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1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2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notesSlides/notesSlide2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4.xml" ContentType="application/vnd.openxmlformats-officedocument.themeOverride+xml"/>
  <Override PartName="/ppt/notesSlides/notesSlide25.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30.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3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5.xml" ContentType="application/vnd.openxmlformats-officedocument.themeOverride+xml"/>
  <Override PartName="/ppt/notesSlides/notesSlide34.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37.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6.xml" ContentType="application/vnd.openxmlformats-officedocument.themeOverride+xml"/>
  <Override PartName="/ppt/notesSlides/notesSlide38.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7.xml" ContentType="application/vnd.openxmlformats-officedocument.themeOverride+xml"/>
  <Override PartName="/ppt/notesSlides/notesSlide39.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8.xml" ContentType="application/vnd.openxmlformats-officedocument.themeOverride+xml"/>
  <Override PartName="/ppt/notesSlides/notesSlide40.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9.xml" ContentType="application/vnd.openxmlformats-officedocument.themeOverride+xml"/>
  <Override PartName="/ppt/notesSlides/notesSlide41.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0.xml" ContentType="application/vnd.openxmlformats-officedocument.themeOverride+xml"/>
  <Override PartName="/ppt/notesSlides/notesSlide42.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1.xml" ContentType="application/vnd.openxmlformats-officedocument.themeOverride+xml"/>
  <Override PartName="/ppt/notesSlides/notesSlide43.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12.xml" ContentType="application/vnd.openxmlformats-officedocument.themeOverride+xml"/>
  <Override PartName="/ppt/notesSlides/notesSlide44.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3.xml" ContentType="application/vnd.openxmlformats-officedocument.themeOverride+xml"/>
  <Override PartName="/ppt/notesSlides/notesSlide45.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14.xml" ContentType="application/vnd.openxmlformats-officedocument.themeOverride+xml"/>
  <Override PartName="/ppt/notesSlides/notesSlide48.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15.xml" ContentType="application/vnd.openxmlformats-officedocument.themeOverride+xml"/>
  <Override PartName="/ppt/notesSlides/notesSlide49.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16.xml" ContentType="application/vnd.openxmlformats-officedocument.themeOverride+xml"/>
  <Override PartName="/ppt/notesSlides/notesSlide50.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51.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17.xml" ContentType="application/vnd.openxmlformats-officedocument.themeOverride+xml"/>
  <Override PartName="/ppt/notesSlides/notesSlide52.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notesSlides/notesSlide53.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18.xml" ContentType="application/vnd.openxmlformats-officedocument.themeOverride+xml"/>
  <Override PartName="/ppt/notesSlides/notesSlide54.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19.xml" ContentType="application/vnd.openxmlformats-officedocument.themeOverride+xml"/>
  <Override PartName="/ppt/notesSlides/notesSlide55.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56.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20.xml" ContentType="application/vnd.openxmlformats-officedocument.themeOverride+xml"/>
  <Override PartName="/ppt/notesSlides/notesSlide60.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21.xml" ContentType="application/vnd.openxmlformats-officedocument.themeOverride+xml"/>
  <Override PartName="/ppt/notesSlides/notesSlide61.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22.xml" ContentType="application/vnd.openxmlformats-officedocument.themeOverride+xml"/>
  <Override PartName="/ppt/notesSlides/notesSlide62.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23.xml" ContentType="application/vnd.openxmlformats-officedocument.themeOverride+xml"/>
  <Override PartName="/ppt/drawings/drawing1.xml" ContentType="application/vnd.openxmlformats-officedocument.drawingml.chartshapes+xml"/>
  <Override PartName="/ppt/notesSlides/notesSlide63.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24.xml" ContentType="application/vnd.openxmlformats-officedocument.themeOverride+xml"/>
  <Override PartName="/ppt/notesSlides/notesSlide64.xml" ContentType="application/vnd.openxmlformats-officedocument.presentationml.notesSl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25.xml" ContentType="application/vnd.openxmlformats-officedocument.themeOverride+xml"/>
  <Override PartName="/ppt/notesSlides/notesSlide65.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26.xml" ContentType="application/vnd.openxmlformats-officedocument.themeOverride+xml"/>
  <Override PartName="/ppt/notesSlides/notesSlide66.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27.xml" ContentType="application/vnd.openxmlformats-officedocument.themeOverride+xml"/>
  <Override PartName="/ppt/notesSlides/notesSlide67.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28.xml" ContentType="application/vnd.openxmlformats-officedocument.themeOverride+xml"/>
  <Override PartName="/ppt/notesSlides/notesSlide68.xml" ContentType="application/vnd.openxmlformats-officedocument.presentationml.notesSl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29.xml" ContentType="application/vnd.openxmlformats-officedocument.themeOverr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30.xml" ContentType="application/vnd.openxmlformats-officedocument.themeOverride+xml"/>
  <Override PartName="/ppt/notesSlides/notesSlide73.xml" ContentType="application/vnd.openxmlformats-officedocument.presentationml.notesSlid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31.xml" ContentType="application/vnd.openxmlformats-officedocument.themeOverr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theme/themeOverride32.xml" ContentType="application/vnd.openxmlformats-officedocument.themeOverride+xml"/>
  <Override PartName="/ppt/notesSlides/notesSlide76.xml" ContentType="application/vnd.openxmlformats-officedocument.presentationml.notesSlid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33.xml" ContentType="application/vnd.openxmlformats-officedocument.themeOverride+xml"/>
  <Override PartName="/ppt/notesSlides/notesSlide77.xml" ContentType="application/vnd.openxmlformats-officedocument.presentationml.notesSlid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theme/themeOverride34.xml" ContentType="application/vnd.openxmlformats-officedocument.themeOverride+xml"/>
  <Override PartName="/ppt/notesSlides/notesSlide78.xml" ContentType="application/vnd.openxmlformats-officedocument.presentationml.notesSlid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35.xml" ContentType="application/vnd.openxmlformats-officedocument.themeOverride+xml"/>
  <Override PartName="/ppt/notesSlides/notesSlide79.xml" ContentType="application/vnd.openxmlformats-officedocument.presentationml.notesSlid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theme/themeOverride36.xml" ContentType="application/vnd.openxmlformats-officedocument.themeOverride+xml"/>
  <Override PartName="/ppt/notesSlides/notesSlide80.xml" ContentType="application/vnd.openxmlformats-officedocument.presentationml.notesSlid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theme/themeOverride37.xml" ContentType="application/vnd.openxmlformats-officedocument.themeOverride+xml"/>
  <Override PartName="/ppt/notesSlides/notesSlide81.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38.xml" ContentType="application/vnd.openxmlformats-officedocument.themeOverride+xml"/>
  <Override PartName="/ppt/notesSlides/notesSlide82.xml" ContentType="application/vnd.openxmlformats-officedocument.presentationml.notesSl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theme/themeOverride39.xml" ContentType="application/vnd.openxmlformats-officedocument.themeOverride+xml"/>
  <Override PartName="/ppt/notesSlides/notesSlide83.xml" ContentType="application/vnd.openxmlformats-officedocument.presentationml.notesSlide+xml"/>
  <Override PartName="/ppt/charts/chart57.xml" ContentType="application/vnd.openxmlformats-officedocument.drawingml.chart+xml"/>
  <Override PartName="/ppt/charts/style57.xml" ContentType="application/vnd.ms-office.chartstyle+xml"/>
  <Override PartName="/ppt/charts/colors57.xml" ContentType="application/vnd.ms-office.chartcolorstyle+xml"/>
  <Override PartName="/ppt/theme/themeOverride40.xml" ContentType="application/vnd.openxmlformats-officedocument.themeOverride+xml"/>
  <Override PartName="/ppt/notesSlides/notesSlide84.xml" ContentType="application/vnd.openxmlformats-officedocument.presentationml.notesSlide+xml"/>
  <Override PartName="/ppt/charts/chart58.xml" ContentType="application/vnd.openxmlformats-officedocument.drawingml.chart+xml"/>
  <Override PartName="/ppt/charts/style58.xml" ContentType="application/vnd.ms-office.chartstyle+xml"/>
  <Override PartName="/ppt/charts/colors58.xml" ContentType="application/vnd.ms-office.chartcolorstyle+xml"/>
  <Override PartName="/ppt/theme/themeOverride41.xml" ContentType="application/vnd.openxmlformats-officedocument.themeOverride+xml"/>
  <Override PartName="/ppt/notesSlides/notesSlide85.xml" ContentType="application/vnd.openxmlformats-officedocument.presentationml.notesSlide+xml"/>
  <Override PartName="/ppt/charts/chart59.xml" ContentType="application/vnd.openxmlformats-officedocument.drawingml.chart+xml"/>
  <Override PartName="/ppt/charts/style59.xml" ContentType="application/vnd.ms-office.chartstyle+xml"/>
  <Override PartName="/ppt/charts/colors59.xml" ContentType="application/vnd.ms-office.chartcolorstyle+xml"/>
  <Override PartName="/ppt/theme/themeOverride42.xml" ContentType="application/vnd.openxmlformats-officedocument.themeOverride+xml"/>
  <Override PartName="/ppt/notesSlides/notesSlide86.xml" ContentType="application/vnd.openxmlformats-officedocument.presentationml.notesSlide+xml"/>
  <Override PartName="/ppt/charts/chart60.xml" ContentType="application/vnd.openxmlformats-officedocument.drawingml.chart+xml"/>
  <Override PartName="/ppt/charts/style60.xml" ContentType="application/vnd.ms-office.chartstyle+xml"/>
  <Override PartName="/ppt/charts/colors60.xml" ContentType="application/vnd.ms-office.chartcolorstyle+xml"/>
  <Override PartName="/ppt/theme/themeOverride43.xml" ContentType="application/vnd.openxmlformats-officedocument.themeOverride+xml"/>
  <Override PartName="/ppt/notesSlides/notesSlide87.xml" ContentType="application/vnd.openxmlformats-officedocument.presentationml.notesSlide+xml"/>
  <Override PartName="/ppt/charts/chart61.xml" ContentType="application/vnd.openxmlformats-officedocument.drawingml.chart+xml"/>
  <Override PartName="/ppt/charts/style61.xml" ContentType="application/vnd.ms-office.chartstyle+xml"/>
  <Override PartName="/ppt/charts/colors61.xml" ContentType="application/vnd.ms-office.chartcolorstyle+xml"/>
  <Override PartName="/ppt/theme/themeOverride44.xml" ContentType="application/vnd.openxmlformats-officedocument.themeOverr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charts/chart62.xml" ContentType="application/vnd.openxmlformats-officedocument.drawingml.chart+xml"/>
  <Override PartName="/ppt/charts/style62.xml" ContentType="application/vnd.ms-office.chartstyle+xml"/>
  <Override PartName="/ppt/charts/colors62.xml" ContentType="application/vnd.ms-office.chartcolorstyle+xml"/>
  <Override PartName="/ppt/theme/themeOverride45.xml" ContentType="application/vnd.openxmlformats-officedocument.themeOverride+xml"/>
  <Override PartName="/ppt/notesSlides/notesSlide92.xml" ContentType="application/vnd.openxmlformats-officedocument.presentationml.notesSlide+xml"/>
  <Override PartName="/ppt/charts/chart63.xml" ContentType="application/vnd.openxmlformats-officedocument.drawingml.chart+xml"/>
  <Override PartName="/ppt/charts/style63.xml" ContentType="application/vnd.ms-office.chartstyle+xml"/>
  <Override PartName="/ppt/charts/colors63.xml" ContentType="application/vnd.ms-office.chartcolorstyle+xml"/>
  <Override PartName="/ppt/theme/themeOverride46.xml" ContentType="application/vnd.openxmlformats-officedocument.themeOverride+xml"/>
  <Override PartName="/ppt/notesSlides/notesSlide93.xml" ContentType="application/vnd.openxmlformats-officedocument.presentationml.notesSlide+xml"/>
  <Override PartName="/ppt/charts/chart64.xml" ContentType="application/vnd.openxmlformats-officedocument.drawingml.chart+xml"/>
  <Override PartName="/ppt/charts/style64.xml" ContentType="application/vnd.ms-office.chartstyle+xml"/>
  <Override PartName="/ppt/charts/colors64.xml" ContentType="application/vnd.ms-office.chartcolorstyle+xml"/>
  <Override PartName="/ppt/theme/themeOverride47.xml" ContentType="application/vnd.openxmlformats-officedocument.themeOverride+xml"/>
  <Override PartName="/ppt/notesSlides/notesSlide94.xml" ContentType="application/vnd.openxmlformats-officedocument.presentationml.notesSlide+xml"/>
  <Override PartName="/ppt/charts/chart65.xml" ContentType="application/vnd.openxmlformats-officedocument.drawingml.chart+xml"/>
  <Override PartName="/ppt/charts/style65.xml" ContentType="application/vnd.ms-office.chartstyle+xml"/>
  <Override PartName="/ppt/charts/colors65.xml" ContentType="application/vnd.ms-office.chartcolorstyle+xml"/>
  <Override PartName="/ppt/theme/themeOverride48.xml" ContentType="application/vnd.openxmlformats-officedocument.themeOverride+xml"/>
  <Override PartName="/ppt/notesSlides/notesSlide95.xml" ContentType="application/vnd.openxmlformats-officedocument.presentationml.notesSlide+xml"/>
  <Override PartName="/ppt/charts/chart66.xml" ContentType="application/vnd.openxmlformats-officedocument.drawingml.chart+xml"/>
  <Override PartName="/ppt/charts/style66.xml" ContentType="application/vnd.ms-office.chartstyle+xml"/>
  <Override PartName="/ppt/charts/colors66.xml" ContentType="application/vnd.ms-office.chartcolorstyle+xml"/>
  <Override PartName="/ppt/theme/themeOverride49.xml" ContentType="application/vnd.openxmlformats-officedocument.themeOverr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charts/chart67.xml" ContentType="application/vnd.openxmlformats-officedocument.drawingml.chart+xml"/>
  <Override PartName="/ppt/charts/style67.xml" ContentType="application/vnd.ms-office.chartstyle+xml"/>
  <Override PartName="/ppt/charts/colors67.xml" ContentType="application/vnd.ms-office.chartcolorstyle+xml"/>
  <Override PartName="/ppt/theme/themeOverride50.xml" ContentType="application/vnd.openxmlformats-officedocument.themeOverride+xml"/>
  <Override PartName="/ppt/notesSlides/notesSlide98.xml" ContentType="application/vnd.openxmlformats-officedocument.presentationml.notesSlide+xml"/>
  <Override PartName="/ppt/charts/chart68.xml" ContentType="application/vnd.openxmlformats-officedocument.drawingml.chart+xml"/>
  <Override PartName="/ppt/charts/style68.xml" ContentType="application/vnd.ms-office.chartstyle+xml"/>
  <Override PartName="/ppt/charts/colors68.xml" ContentType="application/vnd.ms-office.chartcolorstyle+xml"/>
  <Override PartName="/ppt/theme/themeOverride51.xml" ContentType="application/vnd.openxmlformats-officedocument.themeOverride+xml"/>
  <Override PartName="/ppt/notesSlides/notesSlide99.xml" ContentType="application/vnd.openxmlformats-officedocument.presentationml.notesSlide+xml"/>
  <Override PartName="/ppt/charts/chart69.xml" ContentType="application/vnd.openxmlformats-officedocument.drawingml.chart+xml"/>
  <Override PartName="/ppt/charts/style69.xml" ContentType="application/vnd.ms-office.chartstyle+xml"/>
  <Override PartName="/ppt/charts/colors69.xml" ContentType="application/vnd.ms-office.chartcolorstyle+xml"/>
  <Override PartName="/ppt/theme/themeOverride52.xml" ContentType="application/vnd.openxmlformats-officedocument.themeOverride+xml"/>
  <Override PartName="/ppt/notesSlides/notesSlide100.xml" ContentType="application/vnd.openxmlformats-officedocument.presentationml.notesSlide+xml"/>
  <Override PartName="/ppt/charts/chart70.xml" ContentType="application/vnd.openxmlformats-officedocument.drawingml.chart+xml"/>
  <Override PartName="/ppt/charts/style70.xml" ContentType="application/vnd.ms-office.chartstyle+xml"/>
  <Override PartName="/ppt/charts/colors70.xml" ContentType="application/vnd.ms-office.chartcolorstyle+xml"/>
  <Override PartName="/ppt/theme/themeOverride53.xml" ContentType="application/vnd.openxmlformats-officedocument.themeOverride+xml"/>
  <Override PartName="/ppt/notesSlides/notesSlide101.xml" ContentType="application/vnd.openxmlformats-officedocument.presentationml.notesSlide+xml"/>
  <Override PartName="/ppt/charts/chart71.xml" ContentType="application/vnd.openxmlformats-officedocument.drawingml.chart+xml"/>
  <Override PartName="/ppt/charts/style71.xml" ContentType="application/vnd.ms-office.chartstyle+xml"/>
  <Override PartName="/ppt/charts/colors71.xml" ContentType="application/vnd.ms-office.chartcolorstyle+xml"/>
  <Override PartName="/ppt/theme/themeOverride54.xml" ContentType="application/vnd.openxmlformats-officedocument.themeOverride+xml"/>
  <Override PartName="/ppt/notesSlides/notesSlide102.xml" ContentType="application/vnd.openxmlformats-officedocument.presentationml.notesSlide+xml"/>
  <Override PartName="/ppt/charts/chart72.xml" ContentType="application/vnd.openxmlformats-officedocument.drawingml.chart+xml"/>
  <Override PartName="/ppt/charts/style72.xml" ContentType="application/vnd.ms-office.chartstyle+xml"/>
  <Override PartName="/ppt/charts/colors72.xml" ContentType="application/vnd.ms-office.chartcolorstyle+xml"/>
  <Override PartName="/ppt/theme/themeOverride55.xml" ContentType="application/vnd.openxmlformats-officedocument.themeOverr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charts/chart73.xml" ContentType="application/vnd.openxmlformats-officedocument.drawingml.chart+xml"/>
  <Override PartName="/ppt/charts/style73.xml" ContentType="application/vnd.ms-office.chartstyle+xml"/>
  <Override PartName="/ppt/charts/colors73.xml" ContentType="application/vnd.ms-office.chartcolorstyle+xml"/>
  <Override PartName="/ppt/theme/themeOverride56.xml" ContentType="application/vnd.openxmlformats-officedocument.themeOverride+xml"/>
  <Override PartName="/ppt/notesSlides/notesSlide105.xml" ContentType="application/vnd.openxmlformats-officedocument.presentationml.notesSlide+xml"/>
  <Override PartName="/ppt/charts/chart74.xml" ContentType="application/vnd.openxmlformats-officedocument.drawingml.chart+xml"/>
  <Override PartName="/ppt/charts/style74.xml" ContentType="application/vnd.ms-office.chartstyle+xml"/>
  <Override PartName="/ppt/charts/colors74.xml" ContentType="application/vnd.ms-office.chartcolorstyle+xml"/>
  <Override PartName="/ppt/theme/themeOverride57.xml" ContentType="application/vnd.openxmlformats-officedocument.themeOverride+xml"/>
  <Override PartName="/ppt/notesSlides/notesSlide106.xml" ContentType="application/vnd.openxmlformats-officedocument.presentationml.notesSlide+xml"/>
  <Override PartName="/ppt/charts/chart75.xml" ContentType="application/vnd.openxmlformats-officedocument.drawingml.chart+xml"/>
  <Override PartName="/ppt/charts/style75.xml" ContentType="application/vnd.ms-office.chartstyle+xml"/>
  <Override PartName="/ppt/charts/colors75.xml" ContentType="application/vnd.ms-office.chartcolorstyle+xml"/>
  <Override PartName="/ppt/theme/themeOverride58.xml" ContentType="application/vnd.openxmlformats-officedocument.themeOverride+xml"/>
  <Override PartName="/ppt/notesSlides/notesSlide107.xml" ContentType="application/vnd.openxmlformats-officedocument.presentationml.notesSlide+xml"/>
  <Override PartName="/ppt/charts/chart76.xml" ContentType="application/vnd.openxmlformats-officedocument.drawingml.chart+xml"/>
  <Override PartName="/ppt/charts/style76.xml" ContentType="application/vnd.ms-office.chartstyle+xml"/>
  <Override PartName="/ppt/charts/colors76.xml" ContentType="application/vnd.ms-office.chartcolorstyle+xml"/>
  <Override PartName="/ppt/theme/themeOverride59.xml" ContentType="application/vnd.openxmlformats-officedocument.themeOverr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charts/chart77.xml" ContentType="application/vnd.openxmlformats-officedocument.drawingml.chart+xml"/>
  <Override PartName="/ppt/charts/style77.xml" ContentType="application/vnd.ms-office.chartstyle+xml"/>
  <Override PartName="/ppt/charts/colors77.xml" ContentType="application/vnd.ms-office.chartcolorstyle+xml"/>
  <Override PartName="/ppt/theme/themeOverride60.xml" ContentType="application/vnd.openxmlformats-officedocument.themeOverride+xml"/>
  <Override PartName="/ppt/notesSlides/notesSlide111.xml" ContentType="application/vnd.openxmlformats-officedocument.presentationml.notesSlide+xml"/>
  <Override PartName="/ppt/charts/chart78.xml" ContentType="application/vnd.openxmlformats-officedocument.drawingml.chart+xml"/>
  <Override PartName="/ppt/charts/style78.xml" ContentType="application/vnd.ms-office.chartstyle+xml"/>
  <Override PartName="/ppt/charts/colors78.xml" ContentType="application/vnd.ms-office.chartcolorstyle+xml"/>
  <Override PartName="/ppt/theme/themeOverride61.xml" ContentType="application/vnd.openxmlformats-officedocument.themeOverride+xml"/>
  <Override PartName="/ppt/notesSlides/notesSlide112.xml" ContentType="application/vnd.openxmlformats-officedocument.presentationml.notesSlide+xml"/>
  <Override PartName="/ppt/charts/chart79.xml" ContentType="application/vnd.openxmlformats-officedocument.drawingml.chart+xml"/>
  <Override PartName="/ppt/charts/style79.xml" ContentType="application/vnd.ms-office.chartstyle+xml"/>
  <Override PartName="/ppt/charts/colors79.xml" ContentType="application/vnd.ms-office.chartcolorstyle+xml"/>
  <Override PartName="/ppt/theme/themeOverride62.xml" ContentType="application/vnd.openxmlformats-officedocument.themeOverride+xml"/>
  <Override PartName="/ppt/notesSlides/notesSlide113.xml" ContentType="application/vnd.openxmlformats-officedocument.presentationml.notesSlide+xml"/>
  <Override PartName="/ppt/charts/chart80.xml" ContentType="application/vnd.openxmlformats-officedocument.drawingml.chart+xml"/>
  <Override PartName="/ppt/charts/style80.xml" ContentType="application/vnd.ms-office.chartstyle+xml"/>
  <Override PartName="/ppt/charts/colors80.xml" ContentType="application/vnd.ms-office.chartcolorstyle+xml"/>
  <Override PartName="/ppt/theme/themeOverride63.xml" ContentType="application/vnd.openxmlformats-officedocument.themeOverride+xml"/>
  <Override PartName="/ppt/notesSlides/notesSlide114.xml" ContentType="application/vnd.openxmlformats-officedocument.presentationml.notesSlide+xml"/>
  <Override PartName="/ppt/charts/chart81.xml" ContentType="application/vnd.openxmlformats-officedocument.drawingml.chart+xml"/>
  <Override PartName="/ppt/charts/style81.xml" ContentType="application/vnd.ms-office.chartstyle+xml"/>
  <Override PartName="/ppt/charts/colors81.xml" ContentType="application/vnd.ms-office.chartcolorstyle+xml"/>
  <Override PartName="/ppt/theme/themeOverride64.xml" ContentType="application/vnd.openxmlformats-officedocument.themeOverride+xml"/>
  <Override PartName="/ppt/notesSlides/notesSlide115.xml" ContentType="application/vnd.openxmlformats-officedocument.presentationml.notesSlide+xml"/>
  <Override PartName="/ppt/charts/chart82.xml" ContentType="application/vnd.openxmlformats-officedocument.drawingml.chart+xml"/>
  <Override PartName="/ppt/charts/style82.xml" ContentType="application/vnd.ms-office.chartstyle+xml"/>
  <Override PartName="/ppt/charts/colors82.xml" ContentType="application/vnd.ms-office.chartcolorstyle+xml"/>
  <Override PartName="/ppt/theme/themeOverride65.xml" ContentType="application/vnd.openxmlformats-officedocument.themeOverride+xml"/>
  <Override PartName="/ppt/notesSlides/notesSlide116.xml" ContentType="application/vnd.openxmlformats-officedocument.presentationml.notesSlide+xml"/>
  <Override PartName="/ppt/charts/chart83.xml" ContentType="application/vnd.openxmlformats-officedocument.drawingml.chart+xml"/>
  <Override PartName="/ppt/charts/style83.xml" ContentType="application/vnd.ms-office.chartstyle+xml"/>
  <Override PartName="/ppt/charts/colors83.xml" ContentType="application/vnd.ms-office.chartcolorstyle+xml"/>
  <Override PartName="/ppt/theme/themeOverride66.xml" ContentType="application/vnd.openxmlformats-officedocument.themeOverride+xml"/>
  <Override PartName="/ppt/notesSlides/notesSlide117.xml" ContentType="application/vnd.openxmlformats-officedocument.presentationml.notesSlide+xml"/>
  <Override PartName="/ppt/charts/chart84.xml" ContentType="application/vnd.openxmlformats-officedocument.drawingml.chart+xml"/>
  <Override PartName="/ppt/charts/style84.xml" ContentType="application/vnd.ms-office.chartstyle+xml"/>
  <Override PartName="/ppt/charts/colors84.xml" ContentType="application/vnd.ms-office.chartcolorstyle+xml"/>
  <Override PartName="/ppt/theme/themeOverride67.xml" ContentType="application/vnd.openxmlformats-officedocument.themeOverride+xml"/>
  <Override PartName="/ppt/notesSlides/notesSlide118.xml" ContentType="application/vnd.openxmlformats-officedocument.presentationml.notesSlide+xml"/>
  <Override PartName="/ppt/charts/chart85.xml" ContentType="application/vnd.openxmlformats-officedocument.drawingml.chart+xml"/>
  <Override PartName="/ppt/charts/style85.xml" ContentType="application/vnd.ms-office.chartstyle+xml"/>
  <Override PartName="/ppt/charts/colors85.xml" ContentType="application/vnd.ms-office.chartcolorstyle+xml"/>
  <Override PartName="/ppt/theme/themeOverride68.xml" ContentType="application/vnd.openxmlformats-officedocument.themeOverr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charts/chart86.xml" ContentType="application/vnd.openxmlformats-officedocument.drawingml.chart+xml"/>
  <Override PartName="/ppt/charts/style86.xml" ContentType="application/vnd.ms-office.chartstyle+xml"/>
  <Override PartName="/ppt/charts/colors86.xml" ContentType="application/vnd.ms-office.chartcolorstyle+xml"/>
  <Override PartName="/ppt/theme/themeOverride69.xml" ContentType="application/vnd.openxmlformats-officedocument.themeOverride+xml"/>
  <Override PartName="/ppt/notesSlides/notesSlide122.xml" ContentType="application/vnd.openxmlformats-officedocument.presentationml.notesSlide+xml"/>
  <Override PartName="/ppt/charts/chart87.xml" ContentType="application/vnd.openxmlformats-officedocument.drawingml.chart+xml"/>
  <Override PartName="/ppt/charts/style87.xml" ContentType="application/vnd.ms-office.chartstyle+xml"/>
  <Override PartName="/ppt/charts/colors87.xml" ContentType="application/vnd.ms-office.chartcolorstyle+xml"/>
  <Override PartName="/ppt/theme/themeOverride70.xml" ContentType="application/vnd.openxmlformats-officedocument.themeOverride+xml"/>
  <Override PartName="/ppt/notesSlides/notesSlide123.xml" ContentType="application/vnd.openxmlformats-officedocument.presentationml.notesSlide+xml"/>
  <Override PartName="/ppt/charts/chart88.xml" ContentType="application/vnd.openxmlformats-officedocument.drawingml.chart+xml"/>
  <Override PartName="/ppt/charts/style88.xml" ContentType="application/vnd.ms-office.chartstyle+xml"/>
  <Override PartName="/ppt/charts/colors88.xml" ContentType="application/vnd.ms-office.chartcolorstyle+xml"/>
  <Override PartName="/ppt/theme/themeOverride71.xml" ContentType="application/vnd.openxmlformats-officedocument.themeOverride+xml"/>
  <Override PartName="/ppt/notesSlides/notesSlide124.xml" ContentType="application/vnd.openxmlformats-officedocument.presentationml.notesSlide+xml"/>
  <Override PartName="/ppt/charts/chart89.xml" ContentType="application/vnd.openxmlformats-officedocument.drawingml.chart+xml"/>
  <Override PartName="/ppt/charts/style89.xml" ContentType="application/vnd.ms-office.chartstyle+xml"/>
  <Override PartName="/ppt/charts/colors89.xml" ContentType="application/vnd.ms-office.chartcolorstyle+xml"/>
  <Override PartName="/ppt/theme/themeOverride72.xml" ContentType="application/vnd.openxmlformats-officedocument.themeOverride+xml"/>
  <Override PartName="/ppt/drawings/drawing2.xml" ContentType="application/vnd.openxmlformats-officedocument.drawingml.chartshapes+xml"/>
  <Override PartName="/ppt/notesSlides/notesSlide125.xml" ContentType="application/vnd.openxmlformats-officedocument.presentationml.notesSlide+xml"/>
  <Override PartName="/ppt/charts/chart90.xml" ContentType="application/vnd.openxmlformats-officedocument.drawingml.chart+xml"/>
  <Override PartName="/ppt/charts/style90.xml" ContentType="application/vnd.ms-office.chartstyle+xml"/>
  <Override PartName="/ppt/charts/colors90.xml" ContentType="application/vnd.ms-office.chartcolorstyle+xml"/>
  <Override PartName="/ppt/theme/themeOverride73.xml" ContentType="application/vnd.openxmlformats-officedocument.themeOverride+xml"/>
  <Override PartName="/ppt/notesSlides/notesSlide126.xml" ContentType="application/vnd.openxmlformats-officedocument.presentationml.notesSlide+xml"/>
  <Override PartName="/ppt/charts/chart91.xml" ContentType="application/vnd.openxmlformats-officedocument.drawingml.chart+xml"/>
  <Override PartName="/ppt/charts/style91.xml" ContentType="application/vnd.ms-office.chartstyle+xml"/>
  <Override PartName="/ppt/charts/colors91.xml" ContentType="application/vnd.ms-office.chartcolorstyle+xml"/>
  <Override PartName="/ppt/theme/themeOverride74.xml" ContentType="application/vnd.openxmlformats-officedocument.themeOverride+xml"/>
  <Override PartName="/ppt/notesSlides/notesSlide127.xml" ContentType="application/vnd.openxmlformats-officedocument.presentationml.notesSlide+xml"/>
  <Override PartName="/ppt/charts/chart92.xml" ContentType="application/vnd.openxmlformats-officedocument.drawingml.chart+xml"/>
  <Override PartName="/ppt/charts/style92.xml" ContentType="application/vnd.ms-office.chartstyle+xml"/>
  <Override PartName="/ppt/charts/colors92.xml" ContentType="application/vnd.ms-office.chartcolorstyle+xml"/>
  <Override PartName="/ppt/theme/themeOverride75.xml" ContentType="application/vnd.openxmlformats-officedocument.themeOverride+xml"/>
  <Override PartName="/ppt/notesSlides/notesSlide128.xml" ContentType="application/vnd.openxmlformats-officedocument.presentationml.notesSlide+xml"/>
  <Override PartName="/ppt/charts/chart93.xml" ContentType="application/vnd.openxmlformats-officedocument.drawingml.chart+xml"/>
  <Override PartName="/ppt/charts/style93.xml" ContentType="application/vnd.ms-office.chartstyle+xml"/>
  <Override PartName="/ppt/charts/colors93.xml" ContentType="application/vnd.ms-office.chartcolorstyle+xml"/>
  <Override PartName="/ppt/theme/themeOverride76.xml" ContentType="application/vnd.openxmlformats-officedocument.themeOverride+xml"/>
  <Override PartName="/ppt/notesSlides/notesSlide129.xml" ContentType="application/vnd.openxmlformats-officedocument.presentationml.notesSlide+xml"/>
  <Override PartName="/ppt/charts/chart94.xml" ContentType="application/vnd.openxmlformats-officedocument.drawingml.chart+xml"/>
  <Override PartName="/ppt/charts/style94.xml" ContentType="application/vnd.ms-office.chartstyle+xml"/>
  <Override PartName="/ppt/charts/colors94.xml" ContentType="application/vnd.ms-office.chartcolorstyle+xml"/>
  <Override PartName="/ppt/theme/themeOverride77.xml" ContentType="application/vnd.openxmlformats-officedocument.themeOverride+xml"/>
  <Override PartName="/ppt/notesSlides/notesSlide130.xml" ContentType="application/vnd.openxmlformats-officedocument.presentationml.notesSlide+xml"/>
  <Override PartName="/ppt/charts/chart95.xml" ContentType="application/vnd.openxmlformats-officedocument.drawingml.chart+xml"/>
  <Override PartName="/ppt/charts/style95.xml" ContentType="application/vnd.ms-office.chartstyle+xml"/>
  <Override PartName="/ppt/charts/colors95.xml" ContentType="application/vnd.ms-office.chartcolorstyle+xml"/>
  <Override PartName="/ppt/theme/themeOverride78.xml" ContentType="application/vnd.openxmlformats-officedocument.themeOverride+xml"/>
  <Override PartName="/ppt/notesSlides/notesSlide131.xml" ContentType="application/vnd.openxmlformats-officedocument.presentationml.notesSlide+xml"/>
  <Override PartName="/ppt/charts/chart96.xml" ContentType="application/vnd.openxmlformats-officedocument.drawingml.chart+xml"/>
  <Override PartName="/ppt/charts/style96.xml" ContentType="application/vnd.ms-office.chartstyle+xml"/>
  <Override PartName="/ppt/charts/colors96.xml" ContentType="application/vnd.ms-office.chartcolorstyle+xml"/>
  <Override PartName="/ppt/theme/themeOverride79.xml" ContentType="application/vnd.openxmlformats-officedocument.themeOverride+xml"/>
  <Override PartName="/ppt/notesSlides/notesSlide132.xml" ContentType="application/vnd.openxmlformats-officedocument.presentationml.notesSlide+xml"/>
  <Override PartName="/ppt/charts/chart97.xml" ContentType="application/vnd.openxmlformats-officedocument.drawingml.chart+xml"/>
  <Override PartName="/ppt/charts/style97.xml" ContentType="application/vnd.ms-office.chartstyle+xml"/>
  <Override PartName="/ppt/charts/colors97.xml" ContentType="application/vnd.ms-office.chartcolorstyle+xml"/>
  <Override PartName="/ppt/theme/themeOverride80.xml" ContentType="application/vnd.openxmlformats-officedocument.themeOverride+xml"/>
  <Override PartName="/ppt/notesSlides/notesSlide133.xml" ContentType="application/vnd.openxmlformats-officedocument.presentationml.notesSlide+xml"/>
  <Override PartName="/ppt/charts/chart98.xml" ContentType="application/vnd.openxmlformats-officedocument.drawingml.chart+xml"/>
  <Override PartName="/ppt/charts/style98.xml" ContentType="application/vnd.ms-office.chartstyle+xml"/>
  <Override PartName="/ppt/charts/colors98.xml" ContentType="application/vnd.ms-office.chartcolorstyle+xml"/>
  <Override PartName="/ppt/theme/themeOverride81.xml" ContentType="application/vnd.openxmlformats-officedocument.themeOverride+xml"/>
  <Override PartName="/ppt/notesSlides/notesSlide134.xml" ContentType="application/vnd.openxmlformats-officedocument.presentationml.notesSlide+xml"/>
  <Override PartName="/ppt/charts/chart99.xml" ContentType="application/vnd.openxmlformats-officedocument.drawingml.chart+xml"/>
  <Override PartName="/ppt/charts/style99.xml" ContentType="application/vnd.ms-office.chartstyle+xml"/>
  <Override PartName="/ppt/charts/colors99.xml" ContentType="application/vnd.ms-office.chartcolorstyle+xml"/>
  <Override PartName="/ppt/theme/themeOverride82.xml" ContentType="application/vnd.openxmlformats-officedocument.themeOverride+xml"/>
  <Override PartName="/ppt/notesSlides/notesSlide135.xml" ContentType="application/vnd.openxmlformats-officedocument.presentationml.notesSlide+xml"/>
  <Override PartName="/ppt/charts/chart100.xml" ContentType="application/vnd.openxmlformats-officedocument.drawingml.chart+xml"/>
  <Override PartName="/ppt/charts/style100.xml" ContentType="application/vnd.ms-office.chartstyle+xml"/>
  <Override PartName="/ppt/charts/colors100.xml" ContentType="application/vnd.ms-office.chartcolorstyle+xml"/>
  <Override PartName="/ppt/theme/themeOverride83.xml" ContentType="application/vnd.openxmlformats-officedocument.themeOverride+xml"/>
  <Override PartName="/ppt/notesSlides/notesSlide136.xml" ContentType="application/vnd.openxmlformats-officedocument.presentationml.notesSlide+xml"/>
  <Override PartName="/ppt/charts/chart101.xml" ContentType="application/vnd.openxmlformats-officedocument.drawingml.chart+xml"/>
  <Override PartName="/ppt/charts/style101.xml" ContentType="application/vnd.ms-office.chartstyle+xml"/>
  <Override PartName="/ppt/charts/colors101.xml" ContentType="application/vnd.ms-office.chartcolorstyle+xml"/>
  <Override PartName="/ppt/theme/themeOverride84.xml" ContentType="application/vnd.openxmlformats-officedocument.themeOverride+xml"/>
  <Override PartName="/ppt/notesSlides/notesSlide137.xml" ContentType="application/vnd.openxmlformats-officedocument.presentationml.notesSlide+xml"/>
  <Override PartName="/ppt/charts/chart102.xml" ContentType="application/vnd.openxmlformats-officedocument.drawingml.chart+xml"/>
  <Override PartName="/ppt/charts/style102.xml" ContentType="application/vnd.ms-office.chartstyle+xml"/>
  <Override PartName="/ppt/charts/colors102.xml" ContentType="application/vnd.ms-office.chartcolorstyle+xml"/>
  <Override PartName="/ppt/theme/themeOverride85.xml" ContentType="application/vnd.openxmlformats-officedocument.themeOverr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charts/chart103.xml" ContentType="application/vnd.openxmlformats-officedocument.drawingml.chart+xml"/>
  <Override PartName="/ppt/charts/style103.xml" ContentType="application/vnd.ms-office.chartstyle+xml"/>
  <Override PartName="/ppt/charts/colors103.xml" ContentType="application/vnd.ms-office.chartcolorstyle+xml"/>
  <Override PartName="/ppt/theme/themeOverride86.xml" ContentType="application/vnd.openxmlformats-officedocument.themeOverride+xml"/>
  <Override PartName="/ppt/notesSlides/notesSlide1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150"/>
  </p:notesMasterIdLst>
  <p:sldIdLst>
    <p:sldId id="257" r:id="rId8"/>
    <p:sldId id="259" r:id="rId9"/>
    <p:sldId id="258" r:id="rId10"/>
    <p:sldId id="260" r:id="rId11"/>
    <p:sldId id="262" r:id="rId12"/>
    <p:sldId id="261" r:id="rId13"/>
    <p:sldId id="263" r:id="rId14"/>
    <p:sldId id="268" r:id="rId15"/>
    <p:sldId id="269" r:id="rId16"/>
    <p:sldId id="493" r:id="rId17"/>
    <p:sldId id="494" r:id="rId18"/>
    <p:sldId id="270" r:id="rId19"/>
    <p:sldId id="271" r:id="rId20"/>
    <p:sldId id="272" r:id="rId21"/>
    <p:sldId id="274" r:id="rId22"/>
    <p:sldId id="275" r:id="rId23"/>
    <p:sldId id="276" r:id="rId24"/>
    <p:sldId id="277" r:id="rId25"/>
    <p:sldId id="278" r:id="rId26"/>
    <p:sldId id="279" r:id="rId27"/>
    <p:sldId id="280" r:id="rId28"/>
    <p:sldId id="282" r:id="rId29"/>
    <p:sldId id="283" r:id="rId30"/>
    <p:sldId id="284" r:id="rId31"/>
    <p:sldId id="285" r:id="rId32"/>
    <p:sldId id="286" r:id="rId33"/>
    <p:sldId id="287" r:id="rId34"/>
    <p:sldId id="288" r:id="rId35"/>
    <p:sldId id="289" r:id="rId36"/>
    <p:sldId id="290" r:id="rId37"/>
    <p:sldId id="292" r:id="rId38"/>
    <p:sldId id="293" r:id="rId39"/>
    <p:sldId id="294" r:id="rId40"/>
    <p:sldId id="472" r:id="rId41"/>
    <p:sldId id="296" r:id="rId42"/>
    <p:sldId id="297" r:id="rId43"/>
    <p:sldId id="299" r:id="rId44"/>
    <p:sldId id="300" r:id="rId45"/>
    <p:sldId id="301" r:id="rId46"/>
    <p:sldId id="303" r:id="rId47"/>
    <p:sldId id="305" r:id="rId48"/>
    <p:sldId id="306" r:id="rId49"/>
    <p:sldId id="308" r:id="rId50"/>
    <p:sldId id="310" r:id="rId51"/>
    <p:sldId id="311" r:id="rId52"/>
    <p:sldId id="316" r:id="rId53"/>
    <p:sldId id="319" r:id="rId54"/>
    <p:sldId id="473" r:id="rId55"/>
    <p:sldId id="321" r:id="rId56"/>
    <p:sldId id="495" r:id="rId57"/>
    <p:sldId id="324" r:id="rId58"/>
    <p:sldId id="327" r:id="rId59"/>
    <p:sldId id="498" r:id="rId60"/>
    <p:sldId id="328" r:id="rId61"/>
    <p:sldId id="331" r:id="rId62"/>
    <p:sldId id="333" r:id="rId63"/>
    <p:sldId id="332" r:id="rId64"/>
    <p:sldId id="322" r:id="rId65"/>
    <p:sldId id="312" r:id="rId66"/>
    <p:sldId id="355" r:id="rId67"/>
    <p:sldId id="357" r:id="rId68"/>
    <p:sldId id="358" r:id="rId69"/>
    <p:sldId id="359" r:id="rId70"/>
    <p:sldId id="360" r:id="rId71"/>
    <p:sldId id="361" r:id="rId72"/>
    <p:sldId id="363" r:id="rId73"/>
    <p:sldId id="365" r:id="rId74"/>
    <p:sldId id="364" r:id="rId75"/>
    <p:sldId id="366" r:id="rId76"/>
    <p:sldId id="368" r:id="rId77"/>
    <p:sldId id="370" r:id="rId78"/>
    <p:sldId id="371" r:id="rId79"/>
    <p:sldId id="373" r:id="rId80"/>
    <p:sldId id="374" r:id="rId81"/>
    <p:sldId id="376" r:id="rId82"/>
    <p:sldId id="475" r:id="rId83"/>
    <p:sldId id="378" r:id="rId84"/>
    <p:sldId id="379" r:id="rId85"/>
    <p:sldId id="383" r:id="rId86"/>
    <p:sldId id="384" r:id="rId87"/>
    <p:sldId id="385" r:id="rId88"/>
    <p:sldId id="386" r:id="rId89"/>
    <p:sldId id="387" r:id="rId90"/>
    <p:sldId id="338" r:id="rId91"/>
    <p:sldId id="339" r:id="rId92"/>
    <p:sldId id="343" r:id="rId93"/>
    <p:sldId id="340" r:id="rId94"/>
    <p:sldId id="341" r:id="rId95"/>
    <p:sldId id="345" r:id="rId96"/>
    <p:sldId id="474" r:id="rId97"/>
    <p:sldId id="388" r:id="rId98"/>
    <p:sldId id="389" r:id="rId99"/>
    <p:sldId id="391" r:id="rId100"/>
    <p:sldId id="392" r:id="rId101"/>
    <p:sldId id="499" r:id="rId102"/>
    <p:sldId id="393" r:id="rId103"/>
    <p:sldId id="394" r:id="rId104"/>
    <p:sldId id="395" r:id="rId105"/>
    <p:sldId id="396" r:id="rId106"/>
    <p:sldId id="403" r:id="rId107"/>
    <p:sldId id="404" r:id="rId108"/>
    <p:sldId id="407" r:id="rId109"/>
    <p:sldId id="408" r:id="rId110"/>
    <p:sldId id="409" r:id="rId111"/>
    <p:sldId id="476" r:id="rId112"/>
    <p:sldId id="411" r:id="rId113"/>
    <p:sldId id="413" r:id="rId114"/>
    <p:sldId id="414" r:id="rId115"/>
    <p:sldId id="415" r:id="rId116"/>
    <p:sldId id="416" r:id="rId117"/>
    <p:sldId id="478" r:id="rId118"/>
    <p:sldId id="481" r:id="rId119"/>
    <p:sldId id="480" r:id="rId120"/>
    <p:sldId id="482" r:id="rId121"/>
    <p:sldId id="491" r:id="rId122"/>
    <p:sldId id="486" r:id="rId123"/>
    <p:sldId id="488" r:id="rId124"/>
    <p:sldId id="489" r:id="rId125"/>
    <p:sldId id="497" r:id="rId126"/>
    <p:sldId id="490" r:id="rId127"/>
    <p:sldId id="483" r:id="rId128"/>
    <p:sldId id="441" r:id="rId129"/>
    <p:sldId id="443" r:id="rId130"/>
    <p:sldId id="444" r:id="rId131"/>
    <p:sldId id="445" r:id="rId132"/>
    <p:sldId id="446" r:id="rId133"/>
    <p:sldId id="448" r:id="rId134"/>
    <p:sldId id="449" r:id="rId135"/>
    <p:sldId id="451" r:id="rId136"/>
    <p:sldId id="453" r:id="rId137"/>
    <p:sldId id="455" r:id="rId138"/>
    <p:sldId id="459" r:id="rId139"/>
    <p:sldId id="460" r:id="rId140"/>
    <p:sldId id="461" r:id="rId141"/>
    <p:sldId id="462" r:id="rId142"/>
    <p:sldId id="463" r:id="rId143"/>
    <p:sldId id="465" r:id="rId144"/>
    <p:sldId id="466" r:id="rId145"/>
    <p:sldId id="467" r:id="rId146"/>
    <p:sldId id="485" r:id="rId147"/>
    <p:sldId id="470" r:id="rId148"/>
    <p:sldId id="456" r:id="rId1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3" clrIdx="0">
    <p:extLst>
      <p:ext uri="{19B8F6BF-5375-455C-9EA6-DF929625EA0E}">
        <p15:presenceInfo xmlns:p15="http://schemas.microsoft.com/office/powerpoint/2012/main" userId="S-1-5-21-2338163137-2684688362-157462135-26562" providerId="AD"/>
      </p:ext>
    </p:extLst>
  </p:cmAuthor>
  <p:cmAuthor id="2" name="Taglieri, Jeremy" initials="TJ" lastIdx="11" clrIdx="1">
    <p:extLst>
      <p:ext uri="{19B8F6BF-5375-455C-9EA6-DF929625EA0E}">
        <p15:presenceInfo xmlns:p15="http://schemas.microsoft.com/office/powerpoint/2012/main" userId="S-1-5-21-2338163137-2684688362-157462135-834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82" autoAdjust="0"/>
    <p:restoredTop sz="76832" autoAdjust="0"/>
  </p:normalViewPr>
  <p:slideViewPr>
    <p:cSldViewPr snapToGrid="0">
      <p:cViewPr varScale="1">
        <p:scale>
          <a:sx n="69" d="100"/>
          <a:sy n="69" d="100"/>
        </p:scale>
        <p:origin x="1570" y="62"/>
      </p:cViewPr>
      <p:guideLst/>
    </p:cSldViewPr>
  </p:slideViewPr>
  <p:outlineViewPr>
    <p:cViewPr>
      <p:scale>
        <a:sx n="33" d="100"/>
        <a:sy n="33" d="100"/>
      </p:scale>
      <p:origin x="0" y="-13435"/>
    </p:cViewPr>
  </p:outlineViewPr>
  <p:notesTextViewPr>
    <p:cViewPr>
      <p:scale>
        <a:sx n="125" d="100"/>
        <a:sy n="125" d="100"/>
      </p:scale>
      <p:origin x="0" y="0"/>
    </p:cViewPr>
  </p:notesTextViewPr>
  <p:sorterViewPr>
    <p:cViewPr>
      <p:scale>
        <a:sx n="100" d="100"/>
        <a:sy n="100" d="100"/>
      </p:scale>
      <p:origin x="0" y="-5674"/>
    </p:cViewPr>
  </p:sorterViewPr>
  <p:notesViewPr>
    <p:cSldViewPr snapToGrid="0">
      <p:cViewPr varScale="1">
        <p:scale>
          <a:sx n="69" d="100"/>
          <a:sy n="69" d="100"/>
        </p:scale>
        <p:origin x="2318"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38" Type="http://schemas.openxmlformats.org/officeDocument/2006/relationships/slide" Target="slides/slide131.xml"/><Relationship Id="rId154" Type="http://schemas.openxmlformats.org/officeDocument/2006/relationships/theme" Target="theme/theme1.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144" Type="http://schemas.openxmlformats.org/officeDocument/2006/relationships/slide" Target="slides/slide137.xml"/><Relationship Id="rId149" Type="http://schemas.openxmlformats.org/officeDocument/2006/relationships/slide" Target="slides/slide142.xml"/><Relationship Id="rId5" Type="http://schemas.openxmlformats.org/officeDocument/2006/relationships/slideMaster" Target="slideMasters/slideMaster1.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slide" Target="slides/slide132.xml"/><Relationship Id="rId80" Type="http://schemas.openxmlformats.org/officeDocument/2006/relationships/slide" Target="slides/slide73.xml"/><Relationship Id="rId85" Type="http://schemas.openxmlformats.org/officeDocument/2006/relationships/slide" Target="slides/slide78.xml"/><Relationship Id="rId150" Type="http://schemas.openxmlformats.org/officeDocument/2006/relationships/notesMaster" Target="notesMasters/notesMaster1.xml"/><Relationship Id="rId155" Type="http://schemas.openxmlformats.org/officeDocument/2006/relationships/tableStyles" Target="tableStyles.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slide" Target="slides/slide96.xml"/><Relationship Id="rId108" Type="http://schemas.openxmlformats.org/officeDocument/2006/relationships/slide" Target="slides/slide101.xml"/><Relationship Id="rId116" Type="http://schemas.openxmlformats.org/officeDocument/2006/relationships/slide" Target="slides/slide109.xml"/><Relationship Id="rId124" Type="http://schemas.openxmlformats.org/officeDocument/2006/relationships/slide" Target="slides/slide117.xml"/><Relationship Id="rId129" Type="http://schemas.openxmlformats.org/officeDocument/2006/relationships/slide" Target="slides/slide122.xml"/><Relationship Id="rId137" Type="http://schemas.openxmlformats.org/officeDocument/2006/relationships/slide" Target="slides/slide13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11" Type="http://schemas.openxmlformats.org/officeDocument/2006/relationships/slide" Target="slides/slide104.xml"/><Relationship Id="rId132" Type="http://schemas.openxmlformats.org/officeDocument/2006/relationships/slide" Target="slides/slide125.xml"/><Relationship Id="rId140" Type="http://schemas.openxmlformats.org/officeDocument/2006/relationships/slide" Target="slides/slide133.xml"/><Relationship Id="rId145" Type="http://schemas.openxmlformats.org/officeDocument/2006/relationships/slide" Target="slides/slide138.xml"/><Relationship Id="rId15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slide" Target="slides/slide107.xml"/><Relationship Id="rId119" Type="http://schemas.openxmlformats.org/officeDocument/2006/relationships/slide" Target="slides/slide112.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30" Type="http://schemas.openxmlformats.org/officeDocument/2006/relationships/slide" Target="slides/slide123.xml"/><Relationship Id="rId135" Type="http://schemas.openxmlformats.org/officeDocument/2006/relationships/slide" Target="slides/slide128.xml"/><Relationship Id="rId143" Type="http://schemas.openxmlformats.org/officeDocument/2006/relationships/slide" Target="slides/slide136.xml"/><Relationship Id="rId148" Type="http://schemas.openxmlformats.org/officeDocument/2006/relationships/slide" Target="slides/slide141.xml"/><Relationship Id="rId151"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slide" Target="slides/slide139.xml"/><Relationship Id="rId7" Type="http://schemas.openxmlformats.org/officeDocument/2006/relationships/slideMaster" Target="slideMasters/slideMaster3.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61" Type="http://schemas.openxmlformats.org/officeDocument/2006/relationships/slide" Target="slides/slide54.xml"/><Relationship Id="rId82" Type="http://schemas.openxmlformats.org/officeDocument/2006/relationships/slide" Target="slides/slide75.xml"/><Relationship Id="rId152" Type="http://schemas.openxmlformats.org/officeDocument/2006/relationships/presProps" Target="presProps.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slide" Target="slides/slide14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00.xml.rels><?xml version="1.0" encoding="UTF-8" standalone="yes"?>
<Relationships xmlns="http://schemas.openxmlformats.org/package/2006/relationships"><Relationship Id="rId3" Type="http://schemas.openxmlformats.org/officeDocument/2006/relationships/themeOverride" Target="../theme/themeOverride83.xml"/><Relationship Id="rId2" Type="http://schemas.microsoft.com/office/2011/relationships/chartColorStyle" Target="colors100.xml"/><Relationship Id="rId1" Type="http://schemas.microsoft.com/office/2011/relationships/chartStyle" Target="style100.xml"/><Relationship Id="rId4" Type="http://schemas.openxmlformats.org/officeDocument/2006/relationships/package" Target="../embeddings/Microsoft_Excel_Worksheet100.xlsx"/></Relationships>
</file>

<file path=ppt/charts/_rels/chart101.xml.rels><?xml version="1.0" encoding="UTF-8" standalone="yes"?>
<Relationships xmlns="http://schemas.openxmlformats.org/package/2006/relationships"><Relationship Id="rId3" Type="http://schemas.openxmlformats.org/officeDocument/2006/relationships/themeOverride" Target="../theme/themeOverride84.xml"/><Relationship Id="rId2" Type="http://schemas.microsoft.com/office/2011/relationships/chartColorStyle" Target="colors101.xml"/><Relationship Id="rId1" Type="http://schemas.microsoft.com/office/2011/relationships/chartStyle" Target="style101.xml"/><Relationship Id="rId4" Type="http://schemas.openxmlformats.org/officeDocument/2006/relationships/package" Target="../embeddings/Microsoft_Excel_Worksheet101.xlsx"/></Relationships>
</file>

<file path=ppt/charts/_rels/chart102.xml.rels><?xml version="1.0" encoding="UTF-8" standalone="yes"?>
<Relationships xmlns="http://schemas.openxmlformats.org/package/2006/relationships"><Relationship Id="rId3" Type="http://schemas.openxmlformats.org/officeDocument/2006/relationships/themeOverride" Target="../theme/themeOverride85.xml"/><Relationship Id="rId2" Type="http://schemas.microsoft.com/office/2011/relationships/chartColorStyle" Target="colors102.xml"/><Relationship Id="rId1" Type="http://schemas.microsoft.com/office/2011/relationships/chartStyle" Target="style102.xml"/><Relationship Id="rId4" Type="http://schemas.openxmlformats.org/officeDocument/2006/relationships/package" Target="../embeddings/Microsoft_Excel_Worksheet102.xlsx"/></Relationships>
</file>

<file path=ppt/charts/_rels/chart103.xml.rels><?xml version="1.0" encoding="UTF-8" standalone="yes"?>
<Relationships xmlns="http://schemas.openxmlformats.org/package/2006/relationships"><Relationship Id="rId3" Type="http://schemas.openxmlformats.org/officeDocument/2006/relationships/themeOverride" Target="../theme/themeOverride86.xml"/><Relationship Id="rId2" Type="http://schemas.microsoft.com/office/2011/relationships/chartColorStyle" Target="colors103.xml"/><Relationship Id="rId1" Type="http://schemas.microsoft.com/office/2011/relationships/chartStyle" Target="style103.xml"/><Relationship Id="rId4" Type="http://schemas.openxmlformats.org/officeDocument/2006/relationships/package" Target="../embeddings/Microsoft_Excel_Worksheet103.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40.xml"/><Relationship Id="rId1" Type="http://schemas.microsoft.com/office/2011/relationships/chartStyle" Target="style40.xml"/><Relationship Id="rId5" Type="http://schemas.openxmlformats.org/officeDocument/2006/relationships/chartUserShapes" Target="../drawings/drawing1.xml"/><Relationship Id="rId4"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53.xml"/><Relationship Id="rId1" Type="http://schemas.microsoft.com/office/2011/relationships/chartStyle" Target="style53.xml"/><Relationship Id="rId4" Type="http://schemas.openxmlformats.org/officeDocument/2006/relationships/package" Target="../embeddings/Microsoft_Excel_Worksheet53.xlsx"/></Relationships>
</file>

<file path=ppt/charts/_rels/chart54.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package" Target="../embeddings/Microsoft_Excel_Worksheet54.xlsx"/></Relationships>
</file>

<file path=ppt/charts/_rels/chart55.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package" Target="../embeddings/Microsoft_Excel_Worksheet55.xlsx"/></Relationships>
</file>

<file path=ppt/charts/_rels/chart56.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56.xml"/><Relationship Id="rId1" Type="http://schemas.microsoft.com/office/2011/relationships/chartStyle" Target="style56.xml"/><Relationship Id="rId4" Type="http://schemas.openxmlformats.org/officeDocument/2006/relationships/package" Target="../embeddings/Microsoft_Excel_Worksheet56.xlsx"/></Relationships>
</file>

<file path=ppt/charts/_rels/chart57.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57.xml"/><Relationship Id="rId1" Type="http://schemas.microsoft.com/office/2011/relationships/chartStyle" Target="style57.xml"/><Relationship Id="rId4" Type="http://schemas.openxmlformats.org/officeDocument/2006/relationships/package" Target="../embeddings/Microsoft_Excel_Worksheet57.xlsx"/></Relationships>
</file>

<file path=ppt/charts/_rels/chart58.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58.xml"/><Relationship Id="rId1" Type="http://schemas.microsoft.com/office/2011/relationships/chartStyle" Target="style58.xml"/><Relationship Id="rId4" Type="http://schemas.openxmlformats.org/officeDocument/2006/relationships/package" Target="../embeddings/Microsoft_Excel_Worksheet58.xlsx"/></Relationships>
</file>

<file path=ppt/charts/_rels/chart59.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59.xml"/><Relationship Id="rId1" Type="http://schemas.microsoft.com/office/2011/relationships/chartStyle" Target="style59.xml"/><Relationship Id="rId4" Type="http://schemas.openxmlformats.org/officeDocument/2006/relationships/package" Target="../embeddings/Microsoft_Excel_Worksheet59.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60.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60.xml"/><Relationship Id="rId1" Type="http://schemas.microsoft.com/office/2011/relationships/chartStyle" Target="style60.xml"/><Relationship Id="rId4" Type="http://schemas.openxmlformats.org/officeDocument/2006/relationships/package" Target="../embeddings/Microsoft_Excel_Worksheet60.xlsx"/></Relationships>
</file>

<file path=ppt/charts/_rels/chart61.xml.rels><?xml version="1.0" encoding="UTF-8" standalone="yes"?>
<Relationships xmlns="http://schemas.openxmlformats.org/package/2006/relationships"><Relationship Id="rId3" Type="http://schemas.openxmlformats.org/officeDocument/2006/relationships/themeOverride" Target="../theme/themeOverride44.xml"/><Relationship Id="rId2" Type="http://schemas.microsoft.com/office/2011/relationships/chartColorStyle" Target="colors61.xml"/><Relationship Id="rId1" Type="http://schemas.microsoft.com/office/2011/relationships/chartStyle" Target="style61.xml"/><Relationship Id="rId4" Type="http://schemas.openxmlformats.org/officeDocument/2006/relationships/package" Target="../embeddings/Microsoft_Excel_Worksheet61.xlsx"/></Relationships>
</file>

<file path=ppt/charts/_rels/chart62.xml.rels><?xml version="1.0" encoding="UTF-8" standalone="yes"?>
<Relationships xmlns="http://schemas.openxmlformats.org/package/2006/relationships"><Relationship Id="rId3" Type="http://schemas.openxmlformats.org/officeDocument/2006/relationships/themeOverride" Target="../theme/themeOverride45.xml"/><Relationship Id="rId2" Type="http://schemas.microsoft.com/office/2011/relationships/chartColorStyle" Target="colors62.xml"/><Relationship Id="rId1" Type="http://schemas.microsoft.com/office/2011/relationships/chartStyle" Target="style62.xml"/><Relationship Id="rId4" Type="http://schemas.openxmlformats.org/officeDocument/2006/relationships/package" Target="../embeddings/Microsoft_Excel_Worksheet62.xlsx"/></Relationships>
</file>

<file path=ppt/charts/_rels/chart63.xml.rels><?xml version="1.0" encoding="UTF-8" standalone="yes"?>
<Relationships xmlns="http://schemas.openxmlformats.org/package/2006/relationships"><Relationship Id="rId3" Type="http://schemas.openxmlformats.org/officeDocument/2006/relationships/themeOverride" Target="../theme/themeOverride46.xml"/><Relationship Id="rId2" Type="http://schemas.microsoft.com/office/2011/relationships/chartColorStyle" Target="colors63.xml"/><Relationship Id="rId1" Type="http://schemas.microsoft.com/office/2011/relationships/chartStyle" Target="style63.xml"/><Relationship Id="rId4" Type="http://schemas.openxmlformats.org/officeDocument/2006/relationships/package" Target="../embeddings/Microsoft_Excel_Worksheet63.xlsx"/></Relationships>
</file>

<file path=ppt/charts/_rels/chart64.xml.rels><?xml version="1.0" encoding="UTF-8" standalone="yes"?>
<Relationships xmlns="http://schemas.openxmlformats.org/package/2006/relationships"><Relationship Id="rId3" Type="http://schemas.openxmlformats.org/officeDocument/2006/relationships/themeOverride" Target="../theme/themeOverride47.xml"/><Relationship Id="rId2" Type="http://schemas.microsoft.com/office/2011/relationships/chartColorStyle" Target="colors64.xml"/><Relationship Id="rId1" Type="http://schemas.microsoft.com/office/2011/relationships/chartStyle" Target="style64.xml"/><Relationship Id="rId4" Type="http://schemas.openxmlformats.org/officeDocument/2006/relationships/package" Target="../embeddings/Microsoft_Excel_Worksheet64.xlsx"/></Relationships>
</file>

<file path=ppt/charts/_rels/chart65.xml.rels><?xml version="1.0" encoding="UTF-8" standalone="yes"?>
<Relationships xmlns="http://schemas.openxmlformats.org/package/2006/relationships"><Relationship Id="rId3" Type="http://schemas.openxmlformats.org/officeDocument/2006/relationships/themeOverride" Target="../theme/themeOverride48.xml"/><Relationship Id="rId2" Type="http://schemas.microsoft.com/office/2011/relationships/chartColorStyle" Target="colors65.xml"/><Relationship Id="rId1" Type="http://schemas.microsoft.com/office/2011/relationships/chartStyle" Target="style65.xml"/><Relationship Id="rId4" Type="http://schemas.openxmlformats.org/officeDocument/2006/relationships/package" Target="../embeddings/Microsoft_Excel_Worksheet65.xlsx"/></Relationships>
</file>

<file path=ppt/charts/_rels/chart66.xml.rels><?xml version="1.0" encoding="UTF-8" standalone="yes"?>
<Relationships xmlns="http://schemas.openxmlformats.org/package/2006/relationships"><Relationship Id="rId3" Type="http://schemas.openxmlformats.org/officeDocument/2006/relationships/themeOverride" Target="../theme/themeOverride49.xml"/><Relationship Id="rId2" Type="http://schemas.microsoft.com/office/2011/relationships/chartColorStyle" Target="colors66.xml"/><Relationship Id="rId1" Type="http://schemas.microsoft.com/office/2011/relationships/chartStyle" Target="style66.xml"/><Relationship Id="rId4" Type="http://schemas.openxmlformats.org/officeDocument/2006/relationships/package" Target="../embeddings/Microsoft_Excel_Worksheet66.xlsx"/></Relationships>
</file>

<file path=ppt/charts/_rels/chart67.xml.rels><?xml version="1.0" encoding="UTF-8" standalone="yes"?>
<Relationships xmlns="http://schemas.openxmlformats.org/package/2006/relationships"><Relationship Id="rId3" Type="http://schemas.openxmlformats.org/officeDocument/2006/relationships/themeOverride" Target="../theme/themeOverride50.xml"/><Relationship Id="rId2" Type="http://schemas.microsoft.com/office/2011/relationships/chartColorStyle" Target="colors67.xml"/><Relationship Id="rId1" Type="http://schemas.microsoft.com/office/2011/relationships/chartStyle" Target="style67.xml"/><Relationship Id="rId4" Type="http://schemas.openxmlformats.org/officeDocument/2006/relationships/package" Target="../embeddings/Microsoft_Excel_Worksheet67.xlsx"/></Relationships>
</file>

<file path=ppt/charts/_rels/chart68.xml.rels><?xml version="1.0" encoding="UTF-8" standalone="yes"?>
<Relationships xmlns="http://schemas.openxmlformats.org/package/2006/relationships"><Relationship Id="rId3" Type="http://schemas.openxmlformats.org/officeDocument/2006/relationships/themeOverride" Target="../theme/themeOverride51.xml"/><Relationship Id="rId2" Type="http://schemas.microsoft.com/office/2011/relationships/chartColorStyle" Target="colors68.xml"/><Relationship Id="rId1" Type="http://schemas.microsoft.com/office/2011/relationships/chartStyle" Target="style68.xml"/><Relationship Id="rId4" Type="http://schemas.openxmlformats.org/officeDocument/2006/relationships/package" Target="../embeddings/Microsoft_Excel_Worksheet68.xlsx"/></Relationships>
</file>

<file path=ppt/charts/_rels/chart69.xml.rels><?xml version="1.0" encoding="UTF-8" standalone="yes"?>
<Relationships xmlns="http://schemas.openxmlformats.org/package/2006/relationships"><Relationship Id="rId3" Type="http://schemas.openxmlformats.org/officeDocument/2006/relationships/themeOverride" Target="../theme/themeOverride52.xml"/><Relationship Id="rId2" Type="http://schemas.microsoft.com/office/2011/relationships/chartColorStyle" Target="colors69.xml"/><Relationship Id="rId1" Type="http://schemas.microsoft.com/office/2011/relationships/chartStyle" Target="style69.xml"/><Relationship Id="rId4" Type="http://schemas.openxmlformats.org/officeDocument/2006/relationships/package" Target="../embeddings/Microsoft_Excel_Worksheet69.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70.xml.rels><?xml version="1.0" encoding="UTF-8" standalone="yes"?>
<Relationships xmlns="http://schemas.openxmlformats.org/package/2006/relationships"><Relationship Id="rId3" Type="http://schemas.openxmlformats.org/officeDocument/2006/relationships/themeOverride" Target="../theme/themeOverride53.xml"/><Relationship Id="rId2" Type="http://schemas.microsoft.com/office/2011/relationships/chartColorStyle" Target="colors70.xml"/><Relationship Id="rId1" Type="http://schemas.microsoft.com/office/2011/relationships/chartStyle" Target="style70.xml"/><Relationship Id="rId4" Type="http://schemas.openxmlformats.org/officeDocument/2006/relationships/package" Target="../embeddings/Microsoft_Excel_Worksheet70.xlsx"/></Relationships>
</file>

<file path=ppt/charts/_rels/chart71.xml.rels><?xml version="1.0" encoding="UTF-8" standalone="yes"?>
<Relationships xmlns="http://schemas.openxmlformats.org/package/2006/relationships"><Relationship Id="rId3" Type="http://schemas.openxmlformats.org/officeDocument/2006/relationships/themeOverride" Target="../theme/themeOverride54.xml"/><Relationship Id="rId2" Type="http://schemas.microsoft.com/office/2011/relationships/chartColorStyle" Target="colors71.xml"/><Relationship Id="rId1" Type="http://schemas.microsoft.com/office/2011/relationships/chartStyle" Target="style71.xml"/><Relationship Id="rId4" Type="http://schemas.openxmlformats.org/officeDocument/2006/relationships/package" Target="../embeddings/Microsoft_Excel_Worksheet71.xlsx"/></Relationships>
</file>

<file path=ppt/charts/_rels/chart72.xml.rels><?xml version="1.0" encoding="UTF-8" standalone="yes"?>
<Relationships xmlns="http://schemas.openxmlformats.org/package/2006/relationships"><Relationship Id="rId3" Type="http://schemas.openxmlformats.org/officeDocument/2006/relationships/themeOverride" Target="../theme/themeOverride55.xml"/><Relationship Id="rId2" Type="http://schemas.microsoft.com/office/2011/relationships/chartColorStyle" Target="colors72.xml"/><Relationship Id="rId1" Type="http://schemas.microsoft.com/office/2011/relationships/chartStyle" Target="style72.xml"/><Relationship Id="rId4" Type="http://schemas.openxmlformats.org/officeDocument/2006/relationships/package" Target="../embeddings/Microsoft_Excel_Worksheet72.xlsx"/></Relationships>
</file>

<file path=ppt/charts/_rels/chart73.xml.rels><?xml version="1.0" encoding="UTF-8" standalone="yes"?>
<Relationships xmlns="http://schemas.openxmlformats.org/package/2006/relationships"><Relationship Id="rId3" Type="http://schemas.openxmlformats.org/officeDocument/2006/relationships/themeOverride" Target="../theme/themeOverride56.xml"/><Relationship Id="rId2" Type="http://schemas.microsoft.com/office/2011/relationships/chartColorStyle" Target="colors73.xml"/><Relationship Id="rId1" Type="http://schemas.microsoft.com/office/2011/relationships/chartStyle" Target="style73.xml"/><Relationship Id="rId4" Type="http://schemas.openxmlformats.org/officeDocument/2006/relationships/package" Target="../embeddings/Microsoft_Excel_Worksheet73.xlsx"/></Relationships>
</file>

<file path=ppt/charts/_rels/chart74.xml.rels><?xml version="1.0" encoding="UTF-8" standalone="yes"?>
<Relationships xmlns="http://schemas.openxmlformats.org/package/2006/relationships"><Relationship Id="rId3" Type="http://schemas.openxmlformats.org/officeDocument/2006/relationships/themeOverride" Target="../theme/themeOverride57.xml"/><Relationship Id="rId2" Type="http://schemas.microsoft.com/office/2011/relationships/chartColorStyle" Target="colors74.xml"/><Relationship Id="rId1" Type="http://schemas.microsoft.com/office/2011/relationships/chartStyle" Target="style74.xml"/><Relationship Id="rId4" Type="http://schemas.openxmlformats.org/officeDocument/2006/relationships/package" Target="../embeddings/Microsoft_Excel_Worksheet74.xlsx"/></Relationships>
</file>

<file path=ppt/charts/_rels/chart75.xml.rels><?xml version="1.0" encoding="UTF-8" standalone="yes"?>
<Relationships xmlns="http://schemas.openxmlformats.org/package/2006/relationships"><Relationship Id="rId3" Type="http://schemas.openxmlformats.org/officeDocument/2006/relationships/themeOverride" Target="../theme/themeOverride58.xml"/><Relationship Id="rId2" Type="http://schemas.microsoft.com/office/2011/relationships/chartColorStyle" Target="colors75.xml"/><Relationship Id="rId1" Type="http://schemas.microsoft.com/office/2011/relationships/chartStyle" Target="style75.xml"/><Relationship Id="rId4" Type="http://schemas.openxmlformats.org/officeDocument/2006/relationships/package" Target="../embeddings/Microsoft_Excel_Worksheet75.xlsx"/></Relationships>
</file>

<file path=ppt/charts/_rels/chart76.xml.rels><?xml version="1.0" encoding="UTF-8" standalone="yes"?>
<Relationships xmlns="http://schemas.openxmlformats.org/package/2006/relationships"><Relationship Id="rId3" Type="http://schemas.openxmlformats.org/officeDocument/2006/relationships/themeOverride" Target="../theme/themeOverride59.xml"/><Relationship Id="rId2" Type="http://schemas.microsoft.com/office/2011/relationships/chartColorStyle" Target="colors76.xml"/><Relationship Id="rId1" Type="http://schemas.microsoft.com/office/2011/relationships/chartStyle" Target="style76.xml"/><Relationship Id="rId4" Type="http://schemas.openxmlformats.org/officeDocument/2006/relationships/package" Target="../embeddings/Microsoft_Excel_Worksheet76.xlsx"/></Relationships>
</file>

<file path=ppt/charts/_rels/chart77.xml.rels><?xml version="1.0" encoding="UTF-8" standalone="yes"?>
<Relationships xmlns="http://schemas.openxmlformats.org/package/2006/relationships"><Relationship Id="rId3" Type="http://schemas.openxmlformats.org/officeDocument/2006/relationships/themeOverride" Target="../theme/themeOverride60.xml"/><Relationship Id="rId2" Type="http://schemas.microsoft.com/office/2011/relationships/chartColorStyle" Target="colors77.xml"/><Relationship Id="rId1" Type="http://schemas.microsoft.com/office/2011/relationships/chartStyle" Target="style77.xml"/><Relationship Id="rId4" Type="http://schemas.openxmlformats.org/officeDocument/2006/relationships/package" Target="../embeddings/Microsoft_Excel_Worksheet77.xlsx"/></Relationships>
</file>

<file path=ppt/charts/_rels/chart78.xml.rels><?xml version="1.0" encoding="UTF-8" standalone="yes"?>
<Relationships xmlns="http://schemas.openxmlformats.org/package/2006/relationships"><Relationship Id="rId3" Type="http://schemas.openxmlformats.org/officeDocument/2006/relationships/themeOverride" Target="../theme/themeOverride61.xml"/><Relationship Id="rId2" Type="http://schemas.microsoft.com/office/2011/relationships/chartColorStyle" Target="colors78.xml"/><Relationship Id="rId1" Type="http://schemas.microsoft.com/office/2011/relationships/chartStyle" Target="style78.xml"/><Relationship Id="rId4" Type="http://schemas.openxmlformats.org/officeDocument/2006/relationships/package" Target="../embeddings/Microsoft_Excel_Worksheet78.xlsx"/></Relationships>
</file>

<file path=ppt/charts/_rels/chart79.xml.rels><?xml version="1.0" encoding="UTF-8" standalone="yes"?>
<Relationships xmlns="http://schemas.openxmlformats.org/package/2006/relationships"><Relationship Id="rId3" Type="http://schemas.openxmlformats.org/officeDocument/2006/relationships/themeOverride" Target="../theme/themeOverride62.xml"/><Relationship Id="rId2" Type="http://schemas.microsoft.com/office/2011/relationships/chartColorStyle" Target="colors79.xml"/><Relationship Id="rId1" Type="http://schemas.microsoft.com/office/2011/relationships/chartStyle" Target="style79.xml"/><Relationship Id="rId4" Type="http://schemas.openxmlformats.org/officeDocument/2006/relationships/package" Target="../embeddings/Microsoft_Excel_Worksheet79.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80.xml.rels><?xml version="1.0" encoding="UTF-8" standalone="yes"?>
<Relationships xmlns="http://schemas.openxmlformats.org/package/2006/relationships"><Relationship Id="rId3" Type="http://schemas.openxmlformats.org/officeDocument/2006/relationships/themeOverride" Target="../theme/themeOverride63.xml"/><Relationship Id="rId2" Type="http://schemas.microsoft.com/office/2011/relationships/chartColorStyle" Target="colors80.xml"/><Relationship Id="rId1" Type="http://schemas.microsoft.com/office/2011/relationships/chartStyle" Target="style80.xml"/><Relationship Id="rId4" Type="http://schemas.openxmlformats.org/officeDocument/2006/relationships/package" Target="../embeddings/Microsoft_Excel_Worksheet80.xlsx"/></Relationships>
</file>

<file path=ppt/charts/_rels/chart81.xml.rels><?xml version="1.0" encoding="UTF-8" standalone="yes"?>
<Relationships xmlns="http://schemas.openxmlformats.org/package/2006/relationships"><Relationship Id="rId3" Type="http://schemas.openxmlformats.org/officeDocument/2006/relationships/themeOverride" Target="../theme/themeOverride64.xml"/><Relationship Id="rId2" Type="http://schemas.microsoft.com/office/2011/relationships/chartColorStyle" Target="colors81.xml"/><Relationship Id="rId1" Type="http://schemas.microsoft.com/office/2011/relationships/chartStyle" Target="style81.xml"/><Relationship Id="rId4" Type="http://schemas.openxmlformats.org/officeDocument/2006/relationships/package" Target="../embeddings/Microsoft_Excel_Worksheet81.xlsx"/></Relationships>
</file>

<file path=ppt/charts/_rels/chart82.xml.rels><?xml version="1.0" encoding="UTF-8" standalone="yes"?>
<Relationships xmlns="http://schemas.openxmlformats.org/package/2006/relationships"><Relationship Id="rId3" Type="http://schemas.openxmlformats.org/officeDocument/2006/relationships/themeOverride" Target="../theme/themeOverride65.xml"/><Relationship Id="rId2" Type="http://schemas.microsoft.com/office/2011/relationships/chartColorStyle" Target="colors82.xml"/><Relationship Id="rId1" Type="http://schemas.microsoft.com/office/2011/relationships/chartStyle" Target="style82.xml"/><Relationship Id="rId4" Type="http://schemas.openxmlformats.org/officeDocument/2006/relationships/package" Target="../embeddings/Microsoft_Excel_Worksheet82.xlsx"/></Relationships>
</file>

<file path=ppt/charts/_rels/chart83.xml.rels><?xml version="1.0" encoding="UTF-8" standalone="yes"?>
<Relationships xmlns="http://schemas.openxmlformats.org/package/2006/relationships"><Relationship Id="rId3" Type="http://schemas.openxmlformats.org/officeDocument/2006/relationships/themeOverride" Target="../theme/themeOverride66.xml"/><Relationship Id="rId2" Type="http://schemas.microsoft.com/office/2011/relationships/chartColorStyle" Target="colors83.xml"/><Relationship Id="rId1" Type="http://schemas.microsoft.com/office/2011/relationships/chartStyle" Target="style83.xml"/><Relationship Id="rId4" Type="http://schemas.openxmlformats.org/officeDocument/2006/relationships/package" Target="../embeddings/Microsoft_Excel_Worksheet83.xlsx"/></Relationships>
</file>

<file path=ppt/charts/_rels/chart84.xml.rels><?xml version="1.0" encoding="UTF-8" standalone="yes"?>
<Relationships xmlns="http://schemas.openxmlformats.org/package/2006/relationships"><Relationship Id="rId3" Type="http://schemas.openxmlformats.org/officeDocument/2006/relationships/themeOverride" Target="../theme/themeOverride67.xml"/><Relationship Id="rId2" Type="http://schemas.microsoft.com/office/2011/relationships/chartColorStyle" Target="colors84.xml"/><Relationship Id="rId1" Type="http://schemas.microsoft.com/office/2011/relationships/chartStyle" Target="style84.xml"/><Relationship Id="rId4" Type="http://schemas.openxmlformats.org/officeDocument/2006/relationships/package" Target="../embeddings/Microsoft_Excel_Worksheet84.xlsx"/></Relationships>
</file>

<file path=ppt/charts/_rels/chart85.xml.rels><?xml version="1.0" encoding="UTF-8" standalone="yes"?>
<Relationships xmlns="http://schemas.openxmlformats.org/package/2006/relationships"><Relationship Id="rId3" Type="http://schemas.openxmlformats.org/officeDocument/2006/relationships/themeOverride" Target="../theme/themeOverride68.xml"/><Relationship Id="rId2" Type="http://schemas.microsoft.com/office/2011/relationships/chartColorStyle" Target="colors85.xml"/><Relationship Id="rId1" Type="http://schemas.microsoft.com/office/2011/relationships/chartStyle" Target="style85.xml"/><Relationship Id="rId4" Type="http://schemas.openxmlformats.org/officeDocument/2006/relationships/package" Target="../embeddings/Microsoft_Excel_Worksheet85.xlsx"/></Relationships>
</file>

<file path=ppt/charts/_rels/chart86.xml.rels><?xml version="1.0" encoding="UTF-8" standalone="yes"?>
<Relationships xmlns="http://schemas.openxmlformats.org/package/2006/relationships"><Relationship Id="rId3" Type="http://schemas.openxmlformats.org/officeDocument/2006/relationships/themeOverride" Target="../theme/themeOverride69.xml"/><Relationship Id="rId2" Type="http://schemas.microsoft.com/office/2011/relationships/chartColorStyle" Target="colors86.xml"/><Relationship Id="rId1" Type="http://schemas.microsoft.com/office/2011/relationships/chartStyle" Target="style86.xml"/><Relationship Id="rId4" Type="http://schemas.openxmlformats.org/officeDocument/2006/relationships/package" Target="../embeddings/Microsoft_Excel_Worksheet86.xlsx"/></Relationships>
</file>

<file path=ppt/charts/_rels/chart87.xml.rels><?xml version="1.0" encoding="UTF-8" standalone="yes"?>
<Relationships xmlns="http://schemas.openxmlformats.org/package/2006/relationships"><Relationship Id="rId3" Type="http://schemas.openxmlformats.org/officeDocument/2006/relationships/themeOverride" Target="../theme/themeOverride70.xml"/><Relationship Id="rId2" Type="http://schemas.microsoft.com/office/2011/relationships/chartColorStyle" Target="colors87.xml"/><Relationship Id="rId1" Type="http://schemas.microsoft.com/office/2011/relationships/chartStyle" Target="style87.xml"/><Relationship Id="rId4" Type="http://schemas.openxmlformats.org/officeDocument/2006/relationships/package" Target="../embeddings/Microsoft_Excel_Worksheet87.xlsx"/></Relationships>
</file>

<file path=ppt/charts/_rels/chart88.xml.rels><?xml version="1.0" encoding="UTF-8" standalone="yes"?>
<Relationships xmlns="http://schemas.openxmlformats.org/package/2006/relationships"><Relationship Id="rId3" Type="http://schemas.openxmlformats.org/officeDocument/2006/relationships/themeOverride" Target="../theme/themeOverride71.xml"/><Relationship Id="rId2" Type="http://schemas.microsoft.com/office/2011/relationships/chartColorStyle" Target="colors88.xml"/><Relationship Id="rId1" Type="http://schemas.microsoft.com/office/2011/relationships/chartStyle" Target="style88.xml"/><Relationship Id="rId4" Type="http://schemas.openxmlformats.org/officeDocument/2006/relationships/package" Target="../embeddings/Microsoft_Excel_Worksheet88.xlsx"/></Relationships>
</file>

<file path=ppt/charts/_rels/chart89.xml.rels><?xml version="1.0" encoding="UTF-8" standalone="yes"?>
<Relationships xmlns="http://schemas.openxmlformats.org/package/2006/relationships"><Relationship Id="rId3" Type="http://schemas.openxmlformats.org/officeDocument/2006/relationships/themeOverride" Target="../theme/themeOverride72.xml"/><Relationship Id="rId2" Type="http://schemas.microsoft.com/office/2011/relationships/chartColorStyle" Target="colors89.xml"/><Relationship Id="rId1" Type="http://schemas.microsoft.com/office/2011/relationships/chartStyle" Target="style89.xml"/><Relationship Id="rId5" Type="http://schemas.openxmlformats.org/officeDocument/2006/relationships/chartUserShapes" Target="../drawings/drawing2.xml"/><Relationship Id="rId4" Type="http://schemas.openxmlformats.org/officeDocument/2006/relationships/package" Target="../embeddings/Microsoft_Excel_Worksheet89.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_rels/chart90.xml.rels><?xml version="1.0" encoding="UTF-8" standalone="yes"?>
<Relationships xmlns="http://schemas.openxmlformats.org/package/2006/relationships"><Relationship Id="rId3" Type="http://schemas.openxmlformats.org/officeDocument/2006/relationships/themeOverride" Target="../theme/themeOverride73.xml"/><Relationship Id="rId2" Type="http://schemas.microsoft.com/office/2011/relationships/chartColorStyle" Target="colors90.xml"/><Relationship Id="rId1" Type="http://schemas.microsoft.com/office/2011/relationships/chartStyle" Target="style90.xml"/><Relationship Id="rId4" Type="http://schemas.openxmlformats.org/officeDocument/2006/relationships/package" Target="../embeddings/Microsoft_Excel_Worksheet90.xlsx"/></Relationships>
</file>

<file path=ppt/charts/_rels/chart91.xml.rels><?xml version="1.0" encoding="UTF-8" standalone="yes"?>
<Relationships xmlns="http://schemas.openxmlformats.org/package/2006/relationships"><Relationship Id="rId3" Type="http://schemas.openxmlformats.org/officeDocument/2006/relationships/themeOverride" Target="../theme/themeOverride74.xml"/><Relationship Id="rId2" Type="http://schemas.microsoft.com/office/2011/relationships/chartColorStyle" Target="colors91.xml"/><Relationship Id="rId1" Type="http://schemas.microsoft.com/office/2011/relationships/chartStyle" Target="style91.xml"/><Relationship Id="rId4" Type="http://schemas.openxmlformats.org/officeDocument/2006/relationships/package" Target="../embeddings/Microsoft_Excel_Worksheet91.xlsx"/></Relationships>
</file>

<file path=ppt/charts/_rels/chart92.xml.rels><?xml version="1.0" encoding="UTF-8" standalone="yes"?>
<Relationships xmlns="http://schemas.openxmlformats.org/package/2006/relationships"><Relationship Id="rId3" Type="http://schemas.openxmlformats.org/officeDocument/2006/relationships/themeOverride" Target="../theme/themeOverride75.xml"/><Relationship Id="rId2" Type="http://schemas.microsoft.com/office/2011/relationships/chartColorStyle" Target="colors92.xml"/><Relationship Id="rId1" Type="http://schemas.microsoft.com/office/2011/relationships/chartStyle" Target="style92.xml"/><Relationship Id="rId4" Type="http://schemas.openxmlformats.org/officeDocument/2006/relationships/package" Target="../embeddings/Microsoft_Excel_Worksheet92.xlsx"/></Relationships>
</file>

<file path=ppt/charts/_rels/chart93.xml.rels><?xml version="1.0" encoding="UTF-8" standalone="yes"?>
<Relationships xmlns="http://schemas.openxmlformats.org/package/2006/relationships"><Relationship Id="rId3" Type="http://schemas.openxmlformats.org/officeDocument/2006/relationships/themeOverride" Target="../theme/themeOverride76.xml"/><Relationship Id="rId2" Type="http://schemas.microsoft.com/office/2011/relationships/chartColorStyle" Target="colors93.xml"/><Relationship Id="rId1" Type="http://schemas.microsoft.com/office/2011/relationships/chartStyle" Target="style93.xml"/><Relationship Id="rId4" Type="http://schemas.openxmlformats.org/officeDocument/2006/relationships/package" Target="../embeddings/Microsoft_Excel_Worksheet93.xlsx"/></Relationships>
</file>

<file path=ppt/charts/_rels/chart94.xml.rels><?xml version="1.0" encoding="UTF-8" standalone="yes"?>
<Relationships xmlns="http://schemas.openxmlformats.org/package/2006/relationships"><Relationship Id="rId3" Type="http://schemas.openxmlformats.org/officeDocument/2006/relationships/themeOverride" Target="../theme/themeOverride77.xml"/><Relationship Id="rId2" Type="http://schemas.microsoft.com/office/2011/relationships/chartColorStyle" Target="colors94.xml"/><Relationship Id="rId1" Type="http://schemas.microsoft.com/office/2011/relationships/chartStyle" Target="style94.xml"/><Relationship Id="rId4" Type="http://schemas.openxmlformats.org/officeDocument/2006/relationships/package" Target="../embeddings/Microsoft_Excel_Worksheet94.xlsx"/></Relationships>
</file>

<file path=ppt/charts/_rels/chart95.xml.rels><?xml version="1.0" encoding="UTF-8" standalone="yes"?>
<Relationships xmlns="http://schemas.openxmlformats.org/package/2006/relationships"><Relationship Id="rId3" Type="http://schemas.openxmlformats.org/officeDocument/2006/relationships/themeOverride" Target="../theme/themeOverride78.xml"/><Relationship Id="rId2" Type="http://schemas.microsoft.com/office/2011/relationships/chartColorStyle" Target="colors95.xml"/><Relationship Id="rId1" Type="http://schemas.microsoft.com/office/2011/relationships/chartStyle" Target="style95.xml"/><Relationship Id="rId4" Type="http://schemas.openxmlformats.org/officeDocument/2006/relationships/package" Target="../embeddings/Microsoft_Excel_Worksheet95.xlsx"/></Relationships>
</file>

<file path=ppt/charts/_rels/chart96.xml.rels><?xml version="1.0" encoding="UTF-8" standalone="yes"?>
<Relationships xmlns="http://schemas.openxmlformats.org/package/2006/relationships"><Relationship Id="rId3" Type="http://schemas.openxmlformats.org/officeDocument/2006/relationships/themeOverride" Target="../theme/themeOverride79.xml"/><Relationship Id="rId2" Type="http://schemas.microsoft.com/office/2011/relationships/chartColorStyle" Target="colors96.xml"/><Relationship Id="rId1" Type="http://schemas.microsoft.com/office/2011/relationships/chartStyle" Target="style96.xml"/><Relationship Id="rId4" Type="http://schemas.openxmlformats.org/officeDocument/2006/relationships/package" Target="../embeddings/Microsoft_Excel_Worksheet96.xlsx"/></Relationships>
</file>

<file path=ppt/charts/_rels/chart97.xml.rels><?xml version="1.0" encoding="UTF-8" standalone="yes"?>
<Relationships xmlns="http://schemas.openxmlformats.org/package/2006/relationships"><Relationship Id="rId3" Type="http://schemas.openxmlformats.org/officeDocument/2006/relationships/themeOverride" Target="../theme/themeOverride80.xml"/><Relationship Id="rId2" Type="http://schemas.microsoft.com/office/2011/relationships/chartColorStyle" Target="colors97.xml"/><Relationship Id="rId1" Type="http://schemas.microsoft.com/office/2011/relationships/chartStyle" Target="style97.xml"/><Relationship Id="rId4" Type="http://schemas.openxmlformats.org/officeDocument/2006/relationships/package" Target="../embeddings/Microsoft_Excel_Worksheet97.xlsx"/></Relationships>
</file>

<file path=ppt/charts/_rels/chart98.xml.rels><?xml version="1.0" encoding="UTF-8" standalone="yes"?>
<Relationships xmlns="http://schemas.openxmlformats.org/package/2006/relationships"><Relationship Id="rId3" Type="http://schemas.openxmlformats.org/officeDocument/2006/relationships/themeOverride" Target="../theme/themeOverride81.xml"/><Relationship Id="rId2" Type="http://schemas.microsoft.com/office/2011/relationships/chartColorStyle" Target="colors98.xml"/><Relationship Id="rId1" Type="http://schemas.microsoft.com/office/2011/relationships/chartStyle" Target="style98.xml"/><Relationship Id="rId4" Type="http://schemas.openxmlformats.org/officeDocument/2006/relationships/package" Target="../embeddings/Microsoft_Excel_Worksheet98.xlsx"/></Relationships>
</file>

<file path=ppt/charts/_rels/chart99.xml.rels><?xml version="1.0" encoding="UTF-8" standalone="yes"?>
<Relationships xmlns="http://schemas.openxmlformats.org/package/2006/relationships"><Relationship Id="rId3" Type="http://schemas.openxmlformats.org/officeDocument/2006/relationships/themeOverride" Target="../theme/themeOverride82.xml"/><Relationship Id="rId2" Type="http://schemas.microsoft.com/office/2011/relationships/chartColorStyle" Target="colors99.xml"/><Relationship Id="rId1" Type="http://schemas.microsoft.com/office/2011/relationships/chartStyle" Target="style99.xml"/><Relationship Id="rId4" Type="http://schemas.openxmlformats.org/officeDocument/2006/relationships/package" Target="../embeddings/Microsoft_Excel_Worksheet9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95</c:v>
                </c:pt>
                <c:pt idx="1">
                  <c:v>97</c:v>
                </c:pt>
                <c:pt idx="2">
                  <c:v>93</c:v>
                </c:pt>
              </c:numCache>
            </c:numRef>
          </c:val>
          <c:extLst xmlns:c16r2="http://schemas.microsoft.com/office/drawing/2015/06/chart">
            <c:ext xmlns:c16="http://schemas.microsoft.com/office/drawing/2014/chart" uri="{C3380CC4-5D6E-409C-BE32-E72D297353CC}">
              <c16:uniqueId val="{00000000-8DE5-4A33-9EE1-C1F3F3F02A7E}"/>
            </c:ext>
          </c:extLst>
        </c:ser>
        <c:ser>
          <c:idx val="1"/>
          <c:order val="1"/>
          <c:tx>
            <c:strRef>
              <c:f>Sheet1!$C$1</c:f>
              <c:strCache>
                <c:ptCount val="1"/>
                <c:pt idx="0">
                  <c:v>Unimproved</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dLbl>
              <c:idx val="1"/>
              <c:layout>
                <c:manualLayout>
                  <c:x val="-5.6398762261905462E-17"/>
                  <c:y val="7.2551390568319227E-3"/>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1-8DE5-4A33-9EE1-C1F3F3F02A7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5</c:v>
                </c:pt>
                <c:pt idx="1">
                  <c:v>3</c:v>
                </c:pt>
                <c:pt idx="2">
                  <c:v>7</c:v>
                </c:pt>
              </c:numCache>
            </c:numRef>
          </c:val>
          <c:extLst xmlns:c16r2="http://schemas.microsoft.com/office/drawing/2015/06/chart">
            <c:ext xmlns:c16="http://schemas.microsoft.com/office/drawing/2014/chart" uri="{C3380CC4-5D6E-409C-BE32-E72D297353CC}">
              <c16:uniqueId val="{00000002-8DE5-4A33-9EE1-C1F3F3F02A7E}"/>
            </c:ext>
          </c:extLst>
        </c:ser>
        <c:dLbls>
          <c:dLblPos val="ctr"/>
          <c:showLegendKey val="0"/>
          <c:showVal val="1"/>
          <c:showCatName val="0"/>
          <c:showSerName val="0"/>
          <c:showPercent val="0"/>
          <c:showBubbleSize val="0"/>
        </c:dLbls>
        <c:gapWidth val="100"/>
        <c:overlap val="100"/>
        <c:axId val="403942648"/>
        <c:axId val="401266480"/>
      </c:barChart>
      <c:catAx>
        <c:axId val="4039426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266480"/>
        <c:crosses val="autoZero"/>
        <c:auto val="1"/>
        <c:lblAlgn val="ctr"/>
        <c:lblOffset val="100"/>
        <c:noMultiLvlLbl val="0"/>
      </c:catAx>
      <c:valAx>
        <c:axId val="401266480"/>
        <c:scaling>
          <c:orientation val="minMax"/>
          <c:min val="0"/>
        </c:scaling>
        <c:delete val="1"/>
        <c:axPos val="l"/>
        <c:numFmt formatCode="0%" sourceLinked="1"/>
        <c:majorTickMark val="out"/>
        <c:minorTickMark val="none"/>
        <c:tickLblPos val="nextTo"/>
        <c:crossAx val="4039426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615419947506563"/>
          <c:y val="2.6602176541717048E-2"/>
          <c:w val="0.73352624671916011"/>
          <c:h val="0.97339782345828296"/>
        </c:manualLayout>
      </c:layout>
      <c:barChart>
        <c:barDir val="bar"/>
        <c:grouping val="clustered"/>
        <c:varyColors val="0"/>
        <c:ser>
          <c:idx val="0"/>
          <c:order val="0"/>
          <c:tx>
            <c:strRef>
              <c:f>Sheet1!$B$1</c:f>
              <c:strCache>
                <c:ptCount val="1"/>
                <c:pt idx="0">
                  <c:v>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Clerical</c:v>
                </c:pt>
                <c:pt idx="1">
                  <c:v>Unskilled manual</c:v>
                </c:pt>
                <c:pt idx="2">
                  <c:v>Professional/technical/ managerial</c:v>
                </c:pt>
                <c:pt idx="3">
                  <c:v>Sales &amp; service</c:v>
                </c:pt>
                <c:pt idx="4">
                  <c:v>Agriculture</c:v>
                </c:pt>
                <c:pt idx="5">
                  <c:v>Skilled manual</c:v>
                </c:pt>
              </c:strCache>
            </c:strRef>
          </c:cat>
          <c:val>
            <c:numRef>
              <c:f>Sheet1!$B$2:$B$7</c:f>
              <c:numCache>
                <c:formatCode>0</c:formatCode>
                <c:ptCount val="6"/>
                <c:pt idx="0">
                  <c:v>3</c:v>
                </c:pt>
                <c:pt idx="1">
                  <c:v>22</c:v>
                </c:pt>
                <c:pt idx="2">
                  <c:v>13</c:v>
                </c:pt>
                <c:pt idx="3">
                  <c:v>22</c:v>
                </c:pt>
                <c:pt idx="4">
                  <c:v>21</c:v>
                </c:pt>
                <c:pt idx="5">
                  <c:v>20</c:v>
                </c:pt>
              </c:numCache>
            </c:numRef>
          </c:val>
          <c:extLst xmlns:c16r2="http://schemas.microsoft.com/office/drawing/2015/06/chart">
            <c:ext xmlns:c16="http://schemas.microsoft.com/office/drawing/2014/chart" uri="{C3380CC4-5D6E-409C-BE32-E72D297353CC}">
              <c16:uniqueId val="{00000000-A041-4BC5-BC6A-6566ADD54825}"/>
            </c:ext>
          </c:extLst>
        </c:ser>
        <c:ser>
          <c:idx val="1"/>
          <c:order val="1"/>
          <c:tx>
            <c:strRef>
              <c:f>Sheet1!$C$1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Clerical</c:v>
                </c:pt>
                <c:pt idx="1">
                  <c:v>Unskilled manual</c:v>
                </c:pt>
                <c:pt idx="2">
                  <c:v>Professional/technical/ managerial</c:v>
                </c:pt>
                <c:pt idx="3">
                  <c:v>Sales &amp; service</c:v>
                </c:pt>
                <c:pt idx="4">
                  <c:v>Agriculture</c:v>
                </c:pt>
                <c:pt idx="5">
                  <c:v>Skilled manual</c:v>
                </c:pt>
              </c:strCache>
            </c:strRef>
          </c:cat>
          <c:val>
            <c:numRef>
              <c:f>Sheet1!$C$2:$C$7</c:f>
              <c:numCache>
                <c:formatCode>0</c:formatCode>
                <c:ptCount val="6"/>
                <c:pt idx="0">
                  <c:v>1</c:v>
                </c:pt>
                <c:pt idx="1">
                  <c:v>7</c:v>
                </c:pt>
                <c:pt idx="2">
                  <c:v>12</c:v>
                </c:pt>
                <c:pt idx="3">
                  <c:v>14</c:v>
                </c:pt>
                <c:pt idx="4">
                  <c:v>32</c:v>
                </c:pt>
                <c:pt idx="5">
                  <c:v>35</c:v>
                </c:pt>
              </c:numCache>
            </c:numRef>
          </c:val>
          <c:extLst xmlns:c16r2="http://schemas.microsoft.com/office/drawing/2015/06/chart">
            <c:ext xmlns:c16="http://schemas.microsoft.com/office/drawing/2014/chart" uri="{C3380CC4-5D6E-409C-BE32-E72D297353CC}">
              <c16:uniqueId val="{00000002-A041-4BC5-BC6A-6566ADD54825}"/>
            </c:ext>
          </c:extLst>
        </c:ser>
        <c:dLbls>
          <c:dLblPos val="outEnd"/>
          <c:showLegendKey val="0"/>
          <c:showVal val="1"/>
          <c:showCatName val="0"/>
          <c:showSerName val="0"/>
          <c:showPercent val="0"/>
          <c:showBubbleSize val="0"/>
        </c:dLbls>
        <c:gapWidth val="100"/>
        <c:axId val="460122920"/>
        <c:axId val="460123312"/>
      </c:barChart>
      <c:catAx>
        <c:axId val="4601229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0123312"/>
        <c:crosses val="autoZero"/>
        <c:auto val="1"/>
        <c:lblAlgn val="ctr"/>
        <c:lblOffset val="100"/>
        <c:noMultiLvlLbl val="0"/>
      </c:catAx>
      <c:valAx>
        <c:axId val="460123312"/>
        <c:scaling>
          <c:orientation val="minMax"/>
          <c:max val="100"/>
        </c:scaling>
        <c:delete val="1"/>
        <c:axPos val="b"/>
        <c:numFmt formatCode="0" sourceLinked="1"/>
        <c:majorTickMark val="out"/>
        <c:minorTickMark val="none"/>
        <c:tickLblPos val="nextTo"/>
        <c:crossAx val="46012292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8886942257217846"/>
          <c:y val="0"/>
          <c:w val="0.67833847331583552"/>
          <c:h val="1"/>
        </c:manualLayout>
      </c:layout>
      <c:barChart>
        <c:barDir val="bar"/>
        <c:grouping val="clustered"/>
        <c:varyColors val="0"/>
        <c:ser>
          <c:idx val="0"/>
          <c:order val="0"/>
          <c:tx>
            <c:strRef>
              <c:f>Sheet1!$B$1</c:f>
              <c:strCache>
                <c:ptCount val="1"/>
                <c:pt idx="0">
                  <c:v>Series 1</c:v>
                </c:pt>
              </c:strCache>
            </c:strRef>
          </c:tx>
          <c:spPr>
            <a:solidFill>
              <a:srgbClr val="AB6F57"/>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43EB-421F-8AC8-58298A05D924}"/>
              </c:ext>
            </c:extLst>
          </c:dPt>
          <c:dPt>
            <c:idx val="1"/>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43EB-421F-8AC8-58298A05D92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Displays none of the behaviours</c:v>
                </c:pt>
                <c:pt idx="1">
                  <c:v>Displays 3+ behaviours</c:v>
                </c:pt>
                <c:pt idx="2">
                  <c:v>Is jealous or angry if she talks to other men</c:v>
                </c:pt>
                <c:pt idx="3">
                  <c:v>Insists on knowing where she is at all times</c:v>
                </c:pt>
                <c:pt idx="4">
                  <c:v>Does not permit her to meet her female friends</c:v>
                </c:pt>
                <c:pt idx="5">
                  <c:v>Frequently accuses her of being unfaithful</c:v>
                </c:pt>
                <c:pt idx="6">
                  <c:v>Tries to limit her contact with her family</c:v>
                </c:pt>
              </c:strCache>
            </c:strRef>
          </c:cat>
          <c:val>
            <c:numRef>
              <c:f>Sheet1!$B$2:$B$8</c:f>
              <c:numCache>
                <c:formatCode>General</c:formatCode>
                <c:ptCount val="7"/>
                <c:pt idx="0">
                  <c:v>72</c:v>
                </c:pt>
                <c:pt idx="1">
                  <c:v>8</c:v>
                </c:pt>
                <c:pt idx="2">
                  <c:v>20</c:v>
                </c:pt>
                <c:pt idx="3">
                  <c:v>14</c:v>
                </c:pt>
                <c:pt idx="4">
                  <c:v>10</c:v>
                </c:pt>
                <c:pt idx="5">
                  <c:v>7</c:v>
                </c:pt>
                <c:pt idx="6">
                  <c:v>6</c:v>
                </c:pt>
              </c:numCache>
            </c:numRef>
          </c:val>
          <c:extLst xmlns:c16r2="http://schemas.microsoft.com/office/drawing/2015/06/chart">
            <c:ext xmlns:c16="http://schemas.microsoft.com/office/drawing/2014/chart" uri="{C3380CC4-5D6E-409C-BE32-E72D297353CC}">
              <c16:uniqueId val="{00000004-43EB-421F-8AC8-58298A05D924}"/>
            </c:ext>
          </c:extLst>
        </c:ser>
        <c:dLbls>
          <c:showLegendKey val="0"/>
          <c:showVal val="0"/>
          <c:showCatName val="0"/>
          <c:showSerName val="0"/>
          <c:showPercent val="0"/>
          <c:showBubbleSize val="0"/>
        </c:dLbls>
        <c:gapWidth val="100"/>
        <c:axId val="407729760"/>
        <c:axId val="407730152"/>
      </c:barChart>
      <c:catAx>
        <c:axId val="40772976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730152"/>
        <c:crosses val="autoZero"/>
        <c:auto val="1"/>
        <c:lblAlgn val="ctr"/>
        <c:lblOffset val="100"/>
        <c:noMultiLvlLbl val="0"/>
      </c:catAx>
      <c:valAx>
        <c:axId val="407730152"/>
        <c:scaling>
          <c:orientation val="minMax"/>
          <c:max val="100"/>
        </c:scaling>
        <c:delete val="1"/>
        <c:axPos val="b"/>
        <c:numFmt formatCode="General" sourceLinked="1"/>
        <c:majorTickMark val="none"/>
        <c:minorTickMark val="none"/>
        <c:tickLblPos val="nextTo"/>
        <c:crossAx val="407729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3092073827781324E-4"/>
          <c:w val="0.96616035172886816"/>
          <c:h val="0.79282132418120166"/>
        </c:manualLayout>
      </c:layout>
      <c:barChart>
        <c:barDir val="col"/>
        <c:grouping val="clustered"/>
        <c:varyColors val="0"/>
        <c:ser>
          <c:idx val="0"/>
          <c:order val="0"/>
          <c:tx>
            <c:strRef>
              <c:f>Sheet1!$B$1</c:f>
              <c:strCache>
                <c:ptCount val="1"/>
                <c:pt idx="0">
                  <c:v>Ever</c:v>
                </c:pt>
              </c:strCache>
            </c:strRef>
          </c:tx>
          <c:spPr>
            <a:solidFill>
              <a:srgbClr val="2E5AA9"/>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CF04-491C-9C98-C11F61690158}"/>
              </c:ext>
            </c:extLst>
          </c:dPt>
          <c:dPt>
            <c:idx val="2"/>
            <c:invertIfNegative val="0"/>
            <c:bubble3D val="0"/>
            <c:extLst xmlns:c16r2="http://schemas.microsoft.com/office/drawing/2015/06/chart">
              <c:ext xmlns:c16="http://schemas.microsoft.com/office/drawing/2014/chart" uri="{C3380CC4-5D6E-409C-BE32-E72D297353CC}">
                <c16:uniqueId val="{00000001-CF04-491C-9C98-C11F6169015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Sheet1!$B$2:$B$6</c:f>
              <c:numCache>
                <c:formatCode>General</c:formatCode>
                <c:ptCount val="5"/>
                <c:pt idx="0">
                  <c:v>23</c:v>
                </c:pt>
                <c:pt idx="1">
                  <c:v>5</c:v>
                </c:pt>
                <c:pt idx="2">
                  <c:v>26</c:v>
                </c:pt>
                <c:pt idx="3">
                  <c:v>24</c:v>
                </c:pt>
                <c:pt idx="4">
                  <c:v>34</c:v>
                </c:pt>
              </c:numCache>
            </c:numRef>
          </c:val>
          <c:extLst xmlns:c16r2="http://schemas.microsoft.com/office/drawing/2015/06/chart">
            <c:ext xmlns:c16="http://schemas.microsoft.com/office/drawing/2014/chart" uri="{C3380CC4-5D6E-409C-BE32-E72D297353CC}">
              <c16:uniqueId val="{00000002-CF04-491C-9C98-C11F61690158}"/>
            </c:ext>
          </c:extLst>
        </c:ser>
        <c:ser>
          <c:idx val="1"/>
          <c:order val="1"/>
          <c:tx>
            <c:strRef>
              <c:f>Sheet1!$C$1</c:f>
              <c:strCache>
                <c:ptCount val="1"/>
                <c:pt idx="0">
                  <c:v>In the past 12 months</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Sheet1!$C$2:$C$6</c:f>
              <c:numCache>
                <c:formatCode>General</c:formatCode>
                <c:ptCount val="5"/>
                <c:pt idx="0">
                  <c:v>14</c:v>
                </c:pt>
                <c:pt idx="1">
                  <c:v>4</c:v>
                </c:pt>
                <c:pt idx="2">
                  <c:v>21</c:v>
                </c:pt>
                <c:pt idx="3">
                  <c:v>15</c:v>
                </c:pt>
                <c:pt idx="4">
                  <c:v>25</c:v>
                </c:pt>
              </c:numCache>
            </c:numRef>
          </c:val>
          <c:extLst xmlns:c16r2="http://schemas.microsoft.com/office/drawing/2015/06/chart">
            <c:ext xmlns:c16="http://schemas.microsoft.com/office/drawing/2014/chart" uri="{C3380CC4-5D6E-409C-BE32-E72D297353CC}">
              <c16:uniqueId val="{00000003-CF04-491C-9C98-C11F61690158}"/>
            </c:ext>
          </c:extLst>
        </c:ser>
        <c:dLbls>
          <c:dLblPos val="outEnd"/>
          <c:showLegendKey val="0"/>
          <c:showVal val="1"/>
          <c:showCatName val="0"/>
          <c:showSerName val="0"/>
          <c:showPercent val="0"/>
          <c:showBubbleSize val="0"/>
        </c:dLbls>
        <c:gapWidth val="100"/>
        <c:axId val="502617928"/>
        <c:axId val="502618320"/>
      </c:barChart>
      <c:catAx>
        <c:axId val="5026179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2618320"/>
        <c:crosses val="autoZero"/>
        <c:auto val="1"/>
        <c:lblAlgn val="ctr"/>
        <c:lblOffset val="100"/>
        <c:noMultiLvlLbl val="0"/>
      </c:catAx>
      <c:valAx>
        <c:axId val="502618320"/>
        <c:scaling>
          <c:orientation val="minMax"/>
          <c:max val="100"/>
        </c:scaling>
        <c:delete val="1"/>
        <c:axPos val="l"/>
        <c:numFmt formatCode="General" sourceLinked="1"/>
        <c:majorTickMark val="out"/>
        <c:minorTickMark val="none"/>
        <c:tickLblPos val="nextTo"/>
        <c:crossAx val="50261792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265927843070329E-3"/>
          <c:w val="0.96616035172886816"/>
          <c:h val="0.78906507280064409"/>
        </c:manualLayout>
      </c:layout>
      <c:barChart>
        <c:barDir val="col"/>
        <c:grouping val="clustered"/>
        <c:varyColors val="0"/>
        <c:ser>
          <c:idx val="0"/>
          <c:order val="0"/>
          <c:tx>
            <c:strRef>
              <c:f>Sheet1!$B$1</c:f>
              <c:strCache>
                <c:ptCount val="1"/>
                <c:pt idx="0">
                  <c:v>Married women</c:v>
                </c:pt>
              </c:strCache>
            </c:strRef>
          </c:tx>
          <c:spPr>
            <a:solidFill>
              <a:srgbClr val="2E5AA9"/>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0924-4E17-9534-5782AAFD1C99}"/>
              </c:ext>
            </c:extLst>
          </c:dPt>
          <c:dPt>
            <c:idx val="2"/>
            <c:invertIfNegative val="0"/>
            <c:bubble3D val="0"/>
            <c:extLst xmlns:c16r2="http://schemas.microsoft.com/office/drawing/2015/06/chart">
              <c:ext xmlns:c16="http://schemas.microsoft.com/office/drawing/2014/chart" uri="{C3380CC4-5D6E-409C-BE32-E72D297353CC}">
                <c16:uniqueId val="{00000001-0924-4E17-9534-5782AAFD1C9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Sheet1!$B$2:$B$6</c:f>
              <c:numCache>
                <c:formatCode>General</c:formatCode>
                <c:ptCount val="5"/>
                <c:pt idx="0">
                  <c:v>22</c:v>
                </c:pt>
                <c:pt idx="1">
                  <c:v>5</c:v>
                </c:pt>
                <c:pt idx="2">
                  <c:v>26</c:v>
                </c:pt>
                <c:pt idx="3">
                  <c:v>23</c:v>
                </c:pt>
                <c:pt idx="4">
                  <c:v>33</c:v>
                </c:pt>
              </c:numCache>
            </c:numRef>
          </c:val>
          <c:extLst xmlns:c16r2="http://schemas.microsoft.com/office/drawing/2015/06/chart">
            <c:ext xmlns:c16="http://schemas.microsoft.com/office/drawing/2014/chart" uri="{C3380CC4-5D6E-409C-BE32-E72D297353CC}">
              <c16:uniqueId val="{00000002-0924-4E17-9534-5782AAFD1C99}"/>
            </c:ext>
          </c:extLst>
        </c:ser>
        <c:ser>
          <c:idx val="1"/>
          <c:order val="1"/>
          <c:tx>
            <c:strRef>
              <c:f>Sheet1!$C$1</c:f>
              <c:strCache>
                <c:ptCount val="1"/>
                <c:pt idx="0">
                  <c:v>Divorced/separated/widowed women</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Sheet1!$C$2:$C$6</c:f>
              <c:numCache>
                <c:formatCode>General</c:formatCode>
                <c:ptCount val="5"/>
                <c:pt idx="0">
                  <c:v>39</c:v>
                </c:pt>
                <c:pt idx="1">
                  <c:v>14</c:v>
                </c:pt>
                <c:pt idx="2">
                  <c:v>31</c:v>
                </c:pt>
                <c:pt idx="3">
                  <c:v>39</c:v>
                </c:pt>
                <c:pt idx="4">
                  <c:v>45</c:v>
                </c:pt>
              </c:numCache>
            </c:numRef>
          </c:val>
          <c:extLst xmlns:c16r2="http://schemas.microsoft.com/office/drawing/2015/06/chart">
            <c:ext xmlns:c16="http://schemas.microsoft.com/office/drawing/2014/chart" uri="{C3380CC4-5D6E-409C-BE32-E72D297353CC}">
              <c16:uniqueId val="{00000003-0924-4E17-9534-5782AAFD1C99}"/>
            </c:ext>
          </c:extLst>
        </c:ser>
        <c:dLbls>
          <c:dLblPos val="outEnd"/>
          <c:showLegendKey val="0"/>
          <c:showVal val="1"/>
          <c:showCatName val="0"/>
          <c:showSerName val="0"/>
          <c:showPercent val="0"/>
          <c:showBubbleSize val="0"/>
        </c:dLbls>
        <c:gapWidth val="100"/>
        <c:axId val="502619888"/>
        <c:axId val="502619496"/>
      </c:barChart>
      <c:catAx>
        <c:axId val="5026198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2619496"/>
        <c:crosses val="autoZero"/>
        <c:auto val="1"/>
        <c:lblAlgn val="ctr"/>
        <c:lblOffset val="100"/>
        <c:noMultiLvlLbl val="0"/>
      </c:catAx>
      <c:valAx>
        <c:axId val="502619496"/>
        <c:scaling>
          <c:orientation val="minMax"/>
          <c:max val="100"/>
        </c:scaling>
        <c:delete val="1"/>
        <c:axPos val="l"/>
        <c:numFmt formatCode="General" sourceLinked="1"/>
        <c:majorTickMark val="out"/>
        <c:minorTickMark val="none"/>
        <c:tickLblPos val="nextTo"/>
        <c:crossAx val="5026198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56734">
                <a:lumMod val="50000"/>
              </a:srgbClr>
            </a:solidFill>
            <a:ln>
              <a:noFill/>
            </a:ln>
            <a:scene3d>
              <a:camera prst="orthographicFront"/>
              <a:lightRig rig="threePt" dir="t">
                <a:rot lat="0" lon="0" rev="1200000"/>
              </a:lightRig>
            </a:scene3d>
            <a:sp3d>
              <a:bevelT w="63500" h="25400"/>
            </a:sp3d>
          </c:spPr>
          <c:dPt>
            <c:idx val="0"/>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0A8E-4684-9229-20AE26CF1C55}"/>
              </c:ext>
            </c:extLst>
          </c:dPt>
          <c:dPt>
            <c:idx val="1"/>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0A8E-4684-9229-20AE26CF1C55}"/>
              </c:ext>
            </c:extLst>
          </c:dPt>
          <c:dPt>
            <c:idx val="2"/>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0A8E-4684-9229-20AE26CF1C55}"/>
              </c:ext>
            </c:extLst>
          </c:dPt>
          <c:dPt>
            <c:idx val="3"/>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0A8E-4684-9229-20AE26CF1C55}"/>
              </c:ext>
            </c:extLst>
          </c:dPt>
          <c:dPt>
            <c:idx val="4"/>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0A8E-4684-9229-20AE26CF1C55}"/>
              </c:ext>
            </c:extLst>
          </c:dPt>
          <c:dPt>
            <c:idx val="5"/>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0A8E-4684-9229-20AE26CF1C55}"/>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0A8E-4684-9229-20AE26CF1C55}"/>
                </c:ext>
                <c:ext xmlns:c15="http://schemas.microsoft.com/office/drawing/2012/chart" uri="{CE6537A1-D6FC-4f65-9D91-7224C49458BB}"/>
              </c:extLst>
            </c:dLbl>
            <c:dLbl>
              <c:idx val="3"/>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0A8E-4684-9229-20AE26CF1C5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Sheet1!$A$2:$A$4</c:f>
              <c:strCache>
                <c:ptCount val="3"/>
                <c:pt idx="0">
                  <c:v>Sought help to end violence</c:v>
                </c:pt>
                <c:pt idx="1">
                  <c:v>Never sought help, but told someone</c:v>
                </c:pt>
                <c:pt idx="2">
                  <c:v>Never sought help, never told anyone</c:v>
                </c:pt>
              </c:strCache>
            </c:strRef>
          </c:cat>
          <c:val>
            <c:numRef>
              <c:f>Sheet1!$B$2:$B$4</c:f>
              <c:numCache>
                <c:formatCode>General</c:formatCode>
                <c:ptCount val="3"/>
                <c:pt idx="0">
                  <c:v>30</c:v>
                </c:pt>
                <c:pt idx="1">
                  <c:v>14</c:v>
                </c:pt>
                <c:pt idx="2">
                  <c:v>56</c:v>
                </c:pt>
              </c:numCache>
            </c:numRef>
          </c:val>
          <c:extLst xmlns:c16r2="http://schemas.microsoft.com/office/drawing/2015/06/chart">
            <c:ext xmlns:c16="http://schemas.microsoft.com/office/drawing/2014/chart" uri="{C3380CC4-5D6E-409C-BE32-E72D297353CC}">
              <c16:uniqueId val="{0000000C-0A8E-4684-9229-20AE26CF1C5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4704224547505934E-2"/>
          <c:w val="0.96616035172886816"/>
          <c:h val="0.83879842710108632"/>
        </c:manualLayout>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Cigarettes</c:v>
                </c:pt>
                <c:pt idx="1">
                  <c:v>Other tobacco</c:v>
                </c:pt>
                <c:pt idx="2">
                  <c:v>Any type of tobacco</c:v>
                </c:pt>
              </c:strCache>
            </c:strRef>
          </c:cat>
          <c:val>
            <c:numRef>
              <c:f>Sheet1!$B$2:$B$4</c:f>
              <c:numCache>
                <c:formatCode>0</c:formatCode>
                <c:ptCount val="3"/>
                <c:pt idx="0">
                  <c:v>3</c:v>
                </c:pt>
                <c:pt idx="1">
                  <c:v>2</c:v>
                </c:pt>
                <c:pt idx="2">
                  <c:v>5</c:v>
                </c:pt>
              </c:numCache>
            </c:numRef>
          </c:val>
          <c:extLst xmlns:c16r2="http://schemas.microsoft.com/office/drawing/2015/06/chart">
            <c:ext xmlns:c16="http://schemas.microsoft.com/office/drawing/2014/chart" uri="{C3380CC4-5D6E-409C-BE32-E72D297353CC}">
              <c16:uniqueId val="{00000000-5655-4AB4-84CD-CCD39B769945}"/>
            </c:ext>
          </c:extLst>
        </c:ser>
        <c:ser>
          <c:idx val="1"/>
          <c:order val="1"/>
          <c:tx>
            <c:strRef>
              <c:f>Sheet1!$C$1</c:f>
              <c:strCache>
                <c:ptCount val="1"/>
                <c:pt idx="0">
                  <c:v>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Cigarettes</c:v>
                </c:pt>
                <c:pt idx="1">
                  <c:v>Other tobacco</c:v>
                </c:pt>
                <c:pt idx="2">
                  <c:v>Any type of tobacco</c:v>
                </c:pt>
              </c:strCache>
            </c:strRef>
          </c:cat>
          <c:val>
            <c:numRef>
              <c:f>Sheet1!$C$2:$C$4</c:f>
              <c:numCache>
                <c:formatCode>0</c:formatCode>
                <c:ptCount val="3"/>
                <c:pt idx="0">
                  <c:v>22</c:v>
                </c:pt>
                <c:pt idx="1">
                  <c:v>3</c:v>
                </c:pt>
                <c:pt idx="2">
                  <c:v>23</c:v>
                </c:pt>
              </c:numCache>
            </c:numRef>
          </c:val>
          <c:extLst xmlns:c16r2="http://schemas.microsoft.com/office/drawing/2015/06/chart">
            <c:ext xmlns:c16="http://schemas.microsoft.com/office/drawing/2014/chart" uri="{C3380CC4-5D6E-409C-BE32-E72D297353CC}">
              <c16:uniqueId val="{00000001-5655-4AB4-84CD-CCD39B769945}"/>
            </c:ext>
          </c:extLst>
        </c:ser>
        <c:dLbls>
          <c:dLblPos val="outEnd"/>
          <c:showLegendKey val="0"/>
          <c:showVal val="1"/>
          <c:showCatName val="0"/>
          <c:showSerName val="0"/>
          <c:showPercent val="0"/>
          <c:showBubbleSize val="0"/>
        </c:dLbls>
        <c:gapWidth val="100"/>
        <c:axId val="460124096"/>
        <c:axId val="460124488"/>
      </c:barChart>
      <c:catAx>
        <c:axId val="4601240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0124488"/>
        <c:crosses val="autoZero"/>
        <c:auto val="1"/>
        <c:lblAlgn val="ctr"/>
        <c:lblOffset val="100"/>
        <c:noMultiLvlLbl val="0"/>
      </c:catAx>
      <c:valAx>
        <c:axId val="460124488"/>
        <c:scaling>
          <c:orientation val="minMax"/>
          <c:max val="100"/>
        </c:scaling>
        <c:delete val="1"/>
        <c:axPos val="l"/>
        <c:numFmt formatCode="0" sourceLinked="1"/>
        <c:majorTickMark val="out"/>
        <c:minorTickMark val="none"/>
        <c:tickLblPos val="nextTo"/>
        <c:crossAx val="46012409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A244-4F62-93DE-9D949ED94DD8}"/>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A244-4F62-93DE-9D949ED94DD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0.0</c:formatCode>
                <c:ptCount val="3"/>
                <c:pt idx="0">
                  <c:v>3.6</c:v>
                </c:pt>
                <c:pt idx="1">
                  <c:v>2.9</c:v>
                </c:pt>
                <c:pt idx="2">
                  <c:v>3.9</c:v>
                </c:pt>
              </c:numCache>
            </c:numRef>
          </c:val>
          <c:extLst xmlns:c16r2="http://schemas.microsoft.com/office/drawing/2015/06/chart">
            <c:ext xmlns:c16="http://schemas.microsoft.com/office/drawing/2014/chart" uri="{C3380CC4-5D6E-409C-BE32-E72D297353CC}">
              <c16:uniqueId val="{00000004-A244-4F62-93DE-9D949ED94DD8}"/>
            </c:ext>
          </c:extLst>
        </c:ser>
        <c:dLbls>
          <c:showLegendKey val="0"/>
          <c:showVal val="0"/>
          <c:showCatName val="0"/>
          <c:showSerName val="0"/>
          <c:showPercent val="0"/>
          <c:showBubbleSize val="0"/>
        </c:dLbls>
        <c:gapWidth val="100"/>
        <c:axId val="460820456"/>
        <c:axId val="460820848"/>
      </c:barChart>
      <c:catAx>
        <c:axId val="460820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0820848"/>
        <c:crosses val="autoZero"/>
        <c:auto val="1"/>
        <c:lblAlgn val="ctr"/>
        <c:lblOffset val="100"/>
        <c:noMultiLvlLbl val="0"/>
      </c:catAx>
      <c:valAx>
        <c:axId val="460820848"/>
        <c:scaling>
          <c:orientation val="minMax"/>
          <c:max val="10"/>
        </c:scaling>
        <c:delete val="1"/>
        <c:axPos val="l"/>
        <c:numFmt formatCode="0.0" sourceLinked="1"/>
        <c:majorTickMark val="out"/>
        <c:minorTickMark val="none"/>
        <c:tickLblPos val="nextTo"/>
        <c:crossAx val="460820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6">
                <a:lumMod val="5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6">
                  <a:lumMod val="50000"/>
                </a:schemeClr>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DE6A-4418-BF1B-556CFF59FAF3}"/>
              </c:ext>
            </c:extLst>
          </c:dPt>
          <c:dPt>
            <c:idx val="3"/>
            <c:invertIfNegative val="0"/>
            <c:bubble3D val="0"/>
            <c:spPr>
              <a:solidFill>
                <a:schemeClr val="accent6">
                  <a:lumMod val="50000"/>
                </a:schemeClr>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DE6A-4418-BF1B-556CFF59FAF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c:v>
                </c:pt>
                <c:pt idx="2">
                  <c:v>Middle</c:v>
                </c:pt>
                <c:pt idx="3">
                  <c:v>Secondary</c:v>
                </c:pt>
                <c:pt idx="4">
                  <c:v>Higher</c:v>
                </c:pt>
              </c:strCache>
            </c:strRef>
          </c:cat>
          <c:val>
            <c:numRef>
              <c:f>Sheet1!$B$2:$B$6</c:f>
              <c:numCache>
                <c:formatCode>0.0</c:formatCode>
                <c:ptCount val="5"/>
                <c:pt idx="0">
                  <c:v>4.2</c:v>
                </c:pt>
                <c:pt idx="1">
                  <c:v>3.6</c:v>
                </c:pt>
                <c:pt idx="2">
                  <c:v>3.3</c:v>
                </c:pt>
                <c:pt idx="3">
                  <c:v>3.1</c:v>
                </c:pt>
                <c:pt idx="4">
                  <c:v>2.6</c:v>
                </c:pt>
              </c:numCache>
            </c:numRef>
          </c:val>
          <c:extLst xmlns:c16r2="http://schemas.microsoft.com/office/drawing/2015/06/chart">
            <c:ext xmlns:c16="http://schemas.microsoft.com/office/drawing/2014/chart" uri="{C3380CC4-5D6E-409C-BE32-E72D297353CC}">
              <c16:uniqueId val="{00000004-DE6A-4418-BF1B-556CFF59FAF3}"/>
            </c:ext>
          </c:extLst>
        </c:ser>
        <c:dLbls>
          <c:showLegendKey val="0"/>
          <c:showVal val="0"/>
          <c:showCatName val="0"/>
          <c:showSerName val="0"/>
          <c:showPercent val="0"/>
          <c:showBubbleSize val="0"/>
        </c:dLbls>
        <c:gapWidth val="100"/>
        <c:axId val="460822024"/>
        <c:axId val="460822808"/>
      </c:barChart>
      <c:catAx>
        <c:axId val="460822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0822808"/>
        <c:crosses val="autoZero"/>
        <c:auto val="1"/>
        <c:lblAlgn val="ctr"/>
        <c:lblOffset val="100"/>
        <c:noMultiLvlLbl val="0"/>
      </c:catAx>
      <c:valAx>
        <c:axId val="460822808"/>
        <c:scaling>
          <c:orientation val="minMax"/>
          <c:max val="10"/>
        </c:scaling>
        <c:delete val="1"/>
        <c:axPos val="l"/>
        <c:numFmt formatCode="0.0" sourceLinked="1"/>
        <c:majorTickMark val="out"/>
        <c:minorTickMark val="none"/>
        <c:tickLblPos val="nextTo"/>
        <c:crossAx val="460822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7.0951618702819533E-4"/>
          <c:w val="1"/>
          <c:h val="0.89998711803575804"/>
        </c:manualLayout>
      </c:layout>
      <c:barChart>
        <c:barDir val="col"/>
        <c:grouping val="clustered"/>
        <c:varyColors val="0"/>
        <c:ser>
          <c:idx val="0"/>
          <c:order val="0"/>
          <c:tx>
            <c:strRef>
              <c:f>Sheet1!$B$1</c:f>
              <c:strCache>
                <c:ptCount val="1"/>
                <c:pt idx="0">
                  <c:v>Series 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C2F4-4535-BA89-6164A2B5270B}"/>
              </c:ext>
            </c:extLst>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C2F4-4535-BA89-6164A2B5270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4.9000000000000004</c:v>
                </c:pt>
                <c:pt idx="1">
                  <c:v>3.6</c:v>
                </c:pt>
                <c:pt idx="2">
                  <c:v>3.8</c:v>
                </c:pt>
                <c:pt idx="3">
                  <c:v>3</c:v>
                </c:pt>
                <c:pt idx="4">
                  <c:v>2.8</c:v>
                </c:pt>
              </c:numCache>
            </c:numRef>
          </c:val>
          <c:extLst xmlns:c16r2="http://schemas.microsoft.com/office/drawing/2015/06/chart">
            <c:ext xmlns:c16="http://schemas.microsoft.com/office/drawing/2014/chart" uri="{C3380CC4-5D6E-409C-BE32-E72D297353CC}">
              <c16:uniqueId val="{00000004-C2F4-4535-BA89-6164A2B5270B}"/>
            </c:ext>
          </c:extLst>
        </c:ser>
        <c:dLbls>
          <c:showLegendKey val="0"/>
          <c:showVal val="0"/>
          <c:showCatName val="0"/>
          <c:showSerName val="0"/>
          <c:showPercent val="0"/>
          <c:showBubbleSize val="0"/>
        </c:dLbls>
        <c:gapWidth val="100"/>
        <c:axId val="460823200"/>
        <c:axId val="460823592"/>
      </c:barChart>
      <c:catAx>
        <c:axId val="4608232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0823592"/>
        <c:crosses val="autoZero"/>
        <c:auto val="1"/>
        <c:lblAlgn val="ctr"/>
        <c:lblOffset val="100"/>
        <c:noMultiLvlLbl val="0"/>
      </c:catAx>
      <c:valAx>
        <c:axId val="460823592"/>
        <c:scaling>
          <c:orientation val="minMax"/>
          <c:max val="10"/>
        </c:scaling>
        <c:delete val="1"/>
        <c:axPos val="l"/>
        <c:numFmt formatCode="0.0" sourceLinked="1"/>
        <c:majorTickMark val="out"/>
        <c:minorTickMark val="none"/>
        <c:tickLblPos val="nextTo"/>
        <c:crossAx val="460823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Total</c:v>
                </c:pt>
              </c:strCache>
            </c:strRef>
          </c:tx>
          <c:spPr>
            <a:ln w="63500" cap="rnd">
              <a:solidFill>
                <a:srgbClr val="156734"/>
              </a:solidFill>
              <a:round/>
            </a:ln>
            <a:effectLst/>
          </c:spPr>
          <c:marker>
            <c:symbol val="circle"/>
            <c:size val="5"/>
            <c:spPr>
              <a:solidFill>
                <a:srgbClr val="156734"/>
              </a:solidFill>
              <a:ln w="63500" cap="rnd">
                <a:solidFill>
                  <a:srgbClr val="156734"/>
                </a:solidFill>
              </a:ln>
              <a:effectLst/>
              <a:scene3d>
                <a:camera prst="orthographicFront"/>
                <a:lightRig rig="threePt" dir="t">
                  <a:rot lat="0" lon="0" rev="1200000"/>
                </a:lightRig>
              </a:scene3d>
            </c:spPr>
          </c:marker>
          <c:dLbls>
            <c:dLbl>
              <c:idx val="0"/>
              <c:layout>
                <c:manualLayout>
                  <c:x val="-5.6986117343188689E-2"/>
                  <c:y val="1.041697116531519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2.7819447486816268E-2"/>
                  <c:y val="4.157037695416585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2"/>
              <c:layout>
                <c:manualLayout>
                  <c:x val="-4.4486115976171914E-2"/>
                  <c:y val="2.8589791208811475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5.5972228343421585E-3"/>
                  <c:y val="3.1185908357882312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Sheet1!$B$2:$B$5</c:f>
              <c:numCache>
                <c:formatCode>0.0</c:formatCode>
                <c:ptCount val="4"/>
                <c:pt idx="0">
                  <c:v>4.9000000000000004</c:v>
                </c:pt>
                <c:pt idx="1">
                  <c:v>4.0999999999999996</c:v>
                </c:pt>
                <c:pt idx="2">
                  <c:v>3.8</c:v>
                </c:pt>
                <c:pt idx="3">
                  <c:v>3.6</c:v>
                </c:pt>
              </c:numCache>
            </c:numRef>
          </c:val>
          <c:smooth val="0"/>
        </c:ser>
        <c:ser>
          <c:idx val="1"/>
          <c:order val="1"/>
          <c:tx>
            <c:strRef>
              <c:f>Sheet1!$C$1</c:f>
              <c:strCache>
                <c:ptCount val="1"/>
                <c:pt idx="0">
                  <c:v>Urban</c:v>
                </c:pt>
              </c:strCache>
            </c:strRef>
          </c:tx>
          <c:spPr>
            <a:ln w="63500" cap="rnd">
              <a:solidFill>
                <a:srgbClr val="AB6F57"/>
              </a:solidFill>
              <a:round/>
            </a:ln>
            <a:effectLst/>
          </c:spPr>
          <c:marker>
            <c:symbol val="circle"/>
            <c:size val="5"/>
            <c:spPr>
              <a:solidFill>
                <a:srgbClr val="AB6F57"/>
              </a:solidFill>
              <a:ln w="63500">
                <a:solidFill>
                  <a:srgbClr val="AB6F57"/>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Sheet1!$C$2:$C$5</c:f>
              <c:numCache>
                <c:formatCode>General</c:formatCode>
                <c:ptCount val="4"/>
                <c:pt idx="0">
                  <c:v>4.5</c:v>
                </c:pt>
                <c:pt idx="1">
                  <c:v>3.3</c:v>
                </c:pt>
                <c:pt idx="2">
                  <c:v>3.2</c:v>
                </c:pt>
                <c:pt idx="3">
                  <c:v>2.9</c:v>
                </c:pt>
              </c:numCache>
            </c:numRef>
          </c:val>
          <c:smooth val="0"/>
        </c:ser>
        <c:ser>
          <c:idx val="2"/>
          <c:order val="2"/>
          <c:tx>
            <c:strRef>
              <c:f>Sheet1!$D$1</c:f>
              <c:strCache>
                <c:ptCount val="1"/>
                <c:pt idx="0">
                  <c:v>Rural</c:v>
                </c:pt>
              </c:strCache>
            </c:strRef>
          </c:tx>
          <c:spPr>
            <a:ln w="63500" cap="rnd">
              <a:solidFill>
                <a:srgbClr val="2E5AA9"/>
              </a:solidFill>
              <a:round/>
            </a:ln>
            <a:effectLst/>
          </c:spPr>
          <c:marker>
            <c:symbol val="circle"/>
            <c:size val="5"/>
            <c:spPr>
              <a:solidFill>
                <a:srgbClr val="2E5AA9"/>
              </a:solidFill>
              <a:ln w="63500">
                <a:solidFill>
                  <a:srgbClr val="2E5AA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Sheet1!$D$2:$D$5</c:f>
              <c:numCache>
                <c:formatCode>General</c:formatCode>
                <c:ptCount val="4"/>
                <c:pt idx="0">
                  <c:v>5.0999999999999996</c:v>
                </c:pt>
                <c:pt idx="1">
                  <c:v>4.5</c:v>
                </c:pt>
                <c:pt idx="2">
                  <c:v>4.2</c:v>
                </c:pt>
                <c:pt idx="3">
                  <c:v>3.9</c:v>
                </c:pt>
              </c:numCache>
            </c:numRef>
          </c:val>
          <c:smooth val="0"/>
        </c:ser>
        <c:dLbls>
          <c:dLblPos val="t"/>
          <c:showLegendKey val="0"/>
          <c:showVal val="1"/>
          <c:showCatName val="0"/>
          <c:showSerName val="0"/>
          <c:showPercent val="0"/>
          <c:showBubbleSize val="0"/>
        </c:dLbls>
        <c:marker val="1"/>
        <c:smooth val="0"/>
        <c:axId val="459377064"/>
        <c:axId val="407927160"/>
      </c:lineChart>
      <c:catAx>
        <c:axId val="4593770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927160"/>
        <c:crosses val="autoZero"/>
        <c:auto val="1"/>
        <c:lblAlgn val="ctr"/>
        <c:lblOffset val="100"/>
        <c:noMultiLvlLbl val="0"/>
      </c:catAx>
      <c:valAx>
        <c:axId val="407927160"/>
        <c:scaling>
          <c:orientation val="minMax"/>
          <c:max val="6"/>
        </c:scaling>
        <c:delete val="1"/>
        <c:axPos val="l"/>
        <c:numFmt formatCode="0.0" sourceLinked="1"/>
        <c:majorTickMark val="out"/>
        <c:minorTickMark val="none"/>
        <c:tickLblPos val="nextTo"/>
        <c:crossAx val="459377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020212119736582"/>
          <c:y val="2.6602176541717048E-2"/>
          <c:w val="0.70813860822008601"/>
          <c:h val="0.94679564691656593"/>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3"/>
            <c:invertIfNegative val="0"/>
            <c:bubble3D val="0"/>
            <c:spPr>
              <a:solidFill>
                <a:schemeClr val="accent5"/>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9D80-4EBA-8235-8C201EA219E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India NFHS 2015-16</c:v>
                </c:pt>
                <c:pt idx="1">
                  <c:v>Bangladesh DHS 2014</c:v>
                </c:pt>
                <c:pt idx="2">
                  <c:v>Nepal DHS 2016</c:v>
                </c:pt>
                <c:pt idx="3">
                  <c:v>Pakistan DHS 2017-18*</c:v>
                </c:pt>
                <c:pt idx="4">
                  <c:v>Tajikistan DHS 2017</c:v>
                </c:pt>
                <c:pt idx="5">
                  <c:v>Afghanistan DHS 2015</c:v>
                </c:pt>
              </c:strCache>
            </c:strRef>
          </c:cat>
          <c:val>
            <c:numRef>
              <c:f>Sheet1!$B$2:$B$7</c:f>
              <c:numCache>
                <c:formatCode>0.0</c:formatCode>
                <c:ptCount val="6"/>
                <c:pt idx="0">
                  <c:v>2.2000000000000002</c:v>
                </c:pt>
                <c:pt idx="1">
                  <c:v>2.2999999999999998</c:v>
                </c:pt>
                <c:pt idx="2">
                  <c:v>2.2999999999999998</c:v>
                </c:pt>
                <c:pt idx="3">
                  <c:v>3.6</c:v>
                </c:pt>
                <c:pt idx="4">
                  <c:v>3.8</c:v>
                </c:pt>
                <c:pt idx="5">
                  <c:v>5.3</c:v>
                </c:pt>
              </c:numCache>
            </c:numRef>
          </c:val>
          <c:extLst xmlns:c16r2="http://schemas.microsoft.com/office/drawing/2015/06/chart">
            <c:ext xmlns:c16="http://schemas.microsoft.com/office/drawing/2014/chart" uri="{C3380CC4-5D6E-409C-BE32-E72D297353CC}">
              <c16:uniqueId val="{00000002-9D80-4EBA-8235-8C201EA219E6}"/>
            </c:ext>
          </c:extLst>
        </c:ser>
        <c:dLbls>
          <c:dLblPos val="outEnd"/>
          <c:showLegendKey val="0"/>
          <c:showVal val="1"/>
          <c:showCatName val="0"/>
          <c:showSerName val="0"/>
          <c:showPercent val="0"/>
          <c:showBubbleSize val="0"/>
        </c:dLbls>
        <c:gapWidth val="100"/>
        <c:axId val="458892720"/>
        <c:axId val="458893112"/>
      </c:barChart>
      <c:catAx>
        <c:axId val="4588927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8893112"/>
        <c:crosses val="autoZero"/>
        <c:auto val="1"/>
        <c:lblAlgn val="ctr"/>
        <c:lblOffset val="100"/>
        <c:noMultiLvlLbl val="0"/>
      </c:catAx>
      <c:valAx>
        <c:axId val="458893112"/>
        <c:scaling>
          <c:orientation val="minMax"/>
          <c:max val="10"/>
        </c:scaling>
        <c:delete val="1"/>
        <c:axPos val="b"/>
        <c:numFmt formatCode="0.0" sourceLinked="1"/>
        <c:majorTickMark val="out"/>
        <c:minorTickMark val="none"/>
        <c:tickLblPos val="nextTo"/>
        <c:crossAx val="458892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Column1</c:v>
                </c:pt>
              </c:strCache>
            </c:strRef>
          </c:tx>
          <c:spPr>
            <a:ln>
              <a:noFill/>
            </a:ln>
            <a:scene3d>
              <a:camera prst="orthographicFront"/>
              <a:lightRig rig="threePt" dir="t">
                <a:rot lat="0" lon="0" rev="1200000"/>
              </a:lightRig>
            </a:scene3d>
            <a:sp3d>
              <a:bevelT w="63500" h="25400"/>
            </a:sp3d>
          </c:spPr>
          <c:dPt>
            <c:idx val="0"/>
            <c:bubble3D val="0"/>
            <c:spPr>
              <a:solidFill>
                <a:schemeClr val="accent2">
                  <a:lumMod val="75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CBA5-4FED-AB68-D6569F75494F}"/>
              </c:ext>
            </c:extLst>
          </c:dPt>
          <c:dPt>
            <c:idx val="1"/>
            <c:bubble3D val="0"/>
            <c:spPr>
              <a:solidFill>
                <a:schemeClr val="accent2"/>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CBA5-4FED-AB68-D6569F75494F}"/>
              </c:ext>
            </c:extLst>
          </c:dPt>
          <c:dPt>
            <c:idx val="2"/>
            <c:bubble3D val="0"/>
            <c:spPr>
              <a:solidFill>
                <a:schemeClr val="accent2">
                  <a:lumMod val="60000"/>
                  <a:lumOff val="4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CBA5-4FED-AB68-D6569F75494F}"/>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CBA5-4FED-AB68-D6569F75494F}"/>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CBA5-4FED-AB68-D6569F75494F}"/>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CBA5-4FED-AB68-D6569F75494F}"/>
              </c:ext>
            </c:extLst>
          </c:dPt>
          <c:dLbls>
            <c:dLbl>
              <c:idx val="1"/>
              <c:delete val="1"/>
              <c:extLst xmlns:c16r2="http://schemas.microsoft.com/office/drawing/2015/06/chart">
                <c:ext xmlns:c16="http://schemas.microsoft.com/office/drawing/2014/chart" uri="{C3380CC4-5D6E-409C-BE32-E72D297353CC}">
                  <c16:uniqueId val="{00000003-CBA5-4FED-AB68-D6569F75494F}"/>
                </c:ext>
                <c:ext xmlns:c15="http://schemas.microsoft.com/office/drawing/2012/chart" uri="{CE6537A1-D6FC-4f65-9D91-7224C49458BB}"/>
              </c:extLst>
            </c:dLbl>
            <c:dLbl>
              <c:idx val="2"/>
              <c:layout>
                <c:manualLayout>
                  <c:x val="3.2454027311769378E-2"/>
                  <c:y val="-0.16153694147221656"/>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CBA5-4FED-AB68-D6569F75494F}"/>
                </c:ext>
                <c:ext xmlns:c15="http://schemas.microsoft.com/office/drawing/2012/chart" uri="{CE6537A1-D6FC-4f65-9D91-7224C49458BB}"/>
              </c:extLst>
            </c:dLbl>
            <c:dLbl>
              <c:idx val="3"/>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CBA5-4FED-AB68-D6569F75494F}"/>
                </c:ext>
                <c:ext xmlns:c15="http://schemas.microsoft.com/office/drawing/2012/chart" uri="{CE6537A1-D6FC-4f65-9D91-7224C49458BB}"/>
              </c:extLst>
            </c:dLbl>
            <c:dLbl>
              <c:idx val="4"/>
              <c:layout>
                <c:manualLayout>
                  <c:x val="0.14678123054962056"/>
                  <c:y val="0.19190906116472459"/>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9-CBA5-4FED-AB68-D6569F75494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Sheet1!$A$2:$A$7</c:f>
              <c:strCache>
                <c:ptCount val="6"/>
                <c:pt idx="0">
                  <c:v>7-17 months</c:v>
                </c:pt>
                <c:pt idx="1">
                  <c:v>18-23 months</c:v>
                </c:pt>
                <c:pt idx="2">
                  <c:v>24-35 months</c:v>
                </c:pt>
                <c:pt idx="3">
                  <c:v>36-47 months</c:v>
                </c:pt>
                <c:pt idx="4">
                  <c:v>48-59 months</c:v>
                </c:pt>
                <c:pt idx="5">
                  <c:v>60+ months</c:v>
                </c:pt>
              </c:strCache>
            </c:strRef>
          </c:cat>
          <c:val>
            <c:numRef>
              <c:f>Sheet1!$B$2:$B$7</c:f>
              <c:numCache>
                <c:formatCode>General</c:formatCode>
                <c:ptCount val="6"/>
                <c:pt idx="0">
                  <c:v>18.2</c:v>
                </c:pt>
                <c:pt idx="1">
                  <c:v>18.399999999999999</c:v>
                </c:pt>
                <c:pt idx="2">
                  <c:v>30.4</c:v>
                </c:pt>
                <c:pt idx="3">
                  <c:v>16</c:v>
                </c:pt>
                <c:pt idx="4">
                  <c:v>7.7</c:v>
                </c:pt>
                <c:pt idx="5">
                  <c:v>9.3000000000000007</c:v>
                </c:pt>
              </c:numCache>
            </c:numRef>
          </c:val>
          <c:extLst xmlns:c16r2="http://schemas.microsoft.com/office/drawing/2015/06/chart">
            <c:ext xmlns:c16="http://schemas.microsoft.com/office/drawing/2014/chart" uri="{C3380CC4-5D6E-409C-BE32-E72D297353CC}">
              <c16:uniqueId val="{0000000C-CBA5-4FED-AB68-D6569F75494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D931-4D7F-A451-17993C30B27A}"/>
              </c:ext>
            </c:extLst>
          </c:dPt>
          <c:dPt>
            <c:idx val="1"/>
            <c:invertIfNegative val="0"/>
            <c:bubble3D val="0"/>
            <c:spPr>
              <a:solidFill>
                <a:srgbClr val="AB6F5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D931-4D7F-A451-17993C30B27A}"/>
              </c:ext>
            </c:extLst>
          </c:dPt>
          <c:dPt>
            <c:idx val="2"/>
            <c:invertIfNegative val="0"/>
            <c:bubble3D val="0"/>
            <c:spPr>
              <a:solidFill>
                <a:srgbClr val="2E5AA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D931-4D7F-A451-17993C30B27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8</c:v>
                </c:pt>
                <c:pt idx="1">
                  <c:v>7</c:v>
                </c:pt>
                <c:pt idx="2">
                  <c:v>9</c:v>
                </c:pt>
              </c:numCache>
            </c:numRef>
          </c:val>
          <c:extLst xmlns:c16r2="http://schemas.microsoft.com/office/drawing/2015/06/chart">
            <c:ext xmlns:c16="http://schemas.microsoft.com/office/drawing/2014/chart" uri="{C3380CC4-5D6E-409C-BE32-E72D297353CC}">
              <c16:uniqueId val="{00000006-D931-4D7F-A451-17993C30B27A}"/>
            </c:ext>
          </c:extLst>
        </c:ser>
        <c:dLbls>
          <c:dLblPos val="outEnd"/>
          <c:showLegendKey val="0"/>
          <c:showVal val="1"/>
          <c:showCatName val="0"/>
          <c:showSerName val="0"/>
          <c:showPercent val="0"/>
          <c:showBubbleSize val="0"/>
        </c:dLbls>
        <c:gapWidth val="100"/>
        <c:axId val="405918296"/>
        <c:axId val="405918688"/>
      </c:barChart>
      <c:catAx>
        <c:axId val="4059182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5918688"/>
        <c:crosses val="autoZero"/>
        <c:auto val="1"/>
        <c:lblAlgn val="ctr"/>
        <c:lblOffset val="100"/>
        <c:noMultiLvlLbl val="0"/>
      </c:catAx>
      <c:valAx>
        <c:axId val="405918688"/>
        <c:scaling>
          <c:orientation val="minMax"/>
          <c:max val="50"/>
        </c:scaling>
        <c:delete val="1"/>
        <c:axPos val="l"/>
        <c:numFmt formatCode="0" sourceLinked="1"/>
        <c:majorTickMark val="out"/>
        <c:minorTickMark val="none"/>
        <c:tickLblPos val="nextTo"/>
        <c:crossAx val="405918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Never married</c:v>
                </c:pt>
              </c:strCache>
            </c:strRef>
          </c:tx>
          <c:spPr>
            <a:solidFill>
              <a:srgbClr val="15673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35</c:v>
                </c:pt>
                <c:pt idx="1">
                  <c:v>49</c:v>
                </c:pt>
              </c:numCache>
            </c:numRef>
          </c:val>
          <c:extLst xmlns:c16r2="http://schemas.microsoft.com/office/drawing/2015/06/chart">
            <c:ext xmlns:c16="http://schemas.microsoft.com/office/drawing/2014/chart" uri="{C3380CC4-5D6E-409C-BE32-E72D297353CC}">
              <c16:uniqueId val="{00000000-5DBC-4E98-BC64-E103C4EC6AD3}"/>
            </c:ext>
          </c:extLst>
        </c:ser>
        <c:ser>
          <c:idx val="1"/>
          <c:order val="1"/>
          <c:tx>
            <c:strRef>
              <c:f>Sheet1!$C$1</c:f>
              <c:strCache>
                <c:ptCount val="1"/>
                <c:pt idx="0">
                  <c:v>Married/living together</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62</c:v>
                </c:pt>
                <c:pt idx="1">
                  <c:v>50</c:v>
                </c:pt>
              </c:numCache>
            </c:numRef>
          </c:val>
          <c:extLst xmlns:c16r2="http://schemas.microsoft.com/office/drawing/2015/06/chart">
            <c:ext xmlns:c16="http://schemas.microsoft.com/office/drawing/2014/chart" uri="{C3380CC4-5D6E-409C-BE32-E72D297353CC}">
              <c16:uniqueId val="{00000001-5DBC-4E98-BC64-E103C4EC6AD3}"/>
            </c:ext>
          </c:extLst>
        </c:ser>
        <c:ser>
          <c:idx val="2"/>
          <c:order val="2"/>
          <c:tx>
            <c:strRef>
              <c:f>Sheet1!$D$1</c:f>
              <c:strCache>
                <c:ptCount val="1"/>
                <c:pt idx="0">
                  <c:v>Divorced/separated/ widowed</c:v>
                </c:pt>
              </c:strCache>
            </c:strRef>
          </c:tx>
          <c:spPr>
            <a:solidFill>
              <a:srgbClr val="D1E39B"/>
            </a:solidFill>
            <a:ln>
              <a:noFill/>
            </a:ln>
            <a:effectLst/>
            <a:scene3d>
              <a:camera prst="orthographicFront"/>
              <a:lightRig rig="threePt" dir="t">
                <a:rot lat="0" lon="0" rev="1200000"/>
              </a:lightRig>
            </a:scene3d>
            <a:sp3d>
              <a:bevelT w="63500" h="25400"/>
            </a:sp3d>
          </c:spPr>
          <c:invertIfNegative val="0"/>
          <c:dLbls>
            <c:dLbl>
              <c:idx val="0"/>
              <c:layout>
                <c:manualLayout>
                  <c:x val="0.10151894481339566"/>
                  <c:y val="-5.192234298141773E-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2-5DBC-4E98-BC64-E103C4EC6AD3}"/>
                </c:ext>
                <c:ext xmlns:c15="http://schemas.microsoft.com/office/drawing/2012/chart" uri="{CE6537A1-D6FC-4f65-9D91-7224C49458BB}"/>
              </c:extLst>
            </c:dLbl>
            <c:dLbl>
              <c:idx val="1"/>
              <c:layout>
                <c:manualLayout>
                  <c:x val="0.10305711064390165"/>
                  <c:y val="1.2980585745354432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3-5DBC-4E98-BC64-E103C4EC6AD3}"/>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3</c:v>
                </c:pt>
                <c:pt idx="1">
                  <c:v>1</c:v>
                </c:pt>
              </c:numCache>
            </c:numRef>
          </c:val>
          <c:extLst xmlns:c16r2="http://schemas.microsoft.com/office/drawing/2015/06/chart">
            <c:ext xmlns:c16="http://schemas.microsoft.com/office/drawing/2014/chart" uri="{C3380CC4-5D6E-409C-BE32-E72D297353CC}">
              <c16:uniqueId val="{00000004-5DBC-4E98-BC64-E103C4EC6AD3}"/>
            </c:ext>
          </c:extLst>
        </c:ser>
        <c:dLbls>
          <c:dLblPos val="ctr"/>
          <c:showLegendKey val="0"/>
          <c:showVal val="1"/>
          <c:showCatName val="0"/>
          <c:showSerName val="0"/>
          <c:showPercent val="0"/>
          <c:showBubbleSize val="0"/>
        </c:dLbls>
        <c:gapWidth val="100"/>
        <c:overlap val="100"/>
        <c:axId val="404639008"/>
        <c:axId val="405919472"/>
      </c:barChart>
      <c:catAx>
        <c:axId val="404639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5919472"/>
        <c:crosses val="autoZero"/>
        <c:auto val="1"/>
        <c:lblAlgn val="ctr"/>
        <c:lblOffset val="100"/>
        <c:noMultiLvlLbl val="0"/>
      </c:catAx>
      <c:valAx>
        <c:axId val="405919472"/>
        <c:scaling>
          <c:orientation val="minMax"/>
        </c:scaling>
        <c:delete val="1"/>
        <c:axPos val="l"/>
        <c:numFmt formatCode="0%" sourceLinked="1"/>
        <c:majorTickMark val="none"/>
        <c:minorTickMark val="none"/>
        <c:tickLblPos val="nextTo"/>
        <c:crossAx val="40463900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sanitation</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70</c:v>
                </c:pt>
                <c:pt idx="1">
                  <c:v>88</c:v>
                </c:pt>
                <c:pt idx="2">
                  <c:v>58</c:v>
                </c:pt>
              </c:numCache>
            </c:numRef>
          </c:val>
          <c:extLst xmlns:c16r2="http://schemas.microsoft.com/office/drawing/2015/06/chart">
            <c:ext xmlns:c16="http://schemas.microsoft.com/office/drawing/2014/chart" uri="{C3380CC4-5D6E-409C-BE32-E72D297353CC}">
              <c16:uniqueId val="{00000000-922A-4413-82DA-191066896F42}"/>
            </c:ext>
          </c:extLst>
        </c:ser>
        <c:ser>
          <c:idx val="1"/>
          <c:order val="1"/>
          <c:tx>
            <c:strRef>
              <c:f>Sheet1!$C$1</c:f>
              <c:strCache>
                <c:ptCount val="1"/>
                <c:pt idx="0">
                  <c:v>Shared facility</c:v>
                </c:pt>
              </c:strCache>
            </c:strRef>
          </c:tx>
          <c:spPr>
            <a:solidFill>
              <a:srgbClr val="AB6F57">
                <a:lumMod val="60000"/>
                <a:lumOff val="40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11</c:v>
                </c:pt>
                <c:pt idx="1">
                  <c:v>8</c:v>
                </c:pt>
                <c:pt idx="2">
                  <c:v>13</c:v>
                </c:pt>
              </c:numCache>
            </c:numRef>
          </c:val>
          <c:extLst xmlns:c16r2="http://schemas.microsoft.com/office/drawing/2015/06/chart">
            <c:ext xmlns:c16="http://schemas.microsoft.com/office/drawing/2014/chart" uri="{C3380CC4-5D6E-409C-BE32-E72D297353CC}">
              <c16:uniqueId val="{00000001-922A-4413-82DA-191066896F42}"/>
            </c:ext>
          </c:extLst>
        </c:ser>
        <c:ser>
          <c:idx val="2"/>
          <c:order val="2"/>
          <c:tx>
            <c:strRef>
              <c:f>Sheet1!$D$1</c:f>
              <c:strCache>
                <c:ptCount val="1"/>
                <c:pt idx="0">
                  <c:v>Unimproved facility</c:v>
                </c:pt>
              </c:strCache>
            </c:strRef>
          </c:tx>
          <c:spPr>
            <a:solidFill>
              <a:srgbClr val="AB6F5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0</c:formatCode>
                <c:ptCount val="3"/>
                <c:pt idx="0">
                  <c:v>7</c:v>
                </c:pt>
                <c:pt idx="1">
                  <c:v>4</c:v>
                </c:pt>
                <c:pt idx="2">
                  <c:v>9</c:v>
                </c:pt>
              </c:numCache>
            </c:numRef>
          </c:val>
          <c:extLst xmlns:c16r2="http://schemas.microsoft.com/office/drawing/2015/06/chart">
            <c:ext xmlns:c16="http://schemas.microsoft.com/office/drawing/2014/chart" uri="{C3380CC4-5D6E-409C-BE32-E72D297353CC}">
              <c16:uniqueId val="{00000002-922A-4413-82DA-191066896F42}"/>
            </c:ext>
          </c:extLst>
        </c:ser>
        <c:ser>
          <c:idx val="3"/>
          <c:order val="3"/>
          <c:tx>
            <c:strRef>
              <c:f>Sheet1!$E$1</c:f>
              <c:strCache>
                <c:ptCount val="1"/>
                <c:pt idx="0">
                  <c:v>Open defecation</c:v>
                </c:pt>
              </c:strCache>
            </c:strRef>
          </c:tx>
          <c:spPr>
            <a:solidFill>
              <a:srgbClr val="AB6F57">
                <a:lumMod val="50000"/>
              </a:srgbClr>
            </a:solidFill>
            <a:ln>
              <a:noFill/>
            </a:ln>
            <a:effectLst/>
            <a:scene3d>
              <a:camera prst="orthographicFront"/>
              <a:lightRig rig="threePt" dir="t">
                <a:rot lat="0" lon="0" rev="1200000"/>
              </a:lightRig>
            </a:scene3d>
            <a:sp3d>
              <a:bevelT w="63500" h="25400"/>
            </a:sp3d>
          </c:spPr>
          <c:invertIfNegative val="0"/>
          <c:dLbls>
            <c:dLbl>
              <c:idx val="1"/>
              <c:layout>
                <c:manualLayout>
                  <c:x val="9.0751783999853744E-2"/>
                  <c:y val="-1.7318925282977621E-19"/>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3-922A-4413-82DA-191066896F42}"/>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0</c:formatCode>
                <c:ptCount val="3"/>
                <c:pt idx="0">
                  <c:v>13</c:v>
                </c:pt>
                <c:pt idx="1">
                  <c:v>1</c:v>
                </c:pt>
                <c:pt idx="2">
                  <c:v>20</c:v>
                </c:pt>
              </c:numCache>
            </c:numRef>
          </c:val>
          <c:extLst xmlns:c16r2="http://schemas.microsoft.com/office/drawing/2015/06/chart">
            <c:ext xmlns:c16="http://schemas.microsoft.com/office/drawing/2014/chart" uri="{C3380CC4-5D6E-409C-BE32-E72D297353CC}">
              <c16:uniqueId val="{00000004-922A-4413-82DA-191066896F42}"/>
            </c:ext>
          </c:extLst>
        </c:ser>
        <c:dLbls>
          <c:dLblPos val="ctr"/>
          <c:showLegendKey val="0"/>
          <c:showVal val="1"/>
          <c:showCatName val="0"/>
          <c:showSerName val="0"/>
          <c:showPercent val="0"/>
          <c:showBubbleSize val="0"/>
        </c:dLbls>
        <c:gapWidth val="100"/>
        <c:overlap val="100"/>
        <c:axId val="404635872"/>
        <c:axId val="404636264"/>
      </c:barChart>
      <c:catAx>
        <c:axId val="404635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4636264"/>
        <c:crosses val="autoZero"/>
        <c:auto val="1"/>
        <c:lblAlgn val="ctr"/>
        <c:lblOffset val="100"/>
        <c:noMultiLvlLbl val="0"/>
      </c:catAx>
      <c:valAx>
        <c:axId val="404636264"/>
        <c:scaling>
          <c:orientation val="minMax"/>
        </c:scaling>
        <c:delete val="1"/>
        <c:axPos val="l"/>
        <c:numFmt formatCode="0%" sourceLinked="1"/>
        <c:majorTickMark val="none"/>
        <c:minorTickMark val="none"/>
        <c:tickLblPos val="nextTo"/>
        <c:crossAx val="40463587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Women</c:v>
                </c:pt>
              </c:strCache>
            </c:strRef>
          </c:tx>
          <c:spPr>
            <a:solidFill>
              <a:srgbClr val="FBCB8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CB8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5BB5-43AC-BC97-4B4E2CC102FD}"/>
              </c:ext>
            </c:extLst>
          </c:dPt>
          <c:dPt>
            <c:idx val="2"/>
            <c:invertIfNegative val="0"/>
            <c:bubble3D val="0"/>
            <c:spPr>
              <a:solidFill>
                <a:srgbClr val="FBCB8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5BB5-43AC-BC97-4B4E2CC102F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marriage</c:v>
                </c:pt>
                <c:pt idx="1">
                  <c:v>Median age at first sex</c:v>
                </c:pt>
                <c:pt idx="2">
                  <c:v>Median age at first birth</c:v>
                </c:pt>
              </c:strCache>
            </c:strRef>
          </c:cat>
          <c:val>
            <c:numRef>
              <c:f>Sheet1!$B$2:$B$4</c:f>
              <c:numCache>
                <c:formatCode>0.0</c:formatCode>
                <c:ptCount val="3"/>
                <c:pt idx="0">
                  <c:v>20.399999999999999</c:v>
                </c:pt>
                <c:pt idx="1">
                  <c:v>20.7</c:v>
                </c:pt>
                <c:pt idx="2">
                  <c:v>22.8</c:v>
                </c:pt>
              </c:numCache>
            </c:numRef>
          </c:val>
          <c:extLst xmlns:c16r2="http://schemas.microsoft.com/office/drawing/2015/06/chart">
            <c:ext xmlns:c16="http://schemas.microsoft.com/office/drawing/2014/chart" uri="{C3380CC4-5D6E-409C-BE32-E72D297353CC}">
              <c16:uniqueId val="{00000004-5BB5-43AC-BC97-4B4E2CC102FD}"/>
            </c:ext>
          </c:extLst>
        </c:ser>
        <c:ser>
          <c:idx val="1"/>
          <c:order val="1"/>
          <c:tx>
            <c:strRef>
              <c:f>Sheet1!$C$1</c:f>
              <c:strCache>
                <c:ptCount val="1"/>
                <c:pt idx="0">
                  <c:v>Men</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marriage</c:v>
                </c:pt>
                <c:pt idx="1">
                  <c:v>Median age at first sex</c:v>
                </c:pt>
                <c:pt idx="2">
                  <c:v>Median age at first birth</c:v>
                </c:pt>
              </c:strCache>
            </c:strRef>
          </c:cat>
          <c:val>
            <c:numRef>
              <c:f>Sheet1!$C$2:$C$4</c:f>
              <c:numCache>
                <c:formatCode>0.0</c:formatCode>
                <c:ptCount val="3"/>
                <c:pt idx="0">
                  <c:v>25.9</c:v>
                </c:pt>
                <c:pt idx="1">
                  <c:v>26.1</c:v>
                </c:pt>
              </c:numCache>
            </c:numRef>
          </c:val>
          <c:extLst xmlns:c16r2="http://schemas.microsoft.com/office/drawing/2015/06/chart">
            <c:ext xmlns:c16="http://schemas.microsoft.com/office/drawing/2014/chart" uri="{C3380CC4-5D6E-409C-BE32-E72D297353CC}">
              <c16:uniqueId val="{00000005-5BB5-43AC-BC97-4B4E2CC102FD}"/>
            </c:ext>
          </c:extLst>
        </c:ser>
        <c:dLbls>
          <c:dLblPos val="outEnd"/>
          <c:showLegendKey val="0"/>
          <c:showVal val="1"/>
          <c:showCatName val="0"/>
          <c:showSerName val="0"/>
          <c:showPercent val="0"/>
          <c:showBubbleSize val="0"/>
        </c:dLbls>
        <c:gapWidth val="100"/>
        <c:axId val="458891544"/>
        <c:axId val="405919864"/>
      </c:barChart>
      <c:catAx>
        <c:axId val="4588915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5919864"/>
        <c:crosses val="autoZero"/>
        <c:auto val="1"/>
        <c:lblAlgn val="ctr"/>
        <c:lblOffset val="100"/>
        <c:noMultiLvlLbl val="0"/>
      </c:catAx>
      <c:valAx>
        <c:axId val="405919864"/>
        <c:scaling>
          <c:orientation val="minMax"/>
          <c:max val="50"/>
        </c:scaling>
        <c:delete val="1"/>
        <c:axPos val="l"/>
        <c:numFmt formatCode="0.0" sourceLinked="1"/>
        <c:majorTickMark val="out"/>
        <c:minorTickMark val="none"/>
        <c:tickLblPos val="nextTo"/>
        <c:crossAx val="4588915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Women</c:v>
                </c:pt>
              </c:strCache>
            </c:strRef>
          </c:tx>
          <c:spPr>
            <a:ln>
              <a:noFill/>
            </a:ln>
            <a:scene3d>
              <a:camera prst="orthographicFront"/>
              <a:lightRig rig="threePt" dir="t">
                <a:rot lat="0" lon="0" rev="1200000"/>
              </a:lightRig>
            </a:scene3d>
            <a:sp3d>
              <a:bevelT w="63500" h="25400"/>
            </a:sp3d>
          </c:spPr>
          <c:dPt>
            <c:idx val="0"/>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09D8-446D-99A9-092C71C7F3EE}"/>
              </c:ext>
            </c:extLst>
          </c:dPt>
          <c:dPt>
            <c:idx val="1"/>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09D8-446D-99A9-092C71C7F3EE}"/>
              </c:ext>
            </c:extLst>
          </c:dPt>
          <c:dPt>
            <c:idx val="2"/>
            <c:bubble3D val="0"/>
            <c:spPr>
              <a:solidFill>
                <a:srgbClr val="156734">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09D8-446D-99A9-092C71C7F3EE}"/>
              </c:ext>
            </c:extLst>
          </c:dPt>
          <c:dPt>
            <c:idx val="3"/>
            <c:bubble3D val="0"/>
            <c:spPr>
              <a:solidFill>
                <a:srgbClr val="D1E39B">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09D8-446D-99A9-092C71C7F3EE}"/>
              </c:ext>
            </c:extLst>
          </c:dPt>
          <c:dPt>
            <c:idx val="4"/>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09D8-446D-99A9-092C71C7F3EE}"/>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09D8-446D-99A9-092C71C7F3EE}"/>
              </c:ext>
            </c:extLst>
          </c:dPt>
          <c:dLbls>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09D8-446D-99A9-092C71C7F3EE}"/>
                </c:ext>
                <c:ext xmlns:c15="http://schemas.microsoft.com/office/drawing/2012/chart" uri="{CE6537A1-D6FC-4f65-9D91-7224C49458BB}"/>
              </c:extLst>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9-09D8-446D-99A9-092C71C7F3E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Sheet1!$A$2:$A$6</c:f>
              <c:strCache>
                <c:ptCount val="5"/>
                <c:pt idx="0">
                  <c:v>1st cousin on father's side</c:v>
                </c:pt>
                <c:pt idx="1">
                  <c:v>1st cousin on mother's side</c:v>
                </c:pt>
                <c:pt idx="2">
                  <c:v>2nd cousin</c:v>
                </c:pt>
                <c:pt idx="3">
                  <c:v>Other relation</c:v>
                </c:pt>
                <c:pt idx="4">
                  <c:v>Not related</c:v>
                </c:pt>
              </c:strCache>
            </c:strRef>
          </c:cat>
          <c:val>
            <c:numRef>
              <c:f>Sheet1!$B$2:$B$6</c:f>
              <c:numCache>
                <c:formatCode>0</c:formatCode>
                <c:ptCount val="5"/>
                <c:pt idx="0">
                  <c:v>29</c:v>
                </c:pt>
                <c:pt idx="1">
                  <c:v>21</c:v>
                </c:pt>
                <c:pt idx="2">
                  <c:v>8</c:v>
                </c:pt>
                <c:pt idx="3">
                  <c:v>6</c:v>
                </c:pt>
                <c:pt idx="4">
                  <c:v>36</c:v>
                </c:pt>
              </c:numCache>
            </c:numRef>
          </c:val>
          <c:extLst xmlns:c16r2="http://schemas.microsoft.com/office/drawing/2015/06/chart">
            <c:ext xmlns:c16="http://schemas.microsoft.com/office/drawing/2014/chart" uri="{C3380CC4-5D6E-409C-BE32-E72D297353CC}">
              <c16:uniqueId val="{0000000C-09D8-446D-99A9-092C71C7F3E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Have another soon</c:v>
                </c:pt>
              </c:strCache>
            </c:strRef>
          </c:tx>
          <c:spPr>
            <a:solidFill>
              <a:srgbClr val="15673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26</c:v>
                </c:pt>
                <c:pt idx="1">
                  <c:v>36</c:v>
                </c:pt>
              </c:numCache>
            </c:numRef>
          </c:val>
          <c:extLst xmlns:c16r2="http://schemas.microsoft.com/office/drawing/2015/06/chart">
            <c:ext xmlns:c16="http://schemas.microsoft.com/office/drawing/2014/chart" uri="{C3380CC4-5D6E-409C-BE32-E72D297353CC}">
              <c16:uniqueId val="{00000000-4E93-4101-ADD8-7EA163C7669E}"/>
            </c:ext>
          </c:extLst>
        </c:ser>
        <c:ser>
          <c:idx val="1"/>
          <c:order val="1"/>
          <c:tx>
            <c:strRef>
              <c:f>Sheet1!$C$1</c:f>
              <c:strCache>
                <c:ptCount val="1"/>
                <c:pt idx="0">
                  <c:v>Have another later</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16</c:v>
                </c:pt>
                <c:pt idx="1">
                  <c:v>21</c:v>
                </c:pt>
              </c:numCache>
            </c:numRef>
          </c:val>
          <c:extLst xmlns:c16r2="http://schemas.microsoft.com/office/drawing/2015/06/chart">
            <c:ext xmlns:c16="http://schemas.microsoft.com/office/drawing/2014/chart" uri="{C3380CC4-5D6E-409C-BE32-E72D297353CC}">
              <c16:uniqueId val="{00000001-4E93-4101-ADD8-7EA163C7669E}"/>
            </c:ext>
          </c:extLst>
        </c:ser>
        <c:ser>
          <c:idx val="2"/>
          <c:order val="2"/>
          <c:tx>
            <c:strRef>
              <c:f>Sheet1!$D$1</c:f>
              <c:strCache>
                <c:ptCount val="1"/>
                <c:pt idx="0">
                  <c:v>Have another, undecided when/undecided</c:v>
                </c:pt>
              </c:strCache>
            </c:strRef>
          </c:tx>
          <c:spPr>
            <a:solidFill>
              <a:srgbClr val="D1E39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11</c:v>
                </c:pt>
                <c:pt idx="1">
                  <c:v>5</c:v>
                </c:pt>
              </c:numCache>
            </c:numRef>
          </c:val>
          <c:extLst xmlns:c16r2="http://schemas.microsoft.com/office/drawing/2015/06/chart">
            <c:ext xmlns:c16="http://schemas.microsoft.com/office/drawing/2014/chart" uri="{C3380CC4-5D6E-409C-BE32-E72D297353CC}">
              <c16:uniqueId val="{00000002-4E93-4101-ADD8-7EA163C7669E}"/>
            </c:ext>
          </c:extLst>
        </c:ser>
        <c:ser>
          <c:idx val="3"/>
          <c:order val="3"/>
          <c:tx>
            <c:strRef>
              <c:f>Sheet1!$E$1</c:f>
              <c:strCache>
                <c:ptCount val="1"/>
                <c:pt idx="0">
                  <c:v>Want no more or sterilised</c:v>
                </c:pt>
              </c:strCache>
            </c:strRef>
          </c:tx>
          <c:spPr>
            <a:solidFill>
              <a:srgbClr val="2E5AA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0</c:formatCode>
                <c:ptCount val="2"/>
                <c:pt idx="0">
                  <c:v>44</c:v>
                </c:pt>
                <c:pt idx="1">
                  <c:v>37</c:v>
                </c:pt>
              </c:numCache>
            </c:numRef>
          </c:val>
          <c:extLst xmlns:c16r2="http://schemas.microsoft.com/office/drawing/2015/06/chart">
            <c:ext xmlns:c16="http://schemas.microsoft.com/office/drawing/2014/chart" uri="{C3380CC4-5D6E-409C-BE32-E72D297353CC}">
              <c16:uniqueId val="{00000003-4E93-4101-ADD8-7EA163C7669E}"/>
            </c:ext>
          </c:extLst>
        </c:ser>
        <c:ser>
          <c:idx val="4"/>
          <c:order val="4"/>
          <c:tx>
            <c:strRef>
              <c:f>Sheet1!$F$1</c:f>
              <c:strCache>
                <c:ptCount val="1"/>
                <c:pt idx="0">
                  <c:v>Declared infecund</c:v>
                </c:pt>
              </c:strCache>
            </c:strRef>
          </c:tx>
          <c:spPr>
            <a:solidFill>
              <a:srgbClr val="2E5AA9">
                <a:lumMod val="60000"/>
                <a:lumOff val="40000"/>
              </a:srgbClr>
            </a:solidFill>
            <a:ln>
              <a:noFill/>
            </a:ln>
            <a:effectLst/>
            <a:scene3d>
              <a:camera prst="orthographicFront"/>
              <a:lightRig rig="threePt" dir="t">
                <a:rot lat="0" lon="0" rev="1200000"/>
              </a:lightRig>
            </a:scene3d>
            <a:sp3d>
              <a:bevelT w="63500" h="25400"/>
            </a:sp3d>
          </c:spPr>
          <c:invertIfNegative val="0"/>
          <c:dLbls>
            <c:dLbl>
              <c:idx val="0"/>
              <c:layout>
                <c:manualLayout>
                  <c:x val="0.10305711064390165"/>
                  <c:y val="-2.5961171490708874E-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4E93-4101-ADD8-7EA163C7669E}"/>
                </c:ext>
                <c:ext xmlns:c15="http://schemas.microsoft.com/office/drawing/2012/chart" uri="{CE6537A1-D6FC-4f65-9D91-7224C49458BB}"/>
              </c:extLst>
            </c:dLbl>
            <c:dLbl>
              <c:idx val="1"/>
              <c:layout>
                <c:manualLayout>
                  <c:x val="0.1061335028626235"/>
                  <c:y val="5.1922342981417721E-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4E93-4101-ADD8-7EA163C7669E}"/>
                </c:ext>
                <c:ext xmlns:c15="http://schemas.microsoft.com/office/drawing/2012/chart" uri="{CE6537A1-D6FC-4f65-9D91-7224C49458BB}">
                  <c15:layout>
                    <c:manualLayout>
                      <c:w val="2.9417482066137011E-2"/>
                      <c:h val="6.4838128007381965E-2"/>
                    </c:manualLayout>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Sheet1!$F$2:$F$3</c:f>
              <c:numCache>
                <c:formatCode>0</c:formatCode>
                <c:ptCount val="2"/>
                <c:pt idx="0">
                  <c:v>3</c:v>
                </c:pt>
                <c:pt idx="1">
                  <c:v>1</c:v>
                </c:pt>
              </c:numCache>
            </c:numRef>
          </c:val>
          <c:extLst xmlns:c16r2="http://schemas.microsoft.com/office/drawing/2015/06/chart">
            <c:ext xmlns:c16="http://schemas.microsoft.com/office/drawing/2014/chart" uri="{C3380CC4-5D6E-409C-BE32-E72D297353CC}">
              <c16:uniqueId val="{00000006-4E93-4101-ADD8-7EA163C7669E}"/>
            </c:ext>
          </c:extLst>
        </c:ser>
        <c:dLbls>
          <c:dLblPos val="ctr"/>
          <c:showLegendKey val="0"/>
          <c:showVal val="1"/>
          <c:showCatName val="0"/>
          <c:showSerName val="0"/>
          <c:showPercent val="0"/>
          <c:showBubbleSize val="0"/>
        </c:dLbls>
        <c:gapWidth val="100"/>
        <c:overlap val="100"/>
        <c:axId val="405921040"/>
        <c:axId val="405921432"/>
      </c:barChart>
      <c:catAx>
        <c:axId val="4059210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5921432"/>
        <c:crosses val="autoZero"/>
        <c:auto val="1"/>
        <c:lblAlgn val="ctr"/>
        <c:lblOffset val="100"/>
        <c:noMultiLvlLbl val="0"/>
      </c:catAx>
      <c:valAx>
        <c:axId val="405921432"/>
        <c:scaling>
          <c:orientation val="minMax"/>
        </c:scaling>
        <c:delete val="1"/>
        <c:axPos val="l"/>
        <c:numFmt formatCode="0%" sourceLinked="1"/>
        <c:majorTickMark val="none"/>
        <c:minorTickMark val="none"/>
        <c:tickLblPos val="nextTo"/>
        <c:crossAx val="4059210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56734"/>
            </a:solidFill>
            <a:ln>
              <a:noFill/>
            </a:ln>
            <a:scene3d>
              <a:camera prst="orthographicFront"/>
              <a:lightRig rig="threePt" dir="t">
                <a:rot lat="0" lon="0" rev="1200000"/>
              </a:lightRig>
            </a:scene3d>
            <a:sp3d>
              <a:bevelT w="63500" h="25400"/>
            </a:sp3d>
          </c:spPr>
          <c:dPt>
            <c:idx val="0"/>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193F-4883-969F-849731F233A6}"/>
              </c:ext>
            </c:extLst>
          </c:dPt>
          <c:dPt>
            <c:idx val="1"/>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93F-4883-969F-849731F233A6}"/>
              </c:ext>
            </c:extLst>
          </c:dPt>
          <c:dPt>
            <c:idx val="2"/>
            <c:bubble3D val="0"/>
            <c:spPr>
              <a:solidFill>
                <a:srgbClr val="156734">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193F-4883-969F-849731F233A6}"/>
              </c:ext>
            </c:extLst>
          </c:dPt>
          <c:dPt>
            <c:idx val="3"/>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193F-4883-969F-849731F233A6}"/>
              </c:ext>
            </c:extLst>
          </c:dPt>
          <c:dPt>
            <c:idx val="4"/>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193F-4883-969F-849731F233A6}"/>
              </c:ext>
            </c:extLst>
          </c:dPt>
          <c:dPt>
            <c:idx val="5"/>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193F-4883-969F-849731F233A6}"/>
              </c:ext>
            </c:extLst>
          </c:dPt>
          <c:dLbls>
            <c:dLbl>
              <c:idx val="1"/>
              <c:layout>
                <c:manualLayout>
                  <c:x val="0.14143967719349412"/>
                  <c:y val="0.25373379180295752"/>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3-193F-4883-969F-849731F233A6}"/>
                </c:ext>
                <c:ext xmlns:c15="http://schemas.microsoft.com/office/drawing/2012/chart" uri="{CE6537A1-D6FC-4f65-9D91-7224C49458BB}"/>
              </c:extLst>
            </c:dLbl>
            <c:dLbl>
              <c:idx val="2"/>
              <c:layout>
                <c:manualLayout>
                  <c:x val="6.5295745082078083E-2"/>
                  <c:y val="4.9869697417901503E-2"/>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193F-4883-969F-849731F233A6}"/>
                </c:ext>
                <c:ext xmlns:c15="http://schemas.microsoft.com/office/drawing/2012/chart" uri="{CE6537A1-D6FC-4f65-9D91-7224C49458BB}">
                  <c15:layout>
                    <c:manualLayout>
                      <c:w val="0.18333398533800949"/>
                      <c:h val="0.19095949210570978"/>
                    </c:manualLayout>
                  </c15:layout>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193F-4883-969F-849731F233A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88</c:v>
                </c:pt>
                <c:pt idx="1">
                  <c:v>7</c:v>
                </c:pt>
                <c:pt idx="2">
                  <c:v>5</c:v>
                </c:pt>
              </c:numCache>
            </c:numRef>
          </c:val>
          <c:extLst xmlns:c16r2="http://schemas.microsoft.com/office/drawing/2015/06/chart">
            <c:ext xmlns:c16="http://schemas.microsoft.com/office/drawing/2014/chart" uri="{C3380CC4-5D6E-409C-BE32-E72D297353CC}">
              <c16:uniqueId val="{0000000C-193F-4883-969F-849731F233A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090693923557341E-2"/>
          <c:y val="5.192234298141773E-3"/>
          <c:w val="0.70584311032076918"/>
          <c:h val="0.89121839866179364"/>
        </c:manualLayout>
      </c:layout>
      <c:barChart>
        <c:barDir val="col"/>
        <c:grouping val="stacked"/>
        <c:varyColors val="0"/>
        <c:ser>
          <c:idx val="0"/>
          <c:order val="0"/>
          <c:tx>
            <c:strRef>
              <c:f>Sheet1!$B$1</c:f>
              <c:strCache>
                <c:ptCount val="1"/>
                <c:pt idx="0">
                  <c:v>Wanted fertility</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0.0</c:formatCode>
                <c:ptCount val="3"/>
                <c:pt idx="0">
                  <c:v>2.9</c:v>
                </c:pt>
                <c:pt idx="1">
                  <c:v>2.4</c:v>
                </c:pt>
                <c:pt idx="2">
                  <c:v>3.2</c:v>
                </c:pt>
              </c:numCache>
            </c:numRef>
          </c:val>
          <c:extLst xmlns:c16r2="http://schemas.microsoft.com/office/drawing/2015/06/chart">
            <c:ext xmlns:c16="http://schemas.microsoft.com/office/drawing/2014/chart" uri="{C3380CC4-5D6E-409C-BE32-E72D297353CC}">
              <c16:uniqueId val="{00000000-F441-4264-9A75-E14122E1B686}"/>
            </c:ext>
          </c:extLst>
        </c:ser>
        <c:ser>
          <c:idx val="1"/>
          <c:order val="1"/>
          <c:tx>
            <c:strRef>
              <c:f>Sheet1!$C$1</c:f>
              <c:strCache>
                <c:ptCount val="1"/>
                <c:pt idx="0">
                  <c:v>Difference in fertlity</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0.0</c:formatCode>
                <c:ptCount val="3"/>
                <c:pt idx="0">
                  <c:v>0.70000000000000018</c:v>
                </c:pt>
                <c:pt idx="1">
                  <c:v>0.5</c:v>
                </c:pt>
                <c:pt idx="2">
                  <c:v>0.69999999999999973</c:v>
                </c:pt>
              </c:numCache>
            </c:numRef>
          </c:val>
          <c:extLst xmlns:c16r2="http://schemas.microsoft.com/office/drawing/2015/06/chart">
            <c:ext xmlns:c16="http://schemas.microsoft.com/office/drawing/2014/chart" uri="{C3380CC4-5D6E-409C-BE32-E72D297353CC}">
              <c16:uniqueId val="{00000001-F441-4264-9A75-E14122E1B686}"/>
            </c:ext>
          </c:extLst>
        </c:ser>
        <c:ser>
          <c:idx val="2"/>
          <c:order val="2"/>
          <c:tx>
            <c:strRef>
              <c:f>Sheet1!$D$1</c:f>
              <c:strCache>
                <c:ptCount val="1"/>
                <c:pt idx="0">
                  <c:v>TFR</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3.6</c:v>
                </c:pt>
                <c:pt idx="1">
                  <c:v>2.9</c:v>
                </c:pt>
                <c:pt idx="2">
                  <c:v>3.9</c:v>
                </c:pt>
              </c:numCache>
            </c:numRef>
          </c:val>
          <c:extLst xmlns:c16r2="http://schemas.microsoft.com/office/drawing/2015/06/chart">
            <c:ext xmlns:c16="http://schemas.microsoft.com/office/drawing/2014/chart" uri="{C3380CC4-5D6E-409C-BE32-E72D297353CC}">
              <c16:uniqueId val="{00000002-F441-4264-9A75-E14122E1B686}"/>
            </c:ext>
          </c:extLst>
        </c:ser>
        <c:dLbls>
          <c:dLblPos val="ctr"/>
          <c:showLegendKey val="0"/>
          <c:showVal val="1"/>
          <c:showCatName val="0"/>
          <c:showSerName val="0"/>
          <c:showPercent val="0"/>
          <c:showBubbleSize val="0"/>
        </c:dLbls>
        <c:gapWidth val="100"/>
        <c:overlap val="100"/>
        <c:axId val="407927552"/>
        <c:axId val="407927944"/>
      </c:barChart>
      <c:catAx>
        <c:axId val="4079275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927944"/>
        <c:crosses val="autoZero"/>
        <c:auto val="1"/>
        <c:lblAlgn val="ctr"/>
        <c:lblOffset val="100"/>
        <c:noMultiLvlLbl val="0"/>
      </c:catAx>
      <c:valAx>
        <c:axId val="407927944"/>
        <c:scaling>
          <c:orientation val="minMax"/>
          <c:max val="10"/>
        </c:scaling>
        <c:delete val="1"/>
        <c:axPos val="l"/>
        <c:numFmt formatCode="0.0" sourceLinked="1"/>
        <c:majorTickMark val="out"/>
        <c:minorTickMark val="none"/>
        <c:tickLblPos val="nextTo"/>
        <c:crossAx val="407927552"/>
        <c:crosses val="autoZero"/>
        <c:crossBetween val="between"/>
      </c:valAx>
      <c:spPr>
        <a:noFill/>
        <a:ln>
          <a:noFill/>
        </a:ln>
        <a:effectLst/>
      </c:spPr>
    </c:plotArea>
    <c:legend>
      <c:legendPos val="r"/>
      <c:layout>
        <c:manualLayout>
          <c:xMode val="edge"/>
          <c:yMode val="edge"/>
          <c:x val="0.73363612709782278"/>
          <c:y val="0.50614554078040097"/>
          <c:w val="0.25319875969199396"/>
          <c:h val="0.2161672275574360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79045491535942625"/>
        </c:manualLayout>
      </c:layout>
      <c:barChart>
        <c:barDir val="col"/>
        <c:grouping val="clustered"/>
        <c:varyColors val="0"/>
        <c:ser>
          <c:idx val="0"/>
          <c:order val="0"/>
          <c:tx>
            <c:strRef>
              <c:f>Sheet1!$B$1</c:f>
              <c:strCache>
                <c:ptCount val="1"/>
                <c:pt idx="0">
                  <c:v>Currently married women</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E5AA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1902-4CC0-975D-AA22681AD7A6}"/>
              </c:ext>
            </c:extLst>
          </c:dPt>
          <c:dPt>
            <c:idx val="2"/>
            <c:invertIfNegative val="0"/>
            <c:bubble3D val="0"/>
            <c:spPr>
              <a:solidFill>
                <a:srgbClr val="D1E39B"/>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902-4CC0-975D-AA22681AD7A6}"/>
              </c:ext>
            </c:extLst>
          </c:dPt>
          <c:dPt>
            <c:idx val="3"/>
            <c:invertIfNegative val="0"/>
            <c:bubble3D val="0"/>
            <c:spPr>
              <a:solidFill>
                <a:srgbClr val="D1E39B"/>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1902-4CC0-975D-AA22681AD7A6}"/>
              </c:ext>
            </c:extLst>
          </c:dPt>
          <c:dPt>
            <c:idx val="4"/>
            <c:invertIfNegative val="0"/>
            <c:bubble3D val="0"/>
            <c:spPr>
              <a:solidFill>
                <a:srgbClr val="D1E39B"/>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1902-4CC0-975D-AA22681AD7A6}"/>
              </c:ext>
            </c:extLst>
          </c:dPt>
          <c:dPt>
            <c:idx val="5"/>
            <c:invertIfNegative val="0"/>
            <c:bubble3D val="0"/>
            <c:spPr>
              <a:solidFill>
                <a:srgbClr val="AB6F5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1902-4CC0-975D-AA22681AD7A6}"/>
              </c:ext>
            </c:extLst>
          </c:dPt>
          <c:dPt>
            <c:idx val="6"/>
            <c:invertIfNegative val="0"/>
            <c:bubble3D val="0"/>
            <c:spPr>
              <a:solidFill>
                <a:srgbClr val="FBCB8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1902-4CC0-975D-AA22681AD7A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Male condom</c:v>
                </c:pt>
                <c:pt idx="3">
                  <c:v>Female sterilisation</c:v>
                </c:pt>
                <c:pt idx="4">
                  <c:v>Injectables</c:v>
                </c:pt>
                <c:pt idx="5">
                  <c:v>Any traditional method</c:v>
                </c:pt>
                <c:pt idx="6">
                  <c:v>Withdrawal</c:v>
                </c:pt>
              </c:strCache>
            </c:strRef>
          </c:cat>
          <c:val>
            <c:numRef>
              <c:f>Sheet1!$B$2:$B$8</c:f>
              <c:numCache>
                <c:formatCode>0</c:formatCode>
                <c:ptCount val="7"/>
                <c:pt idx="0">
                  <c:v>34</c:v>
                </c:pt>
                <c:pt idx="1">
                  <c:v>25</c:v>
                </c:pt>
                <c:pt idx="2">
                  <c:v>9</c:v>
                </c:pt>
                <c:pt idx="3">
                  <c:v>9</c:v>
                </c:pt>
                <c:pt idx="4">
                  <c:v>3</c:v>
                </c:pt>
                <c:pt idx="5">
                  <c:v>9</c:v>
                </c:pt>
                <c:pt idx="6">
                  <c:v>8</c:v>
                </c:pt>
              </c:numCache>
            </c:numRef>
          </c:val>
          <c:extLst xmlns:c16r2="http://schemas.microsoft.com/office/drawing/2015/06/chart">
            <c:ext xmlns:c16="http://schemas.microsoft.com/office/drawing/2014/chart" uri="{C3380CC4-5D6E-409C-BE32-E72D297353CC}">
              <c16:uniqueId val="{0000000C-1902-4CC0-975D-AA22681AD7A6}"/>
            </c:ext>
          </c:extLst>
        </c:ser>
        <c:dLbls>
          <c:dLblPos val="outEnd"/>
          <c:showLegendKey val="0"/>
          <c:showVal val="1"/>
          <c:showCatName val="0"/>
          <c:showSerName val="0"/>
          <c:showPercent val="0"/>
          <c:showBubbleSize val="0"/>
        </c:dLbls>
        <c:gapWidth val="100"/>
        <c:axId val="460125272"/>
        <c:axId val="465282832"/>
      </c:barChart>
      <c:catAx>
        <c:axId val="4601252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5282832"/>
        <c:crosses val="autoZero"/>
        <c:auto val="1"/>
        <c:lblAlgn val="ctr"/>
        <c:lblOffset val="100"/>
        <c:noMultiLvlLbl val="0"/>
      </c:catAx>
      <c:valAx>
        <c:axId val="465282832"/>
        <c:scaling>
          <c:orientation val="minMax"/>
          <c:max val="100"/>
        </c:scaling>
        <c:delete val="1"/>
        <c:axPos val="l"/>
        <c:numFmt formatCode="0" sourceLinked="1"/>
        <c:majorTickMark val="out"/>
        <c:minorTickMark val="none"/>
        <c:tickLblPos val="nextTo"/>
        <c:crossAx val="460125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1.0420585018470863E-2"/>
          <c:w val="1"/>
          <c:h val="0.88684738655640005"/>
        </c:manualLayout>
      </c:layout>
      <c:barChart>
        <c:barDir val="col"/>
        <c:grouping val="clustered"/>
        <c:varyColors val="0"/>
        <c:ser>
          <c:idx val="0"/>
          <c:order val="0"/>
          <c:tx>
            <c:strRef>
              <c:f>Sheet1!$B$1</c:f>
              <c:strCache>
                <c:ptCount val="1"/>
                <c:pt idx="0">
                  <c:v>Series 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691D-4951-BD2B-D5D85D0CA9E3}"/>
              </c:ext>
            </c:extLst>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691D-4951-BD2B-D5D85D0CA9E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c:v>17</c:v>
                </c:pt>
                <c:pt idx="1">
                  <c:v>23</c:v>
                </c:pt>
                <c:pt idx="2">
                  <c:v>27</c:v>
                </c:pt>
                <c:pt idx="3">
                  <c:v>28</c:v>
                </c:pt>
                <c:pt idx="4">
                  <c:v>30</c:v>
                </c:pt>
              </c:numCache>
            </c:numRef>
          </c:val>
          <c:extLst xmlns:c16r2="http://schemas.microsoft.com/office/drawing/2015/06/chart">
            <c:ext xmlns:c16="http://schemas.microsoft.com/office/drawing/2014/chart" uri="{C3380CC4-5D6E-409C-BE32-E72D297353CC}">
              <c16:uniqueId val="{00000004-691D-4951-BD2B-D5D85D0CA9E3}"/>
            </c:ext>
          </c:extLst>
        </c:ser>
        <c:dLbls>
          <c:showLegendKey val="0"/>
          <c:showVal val="0"/>
          <c:showCatName val="0"/>
          <c:showSerName val="0"/>
          <c:showPercent val="0"/>
          <c:showBubbleSize val="0"/>
        </c:dLbls>
        <c:gapWidth val="100"/>
        <c:axId val="465283616"/>
        <c:axId val="465284008"/>
      </c:barChart>
      <c:catAx>
        <c:axId val="465283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5284008"/>
        <c:crosses val="autoZero"/>
        <c:auto val="1"/>
        <c:lblAlgn val="ctr"/>
        <c:lblOffset val="100"/>
        <c:noMultiLvlLbl val="0"/>
      </c:catAx>
      <c:valAx>
        <c:axId val="465284008"/>
        <c:scaling>
          <c:orientation val="minMax"/>
          <c:max val="100"/>
        </c:scaling>
        <c:delete val="1"/>
        <c:axPos val="l"/>
        <c:numFmt formatCode="0" sourceLinked="1"/>
        <c:majorTickMark val="out"/>
        <c:minorTickMark val="none"/>
        <c:tickLblPos val="nextTo"/>
        <c:crossAx val="465283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Any method</c:v>
                </c:pt>
              </c:strCache>
            </c:strRef>
          </c:tx>
          <c:spPr>
            <a:ln w="63500" cap="rnd">
              <a:solidFill>
                <a:srgbClr val="2E5AA9"/>
              </a:solidFill>
              <a:round/>
            </a:ln>
            <a:effectLst/>
          </c:spPr>
          <c:marker>
            <c:symbol val="circle"/>
            <c:size val="5"/>
            <c:spPr>
              <a:solidFill>
                <a:srgbClr val="2E5AA9"/>
              </a:solidFill>
              <a:ln w="63500" cap="rnd">
                <a:solidFill>
                  <a:srgbClr val="2E5AA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Sheet1!$B$2:$B$5</c:f>
              <c:numCache>
                <c:formatCode>General</c:formatCode>
                <c:ptCount val="4"/>
                <c:pt idx="0">
                  <c:v>12</c:v>
                </c:pt>
                <c:pt idx="1">
                  <c:v>30</c:v>
                </c:pt>
                <c:pt idx="2">
                  <c:v>35</c:v>
                </c:pt>
                <c:pt idx="3">
                  <c:v>34</c:v>
                </c:pt>
              </c:numCache>
            </c:numRef>
          </c:val>
          <c:smooth val="0"/>
          <c:extLst xmlns:c16r2="http://schemas.microsoft.com/office/drawing/2015/06/chart">
            <c:ext xmlns:c16="http://schemas.microsoft.com/office/drawing/2014/chart" uri="{C3380CC4-5D6E-409C-BE32-E72D297353CC}">
              <c16:uniqueId val="{00000000-CE69-453D-A6AB-B0DC43741D2A}"/>
            </c:ext>
          </c:extLst>
        </c:ser>
        <c:ser>
          <c:idx val="1"/>
          <c:order val="1"/>
          <c:tx>
            <c:strRef>
              <c:f>Sheet1!$C$1</c:f>
              <c:strCache>
                <c:ptCount val="1"/>
                <c:pt idx="0">
                  <c:v>Any modern method</c:v>
                </c:pt>
              </c:strCache>
            </c:strRef>
          </c:tx>
          <c:spPr>
            <a:ln w="63500" cap="rnd">
              <a:solidFill>
                <a:srgbClr val="156734"/>
              </a:solidFill>
              <a:round/>
            </a:ln>
            <a:effectLst/>
          </c:spPr>
          <c:marker>
            <c:symbol val="circle"/>
            <c:size val="5"/>
            <c:spPr>
              <a:solidFill>
                <a:srgbClr val="156734"/>
              </a:solidFill>
              <a:ln w="63500">
                <a:solidFill>
                  <a:srgbClr val="15673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Sheet1!$C$2:$C$5</c:f>
              <c:numCache>
                <c:formatCode>General</c:formatCode>
                <c:ptCount val="4"/>
                <c:pt idx="0">
                  <c:v>9</c:v>
                </c:pt>
                <c:pt idx="1">
                  <c:v>22</c:v>
                </c:pt>
                <c:pt idx="2">
                  <c:v>26</c:v>
                </c:pt>
                <c:pt idx="3">
                  <c:v>25</c:v>
                </c:pt>
              </c:numCache>
            </c:numRef>
          </c:val>
          <c:smooth val="0"/>
          <c:extLst xmlns:c16r2="http://schemas.microsoft.com/office/drawing/2015/06/chart">
            <c:ext xmlns:c16="http://schemas.microsoft.com/office/drawing/2014/chart" uri="{C3380CC4-5D6E-409C-BE32-E72D297353CC}">
              <c16:uniqueId val="{00000001-CE69-453D-A6AB-B0DC43741D2A}"/>
            </c:ext>
          </c:extLst>
        </c:ser>
        <c:ser>
          <c:idx val="2"/>
          <c:order val="2"/>
          <c:tx>
            <c:strRef>
              <c:f>Sheet1!$D$1</c:f>
              <c:strCache>
                <c:ptCount val="1"/>
                <c:pt idx="0">
                  <c:v>Any traditional method</c:v>
                </c:pt>
              </c:strCache>
            </c:strRef>
          </c:tx>
          <c:spPr>
            <a:ln w="63500" cap="rnd">
              <a:solidFill>
                <a:srgbClr val="AB6F57"/>
              </a:solidFill>
              <a:round/>
            </a:ln>
            <a:effectLst/>
          </c:spPr>
          <c:marker>
            <c:symbol val="circle"/>
            <c:size val="5"/>
            <c:spPr>
              <a:solidFill>
                <a:srgbClr val="AB6F57"/>
              </a:solidFill>
              <a:ln w="63500">
                <a:solidFill>
                  <a:srgbClr val="AB6F57"/>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Sheet1!$D$2:$D$5</c:f>
              <c:numCache>
                <c:formatCode>General</c:formatCode>
                <c:ptCount val="4"/>
                <c:pt idx="0">
                  <c:v>3</c:v>
                </c:pt>
                <c:pt idx="1">
                  <c:v>8</c:v>
                </c:pt>
                <c:pt idx="2">
                  <c:v>9</c:v>
                </c:pt>
                <c:pt idx="3">
                  <c:v>9</c:v>
                </c:pt>
              </c:numCache>
            </c:numRef>
          </c:val>
          <c:smooth val="0"/>
          <c:extLst xmlns:c16r2="http://schemas.microsoft.com/office/drawing/2015/06/chart">
            <c:ext xmlns:c16="http://schemas.microsoft.com/office/drawing/2014/chart" uri="{C3380CC4-5D6E-409C-BE32-E72D297353CC}">
              <c16:uniqueId val="{00000002-CE69-453D-A6AB-B0DC43741D2A}"/>
            </c:ext>
          </c:extLst>
        </c:ser>
        <c:dLbls>
          <c:dLblPos val="t"/>
          <c:showLegendKey val="0"/>
          <c:showVal val="1"/>
          <c:showCatName val="0"/>
          <c:showSerName val="0"/>
          <c:showPercent val="0"/>
          <c:showBubbleSize val="0"/>
        </c:dLbls>
        <c:marker val="1"/>
        <c:smooth val="0"/>
        <c:axId val="465284792"/>
        <c:axId val="465284400"/>
      </c:lineChart>
      <c:catAx>
        <c:axId val="465284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5284400"/>
        <c:crosses val="autoZero"/>
        <c:auto val="1"/>
        <c:lblAlgn val="ctr"/>
        <c:lblOffset val="100"/>
        <c:noMultiLvlLbl val="0"/>
      </c:catAx>
      <c:valAx>
        <c:axId val="465284400"/>
        <c:scaling>
          <c:orientation val="minMax"/>
          <c:max val="50"/>
        </c:scaling>
        <c:delete val="1"/>
        <c:axPos val="l"/>
        <c:numFmt formatCode="General" sourceLinked="1"/>
        <c:majorTickMark val="out"/>
        <c:minorTickMark val="none"/>
        <c:tickLblPos val="nextTo"/>
        <c:crossAx val="465284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481673763742299"/>
        </c:manualLayout>
      </c:layout>
      <c:lineChart>
        <c:grouping val="standard"/>
        <c:varyColors val="0"/>
        <c:ser>
          <c:idx val="0"/>
          <c:order val="0"/>
          <c:tx>
            <c:strRef>
              <c:f>Sheet1!$B$1</c:f>
              <c:strCache>
                <c:ptCount val="1"/>
                <c:pt idx="0">
                  <c:v>15-19</c:v>
                </c:pt>
              </c:strCache>
            </c:strRef>
          </c:tx>
          <c:spPr>
            <a:ln w="63500" cap="rnd">
              <a:solidFill>
                <a:srgbClr val="2E5AA9"/>
              </a:solidFill>
              <a:round/>
            </a:ln>
            <a:effectLst/>
          </c:spPr>
          <c:marker>
            <c:symbol val="circle"/>
            <c:size val="5"/>
            <c:spPr>
              <a:solidFill>
                <a:srgbClr val="2E5AA9"/>
              </a:solidFill>
              <a:ln w="63500" cap="rnd">
                <a:solidFill>
                  <a:srgbClr val="2E5AA9"/>
                </a:solidFill>
              </a:ln>
              <a:effectLst/>
              <a:scene3d>
                <a:camera prst="orthographicFront"/>
                <a:lightRig rig="threePt" dir="t">
                  <a:rot lat="0" lon="0" rev="1200000"/>
                </a:lightRig>
              </a:scene3d>
            </c:spPr>
          </c:marker>
          <c:dLbls>
            <c:dLbl>
              <c:idx val="0"/>
              <c:layout>
                <c:manualLayout>
                  <c:x val="-4.1753504128773433E-2"/>
                  <c:y val="-1.8140317474464627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Sheet1!$B$2:$B$5</c:f>
              <c:numCache>
                <c:formatCode>General</c:formatCode>
                <c:ptCount val="4"/>
                <c:pt idx="0">
                  <c:v>2</c:v>
                </c:pt>
                <c:pt idx="1">
                  <c:v>4</c:v>
                </c:pt>
                <c:pt idx="2">
                  <c:v>7</c:v>
                </c:pt>
                <c:pt idx="3">
                  <c:v>6</c:v>
                </c:pt>
              </c:numCache>
            </c:numRef>
          </c:val>
          <c:smooth val="0"/>
          <c:extLst xmlns:c16r2="http://schemas.microsoft.com/office/drawing/2015/06/chart">
            <c:ext xmlns:c16="http://schemas.microsoft.com/office/drawing/2014/chart" uri="{C3380CC4-5D6E-409C-BE32-E72D297353CC}">
              <c16:uniqueId val="{00000000-CE69-453D-A6AB-B0DC43741D2A}"/>
            </c:ext>
          </c:extLst>
        </c:ser>
        <c:ser>
          <c:idx val="1"/>
          <c:order val="1"/>
          <c:tx>
            <c:strRef>
              <c:f>Sheet1!$C$1</c:f>
              <c:strCache>
                <c:ptCount val="1"/>
                <c:pt idx="0">
                  <c:v>20-24</c:v>
                </c:pt>
              </c:strCache>
            </c:strRef>
          </c:tx>
          <c:spPr>
            <a:ln w="63500" cap="rnd">
              <a:solidFill>
                <a:srgbClr val="156734"/>
              </a:solidFill>
              <a:round/>
            </a:ln>
            <a:effectLst/>
          </c:spPr>
          <c:marker>
            <c:symbol val="circle"/>
            <c:size val="5"/>
            <c:spPr>
              <a:solidFill>
                <a:srgbClr val="156734"/>
              </a:solidFill>
              <a:ln w="63500">
                <a:solidFill>
                  <a:srgbClr val="15673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Sheet1!$C$2:$C$5</c:f>
              <c:numCache>
                <c:formatCode>General</c:formatCode>
                <c:ptCount val="4"/>
                <c:pt idx="0">
                  <c:v>4</c:v>
                </c:pt>
                <c:pt idx="1">
                  <c:v>11</c:v>
                </c:pt>
                <c:pt idx="2">
                  <c:v>15</c:v>
                </c:pt>
                <c:pt idx="3">
                  <c:v>13</c:v>
                </c:pt>
              </c:numCache>
            </c:numRef>
          </c:val>
          <c:smooth val="0"/>
          <c:extLst xmlns:c16r2="http://schemas.microsoft.com/office/drawing/2015/06/chart">
            <c:ext xmlns:c16="http://schemas.microsoft.com/office/drawing/2014/chart" uri="{C3380CC4-5D6E-409C-BE32-E72D297353CC}">
              <c16:uniqueId val="{00000001-CE69-453D-A6AB-B0DC43741D2A}"/>
            </c:ext>
          </c:extLst>
        </c:ser>
        <c:dLbls>
          <c:dLblPos val="t"/>
          <c:showLegendKey val="0"/>
          <c:showVal val="1"/>
          <c:showCatName val="0"/>
          <c:showSerName val="0"/>
          <c:showPercent val="0"/>
          <c:showBubbleSize val="0"/>
        </c:dLbls>
        <c:marker val="1"/>
        <c:smooth val="0"/>
        <c:axId val="465285576"/>
        <c:axId val="465285968"/>
      </c:lineChart>
      <c:catAx>
        <c:axId val="4652855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5285968"/>
        <c:crosses val="autoZero"/>
        <c:auto val="1"/>
        <c:lblAlgn val="ctr"/>
        <c:lblOffset val="100"/>
        <c:noMultiLvlLbl val="0"/>
      </c:catAx>
      <c:valAx>
        <c:axId val="465285968"/>
        <c:scaling>
          <c:orientation val="minMax"/>
          <c:max val="50"/>
        </c:scaling>
        <c:delete val="1"/>
        <c:axPos val="l"/>
        <c:numFmt formatCode="General" sourceLinked="1"/>
        <c:majorTickMark val="out"/>
        <c:minorTickMark val="none"/>
        <c:tickLblPos val="nextTo"/>
        <c:crossAx val="465285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Public sector</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Injectables</c:v>
                </c:pt>
                <c:pt idx="1">
                  <c:v>Female sterilisation</c:v>
                </c:pt>
                <c:pt idx="2">
                  <c:v>Male condom</c:v>
                </c:pt>
                <c:pt idx="3">
                  <c:v>Total</c:v>
                </c:pt>
              </c:strCache>
            </c:strRef>
          </c:cat>
          <c:val>
            <c:numRef>
              <c:f>Sheet1!$B$2:$B$5</c:f>
              <c:numCache>
                <c:formatCode>General</c:formatCode>
                <c:ptCount val="4"/>
                <c:pt idx="0" formatCode="0">
                  <c:v>62</c:v>
                </c:pt>
                <c:pt idx="1">
                  <c:v>57</c:v>
                </c:pt>
                <c:pt idx="2">
                  <c:v>20</c:v>
                </c:pt>
                <c:pt idx="3">
                  <c:v>44</c:v>
                </c:pt>
              </c:numCache>
            </c:numRef>
          </c:val>
          <c:extLst xmlns:c16r2="http://schemas.microsoft.com/office/drawing/2015/06/chart">
            <c:ext xmlns:c16="http://schemas.microsoft.com/office/drawing/2014/chart" uri="{C3380CC4-5D6E-409C-BE32-E72D297353CC}">
              <c16:uniqueId val="{00000000-06E8-4F48-A5A8-81D6A167D234}"/>
            </c:ext>
          </c:extLst>
        </c:ser>
        <c:ser>
          <c:idx val="1"/>
          <c:order val="1"/>
          <c:tx>
            <c:strRef>
              <c:f>Sheet1!$C$1</c:f>
              <c:strCache>
                <c:ptCount val="1"/>
                <c:pt idx="0">
                  <c:v>Private sector</c:v>
                </c:pt>
              </c:strCache>
            </c:strRef>
          </c:tx>
          <c:spPr>
            <a:solidFill>
              <a:srgbClr val="D1E39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Injectables</c:v>
                </c:pt>
                <c:pt idx="1">
                  <c:v>Female sterilisation</c:v>
                </c:pt>
                <c:pt idx="2">
                  <c:v>Male condom</c:v>
                </c:pt>
                <c:pt idx="3">
                  <c:v>Total</c:v>
                </c:pt>
              </c:strCache>
            </c:strRef>
          </c:cat>
          <c:val>
            <c:numRef>
              <c:f>Sheet1!$C$2:$C$5</c:f>
              <c:numCache>
                <c:formatCode>0</c:formatCode>
                <c:ptCount val="4"/>
                <c:pt idx="0">
                  <c:v>34</c:v>
                </c:pt>
                <c:pt idx="1">
                  <c:v>42</c:v>
                </c:pt>
                <c:pt idx="2">
                  <c:v>49</c:v>
                </c:pt>
                <c:pt idx="3">
                  <c:v>43</c:v>
                </c:pt>
              </c:numCache>
            </c:numRef>
          </c:val>
          <c:extLst xmlns:c16r2="http://schemas.microsoft.com/office/drawing/2015/06/chart">
            <c:ext xmlns:c16="http://schemas.microsoft.com/office/drawing/2014/chart" uri="{C3380CC4-5D6E-409C-BE32-E72D297353CC}">
              <c16:uniqueId val="{00000001-06E8-4F48-A5A8-81D6A167D234}"/>
            </c:ext>
          </c:extLst>
        </c:ser>
        <c:ser>
          <c:idx val="2"/>
          <c:order val="2"/>
          <c:tx>
            <c:strRef>
              <c:f>Sheet1!$D$1</c:f>
              <c:strCache>
                <c:ptCount val="1"/>
                <c:pt idx="0">
                  <c:v>Other/missing</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Injectables</c:v>
                </c:pt>
                <c:pt idx="1">
                  <c:v>Female sterilisation</c:v>
                </c:pt>
                <c:pt idx="2">
                  <c:v>Male condom</c:v>
                </c:pt>
                <c:pt idx="3">
                  <c:v>Total</c:v>
                </c:pt>
              </c:strCache>
            </c:strRef>
          </c:cat>
          <c:val>
            <c:numRef>
              <c:f>Sheet1!$D$2:$D$5</c:f>
              <c:numCache>
                <c:formatCode>General</c:formatCode>
                <c:ptCount val="4"/>
                <c:pt idx="0">
                  <c:v>4</c:v>
                </c:pt>
                <c:pt idx="1">
                  <c:v>1</c:v>
                </c:pt>
                <c:pt idx="2">
                  <c:v>31</c:v>
                </c:pt>
                <c:pt idx="3">
                  <c:v>13</c:v>
                </c:pt>
              </c:numCache>
            </c:numRef>
          </c:val>
          <c:extLst xmlns:c16r2="http://schemas.microsoft.com/office/drawing/2015/06/chart">
            <c:ext xmlns:c16="http://schemas.microsoft.com/office/drawing/2014/chart" uri="{C3380CC4-5D6E-409C-BE32-E72D297353CC}">
              <c16:uniqueId val="{00000002-06E8-4F48-A5A8-81D6A167D234}"/>
            </c:ext>
          </c:extLst>
        </c:ser>
        <c:dLbls>
          <c:showLegendKey val="0"/>
          <c:showVal val="0"/>
          <c:showCatName val="0"/>
          <c:showSerName val="0"/>
          <c:showPercent val="0"/>
          <c:showBubbleSize val="0"/>
        </c:dLbls>
        <c:gapWidth val="100"/>
        <c:overlap val="100"/>
        <c:axId val="468456904"/>
        <c:axId val="468457296"/>
      </c:barChart>
      <c:catAx>
        <c:axId val="4684569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8457296"/>
        <c:crosses val="autoZero"/>
        <c:auto val="1"/>
        <c:lblAlgn val="ctr"/>
        <c:lblOffset val="100"/>
        <c:noMultiLvlLbl val="0"/>
      </c:catAx>
      <c:valAx>
        <c:axId val="468457296"/>
        <c:scaling>
          <c:orientation val="minMax"/>
        </c:scaling>
        <c:delete val="1"/>
        <c:axPos val="b"/>
        <c:numFmt formatCode="0%" sourceLinked="1"/>
        <c:majorTickMark val="none"/>
        <c:minorTickMark val="none"/>
        <c:tickLblPos val="nextTo"/>
        <c:crossAx val="4684569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BF5D-4FB4-AFD9-F12B5EAB510E}"/>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BF5D-4FB4-AFD9-F12B5EAB510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93</c:v>
                </c:pt>
                <c:pt idx="1">
                  <c:v>99</c:v>
                </c:pt>
                <c:pt idx="2">
                  <c:v>89</c:v>
                </c:pt>
              </c:numCache>
            </c:numRef>
          </c:val>
          <c:extLst xmlns:c16r2="http://schemas.microsoft.com/office/drawing/2015/06/chart">
            <c:ext xmlns:c16="http://schemas.microsoft.com/office/drawing/2014/chart" uri="{C3380CC4-5D6E-409C-BE32-E72D297353CC}">
              <c16:uniqueId val="{00000004-BF5D-4FB4-AFD9-F12B5EAB510E}"/>
            </c:ext>
          </c:extLst>
        </c:ser>
        <c:dLbls>
          <c:showLegendKey val="0"/>
          <c:showVal val="0"/>
          <c:showCatName val="0"/>
          <c:showSerName val="0"/>
          <c:showPercent val="0"/>
          <c:showBubbleSize val="0"/>
        </c:dLbls>
        <c:gapWidth val="100"/>
        <c:axId val="404637048"/>
        <c:axId val="404637440"/>
      </c:barChart>
      <c:catAx>
        <c:axId val="404637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4637440"/>
        <c:crosses val="autoZero"/>
        <c:auto val="1"/>
        <c:lblAlgn val="ctr"/>
        <c:lblOffset val="100"/>
        <c:noMultiLvlLbl val="0"/>
      </c:catAx>
      <c:valAx>
        <c:axId val="404637440"/>
        <c:scaling>
          <c:orientation val="minMax"/>
          <c:max val="100"/>
          <c:min val="0"/>
        </c:scaling>
        <c:delete val="1"/>
        <c:axPos val="l"/>
        <c:numFmt formatCode="0" sourceLinked="1"/>
        <c:majorTickMark val="out"/>
        <c:minorTickMark val="none"/>
        <c:tickLblPos val="nextTo"/>
        <c:crossAx val="404637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For spacing</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Sheet1!$B$2:$B$4</c:f>
              <c:numCache>
                <c:formatCode>0</c:formatCode>
                <c:ptCount val="3"/>
                <c:pt idx="0">
                  <c:v>10</c:v>
                </c:pt>
                <c:pt idx="1">
                  <c:v>9</c:v>
                </c:pt>
                <c:pt idx="2">
                  <c:v>19</c:v>
                </c:pt>
              </c:numCache>
            </c:numRef>
          </c:val>
          <c:extLst xmlns:c16r2="http://schemas.microsoft.com/office/drawing/2015/06/chart">
            <c:ext xmlns:c16="http://schemas.microsoft.com/office/drawing/2014/chart" uri="{C3380CC4-5D6E-409C-BE32-E72D297353CC}">
              <c16:uniqueId val="{00000000-A999-4D3A-AB2D-A5D5028CDB23}"/>
            </c:ext>
          </c:extLst>
        </c:ser>
        <c:ser>
          <c:idx val="1"/>
          <c:order val="1"/>
          <c:tx>
            <c:strRef>
              <c:f>Sheet1!$C$1</c:f>
              <c:strCache>
                <c:ptCount val="1"/>
                <c:pt idx="0">
                  <c:v>For limiting</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Sheet1!$C$2:$C$4</c:f>
              <c:numCache>
                <c:formatCode>0</c:formatCode>
                <c:ptCount val="3"/>
                <c:pt idx="0">
                  <c:v>8</c:v>
                </c:pt>
                <c:pt idx="1">
                  <c:v>25</c:v>
                </c:pt>
                <c:pt idx="2">
                  <c:v>33</c:v>
                </c:pt>
              </c:numCache>
            </c:numRef>
          </c:val>
          <c:extLst xmlns:c16r2="http://schemas.microsoft.com/office/drawing/2015/06/chart">
            <c:ext xmlns:c16="http://schemas.microsoft.com/office/drawing/2014/chart" uri="{C3380CC4-5D6E-409C-BE32-E72D297353CC}">
              <c16:uniqueId val="{00000001-A999-4D3A-AB2D-A5D5028CDB23}"/>
            </c:ext>
          </c:extLst>
        </c:ser>
        <c:ser>
          <c:idx val="2"/>
          <c:order val="2"/>
          <c:tx>
            <c:strRef>
              <c:f>Sheet1!$D$1</c:f>
              <c:strCache>
                <c:ptCount val="1"/>
                <c:pt idx="0">
                  <c:v>Total</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Sheet1!$D$2:$D$4</c:f>
              <c:numCache>
                <c:formatCode>General</c:formatCode>
                <c:ptCount val="3"/>
                <c:pt idx="0">
                  <c:v>17</c:v>
                </c:pt>
                <c:pt idx="1">
                  <c:v>34</c:v>
                </c:pt>
                <c:pt idx="2">
                  <c:v>52</c:v>
                </c:pt>
              </c:numCache>
            </c:numRef>
          </c:val>
          <c:extLst xmlns:c16r2="http://schemas.microsoft.com/office/drawing/2015/06/chart">
            <c:ext xmlns:c16="http://schemas.microsoft.com/office/drawing/2014/chart" uri="{C3380CC4-5D6E-409C-BE32-E72D297353CC}">
              <c16:uniqueId val="{00000002-A999-4D3A-AB2D-A5D5028CDB23}"/>
            </c:ext>
          </c:extLst>
        </c:ser>
        <c:dLbls>
          <c:dLblPos val="ctr"/>
          <c:showLegendKey val="0"/>
          <c:showVal val="1"/>
          <c:showCatName val="0"/>
          <c:showSerName val="0"/>
          <c:showPercent val="0"/>
          <c:showBubbleSize val="0"/>
        </c:dLbls>
        <c:gapWidth val="100"/>
        <c:overlap val="100"/>
        <c:axId val="468457688"/>
        <c:axId val="468458080"/>
      </c:barChart>
      <c:catAx>
        <c:axId val="468457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8458080"/>
        <c:crosses val="autoZero"/>
        <c:auto val="1"/>
        <c:lblAlgn val="ctr"/>
        <c:lblOffset val="100"/>
        <c:noMultiLvlLbl val="0"/>
      </c:catAx>
      <c:valAx>
        <c:axId val="468458080"/>
        <c:scaling>
          <c:orientation val="minMax"/>
          <c:max val="100"/>
        </c:scaling>
        <c:delete val="1"/>
        <c:axPos val="l"/>
        <c:numFmt formatCode="0" sourceLinked="1"/>
        <c:majorTickMark val="out"/>
        <c:minorTickMark val="none"/>
        <c:tickLblPos val="nextTo"/>
        <c:crossAx val="468457688"/>
        <c:crosses val="autoZero"/>
        <c:crossBetween val="between"/>
      </c:valAx>
      <c:spPr>
        <a:noFill/>
        <a:ln>
          <a:noFill/>
        </a:ln>
        <a:effectLst/>
      </c:spPr>
    </c:plotArea>
    <c:legend>
      <c:legendPos val="r"/>
      <c:legendEntry>
        <c:idx val="0"/>
        <c:delete val="1"/>
      </c:legendEntry>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Sheet1!$A$2</c:f>
              <c:strCache>
                <c:ptCount val="1"/>
                <c:pt idx="0">
                  <c:v>2012-13 PDHS</c:v>
                </c:pt>
              </c:strCache>
            </c:strRef>
          </c:tx>
          <c:spPr>
            <a:ln w="63500" cap="rnd">
              <a:solidFill>
                <a:srgbClr val="766C70"/>
              </a:solidFill>
              <a:round/>
            </a:ln>
            <a:effectLst/>
          </c:spPr>
          <c:marker>
            <c:symbol val="circle"/>
            <c:size val="5"/>
            <c:spPr>
              <a:solidFill>
                <a:srgbClr val="766C70"/>
              </a:solidFill>
              <a:ln w="63500" cap="rnd">
                <a:solidFill>
                  <a:srgbClr val="766C70"/>
                </a:solidFill>
              </a:ln>
              <a:effectLst/>
              <a:scene3d>
                <a:camera prst="orthographicFront"/>
                <a:lightRig rig="threePt" dir="t">
                  <a:rot lat="0" lon="0" rev="1200000"/>
                </a:lightRig>
              </a:scene3d>
            </c:spPr>
          </c:marker>
          <c:dLbls>
            <c:dLbl>
              <c:idx val="0"/>
              <c:layout>
                <c:manualLayout>
                  <c:x val="-5.1475727414230912E-2"/>
                  <c:y val="-1.814031747446453E-2"/>
                </c:manualLayout>
              </c:layout>
              <c:tx>
                <c:rich>
                  <a:bodyPr/>
                  <a:lstStyle/>
                  <a:p>
                    <a:r>
                      <a:rPr lang="en-US" dirty="0" smtClean="0"/>
                      <a:t>&lt;1</a:t>
                    </a:r>
                    <a:endParaRPr lang="en-US" dirty="0"/>
                  </a:p>
                </c:rich>
              </c:tx>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15-19</c:v>
                </c:pt>
                <c:pt idx="1">
                  <c:v>20-24</c:v>
                </c:pt>
                <c:pt idx="2">
                  <c:v>25-49</c:v>
                </c:pt>
                <c:pt idx="3">
                  <c:v>30-34</c:v>
                </c:pt>
                <c:pt idx="4">
                  <c:v>35-39</c:v>
                </c:pt>
                <c:pt idx="5">
                  <c:v>40-44</c:v>
                </c:pt>
                <c:pt idx="6">
                  <c:v>45-49</c:v>
                </c:pt>
              </c:strCache>
            </c:strRef>
          </c:cat>
          <c:val>
            <c:numRef>
              <c:f>Sheet1!$B$2:$H$2</c:f>
              <c:numCache>
                <c:formatCode>General</c:formatCode>
                <c:ptCount val="7"/>
                <c:pt idx="0">
                  <c:v>0</c:v>
                </c:pt>
                <c:pt idx="1">
                  <c:v>2</c:v>
                </c:pt>
                <c:pt idx="2">
                  <c:v>9</c:v>
                </c:pt>
                <c:pt idx="3">
                  <c:v>13</c:v>
                </c:pt>
                <c:pt idx="4">
                  <c:v>18</c:v>
                </c:pt>
                <c:pt idx="5">
                  <c:v>19</c:v>
                </c:pt>
                <c:pt idx="6">
                  <c:v>14</c:v>
                </c:pt>
              </c:numCache>
            </c:numRef>
          </c:val>
          <c:smooth val="0"/>
        </c:ser>
        <c:ser>
          <c:idx val="1"/>
          <c:order val="1"/>
          <c:tx>
            <c:strRef>
              <c:f>Sheet1!$A$3</c:f>
              <c:strCache>
                <c:ptCount val="1"/>
                <c:pt idx="0">
                  <c:v>2017-18 PDHS</c:v>
                </c:pt>
              </c:strCache>
            </c:strRef>
          </c:tx>
          <c:spPr>
            <a:ln w="63500" cap="rnd">
              <a:solidFill>
                <a:srgbClr val="156734"/>
              </a:solidFill>
              <a:round/>
            </a:ln>
            <a:effectLst/>
          </c:spPr>
          <c:marker>
            <c:symbol val="circle"/>
            <c:size val="5"/>
            <c:spPr>
              <a:solidFill>
                <a:srgbClr val="156734"/>
              </a:solidFill>
              <a:ln w="63500">
                <a:solidFill>
                  <a:srgbClr val="156734"/>
                </a:solidFill>
              </a:ln>
              <a:effectLst/>
              <a:scene3d>
                <a:camera prst="orthographicFront"/>
                <a:lightRig rig="threePt" dir="t">
                  <a:rot lat="0" lon="0" rev="1200000"/>
                </a:lightRig>
              </a:scene3d>
            </c:spPr>
          </c:marker>
          <c:dLbls>
            <c:dLbl>
              <c:idx val="0"/>
              <c:layout>
                <c:manualLayout>
                  <c:x val="-2.092016851707881E-2"/>
                  <c:y val="-5.9742992578989101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15-19</c:v>
                </c:pt>
                <c:pt idx="1">
                  <c:v>20-24</c:v>
                </c:pt>
                <c:pt idx="2">
                  <c:v>25-49</c:v>
                </c:pt>
                <c:pt idx="3">
                  <c:v>30-34</c:v>
                </c:pt>
                <c:pt idx="4">
                  <c:v>35-39</c:v>
                </c:pt>
                <c:pt idx="5">
                  <c:v>40-44</c:v>
                </c:pt>
                <c:pt idx="6">
                  <c:v>45-49</c:v>
                </c:pt>
              </c:strCache>
            </c:strRef>
          </c:cat>
          <c:val>
            <c:numRef>
              <c:f>Sheet1!$B$3:$H$3</c:f>
              <c:numCache>
                <c:formatCode>General</c:formatCode>
                <c:ptCount val="7"/>
                <c:pt idx="0">
                  <c:v>1</c:v>
                </c:pt>
                <c:pt idx="1">
                  <c:v>2</c:v>
                </c:pt>
                <c:pt idx="2">
                  <c:v>6</c:v>
                </c:pt>
                <c:pt idx="3">
                  <c:v>11</c:v>
                </c:pt>
                <c:pt idx="4">
                  <c:v>12</c:v>
                </c:pt>
                <c:pt idx="5">
                  <c:v>10</c:v>
                </c:pt>
                <c:pt idx="6">
                  <c:v>10</c:v>
                </c:pt>
              </c:numCache>
            </c:numRef>
          </c:val>
          <c:smooth val="0"/>
        </c:ser>
        <c:dLbls>
          <c:dLblPos val="t"/>
          <c:showLegendKey val="0"/>
          <c:showVal val="1"/>
          <c:showCatName val="0"/>
          <c:showSerName val="0"/>
          <c:showPercent val="0"/>
          <c:showBubbleSize val="0"/>
        </c:dLbls>
        <c:marker val="1"/>
        <c:smooth val="0"/>
        <c:axId val="468458864"/>
        <c:axId val="468459256"/>
      </c:lineChart>
      <c:catAx>
        <c:axId val="468458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8459256"/>
        <c:crosses val="autoZero"/>
        <c:auto val="1"/>
        <c:lblAlgn val="ctr"/>
        <c:lblOffset val="100"/>
        <c:noMultiLvlLbl val="0"/>
      </c:catAx>
      <c:valAx>
        <c:axId val="468459256"/>
        <c:scaling>
          <c:orientation val="minMax"/>
          <c:max val="50"/>
        </c:scaling>
        <c:delete val="1"/>
        <c:axPos val="l"/>
        <c:numFmt formatCode="General" sourceLinked="1"/>
        <c:majorTickMark val="out"/>
        <c:minorTickMark val="none"/>
        <c:tickLblPos val="nextTo"/>
        <c:crossAx val="468458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52883604195189E-2"/>
          <c:y val="5.5030705805063362E-2"/>
          <c:w val="0.96609423279160966"/>
          <c:h val="0.84847194584352892"/>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Demand satisfied</c:v>
                </c:pt>
                <c:pt idx="1">
                  <c:v>Demand satisfied by modern methods</c:v>
                </c:pt>
              </c:strCache>
            </c:strRef>
          </c:cat>
          <c:val>
            <c:numRef>
              <c:f>Sheet1!$B$2:$B$3</c:f>
              <c:numCache>
                <c:formatCode>0</c:formatCode>
                <c:ptCount val="2"/>
                <c:pt idx="0">
                  <c:v>66</c:v>
                </c:pt>
                <c:pt idx="1">
                  <c:v>49</c:v>
                </c:pt>
              </c:numCache>
            </c:numRef>
          </c:val>
          <c:extLst xmlns:c16r2="http://schemas.microsoft.com/office/drawing/2015/06/chart">
            <c:ext xmlns:c16="http://schemas.microsoft.com/office/drawing/2014/chart" uri="{C3380CC4-5D6E-409C-BE32-E72D297353CC}">
              <c16:uniqueId val="{00000000-5F33-4069-98D5-0FD028FEF27F}"/>
            </c:ext>
          </c:extLst>
        </c:ser>
        <c:dLbls>
          <c:dLblPos val="outEnd"/>
          <c:showLegendKey val="0"/>
          <c:showVal val="1"/>
          <c:showCatName val="0"/>
          <c:showSerName val="0"/>
          <c:showPercent val="0"/>
          <c:showBubbleSize val="0"/>
        </c:dLbls>
        <c:gapWidth val="100"/>
        <c:axId val="468460040"/>
        <c:axId val="468989720"/>
      </c:barChart>
      <c:catAx>
        <c:axId val="4684600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8989720"/>
        <c:crosses val="autoZero"/>
        <c:auto val="1"/>
        <c:lblAlgn val="ctr"/>
        <c:lblOffset val="100"/>
        <c:noMultiLvlLbl val="0"/>
      </c:catAx>
      <c:valAx>
        <c:axId val="468989720"/>
        <c:scaling>
          <c:orientation val="minMax"/>
          <c:max val="100"/>
        </c:scaling>
        <c:delete val="1"/>
        <c:axPos val="l"/>
        <c:numFmt formatCode="0" sourceLinked="1"/>
        <c:majorTickMark val="none"/>
        <c:minorTickMark val="none"/>
        <c:tickLblPos val="nextTo"/>
        <c:crossAx val="4684600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56734"/>
            </a:solidFill>
            <a:ln>
              <a:noFill/>
            </a:ln>
            <a:scene3d>
              <a:camera prst="orthographicFront"/>
              <a:lightRig rig="threePt" dir="t">
                <a:rot lat="0" lon="0" rev="1200000"/>
              </a:lightRig>
            </a:scene3d>
            <a:sp3d>
              <a:bevelT w="63500" h="25400"/>
            </a:sp3d>
          </c:spPr>
          <c:dPt>
            <c:idx val="0"/>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8B69-467C-8FA6-C5BDD9AD9477}"/>
              </c:ext>
            </c:extLst>
          </c:dPt>
          <c:dPt>
            <c:idx val="1"/>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8B69-467C-8FA6-C5BDD9AD9477}"/>
              </c:ext>
            </c:extLst>
          </c:dPt>
          <c:dPt>
            <c:idx val="2"/>
            <c:bubble3D val="0"/>
            <c:spPr>
              <a:solidFill>
                <a:srgbClr val="156734">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8B69-467C-8FA6-C5BDD9AD9477}"/>
              </c:ext>
            </c:extLst>
          </c:dPt>
          <c:dPt>
            <c:idx val="3"/>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8B69-467C-8FA6-C5BDD9AD9477}"/>
              </c:ext>
            </c:extLst>
          </c:dPt>
          <c:dPt>
            <c:idx val="4"/>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8B69-467C-8FA6-C5BDD9AD9477}"/>
              </c:ext>
            </c:extLst>
          </c:dPt>
          <c:dPt>
            <c:idx val="5"/>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8B69-467C-8FA6-C5BDD9AD9477}"/>
              </c:ext>
            </c:extLst>
          </c:dPt>
          <c:dLbls>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8B69-467C-8FA6-C5BDD9AD9477}"/>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Sheet1!$A$2:$A$4</c:f>
              <c:strCache>
                <c:ptCount val="3"/>
                <c:pt idx="0">
                  <c:v>Intends to use</c:v>
                </c:pt>
                <c:pt idx="1">
                  <c:v>Does not intend to use</c:v>
                </c:pt>
                <c:pt idx="2">
                  <c:v>Unsure</c:v>
                </c:pt>
              </c:strCache>
            </c:strRef>
          </c:cat>
          <c:val>
            <c:numRef>
              <c:f>Sheet1!$B$2:$B$4</c:f>
              <c:numCache>
                <c:formatCode>0</c:formatCode>
                <c:ptCount val="3"/>
                <c:pt idx="0">
                  <c:v>33</c:v>
                </c:pt>
                <c:pt idx="1">
                  <c:v>46</c:v>
                </c:pt>
                <c:pt idx="2">
                  <c:v>21</c:v>
                </c:pt>
              </c:numCache>
            </c:numRef>
          </c:val>
          <c:extLst xmlns:c16r2="http://schemas.microsoft.com/office/drawing/2015/06/chart">
            <c:ext xmlns:c16="http://schemas.microsoft.com/office/drawing/2014/chart" uri="{C3380CC4-5D6E-409C-BE32-E72D297353CC}">
              <c16:uniqueId val="{0000000C-8B69-467C-8FA6-C5BDD9AD947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4878559976745388E-4"/>
          <c:w val="0.96616035172886816"/>
          <c:h val="0.81324902834694179"/>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091C-4467-8459-491073316CC6}"/>
              </c:ext>
            </c:extLst>
          </c:dPt>
          <c:dPt>
            <c:idx val="2"/>
            <c:invertIfNegative val="0"/>
            <c:bubble3D val="0"/>
            <c:extLst xmlns:c16r2="http://schemas.microsoft.com/office/drawing/2015/06/chart">
              <c:ext xmlns:c16="http://schemas.microsoft.com/office/drawing/2014/chart" uri="{C3380CC4-5D6E-409C-BE32-E72D297353CC}">
                <c16:uniqueId val="{00000001-091C-4467-8459-491073316CC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Visited by lady health worker who discussed family planning</c:v>
                </c:pt>
                <c:pt idx="1">
                  <c:v>Visited a health facility in past year and discussed family planning</c:v>
                </c:pt>
                <c:pt idx="2">
                  <c:v>Did not discuss family planning either with lady health worker or at a health facility</c:v>
                </c:pt>
              </c:strCache>
            </c:strRef>
          </c:cat>
          <c:val>
            <c:numRef>
              <c:f>Sheet1!$B$2:$B$4</c:f>
              <c:numCache>
                <c:formatCode>General</c:formatCode>
                <c:ptCount val="3"/>
                <c:pt idx="0">
                  <c:v>19</c:v>
                </c:pt>
                <c:pt idx="1">
                  <c:v>8</c:v>
                </c:pt>
                <c:pt idx="2">
                  <c:v>78</c:v>
                </c:pt>
              </c:numCache>
            </c:numRef>
          </c:val>
          <c:extLst xmlns:c16r2="http://schemas.microsoft.com/office/drawing/2015/06/chart">
            <c:ext xmlns:c16="http://schemas.microsoft.com/office/drawing/2014/chart" uri="{C3380CC4-5D6E-409C-BE32-E72D297353CC}">
              <c16:uniqueId val="{00000002-091C-4467-8459-491073316CC6}"/>
            </c:ext>
          </c:extLst>
        </c:ser>
        <c:dLbls>
          <c:dLblPos val="outEnd"/>
          <c:showLegendKey val="0"/>
          <c:showVal val="1"/>
          <c:showCatName val="0"/>
          <c:showSerName val="0"/>
          <c:showPercent val="0"/>
          <c:showBubbleSize val="0"/>
        </c:dLbls>
        <c:gapWidth val="100"/>
        <c:axId val="468990896"/>
        <c:axId val="468991288"/>
      </c:barChart>
      <c:catAx>
        <c:axId val="468990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68991288"/>
        <c:crosses val="autoZero"/>
        <c:auto val="1"/>
        <c:lblAlgn val="ctr"/>
        <c:lblOffset val="100"/>
        <c:noMultiLvlLbl val="0"/>
      </c:catAx>
      <c:valAx>
        <c:axId val="468991288"/>
        <c:scaling>
          <c:orientation val="minMax"/>
          <c:max val="100"/>
        </c:scaling>
        <c:delete val="1"/>
        <c:axPos val="l"/>
        <c:numFmt formatCode="General" sourceLinked="1"/>
        <c:majorTickMark val="out"/>
        <c:minorTickMark val="none"/>
        <c:tickLblPos val="nextTo"/>
        <c:crossAx val="468990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14722267576796"/>
          <c:y val="0"/>
          <c:w val="0.79585277732423199"/>
          <c:h val="1"/>
        </c:manualLayout>
      </c:layout>
      <c:barChart>
        <c:barDir val="bar"/>
        <c:grouping val="clustered"/>
        <c:varyColors val="0"/>
        <c:ser>
          <c:idx val="0"/>
          <c:order val="0"/>
          <c:tx>
            <c:strRef>
              <c:f>Sheet1!$B$1</c:f>
              <c:strCache>
                <c:ptCount val="1"/>
                <c:pt idx="0">
                  <c:v>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c:v>
                </c:pt>
                <c:pt idx="1">
                  <c:v>Television</c:v>
                </c:pt>
                <c:pt idx="2">
                  <c:v>Newspaper/ magazine</c:v>
                </c:pt>
                <c:pt idx="3">
                  <c:v>Radio</c:v>
                </c:pt>
                <c:pt idx="4">
                  <c:v>Mobile phone</c:v>
                </c:pt>
              </c:strCache>
            </c:strRef>
          </c:cat>
          <c:val>
            <c:numRef>
              <c:f>Sheet1!$B$2:$B$6</c:f>
              <c:numCache>
                <c:formatCode>General</c:formatCode>
                <c:ptCount val="5"/>
                <c:pt idx="0">
                  <c:v>51</c:v>
                </c:pt>
                <c:pt idx="1">
                  <c:v>44</c:v>
                </c:pt>
                <c:pt idx="2">
                  <c:v>19</c:v>
                </c:pt>
                <c:pt idx="3">
                  <c:v>7</c:v>
                </c:pt>
                <c:pt idx="4">
                  <c:v>2</c:v>
                </c:pt>
              </c:numCache>
            </c:numRef>
          </c:val>
          <c:extLst xmlns:c16r2="http://schemas.microsoft.com/office/drawing/2015/06/chart">
            <c:ext xmlns:c16="http://schemas.microsoft.com/office/drawing/2014/chart" uri="{C3380CC4-5D6E-409C-BE32-E72D297353CC}">
              <c16:uniqueId val="{00000000-5975-42E8-9E30-3320EC7F1350}"/>
            </c:ext>
          </c:extLst>
        </c:ser>
        <c:ser>
          <c:idx val="1"/>
          <c:order val="1"/>
          <c:tx>
            <c:strRef>
              <c:f>Sheet1!$C$1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c:v>
                </c:pt>
                <c:pt idx="1">
                  <c:v>Television</c:v>
                </c:pt>
                <c:pt idx="2">
                  <c:v>Newspaper/ magazine</c:v>
                </c:pt>
                <c:pt idx="3">
                  <c:v>Radio</c:v>
                </c:pt>
                <c:pt idx="4">
                  <c:v>Mobile phone</c:v>
                </c:pt>
              </c:strCache>
            </c:strRef>
          </c:cat>
          <c:val>
            <c:numRef>
              <c:f>Sheet1!$C$2:$C$6</c:f>
              <c:numCache>
                <c:formatCode>General</c:formatCode>
                <c:ptCount val="5"/>
                <c:pt idx="0">
                  <c:v>76</c:v>
                </c:pt>
                <c:pt idx="1">
                  <c:v>23</c:v>
                </c:pt>
                <c:pt idx="2">
                  <c:v>3</c:v>
                </c:pt>
                <c:pt idx="3">
                  <c:v>2</c:v>
                </c:pt>
                <c:pt idx="4">
                  <c:v>1</c:v>
                </c:pt>
              </c:numCache>
            </c:numRef>
          </c:val>
          <c:extLst xmlns:c16r2="http://schemas.microsoft.com/office/drawing/2015/06/chart">
            <c:ext xmlns:c16="http://schemas.microsoft.com/office/drawing/2014/chart" uri="{C3380CC4-5D6E-409C-BE32-E72D297353CC}">
              <c16:uniqueId val="{00000001-5975-42E8-9E30-3320EC7F1350}"/>
            </c:ext>
          </c:extLst>
        </c:ser>
        <c:dLbls>
          <c:showLegendKey val="0"/>
          <c:showVal val="0"/>
          <c:showCatName val="0"/>
          <c:showSerName val="0"/>
          <c:showPercent val="0"/>
          <c:showBubbleSize val="0"/>
        </c:dLbls>
        <c:gapWidth val="100"/>
        <c:axId val="468993248"/>
        <c:axId val="458893896"/>
      </c:barChart>
      <c:catAx>
        <c:axId val="4689932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8893896"/>
        <c:crosses val="autoZero"/>
        <c:auto val="1"/>
        <c:lblAlgn val="ctr"/>
        <c:lblOffset val="100"/>
        <c:noMultiLvlLbl val="0"/>
      </c:catAx>
      <c:valAx>
        <c:axId val="458893896"/>
        <c:scaling>
          <c:orientation val="minMax"/>
          <c:max val="100"/>
        </c:scaling>
        <c:delete val="1"/>
        <c:axPos val="b"/>
        <c:numFmt formatCode="General" sourceLinked="1"/>
        <c:majorTickMark val="none"/>
        <c:minorTickMark val="none"/>
        <c:tickLblPos val="nextTo"/>
        <c:crossAx val="468993248"/>
        <c:crosses val="autoZero"/>
        <c:crossBetween val="between"/>
      </c:valAx>
      <c:spPr>
        <a:noFill/>
        <a:ln>
          <a:noFill/>
        </a:ln>
        <a:effectLst/>
      </c:spPr>
    </c:plotArea>
    <c:legend>
      <c:legendPos val="r"/>
      <c:layout>
        <c:manualLayout>
          <c:xMode val="edge"/>
          <c:yMode val="edge"/>
          <c:x val="0.88528104607185554"/>
          <c:y val="0.33160136724142858"/>
          <c:w val="0.11471895392814457"/>
          <c:h val="0.1401777618706752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775831146106739"/>
          <c:y val="2.6602176541717048E-2"/>
          <c:w val="0.70696391076115483"/>
          <c:h val="0.94679564691656593"/>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5"/>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CEFE-4609-B67A-120039E92A2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Afghanistan DHS 2015</c:v>
                </c:pt>
                <c:pt idx="1">
                  <c:v>Pakistan DHS 2017-18*</c:v>
                </c:pt>
                <c:pt idx="2">
                  <c:v>Tajikistan DHS 2017</c:v>
                </c:pt>
                <c:pt idx="3">
                  <c:v>Nepal DHS 2016</c:v>
                </c:pt>
                <c:pt idx="4">
                  <c:v>India NFHS 2015-16</c:v>
                </c:pt>
                <c:pt idx="5">
                  <c:v>Bangladesh DHS 2014</c:v>
                </c:pt>
              </c:strCache>
            </c:strRef>
          </c:cat>
          <c:val>
            <c:numRef>
              <c:f>Sheet1!$B$2:$B$7</c:f>
              <c:numCache>
                <c:formatCode>0</c:formatCode>
                <c:ptCount val="6"/>
                <c:pt idx="0">
                  <c:v>20</c:v>
                </c:pt>
                <c:pt idx="1">
                  <c:v>25</c:v>
                </c:pt>
                <c:pt idx="2">
                  <c:v>27</c:v>
                </c:pt>
                <c:pt idx="3">
                  <c:v>43</c:v>
                </c:pt>
                <c:pt idx="4">
                  <c:v>48</c:v>
                </c:pt>
                <c:pt idx="5">
                  <c:v>54</c:v>
                </c:pt>
              </c:numCache>
            </c:numRef>
          </c:val>
          <c:extLst xmlns:c16r2="http://schemas.microsoft.com/office/drawing/2015/06/chart">
            <c:ext xmlns:c16="http://schemas.microsoft.com/office/drawing/2014/chart" uri="{C3380CC4-5D6E-409C-BE32-E72D297353CC}">
              <c16:uniqueId val="{00000002-CEFE-4609-B67A-120039E92A2A}"/>
            </c:ext>
          </c:extLst>
        </c:ser>
        <c:dLbls>
          <c:dLblPos val="outEnd"/>
          <c:showLegendKey val="0"/>
          <c:showVal val="1"/>
          <c:showCatName val="0"/>
          <c:showSerName val="0"/>
          <c:showPercent val="0"/>
          <c:showBubbleSize val="0"/>
        </c:dLbls>
        <c:gapWidth val="100"/>
        <c:axId val="469902032"/>
        <c:axId val="469902424"/>
      </c:barChart>
      <c:catAx>
        <c:axId val="46990203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9902424"/>
        <c:crosses val="autoZero"/>
        <c:auto val="1"/>
        <c:lblAlgn val="ctr"/>
        <c:lblOffset val="100"/>
        <c:noMultiLvlLbl val="0"/>
      </c:catAx>
      <c:valAx>
        <c:axId val="469902424"/>
        <c:scaling>
          <c:orientation val="minMax"/>
          <c:max val="100"/>
        </c:scaling>
        <c:delete val="1"/>
        <c:axPos val="b"/>
        <c:numFmt formatCode="0" sourceLinked="1"/>
        <c:majorTickMark val="out"/>
        <c:minorTickMark val="none"/>
        <c:tickLblPos val="nextTo"/>
        <c:crossAx val="469902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0837-40F9-8B67-572D33164ED9}"/>
              </c:ext>
            </c:extLst>
          </c:dPt>
          <c:dPt>
            <c:idx val="1"/>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0837-40F9-8B67-572D33164ED9}"/>
              </c:ext>
            </c:extLst>
          </c:dPt>
          <c:dPt>
            <c:idx val="2"/>
            <c:bubble3D val="0"/>
            <c:spPr>
              <a:solidFill>
                <a:srgbClr val="2E5AA9"/>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0837-40F9-8B67-572D33164ED9}"/>
              </c:ext>
            </c:extLst>
          </c:dPt>
          <c:dPt>
            <c:idx val="3"/>
            <c:bubble3D val="0"/>
            <c:spPr>
              <a:solidFill>
                <a:srgbClr val="766C70"/>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0837-40F9-8B67-572D33164ED9}"/>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0837-40F9-8B67-572D33164ED9}"/>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0837-40F9-8B67-572D33164ED9}"/>
              </c:ext>
            </c:extLst>
          </c:dPt>
          <c:dLbls>
            <c:dLbl>
              <c:idx val="1"/>
              <c:layout>
                <c:manualLayout>
                  <c:x val="-4.4177031017780109E-2"/>
                  <c:y val="0.16309025974714131"/>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3-0837-40F9-8B67-572D33164ED9}"/>
                </c:ext>
                <c:ext xmlns:c15="http://schemas.microsoft.com/office/drawing/2012/chart" uri="{CE6537A1-D6FC-4f65-9D91-7224C49458BB}">
                  <c15:layout/>
                </c:ext>
              </c:extLst>
            </c:dLbl>
            <c:dLbl>
              <c:idx val="2"/>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0837-40F9-8B67-572D33164ED9}"/>
                </c:ext>
                <c:ext xmlns:c15="http://schemas.microsoft.com/office/drawing/2012/chart" uri="{CE6537A1-D6FC-4f65-9D91-7224C49458BB}">
                  <c15:layout/>
                </c:ext>
              </c:extLst>
            </c:dLbl>
            <c:dLbl>
              <c:idx val="3"/>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0837-40F9-8B67-572D33164ED9}"/>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Doctor</c:v>
                </c:pt>
                <c:pt idx="1">
                  <c:v>Nurse/midwife/ lady health visitor</c:v>
                </c:pt>
                <c:pt idx="2">
                  <c:v>Unskilled provider</c:v>
                </c:pt>
                <c:pt idx="3">
                  <c:v>No ANC</c:v>
                </c:pt>
              </c:strCache>
            </c:strRef>
          </c:cat>
          <c:val>
            <c:numRef>
              <c:f>Sheet1!$B$2:$B$5</c:f>
              <c:numCache>
                <c:formatCode>General</c:formatCode>
                <c:ptCount val="4"/>
                <c:pt idx="0">
                  <c:v>82</c:v>
                </c:pt>
                <c:pt idx="1">
                  <c:v>4</c:v>
                </c:pt>
                <c:pt idx="2">
                  <c:v>2</c:v>
                </c:pt>
                <c:pt idx="3">
                  <c:v>12</c:v>
                </c:pt>
              </c:numCache>
            </c:numRef>
          </c:val>
          <c:extLst xmlns:c16r2="http://schemas.microsoft.com/office/drawing/2015/06/chart">
            <c:ext xmlns:c16="http://schemas.microsoft.com/office/drawing/2014/chart" uri="{C3380CC4-5D6E-409C-BE32-E72D297353CC}">
              <c16:uniqueId val="{0000000C-0837-40F9-8B67-572D33164ED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078597339782346E-2"/>
          <c:w val="0.96616035172886816"/>
          <c:h val="0.85767416618267334"/>
        </c:manualLayout>
      </c:layout>
      <c:barChart>
        <c:barDir val="col"/>
        <c:grouping val="clustered"/>
        <c:varyColors val="0"/>
        <c:ser>
          <c:idx val="0"/>
          <c:order val="0"/>
          <c:tx>
            <c:strRef>
              <c:f>Sheet1!$B$1</c:f>
              <c:strCache>
                <c:ptCount val="1"/>
                <c:pt idx="0">
                  <c:v>Total</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3230-44B6-AED8-13C14F8A9249}"/>
              </c:ext>
            </c:extLst>
          </c:dPt>
          <c:dPt>
            <c:idx val="2"/>
            <c:invertIfNegative val="0"/>
            <c:bubble3D val="0"/>
            <c:extLst xmlns:c16r2="http://schemas.microsoft.com/office/drawing/2015/06/chart">
              <c:ext xmlns:c16="http://schemas.microsoft.com/office/drawing/2014/chart" uri="{C3380CC4-5D6E-409C-BE32-E72D297353CC}">
                <c16:uniqueId val="{00000001-3230-44B6-AED8-13C14F8A924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Sheet1!$B$2:$B$3</c:f>
              <c:numCache>
                <c:formatCode>General</c:formatCode>
                <c:ptCount val="2"/>
                <c:pt idx="0">
                  <c:v>51</c:v>
                </c:pt>
                <c:pt idx="1">
                  <c:v>55</c:v>
                </c:pt>
              </c:numCache>
            </c:numRef>
          </c:val>
          <c:extLst xmlns:c16r2="http://schemas.microsoft.com/office/drawing/2015/06/chart">
            <c:ext xmlns:c16="http://schemas.microsoft.com/office/drawing/2014/chart" uri="{C3380CC4-5D6E-409C-BE32-E72D297353CC}">
              <c16:uniqueId val="{00000002-3230-44B6-AED8-13C14F8A9249}"/>
            </c:ext>
          </c:extLst>
        </c:ser>
        <c:ser>
          <c:idx val="1"/>
          <c:order val="1"/>
          <c:tx>
            <c:strRef>
              <c:f>Sheet1!$C$1</c:f>
              <c:strCache>
                <c:ptCount val="1"/>
                <c:pt idx="0">
                  <c:v>Urban</c:v>
                </c:pt>
              </c:strCache>
            </c:strRef>
          </c:tx>
          <c:spPr>
            <a:solidFill>
              <a:srgbClr val="AB6F5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Sheet1!$C$2:$C$3</c:f>
              <c:numCache>
                <c:formatCode>General</c:formatCode>
                <c:ptCount val="2"/>
                <c:pt idx="0">
                  <c:v>71</c:v>
                </c:pt>
                <c:pt idx="1">
                  <c:v>70</c:v>
                </c:pt>
              </c:numCache>
            </c:numRef>
          </c:val>
          <c:extLst xmlns:c16r2="http://schemas.microsoft.com/office/drawing/2015/06/chart">
            <c:ext xmlns:c16="http://schemas.microsoft.com/office/drawing/2014/chart" uri="{C3380CC4-5D6E-409C-BE32-E72D297353CC}">
              <c16:uniqueId val="{00000003-3230-44B6-AED8-13C14F8A9249}"/>
            </c:ext>
          </c:extLst>
        </c:ser>
        <c:ser>
          <c:idx val="2"/>
          <c:order val="2"/>
          <c:tx>
            <c:strRef>
              <c:f>Sheet1!$D$1</c:f>
              <c:strCache>
                <c:ptCount val="1"/>
                <c:pt idx="0">
                  <c:v>Rural</c:v>
                </c:pt>
              </c:strCache>
            </c:strRef>
          </c:tx>
          <c:spPr>
            <a:solidFill>
              <a:srgbClr val="2E5AA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Sheet1!$D$2:$D$3</c:f>
              <c:numCache>
                <c:formatCode>General</c:formatCode>
                <c:ptCount val="2"/>
                <c:pt idx="0">
                  <c:v>42</c:v>
                </c:pt>
                <c:pt idx="1">
                  <c:v>47</c:v>
                </c:pt>
              </c:numCache>
            </c:numRef>
          </c:val>
          <c:extLst xmlns:c16r2="http://schemas.microsoft.com/office/drawing/2015/06/chart">
            <c:ext xmlns:c16="http://schemas.microsoft.com/office/drawing/2014/chart" uri="{C3380CC4-5D6E-409C-BE32-E72D297353CC}">
              <c16:uniqueId val="{00000004-3230-44B6-AED8-13C14F8A9249}"/>
            </c:ext>
          </c:extLst>
        </c:ser>
        <c:dLbls>
          <c:dLblPos val="outEnd"/>
          <c:showLegendKey val="0"/>
          <c:showVal val="1"/>
          <c:showCatName val="0"/>
          <c:showSerName val="0"/>
          <c:showPercent val="0"/>
          <c:showBubbleSize val="0"/>
        </c:dLbls>
        <c:gapWidth val="100"/>
        <c:axId val="469903208"/>
        <c:axId val="469903600"/>
      </c:barChart>
      <c:catAx>
        <c:axId val="4699032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9903600"/>
        <c:crosses val="autoZero"/>
        <c:auto val="1"/>
        <c:lblAlgn val="ctr"/>
        <c:lblOffset val="100"/>
        <c:noMultiLvlLbl val="0"/>
      </c:catAx>
      <c:valAx>
        <c:axId val="469903600"/>
        <c:scaling>
          <c:orientation val="minMax"/>
          <c:max val="100"/>
        </c:scaling>
        <c:delete val="1"/>
        <c:axPos val="l"/>
        <c:numFmt formatCode="General" sourceLinked="1"/>
        <c:majorTickMark val="out"/>
        <c:minorTickMark val="none"/>
        <c:tickLblPos val="nextTo"/>
        <c:crossAx val="4699032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1128747979350256E-2"/>
          <c:w val="0.96616035172886816"/>
          <c:h val="0.85237398967513167"/>
        </c:manualLayout>
      </c:layout>
      <c:lineChart>
        <c:grouping val="standard"/>
        <c:varyColors val="0"/>
        <c:ser>
          <c:idx val="0"/>
          <c:order val="0"/>
          <c:tx>
            <c:strRef>
              <c:f>Sheet1!$B$1</c:f>
              <c:strCache>
                <c:ptCount val="1"/>
                <c:pt idx="0">
                  <c:v>ANC by skilled provider*</c:v>
                </c:pt>
              </c:strCache>
            </c:strRef>
          </c:tx>
          <c:spPr>
            <a:ln w="63500" cap="rnd">
              <a:solidFill>
                <a:srgbClr val="156734"/>
              </a:solidFill>
              <a:round/>
            </a:ln>
            <a:effectLst/>
          </c:spPr>
          <c:marker>
            <c:symbol val="circle"/>
            <c:size val="5"/>
            <c:spPr>
              <a:solidFill>
                <a:srgbClr val="156734"/>
              </a:solidFill>
              <a:ln w="63500" cap="rnd">
                <a:solidFill>
                  <a:srgbClr val="15673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Sheet1!$B$2:$B$5</c:f>
              <c:numCache>
                <c:formatCode>General</c:formatCode>
                <c:ptCount val="4"/>
                <c:pt idx="0">
                  <c:v>26</c:v>
                </c:pt>
                <c:pt idx="1">
                  <c:v>61</c:v>
                </c:pt>
                <c:pt idx="2">
                  <c:v>73</c:v>
                </c:pt>
                <c:pt idx="3">
                  <c:v>86</c:v>
                </c:pt>
              </c:numCache>
            </c:numRef>
          </c:val>
          <c:smooth val="0"/>
          <c:extLst xmlns:c16r2="http://schemas.microsoft.com/office/drawing/2015/06/chart">
            <c:ext xmlns:c16="http://schemas.microsoft.com/office/drawing/2014/chart" uri="{C3380CC4-5D6E-409C-BE32-E72D297353CC}">
              <c16:uniqueId val="{00000000-4519-4C0B-80AA-BBD632F009A4}"/>
            </c:ext>
          </c:extLst>
        </c:ser>
        <c:ser>
          <c:idx val="1"/>
          <c:order val="1"/>
          <c:tx>
            <c:strRef>
              <c:f>Sheet1!$C$1</c:f>
              <c:strCache>
                <c:ptCount val="1"/>
                <c:pt idx="0">
                  <c:v>4+ ANC visits</c:v>
                </c:pt>
              </c:strCache>
            </c:strRef>
          </c:tx>
          <c:spPr>
            <a:ln w="63500" cap="rnd">
              <a:solidFill>
                <a:srgbClr val="AB6F57"/>
              </a:solidFill>
              <a:round/>
            </a:ln>
            <a:effectLst/>
          </c:spPr>
          <c:marker>
            <c:symbol val="circle"/>
            <c:size val="5"/>
            <c:spPr>
              <a:solidFill>
                <a:srgbClr val="AB6F57"/>
              </a:solidFill>
              <a:ln w="63500">
                <a:solidFill>
                  <a:srgbClr val="AB6F57"/>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Sheet1!$C$2:$C$5</c:f>
              <c:numCache>
                <c:formatCode>General</c:formatCode>
                <c:ptCount val="4"/>
                <c:pt idx="0">
                  <c:v>14</c:v>
                </c:pt>
                <c:pt idx="1">
                  <c:v>28</c:v>
                </c:pt>
                <c:pt idx="2">
                  <c:v>37</c:v>
                </c:pt>
                <c:pt idx="3">
                  <c:v>51</c:v>
                </c:pt>
              </c:numCache>
            </c:numRef>
          </c:val>
          <c:smooth val="0"/>
          <c:extLst xmlns:c16r2="http://schemas.microsoft.com/office/drawing/2015/06/chart">
            <c:ext xmlns:c16="http://schemas.microsoft.com/office/drawing/2014/chart" uri="{C3380CC4-5D6E-409C-BE32-E72D297353CC}">
              <c16:uniqueId val="{00000001-4519-4C0B-80AA-BBD632F009A4}"/>
            </c:ext>
          </c:extLst>
        </c:ser>
        <c:ser>
          <c:idx val="2"/>
          <c:order val="2"/>
          <c:tx>
            <c:strRef>
              <c:f>Sheet1!$D$1</c:f>
              <c:strCache>
                <c:ptCount val="1"/>
                <c:pt idx="0">
                  <c:v>ANC in 1st trimester</c:v>
                </c:pt>
              </c:strCache>
            </c:strRef>
          </c:tx>
          <c:spPr>
            <a:ln w="63500" cap="rnd">
              <a:solidFill>
                <a:srgbClr val="2E5AA9"/>
              </a:solidFill>
              <a:round/>
            </a:ln>
            <a:effectLst/>
          </c:spPr>
          <c:marker>
            <c:symbol val="circle"/>
            <c:size val="5"/>
            <c:spPr>
              <a:solidFill>
                <a:srgbClr val="2E5AA9"/>
              </a:solidFill>
              <a:ln w="63500">
                <a:solidFill>
                  <a:srgbClr val="2E5AA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Sheet1!$D$2:$D$5</c:f>
              <c:numCache>
                <c:formatCode>General</c:formatCode>
                <c:ptCount val="4"/>
                <c:pt idx="0">
                  <c:v>15</c:v>
                </c:pt>
                <c:pt idx="1">
                  <c:v>31</c:v>
                </c:pt>
                <c:pt idx="2">
                  <c:v>42</c:v>
                </c:pt>
                <c:pt idx="3">
                  <c:v>55</c:v>
                </c:pt>
              </c:numCache>
            </c:numRef>
          </c:val>
          <c:smooth val="0"/>
          <c:extLst xmlns:c16r2="http://schemas.microsoft.com/office/drawing/2015/06/chart">
            <c:ext xmlns:c16="http://schemas.microsoft.com/office/drawing/2014/chart" uri="{C3380CC4-5D6E-409C-BE32-E72D297353CC}">
              <c16:uniqueId val="{00000002-4519-4C0B-80AA-BBD632F009A4}"/>
            </c:ext>
          </c:extLst>
        </c:ser>
        <c:dLbls>
          <c:dLblPos val="t"/>
          <c:showLegendKey val="0"/>
          <c:showVal val="1"/>
          <c:showCatName val="0"/>
          <c:showSerName val="0"/>
          <c:showPercent val="0"/>
          <c:showBubbleSize val="0"/>
        </c:dLbls>
        <c:marker val="1"/>
        <c:smooth val="0"/>
        <c:axId val="469904384"/>
        <c:axId val="469904776"/>
      </c:lineChart>
      <c:catAx>
        <c:axId val="469904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9904776"/>
        <c:crosses val="autoZero"/>
        <c:auto val="1"/>
        <c:lblAlgn val="ctr"/>
        <c:lblOffset val="100"/>
        <c:noMultiLvlLbl val="0"/>
      </c:catAx>
      <c:valAx>
        <c:axId val="469904776"/>
        <c:scaling>
          <c:orientation val="minMax"/>
          <c:max val="100"/>
        </c:scaling>
        <c:delete val="1"/>
        <c:axPos val="l"/>
        <c:numFmt formatCode="General" sourceLinked="1"/>
        <c:majorTickMark val="out"/>
        <c:minorTickMark val="none"/>
        <c:tickLblPos val="nextTo"/>
        <c:crossAx val="469904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8753280839896"/>
          <c:y val="2.6602176541717048E-2"/>
          <c:w val="0.80019291338582665"/>
          <c:h val="0.97339782345828296"/>
        </c:manualLayout>
      </c:layout>
      <c:barChart>
        <c:barDir val="bar"/>
        <c:grouping val="clustered"/>
        <c:varyColors val="0"/>
        <c:ser>
          <c:idx val="0"/>
          <c:order val="0"/>
          <c:tx>
            <c:strRef>
              <c:f>Sheet1!$B$1</c:f>
              <c:strCache>
                <c:ptCount val="1"/>
                <c:pt idx="0">
                  <c:v>Rural</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Radio</c:v>
                </c:pt>
                <c:pt idx="1">
                  <c:v>Bicycle</c:v>
                </c:pt>
                <c:pt idx="2">
                  <c:v>Motorcycle/ scooter</c:v>
                </c:pt>
                <c:pt idx="3">
                  <c:v>Television</c:v>
                </c:pt>
                <c:pt idx="4">
                  <c:v>Mobile phone</c:v>
                </c:pt>
              </c:strCache>
            </c:strRef>
          </c:cat>
          <c:val>
            <c:numRef>
              <c:f>Sheet1!$B$2:$B$6</c:f>
              <c:numCache>
                <c:formatCode>0</c:formatCode>
                <c:ptCount val="5"/>
                <c:pt idx="0">
                  <c:v>7</c:v>
                </c:pt>
                <c:pt idx="1">
                  <c:v>22</c:v>
                </c:pt>
                <c:pt idx="2">
                  <c:v>49</c:v>
                </c:pt>
                <c:pt idx="3">
                  <c:v>48</c:v>
                </c:pt>
                <c:pt idx="4">
                  <c:v>92</c:v>
                </c:pt>
              </c:numCache>
            </c:numRef>
          </c:val>
          <c:extLst xmlns:c16r2="http://schemas.microsoft.com/office/drawing/2015/06/chart">
            <c:ext xmlns:c16="http://schemas.microsoft.com/office/drawing/2014/chart" uri="{C3380CC4-5D6E-409C-BE32-E72D297353CC}">
              <c16:uniqueId val="{00000000-90DF-4FCD-A87B-A23DFB72832E}"/>
            </c:ext>
          </c:extLst>
        </c:ser>
        <c:ser>
          <c:idx val="1"/>
          <c:order val="1"/>
          <c:tx>
            <c:strRef>
              <c:f>Sheet1!$C$1</c:f>
              <c:strCache>
                <c:ptCount val="1"/>
                <c:pt idx="0">
                  <c:v>Urban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Radio</c:v>
                </c:pt>
                <c:pt idx="1">
                  <c:v>Bicycle</c:v>
                </c:pt>
                <c:pt idx="2">
                  <c:v>Motorcycle/ scooter</c:v>
                </c:pt>
                <c:pt idx="3">
                  <c:v>Television</c:v>
                </c:pt>
                <c:pt idx="4">
                  <c:v>Mobile phone</c:v>
                </c:pt>
              </c:strCache>
            </c:strRef>
          </c:cat>
          <c:val>
            <c:numRef>
              <c:f>Sheet1!$C$2:$C$6</c:f>
              <c:numCache>
                <c:formatCode>0</c:formatCode>
                <c:ptCount val="5"/>
                <c:pt idx="0">
                  <c:v>5</c:v>
                </c:pt>
                <c:pt idx="1">
                  <c:v>18</c:v>
                </c:pt>
                <c:pt idx="2">
                  <c:v>62</c:v>
                </c:pt>
                <c:pt idx="3">
                  <c:v>86</c:v>
                </c:pt>
                <c:pt idx="4">
                  <c:v>98</c:v>
                </c:pt>
              </c:numCache>
            </c:numRef>
          </c:val>
          <c:extLst xmlns:c16r2="http://schemas.microsoft.com/office/drawing/2015/06/chart">
            <c:ext xmlns:c16="http://schemas.microsoft.com/office/drawing/2014/chart" uri="{C3380CC4-5D6E-409C-BE32-E72D297353CC}">
              <c16:uniqueId val="{00000001-90DF-4FCD-A87B-A23DFB72832E}"/>
            </c:ext>
          </c:extLst>
        </c:ser>
        <c:ser>
          <c:idx val="2"/>
          <c:order val="2"/>
          <c:tx>
            <c:strRef>
              <c:f>Sheet1!$D$1</c:f>
              <c:strCache>
                <c:ptCount val="1"/>
                <c:pt idx="0">
                  <c:v>Total</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Radio</c:v>
                </c:pt>
                <c:pt idx="1">
                  <c:v>Bicycle</c:v>
                </c:pt>
                <c:pt idx="2">
                  <c:v>Motorcycle/ scooter</c:v>
                </c:pt>
                <c:pt idx="3">
                  <c:v>Television</c:v>
                </c:pt>
                <c:pt idx="4">
                  <c:v>Mobile phone</c:v>
                </c:pt>
              </c:strCache>
            </c:strRef>
          </c:cat>
          <c:val>
            <c:numRef>
              <c:f>Sheet1!$D$2:$D$6</c:f>
              <c:numCache>
                <c:formatCode>0</c:formatCode>
                <c:ptCount val="5"/>
                <c:pt idx="0">
                  <c:v>6</c:v>
                </c:pt>
                <c:pt idx="1">
                  <c:v>20</c:v>
                </c:pt>
                <c:pt idx="2">
                  <c:v>54</c:v>
                </c:pt>
                <c:pt idx="3">
                  <c:v>63</c:v>
                </c:pt>
                <c:pt idx="4">
                  <c:v>94</c:v>
                </c:pt>
              </c:numCache>
            </c:numRef>
          </c:val>
          <c:extLst xmlns:c16r2="http://schemas.microsoft.com/office/drawing/2015/06/chart">
            <c:ext xmlns:c16="http://schemas.microsoft.com/office/drawing/2014/chart" uri="{C3380CC4-5D6E-409C-BE32-E72D297353CC}">
              <c16:uniqueId val="{00000002-90DF-4FCD-A87B-A23DFB72832E}"/>
            </c:ext>
          </c:extLst>
        </c:ser>
        <c:dLbls>
          <c:dLblPos val="outEnd"/>
          <c:showLegendKey val="0"/>
          <c:showVal val="1"/>
          <c:showCatName val="0"/>
          <c:showSerName val="0"/>
          <c:showPercent val="0"/>
          <c:showBubbleSize val="0"/>
        </c:dLbls>
        <c:gapWidth val="100"/>
        <c:axId val="404638224"/>
        <c:axId val="404638616"/>
      </c:barChart>
      <c:catAx>
        <c:axId val="40463822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4638616"/>
        <c:crosses val="autoZero"/>
        <c:auto val="1"/>
        <c:lblAlgn val="ctr"/>
        <c:lblOffset val="100"/>
        <c:noMultiLvlLbl val="0"/>
      </c:catAx>
      <c:valAx>
        <c:axId val="404638616"/>
        <c:scaling>
          <c:orientation val="minMax"/>
          <c:max val="100"/>
        </c:scaling>
        <c:delete val="1"/>
        <c:axPos val="b"/>
        <c:numFmt formatCode="0" sourceLinked="1"/>
        <c:majorTickMark val="out"/>
        <c:minorTickMark val="none"/>
        <c:tickLblPos val="nextTo"/>
        <c:crossAx val="40463822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917344706911629"/>
          <c:y val="0"/>
          <c:w val="0.5908265529308836"/>
          <c:h val="1"/>
        </c:manualLayout>
      </c:layout>
      <c:barChart>
        <c:barDir val="bar"/>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Took intestinal parasite drugs</c:v>
                </c:pt>
                <c:pt idx="1">
                  <c:v>Took iron tablets or syrup</c:v>
                </c:pt>
                <c:pt idx="3">
                  <c:v>Blood sample taken</c:v>
                </c:pt>
                <c:pt idx="4">
                  <c:v>Urine sample taken</c:v>
                </c:pt>
                <c:pt idx="5">
                  <c:v>Blood pressure measured</c:v>
                </c:pt>
              </c:strCache>
            </c:strRef>
          </c:cat>
          <c:val>
            <c:numRef>
              <c:f>Sheet1!$B$2:$B$7</c:f>
              <c:numCache>
                <c:formatCode>General</c:formatCode>
                <c:ptCount val="6"/>
                <c:pt idx="0">
                  <c:v>2</c:v>
                </c:pt>
                <c:pt idx="1">
                  <c:v>59</c:v>
                </c:pt>
                <c:pt idx="3">
                  <c:v>70</c:v>
                </c:pt>
                <c:pt idx="4">
                  <c:v>71</c:v>
                </c:pt>
                <c:pt idx="5">
                  <c:v>89</c:v>
                </c:pt>
              </c:numCache>
            </c:numRef>
          </c:val>
          <c:extLst xmlns:c16r2="http://schemas.microsoft.com/office/drawing/2015/06/chart">
            <c:ext xmlns:c16="http://schemas.microsoft.com/office/drawing/2014/chart" uri="{C3380CC4-5D6E-409C-BE32-E72D297353CC}">
              <c16:uniqueId val="{00000000-EA36-47F9-967A-685EA1BE8E65}"/>
            </c:ext>
          </c:extLst>
        </c:ser>
        <c:dLbls>
          <c:showLegendKey val="0"/>
          <c:showVal val="0"/>
          <c:showCatName val="0"/>
          <c:showSerName val="0"/>
          <c:showPercent val="0"/>
          <c:showBubbleSize val="0"/>
        </c:dLbls>
        <c:gapWidth val="100"/>
        <c:axId val="407874464"/>
        <c:axId val="407874856"/>
      </c:barChart>
      <c:catAx>
        <c:axId val="407874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874856"/>
        <c:crosses val="autoZero"/>
        <c:auto val="1"/>
        <c:lblAlgn val="ctr"/>
        <c:lblOffset val="100"/>
        <c:noMultiLvlLbl val="0"/>
      </c:catAx>
      <c:valAx>
        <c:axId val="407874856"/>
        <c:scaling>
          <c:orientation val="minMax"/>
          <c:max val="100"/>
        </c:scaling>
        <c:delete val="1"/>
        <c:axPos val="b"/>
        <c:numFmt formatCode="General" sourceLinked="1"/>
        <c:majorTickMark val="none"/>
        <c:minorTickMark val="none"/>
        <c:tickLblPos val="nextTo"/>
        <c:crossAx val="407874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4457134528541999E-3"/>
          <c:w val="0.96616035172886816"/>
          <c:h val="0.85231200585618616"/>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F07C-4B34-AB49-5E1E15A82613}"/>
              </c:ext>
            </c:extLst>
          </c:dPt>
          <c:dPt>
            <c:idx val="2"/>
            <c:invertIfNegative val="0"/>
            <c:bubble3D val="0"/>
            <c:extLst xmlns:c16r2="http://schemas.microsoft.com/office/drawing/2015/06/chart">
              <c:ext xmlns:c16="http://schemas.microsoft.com/office/drawing/2014/chart" uri="{C3380CC4-5D6E-409C-BE32-E72D297353CC}">
                <c16:uniqueId val="{00000001-F07C-4B34-AB49-5E1E15A8261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Received 2 or more injections during last pregnancy</c:v>
                </c:pt>
                <c:pt idx="1">
                  <c:v>Last birth was protected against neonatal tetanus</c:v>
                </c:pt>
              </c:strCache>
            </c:strRef>
          </c:cat>
          <c:val>
            <c:numRef>
              <c:f>Sheet1!$B$2:$B$3</c:f>
              <c:numCache>
                <c:formatCode>General</c:formatCode>
                <c:ptCount val="2"/>
                <c:pt idx="0">
                  <c:v>63</c:v>
                </c:pt>
                <c:pt idx="1">
                  <c:v>69</c:v>
                </c:pt>
              </c:numCache>
            </c:numRef>
          </c:val>
          <c:extLst xmlns:c16r2="http://schemas.microsoft.com/office/drawing/2015/06/chart">
            <c:ext xmlns:c16="http://schemas.microsoft.com/office/drawing/2014/chart" uri="{C3380CC4-5D6E-409C-BE32-E72D297353CC}">
              <c16:uniqueId val="{00000002-F07C-4B34-AB49-5E1E15A82613}"/>
            </c:ext>
          </c:extLst>
        </c:ser>
        <c:dLbls>
          <c:dLblPos val="outEnd"/>
          <c:showLegendKey val="0"/>
          <c:showVal val="1"/>
          <c:showCatName val="0"/>
          <c:showSerName val="0"/>
          <c:showPercent val="0"/>
          <c:showBubbleSize val="0"/>
        </c:dLbls>
        <c:gapWidth val="100"/>
        <c:axId val="407875640"/>
        <c:axId val="407876032"/>
      </c:barChart>
      <c:catAx>
        <c:axId val="407875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07876032"/>
        <c:crosses val="autoZero"/>
        <c:auto val="1"/>
        <c:lblAlgn val="ctr"/>
        <c:lblOffset val="100"/>
        <c:noMultiLvlLbl val="0"/>
      </c:catAx>
      <c:valAx>
        <c:axId val="407876032"/>
        <c:scaling>
          <c:orientation val="minMax"/>
          <c:max val="100"/>
        </c:scaling>
        <c:delete val="1"/>
        <c:axPos val="l"/>
        <c:numFmt formatCode="General" sourceLinked="1"/>
        <c:majorTickMark val="out"/>
        <c:minorTickMark val="none"/>
        <c:tickLblPos val="nextTo"/>
        <c:crossAx val="407875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Public sector facility</c:v>
                </c:pt>
              </c:strCache>
            </c:strRef>
          </c:tx>
          <c:spPr>
            <a:solidFill>
              <a:srgbClr val="15673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22</c:v>
                </c:pt>
                <c:pt idx="1">
                  <c:v>25</c:v>
                </c:pt>
                <c:pt idx="2">
                  <c:v>21</c:v>
                </c:pt>
              </c:numCache>
            </c:numRef>
          </c:val>
          <c:extLst xmlns:c16r2="http://schemas.microsoft.com/office/drawing/2015/06/chart">
            <c:ext xmlns:c16="http://schemas.microsoft.com/office/drawing/2014/chart" uri="{C3380CC4-5D6E-409C-BE32-E72D297353CC}">
              <c16:uniqueId val="{00000000-1E99-40BA-B72E-A83EA616187A}"/>
            </c:ext>
          </c:extLst>
        </c:ser>
        <c:ser>
          <c:idx val="1"/>
          <c:order val="1"/>
          <c:tx>
            <c:strRef>
              <c:f>Sheet1!$C$1</c:f>
              <c:strCache>
                <c:ptCount val="1"/>
                <c:pt idx="0">
                  <c:v>Private sector facility</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44</c:v>
                </c:pt>
                <c:pt idx="1">
                  <c:v>56</c:v>
                </c:pt>
                <c:pt idx="2">
                  <c:v>38</c:v>
                </c:pt>
              </c:numCache>
            </c:numRef>
          </c:val>
          <c:extLst xmlns:c16r2="http://schemas.microsoft.com/office/drawing/2015/06/chart">
            <c:ext xmlns:c16="http://schemas.microsoft.com/office/drawing/2014/chart" uri="{C3380CC4-5D6E-409C-BE32-E72D297353CC}">
              <c16:uniqueId val="{00000001-1E99-40BA-B72E-A83EA616187A}"/>
            </c:ext>
          </c:extLst>
        </c:ser>
        <c:ser>
          <c:idx val="2"/>
          <c:order val="2"/>
          <c:tx>
            <c:strRef>
              <c:f>Sheet1!$D$1</c:f>
              <c:strCache>
                <c:ptCount val="1"/>
                <c:pt idx="0">
                  <c:v>Home</c:v>
                </c:pt>
              </c:strCache>
            </c:strRef>
          </c:tx>
          <c:spPr>
            <a:solidFill>
              <a:srgbClr val="AB6F5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34</c:v>
                </c:pt>
                <c:pt idx="1">
                  <c:v>19</c:v>
                </c:pt>
                <c:pt idx="2">
                  <c:v>41</c:v>
                </c:pt>
              </c:numCache>
            </c:numRef>
          </c:val>
          <c:extLst xmlns:c16r2="http://schemas.microsoft.com/office/drawing/2015/06/chart">
            <c:ext xmlns:c16="http://schemas.microsoft.com/office/drawing/2014/chart" uri="{C3380CC4-5D6E-409C-BE32-E72D297353CC}">
              <c16:uniqueId val="{00000002-1E99-40BA-B72E-A83EA616187A}"/>
            </c:ext>
          </c:extLst>
        </c:ser>
        <c:dLbls>
          <c:dLblPos val="ctr"/>
          <c:showLegendKey val="0"/>
          <c:showVal val="1"/>
          <c:showCatName val="0"/>
          <c:showSerName val="0"/>
          <c:showPercent val="0"/>
          <c:showBubbleSize val="0"/>
        </c:dLbls>
        <c:gapWidth val="100"/>
        <c:overlap val="100"/>
        <c:axId val="407876424"/>
        <c:axId val="407876816"/>
      </c:barChart>
      <c:catAx>
        <c:axId val="4078764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876816"/>
        <c:crosses val="autoZero"/>
        <c:auto val="1"/>
        <c:lblAlgn val="ctr"/>
        <c:lblOffset val="100"/>
        <c:noMultiLvlLbl val="0"/>
      </c:catAx>
      <c:valAx>
        <c:axId val="407876816"/>
        <c:scaling>
          <c:orientation val="minMax"/>
        </c:scaling>
        <c:delete val="1"/>
        <c:axPos val="l"/>
        <c:numFmt formatCode="0%" sourceLinked="1"/>
        <c:majorTickMark val="none"/>
        <c:minorTickMark val="none"/>
        <c:tickLblPos val="nextTo"/>
        <c:crossAx val="40787642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Delivery in a health facility</c:v>
                </c:pt>
              </c:strCache>
            </c:strRef>
          </c:tx>
          <c:spPr>
            <a:ln w="63500" cap="rnd">
              <a:solidFill>
                <a:srgbClr val="156734"/>
              </a:solidFill>
              <a:round/>
            </a:ln>
            <a:effectLst/>
          </c:spPr>
          <c:marker>
            <c:symbol val="circle"/>
            <c:size val="5"/>
            <c:spPr>
              <a:solidFill>
                <a:srgbClr val="156734"/>
              </a:solidFill>
              <a:ln w="63500" cap="rnd">
                <a:solidFill>
                  <a:srgbClr val="156734"/>
                </a:solidFill>
              </a:ln>
              <a:effectLst/>
              <a:scene3d>
                <a:camera prst="orthographicFront"/>
                <a:lightRig rig="threePt" dir="t">
                  <a:rot lat="0" lon="0" rev="1200000"/>
                </a:lightRig>
              </a:scene3d>
            </c:spPr>
          </c:marker>
          <c:dLbls>
            <c:dLbl>
              <c:idx val="2"/>
              <c:layout>
                <c:manualLayout>
                  <c:x val="-2.1701445942852896E-2"/>
                  <c:y val="4.784201775574856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236C-408C-A840-C3592ADF2D22}"/>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Sheet1!$B$2:$B$5</c:f>
              <c:numCache>
                <c:formatCode>General</c:formatCode>
                <c:ptCount val="4"/>
                <c:pt idx="0">
                  <c:v>13</c:v>
                </c:pt>
                <c:pt idx="1">
                  <c:v>34</c:v>
                </c:pt>
                <c:pt idx="2">
                  <c:v>48</c:v>
                </c:pt>
                <c:pt idx="3">
                  <c:v>66</c:v>
                </c:pt>
              </c:numCache>
            </c:numRef>
          </c:val>
          <c:smooth val="0"/>
          <c:extLst xmlns:c16r2="http://schemas.microsoft.com/office/drawing/2015/06/chart">
            <c:ext xmlns:c16="http://schemas.microsoft.com/office/drawing/2014/chart" uri="{C3380CC4-5D6E-409C-BE32-E72D297353CC}">
              <c16:uniqueId val="{00000001-236C-408C-A840-C3592ADF2D22}"/>
            </c:ext>
          </c:extLst>
        </c:ser>
        <c:ser>
          <c:idx val="1"/>
          <c:order val="1"/>
          <c:tx>
            <c:strRef>
              <c:f>Sheet1!$C$1</c:f>
              <c:strCache>
                <c:ptCount val="1"/>
                <c:pt idx="0">
                  <c:v>Delivery at home</c:v>
                </c:pt>
              </c:strCache>
            </c:strRef>
          </c:tx>
          <c:spPr>
            <a:ln w="63500" cap="rnd">
              <a:solidFill>
                <a:srgbClr val="AB6F57"/>
              </a:solidFill>
              <a:round/>
            </a:ln>
            <a:effectLst/>
          </c:spPr>
          <c:marker>
            <c:symbol val="circle"/>
            <c:size val="5"/>
            <c:spPr>
              <a:solidFill>
                <a:srgbClr val="AB6F57"/>
              </a:solidFill>
              <a:ln w="63500">
                <a:solidFill>
                  <a:srgbClr val="AB6F57"/>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Sheet1!$C$2:$C$5</c:f>
              <c:numCache>
                <c:formatCode>General</c:formatCode>
                <c:ptCount val="4"/>
                <c:pt idx="0">
                  <c:v>85</c:v>
                </c:pt>
                <c:pt idx="1">
                  <c:v>65</c:v>
                </c:pt>
                <c:pt idx="2">
                  <c:v>52</c:v>
                </c:pt>
                <c:pt idx="3">
                  <c:v>34</c:v>
                </c:pt>
              </c:numCache>
            </c:numRef>
          </c:val>
          <c:smooth val="0"/>
          <c:extLst xmlns:c16r2="http://schemas.microsoft.com/office/drawing/2015/06/chart">
            <c:ext xmlns:c16="http://schemas.microsoft.com/office/drawing/2014/chart" uri="{C3380CC4-5D6E-409C-BE32-E72D297353CC}">
              <c16:uniqueId val="{00000002-236C-408C-A840-C3592ADF2D22}"/>
            </c:ext>
          </c:extLst>
        </c:ser>
        <c:dLbls>
          <c:dLblPos val="t"/>
          <c:showLegendKey val="0"/>
          <c:showVal val="1"/>
          <c:showCatName val="0"/>
          <c:showSerName val="0"/>
          <c:showPercent val="0"/>
          <c:showBubbleSize val="0"/>
        </c:dLbls>
        <c:marker val="1"/>
        <c:smooth val="0"/>
        <c:axId val="407877600"/>
        <c:axId val="469622552"/>
      </c:lineChart>
      <c:catAx>
        <c:axId val="4078776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9622552"/>
        <c:crosses val="autoZero"/>
        <c:auto val="1"/>
        <c:lblAlgn val="ctr"/>
        <c:lblOffset val="100"/>
        <c:noMultiLvlLbl val="0"/>
      </c:catAx>
      <c:valAx>
        <c:axId val="469622552"/>
        <c:scaling>
          <c:orientation val="minMax"/>
          <c:max val="100"/>
        </c:scaling>
        <c:delete val="1"/>
        <c:axPos val="l"/>
        <c:numFmt formatCode="General" sourceLinked="1"/>
        <c:majorTickMark val="out"/>
        <c:minorTickMark val="none"/>
        <c:tickLblPos val="nextTo"/>
        <c:crossAx val="407877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56734"/>
            </a:solidFill>
            <a:ln>
              <a:noFill/>
            </a:ln>
            <a:scene3d>
              <a:camera prst="orthographicFront"/>
              <a:lightRig rig="threePt" dir="t">
                <a:rot lat="0" lon="0" rev="1200000"/>
              </a:lightRig>
            </a:scene3d>
            <a:sp3d>
              <a:bevelT w="63500" h="25400"/>
            </a:sp3d>
          </c:spPr>
          <c:dPt>
            <c:idx val="0"/>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6C01-409B-982D-C97922266F55}"/>
              </c:ext>
            </c:extLst>
          </c:dPt>
          <c:dPt>
            <c:idx val="1"/>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6C01-409B-982D-C97922266F55}"/>
              </c:ext>
            </c:extLst>
          </c:dPt>
          <c:dPt>
            <c:idx val="2"/>
            <c:bubble3D val="0"/>
            <c:spPr>
              <a:solidFill>
                <a:srgbClr val="2E5AA9"/>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6C01-409B-982D-C97922266F55}"/>
              </c:ext>
            </c:extLst>
          </c:dPt>
          <c:dPt>
            <c:idx val="3"/>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6C01-409B-982D-C97922266F55}"/>
              </c:ext>
            </c:extLst>
          </c:dPt>
          <c:dPt>
            <c:idx val="4"/>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6C01-409B-982D-C97922266F55}"/>
              </c:ext>
            </c:extLst>
          </c:dPt>
          <c:dPt>
            <c:idx val="5"/>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6C01-409B-982D-C97922266F55}"/>
              </c:ext>
            </c:extLst>
          </c:dPt>
          <c:dLbls>
            <c:dLbl>
              <c:idx val="0"/>
              <c:delete val="1"/>
              <c:extLst xmlns:c16r2="http://schemas.microsoft.com/office/drawing/2015/06/chart">
                <c:ext xmlns:c16="http://schemas.microsoft.com/office/drawing/2014/chart" uri="{C3380CC4-5D6E-409C-BE32-E72D297353CC}">
                  <c16:uniqueId val="{00000001-6C01-409B-982D-C97922266F55}"/>
                </c:ext>
                <c:ext xmlns:c15="http://schemas.microsoft.com/office/drawing/2012/chart" uri="{CE6537A1-D6FC-4f65-9D91-7224C49458BB}"/>
              </c:extLst>
            </c:dLbl>
            <c:dLbl>
              <c:idx val="1"/>
              <c:layout>
                <c:manualLayout>
                  <c:x val="0.17392925188095273"/>
                  <c:y val="-0.16509925938535677"/>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3-6C01-409B-982D-C97922266F55}"/>
                </c:ext>
                <c:ext xmlns:c15="http://schemas.microsoft.com/office/drawing/2012/chart" uri="{CE6537A1-D6FC-4f65-9D91-7224C49458BB}">
                  <c15:layout/>
                </c:ext>
              </c:extLst>
            </c:dLbl>
            <c:dLbl>
              <c:idx val="2"/>
              <c:layout>
                <c:manualLayout>
                  <c:x val="0.21391871726174508"/>
                  <c:y val="0.19487354632108214"/>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6C01-409B-982D-C97922266F5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Sheet1!$A$2:$A$4</c:f>
              <c:strCache>
                <c:ptCount val="3"/>
                <c:pt idx="0">
                  <c:v>Doctor</c:v>
                </c:pt>
                <c:pt idx="1">
                  <c:v>Nurse/midwife/ LHV/CMW</c:v>
                </c:pt>
                <c:pt idx="2">
                  <c:v>Unskilled provider/relative/ other/no one</c:v>
                </c:pt>
              </c:strCache>
            </c:strRef>
          </c:cat>
          <c:val>
            <c:numRef>
              <c:f>Sheet1!$B$2:$B$4</c:f>
              <c:numCache>
                <c:formatCode>General</c:formatCode>
                <c:ptCount val="3"/>
                <c:pt idx="0">
                  <c:v>60</c:v>
                </c:pt>
                <c:pt idx="1">
                  <c:v>10</c:v>
                </c:pt>
                <c:pt idx="2">
                  <c:v>31</c:v>
                </c:pt>
              </c:numCache>
            </c:numRef>
          </c:val>
          <c:extLst xmlns:c16r2="http://schemas.microsoft.com/office/drawing/2015/06/chart">
            <c:ext xmlns:c16="http://schemas.microsoft.com/office/drawing/2014/chart" uri="{C3380CC4-5D6E-409C-BE32-E72D297353CC}">
              <c16:uniqueId val="{0000000C-6C01-409B-982D-C97922266F5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Mother</c:v>
                </c:pt>
              </c:strCache>
            </c:strRef>
          </c:tx>
          <c:spPr>
            <a:solidFill>
              <a:srgbClr val="FBCB8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CB8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E860-4557-9100-801ED95CD408}"/>
              </c:ext>
            </c:extLst>
          </c:dPt>
          <c:dPt>
            <c:idx val="2"/>
            <c:invertIfNegative val="0"/>
            <c:bubble3D val="0"/>
            <c:spPr>
              <a:solidFill>
                <a:srgbClr val="FBCB8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E860-4557-9100-801ED95CD40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53</c:v>
                </c:pt>
                <c:pt idx="1">
                  <c:v>62</c:v>
                </c:pt>
                <c:pt idx="2">
                  <c:v>36</c:v>
                </c:pt>
              </c:numCache>
            </c:numRef>
          </c:val>
          <c:extLst xmlns:c16r2="http://schemas.microsoft.com/office/drawing/2015/06/chart">
            <c:ext xmlns:c16="http://schemas.microsoft.com/office/drawing/2014/chart" uri="{C3380CC4-5D6E-409C-BE32-E72D297353CC}">
              <c16:uniqueId val="{00000004-E860-4557-9100-801ED95CD408}"/>
            </c:ext>
          </c:extLst>
        </c:ser>
        <c:ser>
          <c:idx val="1"/>
          <c:order val="1"/>
          <c:tx>
            <c:strRef>
              <c:f>Sheet1!$C$1</c:f>
              <c:strCache>
                <c:ptCount val="1"/>
                <c:pt idx="0">
                  <c:v>Newborn</c:v>
                </c:pt>
              </c:strCache>
            </c:strRef>
          </c:tx>
          <c:spPr>
            <a:solidFill>
              <a:srgbClr val="AB6F5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60</c:v>
                </c:pt>
                <c:pt idx="1">
                  <c:v>64</c:v>
                </c:pt>
                <c:pt idx="2">
                  <c:v>35</c:v>
                </c:pt>
              </c:numCache>
            </c:numRef>
          </c:val>
          <c:extLst xmlns:c16r2="http://schemas.microsoft.com/office/drawing/2015/06/chart">
            <c:ext xmlns:c16="http://schemas.microsoft.com/office/drawing/2014/chart" uri="{C3380CC4-5D6E-409C-BE32-E72D297353CC}">
              <c16:uniqueId val="{00000005-E860-4557-9100-801ED95CD408}"/>
            </c:ext>
          </c:extLst>
        </c:ser>
        <c:dLbls>
          <c:dLblPos val="outEnd"/>
          <c:showLegendKey val="0"/>
          <c:showVal val="1"/>
          <c:showCatName val="0"/>
          <c:showSerName val="0"/>
          <c:showPercent val="0"/>
          <c:showBubbleSize val="0"/>
        </c:dLbls>
        <c:gapWidth val="100"/>
        <c:axId val="469623728"/>
        <c:axId val="469624120"/>
      </c:barChart>
      <c:catAx>
        <c:axId val="4696237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9624120"/>
        <c:crosses val="autoZero"/>
        <c:auto val="1"/>
        <c:lblAlgn val="ctr"/>
        <c:lblOffset val="100"/>
        <c:noMultiLvlLbl val="0"/>
      </c:catAx>
      <c:valAx>
        <c:axId val="469624120"/>
        <c:scaling>
          <c:orientation val="minMax"/>
          <c:max val="100"/>
        </c:scaling>
        <c:delete val="1"/>
        <c:axPos val="l"/>
        <c:numFmt formatCode="General" sourceLinked="1"/>
        <c:majorTickMark val="out"/>
        <c:minorTickMark val="none"/>
        <c:tickLblPos val="nextTo"/>
        <c:crossAx val="4696237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998053368328959"/>
          <c:y val="0"/>
          <c:w val="0.64641163604549434"/>
          <c:h val="1"/>
        </c:manualLayout>
      </c:layout>
      <c:barChart>
        <c:barDir val="bar"/>
        <c:grouping val="clustered"/>
        <c:varyColors val="0"/>
        <c:ser>
          <c:idx val="0"/>
          <c:order val="0"/>
          <c:tx>
            <c:strRef>
              <c:f>Sheet1!$B$1</c:f>
              <c:strCache>
                <c:ptCount val="1"/>
                <c:pt idx="0">
                  <c:v>Series 1</c:v>
                </c:pt>
              </c:strCache>
            </c:strRef>
          </c:tx>
          <c:spPr>
            <a:solidFill>
              <a:srgbClr val="2E5AA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F3BF-4C60-B03E-201B03C1833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1 problem accessing health care</c:v>
                </c:pt>
                <c:pt idx="1">
                  <c:v>Not wanting to go alone</c:v>
                </c:pt>
                <c:pt idx="2">
                  <c:v>Distance to health facility</c:v>
                </c:pt>
                <c:pt idx="3">
                  <c:v>Getting money for treatment</c:v>
                </c:pt>
                <c:pt idx="4">
                  <c:v>Getting permission to go for treatment</c:v>
                </c:pt>
              </c:strCache>
            </c:strRef>
          </c:cat>
          <c:val>
            <c:numRef>
              <c:f>Sheet1!$B$2:$B$6</c:f>
              <c:numCache>
                <c:formatCode>General</c:formatCode>
                <c:ptCount val="5"/>
                <c:pt idx="0">
                  <c:v>67</c:v>
                </c:pt>
                <c:pt idx="1">
                  <c:v>58</c:v>
                </c:pt>
                <c:pt idx="2">
                  <c:v>42</c:v>
                </c:pt>
                <c:pt idx="3">
                  <c:v>30</c:v>
                </c:pt>
                <c:pt idx="4">
                  <c:v>21</c:v>
                </c:pt>
              </c:numCache>
            </c:numRef>
          </c:val>
          <c:extLst xmlns:c16r2="http://schemas.microsoft.com/office/drawing/2015/06/chart">
            <c:ext xmlns:c16="http://schemas.microsoft.com/office/drawing/2014/chart" uri="{C3380CC4-5D6E-409C-BE32-E72D297353CC}">
              <c16:uniqueId val="{00000002-F3BF-4C60-B03E-201B03C1833A}"/>
            </c:ext>
          </c:extLst>
        </c:ser>
        <c:dLbls>
          <c:showLegendKey val="0"/>
          <c:showVal val="0"/>
          <c:showCatName val="0"/>
          <c:showSerName val="0"/>
          <c:showPercent val="0"/>
          <c:showBubbleSize val="0"/>
        </c:dLbls>
        <c:gapWidth val="100"/>
        <c:axId val="469624904"/>
        <c:axId val="469625296"/>
      </c:barChart>
      <c:catAx>
        <c:axId val="4696249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9625296"/>
        <c:crosses val="autoZero"/>
        <c:auto val="1"/>
        <c:lblAlgn val="ctr"/>
        <c:lblOffset val="100"/>
        <c:noMultiLvlLbl val="0"/>
      </c:catAx>
      <c:valAx>
        <c:axId val="469625296"/>
        <c:scaling>
          <c:orientation val="minMax"/>
          <c:max val="100"/>
        </c:scaling>
        <c:delete val="1"/>
        <c:axPos val="b"/>
        <c:numFmt formatCode="General" sourceLinked="1"/>
        <c:majorTickMark val="none"/>
        <c:minorTickMark val="none"/>
        <c:tickLblPos val="nextTo"/>
        <c:crossAx val="469624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932918837874964E-2"/>
          <c:w val="0.96616035172886816"/>
          <c:h val="0.83311993457542177"/>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E5AA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1C73-49A8-ACD4-C16EA05E77E7}"/>
              </c:ext>
            </c:extLst>
          </c:dPt>
          <c:dPt>
            <c:idx val="1"/>
            <c:invertIfNegative val="0"/>
            <c:bubble3D val="0"/>
            <c:spPr>
              <a:solidFill>
                <a:srgbClr val="AB6F5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C73-49A8-ACD4-C16EA05E77E7}"/>
              </c:ext>
            </c:extLst>
          </c:dPt>
          <c:dPt>
            <c:idx val="2"/>
            <c:invertIfNegative val="0"/>
            <c:bubble3D val="0"/>
            <c:spPr>
              <a:solidFill>
                <a:srgbClr val="AB6F5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1C73-49A8-ACD4-C16EA05E77E7}"/>
              </c:ext>
            </c:extLst>
          </c:dPt>
          <c:dPt>
            <c:idx val="3"/>
            <c:invertIfNegative val="0"/>
            <c:bubble3D val="0"/>
            <c:spPr>
              <a:solidFill>
                <a:srgbClr val="AB6F5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1C73-49A8-ACD4-C16EA05E77E7}"/>
              </c:ext>
            </c:extLst>
          </c:dPt>
          <c:dPt>
            <c:idx val="4"/>
            <c:invertIfNegative val="0"/>
            <c:bubble3D val="0"/>
            <c:spPr>
              <a:solidFill>
                <a:srgbClr val="D1E39B"/>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1C73-49A8-ACD4-C16EA05E77E7}"/>
              </c:ext>
            </c:extLst>
          </c:dPt>
          <c:dPt>
            <c:idx val="5"/>
            <c:invertIfNegative val="0"/>
            <c:bubble3D val="0"/>
            <c:spPr>
              <a:solidFill>
                <a:srgbClr val="D1E39B"/>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1C73-49A8-ACD4-C16EA05E77E7}"/>
              </c:ext>
            </c:extLst>
          </c:dPt>
          <c:dPt>
            <c:idx val="6"/>
            <c:invertIfNegative val="0"/>
            <c:bubble3D val="0"/>
            <c:spPr>
              <a:solidFill>
                <a:srgbClr val="D1E39B"/>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D-1C73-49A8-ACD4-C16EA05E77E7}"/>
              </c:ext>
            </c:extLst>
          </c:dPt>
          <c:dPt>
            <c:idx val="7"/>
            <c:invertIfNegative val="0"/>
            <c:bubble3D val="0"/>
            <c:spPr>
              <a:solidFill>
                <a:srgbClr val="FBCB8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F-1C73-49A8-ACD4-C16EA05E77E7}"/>
              </c:ext>
            </c:extLst>
          </c:dPt>
          <c:dPt>
            <c:idx val="8"/>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11-1C73-49A8-ACD4-C16EA05E77E7}"/>
              </c:ext>
            </c:extLst>
          </c:dPt>
          <c:dPt>
            <c:idx val="9"/>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13-1C73-49A8-ACD4-C16EA05E77E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Measles</c:v>
                </c:pt>
                <c:pt idx="8">
                  <c:v>All basic</c:v>
                </c:pt>
                <c:pt idx="9">
                  <c:v>None</c:v>
                </c:pt>
              </c:strCache>
            </c:strRef>
          </c:cat>
          <c:val>
            <c:numRef>
              <c:f>Sheet1!$B$2:$B$11</c:f>
              <c:numCache>
                <c:formatCode>General</c:formatCode>
                <c:ptCount val="10"/>
                <c:pt idx="0">
                  <c:v>88</c:v>
                </c:pt>
                <c:pt idx="1">
                  <c:v>86</c:v>
                </c:pt>
                <c:pt idx="2">
                  <c:v>83</c:v>
                </c:pt>
                <c:pt idx="3">
                  <c:v>75</c:v>
                </c:pt>
                <c:pt idx="4">
                  <c:v>95</c:v>
                </c:pt>
                <c:pt idx="5">
                  <c:v>90</c:v>
                </c:pt>
                <c:pt idx="6">
                  <c:v>86</c:v>
                </c:pt>
                <c:pt idx="7">
                  <c:v>73</c:v>
                </c:pt>
                <c:pt idx="8">
                  <c:v>66</c:v>
                </c:pt>
                <c:pt idx="9">
                  <c:v>4</c:v>
                </c:pt>
              </c:numCache>
            </c:numRef>
          </c:val>
          <c:extLst xmlns:c16r2="http://schemas.microsoft.com/office/drawing/2015/06/chart">
            <c:ext xmlns:c16="http://schemas.microsoft.com/office/drawing/2014/chart" uri="{C3380CC4-5D6E-409C-BE32-E72D297353CC}">
              <c16:uniqueId val="{00000014-1C73-49A8-ACD4-C16EA05E77E7}"/>
            </c:ext>
          </c:extLst>
        </c:ser>
        <c:dLbls>
          <c:dLblPos val="outEnd"/>
          <c:showLegendKey val="0"/>
          <c:showVal val="1"/>
          <c:showCatName val="0"/>
          <c:showSerName val="0"/>
          <c:showPercent val="0"/>
          <c:showBubbleSize val="0"/>
        </c:dLbls>
        <c:gapWidth val="100"/>
        <c:axId val="472157160"/>
        <c:axId val="472157552"/>
      </c:barChart>
      <c:catAx>
        <c:axId val="472157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2157552"/>
        <c:crosses val="autoZero"/>
        <c:auto val="1"/>
        <c:lblAlgn val="ctr"/>
        <c:lblOffset val="100"/>
        <c:noMultiLvlLbl val="0"/>
      </c:catAx>
      <c:valAx>
        <c:axId val="472157552"/>
        <c:scaling>
          <c:orientation val="minMax"/>
          <c:max val="100"/>
        </c:scaling>
        <c:delete val="1"/>
        <c:axPos val="l"/>
        <c:numFmt formatCode="General" sourceLinked="1"/>
        <c:majorTickMark val="out"/>
        <c:minorTickMark val="none"/>
        <c:tickLblPos val="nextTo"/>
        <c:crossAx val="472157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1.3860734232286212E-3"/>
          <c:w val="1"/>
          <c:h val="0.89599518080768703"/>
        </c:manualLayout>
      </c:layout>
      <c:barChart>
        <c:barDir val="col"/>
        <c:grouping val="clustered"/>
        <c:varyColors val="0"/>
        <c:ser>
          <c:idx val="0"/>
          <c:order val="0"/>
          <c:tx>
            <c:strRef>
              <c:f>Sheet1!$B$1</c:f>
              <c:strCache>
                <c:ptCount val="1"/>
                <c:pt idx="0">
                  <c:v>Series 1</c:v>
                </c:pt>
              </c:strCache>
            </c:strRef>
          </c:tx>
          <c:spPr>
            <a:solidFill>
              <a:srgbClr val="766C7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5CF0-4FDA-A449-29CB1564340A}"/>
              </c:ext>
            </c:extLst>
          </c:dPt>
          <c:dPt>
            <c:idx val="2"/>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5CF0-4FDA-A449-29CB1564340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38</c:v>
                </c:pt>
                <c:pt idx="1">
                  <c:v>64</c:v>
                </c:pt>
                <c:pt idx="2">
                  <c:v>68</c:v>
                </c:pt>
                <c:pt idx="3">
                  <c:v>79</c:v>
                </c:pt>
                <c:pt idx="4">
                  <c:v>80</c:v>
                </c:pt>
              </c:numCache>
            </c:numRef>
          </c:val>
          <c:extLst xmlns:c16r2="http://schemas.microsoft.com/office/drawing/2015/06/chart">
            <c:ext xmlns:c16="http://schemas.microsoft.com/office/drawing/2014/chart" uri="{C3380CC4-5D6E-409C-BE32-E72D297353CC}">
              <c16:uniqueId val="{00000004-5CF0-4FDA-A449-29CB1564340A}"/>
            </c:ext>
          </c:extLst>
        </c:ser>
        <c:dLbls>
          <c:dLblPos val="outEnd"/>
          <c:showLegendKey val="0"/>
          <c:showVal val="1"/>
          <c:showCatName val="0"/>
          <c:showSerName val="0"/>
          <c:showPercent val="0"/>
          <c:showBubbleSize val="0"/>
        </c:dLbls>
        <c:gapWidth val="100"/>
        <c:axId val="472158336"/>
        <c:axId val="472158728"/>
      </c:barChart>
      <c:catAx>
        <c:axId val="472158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2158728"/>
        <c:crosses val="autoZero"/>
        <c:auto val="1"/>
        <c:lblAlgn val="ctr"/>
        <c:lblOffset val="100"/>
        <c:noMultiLvlLbl val="0"/>
      </c:catAx>
      <c:valAx>
        <c:axId val="472158728"/>
        <c:scaling>
          <c:orientation val="minMax"/>
          <c:max val="100"/>
        </c:scaling>
        <c:delete val="1"/>
        <c:axPos val="l"/>
        <c:numFmt formatCode="General" sourceLinked="1"/>
        <c:majorTickMark val="out"/>
        <c:minorTickMark val="none"/>
        <c:tickLblPos val="nextTo"/>
        <c:crossAx val="472158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All basic vaccinations</c:v>
                </c:pt>
              </c:strCache>
            </c:strRef>
          </c:tx>
          <c:spPr>
            <a:ln w="63500" cap="rnd">
              <a:solidFill>
                <a:srgbClr val="156734"/>
              </a:solidFill>
              <a:round/>
            </a:ln>
            <a:effectLst/>
          </c:spPr>
          <c:marker>
            <c:symbol val="circle"/>
            <c:size val="5"/>
            <c:spPr>
              <a:solidFill>
                <a:srgbClr val="156734"/>
              </a:solidFill>
              <a:ln w="63500" cap="rnd">
                <a:solidFill>
                  <a:srgbClr val="15673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Sheet1!$B$2:$B$5</c:f>
              <c:numCache>
                <c:formatCode>General</c:formatCode>
                <c:ptCount val="4"/>
                <c:pt idx="0">
                  <c:v>35</c:v>
                </c:pt>
                <c:pt idx="1">
                  <c:v>47</c:v>
                </c:pt>
                <c:pt idx="2">
                  <c:v>54</c:v>
                </c:pt>
                <c:pt idx="3">
                  <c:v>66</c:v>
                </c:pt>
              </c:numCache>
            </c:numRef>
          </c:val>
          <c:smooth val="0"/>
          <c:extLst xmlns:c16r2="http://schemas.microsoft.com/office/drawing/2015/06/chart">
            <c:ext xmlns:c16="http://schemas.microsoft.com/office/drawing/2014/chart" uri="{C3380CC4-5D6E-409C-BE32-E72D297353CC}">
              <c16:uniqueId val="{00000000-953A-419E-BAAE-CAB74C08F2A3}"/>
            </c:ext>
          </c:extLst>
        </c:ser>
        <c:ser>
          <c:idx val="1"/>
          <c:order val="1"/>
          <c:tx>
            <c:strRef>
              <c:f>Sheet1!$C$1</c:f>
              <c:strCache>
                <c:ptCount val="1"/>
                <c:pt idx="0">
                  <c:v>No vaccinations</c:v>
                </c:pt>
              </c:strCache>
            </c:strRef>
          </c:tx>
          <c:spPr>
            <a:ln w="63500" cap="rnd">
              <a:solidFill>
                <a:srgbClr val="AB6F57"/>
              </a:solidFill>
              <a:round/>
            </a:ln>
            <a:effectLst/>
          </c:spPr>
          <c:marker>
            <c:symbol val="circle"/>
            <c:size val="5"/>
            <c:spPr>
              <a:solidFill>
                <a:srgbClr val="AB6F57"/>
              </a:solidFill>
              <a:ln w="63500">
                <a:solidFill>
                  <a:srgbClr val="AB6F57"/>
                </a:solidFill>
              </a:ln>
              <a:effectLst/>
              <a:scene3d>
                <a:camera prst="orthographicFront"/>
                <a:lightRig rig="threePt" dir="t">
                  <a:rot lat="0" lon="0" rev="1200000"/>
                </a:lightRig>
              </a:scene3d>
            </c:spPr>
          </c:marker>
          <c:dLbls>
            <c:dLbl>
              <c:idx val="0"/>
              <c:layout>
                <c:manualLayout>
                  <c:x val="-4.9578209686597575E-2"/>
                  <c:y val="-2.333255177260630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953A-419E-BAAE-CAB74C08F2A3}"/>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Sheet1!$C$2:$C$5</c:f>
              <c:numCache>
                <c:formatCode>General</c:formatCode>
                <c:ptCount val="4"/>
                <c:pt idx="0">
                  <c:v>28</c:v>
                </c:pt>
                <c:pt idx="1">
                  <c:v>6</c:v>
                </c:pt>
                <c:pt idx="2">
                  <c:v>5</c:v>
                </c:pt>
                <c:pt idx="3">
                  <c:v>4</c:v>
                </c:pt>
              </c:numCache>
            </c:numRef>
          </c:val>
          <c:smooth val="0"/>
          <c:extLst xmlns:c16r2="http://schemas.microsoft.com/office/drawing/2015/06/chart">
            <c:ext xmlns:c16="http://schemas.microsoft.com/office/drawing/2014/chart" uri="{C3380CC4-5D6E-409C-BE32-E72D297353CC}">
              <c16:uniqueId val="{00000002-953A-419E-BAAE-CAB74C08F2A3}"/>
            </c:ext>
          </c:extLst>
        </c:ser>
        <c:dLbls>
          <c:dLblPos val="t"/>
          <c:showLegendKey val="0"/>
          <c:showVal val="1"/>
          <c:showCatName val="0"/>
          <c:showSerName val="0"/>
          <c:showPercent val="0"/>
          <c:showBubbleSize val="0"/>
        </c:dLbls>
        <c:marker val="1"/>
        <c:smooth val="0"/>
        <c:axId val="472602976"/>
        <c:axId val="472603368"/>
      </c:lineChart>
      <c:catAx>
        <c:axId val="4726029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2603368"/>
        <c:crosses val="autoZero"/>
        <c:auto val="1"/>
        <c:lblAlgn val="ctr"/>
        <c:lblOffset val="100"/>
        <c:noMultiLvlLbl val="0"/>
      </c:catAx>
      <c:valAx>
        <c:axId val="472603368"/>
        <c:scaling>
          <c:orientation val="minMax"/>
          <c:max val="100"/>
        </c:scaling>
        <c:delete val="1"/>
        <c:axPos val="l"/>
        <c:numFmt formatCode="General" sourceLinked="1"/>
        <c:majorTickMark val="out"/>
        <c:minorTickMark val="none"/>
        <c:tickLblPos val="nextTo"/>
        <c:crossAx val="472602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15673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49</c:v>
                </c:pt>
                <c:pt idx="1">
                  <c:v>25</c:v>
                </c:pt>
              </c:numCache>
            </c:numRef>
          </c:val>
          <c:extLst xmlns:c16r2="http://schemas.microsoft.com/office/drawing/2015/06/chart">
            <c:ext xmlns:c16="http://schemas.microsoft.com/office/drawing/2014/chart" uri="{C3380CC4-5D6E-409C-BE32-E72D297353CC}">
              <c16:uniqueId val="{00000000-7834-4C80-A642-D74D5BD0437A}"/>
            </c:ext>
          </c:extLst>
        </c:ser>
        <c:ser>
          <c:idx val="1"/>
          <c:order val="1"/>
          <c:tx>
            <c:strRef>
              <c:f>Sheet1!$C$1</c:f>
              <c:strCache>
                <c:ptCount val="1"/>
                <c:pt idx="0">
                  <c:v>Primary</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17</c:v>
                </c:pt>
                <c:pt idx="1">
                  <c:v>20</c:v>
                </c:pt>
              </c:numCache>
            </c:numRef>
          </c:val>
          <c:extLst xmlns:c16r2="http://schemas.microsoft.com/office/drawing/2015/06/chart">
            <c:ext xmlns:c16="http://schemas.microsoft.com/office/drawing/2014/chart" uri="{C3380CC4-5D6E-409C-BE32-E72D297353CC}">
              <c16:uniqueId val="{00000001-7834-4C80-A642-D74D5BD0437A}"/>
            </c:ext>
          </c:extLst>
        </c:ser>
        <c:ser>
          <c:idx val="2"/>
          <c:order val="2"/>
          <c:tx>
            <c:strRef>
              <c:f>Sheet1!$D$1</c:f>
              <c:strCache>
                <c:ptCount val="1"/>
                <c:pt idx="0">
                  <c:v>Middle</c:v>
                </c:pt>
              </c:strCache>
            </c:strRef>
          </c:tx>
          <c:spPr>
            <a:solidFill>
              <a:srgbClr val="D1E39B">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9</c:v>
                </c:pt>
                <c:pt idx="1">
                  <c:v>15</c:v>
                </c:pt>
              </c:numCache>
            </c:numRef>
          </c:val>
          <c:extLst xmlns:c16r2="http://schemas.microsoft.com/office/drawing/2015/06/chart">
            <c:ext xmlns:c16="http://schemas.microsoft.com/office/drawing/2014/chart" uri="{C3380CC4-5D6E-409C-BE32-E72D297353CC}">
              <c16:uniqueId val="{00000002-7834-4C80-A642-D74D5BD0437A}"/>
            </c:ext>
          </c:extLst>
        </c:ser>
        <c:ser>
          <c:idx val="3"/>
          <c:order val="3"/>
          <c:tx>
            <c:strRef>
              <c:f>Sheet1!$E$1</c:f>
              <c:strCache>
                <c:ptCount val="1"/>
                <c:pt idx="0">
                  <c:v>Secondary</c:v>
                </c:pt>
              </c:strCache>
            </c:strRef>
          </c:tx>
          <c:spPr>
            <a:solidFill>
              <a:srgbClr val="D1E39B">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0</c:formatCode>
                <c:ptCount val="2"/>
                <c:pt idx="0">
                  <c:v>12</c:v>
                </c:pt>
                <c:pt idx="1">
                  <c:v>20</c:v>
                </c:pt>
              </c:numCache>
            </c:numRef>
          </c:val>
          <c:extLst xmlns:c16r2="http://schemas.microsoft.com/office/drawing/2015/06/chart">
            <c:ext xmlns:c16="http://schemas.microsoft.com/office/drawing/2014/chart" uri="{C3380CC4-5D6E-409C-BE32-E72D297353CC}">
              <c16:uniqueId val="{00000003-7834-4C80-A642-D74D5BD0437A}"/>
            </c:ext>
          </c:extLst>
        </c:ser>
        <c:ser>
          <c:idx val="4"/>
          <c:order val="4"/>
          <c:tx>
            <c:strRef>
              <c:f>Sheet1!$F$1</c:f>
              <c:strCache>
                <c:ptCount val="1"/>
                <c:pt idx="0">
                  <c:v>Higher</c:v>
                </c:pt>
              </c:strCache>
            </c:strRef>
          </c:tx>
          <c:spPr>
            <a:solidFill>
              <a:srgbClr val="D1E39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Sheet1!$F$2:$F$3</c:f>
              <c:numCache>
                <c:formatCode>0</c:formatCode>
                <c:ptCount val="2"/>
                <c:pt idx="0">
                  <c:v>13</c:v>
                </c:pt>
                <c:pt idx="1">
                  <c:v>19</c:v>
                </c:pt>
              </c:numCache>
            </c:numRef>
          </c:val>
          <c:extLst xmlns:c16r2="http://schemas.microsoft.com/office/drawing/2015/06/chart">
            <c:ext xmlns:c16="http://schemas.microsoft.com/office/drawing/2014/chart" uri="{C3380CC4-5D6E-409C-BE32-E72D297353CC}">
              <c16:uniqueId val="{00000004-7834-4C80-A642-D74D5BD0437A}"/>
            </c:ext>
          </c:extLst>
        </c:ser>
        <c:dLbls>
          <c:dLblPos val="ctr"/>
          <c:showLegendKey val="0"/>
          <c:showVal val="1"/>
          <c:showCatName val="0"/>
          <c:showSerName val="0"/>
          <c:showPercent val="0"/>
          <c:showBubbleSize val="0"/>
        </c:dLbls>
        <c:gapWidth val="100"/>
        <c:overlap val="100"/>
        <c:axId val="459377848"/>
        <c:axId val="459378240"/>
      </c:barChart>
      <c:catAx>
        <c:axId val="459377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9378240"/>
        <c:crosses val="autoZero"/>
        <c:auto val="1"/>
        <c:lblAlgn val="ctr"/>
        <c:lblOffset val="100"/>
        <c:noMultiLvlLbl val="0"/>
      </c:catAx>
      <c:valAx>
        <c:axId val="459378240"/>
        <c:scaling>
          <c:orientation val="minMax"/>
        </c:scaling>
        <c:delete val="1"/>
        <c:axPos val="l"/>
        <c:numFmt formatCode="0%" sourceLinked="1"/>
        <c:majorTickMark val="none"/>
        <c:minorTickMark val="none"/>
        <c:tickLblPos val="nextTo"/>
        <c:crossAx val="459377848"/>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81386701662297"/>
          <c:y val="0"/>
          <c:w val="0.72918613298337709"/>
          <c:h val="1"/>
        </c:manualLayout>
      </c:layout>
      <c:barChart>
        <c:barDir val="bar"/>
        <c:grouping val="clustered"/>
        <c:varyColors val="0"/>
        <c:ser>
          <c:idx val="0"/>
          <c:order val="0"/>
          <c:tx>
            <c:strRef>
              <c:f>Sheet1!$B$1</c:f>
              <c:strCache>
                <c:ptCount val="1"/>
                <c:pt idx="0">
                  <c:v>Series 1</c:v>
                </c:pt>
              </c:strCache>
            </c:strRef>
          </c:tx>
          <c:spPr>
            <a:solidFill>
              <a:srgbClr val="AB6F57"/>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rgbClr val="AB6F5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6EFD-4BF1-97C9-E8DF9A0E7E70}"/>
              </c:ext>
            </c:extLst>
          </c:dPt>
          <c:dPt>
            <c:idx val="2"/>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6EFD-4BF1-97C9-E8DF9A0E7E7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Afghanistan DHS 2015</c:v>
                </c:pt>
                <c:pt idx="1">
                  <c:v>India NFHS 2015-16</c:v>
                </c:pt>
                <c:pt idx="2">
                  <c:v>Pakistan DHS 2017-18*</c:v>
                </c:pt>
                <c:pt idx="3">
                  <c:v>Tajikistan DHS 2017</c:v>
                </c:pt>
                <c:pt idx="4">
                  <c:v>Nepal DHS 2016</c:v>
                </c:pt>
                <c:pt idx="5">
                  <c:v>Bangladesh DHS 2014</c:v>
                </c:pt>
              </c:strCache>
            </c:strRef>
          </c:cat>
          <c:val>
            <c:numRef>
              <c:f>Sheet1!$B$2:$B$7</c:f>
              <c:numCache>
                <c:formatCode>General</c:formatCode>
                <c:ptCount val="6"/>
                <c:pt idx="0">
                  <c:v>46</c:v>
                </c:pt>
                <c:pt idx="1">
                  <c:v>62</c:v>
                </c:pt>
                <c:pt idx="2">
                  <c:v>66</c:v>
                </c:pt>
                <c:pt idx="3">
                  <c:v>78</c:v>
                </c:pt>
                <c:pt idx="4">
                  <c:v>78</c:v>
                </c:pt>
                <c:pt idx="5">
                  <c:v>84</c:v>
                </c:pt>
              </c:numCache>
            </c:numRef>
          </c:val>
          <c:extLst xmlns:c16r2="http://schemas.microsoft.com/office/drawing/2015/06/chart">
            <c:ext xmlns:c16="http://schemas.microsoft.com/office/drawing/2014/chart" uri="{C3380CC4-5D6E-409C-BE32-E72D297353CC}">
              <c16:uniqueId val="{00000004-6EFD-4BF1-97C9-E8DF9A0E7E70}"/>
            </c:ext>
          </c:extLst>
        </c:ser>
        <c:dLbls>
          <c:showLegendKey val="0"/>
          <c:showVal val="0"/>
          <c:showCatName val="0"/>
          <c:showSerName val="0"/>
          <c:showPercent val="0"/>
          <c:showBubbleSize val="0"/>
        </c:dLbls>
        <c:gapWidth val="100"/>
        <c:axId val="474456160"/>
        <c:axId val="474456552"/>
      </c:barChart>
      <c:catAx>
        <c:axId val="47445616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456552"/>
        <c:crosses val="autoZero"/>
        <c:auto val="1"/>
        <c:lblAlgn val="ctr"/>
        <c:lblOffset val="100"/>
        <c:noMultiLvlLbl val="0"/>
      </c:catAx>
      <c:valAx>
        <c:axId val="474456552"/>
        <c:scaling>
          <c:orientation val="minMax"/>
          <c:max val="100"/>
        </c:scaling>
        <c:delete val="1"/>
        <c:axPos val="b"/>
        <c:numFmt formatCode="General" sourceLinked="1"/>
        <c:majorTickMark val="none"/>
        <c:minorTickMark val="none"/>
        <c:tickLblPos val="nextTo"/>
        <c:crossAx val="474456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8970888650618E-4"/>
          <c:w val="0.96616035172886816"/>
          <c:h val="0.76131536554831114"/>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71A1-4DDE-9CD5-8C0F72051C82}"/>
              </c:ext>
            </c:extLst>
          </c:dPt>
          <c:dPt>
            <c:idx val="2"/>
            <c:invertIfNegative val="0"/>
            <c:bubble3D val="0"/>
            <c:extLst xmlns:c16r2="http://schemas.microsoft.com/office/drawing/2015/06/chart">
              <c:ext xmlns:c16="http://schemas.microsoft.com/office/drawing/2014/chart" uri="{C3380CC4-5D6E-409C-BE32-E72D297353CC}">
                <c16:uniqueId val="{00000001-71A1-4DDE-9CD5-8C0F72051C82}"/>
              </c:ext>
            </c:extLst>
          </c:dPt>
          <c:dPt>
            <c:idx val="4"/>
            <c:invertIfNegative val="0"/>
            <c:bubble3D val="0"/>
            <c:spPr>
              <a:solidFill>
                <a:srgbClr val="2E5AA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71A1-4DDE-9CD5-8C0F72051C82}"/>
              </c:ext>
            </c:extLst>
          </c:dPt>
          <c:dPt>
            <c:idx val="5"/>
            <c:invertIfNegative val="0"/>
            <c:bubble3D val="0"/>
            <c:spPr>
              <a:solidFill>
                <a:srgbClr val="2E5AA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71A1-4DDE-9CD5-8C0F72051C82}"/>
              </c:ext>
            </c:extLst>
          </c:dPt>
          <c:dPt>
            <c:idx val="6"/>
            <c:invertIfNegative val="0"/>
            <c:bubble3D val="0"/>
            <c:spPr>
              <a:solidFill>
                <a:srgbClr val="2E5AA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71A1-4DDE-9CD5-8C0F72051C8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Acute respiratory infection (ARI)</c:v>
                </c:pt>
                <c:pt idx="1">
                  <c:v>Fever</c:v>
                </c:pt>
                <c:pt idx="2">
                  <c:v>Diarrhoea</c:v>
                </c:pt>
                <c:pt idx="4">
                  <c:v>Acute respiratory infection (ARI)</c:v>
                </c:pt>
                <c:pt idx="5">
                  <c:v>Fever</c:v>
                </c:pt>
                <c:pt idx="6">
                  <c:v>Diarrhoea</c:v>
                </c:pt>
              </c:strCache>
            </c:strRef>
          </c:cat>
          <c:val>
            <c:numRef>
              <c:f>Sheet1!$B$2:$B$8</c:f>
              <c:numCache>
                <c:formatCode>General</c:formatCode>
                <c:ptCount val="7"/>
                <c:pt idx="0">
                  <c:v>14</c:v>
                </c:pt>
                <c:pt idx="1">
                  <c:v>38</c:v>
                </c:pt>
                <c:pt idx="2">
                  <c:v>19</c:v>
                </c:pt>
                <c:pt idx="4">
                  <c:v>84</c:v>
                </c:pt>
                <c:pt idx="5">
                  <c:v>81</c:v>
                </c:pt>
                <c:pt idx="6">
                  <c:v>71</c:v>
                </c:pt>
              </c:numCache>
            </c:numRef>
          </c:val>
          <c:extLst xmlns:c16r2="http://schemas.microsoft.com/office/drawing/2015/06/chart">
            <c:ext xmlns:c16="http://schemas.microsoft.com/office/drawing/2014/chart" uri="{C3380CC4-5D6E-409C-BE32-E72D297353CC}">
              <c16:uniqueId val="{00000008-71A1-4DDE-9CD5-8C0F72051C82}"/>
            </c:ext>
          </c:extLst>
        </c:ser>
        <c:dLbls>
          <c:dLblPos val="outEnd"/>
          <c:showLegendKey val="0"/>
          <c:showVal val="1"/>
          <c:showCatName val="0"/>
          <c:showSerName val="0"/>
          <c:showPercent val="0"/>
          <c:showBubbleSize val="0"/>
        </c:dLbls>
        <c:gapWidth val="100"/>
        <c:axId val="474457728"/>
        <c:axId val="474458120"/>
      </c:barChart>
      <c:catAx>
        <c:axId val="4744577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74458120"/>
        <c:crosses val="autoZero"/>
        <c:auto val="1"/>
        <c:lblAlgn val="ctr"/>
        <c:lblOffset val="100"/>
        <c:noMultiLvlLbl val="0"/>
      </c:catAx>
      <c:valAx>
        <c:axId val="474458120"/>
        <c:scaling>
          <c:orientation val="minMax"/>
          <c:max val="100"/>
        </c:scaling>
        <c:delete val="1"/>
        <c:axPos val="l"/>
        <c:numFmt formatCode="General" sourceLinked="1"/>
        <c:majorTickMark val="out"/>
        <c:minorTickMark val="none"/>
        <c:tickLblPos val="nextTo"/>
        <c:crossAx val="4744577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156734"/>
              </a:solidFill>
              <a:round/>
            </a:ln>
            <a:effectLst/>
          </c:spPr>
          <c:marker>
            <c:symbol val="circle"/>
            <c:size val="5"/>
            <c:spPr>
              <a:solidFill>
                <a:srgbClr val="156734"/>
              </a:solidFill>
              <a:ln w="63500" cap="rnd">
                <a:solidFill>
                  <a:srgbClr val="15673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&lt;6 months</c:v>
                </c:pt>
                <c:pt idx="1">
                  <c:v>6-11 months</c:v>
                </c:pt>
                <c:pt idx="2">
                  <c:v>12-23 months</c:v>
                </c:pt>
                <c:pt idx="3">
                  <c:v>24-35 months</c:v>
                </c:pt>
                <c:pt idx="4">
                  <c:v>36-47 months</c:v>
                </c:pt>
                <c:pt idx="5">
                  <c:v>48-59 months</c:v>
                </c:pt>
              </c:strCache>
            </c:strRef>
          </c:cat>
          <c:val>
            <c:numRef>
              <c:f>Sheet1!$B$2:$B$7</c:f>
              <c:numCache>
                <c:formatCode>General</c:formatCode>
                <c:ptCount val="6"/>
                <c:pt idx="0">
                  <c:v>21</c:v>
                </c:pt>
                <c:pt idx="1">
                  <c:v>31</c:v>
                </c:pt>
                <c:pt idx="2">
                  <c:v>28</c:v>
                </c:pt>
                <c:pt idx="3">
                  <c:v>20</c:v>
                </c:pt>
                <c:pt idx="4">
                  <c:v>14</c:v>
                </c:pt>
                <c:pt idx="5">
                  <c:v>9</c:v>
                </c:pt>
              </c:numCache>
            </c:numRef>
          </c:val>
          <c:smooth val="0"/>
          <c:extLst xmlns:c16r2="http://schemas.microsoft.com/office/drawing/2015/06/chart">
            <c:ext xmlns:c16="http://schemas.microsoft.com/office/drawing/2014/chart" uri="{C3380CC4-5D6E-409C-BE32-E72D297353CC}">
              <c16:uniqueId val="{00000000-4654-428B-8949-16EAF152D77B}"/>
            </c:ext>
          </c:extLst>
        </c:ser>
        <c:dLbls>
          <c:dLblPos val="t"/>
          <c:showLegendKey val="0"/>
          <c:showVal val="1"/>
          <c:showCatName val="0"/>
          <c:showSerName val="0"/>
          <c:showPercent val="0"/>
          <c:showBubbleSize val="0"/>
        </c:dLbls>
        <c:marker val="1"/>
        <c:smooth val="0"/>
        <c:axId val="474458904"/>
        <c:axId val="474459296"/>
      </c:lineChart>
      <c:catAx>
        <c:axId val="474458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74459296"/>
        <c:crosses val="autoZero"/>
        <c:auto val="1"/>
        <c:lblAlgn val="ctr"/>
        <c:lblOffset val="100"/>
        <c:noMultiLvlLbl val="0"/>
      </c:catAx>
      <c:valAx>
        <c:axId val="474459296"/>
        <c:scaling>
          <c:orientation val="minMax"/>
          <c:max val="100"/>
        </c:scaling>
        <c:delete val="1"/>
        <c:axPos val="l"/>
        <c:numFmt formatCode="General" sourceLinked="1"/>
        <c:majorTickMark val="out"/>
        <c:minorTickMark val="none"/>
        <c:tickLblPos val="nextTo"/>
        <c:crossAx val="474458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078597339782346E-2"/>
          <c:w val="1"/>
          <c:h val="0.74307352878347788"/>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9EDB-4C5C-A1B4-9F51BCB753DF}"/>
              </c:ext>
            </c:extLst>
          </c:dPt>
          <c:dPt>
            <c:idx val="3"/>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9EDB-4C5C-A1B4-9F51BCB753D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Oral rehydration solution (ORS) and zinc</c:v>
                </c:pt>
                <c:pt idx="1">
                  <c:v>Oral rehydration therapy (ORT)</c:v>
                </c:pt>
                <c:pt idx="2">
                  <c:v>Continued feeding and ORT</c:v>
                </c:pt>
                <c:pt idx="3">
                  <c:v>No treatment</c:v>
                </c:pt>
              </c:strCache>
            </c:strRef>
          </c:cat>
          <c:val>
            <c:numRef>
              <c:f>Sheet1!$B$2:$B$5</c:f>
              <c:numCache>
                <c:formatCode>General</c:formatCode>
                <c:ptCount val="4"/>
                <c:pt idx="0">
                  <c:v>8</c:v>
                </c:pt>
                <c:pt idx="1">
                  <c:v>43</c:v>
                </c:pt>
                <c:pt idx="2">
                  <c:v>35</c:v>
                </c:pt>
                <c:pt idx="3">
                  <c:v>14</c:v>
                </c:pt>
              </c:numCache>
            </c:numRef>
          </c:val>
          <c:extLst xmlns:c16r2="http://schemas.microsoft.com/office/drawing/2015/06/chart">
            <c:ext xmlns:c16="http://schemas.microsoft.com/office/drawing/2014/chart" uri="{C3380CC4-5D6E-409C-BE32-E72D297353CC}">
              <c16:uniqueId val="{00000004-9EDB-4C5C-A1B4-9F51BCB753DF}"/>
            </c:ext>
          </c:extLst>
        </c:ser>
        <c:dLbls>
          <c:dLblPos val="outEnd"/>
          <c:showLegendKey val="0"/>
          <c:showVal val="1"/>
          <c:showCatName val="0"/>
          <c:showSerName val="0"/>
          <c:showPercent val="0"/>
          <c:showBubbleSize val="0"/>
        </c:dLbls>
        <c:gapWidth val="100"/>
        <c:axId val="458894288"/>
        <c:axId val="468992856"/>
      </c:barChart>
      <c:catAx>
        <c:axId val="458894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8992856"/>
        <c:crosses val="autoZero"/>
        <c:auto val="1"/>
        <c:lblAlgn val="ctr"/>
        <c:lblOffset val="100"/>
        <c:noMultiLvlLbl val="0"/>
      </c:catAx>
      <c:valAx>
        <c:axId val="468992856"/>
        <c:scaling>
          <c:orientation val="minMax"/>
          <c:max val="100"/>
        </c:scaling>
        <c:delete val="1"/>
        <c:axPos val="l"/>
        <c:numFmt formatCode="General" sourceLinked="1"/>
        <c:majorTickMark val="out"/>
        <c:minorTickMark val="none"/>
        <c:tickLblPos val="nextTo"/>
        <c:crossAx val="458894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56734">
                <a:lumMod val="50000"/>
              </a:srgbClr>
            </a:solidFill>
            <a:ln>
              <a:noFill/>
            </a:ln>
            <a:scene3d>
              <a:camera prst="orthographicFront"/>
              <a:lightRig rig="threePt" dir="t">
                <a:rot lat="0" lon="0" rev="1200000"/>
              </a:lightRig>
            </a:scene3d>
            <a:sp3d>
              <a:bevelT w="63500" h="25400"/>
            </a:sp3d>
          </c:spPr>
          <c:dPt>
            <c:idx val="0"/>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1DB3-4069-8CAD-4DC562262F43}"/>
              </c:ext>
            </c:extLst>
          </c:dPt>
          <c:dPt>
            <c:idx val="1"/>
            <c:bubble3D val="0"/>
            <c:spPr>
              <a:solidFill>
                <a:srgbClr val="D1E39B">
                  <a:lumMod val="75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DB3-4069-8CAD-4DC562262F43}"/>
              </c:ext>
            </c:extLst>
          </c:dPt>
          <c:dPt>
            <c:idx val="2"/>
            <c:bubble3D val="0"/>
            <c:spPr>
              <a:solidFill>
                <a:srgbClr val="D1E39B">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1DB3-4069-8CAD-4DC562262F43}"/>
              </c:ext>
            </c:extLst>
          </c:dPt>
          <c:dPt>
            <c:idx val="3"/>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1DB3-4069-8CAD-4DC562262F43}"/>
              </c:ext>
            </c:extLst>
          </c:dPt>
          <c:dPt>
            <c:idx val="4"/>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1DB3-4069-8CAD-4DC562262F43}"/>
              </c:ext>
            </c:extLst>
          </c:dPt>
          <c:dPt>
            <c:idx val="5"/>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1DB3-4069-8CAD-4DC562262F43}"/>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1DB3-4069-8CAD-4DC562262F43}"/>
                </c:ext>
                <c:ext xmlns:c15="http://schemas.microsoft.com/office/drawing/2012/chart" uri="{CE6537A1-D6FC-4f65-9D91-7224C49458BB}"/>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1DB3-4069-8CAD-4DC562262F43}"/>
                </c:ext>
                <c:ext xmlns:c15="http://schemas.microsoft.com/office/drawing/2012/chart" uri="{CE6537A1-D6FC-4f65-9D91-7224C49458BB}"/>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1DB3-4069-8CAD-4DC562262F43}"/>
                </c:ext>
                <c:ext xmlns:c15="http://schemas.microsoft.com/office/drawing/2012/chart" uri="{CE6537A1-D6FC-4f65-9D91-7224C49458BB}"/>
              </c:extLst>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9-1DB3-4069-8CAD-4DC562262F43}"/>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Sheet1!$A$2:$A$6</c:f>
              <c:strCache>
                <c:ptCount val="5"/>
                <c:pt idx="0">
                  <c:v>More</c:v>
                </c:pt>
                <c:pt idx="1">
                  <c:v>Same as usual</c:v>
                </c:pt>
                <c:pt idx="2">
                  <c:v>Somewhat less</c:v>
                </c:pt>
                <c:pt idx="3">
                  <c:v>Much less</c:v>
                </c:pt>
                <c:pt idx="4">
                  <c:v>None</c:v>
                </c:pt>
              </c:strCache>
            </c:strRef>
          </c:cat>
          <c:val>
            <c:numRef>
              <c:f>Sheet1!$B$2:$B$6</c:f>
              <c:numCache>
                <c:formatCode>General</c:formatCode>
                <c:ptCount val="5"/>
                <c:pt idx="0">
                  <c:v>9</c:v>
                </c:pt>
                <c:pt idx="1">
                  <c:v>55</c:v>
                </c:pt>
                <c:pt idx="2">
                  <c:v>31</c:v>
                </c:pt>
                <c:pt idx="3">
                  <c:v>4</c:v>
                </c:pt>
                <c:pt idx="4">
                  <c:v>1</c:v>
                </c:pt>
              </c:numCache>
            </c:numRef>
          </c:val>
          <c:extLst xmlns:c16r2="http://schemas.microsoft.com/office/drawing/2015/06/chart">
            <c:ext xmlns:c16="http://schemas.microsoft.com/office/drawing/2014/chart" uri="{C3380CC4-5D6E-409C-BE32-E72D297353CC}">
              <c16:uniqueId val="{0000000C-1DB3-4069-8CAD-4DC562262F4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56734">
                <a:lumMod val="50000"/>
              </a:srgbClr>
            </a:solidFill>
            <a:ln>
              <a:noFill/>
            </a:ln>
            <a:scene3d>
              <a:camera prst="orthographicFront"/>
              <a:lightRig rig="threePt" dir="t">
                <a:rot lat="0" lon="0" rev="1200000"/>
              </a:lightRig>
            </a:scene3d>
            <a:sp3d>
              <a:bevelT w="63500" h="25400"/>
            </a:sp3d>
          </c:spPr>
          <c:dPt>
            <c:idx val="0"/>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0F2F-45D4-BEEA-0BE775FD661B}"/>
              </c:ext>
            </c:extLst>
          </c:dPt>
          <c:dPt>
            <c:idx val="1"/>
            <c:bubble3D val="0"/>
            <c:spPr>
              <a:solidFill>
                <a:srgbClr val="D1E39B">
                  <a:lumMod val="75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0F2F-45D4-BEEA-0BE775FD661B}"/>
              </c:ext>
            </c:extLst>
          </c:dPt>
          <c:dPt>
            <c:idx val="2"/>
            <c:bubble3D val="0"/>
            <c:spPr>
              <a:solidFill>
                <a:srgbClr val="D1E39B">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0F2F-45D4-BEEA-0BE775FD661B}"/>
              </c:ext>
            </c:extLst>
          </c:dPt>
          <c:dPt>
            <c:idx val="3"/>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0F2F-45D4-BEEA-0BE775FD661B}"/>
              </c:ext>
            </c:extLst>
          </c:dPt>
          <c:dPt>
            <c:idx val="4"/>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0F2F-45D4-BEEA-0BE775FD661B}"/>
              </c:ext>
            </c:extLst>
          </c:dPt>
          <c:dPt>
            <c:idx val="5"/>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0F2F-45D4-BEEA-0BE775FD661B}"/>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0F2F-45D4-BEEA-0BE775FD661B}"/>
                </c:ext>
                <c:ext xmlns:c15="http://schemas.microsoft.com/office/drawing/2012/chart" uri="{CE6537A1-D6FC-4f65-9D91-7224C49458BB}"/>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0F2F-45D4-BEEA-0BE775FD661B}"/>
                </c:ext>
                <c:ext xmlns:c15="http://schemas.microsoft.com/office/drawing/2012/chart" uri="{CE6537A1-D6FC-4f65-9D91-7224C49458BB}"/>
              </c:extLst>
            </c:dLbl>
            <c:dLbl>
              <c:idx val="3"/>
              <c:layout>
                <c:manualLayout>
                  <c:x val="3.6952478930083486E-2"/>
                  <c:y val="3.3508647382338975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0F2F-45D4-BEEA-0BE775FD661B}"/>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Sheet1!$A$2:$A$6</c:f>
              <c:strCache>
                <c:ptCount val="5"/>
                <c:pt idx="0">
                  <c:v>More</c:v>
                </c:pt>
                <c:pt idx="1">
                  <c:v>Same as usual</c:v>
                </c:pt>
                <c:pt idx="2">
                  <c:v>Somewhat less</c:v>
                </c:pt>
                <c:pt idx="3">
                  <c:v>Much less</c:v>
                </c:pt>
                <c:pt idx="4">
                  <c:v>None/never gave food</c:v>
                </c:pt>
              </c:strCache>
            </c:strRef>
          </c:cat>
          <c:val>
            <c:numRef>
              <c:f>Sheet1!$B$2:$B$6</c:f>
              <c:numCache>
                <c:formatCode>General</c:formatCode>
                <c:ptCount val="5"/>
                <c:pt idx="0">
                  <c:v>4</c:v>
                </c:pt>
                <c:pt idx="1">
                  <c:v>46</c:v>
                </c:pt>
                <c:pt idx="2">
                  <c:v>33</c:v>
                </c:pt>
                <c:pt idx="3">
                  <c:v>4</c:v>
                </c:pt>
                <c:pt idx="4">
                  <c:v>13</c:v>
                </c:pt>
              </c:numCache>
            </c:numRef>
          </c:val>
          <c:extLst xmlns:c16r2="http://schemas.microsoft.com/office/drawing/2015/06/chart">
            <c:ext xmlns:c16="http://schemas.microsoft.com/office/drawing/2014/chart" uri="{C3380CC4-5D6E-409C-BE32-E72D297353CC}">
              <c16:uniqueId val="{0000000C-0F2F-45D4-BEEA-0BE775FD661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0558708940720807E-3"/>
          <c:w val="0.99212287244522512"/>
          <c:h val="0.84828557125104842"/>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6F91-45B0-9A97-CC8562E2F177}"/>
              </c:ext>
            </c:extLst>
          </c:dPt>
          <c:dPt>
            <c:idx val="2"/>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6F91-45B0-9A97-CC8562E2F17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42</c:v>
                </c:pt>
                <c:pt idx="1">
                  <c:v>20</c:v>
                </c:pt>
                <c:pt idx="2">
                  <c:v>62</c:v>
                </c:pt>
                <c:pt idx="3">
                  <c:v>13</c:v>
                </c:pt>
                <c:pt idx="4">
                  <c:v>74</c:v>
                </c:pt>
              </c:numCache>
            </c:numRef>
          </c:val>
          <c:extLst xmlns:c16r2="http://schemas.microsoft.com/office/drawing/2015/06/chart">
            <c:ext xmlns:c16="http://schemas.microsoft.com/office/drawing/2014/chart" uri="{C3380CC4-5D6E-409C-BE32-E72D297353CC}">
              <c16:uniqueId val="{00000004-6F91-45B0-9A97-CC8562E2F177}"/>
            </c:ext>
          </c:extLst>
        </c:ser>
        <c:dLbls>
          <c:dLblPos val="outEnd"/>
          <c:showLegendKey val="0"/>
          <c:showVal val="1"/>
          <c:showCatName val="0"/>
          <c:showSerName val="0"/>
          <c:showPercent val="0"/>
          <c:showBubbleSize val="0"/>
        </c:dLbls>
        <c:gapWidth val="100"/>
        <c:axId val="474454200"/>
        <c:axId val="474453808"/>
      </c:barChart>
      <c:catAx>
        <c:axId val="4744542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453808"/>
        <c:crosses val="autoZero"/>
        <c:auto val="1"/>
        <c:lblAlgn val="ctr"/>
        <c:lblOffset val="100"/>
        <c:noMultiLvlLbl val="0"/>
      </c:catAx>
      <c:valAx>
        <c:axId val="474453808"/>
        <c:scaling>
          <c:orientation val="minMax"/>
          <c:max val="150"/>
          <c:min val="0"/>
        </c:scaling>
        <c:delete val="1"/>
        <c:axPos val="l"/>
        <c:numFmt formatCode="General" sourceLinked="1"/>
        <c:majorTickMark val="out"/>
        <c:minorTickMark val="none"/>
        <c:tickLblPos val="nextTo"/>
        <c:crossAx val="474454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5540876477768137E-2"/>
          <c:w val="0.96616035172886816"/>
          <c:h val="0.83291921517129963"/>
        </c:manualLayout>
      </c:layout>
      <c:barChart>
        <c:barDir val="col"/>
        <c:grouping val="clustered"/>
        <c:varyColors val="0"/>
        <c:ser>
          <c:idx val="0"/>
          <c:order val="0"/>
          <c:tx>
            <c:strRef>
              <c:f>Sheet1!$B$1</c:f>
              <c:strCache>
                <c:ptCount val="1"/>
                <c:pt idx="0">
                  <c:v>Infant mortality</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0B25-4619-80BD-60831D719777}"/>
              </c:ext>
            </c:extLst>
          </c:dPt>
          <c:dPt>
            <c:idx val="2"/>
            <c:invertIfNegative val="0"/>
            <c:bubble3D val="0"/>
            <c:extLst xmlns:c16r2="http://schemas.microsoft.com/office/drawing/2015/06/chart">
              <c:ext xmlns:c16="http://schemas.microsoft.com/office/drawing/2014/chart" uri="{C3380CC4-5D6E-409C-BE32-E72D297353CC}">
                <c16:uniqueId val="{00000001-0B25-4619-80BD-60831D71977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Urban</c:v>
                </c:pt>
                <c:pt idx="1">
                  <c:v>Rural</c:v>
                </c:pt>
              </c:strCache>
            </c:strRef>
          </c:cat>
          <c:val>
            <c:numRef>
              <c:f>Sheet1!$B$2:$B$3</c:f>
              <c:numCache>
                <c:formatCode>General</c:formatCode>
                <c:ptCount val="2"/>
                <c:pt idx="0">
                  <c:v>50</c:v>
                </c:pt>
                <c:pt idx="1">
                  <c:v>68</c:v>
                </c:pt>
              </c:numCache>
            </c:numRef>
          </c:val>
          <c:extLst xmlns:c16r2="http://schemas.microsoft.com/office/drawing/2015/06/chart">
            <c:ext xmlns:c16="http://schemas.microsoft.com/office/drawing/2014/chart" uri="{C3380CC4-5D6E-409C-BE32-E72D297353CC}">
              <c16:uniqueId val="{00000002-0B25-4619-80BD-60831D719777}"/>
            </c:ext>
          </c:extLst>
        </c:ser>
        <c:ser>
          <c:idx val="1"/>
          <c:order val="1"/>
          <c:tx>
            <c:strRef>
              <c:f>Sheet1!$C$1</c:f>
              <c:strCache>
                <c:ptCount val="1"/>
                <c:pt idx="0">
                  <c:v>Under-5 mortality</c:v>
                </c:pt>
              </c:strCache>
            </c:strRef>
          </c:tx>
          <c:spPr>
            <a:solidFill>
              <a:srgbClr val="AB6F5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Urban</c:v>
                </c:pt>
                <c:pt idx="1">
                  <c:v>Rural</c:v>
                </c:pt>
              </c:strCache>
            </c:strRef>
          </c:cat>
          <c:val>
            <c:numRef>
              <c:f>Sheet1!$C$2:$C$3</c:f>
              <c:numCache>
                <c:formatCode>General</c:formatCode>
                <c:ptCount val="2"/>
                <c:pt idx="0">
                  <c:v>56</c:v>
                </c:pt>
                <c:pt idx="1">
                  <c:v>83</c:v>
                </c:pt>
              </c:numCache>
            </c:numRef>
          </c:val>
          <c:extLst xmlns:c16r2="http://schemas.microsoft.com/office/drawing/2015/06/chart">
            <c:ext xmlns:c16="http://schemas.microsoft.com/office/drawing/2014/chart" uri="{C3380CC4-5D6E-409C-BE32-E72D297353CC}">
              <c16:uniqueId val="{00000003-0B25-4619-80BD-60831D719777}"/>
            </c:ext>
          </c:extLst>
        </c:ser>
        <c:dLbls>
          <c:dLblPos val="outEnd"/>
          <c:showLegendKey val="0"/>
          <c:showVal val="1"/>
          <c:showCatName val="0"/>
          <c:showSerName val="0"/>
          <c:showPercent val="0"/>
          <c:showBubbleSize val="0"/>
        </c:dLbls>
        <c:gapWidth val="100"/>
        <c:axId val="492618776"/>
        <c:axId val="492619168"/>
      </c:barChart>
      <c:catAx>
        <c:axId val="492618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2619168"/>
        <c:crosses val="autoZero"/>
        <c:auto val="1"/>
        <c:lblAlgn val="ctr"/>
        <c:lblOffset val="100"/>
        <c:noMultiLvlLbl val="0"/>
      </c:catAx>
      <c:valAx>
        <c:axId val="492619168"/>
        <c:scaling>
          <c:orientation val="minMax"/>
          <c:max val="100"/>
        </c:scaling>
        <c:delete val="1"/>
        <c:axPos val="l"/>
        <c:numFmt formatCode="General" sourceLinked="1"/>
        <c:majorTickMark val="out"/>
        <c:minorTickMark val="none"/>
        <c:tickLblPos val="nextTo"/>
        <c:crossAx val="49261877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38145231847E-2"/>
          <c:y val="6.7697152730014323E-2"/>
          <c:w val="0.96616035172886816"/>
          <c:h val="0.83580546996842786"/>
        </c:manualLayout>
      </c:layout>
      <c:lineChart>
        <c:grouping val="standard"/>
        <c:varyColors val="0"/>
        <c:ser>
          <c:idx val="0"/>
          <c:order val="0"/>
          <c:tx>
            <c:strRef>
              <c:f>Sheet1!$B$1</c:f>
              <c:strCache>
                <c:ptCount val="1"/>
                <c:pt idx="0">
                  <c:v>Neonatal mortality</c:v>
                </c:pt>
              </c:strCache>
            </c:strRef>
          </c:tx>
          <c:spPr>
            <a:ln w="63500" cap="rnd">
              <a:solidFill>
                <a:srgbClr val="2E5AA9"/>
              </a:solidFill>
              <a:round/>
            </a:ln>
            <a:effectLst/>
          </c:spPr>
          <c:marker>
            <c:symbol val="circle"/>
            <c:size val="5"/>
            <c:spPr>
              <a:solidFill>
                <a:srgbClr val="2E5AA9"/>
              </a:solidFill>
              <a:ln w="63500" cap="rnd">
                <a:solidFill>
                  <a:srgbClr val="2E5AA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Sheet1!$B$2:$B$5</c:f>
              <c:numCache>
                <c:formatCode>General</c:formatCode>
                <c:ptCount val="4"/>
                <c:pt idx="0">
                  <c:v>49</c:v>
                </c:pt>
                <c:pt idx="1">
                  <c:v>54</c:v>
                </c:pt>
                <c:pt idx="2">
                  <c:v>55</c:v>
                </c:pt>
                <c:pt idx="3">
                  <c:v>42</c:v>
                </c:pt>
              </c:numCache>
            </c:numRef>
          </c:val>
          <c:smooth val="0"/>
          <c:extLst xmlns:c16r2="http://schemas.microsoft.com/office/drawing/2015/06/chart">
            <c:ext xmlns:c16="http://schemas.microsoft.com/office/drawing/2014/chart" uri="{C3380CC4-5D6E-409C-BE32-E72D297353CC}">
              <c16:uniqueId val="{00000000-9BF2-449A-AB9C-0241D0B7C07D}"/>
            </c:ext>
          </c:extLst>
        </c:ser>
        <c:ser>
          <c:idx val="1"/>
          <c:order val="1"/>
          <c:tx>
            <c:strRef>
              <c:f>Sheet1!$C$1</c:f>
              <c:strCache>
                <c:ptCount val="1"/>
                <c:pt idx="0">
                  <c:v>Infant mortality</c:v>
                </c:pt>
              </c:strCache>
            </c:strRef>
          </c:tx>
          <c:spPr>
            <a:ln w="63500" cap="rnd">
              <a:solidFill>
                <a:srgbClr val="AB6F57"/>
              </a:solidFill>
              <a:round/>
            </a:ln>
            <a:effectLst/>
          </c:spPr>
          <c:marker>
            <c:symbol val="circle"/>
            <c:size val="5"/>
            <c:spPr>
              <a:solidFill>
                <a:srgbClr val="AB6F57"/>
              </a:solidFill>
              <a:ln w="63500">
                <a:solidFill>
                  <a:srgbClr val="AB6F57"/>
                </a:solidFill>
              </a:ln>
              <a:effectLst/>
              <a:scene3d>
                <a:camera prst="orthographicFront"/>
                <a:lightRig rig="threePt" dir="t">
                  <a:rot lat="0" lon="0" rev="1200000"/>
                </a:lightRig>
              </a:scene3d>
            </c:spPr>
          </c:marker>
          <c:dLbls>
            <c:dLbl>
              <c:idx val="3"/>
              <c:layout>
                <c:manualLayout>
                  <c:x val="-2.2569991251095651E-3"/>
                  <c:y val="-1.5524049200217886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9BF2-449A-AB9C-0241D0B7C07D}"/>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Sheet1!$C$2:$C$5</c:f>
              <c:numCache>
                <c:formatCode>General</c:formatCode>
                <c:ptCount val="4"/>
                <c:pt idx="0">
                  <c:v>86</c:v>
                </c:pt>
                <c:pt idx="1">
                  <c:v>78</c:v>
                </c:pt>
                <c:pt idx="2">
                  <c:v>74</c:v>
                </c:pt>
                <c:pt idx="3">
                  <c:v>62</c:v>
                </c:pt>
              </c:numCache>
            </c:numRef>
          </c:val>
          <c:smooth val="0"/>
          <c:extLst xmlns:c16r2="http://schemas.microsoft.com/office/drawing/2015/06/chart">
            <c:ext xmlns:c16="http://schemas.microsoft.com/office/drawing/2014/chart" uri="{C3380CC4-5D6E-409C-BE32-E72D297353CC}">
              <c16:uniqueId val="{00000002-9BF2-449A-AB9C-0241D0B7C07D}"/>
            </c:ext>
          </c:extLst>
        </c:ser>
        <c:ser>
          <c:idx val="2"/>
          <c:order val="2"/>
          <c:tx>
            <c:strRef>
              <c:f>Sheet1!$D$1</c:f>
              <c:strCache>
                <c:ptCount val="1"/>
                <c:pt idx="0">
                  <c:v>Under-5 mortality</c:v>
                </c:pt>
              </c:strCache>
            </c:strRef>
          </c:tx>
          <c:spPr>
            <a:ln w="63500" cap="rnd">
              <a:solidFill>
                <a:srgbClr val="156734"/>
              </a:solidFill>
              <a:round/>
            </a:ln>
            <a:effectLst/>
          </c:spPr>
          <c:marker>
            <c:symbol val="circle"/>
            <c:size val="5"/>
            <c:spPr>
              <a:solidFill>
                <a:srgbClr val="156734"/>
              </a:solidFill>
              <a:ln w="63500">
                <a:solidFill>
                  <a:srgbClr val="156734"/>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1990-91 PDHS</c:v>
                </c:pt>
                <c:pt idx="1">
                  <c:v>2006-07 PDHS</c:v>
                </c:pt>
                <c:pt idx="2">
                  <c:v>2012-13 PDHS</c:v>
                </c:pt>
                <c:pt idx="3">
                  <c:v>2017-18 PDHS</c:v>
                </c:pt>
              </c:strCache>
            </c:strRef>
          </c:cat>
          <c:val>
            <c:numRef>
              <c:f>Sheet1!$D$2:$D$5</c:f>
              <c:numCache>
                <c:formatCode>General</c:formatCode>
                <c:ptCount val="4"/>
                <c:pt idx="0">
                  <c:v>112</c:v>
                </c:pt>
                <c:pt idx="1">
                  <c:v>94</c:v>
                </c:pt>
                <c:pt idx="2">
                  <c:v>89</c:v>
                </c:pt>
                <c:pt idx="3">
                  <c:v>74</c:v>
                </c:pt>
              </c:numCache>
            </c:numRef>
          </c:val>
          <c:smooth val="0"/>
          <c:extLst xmlns:c16r2="http://schemas.microsoft.com/office/drawing/2015/06/chart">
            <c:ext xmlns:c16="http://schemas.microsoft.com/office/drawing/2014/chart" uri="{C3380CC4-5D6E-409C-BE32-E72D297353CC}">
              <c16:uniqueId val="{00000003-9BF2-449A-AB9C-0241D0B7C07D}"/>
            </c:ext>
          </c:extLst>
        </c:ser>
        <c:dLbls>
          <c:dLblPos val="t"/>
          <c:showLegendKey val="0"/>
          <c:showVal val="1"/>
          <c:showCatName val="0"/>
          <c:showSerName val="0"/>
          <c:showPercent val="0"/>
          <c:showBubbleSize val="0"/>
        </c:dLbls>
        <c:marker val="1"/>
        <c:smooth val="0"/>
        <c:axId val="492619952"/>
        <c:axId val="492620344"/>
      </c:lineChart>
      <c:catAx>
        <c:axId val="4926199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2620344"/>
        <c:crosses val="autoZero"/>
        <c:auto val="1"/>
        <c:lblAlgn val="ctr"/>
        <c:lblOffset val="100"/>
        <c:noMultiLvlLbl val="0"/>
      </c:catAx>
      <c:valAx>
        <c:axId val="492620344"/>
        <c:scaling>
          <c:orientation val="minMax"/>
          <c:max val="150"/>
          <c:min val="0"/>
        </c:scaling>
        <c:delete val="1"/>
        <c:axPos val="l"/>
        <c:numFmt formatCode="General" sourceLinked="1"/>
        <c:majorTickMark val="out"/>
        <c:minorTickMark val="none"/>
        <c:tickLblPos val="nextTo"/>
        <c:crossAx val="49261995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52525030555483E-2"/>
          <c:w val="0.96616035172886816"/>
          <c:h val="0.84070756661851231"/>
        </c:manualLayout>
      </c:layout>
      <c:barChart>
        <c:barDir val="col"/>
        <c:grouping val="clustered"/>
        <c:varyColors val="0"/>
        <c:ser>
          <c:idx val="0"/>
          <c:order val="0"/>
          <c:tx>
            <c:strRef>
              <c:f>Sheet1!$B$1</c:f>
              <c:strCache>
                <c:ptCount val="1"/>
                <c:pt idx="0">
                  <c:v>Infant mortality</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8DFB-4FF2-967D-32B8A21F4220}"/>
              </c:ext>
            </c:extLst>
          </c:dPt>
          <c:dPt>
            <c:idx val="2"/>
            <c:invertIfNegative val="0"/>
            <c:bubble3D val="0"/>
            <c:extLst xmlns:c16r2="http://schemas.microsoft.com/office/drawing/2015/06/chart">
              <c:ext xmlns:c16="http://schemas.microsoft.com/office/drawing/2014/chart" uri="{C3380CC4-5D6E-409C-BE32-E72D297353CC}">
                <c16:uniqueId val="{00000001-8DFB-4FF2-967D-32B8A21F422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c:v>
                </c:pt>
                <c:pt idx="2">
                  <c:v>Middle</c:v>
                </c:pt>
                <c:pt idx="3">
                  <c:v>Secondary</c:v>
                </c:pt>
                <c:pt idx="4">
                  <c:v>Higher</c:v>
                </c:pt>
              </c:strCache>
            </c:strRef>
          </c:cat>
          <c:val>
            <c:numRef>
              <c:f>Sheet1!$B$2:$B$6</c:f>
              <c:numCache>
                <c:formatCode>0</c:formatCode>
                <c:ptCount val="5"/>
                <c:pt idx="0">
                  <c:v>74</c:v>
                </c:pt>
                <c:pt idx="1">
                  <c:v>75</c:v>
                </c:pt>
                <c:pt idx="2">
                  <c:v>59</c:v>
                </c:pt>
                <c:pt idx="3">
                  <c:v>39</c:v>
                </c:pt>
                <c:pt idx="4">
                  <c:v>37</c:v>
                </c:pt>
              </c:numCache>
            </c:numRef>
          </c:val>
          <c:extLst xmlns:c16r2="http://schemas.microsoft.com/office/drawing/2015/06/chart">
            <c:ext xmlns:c16="http://schemas.microsoft.com/office/drawing/2014/chart" uri="{C3380CC4-5D6E-409C-BE32-E72D297353CC}">
              <c16:uniqueId val="{00000002-8DFB-4FF2-967D-32B8A21F4220}"/>
            </c:ext>
          </c:extLst>
        </c:ser>
        <c:ser>
          <c:idx val="1"/>
          <c:order val="1"/>
          <c:tx>
            <c:strRef>
              <c:f>Sheet1!$C$1</c:f>
              <c:strCache>
                <c:ptCount val="1"/>
                <c:pt idx="0">
                  <c:v>Under-5 mortality</c:v>
                </c:pt>
              </c:strCache>
            </c:strRef>
          </c:tx>
          <c:spPr>
            <a:solidFill>
              <a:srgbClr val="AB6F5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c:v>
                </c:pt>
                <c:pt idx="2">
                  <c:v>Middle</c:v>
                </c:pt>
                <c:pt idx="3">
                  <c:v>Secondary</c:v>
                </c:pt>
                <c:pt idx="4">
                  <c:v>Higher</c:v>
                </c:pt>
              </c:strCache>
            </c:strRef>
          </c:cat>
          <c:val>
            <c:numRef>
              <c:f>Sheet1!$C$2:$C$6</c:f>
              <c:numCache>
                <c:formatCode>0</c:formatCode>
                <c:ptCount val="5"/>
                <c:pt idx="0">
                  <c:v>91</c:v>
                </c:pt>
                <c:pt idx="1">
                  <c:v>83</c:v>
                </c:pt>
                <c:pt idx="2">
                  <c:v>65</c:v>
                </c:pt>
                <c:pt idx="3">
                  <c:v>48</c:v>
                </c:pt>
                <c:pt idx="4">
                  <c:v>38</c:v>
                </c:pt>
              </c:numCache>
            </c:numRef>
          </c:val>
          <c:extLst xmlns:c16r2="http://schemas.microsoft.com/office/drawing/2015/06/chart">
            <c:ext xmlns:c16="http://schemas.microsoft.com/office/drawing/2014/chart" uri="{C3380CC4-5D6E-409C-BE32-E72D297353CC}">
              <c16:uniqueId val="{00000003-8DFB-4FF2-967D-32B8A21F4220}"/>
            </c:ext>
          </c:extLst>
        </c:ser>
        <c:dLbls>
          <c:dLblPos val="outEnd"/>
          <c:showLegendKey val="0"/>
          <c:showVal val="1"/>
          <c:showCatName val="0"/>
          <c:showSerName val="0"/>
          <c:showPercent val="0"/>
          <c:showBubbleSize val="0"/>
        </c:dLbls>
        <c:gapWidth val="100"/>
        <c:axId val="492621128"/>
        <c:axId val="492621520"/>
      </c:barChart>
      <c:catAx>
        <c:axId val="4926211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2621520"/>
        <c:crosses val="autoZero"/>
        <c:auto val="1"/>
        <c:lblAlgn val="ctr"/>
        <c:lblOffset val="100"/>
        <c:noMultiLvlLbl val="0"/>
      </c:catAx>
      <c:valAx>
        <c:axId val="492621520"/>
        <c:scaling>
          <c:orientation val="minMax"/>
          <c:max val="150"/>
          <c:min val="0"/>
        </c:scaling>
        <c:delete val="1"/>
        <c:axPos val="l"/>
        <c:numFmt formatCode="0" sourceLinked="1"/>
        <c:majorTickMark val="out"/>
        <c:minorTickMark val="none"/>
        <c:tickLblPos val="nextTo"/>
        <c:crossAx val="4926211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2285844861895284E-2"/>
          <c:w val="0.96616035172886816"/>
          <c:h val="0.84121680678669697"/>
        </c:manualLayout>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50</c:v>
                </c:pt>
                <c:pt idx="1">
                  <c:v>71</c:v>
                </c:pt>
                <c:pt idx="2">
                  <c:v>39</c:v>
                </c:pt>
              </c:numCache>
            </c:numRef>
          </c:val>
          <c:extLst xmlns:c16r2="http://schemas.microsoft.com/office/drawing/2015/06/chart">
            <c:ext xmlns:c16="http://schemas.microsoft.com/office/drawing/2014/chart" uri="{C3380CC4-5D6E-409C-BE32-E72D297353CC}">
              <c16:uniqueId val="{00000000-8663-4BC6-BBF5-1B0DE4060350}"/>
            </c:ext>
          </c:extLst>
        </c:ser>
        <c:ser>
          <c:idx val="1"/>
          <c:order val="1"/>
          <c:tx>
            <c:strRef>
              <c:f>Sheet1!$C$1</c:f>
              <c:strCache>
                <c:ptCount val="1"/>
                <c:pt idx="0">
                  <c:v>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70</c:v>
                </c:pt>
                <c:pt idx="1">
                  <c:v>82</c:v>
                </c:pt>
                <c:pt idx="2">
                  <c:v>62</c:v>
                </c:pt>
              </c:numCache>
            </c:numRef>
          </c:val>
          <c:extLst xmlns:c16r2="http://schemas.microsoft.com/office/drawing/2015/06/chart">
            <c:ext xmlns:c16="http://schemas.microsoft.com/office/drawing/2014/chart" uri="{C3380CC4-5D6E-409C-BE32-E72D297353CC}">
              <c16:uniqueId val="{00000001-8663-4BC6-BBF5-1B0DE4060350}"/>
            </c:ext>
          </c:extLst>
        </c:ser>
        <c:dLbls>
          <c:dLblPos val="outEnd"/>
          <c:showLegendKey val="0"/>
          <c:showVal val="1"/>
          <c:showCatName val="0"/>
          <c:showSerName val="0"/>
          <c:showPercent val="0"/>
          <c:showBubbleSize val="0"/>
        </c:dLbls>
        <c:gapWidth val="100"/>
        <c:axId val="459379024"/>
        <c:axId val="459379416"/>
      </c:barChart>
      <c:catAx>
        <c:axId val="45937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9379416"/>
        <c:crosses val="autoZero"/>
        <c:auto val="1"/>
        <c:lblAlgn val="ctr"/>
        <c:lblOffset val="100"/>
        <c:noMultiLvlLbl val="0"/>
      </c:catAx>
      <c:valAx>
        <c:axId val="459379416"/>
        <c:scaling>
          <c:orientation val="minMax"/>
          <c:max val="100"/>
        </c:scaling>
        <c:delete val="1"/>
        <c:axPos val="l"/>
        <c:numFmt formatCode="0" sourceLinked="1"/>
        <c:majorTickMark val="out"/>
        <c:minorTickMark val="none"/>
        <c:tickLblPos val="nextTo"/>
        <c:crossAx val="4593790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56029073241369E-2"/>
          <c:w val="0.96616035172886816"/>
          <c:h val="0.84589980091665407"/>
        </c:manualLayout>
      </c:layout>
      <c:barChart>
        <c:barDir val="col"/>
        <c:grouping val="clustered"/>
        <c:varyColors val="0"/>
        <c:ser>
          <c:idx val="0"/>
          <c:order val="0"/>
          <c:tx>
            <c:strRef>
              <c:f>Sheet1!$B$1</c:f>
              <c:strCache>
                <c:ptCount val="1"/>
                <c:pt idx="0">
                  <c:v>Infant mortality</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8F1B-4B25-9BAF-E3418768BF87}"/>
              </c:ext>
            </c:extLst>
          </c:dPt>
          <c:dPt>
            <c:idx val="2"/>
            <c:invertIfNegative val="0"/>
            <c:bubble3D val="0"/>
            <c:extLst xmlns:c16r2="http://schemas.microsoft.com/office/drawing/2015/06/chart">
              <c:ext xmlns:c16="http://schemas.microsoft.com/office/drawing/2014/chart" uri="{C3380CC4-5D6E-409C-BE32-E72D297353CC}">
                <c16:uniqueId val="{00000001-8F1B-4B25-9BAF-E3418768BF8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76</c:v>
                </c:pt>
                <c:pt idx="1">
                  <c:v>71</c:v>
                </c:pt>
                <c:pt idx="2">
                  <c:v>67</c:v>
                </c:pt>
                <c:pt idx="3">
                  <c:v>51</c:v>
                </c:pt>
                <c:pt idx="4">
                  <c:v>53</c:v>
                </c:pt>
              </c:numCache>
            </c:numRef>
          </c:val>
          <c:extLst xmlns:c16r2="http://schemas.microsoft.com/office/drawing/2015/06/chart">
            <c:ext xmlns:c16="http://schemas.microsoft.com/office/drawing/2014/chart" uri="{C3380CC4-5D6E-409C-BE32-E72D297353CC}">
              <c16:uniqueId val="{00000002-8F1B-4B25-9BAF-E3418768BF87}"/>
            </c:ext>
          </c:extLst>
        </c:ser>
        <c:ser>
          <c:idx val="1"/>
          <c:order val="1"/>
          <c:tx>
            <c:strRef>
              <c:f>Sheet1!$C$1</c:f>
              <c:strCache>
                <c:ptCount val="1"/>
                <c:pt idx="0">
                  <c:v>Under-5 mortality</c:v>
                </c:pt>
              </c:strCache>
            </c:strRef>
          </c:tx>
          <c:spPr>
            <a:solidFill>
              <a:srgbClr val="AB6F5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Sheet1!$C$2:$C$6</c:f>
              <c:numCache>
                <c:formatCode>General</c:formatCode>
                <c:ptCount val="5"/>
                <c:pt idx="0">
                  <c:v>100</c:v>
                </c:pt>
                <c:pt idx="1">
                  <c:v>82</c:v>
                </c:pt>
                <c:pt idx="2">
                  <c:v>82</c:v>
                </c:pt>
                <c:pt idx="3">
                  <c:v>58</c:v>
                </c:pt>
                <c:pt idx="4">
                  <c:v>56</c:v>
                </c:pt>
              </c:numCache>
            </c:numRef>
          </c:val>
          <c:extLst xmlns:c16r2="http://schemas.microsoft.com/office/drawing/2015/06/chart">
            <c:ext xmlns:c16="http://schemas.microsoft.com/office/drawing/2014/chart" uri="{C3380CC4-5D6E-409C-BE32-E72D297353CC}">
              <c16:uniqueId val="{00000003-8F1B-4B25-9BAF-E3418768BF87}"/>
            </c:ext>
          </c:extLst>
        </c:ser>
        <c:dLbls>
          <c:dLblPos val="outEnd"/>
          <c:showLegendKey val="0"/>
          <c:showVal val="1"/>
          <c:showCatName val="0"/>
          <c:showSerName val="0"/>
          <c:showPercent val="0"/>
          <c:showBubbleSize val="0"/>
        </c:dLbls>
        <c:gapWidth val="100"/>
        <c:axId val="492622696"/>
        <c:axId val="492623088"/>
      </c:barChart>
      <c:catAx>
        <c:axId val="4926226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2623088"/>
        <c:crosses val="autoZero"/>
        <c:auto val="1"/>
        <c:lblAlgn val="ctr"/>
        <c:lblOffset val="100"/>
        <c:noMultiLvlLbl val="0"/>
      </c:catAx>
      <c:valAx>
        <c:axId val="492623088"/>
        <c:scaling>
          <c:orientation val="minMax"/>
          <c:max val="150"/>
          <c:min val="0"/>
        </c:scaling>
        <c:delete val="1"/>
        <c:axPos val="l"/>
        <c:numFmt formatCode="General" sourceLinked="1"/>
        <c:majorTickMark val="out"/>
        <c:minorTickMark val="none"/>
        <c:tickLblPos val="nextTo"/>
        <c:crossAx val="4926226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7388149939540504E-2"/>
          <c:w val="0.96616035172886816"/>
          <c:h val="0.8310719896409563"/>
        </c:manualLayout>
      </c:layout>
      <c:barChart>
        <c:barDir val="col"/>
        <c:grouping val="clustered"/>
        <c:varyColors val="0"/>
        <c:ser>
          <c:idx val="0"/>
          <c:order val="0"/>
          <c:tx>
            <c:strRef>
              <c:f>Sheet1!$B$1</c:f>
              <c:strCache>
                <c:ptCount val="1"/>
                <c:pt idx="0">
                  <c:v>&lt;2 years</c:v>
                </c:pt>
              </c:strCache>
            </c:strRef>
          </c:tx>
          <c:spPr>
            <a:solidFill>
              <a:srgbClr val="2E5AA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E5AA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D360-4600-95A6-EEE45E50A4CD}"/>
              </c:ext>
            </c:extLst>
          </c:dPt>
          <c:dPt>
            <c:idx val="2"/>
            <c:invertIfNegative val="0"/>
            <c:bubble3D val="0"/>
            <c:spPr>
              <a:solidFill>
                <a:srgbClr val="2E5AA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D360-4600-95A6-EEE45E50A4C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100</c:v>
                </c:pt>
                <c:pt idx="1">
                  <c:v>122</c:v>
                </c:pt>
              </c:numCache>
            </c:numRef>
          </c:val>
          <c:extLst xmlns:c16r2="http://schemas.microsoft.com/office/drawing/2015/06/chart">
            <c:ext xmlns:c16="http://schemas.microsoft.com/office/drawing/2014/chart" uri="{C3380CC4-5D6E-409C-BE32-E72D297353CC}">
              <c16:uniqueId val="{00000004-D360-4600-95A6-EEE45E50A4CD}"/>
            </c:ext>
          </c:extLst>
        </c:ser>
        <c:ser>
          <c:idx val="1"/>
          <c:order val="1"/>
          <c:tx>
            <c:strRef>
              <c:f>Sheet1!$C$1</c:f>
              <c:strCache>
                <c:ptCount val="1"/>
                <c:pt idx="0">
                  <c:v>2 years</c:v>
                </c:pt>
              </c:strCache>
            </c:strRef>
          </c:tx>
          <c:spPr>
            <a:solidFill>
              <a:srgbClr val="FBCB8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41</c:v>
                </c:pt>
                <c:pt idx="1">
                  <c:v>51</c:v>
                </c:pt>
              </c:numCache>
            </c:numRef>
          </c:val>
          <c:extLst xmlns:c16r2="http://schemas.microsoft.com/office/drawing/2015/06/chart">
            <c:ext xmlns:c16="http://schemas.microsoft.com/office/drawing/2014/chart" uri="{C3380CC4-5D6E-409C-BE32-E72D297353CC}">
              <c16:uniqueId val="{00000005-D360-4600-95A6-EEE45E50A4CD}"/>
            </c:ext>
          </c:extLst>
        </c:ser>
        <c:ser>
          <c:idx val="2"/>
          <c:order val="2"/>
          <c:tx>
            <c:strRef>
              <c:f>Sheet1!$D$1</c:f>
              <c:strCache>
                <c:ptCount val="1"/>
                <c:pt idx="0">
                  <c:v>3 years</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35</c:v>
                </c:pt>
                <c:pt idx="1">
                  <c:v>41</c:v>
                </c:pt>
              </c:numCache>
            </c:numRef>
          </c:val>
          <c:extLst xmlns:c16r2="http://schemas.microsoft.com/office/drawing/2015/06/chart">
            <c:ext xmlns:c16="http://schemas.microsoft.com/office/drawing/2014/chart" uri="{C3380CC4-5D6E-409C-BE32-E72D297353CC}">
              <c16:uniqueId val="{00000006-D360-4600-95A6-EEE45E50A4CD}"/>
            </c:ext>
          </c:extLst>
        </c:ser>
        <c:ser>
          <c:idx val="3"/>
          <c:order val="3"/>
          <c:tx>
            <c:strRef>
              <c:f>Sheet1!$E$1</c:f>
              <c:strCache>
                <c:ptCount val="1"/>
                <c:pt idx="0">
                  <c:v>4+ years</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39</c:v>
                </c:pt>
                <c:pt idx="1">
                  <c:v>44</c:v>
                </c:pt>
              </c:numCache>
            </c:numRef>
          </c:val>
          <c:extLst xmlns:c16r2="http://schemas.microsoft.com/office/drawing/2015/06/chart">
            <c:ext xmlns:c16="http://schemas.microsoft.com/office/drawing/2014/chart" uri="{C3380CC4-5D6E-409C-BE32-E72D297353CC}">
              <c16:uniqueId val="{00000007-D360-4600-95A6-EEE45E50A4CD}"/>
            </c:ext>
          </c:extLst>
        </c:ser>
        <c:dLbls>
          <c:dLblPos val="outEnd"/>
          <c:showLegendKey val="0"/>
          <c:showVal val="1"/>
          <c:showCatName val="0"/>
          <c:showSerName val="0"/>
          <c:showPercent val="0"/>
          <c:showBubbleSize val="0"/>
        </c:dLbls>
        <c:gapWidth val="100"/>
        <c:axId val="492623872"/>
        <c:axId val="492624264"/>
      </c:barChart>
      <c:catAx>
        <c:axId val="492623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2624264"/>
        <c:crosses val="autoZero"/>
        <c:auto val="1"/>
        <c:lblAlgn val="ctr"/>
        <c:lblOffset val="100"/>
        <c:noMultiLvlLbl val="0"/>
      </c:catAx>
      <c:valAx>
        <c:axId val="492624264"/>
        <c:scaling>
          <c:orientation val="minMax"/>
          <c:max val="150"/>
          <c:min val="0"/>
        </c:scaling>
        <c:delete val="1"/>
        <c:axPos val="l"/>
        <c:numFmt formatCode="General" sourceLinked="1"/>
        <c:majorTickMark val="out"/>
        <c:minorTickMark val="none"/>
        <c:tickLblPos val="nextTo"/>
        <c:crossAx val="49262387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8367593712212817E-2"/>
          <c:w val="1"/>
          <c:h val="0.80397393988987154"/>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A276-4138-B801-5E0B54D8921B}"/>
              </c:ext>
            </c:extLst>
          </c:dPt>
          <c:dPt>
            <c:idx val="2"/>
            <c:invertIfNegative val="0"/>
            <c:bubble3D val="0"/>
            <c:extLst xmlns:c16r2="http://schemas.microsoft.com/office/drawing/2015/06/chart">
              <c:ext xmlns:c16="http://schemas.microsoft.com/office/drawing/2014/chart" uri="{C3380CC4-5D6E-409C-BE32-E72D297353CC}">
                <c16:uniqueId val="{00000001-A276-4138-B801-5E0B54D8921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Ever breastfed</c:v>
                </c:pt>
                <c:pt idx="1">
                  <c:v>Breastfed within 1 hour of birth</c:v>
                </c:pt>
                <c:pt idx="2">
                  <c:v>Breastfed within 1 day of birth</c:v>
                </c:pt>
              </c:strCache>
            </c:strRef>
          </c:cat>
          <c:val>
            <c:numRef>
              <c:f>Sheet1!$B$2:$B$4</c:f>
              <c:numCache>
                <c:formatCode>General</c:formatCode>
                <c:ptCount val="3"/>
                <c:pt idx="0">
                  <c:v>94</c:v>
                </c:pt>
                <c:pt idx="1">
                  <c:v>20</c:v>
                </c:pt>
                <c:pt idx="2">
                  <c:v>56</c:v>
                </c:pt>
              </c:numCache>
            </c:numRef>
          </c:val>
          <c:extLst xmlns:c16r2="http://schemas.microsoft.com/office/drawing/2015/06/chart">
            <c:ext xmlns:c16="http://schemas.microsoft.com/office/drawing/2014/chart" uri="{C3380CC4-5D6E-409C-BE32-E72D297353CC}">
              <c16:uniqueId val="{00000002-A276-4138-B801-5E0B54D8921B}"/>
            </c:ext>
          </c:extLst>
        </c:ser>
        <c:dLbls>
          <c:dLblPos val="outEnd"/>
          <c:showLegendKey val="0"/>
          <c:showVal val="1"/>
          <c:showCatName val="0"/>
          <c:showSerName val="0"/>
          <c:showPercent val="0"/>
          <c:showBubbleSize val="0"/>
        </c:dLbls>
        <c:gapWidth val="100"/>
        <c:axId val="492617600"/>
        <c:axId val="474258584"/>
      </c:barChart>
      <c:catAx>
        <c:axId val="4926176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258584"/>
        <c:crosses val="autoZero"/>
        <c:auto val="1"/>
        <c:lblAlgn val="ctr"/>
        <c:lblOffset val="100"/>
        <c:noMultiLvlLbl val="0"/>
      </c:catAx>
      <c:valAx>
        <c:axId val="474258584"/>
        <c:scaling>
          <c:orientation val="minMax"/>
          <c:max val="100"/>
        </c:scaling>
        <c:delete val="1"/>
        <c:axPos val="l"/>
        <c:numFmt formatCode="General" sourceLinked="1"/>
        <c:majorTickMark val="out"/>
        <c:minorTickMark val="none"/>
        <c:tickLblPos val="nextTo"/>
        <c:crossAx val="492617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0.90939121870528983"/>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7869-495B-A755-9A5E93B6B85E}"/>
              </c:ext>
            </c:extLst>
          </c:dPt>
          <c:dPt>
            <c:idx val="2"/>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7869-495B-A755-9A5E93B6B85E}"/>
              </c:ext>
            </c:extLst>
          </c:dPt>
          <c:dPt>
            <c:idx val="4"/>
            <c:invertIfNegative val="0"/>
            <c:bubble3D val="0"/>
            <c:spPr>
              <a:solidFill>
                <a:srgbClr val="D1E39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0 to 1 months</c:v>
                </c:pt>
                <c:pt idx="1">
                  <c:v>2 to 3 months</c:v>
                </c:pt>
                <c:pt idx="2">
                  <c:v>4 to 5 months</c:v>
                </c:pt>
                <c:pt idx="4">
                  <c:v>0 to 5 months</c:v>
                </c:pt>
              </c:strCache>
            </c:strRef>
          </c:cat>
          <c:val>
            <c:numRef>
              <c:f>Sheet1!$B$2:$B$6</c:f>
              <c:numCache>
                <c:formatCode>General</c:formatCode>
                <c:ptCount val="5"/>
                <c:pt idx="0">
                  <c:v>56</c:v>
                </c:pt>
                <c:pt idx="1">
                  <c:v>52</c:v>
                </c:pt>
                <c:pt idx="2">
                  <c:v>35</c:v>
                </c:pt>
                <c:pt idx="4">
                  <c:v>48</c:v>
                </c:pt>
              </c:numCache>
            </c:numRef>
          </c:val>
          <c:extLst xmlns:c16r2="http://schemas.microsoft.com/office/drawing/2015/06/chart">
            <c:ext xmlns:c16="http://schemas.microsoft.com/office/drawing/2014/chart" uri="{C3380CC4-5D6E-409C-BE32-E72D297353CC}">
              <c16:uniqueId val="{00000004-7869-495B-A755-9A5E93B6B85E}"/>
            </c:ext>
          </c:extLst>
        </c:ser>
        <c:dLbls>
          <c:dLblPos val="outEnd"/>
          <c:showLegendKey val="0"/>
          <c:showVal val="1"/>
          <c:showCatName val="0"/>
          <c:showSerName val="0"/>
          <c:showPercent val="0"/>
          <c:showBubbleSize val="0"/>
        </c:dLbls>
        <c:gapWidth val="100"/>
        <c:axId val="474257408"/>
        <c:axId val="474257016"/>
      </c:barChart>
      <c:catAx>
        <c:axId val="474257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257016"/>
        <c:crosses val="autoZero"/>
        <c:auto val="1"/>
        <c:lblAlgn val="ctr"/>
        <c:lblOffset val="100"/>
        <c:noMultiLvlLbl val="0"/>
      </c:catAx>
      <c:valAx>
        <c:axId val="474257016"/>
        <c:scaling>
          <c:orientation val="minMax"/>
          <c:max val="100"/>
        </c:scaling>
        <c:delete val="1"/>
        <c:axPos val="l"/>
        <c:numFmt formatCode="General" sourceLinked="1"/>
        <c:majorTickMark val="out"/>
        <c:minorTickMark val="none"/>
        <c:tickLblPos val="nextTo"/>
        <c:crossAx val="474257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Sheet1!$A$2</c:f>
              <c:strCache>
                <c:ptCount val="1"/>
                <c:pt idx="0">
                  <c:v>2012-13 PDHS</c:v>
                </c:pt>
              </c:strCache>
            </c:strRef>
          </c:tx>
          <c:spPr>
            <a:solidFill>
              <a:srgbClr val="D1E39B"/>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858B-415E-B38A-552472F2FEF9}"/>
              </c:ext>
            </c:extLst>
          </c:dPt>
          <c:dPt>
            <c:idx val="2"/>
            <c:invertIfNegative val="0"/>
            <c:bubble3D val="0"/>
            <c:extLst xmlns:c16r2="http://schemas.microsoft.com/office/drawing/2015/06/chart">
              <c:ext xmlns:c16="http://schemas.microsoft.com/office/drawing/2014/chart" uri="{C3380CC4-5D6E-409C-BE32-E72D297353CC}">
                <c16:uniqueId val="{00000001-858B-415E-B38A-552472F2FEF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 to 3 months</c:v>
                </c:pt>
                <c:pt idx="1">
                  <c:v>4 to 5 months</c:v>
                </c:pt>
                <c:pt idx="2">
                  <c:v>0 to 5 months</c:v>
                </c:pt>
              </c:strCache>
            </c:strRef>
          </c:cat>
          <c:val>
            <c:numRef>
              <c:f>Sheet1!$B$2:$D$2</c:f>
              <c:numCache>
                <c:formatCode>General</c:formatCode>
                <c:ptCount val="3"/>
                <c:pt idx="0">
                  <c:v>36</c:v>
                </c:pt>
                <c:pt idx="1">
                  <c:v>24</c:v>
                </c:pt>
                <c:pt idx="2">
                  <c:v>38</c:v>
                </c:pt>
              </c:numCache>
            </c:numRef>
          </c:val>
          <c:extLst xmlns:c16r2="http://schemas.microsoft.com/office/drawing/2015/06/chart">
            <c:ext xmlns:c16="http://schemas.microsoft.com/office/drawing/2014/chart" uri="{C3380CC4-5D6E-409C-BE32-E72D297353CC}">
              <c16:uniqueId val="{00000002-858B-415E-B38A-552472F2FEF9}"/>
            </c:ext>
          </c:extLst>
        </c:ser>
        <c:ser>
          <c:idx val="1"/>
          <c:order val="1"/>
          <c:tx>
            <c:strRef>
              <c:f>Sheet1!$A$3</c:f>
              <c:strCache>
                <c:ptCount val="1"/>
                <c:pt idx="0">
                  <c:v>2017-18 PDHS</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 to 3 months</c:v>
                </c:pt>
                <c:pt idx="1">
                  <c:v>4 to 5 months</c:v>
                </c:pt>
                <c:pt idx="2">
                  <c:v>0 to 5 months</c:v>
                </c:pt>
              </c:strCache>
            </c:strRef>
          </c:cat>
          <c:val>
            <c:numRef>
              <c:f>Sheet1!$B$3:$D$3</c:f>
              <c:numCache>
                <c:formatCode>General</c:formatCode>
                <c:ptCount val="3"/>
                <c:pt idx="0">
                  <c:v>52</c:v>
                </c:pt>
                <c:pt idx="1">
                  <c:v>35</c:v>
                </c:pt>
                <c:pt idx="2">
                  <c:v>48</c:v>
                </c:pt>
              </c:numCache>
            </c:numRef>
          </c:val>
          <c:extLst xmlns:c16r2="http://schemas.microsoft.com/office/drawing/2015/06/chart">
            <c:ext xmlns:c16="http://schemas.microsoft.com/office/drawing/2014/chart" uri="{C3380CC4-5D6E-409C-BE32-E72D297353CC}">
              <c16:uniqueId val="{00000003-858B-415E-B38A-552472F2FEF9}"/>
            </c:ext>
          </c:extLst>
        </c:ser>
        <c:dLbls>
          <c:dLblPos val="outEnd"/>
          <c:showLegendKey val="0"/>
          <c:showVal val="1"/>
          <c:showCatName val="0"/>
          <c:showSerName val="0"/>
          <c:showPercent val="0"/>
          <c:showBubbleSize val="0"/>
        </c:dLbls>
        <c:gapWidth val="100"/>
        <c:axId val="474256232"/>
        <c:axId val="474255840"/>
      </c:barChart>
      <c:catAx>
        <c:axId val="474256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255840"/>
        <c:crosses val="autoZero"/>
        <c:auto val="1"/>
        <c:lblAlgn val="ctr"/>
        <c:lblOffset val="100"/>
        <c:noMultiLvlLbl val="0"/>
      </c:catAx>
      <c:valAx>
        <c:axId val="474255840"/>
        <c:scaling>
          <c:orientation val="minMax"/>
          <c:max val="100"/>
        </c:scaling>
        <c:delete val="1"/>
        <c:axPos val="l"/>
        <c:numFmt formatCode="General" sourceLinked="1"/>
        <c:majorTickMark val="out"/>
        <c:minorTickMark val="none"/>
        <c:tickLblPos val="nextTo"/>
        <c:crossAx val="4742562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8367593712212815E-3"/>
          <c:w val="1"/>
          <c:h val="0.90362338020927557"/>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4763-4D08-98CB-D622BB106A16}"/>
              </c:ext>
            </c:extLst>
          </c:dPt>
          <c:dPt>
            <c:idx val="2"/>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4763-4D08-98CB-D622BB106A1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19.399999999999999</c:v>
                </c:pt>
                <c:pt idx="1">
                  <c:v>1.6</c:v>
                </c:pt>
                <c:pt idx="2">
                  <c:v>3.5</c:v>
                </c:pt>
              </c:numCache>
            </c:numRef>
          </c:val>
          <c:extLst xmlns:c16r2="http://schemas.microsoft.com/office/drawing/2015/06/chart">
            <c:ext xmlns:c16="http://schemas.microsoft.com/office/drawing/2014/chart" uri="{C3380CC4-5D6E-409C-BE32-E72D297353CC}">
              <c16:uniqueId val="{00000004-4763-4D08-98CB-D622BB106A16}"/>
            </c:ext>
          </c:extLst>
        </c:ser>
        <c:dLbls>
          <c:dLblPos val="outEnd"/>
          <c:showLegendKey val="0"/>
          <c:showVal val="1"/>
          <c:showCatName val="0"/>
          <c:showSerName val="0"/>
          <c:showPercent val="0"/>
          <c:showBubbleSize val="0"/>
        </c:dLbls>
        <c:gapWidth val="100"/>
        <c:axId val="474255056"/>
        <c:axId val="474254664"/>
      </c:barChart>
      <c:catAx>
        <c:axId val="474255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254664"/>
        <c:crosses val="autoZero"/>
        <c:auto val="1"/>
        <c:lblAlgn val="ctr"/>
        <c:lblOffset val="100"/>
        <c:noMultiLvlLbl val="0"/>
      </c:catAx>
      <c:valAx>
        <c:axId val="474254664"/>
        <c:scaling>
          <c:orientation val="minMax"/>
          <c:max val="50"/>
        </c:scaling>
        <c:delete val="1"/>
        <c:axPos val="l"/>
        <c:numFmt formatCode="0.0" sourceLinked="1"/>
        <c:majorTickMark val="out"/>
        <c:minorTickMark val="none"/>
        <c:tickLblPos val="nextTo"/>
        <c:crossAx val="474255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262A-43EF-A354-7817A3FC84EB}"/>
              </c:ext>
            </c:extLst>
          </c:dPt>
          <c:dPt>
            <c:idx val="1"/>
            <c:bubble3D val="0"/>
            <c:spPr>
              <a:solidFill>
                <a:srgbClr val="D1E39B">
                  <a:lumMod val="75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262A-43EF-A354-7817A3FC84EB}"/>
              </c:ext>
            </c:extLst>
          </c:dPt>
          <c:dPt>
            <c:idx val="2"/>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262A-43EF-A354-7817A3FC84EB}"/>
              </c:ext>
            </c:extLst>
          </c:dPt>
          <c:dPt>
            <c:idx val="3"/>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262A-43EF-A354-7817A3FC84EB}"/>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262A-43EF-A354-7817A3FC84EB}"/>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262A-43EF-A354-7817A3FC84EB}"/>
              </c:ext>
            </c:extLst>
          </c:dPt>
          <c:dLbls>
            <c:dLbl>
              <c:idx val="0"/>
              <c:delete val="1"/>
              <c:extLst xmlns:c16r2="http://schemas.microsoft.com/office/drawing/2015/06/chart">
                <c:ext xmlns:c16="http://schemas.microsoft.com/office/drawing/2014/chart" uri="{C3380CC4-5D6E-409C-BE32-E72D297353CC}">
                  <c16:uniqueId val="{00000001-262A-43EF-A354-7817A3FC84EB}"/>
                </c:ext>
                <c:ext xmlns:c15="http://schemas.microsoft.com/office/drawing/2012/chart" uri="{CE6537A1-D6FC-4f65-9D91-7224C49458BB}"/>
              </c:extLst>
            </c:dLbl>
            <c:dLbl>
              <c:idx val="2"/>
              <c:layout>
                <c:manualLayout>
                  <c:x val="-3.9331808651686222E-2"/>
                  <c:y val="7.6830894510555456E-2"/>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262A-43EF-A354-7817A3FC84EB}"/>
                </c:ext>
                <c:ext xmlns:c15="http://schemas.microsoft.com/office/drawing/2012/chart" uri="{CE6537A1-D6FC-4f65-9D91-7224C49458BB}"/>
              </c:extLst>
            </c:dLbl>
            <c:dLbl>
              <c:idx val="3"/>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262A-43EF-A354-7817A3FC84EB}"/>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Exclusively breastfed</c:v>
                </c:pt>
                <c:pt idx="1">
                  <c:v>Breast milk plus other liquids</c:v>
                </c:pt>
                <c:pt idx="2">
                  <c:v>Breast milk plus complementary foods</c:v>
                </c:pt>
                <c:pt idx="3">
                  <c:v>Not breastfed</c:v>
                </c:pt>
              </c:strCache>
            </c:strRef>
          </c:cat>
          <c:val>
            <c:numRef>
              <c:f>Sheet1!$B$2:$B$5</c:f>
              <c:numCache>
                <c:formatCode>General</c:formatCode>
                <c:ptCount val="4"/>
                <c:pt idx="0">
                  <c:v>48</c:v>
                </c:pt>
                <c:pt idx="1">
                  <c:v>33</c:v>
                </c:pt>
                <c:pt idx="2">
                  <c:v>13</c:v>
                </c:pt>
                <c:pt idx="3">
                  <c:v>7</c:v>
                </c:pt>
              </c:numCache>
            </c:numRef>
          </c:val>
          <c:extLst xmlns:c16r2="http://schemas.microsoft.com/office/drawing/2015/06/chart">
            <c:ext xmlns:c16="http://schemas.microsoft.com/office/drawing/2014/chart" uri="{C3380CC4-5D6E-409C-BE32-E72D297353CC}">
              <c16:uniqueId val="{0000000C-262A-43EF-A354-7817A3FC84E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7714631197097946E-2"/>
          <c:w val="1"/>
          <c:h val="0.8407455083833989"/>
        </c:manualLayout>
      </c:layout>
      <c:barChart>
        <c:barDir val="col"/>
        <c:grouping val="clustered"/>
        <c:varyColors val="0"/>
        <c:ser>
          <c:idx val="0"/>
          <c:order val="0"/>
          <c:tx>
            <c:strRef>
              <c:f>Sheet1!$B$1</c:f>
              <c:strCache>
                <c:ptCount val="1"/>
                <c:pt idx="0">
                  <c:v>Breastfed children</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1628-4017-A39A-6AF944C76E09}"/>
              </c:ext>
            </c:extLst>
          </c:dPt>
          <c:dPt>
            <c:idx val="2"/>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628-4017-A39A-6AF944C76E0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Minimum dietary diversity</c:v>
                </c:pt>
                <c:pt idx="1">
                  <c:v>Minimum meal frequency</c:v>
                </c:pt>
                <c:pt idx="2">
                  <c:v>Minimum acceptable diet</c:v>
                </c:pt>
              </c:strCache>
            </c:strRef>
          </c:cat>
          <c:val>
            <c:numRef>
              <c:f>Sheet1!$B$2:$B$4</c:f>
              <c:numCache>
                <c:formatCode>General</c:formatCode>
                <c:ptCount val="3"/>
                <c:pt idx="0">
                  <c:v>18</c:v>
                </c:pt>
                <c:pt idx="1">
                  <c:v>52</c:v>
                </c:pt>
                <c:pt idx="2">
                  <c:v>15</c:v>
                </c:pt>
              </c:numCache>
            </c:numRef>
          </c:val>
          <c:extLst xmlns:c16r2="http://schemas.microsoft.com/office/drawing/2015/06/chart">
            <c:ext xmlns:c16="http://schemas.microsoft.com/office/drawing/2014/chart" uri="{C3380CC4-5D6E-409C-BE32-E72D297353CC}">
              <c16:uniqueId val="{00000004-1628-4017-A39A-6AF944C76E09}"/>
            </c:ext>
          </c:extLst>
        </c:ser>
        <c:ser>
          <c:idx val="1"/>
          <c:order val="1"/>
          <c:tx>
            <c:strRef>
              <c:f>Sheet1!$C$1</c:f>
              <c:strCache>
                <c:ptCount val="1"/>
                <c:pt idx="0">
                  <c:v>Non-breastfed children</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Minimum dietary diversity</c:v>
                </c:pt>
                <c:pt idx="1">
                  <c:v>Minimum meal frequency</c:v>
                </c:pt>
                <c:pt idx="2">
                  <c:v>Minimum acceptable diet</c:v>
                </c:pt>
              </c:strCache>
            </c:strRef>
          </c:cat>
          <c:val>
            <c:numRef>
              <c:f>Sheet1!$C$2:$C$4</c:f>
              <c:numCache>
                <c:formatCode>General</c:formatCode>
                <c:ptCount val="3"/>
                <c:pt idx="0">
                  <c:v>27</c:v>
                </c:pt>
                <c:pt idx="1">
                  <c:v>86</c:v>
                </c:pt>
                <c:pt idx="2">
                  <c:v>8</c:v>
                </c:pt>
              </c:numCache>
            </c:numRef>
          </c:val>
          <c:extLst xmlns:c16r2="http://schemas.microsoft.com/office/drawing/2015/06/chart">
            <c:ext xmlns:c16="http://schemas.microsoft.com/office/drawing/2014/chart" uri="{C3380CC4-5D6E-409C-BE32-E72D297353CC}">
              <c16:uniqueId val="{00000005-1628-4017-A39A-6AF944C76E09}"/>
            </c:ext>
          </c:extLst>
        </c:ser>
        <c:ser>
          <c:idx val="2"/>
          <c:order val="2"/>
          <c:tx>
            <c:strRef>
              <c:f>Sheet1!$D$1</c:f>
              <c:strCache>
                <c:ptCount val="1"/>
                <c:pt idx="0">
                  <c:v>All children</c:v>
                </c:pt>
              </c:strCache>
            </c:strRef>
          </c:tx>
          <c:spPr>
            <a:solidFill>
              <a:srgbClr val="FBCB8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Minimum dietary diversity</c:v>
                </c:pt>
                <c:pt idx="1">
                  <c:v>Minimum meal frequency</c:v>
                </c:pt>
                <c:pt idx="2">
                  <c:v>Minimum acceptable diet</c:v>
                </c:pt>
              </c:strCache>
            </c:strRef>
          </c:cat>
          <c:val>
            <c:numRef>
              <c:f>Sheet1!$D$2:$D$4</c:f>
              <c:numCache>
                <c:formatCode>General</c:formatCode>
                <c:ptCount val="3"/>
                <c:pt idx="0">
                  <c:v>21</c:v>
                </c:pt>
                <c:pt idx="1">
                  <c:v>63</c:v>
                </c:pt>
                <c:pt idx="2">
                  <c:v>13</c:v>
                </c:pt>
              </c:numCache>
            </c:numRef>
          </c:val>
          <c:extLst xmlns:c16r2="http://schemas.microsoft.com/office/drawing/2015/06/chart">
            <c:ext xmlns:c16="http://schemas.microsoft.com/office/drawing/2014/chart" uri="{C3380CC4-5D6E-409C-BE32-E72D297353CC}">
              <c16:uniqueId val="{00000006-1628-4017-A39A-6AF944C76E09}"/>
            </c:ext>
          </c:extLst>
        </c:ser>
        <c:dLbls>
          <c:dLblPos val="outEnd"/>
          <c:showLegendKey val="0"/>
          <c:showVal val="1"/>
          <c:showCatName val="0"/>
          <c:showSerName val="0"/>
          <c:showPercent val="0"/>
          <c:showBubbleSize val="0"/>
        </c:dLbls>
        <c:gapWidth val="100"/>
        <c:axId val="474253488"/>
        <c:axId val="474253096"/>
      </c:barChart>
      <c:catAx>
        <c:axId val="4742534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253096"/>
        <c:crosses val="autoZero"/>
        <c:auto val="1"/>
        <c:lblAlgn val="ctr"/>
        <c:lblOffset val="100"/>
        <c:noMultiLvlLbl val="0"/>
      </c:catAx>
      <c:valAx>
        <c:axId val="474253096"/>
        <c:scaling>
          <c:orientation val="minMax"/>
          <c:max val="100"/>
        </c:scaling>
        <c:delete val="1"/>
        <c:axPos val="l"/>
        <c:numFmt formatCode="General" sourceLinked="1"/>
        <c:majorTickMark val="out"/>
        <c:minorTickMark val="none"/>
        <c:tickLblPos val="nextTo"/>
        <c:crossAx val="4742534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0089694543537087E-3"/>
          <c:w val="0.96616035172886816"/>
          <c:h val="0.80170155983492319"/>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3EC9-4074-8871-FCA265AAA199}"/>
              </c:ext>
            </c:extLst>
          </c:dPt>
          <c:dPt>
            <c:idx val="2"/>
            <c:invertIfNegative val="0"/>
            <c:bubble3D val="0"/>
            <c:spPr>
              <a:solidFill>
                <a:srgbClr val="D1E39B"/>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3EC9-4074-8871-FCA265AAA199}"/>
              </c:ext>
            </c:extLst>
          </c:dPt>
          <c:dPt>
            <c:idx val="3"/>
            <c:invertIfNegative val="0"/>
            <c:bubble3D val="0"/>
            <c:spPr>
              <a:solidFill>
                <a:srgbClr val="D1E39B"/>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3EC9-4074-8871-FCA265AAA19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Consumed foods rich in vitamin A in last 24 hours</c:v>
                </c:pt>
                <c:pt idx="1">
                  <c:v>Consumed foods rich in iron in last 24 hours</c:v>
                </c:pt>
                <c:pt idx="2">
                  <c:v>Given vitamin A supplement in last 6 months</c:v>
                </c:pt>
                <c:pt idx="3">
                  <c:v>Given iron supplement in past 7 days</c:v>
                </c:pt>
              </c:strCache>
            </c:strRef>
          </c:cat>
          <c:val>
            <c:numRef>
              <c:f>Sheet1!$B$2:$B$5</c:f>
              <c:numCache>
                <c:formatCode>General</c:formatCode>
                <c:ptCount val="4"/>
                <c:pt idx="0">
                  <c:v>48</c:v>
                </c:pt>
                <c:pt idx="1">
                  <c:v>38</c:v>
                </c:pt>
                <c:pt idx="2">
                  <c:v>75</c:v>
                </c:pt>
                <c:pt idx="3">
                  <c:v>7</c:v>
                </c:pt>
              </c:numCache>
            </c:numRef>
          </c:val>
          <c:extLst xmlns:c16r2="http://schemas.microsoft.com/office/drawing/2015/06/chart">
            <c:ext xmlns:c16="http://schemas.microsoft.com/office/drawing/2014/chart" uri="{C3380CC4-5D6E-409C-BE32-E72D297353CC}">
              <c16:uniqueId val="{00000006-3EC9-4074-8871-FCA265AAA199}"/>
            </c:ext>
          </c:extLst>
        </c:ser>
        <c:dLbls>
          <c:dLblPos val="outEnd"/>
          <c:showLegendKey val="0"/>
          <c:showVal val="1"/>
          <c:showCatName val="0"/>
          <c:showSerName val="0"/>
          <c:showPercent val="0"/>
          <c:showBubbleSize val="0"/>
        </c:dLbls>
        <c:gapWidth val="100"/>
        <c:axId val="474251920"/>
        <c:axId val="474251528"/>
      </c:barChart>
      <c:catAx>
        <c:axId val="4742519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74251528"/>
        <c:crosses val="autoZero"/>
        <c:auto val="1"/>
        <c:lblAlgn val="ctr"/>
        <c:lblOffset val="100"/>
        <c:noMultiLvlLbl val="0"/>
      </c:catAx>
      <c:valAx>
        <c:axId val="474251528"/>
        <c:scaling>
          <c:orientation val="minMax"/>
          <c:max val="100"/>
        </c:scaling>
        <c:delete val="1"/>
        <c:axPos val="l"/>
        <c:numFmt formatCode="General" sourceLinked="1"/>
        <c:majorTickMark val="out"/>
        <c:minorTickMark val="none"/>
        <c:tickLblPos val="nextTo"/>
        <c:crossAx val="474251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9E-3"/>
          <c:y val="0"/>
          <c:w val="0.99538550250848201"/>
          <c:h val="0.90507875180071573"/>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006C-4A8F-B451-CC239FC0C316}"/>
              </c:ext>
            </c:extLst>
          </c:dPt>
          <c:dPt>
            <c:idx val="2"/>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006C-4A8F-B451-CC239FC0C31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None</c:v>
                </c:pt>
                <c:pt idx="1">
                  <c:v>&lt;60 days</c:v>
                </c:pt>
                <c:pt idx="2">
                  <c:v>60 to 89 days</c:v>
                </c:pt>
                <c:pt idx="3">
                  <c:v>90+ days</c:v>
                </c:pt>
              </c:strCache>
            </c:strRef>
          </c:cat>
          <c:val>
            <c:numRef>
              <c:f>Sheet1!$B$2:$B$5</c:f>
              <c:numCache>
                <c:formatCode>General</c:formatCode>
                <c:ptCount val="4"/>
                <c:pt idx="0">
                  <c:v>41</c:v>
                </c:pt>
                <c:pt idx="1">
                  <c:v>19</c:v>
                </c:pt>
                <c:pt idx="2">
                  <c:v>9</c:v>
                </c:pt>
                <c:pt idx="3">
                  <c:v>29</c:v>
                </c:pt>
              </c:numCache>
            </c:numRef>
          </c:val>
          <c:extLst xmlns:c16r2="http://schemas.microsoft.com/office/drawing/2015/06/chart">
            <c:ext xmlns:c16="http://schemas.microsoft.com/office/drawing/2014/chart" uri="{C3380CC4-5D6E-409C-BE32-E72D297353CC}">
              <c16:uniqueId val="{00000004-006C-4A8F-B451-CC239FC0C316}"/>
            </c:ext>
          </c:extLst>
        </c:ser>
        <c:dLbls>
          <c:dLblPos val="outEnd"/>
          <c:showLegendKey val="0"/>
          <c:showVal val="1"/>
          <c:showCatName val="0"/>
          <c:showSerName val="0"/>
          <c:showPercent val="0"/>
          <c:showBubbleSize val="0"/>
        </c:dLbls>
        <c:gapWidth val="100"/>
        <c:axId val="472604152"/>
        <c:axId val="472603760"/>
      </c:barChart>
      <c:catAx>
        <c:axId val="472604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2603760"/>
        <c:crosses val="autoZero"/>
        <c:auto val="1"/>
        <c:lblAlgn val="ctr"/>
        <c:lblOffset val="100"/>
        <c:noMultiLvlLbl val="0"/>
      </c:catAx>
      <c:valAx>
        <c:axId val="472603760"/>
        <c:scaling>
          <c:orientation val="minMax"/>
          <c:max val="100"/>
        </c:scaling>
        <c:delete val="1"/>
        <c:axPos val="l"/>
        <c:numFmt formatCode="General" sourceLinked="1"/>
        <c:majorTickMark val="out"/>
        <c:minorTickMark val="none"/>
        <c:tickLblPos val="nextTo"/>
        <c:crossAx val="472604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7388149939540504E-2"/>
          <c:w val="0.96616035172886816"/>
          <c:h val="0.77786763655752211"/>
        </c:manualLayout>
      </c:layout>
      <c:barChart>
        <c:barDir val="col"/>
        <c:grouping val="clustered"/>
        <c:varyColors val="0"/>
        <c:ser>
          <c:idx val="0"/>
          <c:order val="0"/>
          <c:tx>
            <c:strRef>
              <c:f>Sheet1!$B$1</c:f>
              <c:strCache>
                <c:ptCount val="1"/>
                <c:pt idx="0">
                  <c:v>Women</c:v>
                </c:pt>
              </c:strCache>
            </c:strRef>
          </c:tx>
          <c:spPr>
            <a:solidFill>
              <a:srgbClr val="FBCB89"/>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C127-4592-B935-A4988041B619}"/>
              </c:ext>
            </c:extLst>
          </c:dPt>
          <c:dPt>
            <c:idx val="2"/>
            <c:invertIfNegative val="0"/>
            <c:bubble3D val="0"/>
            <c:extLst xmlns:c16r2="http://schemas.microsoft.com/office/drawing/2015/06/chart">
              <c:ext xmlns:c16="http://schemas.microsoft.com/office/drawing/2014/chart" uri="{C3380CC4-5D6E-409C-BE32-E72D297353CC}">
                <c16:uniqueId val="{00000001-C127-4592-B935-A4988041B61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Sheet1!$B$2:$B$6</c:f>
              <c:numCache>
                <c:formatCode>General</c:formatCode>
                <c:ptCount val="5"/>
                <c:pt idx="0">
                  <c:v>5</c:v>
                </c:pt>
                <c:pt idx="1">
                  <c:v>51</c:v>
                </c:pt>
                <c:pt idx="2">
                  <c:v>4</c:v>
                </c:pt>
                <c:pt idx="3">
                  <c:v>1</c:v>
                </c:pt>
                <c:pt idx="4">
                  <c:v>47</c:v>
                </c:pt>
              </c:numCache>
            </c:numRef>
          </c:val>
          <c:extLst xmlns:c16r2="http://schemas.microsoft.com/office/drawing/2015/06/chart">
            <c:ext xmlns:c16="http://schemas.microsoft.com/office/drawing/2014/chart" uri="{C3380CC4-5D6E-409C-BE32-E72D297353CC}">
              <c16:uniqueId val="{00000002-C127-4592-B935-A4988041B619}"/>
            </c:ext>
          </c:extLst>
        </c:ser>
        <c:ser>
          <c:idx val="1"/>
          <c:order val="1"/>
          <c:tx>
            <c:strRef>
              <c:f>Sheet1!$C$1</c:f>
              <c:strCache>
                <c:ptCount val="1"/>
                <c:pt idx="0">
                  <c:v>Men</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Sheet1!$C$2:$C$6</c:f>
              <c:numCache>
                <c:formatCode>General</c:formatCode>
                <c:ptCount val="5"/>
                <c:pt idx="0">
                  <c:v>27</c:v>
                </c:pt>
                <c:pt idx="1">
                  <c:v>55</c:v>
                </c:pt>
                <c:pt idx="2">
                  <c:v>8</c:v>
                </c:pt>
                <c:pt idx="3">
                  <c:v>3</c:v>
                </c:pt>
                <c:pt idx="4">
                  <c:v>36</c:v>
                </c:pt>
              </c:numCache>
            </c:numRef>
          </c:val>
          <c:extLst xmlns:c16r2="http://schemas.microsoft.com/office/drawing/2015/06/chart">
            <c:ext xmlns:c16="http://schemas.microsoft.com/office/drawing/2014/chart" uri="{C3380CC4-5D6E-409C-BE32-E72D297353CC}">
              <c16:uniqueId val="{00000003-C127-4592-B935-A4988041B619}"/>
            </c:ext>
          </c:extLst>
        </c:ser>
        <c:dLbls>
          <c:dLblPos val="outEnd"/>
          <c:showLegendKey val="0"/>
          <c:showVal val="1"/>
          <c:showCatName val="0"/>
          <c:showSerName val="0"/>
          <c:showPercent val="0"/>
          <c:showBubbleSize val="0"/>
        </c:dLbls>
        <c:gapWidth val="100"/>
        <c:axId val="459380200"/>
        <c:axId val="459380592"/>
      </c:barChart>
      <c:catAx>
        <c:axId val="4593802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9380592"/>
        <c:crosses val="autoZero"/>
        <c:auto val="1"/>
        <c:lblAlgn val="ctr"/>
        <c:lblOffset val="100"/>
        <c:noMultiLvlLbl val="0"/>
      </c:catAx>
      <c:valAx>
        <c:axId val="459380592"/>
        <c:scaling>
          <c:orientation val="minMax"/>
          <c:max val="100"/>
        </c:scaling>
        <c:delete val="1"/>
        <c:axPos val="l"/>
        <c:numFmt formatCode="General" sourceLinked="1"/>
        <c:majorTickMark val="out"/>
        <c:minorTickMark val="none"/>
        <c:tickLblPos val="nextTo"/>
        <c:crossAx val="4593802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84750469191959554"/>
        </c:manualLayout>
      </c:layout>
      <c:barChart>
        <c:barDir val="col"/>
        <c:grouping val="clustered"/>
        <c:varyColors val="0"/>
        <c:ser>
          <c:idx val="0"/>
          <c:order val="0"/>
          <c:tx>
            <c:strRef>
              <c:f>Sheet1!$B$1</c:f>
              <c:strCache>
                <c:ptCount val="1"/>
                <c:pt idx="0">
                  <c:v>Total</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F21C-4306-980F-2D4F9FED8FFB}"/>
              </c:ext>
            </c:extLst>
          </c:dPt>
          <c:dPt>
            <c:idx val="2"/>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F21C-4306-980F-2D4F9FED8FF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 (too short for age)</c:v>
                </c:pt>
                <c:pt idx="1">
                  <c:v>Wasted (too thin for height)</c:v>
                </c:pt>
                <c:pt idx="2">
                  <c:v>Underweight (too thin for age)</c:v>
                </c:pt>
              </c:strCache>
            </c:strRef>
          </c:cat>
          <c:val>
            <c:numRef>
              <c:f>Sheet1!$B$2:$B$4</c:f>
              <c:numCache>
                <c:formatCode>General</c:formatCode>
                <c:ptCount val="3"/>
                <c:pt idx="0">
                  <c:v>38</c:v>
                </c:pt>
                <c:pt idx="1">
                  <c:v>7</c:v>
                </c:pt>
                <c:pt idx="2">
                  <c:v>23</c:v>
                </c:pt>
              </c:numCache>
            </c:numRef>
          </c:val>
          <c:extLst xmlns:c16r2="http://schemas.microsoft.com/office/drawing/2015/06/chart">
            <c:ext xmlns:c16="http://schemas.microsoft.com/office/drawing/2014/chart" uri="{C3380CC4-5D6E-409C-BE32-E72D297353CC}">
              <c16:uniqueId val="{00000004-F21C-4306-980F-2D4F9FED8FFB}"/>
            </c:ext>
          </c:extLst>
        </c:ser>
        <c:ser>
          <c:idx val="1"/>
          <c:order val="1"/>
          <c:tx>
            <c:strRef>
              <c:f>Sheet1!$C$1</c:f>
              <c:strCache>
                <c:ptCount val="1"/>
                <c:pt idx="0">
                  <c:v>Urban</c:v>
                </c:pt>
              </c:strCache>
            </c:strRef>
          </c:tx>
          <c:spPr>
            <a:solidFill>
              <a:srgbClr val="AB6F5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 (too short for age)</c:v>
                </c:pt>
                <c:pt idx="1">
                  <c:v>Wasted (too thin for height)</c:v>
                </c:pt>
                <c:pt idx="2">
                  <c:v>Underweight (too thin for age)</c:v>
                </c:pt>
              </c:strCache>
            </c:strRef>
          </c:cat>
          <c:val>
            <c:numRef>
              <c:f>Sheet1!$C$2:$C$4</c:f>
              <c:numCache>
                <c:formatCode>General</c:formatCode>
                <c:ptCount val="3"/>
                <c:pt idx="0">
                  <c:v>31</c:v>
                </c:pt>
                <c:pt idx="1">
                  <c:v>7</c:v>
                </c:pt>
                <c:pt idx="2">
                  <c:v>19</c:v>
                </c:pt>
              </c:numCache>
            </c:numRef>
          </c:val>
          <c:extLst xmlns:c16r2="http://schemas.microsoft.com/office/drawing/2015/06/chart">
            <c:ext xmlns:c16="http://schemas.microsoft.com/office/drawing/2014/chart" uri="{C3380CC4-5D6E-409C-BE32-E72D297353CC}">
              <c16:uniqueId val="{00000005-F21C-4306-980F-2D4F9FED8FFB}"/>
            </c:ext>
          </c:extLst>
        </c:ser>
        <c:ser>
          <c:idx val="2"/>
          <c:order val="2"/>
          <c:tx>
            <c:strRef>
              <c:f>Sheet1!$D$1</c:f>
              <c:strCache>
                <c:ptCount val="1"/>
                <c:pt idx="0">
                  <c:v>Rural</c:v>
                </c:pt>
              </c:strCache>
            </c:strRef>
          </c:tx>
          <c:spPr>
            <a:solidFill>
              <a:srgbClr val="2E5AA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Stunted (too short for age)</c:v>
                </c:pt>
                <c:pt idx="1">
                  <c:v>Wasted (too thin for height)</c:v>
                </c:pt>
                <c:pt idx="2">
                  <c:v>Underweight (too thin for age)</c:v>
                </c:pt>
              </c:strCache>
            </c:strRef>
          </c:cat>
          <c:val>
            <c:numRef>
              <c:f>Sheet1!$D$2:$D$4</c:f>
              <c:numCache>
                <c:formatCode>General</c:formatCode>
                <c:ptCount val="3"/>
                <c:pt idx="0">
                  <c:v>41</c:v>
                </c:pt>
                <c:pt idx="1">
                  <c:v>7</c:v>
                </c:pt>
                <c:pt idx="2">
                  <c:v>25</c:v>
                </c:pt>
              </c:numCache>
            </c:numRef>
          </c:val>
          <c:extLst xmlns:c16r2="http://schemas.microsoft.com/office/drawing/2015/06/chart">
            <c:ext xmlns:c16="http://schemas.microsoft.com/office/drawing/2014/chart" uri="{C3380CC4-5D6E-409C-BE32-E72D297353CC}">
              <c16:uniqueId val="{00000006-F21C-4306-980F-2D4F9FED8FFB}"/>
            </c:ext>
          </c:extLst>
        </c:ser>
        <c:dLbls>
          <c:dLblPos val="outEnd"/>
          <c:showLegendKey val="0"/>
          <c:showVal val="1"/>
          <c:showCatName val="0"/>
          <c:showSerName val="0"/>
          <c:showPercent val="0"/>
          <c:showBubbleSize val="0"/>
        </c:dLbls>
        <c:gapWidth val="100"/>
        <c:axId val="472602192"/>
        <c:axId val="472601800"/>
      </c:barChart>
      <c:catAx>
        <c:axId val="4726021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2601800"/>
        <c:crosses val="autoZero"/>
        <c:auto val="1"/>
        <c:lblAlgn val="ctr"/>
        <c:lblOffset val="100"/>
        <c:noMultiLvlLbl val="0"/>
      </c:catAx>
      <c:valAx>
        <c:axId val="472601800"/>
        <c:scaling>
          <c:orientation val="minMax"/>
          <c:max val="100"/>
        </c:scaling>
        <c:delete val="1"/>
        <c:axPos val="l"/>
        <c:numFmt formatCode="General" sourceLinked="1"/>
        <c:majorTickMark val="out"/>
        <c:minorTickMark val="none"/>
        <c:tickLblPos val="nextTo"/>
        <c:crossAx val="4726021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5949214026602174E-2"/>
          <c:w val="0.99302120840003261"/>
          <c:h val="0.86251092555389464"/>
        </c:manualLayout>
      </c:layout>
      <c:barChart>
        <c:barDir val="col"/>
        <c:grouping val="clustered"/>
        <c:varyColors val="0"/>
        <c:ser>
          <c:idx val="0"/>
          <c:order val="0"/>
          <c:tx>
            <c:strRef>
              <c:f>Sheet1!$B$1</c:f>
              <c:strCache>
                <c:ptCount val="1"/>
                <c:pt idx="0">
                  <c:v>Series 1</c:v>
                </c:pt>
              </c:strCache>
            </c:strRef>
          </c:tx>
          <c:spPr>
            <a:solidFill>
              <a:srgbClr val="D1E39B">
                <a:lumMod val="5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E39B">
                  <a:lumMod val="50000"/>
                </a:srgbClr>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94FF-448D-8A0E-845E037E6EC0}"/>
              </c:ext>
            </c:extLst>
          </c:dPt>
          <c:dPt>
            <c:idx val="3"/>
            <c:invertIfNegative val="0"/>
            <c:bubble3D val="0"/>
            <c:spPr>
              <a:solidFill>
                <a:srgbClr val="D1E39B">
                  <a:lumMod val="50000"/>
                </a:srgbClr>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94FF-448D-8A0E-845E037E6EC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c:v>
                </c:pt>
                <c:pt idx="2">
                  <c:v>Middle</c:v>
                </c:pt>
                <c:pt idx="3">
                  <c:v>Secondary</c:v>
                </c:pt>
                <c:pt idx="4">
                  <c:v>Higher</c:v>
                </c:pt>
              </c:strCache>
            </c:strRef>
          </c:cat>
          <c:val>
            <c:numRef>
              <c:f>Sheet1!$B$2:$B$6</c:f>
              <c:numCache>
                <c:formatCode>General</c:formatCode>
                <c:ptCount val="5"/>
                <c:pt idx="0">
                  <c:v>48</c:v>
                </c:pt>
                <c:pt idx="1">
                  <c:v>39</c:v>
                </c:pt>
                <c:pt idx="2">
                  <c:v>27</c:v>
                </c:pt>
                <c:pt idx="3">
                  <c:v>29</c:v>
                </c:pt>
                <c:pt idx="4">
                  <c:v>16</c:v>
                </c:pt>
              </c:numCache>
            </c:numRef>
          </c:val>
          <c:extLst xmlns:c16r2="http://schemas.microsoft.com/office/drawing/2015/06/chart">
            <c:ext xmlns:c16="http://schemas.microsoft.com/office/drawing/2014/chart" uri="{C3380CC4-5D6E-409C-BE32-E72D297353CC}">
              <c16:uniqueId val="{00000004-94FF-448D-8A0E-845E037E6EC0}"/>
            </c:ext>
          </c:extLst>
        </c:ser>
        <c:dLbls>
          <c:dLblPos val="outEnd"/>
          <c:showLegendKey val="0"/>
          <c:showVal val="1"/>
          <c:showCatName val="0"/>
          <c:showSerName val="0"/>
          <c:showPercent val="0"/>
          <c:showBubbleSize val="0"/>
        </c:dLbls>
        <c:gapWidth val="100"/>
        <c:axId val="472601016"/>
        <c:axId val="472600624"/>
      </c:barChart>
      <c:catAx>
        <c:axId val="472601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2600624"/>
        <c:crosses val="autoZero"/>
        <c:auto val="1"/>
        <c:lblAlgn val="ctr"/>
        <c:lblOffset val="100"/>
        <c:noMultiLvlLbl val="0"/>
      </c:catAx>
      <c:valAx>
        <c:axId val="472600624"/>
        <c:scaling>
          <c:orientation val="minMax"/>
          <c:max val="100"/>
        </c:scaling>
        <c:delete val="1"/>
        <c:axPos val="l"/>
        <c:numFmt formatCode="General" sourceLinked="1"/>
        <c:majorTickMark val="out"/>
        <c:minorTickMark val="none"/>
        <c:tickLblPos val="nextTo"/>
        <c:crossAx val="472601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7.5880163767903783E-2"/>
          <c:w val="1"/>
          <c:h val="0.82581229678718604"/>
        </c:manualLayout>
      </c:layout>
      <c:barChart>
        <c:barDir val="col"/>
        <c:grouping val="clustered"/>
        <c:varyColors val="0"/>
        <c:ser>
          <c:idx val="0"/>
          <c:order val="0"/>
          <c:tx>
            <c:strRef>
              <c:f>Sheet1!$B$1</c:f>
              <c:strCache>
                <c:ptCount val="1"/>
                <c:pt idx="0">
                  <c:v>Series 1</c:v>
                </c:pt>
              </c:strCache>
            </c:strRef>
          </c:tx>
          <c:spPr>
            <a:solidFill>
              <a:srgbClr val="766C7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BB05-476E-BA91-EF2CDD3630FA}"/>
              </c:ext>
            </c:extLst>
          </c:dPt>
          <c:dPt>
            <c:idx val="2"/>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BB05-476E-BA91-EF2CDD3630F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57</c:v>
                </c:pt>
                <c:pt idx="1">
                  <c:v>45</c:v>
                </c:pt>
                <c:pt idx="2">
                  <c:v>32</c:v>
                </c:pt>
                <c:pt idx="3">
                  <c:v>30</c:v>
                </c:pt>
                <c:pt idx="4">
                  <c:v>22</c:v>
                </c:pt>
              </c:numCache>
            </c:numRef>
          </c:val>
          <c:extLst xmlns:c16r2="http://schemas.microsoft.com/office/drawing/2015/06/chart">
            <c:ext xmlns:c16="http://schemas.microsoft.com/office/drawing/2014/chart" uri="{C3380CC4-5D6E-409C-BE32-E72D297353CC}">
              <c16:uniqueId val="{00000004-BB05-476E-BA91-EF2CDD3630FA}"/>
            </c:ext>
          </c:extLst>
        </c:ser>
        <c:dLbls>
          <c:dLblPos val="outEnd"/>
          <c:showLegendKey val="0"/>
          <c:showVal val="1"/>
          <c:showCatName val="0"/>
          <c:showSerName val="0"/>
          <c:showPercent val="0"/>
          <c:showBubbleSize val="0"/>
        </c:dLbls>
        <c:gapWidth val="100"/>
        <c:axId val="492617992"/>
        <c:axId val="472599840"/>
      </c:barChart>
      <c:catAx>
        <c:axId val="4926179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2599840"/>
        <c:crosses val="autoZero"/>
        <c:auto val="1"/>
        <c:lblAlgn val="ctr"/>
        <c:lblOffset val="100"/>
        <c:noMultiLvlLbl val="0"/>
      </c:catAx>
      <c:valAx>
        <c:axId val="472599840"/>
        <c:scaling>
          <c:orientation val="minMax"/>
          <c:max val="100"/>
        </c:scaling>
        <c:delete val="1"/>
        <c:axPos val="l"/>
        <c:numFmt formatCode="General" sourceLinked="1"/>
        <c:majorTickMark val="out"/>
        <c:minorTickMark val="none"/>
        <c:tickLblPos val="nextTo"/>
        <c:crossAx val="492617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Sheet1!$A$2</c:f>
              <c:strCache>
                <c:ptCount val="1"/>
                <c:pt idx="0">
                  <c:v>2012-13 PDHS</c:v>
                </c:pt>
              </c:strCache>
            </c:strRef>
          </c:tx>
          <c:spPr>
            <a:solidFill>
              <a:srgbClr val="D1E39B"/>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858B-415E-B38A-552472F2FEF9}"/>
              </c:ext>
            </c:extLst>
          </c:dPt>
          <c:dPt>
            <c:idx val="2"/>
            <c:invertIfNegative val="0"/>
            <c:bubble3D val="0"/>
            <c:extLst xmlns:c16r2="http://schemas.microsoft.com/office/drawing/2015/06/chart">
              <c:ext xmlns:c16="http://schemas.microsoft.com/office/drawing/2014/chart" uri="{C3380CC4-5D6E-409C-BE32-E72D297353CC}">
                <c16:uniqueId val="{00000001-858B-415E-B38A-552472F2FEF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Underweight</c:v>
                </c:pt>
              </c:strCache>
            </c:strRef>
          </c:cat>
          <c:val>
            <c:numRef>
              <c:f>Sheet1!$B$2:$D$2</c:f>
              <c:numCache>
                <c:formatCode>General</c:formatCode>
                <c:ptCount val="3"/>
                <c:pt idx="0">
                  <c:v>45</c:v>
                </c:pt>
                <c:pt idx="1">
                  <c:v>11</c:v>
                </c:pt>
                <c:pt idx="2">
                  <c:v>30</c:v>
                </c:pt>
              </c:numCache>
            </c:numRef>
          </c:val>
          <c:extLst xmlns:c16r2="http://schemas.microsoft.com/office/drawing/2015/06/chart">
            <c:ext xmlns:c16="http://schemas.microsoft.com/office/drawing/2014/chart" uri="{C3380CC4-5D6E-409C-BE32-E72D297353CC}">
              <c16:uniqueId val="{00000002-858B-415E-B38A-552472F2FEF9}"/>
            </c:ext>
          </c:extLst>
        </c:ser>
        <c:ser>
          <c:idx val="1"/>
          <c:order val="1"/>
          <c:tx>
            <c:strRef>
              <c:f>Sheet1!$A$3</c:f>
              <c:strCache>
                <c:ptCount val="1"/>
                <c:pt idx="0">
                  <c:v>2017-18 PDHS</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Underweight</c:v>
                </c:pt>
              </c:strCache>
            </c:strRef>
          </c:cat>
          <c:val>
            <c:numRef>
              <c:f>Sheet1!$B$3:$D$3</c:f>
              <c:numCache>
                <c:formatCode>General</c:formatCode>
                <c:ptCount val="3"/>
                <c:pt idx="0">
                  <c:v>38</c:v>
                </c:pt>
                <c:pt idx="1">
                  <c:v>7</c:v>
                </c:pt>
                <c:pt idx="2">
                  <c:v>23</c:v>
                </c:pt>
              </c:numCache>
            </c:numRef>
          </c:val>
          <c:extLst xmlns:c16r2="http://schemas.microsoft.com/office/drawing/2015/06/chart">
            <c:ext xmlns:c16="http://schemas.microsoft.com/office/drawing/2014/chart" uri="{C3380CC4-5D6E-409C-BE32-E72D297353CC}">
              <c16:uniqueId val="{00000003-858B-415E-B38A-552472F2FEF9}"/>
            </c:ext>
          </c:extLst>
        </c:ser>
        <c:dLbls>
          <c:dLblPos val="outEnd"/>
          <c:showLegendKey val="0"/>
          <c:showVal val="1"/>
          <c:showCatName val="0"/>
          <c:showSerName val="0"/>
          <c:showPercent val="0"/>
          <c:showBubbleSize val="0"/>
        </c:dLbls>
        <c:gapWidth val="100"/>
        <c:axId val="472598272"/>
        <c:axId val="472597880"/>
      </c:barChart>
      <c:catAx>
        <c:axId val="4725982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2597880"/>
        <c:crosses val="autoZero"/>
        <c:auto val="1"/>
        <c:lblAlgn val="ctr"/>
        <c:lblOffset val="100"/>
        <c:noMultiLvlLbl val="0"/>
      </c:catAx>
      <c:valAx>
        <c:axId val="472597880"/>
        <c:scaling>
          <c:orientation val="minMax"/>
          <c:max val="100"/>
        </c:scaling>
        <c:delete val="1"/>
        <c:axPos val="l"/>
        <c:numFmt formatCode="General" sourceLinked="1"/>
        <c:majorTickMark val="out"/>
        <c:minorTickMark val="none"/>
        <c:tickLblPos val="nextTo"/>
        <c:crossAx val="47259827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56734">
                <a:lumMod val="50000"/>
              </a:srgbClr>
            </a:solidFill>
            <a:ln>
              <a:noFill/>
            </a:ln>
            <a:scene3d>
              <a:camera prst="orthographicFront"/>
              <a:lightRig rig="threePt" dir="t">
                <a:rot lat="0" lon="0" rev="1200000"/>
              </a:lightRig>
            </a:scene3d>
            <a:sp3d>
              <a:bevelT w="63500" h="25400"/>
            </a:sp3d>
          </c:spPr>
          <c:dPt>
            <c:idx val="0"/>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F1ED-4AAC-BF75-6D75A34A2E24}"/>
              </c:ext>
            </c:extLst>
          </c:dPt>
          <c:dPt>
            <c:idx val="1"/>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F1ED-4AAC-BF75-6D75A34A2E24}"/>
              </c:ext>
            </c:extLst>
          </c:dPt>
          <c:dPt>
            <c:idx val="2"/>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F1ED-4AAC-BF75-6D75A34A2E24}"/>
              </c:ext>
            </c:extLst>
          </c:dPt>
          <c:dPt>
            <c:idx val="3"/>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F1ED-4AAC-BF75-6D75A34A2E24}"/>
              </c:ext>
            </c:extLst>
          </c:dPt>
          <c:dPt>
            <c:idx val="4"/>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F1ED-4AAC-BF75-6D75A34A2E24}"/>
              </c:ext>
            </c:extLst>
          </c:dPt>
          <c:dPt>
            <c:idx val="5"/>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F1ED-4AAC-BF75-6D75A34A2E24}"/>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F1ED-4AAC-BF75-6D75A34A2E24}"/>
                </c:ext>
                <c:ext xmlns:c15="http://schemas.microsoft.com/office/drawing/2012/chart" uri="{CE6537A1-D6FC-4f65-9D91-7224C49458BB}"/>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F1ED-4AAC-BF75-6D75A34A2E24}"/>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Sheet1!$A$2:$A$4</c:f>
              <c:strCache>
                <c:ptCount val="3"/>
                <c:pt idx="0">
                  <c:v>Normal</c:v>
                </c:pt>
                <c:pt idx="1">
                  <c:v>Thin</c:v>
                </c:pt>
                <c:pt idx="2">
                  <c:v>Overweight/ obese</c:v>
                </c:pt>
              </c:strCache>
            </c:strRef>
          </c:cat>
          <c:val>
            <c:numRef>
              <c:f>Sheet1!$B$2:$B$4</c:f>
              <c:numCache>
                <c:formatCode>General</c:formatCode>
                <c:ptCount val="3"/>
                <c:pt idx="0">
                  <c:v>39</c:v>
                </c:pt>
                <c:pt idx="1">
                  <c:v>9</c:v>
                </c:pt>
                <c:pt idx="2">
                  <c:v>52</c:v>
                </c:pt>
              </c:numCache>
            </c:numRef>
          </c:val>
          <c:extLst xmlns:c16r2="http://schemas.microsoft.com/office/drawing/2015/06/chart">
            <c:ext xmlns:c16="http://schemas.microsoft.com/office/drawing/2014/chart" uri="{C3380CC4-5D6E-409C-BE32-E72D297353CC}">
              <c16:uniqueId val="{0000000C-F1ED-4AAC-BF75-6D75A34A2E2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6163253356754095E-2"/>
          <c:w val="1"/>
          <c:h val="0.8455292071983358"/>
        </c:manualLayout>
      </c:layout>
      <c:barChart>
        <c:barDir val="col"/>
        <c:grouping val="clustered"/>
        <c:varyColors val="0"/>
        <c:ser>
          <c:idx val="0"/>
          <c:order val="0"/>
          <c:tx>
            <c:strRef>
              <c:f>Sheet1!$B$1</c:f>
              <c:strCache>
                <c:ptCount val="1"/>
                <c:pt idx="0">
                  <c:v>Series 1</c:v>
                </c:pt>
              </c:strCache>
            </c:strRef>
          </c:tx>
          <c:spPr>
            <a:solidFill>
              <a:srgbClr val="766C7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253E-4082-805D-00C3B62F54F4}"/>
              </c:ext>
            </c:extLst>
          </c:dPt>
          <c:dPt>
            <c:idx val="2"/>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253E-4082-805D-00C3B62F54F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23</c:v>
                </c:pt>
                <c:pt idx="1">
                  <c:v>41</c:v>
                </c:pt>
                <c:pt idx="2">
                  <c:v>57</c:v>
                </c:pt>
                <c:pt idx="3">
                  <c:v>60</c:v>
                </c:pt>
                <c:pt idx="4">
                  <c:v>73</c:v>
                </c:pt>
              </c:numCache>
            </c:numRef>
          </c:val>
          <c:extLst xmlns:c16r2="http://schemas.microsoft.com/office/drawing/2015/06/chart">
            <c:ext xmlns:c16="http://schemas.microsoft.com/office/drawing/2014/chart" uri="{C3380CC4-5D6E-409C-BE32-E72D297353CC}">
              <c16:uniqueId val="{00000004-253E-4082-805D-00C3B62F54F4}"/>
            </c:ext>
          </c:extLst>
        </c:ser>
        <c:dLbls>
          <c:dLblPos val="outEnd"/>
          <c:showLegendKey val="0"/>
          <c:showVal val="1"/>
          <c:showCatName val="0"/>
          <c:showSerName val="0"/>
          <c:showPercent val="0"/>
          <c:showBubbleSize val="0"/>
        </c:dLbls>
        <c:gapWidth val="100"/>
        <c:axId val="472597096"/>
        <c:axId val="474456944"/>
      </c:barChart>
      <c:catAx>
        <c:axId val="4725970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456944"/>
        <c:crosses val="autoZero"/>
        <c:auto val="1"/>
        <c:lblAlgn val="ctr"/>
        <c:lblOffset val="100"/>
        <c:noMultiLvlLbl val="0"/>
      </c:catAx>
      <c:valAx>
        <c:axId val="474456944"/>
        <c:scaling>
          <c:orientation val="minMax"/>
          <c:max val="100"/>
        </c:scaling>
        <c:delete val="1"/>
        <c:axPos val="l"/>
        <c:numFmt formatCode="General" sourceLinked="1"/>
        <c:majorTickMark val="out"/>
        <c:minorTickMark val="none"/>
        <c:tickLblPos val="nextTo"/>
        <c:crossAx val="472597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52525030555483E-2"/>
          <c:w val="0.96616035172886816"/>
          <c:h val="0.84070756661851231"/>
        </c:manualLayout>
      </c:layout>
      <c:barChart>
        <c:barDir val="col"/>
        <c:grouping val="clustered"/>
        <c:varyColors val="0"/>
        <c:ser>
          <c:idx val="0"/>
          <c:order val="0"/>
          <c:tx>
            <c:strRef>
              <c:f>Sheet1!$A$2</c:f>
              <c:strCache>
                <c:ptCount val="1"/>
                <c:pt idx="0">
                  <c:v>2012-13 PDHS</c:v>
                </c:pt>
              </c:strCache>
            </c:strRef>
          </c:tx>
          <c:spPr>
            <a:solidFill>
              <a:srgbClr val="D1E39B"/>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7814-48E2-B1DB-FF0188CB1F21}"/>
              </c:ext>
            </c:extLst>
          </c:dPt>
          <c:dPt>
            <c:idx val="2"/>
            <c:invertIfNegative val="0"/>
            <c:bubble3D val="0"/>
            <c:extLst xmlns:c16r2="http://schemas.microsoft.com/office/drawing/2015/06/chart">
              <c:ext xmlns:c16="http://schemas.microsoft.com/office/drawing/2014/chart" uri="{C3380CC4-5D6E-409C-BE32-E72D297353CC}">
                <c16:uniqueId val="{00000001-7814-48E2-B1DB-FF0188CB1F2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Thin</c:v>
                </c:pt>
                <c:pt idx="1">
                  <c:v>Overweight/Obese</c:v>
                </c:pt>
              </c:strCache>
            </c:strRef>
          </c:cat>
          <c:val>
            <c:numRef>
              <c:f>Sheet1!$B$2:$C$2</c:f>
              <c:numCache>
                <c:formatCode>General</c:formatCode>
                <c:ptCount val="2"/>
                <c:pt idx="0">
                  <c:v>14</c:v>
                </c:pt>
                <c:pt idx="1">
                  <c:v>40</c:v>
                </c:pt>
              </c:numCache>
            </c:numRef>
          </c:val>
          <c:extLst xmlns:c16r2="http://schemas.microsoft.com/office/drawing/2015/06/chart">
            <c:ext xmlns:c16="http://schemas.microsoft.com/office/drawing/2014/chart" uri="{C3380CC4-5D6E-409C-BE32-E72D297353CC}">
              <c16:uniqueId val="{00000002-7814-48E2-B1DB-FF0188CB1F21}"/>
            </c:ext>
          </c:extLst>
        </c:ser>
        <c:ser>
          <c:idx val="1"/>
          <c:order val="1"/>
          <c:tx>
            <c:strRef>
              <c:f>Sheet1!$A$3</c:f>
              <c:strCache>
                <c:ptCount val="1"/>
                <c:pt idx="0">
                  <c:v>2017-18 PDHS</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Thin</c:v>
                </c:pt>
                <c:pt idx="1">
                  <c:v>Overweight/Obese</c:v>
                </c:pt>
              </c:strCache>
            </c:strRef>
          </c:cat>
          <c:val>
            <c:numRef>
              <c:f>Sheet1!$B$3:$C$3</c:f>
              <c:numCache>
                <c:formatCode>General</c:formatCode>
                <c:ptCount val="2"/>
                <c:pt idx="0">
                  <c:v>9</c:v>
                </c:pt>
                <c:pt idx="1">
                  <c:v>52</c:v>
                </c:pt>
              </c:numCache>
            </c:numRef>
          </c:val>
          <c:extLst xmlns:c16r2="http://schemas.microsoft.com/office/drawing/2015/06/chart">
            <c:ext xmlns:c16="http://schemas.microsoft.com/office/drawing/2014/chart" uri="{C3380CC4-5D6E-409C-BE32-E72D297353CC}">
              <c16:uniqueId val="{00000003-7814-48E2-B1DB-FF0188CB1F21}"/>
            </c:ext>
          </c:extLst>
        </c:ser>
        <c:dLbls>
          <c:dLblPos val="outEnd"/>
          <c:showLegendKey val="0"/>
          <c:showVal val="1"/>
          <c:showCatName val="0"/>
          <c:showSerName val="0"/>
          <c:showPercent val="0"/>
          <c:showBubbleSize val="0"/>
        </c:dLbls>
        <c:gapWidth val="100"/>
        <c:axId val="474453024"/>
        <c:axId val="474453416"/>
      </c:barChart>
      <c:catAx>
        <c:axId val="474453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453416"/>
        <c:crosses val="autoZero"/>
        <c:auto val="1"/>
        <c:lblAlgn val="ctr"/>
        <c:lblOffset val="100"/>
        <c:noMultiLvlLbl val="0"/>
      </c:catAx>
      <c:valAx>
        <c:axId val="474453416"/>
        <c:scaling>
          <c:orientation val="minMax"/>
          <c:max val="100"/>
        </c:scaling>
        <c:delete val="1"/>
        <c:axPos val="l"/>
        <c:numFmt formatCode="General" sourceLinked="1"/>
        <c:majorTickMark val="out"/>
        <c:minorTickMark val="none"/>
        <c:tickLblPos val="nextTo"/>
        <c:crossAx val="4744530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564306534891477"/>
          <c:y val="0"/>
          <c:w val="0.57435692335675848"/>
          <c:h val="1"/>
        </c:manualLayout>
      </c:layout>
      <c:barChart>
        <c:barDir val="bar"/>
        <c:grouping val="clustered"/>
        <c:varyColors val="0"/>
        <c:ser>
          <c:idx val="0"/>
          <c:order val="0"/>
          <c:tx>
            <c:strRef>
              <c:f>Sheet1!$B$1</c:f>
              <c:strCache>
                <c:ptCount val="1"/>
                <c:pt idx="0">
                  <c:v>Series 1</c:v>
                </c:pt>
              </c:strCache>
            </c:strRef>
          </c:tx>
          <c:spPr>
            <a:solidFill>
              <a:srgbClr val="2E5AA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250F-4EBB-94C0-75B8645DCF4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Difficulty in at least 1 domain</c:v>
                </c:pt>
                <c:pt idx="1">
                  <c:v>Difficulty walking or climbing steps</c:v>
                </c:pt>
                <c:pt idx="2">
                  <c:v>Difficulty seeing</c:v>
                </c:pt>
                <c:pt idx="3">
                  <c:v>Difficulty hearing</c:v>
                </c:pt>
                <c:pt idx="4">
                  <c:v>Difficulty communicating</c:v>
                </c:pt>
                <c:pt idx="5">
                  <c:v>Difficulty remembering or concentrating</c:v>
                </c:pt>
                <c:pt idx="6">
                  <c:v>Difficulty washing all over or dressing</c:v>
                </c:pt>
              </c:strCache>
            </c:strRef>
          </c:cat>
          <c:val>
            <c:numRef>
              <c:f>Sheet1!$B$2:$B$8</c:f>
              <c:numCache>
                <c:formatCode>General</c:formatCode>
                <c:ptCount val="7"/>
                <c:pt idx="0">
                  <c:v>6</c:v>
                </c:pt>
                <c:pt idx="1">
                  <c:v>3</c:v>
                </c:pt>
                <c:pt idx="2">
                  <c:v>2</c:v>
                </c:pt>
                <c:pt idx="3">
                  <c:v>1</c:v>
                </c:pt>
                <c:pt idx="4">
                  <c:v>1</c:v>
                </c:pt>
                <c:pt idx="5">
                  <c:v>1</c:v>
                </c:pt>
                <c:pt idx="6">
                  <c:v>1</c:v>
                </c:pt>
              </c:numCache>
            </c:numRef>
          </c:val>
          <c:extLst xmlns:c16r2="http://schemas.microsoft.com/office/drawing/2015/06/chart">
            <c:ext xmlns:c16="http://schemas.microsoft.com/office/drawing/2014/chart" uri="{C3380CC4-5D6E-409C-BE32-E72D297353CC}">
              <c16:uniqueId val="{00000002-250F-4EBB-94C0-75B8645DCF40}"/>
            </c:ext>
          </c:extLst>
        </c:ser>
        <c:dLbls>
          <c:showLegendKey val="0"/>
          <c:showVal val="0"/>
          <c:showCatName val="0"/>
          <c:showSerName val="0"/>
          <c:showPercent val="0"/>
          <c:showBubbleSize val="0"/>
        </c:dLbls>
        <c:gapWidth val="100"/>
        <c:axId val="474455376"/>
        <c:axId val="474455768"/>
      </c:barChart>
      <c:catAx>
        <c:axId val="4744553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455768"/>
        <c:crosses val="autoZero"/>
        <c:auto val="1"/>
        <c:lblAlgn val="ctr"/>
        <c:lblOffset val="100"/>
        <c:noMultiLvlLbl val="0"/>
      </c:catAx>
      <c:valAx>
        <c:axId val="474455768"/>
        <c:scaling>
          <c:orientation val="minMax"/>
          <c:max val="50"/>
          <c:min val="0"/>
        </c:scaling>
        <c:delete val="1"/>
        <c:axPos val="b"/>
        <c:numFmt formatCode="General" sourceLinked="1"/>
        <c:majorTickMark val="out"/>
        <c:minorTickMark val="none"/>
        <c:tickLblPos val="nextTo"/>
        <c:crossAx val="474455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3276-46AF-9E19-EFFAB68F520D}"/>
              </c:ext>
            </c:extLst>
          </c:dPt>
          <c:dPt>
            <c:idx val="1"/>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3276-46AF-9E19-EFFAB68F520D}"/>
              </c:ext>
            </c:extLst>
          </c:dPt>
          <c:dPt>
            <c:idx val="2"/>
            <c:bubble3D val="0"/>
            <c:spPr>
              <a:solidFill>
                <a:srgbClr val="D1E39B">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3276-46AF-9E19-EFFAB68F520D}"/>
              </c:ext>
            </c:extLst>
          </c:dPt>
          <c:dPt>
            <c:idx val="3"/>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3276-46AF-9E19-EFFAB68F520D}"/>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3276-46AF-9E19-EFFAB68F520D}"/>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3276-46AF-9E19-EFFAB68F520D}"/>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3276-46AF-9E19-EFFAB68F520D}"/>
                </c:ext>
                <c:ext xmlns:c15="http://schemas.microsoft.com/office/drawing/2012/chart" uri="{CE6537A1-D6FC-4f65-9D91-7224C49458BB}"/>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3276-46AF-9E19-EFFAB68F520D}"/>
                </c:ext>
                <c:ext xmlns:c15="http://schemas.microsoft.com/office/drawing/2012/chart" uri="{CE6537A1-D6FC-4f65-9D91-7224C49458BB}"/>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3276-46AF-9E19-EFFAB68F520D}"/>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Cannot do at all</c:v>
                </c:pt>
                <c:pt idx="1">
                  <c:v>A lot of difficulty</c:v>
                </c:pt>
                <c:pt idx="2">
                  <c:v>Some difficulty</c:v>
                </c:pt>
                <c:pt idx="3">
                  <c:v>No difficulty</c:v>
                </c:pt>
              </c:strCache>
            </c:strRef>
          </c:cat>
          <c:val>
            <c:numRef>
              <c:f>Sheet1!$B$2:$B$5</c:f>
              <c:numCache>
                <c:formatCode>General</c:formatCode>
                <c:ptCount val="4"/>
                <c:pt idx="0">
                  <c:v>1</c:v>
                </c:pt>
                <c:pt idx="1">
                  <c:v>5</c:v>
                </c:pt>
                <c:pt idx="2">
                  <c:v>13</c:v>
                </c:pt>
                <c:pt idx="3">
                  <c:v>81</c:v>
                </c:pt>
              </c:numCache>
            </c:numRef>
          </c:val>
          <c:extLst xmlns:c16r2="http://schemas.microsoft.com/office/drawing/2015/06/chart">
            <c:ext xmlns:c16="http://schemas.microsoft.com/office/drawing/2014/chart" uri="{C3380CC4-5D6E-409C-BE32-E72D297353CC}">
              <c16:uniqueId val="{0000000C-3276-46AF-9E19-EFFAB68F520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Sheet1!$A$2</c:f>
              <c:strCache>
                <c:ptCount val="1"/>
                <c:pt idx="0">
                  <c:v>A lot of difficulty or cannot function</c:v>
                </c:pt>
              </c:strCache>
            </c:strRef>
          </c:tx>
          <c:spPr>
            <a:solidFill>
              <a:srgbClr val="15673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Sheet1!$B$2:$C$2</c:f>
              <c:numCache>
                <c:formatCode>General</c:formatCode>
                <c:ptCount val="2"/>
                <c:pt idx="0">
                  <c:v>9</c:v>
                </c:pt>
                <c:pt idx="1">
                  <c:v>7</c:v>
                </c:pt>
              </c:numCache>
            </c:numRef>
          </c:val>
          <c:extLst xmlns:c16r2="http://schemas.microsoft.com/office/drawing/2015/06/chart">
            <c:ext xmlns:c16="http://schemas.microsoft.com/office/drawing/2014/chart" uri="{C3380CC4-5D6E-409C-BE32-E72D297353CC}">
              <c16:uniqueId val="{00000000-518B-4E47-B087-7B2D14B7AEE9}"/>
            </c:ext>
          </c:extLst>
        </c:ser>
        <c:ser>
          <c:idx val="1"/>
          <c:order val="1"/>
          <c:tx>
            <c:strRef>
              <c:f>Sheet1!$A$3</c:f>
              <c:strCache>
                <c:ptCount val="1"/>
                <c:pt idx="0">
                  <c:v>Some difficulty</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Sheet1!$B$3:$C$3</c:f>
              <c:numCache>
                <c:formatCode>General</c:formatCode>
                <c:ptCount val="2"/>
                <c:pt idx="0">
                  <c:v>18</c:v>
                </c:pt>
                <c:pt idx="1">
                  <c:v>15</c:v>
                </c:pt>
              </c:numCache>
            </c:numRef>
          </c:val>
          <c:extLst xmlns:c16r2="http://schemas.microsoft.com/office/drawing/2015/06/chart">
            <c:ext xmlns:c16="http://schemas.microsoft.com/office/drawing/2014/chart" uri="{C3380CC4-5D6E-409C-BE32-E72D297353CC}">
              <c16:uniqueId val="{00000001-518B-4E47-B087-7B2D14B7AEE9}"/>
            </c:ext>
          </c:extLst>
        </c:ser>
        <c:ser>
          <c:idx val="2"/>
          <c:order val="2"/>
          <c:tx>
            <c:strRef>
              <c:f>Sheet1!$A$4</c:f>
              <c:strCache>
                <c:ptCount val="1"/>
                <c:pt idx="0">
                  <c:v>No difficulty</c:v>
                </c:pt>
              </c:strCache>
            </c:strRef>
          </c:tx>
          <c:spPr>
            <a:solidFill>
              <a:srgbClr val="D1E39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Sheet1!$B$4:$C$4</c:f>
              <c:numCache>
                <c:formatCode>General</c:formatCode>
                <c:ptCount val="2"/>
                <c:pt idx="0">
                  <c:v>73</c:v>
                </c:pt>
                <c:pt idx="1">
                  <c:v>78</c:v>
                </c:pt>
              </c:numCache>
            </c:numRef>
          </c:val>
          <c:extLst xmlns:c16r2="http://schemas.microsoft.com/office/drawing/2015/06/chart">
            <c:ext xmlns:c16="http://schemas.microsoft.com/office/drawing/2014/chart" uri="{C3380CC4-5D6E-409C-BE32-E72D297353CC}">
              <c16:uniqueId val="{00000002-518B-4E47-B087-7B2D14B7AEE9}"/>
            </c:ext>
          </c:extLst>
        </c:ser>
        <c:dLbls>
          <c:dLblPos val="ctr"/>
          <c:showLegendKey val="0"/>
          <c:showVal val="1"/>
          <c:showCatName val="0"/>
          <c:showSerName val="0"/>
          <c:showPercent val="0"/>
          <c:showBubbleSize val="0"/>
        </c:dLbls>
        <c:gapWidth val="100"/>
        <c:overlap val="100"/>
        <c:axId val="472156376"/>
        <c:axId val="469625688"/>
      </c:barChart>
      <c:catAx>
        <c:axId val="4721563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9625688"/>
        <c:crosses val="autoZero"/>
        <c:auto val="1"/>
        <c:lblAlgn val="ctr"/>
        <c:lblOffset val="100"/>
        <c:noMultiLvlLbl val="0"/>
      </c:catAx>
      <c:valAx>
        <c:axId val="469625688"/>
        <c:scaling>
          <c:orientation val="minMax"/>
        </c:scaling>
        <c:delete val="1"/>
        <c:axPos val="l"/>
        <c:numFmt formatCode="0%" sourceLinked="1"/>
        <c:majorTickMark val="none"/>
        <c:minorTickMark val="none"/>
        <c:tickLblPos val="nextTo"/>
        <c:crossAx val="4721563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7.1959363604337856E-2"/>
          <c:w val="0.96616035172886816"/>
          <c:h val="0.83154328804425448"/>
        </c:manualLayout>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12</c:v>
                </c:pt>
                <c:pt idx="1">
                  <c:v>22</c:v>
                </c:pt>
                <c:pt idx="2">
                  <c:v>7</c:v>
                </c:pt>
              </c:numCache>
            </c:numRef>
          </c:val>
          <c:extLst xmlns:c16r2="http://schemas.microsoft.com/office/drawing/2015/06/chart">
            <c:ext xmlns:c16="http://schemas.microsoft.com/office/drawing/2014/chart" uri="{C3380CC4-5D6E-409C-BE32-E72D297353CC}">
              <c16:uniqueId val="{00000000-9875-4A16-83FD-27F90CAC384E}"/>
            </c:ext>
          </c:extLst>
        </c:ser>
        <c:ser>
          <c:idx val="1"/>
          <c:order val="1"/>
          <c:tx>
            <c:strRef>
              <c:f>Sheet1!$C$1</c:f>
              <c:strCache>
                <c:ptCount val="1"/>
                <c:pt idx="0">
                  <c:v>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28</c:v>
                </c:pt>
                <c:pt idx="1">
                  <c:v>40</c:v>
                </c:pt>
                <c:pt idx="2">
                  <c:v>21</c:v>
                </c:pt>
              </c:numCache>
            </c:numRef>
          </c:val>
          <c:extLst xmlns:c16r2="http://schemas.microsoft.com/office/drawing/2015/06/chart">
            <c:ext xmlns:c16="http://schemas.microsoft.com/office/drawing/2014/chart" uri="{C3380CC4-5D6E-409C-BE32-E72D297353CC}">
              <c16:uniqueId val="{00000001-9875-4A16-83FD-27F90CAC384E}"/>
            </c:ext>
          </c:extLst>
        </c:ser>
        <c:dLbls>
          <c:dLblPos val="outEnd"/>
          <c:showLegendKey val="0"/>
          <c:showVal val="1"/>
          <c:showCatName val="0"/>
          <c:showSerName val="0"/>
          <c:showPercent val="0"/>
          <c:showBubbleSize val="0"/>
        </c:dLbls>
        <c:gapWidth val="100"/>
        <c:axId val="459611176"/>
        <c:axId val="459611568"/>
      </c:barChart>
      <c:catAx>
        <c:axId val="459611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9611568"/>
        <c:crosses val="autoZero"/>
        <c:auto val="1"/>
        <c:lblAlgn val="ctr"/>
        <c:lblOffset val="100"/>
        <c:noMultiLvlLbl val="0"/>
      </c:catAx>
      <c:valAx>
        <c:axId val="459611568"/>
        <c:scaling>
          <c:orientation val="minMax"/>
          <c:max val="100"/>
        </c:scaling>
        <c:delete val="1"/>
        <c:axPos val="l"/>
        <c:numFmt formatCode="0" sourceLinked="1"/>
        <c:majorTickMark val="out"/>
        <c:minorTickMark val="none"/>
        <c:tickLblPos val="nextTo"/>
        <c:crossAx val="45961117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90455446847976495"/>
        </c:manualLayout>
      </c:layout>
      <c:barChart>
        <c:barDir val="col"/>
        <c:grouping val="clustered"/>
        <c:varyColors val="0"/>
        <c:ser>
          <c:idx val="0"/>
          <c:order val="0"/>
          <c:tx>
            <c:strRef>
              <c:f>Sheet1!$B$1</c:f>
              <c:strCache>
                <c:ptCount val="1"/>
                <c:pt idx="0">
                  <c:v>Total</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BA08-46AE-8F27-229C989B14DC}"/>
              </c:ext>
            </c:extLst>
          </c:dPt>
          <c:dPt>
            <c:idx val="1"/>
            <c:invertIfNegative val="0"/>
            <c:bubble3D val="0"/>
            <c:spPr>
              <a:solidFill>
                <a:srgbClr val="AB6F5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BA08-46AE-8F27-229C989B14DC}"/>
              </c:ext>
            </c:extLst>
          </c:dPt>
          <c:dPt>
            <c:idx val="2"/>
            <c:invertIfNegative val="0"/>
            <c:bubble3D val="0"/>
            <c:spPr>
              <a:solidFill>
                <a:srgbClr val="2E5AA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BA08-46AE-8F27-229C989B14D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11</c:v>
                </c:pt>
                <c:pt idx="1">
                  <c:v>17</c:v>
                </c:pt>
                <c:pt idx="2">
                  <c:v>7</c:v>
                </c:pt>
              </c:numCache>
            </c:numRef>
          </c:val>
          <c:extLst xmlns:c16r2="http://schemas.microsoft.com/office/drawing/2015/06/chart">
            <c:ext xmlns:c16="http://schemas.microsoft.com/office/drawing/2014/chart" uri="{C3380CC4-5D6E-409C-BE32-E72D297353CC}">
              <c16:uniqueId val="{00000006-BA08-46AE-8F27-229C989B14DC}"/>
            </c:ext>
          </c:extLst>
        </c:ser>
        <c:dLbls>
          <c:dLblPos val="outEnd"/>
          <c:showLegendKey val="0"/>
          <c:showVal val="1"/>
          <c:showCatName val="0"/>
          <c:showSerName val="0"/>
          <c:showPercent val="0"/>
          <c:showBubbleSize val="0"/>
        </c:dLbls>
        <c:gapWidth val="100"/>
        <c:axId val="501238008"/>
        <c:axId val="501238400"/>
      </c:barChart>
      <c:catAx>
        <c:axId val="501238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1238400"/>
        <c:crosses val="autoZero"/>
        <c:auto val="1"/>
        <c:lblAlgn val="ctr"/>
        <c:lblOffset val="100"/>
        <c:noMultiLvlLbl val="0"/>
      </c:catAx>
      <c:valAx>
        <c:axId val="501238400"/>
        <c:scaling>
          <c:orientation val="minMax"/>
          <c:max val="100"/>
        </c:scaling>
        <c:delete val="1"/>
        <c:axPos val="l"/>
        <c:numFmt formatCode="General" sourceLinked="1"/>
        <c:majorTickMark val="out"/>
        <c:minorTickMark val="none"/>
        <c:tickLblPos val="nextTo"/>
        <c:crossAx val="501238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Not living in province/region of birth</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1">
                  <c:v>ICT Islamabad</c:v>
                </c:pt>
                <c:pt idx="2">
                  <c:v>FATA</c:v>
                </c:pt>
                <c:pt idx="3">
                  <c:v>Azad Jammu and Kashmir</c:v>
                </c:pt>
                <c:pt idx="4">
                  <c:v>Khyber Pakhtunkhwa</c:v>
                </c:pt>
                <c:pt idx="5">
                  <c:v>Balochistan</c:v>
                </c:pt>
                <c:pt idx="6">
                  <c:v>Sindh</c:v>
                </c:pt>
                <c:pt idx="7">
                  <c:v>Gilgit Baltistan</c:v>
                </c:pt>
                <c:pt idx="8">
                  <c:v>Punjab</c:v>
                </c:pt>
              </c:strCache>
            </c:strRef>
          </c:cat>
          <c:val>
            <c:numRef>
              <c:f>Sheet1!$B$2:$B$10</c:f>
              <c:numCache>
                <c:formatCode>0</c:formatCode>
                <c:ptCount val="9"/>
                <c:pt idx="0">
                  <c:v>26</c:v>
                </c:pt>
                <c:pt idx="1">
                  <c:v>99</c:v>
                </c:pt>
                <c:pt idx="2">
                  <c:v>99</c:v>
                </c:pt>
                <c:pt idx="3">
                  <c:v>59</c:v>
                </c:pt>
                <c:pt idx="4" formatCode="General">
                  <c:v>58</c:v>
                </c:pt>
                <c:pt idx="5" formatCode="General">
                  <c:v>51</c:v>
                </c:pt>
                <c:pt idx="6" formatCode="General">
                  <c:v>43</c:v>
                </c:pt>
                <c:pt idx="7">
                  <c:v>22</c:v>
                </c:pt>
                <c:pt idx="8">
                  <c:v>11</c:v>
                </c:pt>
              </c:numCache>
            </c:numRef>
          </c:val>
          <c:extLst xmlns:c16r2="http://schemas.microsoft.com/office/drawing/2015/06/chart">
            <c:ext xmlns:c16="http://schemas.microsoft.com/office/drawing/2014/chart" uri="{C3380CC4-5D6E-409C-BE32-E72D297353CC}">
              <c16:uniqueId val="{00000000-BA13-4C03-A560-3953B7678579}"/>
            </c:ext>
          </c:extLst>
        </c:ser>
        <c:ser>
          <c:idx val="1"/>
          <c:order val="1"/>
          <c:tx>
            <c:strRef>
              <c:f>Sheet1!$C$1</c:f>
              <c:strCache>
                <c:ptCount val="1"/>
                <c:pt idx="0">
                  <c:v>Living in province/region of birth</c:v>
                </c:pt>
              </c:strCache>
            </c:strRef>
          </c:tx>
          <c:spPr>
            <a:solidFill>
              <a:srgbClr val="D1E39B"/>
            </a:solidFill>
            <a:ln>
              <a:noFill/>
            </a:ln>
            <a:effectLst/>
            <a:scene3d>
              <a:camera prst="orthographicFront"/>
              <a:lightRig rig="threePt" dir="t">
                <a:rot lat="0" lon="0" rev="1200000"/>
              </a:lightRig>
            </a:scene3d>
            <a:sp3d>
              <a:bevelT w="63500" h="25400"/>
            </a:sp3d>
          </c:spPr>
          <c:invertIfNegative val="0"/>
          <c:dLbls>
            <c:dLbl>
              <c:idx val="1"/>
              <c:layout>
                <c:manualLayout>
                  <c:x val="-1.2500001367016976E-2"/>
                  <c:y val="0"/>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BA13-4C03-A560-3953B7678579}"/>
                </c:ext>
                <c:ext xmlns:c15="http://schemas.microsoft.com/office/drawing/2012/chart" uri="{CE6537A1-D6FC-4f65-9D91-7224C49458BB}"/>
              </c:extLst>
            </c:dLbl>
            <c:dLbl>
              <c:idx val="2"/>
              <c:layout>
                <c:manualLayout>
                  <c:x val="-1.8055557530135543E-2"/>
                  <c:y val="-9.51898624911848E-17"/>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BA13-4C03-A560-3953B7678579}"/>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1">
                  <c:v>ICT Islamabad</c:v>
                </c:pt>
                <c:pt idx="2">
                  <c:v>FATA</c:v>
                </c:pt>
                <c:pt idx="3">
                  <c:v>Azad Jammu and Kashmir</c:v>
                </c:pt>
                <c:pt idx="4">
                  <c:v>Khyber Pakhtunkhwa</c:v>
                </c:pt>
                <c:pt idx="5">
                  <c:v>Balochistan</c:v>
                </c:pt>
                <c:pt idx="6">
                  <c:v>Sindh</c:v>
                </c:pt>
                <c:pt idx="7">
                  <c:v>Gilgit Baltistan</c:v>
                </c:pt>
                <c:pt idx="8">
                  <c:v>Punjab</c:v>
                </c:pt>
              </c:strCache>
            </c:strRef>
          </c:cat>
          <c:val>
            <c:numRef>
              <c:f>Sheet1!$C$2:$C$10</c:f>
              <c:numCache>
                <c:formatCode>0</c:formatCode>
                <c:ptCount val="9"/>
                <c:pt idx="0">
                  <c:v>74</c:v>
                </c:pt>
                <c:pt idx="1">
                  <c:v>1</c:v>
                </c:pt>
                <c:pt idx="2">
                  <c:v>1</c:v>
                </c:pt>
                <c:pt idx="3">
                  <c:v>41</c:v>
                </c:pt>
                <c:pt idx="4">
                  <c:v>42</c:v>
                </c:pt>
                <c:pt idx="5">
                  <c:v>49</c:v>
                </c:pt>
                <c:pt idx="6">
                  <c:v>57</c:v>
                </c:pt>
                <c:pt idx="7">
                  <c:v>78</c:v>
                </c:pt>
                <c:pt idx="8">
                  <c:v>89</c:v>
                </c:pt>
              </c:numCache>
            </c:numRef>
          </c:val>
          <c:extLst xmlns:c16r2="http://schemas.microsoft.com/office/drawing/2015/06/chart">
            <c:ext xmlns:c16="http://schemas.microsoft.com/office/drawing/2014/chart" uri="{C3380CC4-5D6E-409C-BE32-E72D297353CC}">
              <c16:uniqueId val="{00000003-BA13-4C03-A560-3953B7678579}"/>
            </c:ext>
          </c:extLst>
        </c:ser>
        <c:dLbls>
          <c:showLegendKey val="0"/>
          <c:showVal val="0"/>
          <c:showCatName val="0"/>
          <c:showSerName val="0"/>
          <c:showPercent val="0"/>
          <c:showBubbleSize val="0"/>
        </c:dLbls>
        <c:gapWidth val="100"/>
        <c:overlap val="100"/>
        <c:axId val="501242320"/>
        <c:axId val="501242712"/>
      </c:barChart>
      <c:catAx>
        <c:axId val="5012423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1242712"/>
        <c:crosses val="autoZero"/>
        <c:auto val="1"/>
        <c:lblAlgn val="ctr"/>
        <c:lblOffset val="100"/>
        <c:noMultiLvlLbl val="0"/>
      </c:catAx>
      <c:valAx>
        <c:axId val="501242712"/>
        <c:scaling>
          <c:orientation val="minMax"/>
        </c:scaling>
        <c:delete val="1"/>
        <c:axPos val="b"/>
        <c:numFmt formatCode="0%" sourceLinked="1"/>
        <c:majorTickMark val="none"/>
        <c:minorTickMark val="none"/>
        <c:tickLblPos val="nextTo"/>
        <c:crossAx val="5012423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Male</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Urban to rural</c:v>
                </c:pt>
                <c:pt idx="2">
                  <c:v>Urban to urban</c:v>
                </c:pt>
                <c:pt idx="3">
                  <c:v>Rural to urban</c:v>
                </c:pt>
                <c:pt idx="4">
                  <c:v>Rural to rural</c:v>
                </c:pt>
              </c:strCache>
            </c:strRef>
          </c:cat>
          <c:val>
            <c:numRef>
              <c:f>Sheet1!$B$2:$B$6</c:f>
              <c:numCache>
                <c:formatCode>0</c:formatCode>
                <c:ptCount val="5"/>
                <c:pt idx="0">
                  <c:v>41</c:v>
                </c:pt>
                <c:pt idx="1">
                  <c:v>34</c:v>
                </c:pt>
                <c:pt idx="2">
                  <c:v>44</c:v>
                </c:pt>
                <c:pt idx="3" formatCode="General">
                  <c:v>50</c:v>
                </c:pt>
                <c:pt idx="4" formatCode="General">
                  <c:v>33</c:v>
                </c:pt>
              </c:numCache>
            </c:numRef>
          </c:val>
          <c:extLst xmlns:c16r2="http://schemas.microsoft.com/office/drawing/2015/06/chart">
            <c:ext xmlns:c16="http://schemas.microsoft.com/office/drawing/2014/chart" uri="{C3380CC4-5D6E-409C-BE32-E72D297353CC}">
              <c16:uniqueId val="{00000000-B8F6-42F5-84E5-DB9B87785591}"/>
            </c:ext>
          </c:extLst>
        </c:ser>
        <c:ser>
          <c:idx val="1"/>
          <c:order val="1"/>
          <c:tx>
            <c:strRef>
              <c:f>Sheet1!$C$1</c:f>
              <c:strCache>
                <c:ptCount val="1"/>
                <c:pt idx="0">
                  <c:v>Female</c:v>
                </c:pt>
              </c:strCache>
            </c:strRef>
          </c:tx>
          <c:spPr>
            <a:solidFill>
              <a:srgbClr val="FBCB89"/>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c:v>
                </c:pt>
                <c:pt idx="1">
                  <c:v>Urban to rural</c:v>
                </c:pt>
                <c:pt idx="2">
                  <c:v>Urban to urban</c:v>
                </c:pt>
                <c:pt idx="3">
                  <c:v>Rural to urban</c:v>
                </c:pt>
                <c:pt idx="4">
                  <c:v>Rural to rural</c:v>
                </c:pt>
              </c:strCache>
            </c:strRef>
          </c:cat>
          <c:val>
            <c:numRef>
              <c:f>Sheet1!$C$2:$C$6</c:f>
              <c:numCache>
                <c:formatCode>0</c:formatCode>
                <c:ptCount val="5"/>
                <c:pt idx="0">
                  <c:v>59</c:v>
                </c:pt>
                <c:pt idx="1">
                  <c:v>66</c:v>
                </c:pt>
                <c:pt idx="2">
                  <c:v>56</c:v>
                </c:pt>
                <c:pt idx="3">
                  <c:v>50</c:v>
                </c:pt>
                <c:pt idx="4">
                  <c:v>67</c:v>
                </c:pt>
              </c:numCache>
            </c:numRef>
          </c:val>
          <c:extLst xmlns:c16r2="http://schemas.microsoft.com/office/drawing/2015/06/chart">
            <c:ext xmlns:c16="http://schemas.microsoft.com/office/drawing/2014/chart" uri="{C3380CC4-5D6E-409C-BE32-E72D297353CC}">
              <c16:uniqueId val="{00000001-B8F6-42F5-84E5-DB9B87785591}"/>
            </c:ext>
          </c:extLst>
        </c:ser>
        <c:dLbls>
          <c:dLblPos val="ctr"/>
          <c:showLegendKey val="0"/>
          <c:showVal val="1"/>
          <c:showCatName val="0"/>
          <c:showSerName val="0"/>
          <c:showPercent val="0"/>
          <c:showBubbleSize val="0"/>
        </c:dLbls>
        <c:gapWidth val="100"/>
        <c:overlap val="100"/>
        <c:axId val="501244672"/>
        <c:axId val="501245064"/>
      </c:barChart>
      <c:catAx>
        <c:axId val="5012446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1245064"/>
        <c:crosses val="autoZero"/>
        <c:auto val="1"/>
        <c:lblAlgn val="ctr"/>
        <c:lblOffset val="100"/>
        <c:noMultiLvlLbl val="0"/>
      </c:catAx>
      <c:valAx>
        <c:axId val="501245064"/>
        <c:scaling>
          <c:orientation val="minMax"/>
        </c:scaling>
        <c:delete val="1"/>
        <c:axPos val="l"/>
        <c:numFmt formatCode="0%" sourceLinked="1"/>
        <c:majorTickMark val="none"/>
        <c:minorTickMark val="none"/>
        <c:tickLblPos val="nextTo"/>
        <c:crossAx val="50124467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84750469191959554"/>
        </c:manualLayout>
      </c:layout>
      <c:barChart>
        <c:barDir val="col"/>
        <c:grouping val="clustered"/>
        <c:varyColors val="0"/>
        <c:ser>
          <c:idx val="0"/>
          <c:order val="0"/>
          <c:tx>
            <c:strRef>
              <c:f>Sheet1!$B$1</c:f>
              <c:strCache>
                <c:ptCount val="1"/>
                <c:pt idx="0">
                  <c:v>Total</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8A62-4297-82C2-C4A4CE13F7C3}"/>
              </c:ext>
            </c:extLst>
          </c:dPt>
          <c:dPt>
            <c:idx val="2"/>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8A62-4297-82C2-C4A4CE13F7C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Cities within Pakistan</c:v>
                </c:pt>
                <c:pt idx="1">
                  <c:v>Rural areas within Pakistan</c:v>
                </c:pt>
                <c:pt idx="2">
                  <c:v>Outside countries</c:v>
                </c:pt>
              </c:strCache>
            </c:strRef>
          </c:cat>
          <c:val>
            <c:numRef>
              <c:f>Sheet1!$B$2:$B$4</c:f>
              <c:numCache>
                <c:formatCode>General</c:formatCode>
                <c:ptCount val="3"/>
                <c:pt idx="0">
                  <c:v>52</c:v>
                </c:pt>
                <c:pt idx="1">
                  <c:v>19</c:v>
                </c:pt>
                <c:pt idx="2">
                  <c:v>29</c:v>
                </c:pt>
              </c:numCache>
            </c:numRef>
          </c:val>
          <c:extLst xmlns:c16r2="http://schemas.microsoft.com/office/drawing/2015/06/chart">
            <c:ext xmlns:c16="http://schemas.microsoft.com/office/drawing/2014/chart" uri="{C3380CC4-5D6E-409C-BE32-E72D297353CC}">
              <c16:uniqueId val="{00000004-8A62-4297-82C2-C4A4CE13F7C3}"/>
            </c:ext>
          </c:extLst>
        </c:ser>
        <c:ser>
          <c:idx val="1"/>
          <c:order val="1"/>
          <c:tx>
            <c:strRef>
              <c:f>Sheet1!$C$1</c:f>
              <c:strCache>
                <c:ptCount val="1"/>
                <c:pt idx="0">
                  <c:v>Female</c:v>
                </c:pt>
              </c:strCache>
            </c:strRef>
          </c:tx>
          <c:spPr>
            <a:solidFill>
              <a:srgbClr val="FBCB8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Cities within Pakistan</c:v>
                </c:pt>
                <c:pt idx="1">
                  <c:v>Rural areas within Pakistan</c:v>
                </c:pt>
                <c:pt idx="2">
                  <c:v>Outside countries</c:v>
                </c:pt>
              </c:strCache>
            </c:strRef>
          </c:cat>
          <c:val>
            <c:numRef>
              <c:f>Sheet1!$C$2:$C$4</c:f>
              <c:numCache>
                <c:formatCode>General</c:formatCode>
                <c:ptCount val="3"/>
                <c:pt idx="0">
                  <c:v>58</c:v>
                </c:pt>
                <c:pt idx="1">
                  <c:v>35</c:v>
                </c:pt>
                <c:pt idx="2">
                  <c:v>7</c:v>
                </c:pt>
              </c:numCache>
            </c:numRef>
          </c:val>
          <c:extLst xmlns:c16r2="http://schemas.microsoft.com/office/drawing/2015/06/chart">
            <c:ext xmlns:c16="http://schemas.microsoft.com/office/drawing/2014/chart" uri="{C3380CC4-5D6E-409C-BE32-E72D297353CC}">
              <c16:uniqueId val="{00000005-8A62-4297-82C2-C4A4CE13F7C3}"/>
            </c:ext>
          </c:extLst>
        </c:ser>
        <c:ser>
          <c:idx val="2"/>
          <c:order val="2"/>
          <c:tx>
            <c:strRef>
              <c:f>Sheet1!$D$1</c:f>
              <c:strCache>
                <c:ptCount val="1"/>
                <c:pt idx="0">
                  <c:v>Male</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Cities within Pakistan</c:v>
                </c:pt>
                <c:pt idx="1">
                  <c:v>Rural areas within Pakistan</c:v>
                </c:pt>
                <c:pt idx="2">
                  <c:v>Outside countries</c:v>
                </c:pt>
              </c:strCache>
            </c:strRef>
          </c:cat>
          <c:val>
            <c:numRef>
              <c:f>Sheet1!$D$2:$D$4</c:f>
              <c:numCache>
                <c:formatCode>General</c:formatCode>
                <c:ptCount val="3"/>
                <c:pt idx="0">
                  <c:v>49</c:v>
                </c:pt>
                <c:pt idx="1">
                  <c:v>12</c:v>
                </c:pt>
                <c:pt idx="2">
                  <c:v>39</c:v>
                </c:pt>
              </c:numCache>
            </c:numRef>
          </c:val>
          <c:extLst xmlns:c16r2="http://schemas.microsoft.com/office/drawing/2015/06/chart">
            <c:ext xmlns:c16="http://schemas.microsoft.com/office/drawing/2014/chart" uri="{C3380CC4-5D6E-409C-BE32-E72D297353CC}">
              <c16:uniqueId val="{00000006-8A62-4297-82C2-C4A4CE13F7C3}"/>
            </c:ext>
          </c:extLst>
        </c:ser>
        <c:dLbls>
          <c:dLblPos val="outEnd"/>
          <c:showLegendKey val="0"/>
          <c:showVal val="1"/>
          <c:showCatName val="0"/>
          <c:showSerName val="0"/>
          <c:showPercent val="0"/>
          <c:showBubbleSize val="0"/>
        </c:dLbls>
        <c:gapWidth val="100"/>
        <c:axId val="492618384"/>
        <c:axId val="497855600"/>
      </c:barChart>
      <c:catAx>
        <c:axId val="492618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7855600"/>
        <c:crosses val="autoZero"/>
        <c:auto val="1"/>
        <c:lblAlgn val="ctr"/>
        <c:lblOffset val="100"/>
        <c:noMultiLvlLbl val="0"/>
      </c:catAx>
      <c:valAx>
        <c:axId val="497855600"/>
        <c:scaling>
          <c:orientation val="minMax"/>
          <c:max val="100"/>
        </c:scaling>
        <c:delete val="1"/>
        <c:axPos val="l"/>
        <c:numFmt formatCode="General" sourceLinked="1"/>
        <c:majorTickMark val="out"/>
        <c:minorTickMark val="none"/>
        <c:tickLblPos val="nextTo"/>
        <c:crossAx val="4926183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Sheet1!$A$2</c:f>
              <c:strCache>
                <c:ptCount val="1"/>
                <c:pt idx="0">
                  <c:v>Better economic opportunites</c:v>
                </c:pt>
              </c:strCache>
            </c:strRef>
          </c:tx>
          <c:spPr>
            <a:solidFill>
              <a:srgbClr val="D1E39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Urban</c:v>
                </c:pt>
                <c:pt idx="2">
                  <c:v>Rural</c:v>
                </c:pt>
              </c:strCache>
            </c:strRef>
          </c:cat>
          <c:val>
            <c:numRef>
              <c:f>Sheet1!$B$2:$D$2</c:f>
              <c:numCache>
                <c:formatCode>0</c:formatCode>
                <c:ptCount val="3"/>
                <c:pt idx="0" formatCode="General">
                  <c:v>88</c:v>
                </c:pt>
                <c:pt idx="1">
                  <c:v>80</c:v>
                </c:pt>
                <c:pt idx="2">
                  <c:v>92.2</c:v>
                </c:pt>
              </c:numCache>
            </c:numRef>
          </c:val>
        </c:ser>
        <c:ser>
          <c:idx val="1"/>
          <c:order val="1"/>
          <c:tx>
            <c:strRef>
              <c:f>Sheet1!$A$3</c:f>
              <c:strCache>
                <c:ptCount val="1"/>
                <c:pt idx="0">
                  <c:v>Marriage</c:v>
                </c:pt>
              </c:strCache>
            </c:strRef>
          </c:tx>
          <c:spPr>
            <a:solidFill>
              <a:srgbClr val="D1E39B">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Urban</c:v>
                </c:pt>
                <c:pt idx="2">
                  <c:v>Rural</c:v>
                </c:pt>
              </c:strCache>
            </c:strRef>
          </c:cat>
          <c:val>
            <c:numRef>
              <c:f>Sheet1!$B$3:$D$3</c:f>
              <c:numCache>
                <c:formatCode>0</c:formatCode>
                <c:ptCount val="3"/>
                <c:pt idx="0" formatCode="General">
                  <c:v>4</c:v>
                </c:pt>
                <c:pt idx="1">
                  <c:v>7</c:v>
                </c:pt>
                <c:pt idx="2">
                  <c:v>3</c:v>
                </c:pt>
              </c:numCache>
            </c:numRef>
          </c:val>
        </c:ser>
        <c:ser>
          <c:idx val="2"/>
          <c:order val="2"/>
          <c:tx>
            <c:strRef>
              <c:f>Sheet1!$A$4</c:f>
              <c:strCache>
                <c:ptCount val="1"/>
                <c:pt idx="0">
                  <c:v>Accompanied family</c:v>
                </c:pt>
              </c:strCache>
            </c:strRef>
          </c:tx>
          <c:spPr>
            <a:solidFill>
              <a:srgbClr val="D1E39B">
                <a:lumMod val="50000"/>
              </a:srgbClr>
            </a:solidFill>
            <a:ln>
              <a:noFill/>
            </a:ln>
            <a:effectLst/>
            <a:scene3d>
              <a:camera prst="orthographicFront"/>
              <a:lightRig rig="threePt" dir="t">
                <a:rot lat="0" lon="0" rev="1200000"/>
              </a:lightRig>
            </a:scene3d>
            <a:sp3d>
              <a:bevelT w="63500" h="25400"/>
            </a:sp3d>
          </c:spPr>
          <c:invertIfNegative val="0"/>
          <c:dLbls>
            <c:dLbl>
              <c:idx val="2"/>
              <c:layout>
                <c:manualLayout>
                  <c:x val="0"/>
                  <c:y val="-7.6669354454097123E-3"/>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Urban</c:v>
                </c:pt>
                <c:pt idx="2">
                  <c:v>Rural</c:v>
                </c:pt>
              </c:strCache>
            </c:strRef>
          </c:cat>
          <c:val>
            <c:numRef>
              <c:f>Sheet1!$B$4:$D$4</c:f>
              <c:numCache>
                <c:formatCode>0</c:formatCode>
                <c:ptCount val="3"/>
                <c:pt idx="0" formatCode="General">
                  <c:v>4</c:v>
                </c:pt>
                <c:pt idx="1">
                  <c:v>6</c:v>
                </c:pt>
                <c:pt idx="2">
                  <c:v>2.1</c:v>
                </c:pt>
              </c:numCache>
            </c:numRef>
          </c:val>
        </c:ser>
        <c:ser>
          <c:idx val="3"/>
          <c:order val="3"/>
          <c:tx>
            <c:strRef>
              <c:f>Sheet1!$A$5</c:f>
              <c:strCache>
                <c:ptCount val="1"/>
                <c:pt idx="0">
                  <c:v>Study</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dLbl>
              <c:idx val="0"/>
              <c:layout>
                <c:manualLayout>
                  <c:x val="8.0555564365219198E-2"/>
                  <c:y val="1.5576702894425313E-2"/>
                </c:manualLayout>
              </c:layout>
              <c:dLblPos val="ctr"/>
              <c:showLegendKey val="0"/>
              <c:showVal val="1"/>
              <c:showCatName val="0"/>
              <c:showSerName val="0"/>
              <c:showPercent val="0"/>
              <c:showBubbleSize val="0"/>
              <c:extLst>
                <c:ext xmlns:c15="http://schemas.microsoft.com/office/drawing/2012/chart" uri="{CE6537A1-D6FC-4f65-9D91-7224C49458BB}"/>
              </c:extLst>
            </c:dLbl>
            <c:dLbl>
              <c:idx val="2"/>
              <c:layout>
                <c:manualLayout>
                  <c:x val="7.7777786283659917E-2"/>
                  <c:y val="2.0688048092814586E-2"/>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Urban</c:v>
                </c:pt>
                <c:pt idx="2">
                  <c:v>Rural</c:v>
                </c:pt>
              </c:strCache>
            </c:strRef>
          </c:cat>
          <c:val>
            <c:numRef>
              <c:f>Sheet1!$B$5:$D$5</c:f>
              <c:numCache>
                <c:formatCode>0</c:formatCode>
                <c:ptCount val="3"/>
                <c:pt idx="0" formatCode="General">
                  <c:v>3</c:v>
                </c:pt>
                <c:pt idx="1">
                  <c:v>5</c:v>
                </c:pt>
                <c:pt idx="2" formatCode="General">
                  <c:v>2</c:v>
                </c:pt>
              </c:numCache>
            </c:numRef>
          </c:val>
        </c:ser>
        <c:ser>
          <c:idx val="4"/>
          <c:order val="4"/>
          <c:tx>
            <c:strRef>
              <c:f>Sheet1!$A$6</c:f>
              <c:strCache>
                <c:ptCount val="1"/>
                <c:pt idx="0">
                  <c:v>Transferred on job</c:v>
                </c:pt>
              </c:strCache>
            </c:strRef>
          </c:tx>
          <c:spPr>
            <a:solidFill>
              <a:srgbClr val="156734">
                <a:lumMod val="50000"/>
              </a:srgbClr>
            </a:solidFill>
            <a:ln>
              <a:noFill/>
            </a:ln>
            <a:effectLst/>
            <a:scene3d>
              <a:camera prst="orthographicFront"/>
              <a:lightRig rig="threePt" dir="t">
                <a:rot lat="0" lon="0" rev="1200000"/>
              </a:lightRig>
            </a:scene3d>
            <a:sp3d>
              <a:bevelT w="63500" h="25400"/>
            </a:sp3d>
          </c:spPr>
          <c:invertIfNegative val="0"/>
          <c:dLbls>
            <c:dLbl>
              <c:idx val="0"/>
              <c:layout>
                <c:manualLayout>
                  <c:x val="7.9166675324439564E-2"/>
                  <c:y val="0"/>
                </c:manualLayout>
              </c:layout>
              <c:dLblPos val="ctr"/>
              <c:showLegendKey val="0"/>
              <c:showVal val="1"/>
              <c:showCatName val="0"/>
              <c:showSerName val="0"/>
              <c:showPercent val="0"/>
              <c:showBubbleSize val="0"/>
              <c:extLst>
                <c:ext xmlns:c15="http://schemas.microsoft.com/office/drawing/2012/chart" uri="{CE6537A1-D6FC-4f65-9D91-7224C49458BB}"/>
              </c:extLst>
            </c:dLbl>
            <c:dLbl>
              <c:idx val="1"/>
              <c:layout>
                <c:manualLayout>
                  <c:x val="7.2222230120541298E-2"/>
                  <c:y val="-7.4367080071238125E-19"/>
                </c:manualLayout>
              </c:layout>
              <c:dLblPos val="ctr"/>
              <c:showLegendKey val="0"/>
              <c:showVal val="1"/>
              <c:showCatName val="0"/>
              <c:showSerName val="0"/>
              <c:showPercent val="0"/>
              <c:showBubbleSize val="0"/>
              <c:extLst>
                <c:ext xmlns:c15="http://schemas.microsoft.com/office/drawing/2012/chart" uri="{CE6537A1-D6FC-4f65-9D91-7224C49458BB}"/>
              </c:extLst>
            </c:dLbl>
            <c:dLbl>
              <c:idx val="2"/>
              <c:layout>
                <c:manualLayout>
                  <c:x val="7.7777786283659917E-2"/>
                  <c:y val="0"/>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Urban</c:v>
                </c:pt>
                <c:pt idx="2">
                  <c:v>Rural</c:v>
                </c:pt>
              </c:strCache>
            </c:strRef>
          </c:cat>
          <c:val>
            <c:numRef>
              <c:f>Sheet1!$B$6:$D$6</c:f>
              <c:numCache>
                <c:formatCode>0</c:formatCode>
                <c:ptCount val="3"/>
                <c:pt idx="0" formatCode="General">
                  <c:v>1</c:v>
                </c:pt>
                <c:pt idx="1">
                  <c:v>2</c:v>
                </c:pt>
                <c:pt idx="2" formatCode="General">
                  <c:v>1</c:v>
                </c:pt>
              </c:numCache>
            </c:numRef>
          </c:val>
        </c:ser>
        <c:dLbls>
          <c:dLblPos val="ctr"/>
          <c:showLegendKey val="0"/>
          <c:showVal val="1"/>
          <c:showCatName val="0"/>
          <c:showSerName val="0"/>
          <c:showPercent val="0"/>
          <c:showBubbleSize val="0"/>
        </c:dLbls>
        <c:gapWidth val="100"/>
        <c:overlap val="100"/>
        <c:axId val="497856384"/>
        <c:axId val="497856776"/>
      </c:barChart>
      <c:catAx>
        <c:axId val="497856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7856776"/>
        <c:crosses val="autoZero"/>
        <c:auto val="1"/>
        <c:lblAlgn val="ctr"/>
        <c:lblOffset val="100"/>
        <c:noMultiLvlLbl val="0"/>
      </c:catAx>
      <c:valAx>
        <c:axId val="497856776"/>
        <c:scaling>
          <c:orientation val="minMax"/>
        </c:scaling>
        <c:delete val="1"/>
        <c:axPos val="l"/>
        <c:numFmt formatCode="0%" sourceLinked="1"/>
        <c:majorTickMark val="none"/>
        <c:minorTickMark val="none"/>
        <c:tickLblPos val="nextTo"/>
        <c:crossAx val="49785638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Receive remittances within Pakistan</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AE64-46AB-A449-F22A6B913C4D}"/>
              </c:ext>
            </c:extLst>
          </c:dPt>
          <c:dPt>
            <c:idx val="2"/>
            <c:invertIfNegative val="0"/>
            <c:bubble3D val="0"/>
            <c:extLst xmlns:c16r2="http://schemas.microsoft.com/office/drawing/2015/06/chart">
              <c:ext xmlns:c16="http://schemas.microsoft.com/office/drawing/2014/chart" uri="{C3380CC4-5D6E-409C-BE32-E72D297353CC}">
                <c16:uniqueId val="{00000001-AE64-46AB-A449-F22A6B913C4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23</c:v>
                </c:pt>
                <c:pt idx="1">
                  <c:v>17</c:v>
                </c:pt>
                <c:pt idx="2">
                  <c:v>26</c:v>
                </c:pt>
              </c:numCache>
            </c:numRef>
          </c:val>
          <c:extLst xmlns:c16r2="http://schemas.microsoft.com/office/drawing/2015/06/chart">
            <c:ext xmlns:c16="http://schemas.microsoft.com/office/drawing/2014/chart" uri="{C3380CC4-5D6E-409C-BE32-E72D297353CC}">
              <c16:uniqueId val="{00000002-AE64-46AB-A449-F22A6B913C4D}"/>
            </c:ext>
          </c:extLst>
        </c:ser>
        <c:ser>
          <c:idx val="1"/>
          <c:order val="1"/>
          <c:tx>
            <c:strRef>
              <c:f>Sheet1!$C$1</c:f>
              <c:strCache>
                <c:ptCount val="1"/>
                <c:pt idx="0">
                  <c:v>Receive remittances from abroad</c:v>
                </c:pt>
              </c:strCache>
            </c:strRef>
          </c:tx>
          <c:spPr>
            <a:solidFill>
              <a:srgbClr val="FBCB8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43</c:v>
                </c:pt>
                <c:pt idx="1">
                  <c:v>36</c:v>
                </c:pt>
                <c:pt idx="2">
                  <c:v>47</c:v>
                </c:pt>
              </c:numCache>
            </c:numRef>
          </c:val>
          <c:extLst xmlns:c16r2="http://schemas.microsoft.com/office/drawing/2015/06/chart">
            <c:ext xmlns:c16="http://schemas.microsoft.com/office/drawing/2014/chart" uri="{C3380CC4-5D6E-409C-BE32-E72D297353CC}">
              <c16:uniqueId val="{00000003-AE64-46AB-A449-F22A6B913C4D}"/>
            </c:ext>
          </c:extLst>
        </c:ser>
        <c:dLbls>
          <c:dLblPos val="outEnd"/>
          <c:showLegendKey val="0"/>
          <c:showVal val="1"/>
          <c:showCatName val="0"/>
          <c:showSerName val="0"/>
          <c:showPercent val="0"/>
          <c:showBubbleSize val="0"/>
        </c:dLbls>
        <c:gapWidth val="100"/>
        <c:axId val="497857560"/>
        <c:axId val="497857952"/>
      </c:barChart>
      <c:catAx>
        <c:axId val="497857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7857952"/>
        <c:crosses val="autoZero"/>
        <c:auto val="1"/>
        <c:lblAlgn val="ctr"/>
        <c:lblOffset val="100"/>
        <c:noMultiLvlLbl val="0"/>
      </c:catAx>
      <c:valAx>
        <c:axId val="497857952"/>
        <c:scaling>
          <c:orientation val="minMax"/>
          <c:max val="100"/>
        </c:scaling>
        <c:delete val="1"/>
        <c:axPos val="l"/>
        <c:numFmt formatCode="General" sourceLinked="1"/>
        <c:majorTickMark val="out"/>
        <c:minorTickMark val="none"/>
        <c:tickLblPos val="nextTo"/>
        <c:crossAx val="497857560"/>
        <c:crosses val="autoZero"/>
        <c:crossBetween val="between"/>
      </c:valAx>
      <c:spPr>
        <a:noFill/>
        <a:ln>
          <a:noFill/>
        </a:ln>
        <a:effectLst/>
      </c:spPr>
    </c:plotArea>
    <c:legend>
      <c:legendPos val="t"/>
      <c:layout>
        <c:manualLayout>
          <c:xMode val="edge"/>
          <c:yMode val="edge"/>
          <c:x val="1.8510069596553817E-3"/>
          <c:y val="1.4510278113663845E-2"/>
          <c:w val="0.99814899304034466"/>
          <c:h val="0.1306176389378171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4788318631653644E-2"/>
          <c:w val="0.96616035172886816"/>
          <c:h val="0.84367193697641962"/>
        </c:manualLayout>
      </c:layout>
      <c:barChart>
        <c:barDir val="col"/>
        <c:grouping val="clustered"/>
        <c:varyColors val="0"/>
        <c:ser>
          <c:idx val="0"/>
          <c:order val="0"/>
          <c:tx>
            <c:strRef>
              <c:f>Sheet1!$B$1</c:f>
              <c:strCache>
                <c:ptCount val="1"/>
                <c:pt idx="0">
                  <c:v>Series 1</c:v>
                </c:pt>
              </c:strCache>
            </c:strRef>
          </c:tx>
          <c:spPr>
            <a:solidFill>
              <a:srgbClr val="FBCB8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BCB89"/>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3EAD-426E-A670-BDAC9CAFCC2F}"/>
              </c:ext>
            </c:extLst>
          </c:dPt>
          <c:dPt>
            <c:idx val="1"/>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3EAD-426E-A670-BDAC9CAFCC2F}"/>
              </c:ext>
            </c:extLst>
          </c:dPt>
          <c:dPt>
            <c:idx val="2"/>
            <c:invertIfNegative val="0"/>
            <c:bubble3D val="0"/>
            <c:extLst xmlns:c16r2="http://schemas.microsoft.com/office/drawing/2015/06/chart">
              <c:ext xmlns:c16="http://schemas.microsoft.com/office/drawing/2014/chart" uri="{C3380CC4-5D6E-409C-BE32-E72D297353CC}">
                <c16:uniqueId val="{00000004-3EAD-426E-A670-BDAC9CAFCC2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19</c:v>
                </c:pt>
                <c:pt idx="1">
                  <c:v>98</c:v>
                </c:pt>
              </c:numCache>
            </c:numRef>
          </c:val>
          <c:extLst xmlns:c16r2="http://schemas.microsoft.com/office/drawing/2015/06/chart">
            <c:ext xmlns:c16="http://schemas.microsoft.com/office/drawing/2014/chart" uri="{C3380CC4-5D6E-409C-BE32-E72D297353CC}">
              <c16:uniqueId val="{00000005-3EAD-426E-A670-BDAC9CAFCC2F}"/>
            </c:ext>
          </c:extLst>
        </c:ser>
        <c:dLbls>
          <c:dLblPos val="outEnd"/>
          <c:showLegendKey val="0"/>
          <c:showVal val="1"/>
          <c:showCatName val="0"/>
          <c:showSerName val="0"/>
          <c:showPercent val="0"/>
          <c:showBubbleSize val="0"/>
        </c:dLbls>
        <c:gapWidth val="100"/>
        <c:axId val="501241144"/>
        <c:axId val="501241536"/>
      </c:barChart>
      <c:catAx>
        <c:axId val="501241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1241536"/>
        <c:crosses val="autoZero"/>
        <c:auto val="1"/>
        <c:lblAlgn val="ctr"/>
        <c:lblOffset val="100"/>
        <c:noMultiLvlLbl val="0"/>
      </c:catAx>
      <c:valAx>
        <c:axId val="501241536"/>
        <c:scaling>
          <c:orientation val="minMax"/>
          <c:max val="100"/>
        </c:scaling>
        <c:delete val="1"/>
        <c:axPos val="l"/>
        <c:numFmt formatCode="General" sourceLinked="1"/>
        <c:majorTickMark val="out"/>
        <c:minorTickMark val="none"/>
        <c:tickLblPos val="nextTo"/>
        <c:crossAx val="5012411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Cash only</c:v>
                </c:pt>
              </c:strCache>
            </c:strRef>
          </c:tx>
          <c:spPr>
            <a:solidFill>
              <a:srgbClr val="156734">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80</c:v>
                </c:pt>
                <c:pt idx="1">
                  <c:v>93</c:v>
                </c:pt>
              </c:numCache>
            </c:numRef>
          </c:val>
          <c:extLst xmlns:c16r2="http://schemas.microsoft.com/office/drawing/2015/06/chart">
            <c:ext xmlns:c16="http://schemas.microsoft.com/office/drawing/2014/chart" uri="{C3380CC4-5D6E-409C-BE32-E72D297353CC}">
              <c16:uniqueId val="{00000000-BC70-49C2-A676-8FE1B49CEE2B}"/>
            </c:ext>
          </c:extLst>
        </c:ser>
        <c:ser>
          <c:idx val="1"/>
          <c:order val="1"/>
          <c:tx>
            <c:strRef>
              <c:f>Sheet1!$C$1</c:f>
              <c:strCache>
                <c:ptCount val="1"/>
                <c:pt idx="0">
                  <c:v>Cash and in-kind</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4</c:v>
                </c:pt>
                <c:pt idx="1">
                  <c:v>6</c:v>
                </c:pt>
              </c:numCache>
            </c:numRef>
          </c:val>
          <c:extLst xmlns:c16r2="http://schemas.microsoft.com/office/drawing/2015/06/chart">
            <c:ext xmlns:c16="http://schemas.microsoft.com/office/drawing/2014/chart" uri="{C3380CC4-5D6E-409C-BE32-E72D297353CC}">
              <c16:uniqueId val="{00000001-BC70-49C2-A676-8FE1B49CEE2B}"/>
            </c:ext>
          </c:extLst>
        </c:ser>
        <c:ser>
          <c:idx val="2"/>
          <c:order val="2"/>
          <c:tx>
            <c:strRef>
              <c:f>Sheet1!$D$1</c:f>
              <c:strCache>
                <c:ptCount val="1"/>
                <c:pt idx="0">
                  <c:v>In-kind only</c:v>
                </c:pt>
              </c:strCache>
            </c:strRef>
          </c:tx>
          <c:spPr>
            <a:solidFill>
              <a:srgbClr val="156734">
                <a:lumMod val="60000"/>
                <a:lumOff val="4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1E39B">
                  <a:lumMod val="50000"/>
                </a:srgbClr>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BC70-49C2-A676-8FE1B49CEE2B}"/>
              </c:ext>
            </c:extLst>
          </c:dPt>
          <c:dLbls>
            <c:dLbl>
              <c:idx val="0"/>
              <c:layout>
                <c:manualLayout>
                  <c:x val="0.11074793979643162"/>
                  <c:y val="-1.0462560509847988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BC70-49C2-A676-8FE1B49CEE2B}"/>
                </c:ext>
                <c:ext xmlns:c15="http://schemas.microsoft.com/office/drawing/2012/chart" uri="{CE6537A1-D6FC-4f65-9D91-7224C49458BB}"/>
              </c:extLst>
            </c:dLbl>
            <c:dLbl>
              <c:idx val="1"/>
              <c:layout>
                <c:manualLayout>
                  <c:x val="0.11074793979643162"/>
                  <c:y val="0"/>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BC70-49C2-A676-8FE1B49CEE2B}"/>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2</c:v>
                </c:pt>
                <c:pt idx="1">
                  <c:v>1</c:v>
                </c:pt>
              </c:numCache>
            </c:numRef>
          </c:val>
          <c:extLst xmlns:c16r2="http://schemas.microsoft.com/office/drawing/2015/06/chart">
            <c:ext xmlns:c16="http://schemas.microsoft.com/office/drawing/2014/chart" uri="{C3380CC4-5D6E-409C-BE32-E72D297353CC}">
              <c16:uniqueId val="{00000005-BC70-49C2-A676-8FE1B49CEE2B}"/>
            </c:ext>
          </c:extLst>
        </c:ser>
        <c:ser>
          <c:idx val="3"/>
          <c:order val="3"/>
          <c:tx>
            <c:strRef>
              <c:f>Sheet1!$E$1</c:f>
              <c:strCache>
                <c:ptCount val="1"/>
                <c:pt idx="0">
                  <c:v>Not paid</c:v>
                </c:pt>
              </c:strCache>
            </c:strRef>
          </c:tx>
          <c:spPr>
            <a:solidFill>
              <a:srgbClr val="D1E39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13</c:v>
                </c:pt>
              </c:numCache>
            </c:numRef>
          </c:val>
          <c:extLst xmlns:c16r2="http://schemas.microsoft.com/office/drawing/2015/06/chart">
            <c:ext xmlns:c16="http://schemas.microsoft.com/office/drawing/2014/chart" uri="{C3380CC4-5D6E-409C-BE32-E72D297353CC}">
              <c16:uniqueId val="{00000006-BC70-49C2-A676-8FE1B49CEE2B}"/>
            </c:ext>
          </c:extLst>
        </c:ser>
        <c:dLbls>
          <c:dLblPos val="ctr"/>
          <c:showLegendKey val="0"/>
          <c:showVal val="1"/>
          <c:showCatName val="0"/>
          <c:showSerName val="0"/>
          <c:showPercent val="0"/>
          <c:showBubbleSize val="0"/>
        </c:dLbls>
        <c:gapWidth val="100"/>
        <c:overlap val="100"/>
        <c:axId val="472599448"/>
        <c:axId val="469626080"/>
      </c:barChart>
      <c:catAx>
        <c:axId val="4725994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9626080"/>
        <c:crosses val="autoZero"/>
        <c:auto val="1"/>
        <c:lblAlgn val="ctr"/>
        <c:lblOffset val="100"/>
        <c:noMultiLvlLbl val="0"/>
      </c:catAx>
      <c:valAx>
        <c:axId val="469626080"/>
        <c:scaling>
          <c:orientation val="minMax"/>
        </c:scaling>
        <c:delete val="1"/>
        <c:axPos val="l"/>
        <c:numFmt formatCode="0%" sourceLinked="1"/>
        <c:majorTickMark val="none"/>
        <c:minorTickMark val="none"/>
        <c:tickLblPos val="nextTo"/>
        <c:crossAx val="4725994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56734">
                <a:lumMod val="50000"/>
              </a:srgbClr>
            </a:solidFill>
            <a:ln>
              <a:noFill/>
            </a:ln>
            <a:scene3d>
              <a:camera prst="orthographicFront"/>
              <a:lightRig rig="threePt" dir="t">
                <a:rot lat="0" lon="0" rev="1200000"/>
              </a:lightRig>
            </a:scene3d>
            <a:sp3d>
              <a:bevelT w="63500" h="25400"/>
            </a:sp3d>
          </c:spPr>
          <c:dPt>
            <c:idx val="0"/>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1590-4EEE-A2FD-97C49A9481DA}"/>
              </c:ext>
            </c:extLst>
          </c:dPt>
          <c:dPt>
            <c:idx val="1"/>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590-4EEE-A2FD-97C49A9481DA}"/>
              </c:ext>
            </c:extLst>
          </c:dPt>
          <c:dPt>
            <c:idx val="2"/>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1590-4EEE-A2FD-97C49A9481DA}"/>
              </c:ext>
            </c:extLst>
          </c:dPt>
          <c:dPt>
            <c:idx val="3"/>
            <c:bubble3D val="0"/>
            <c:spPr>
              <a:solidFill>
                <a:srgbClr val="766C70"/>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1590-4EEE-A2FD-97C49A9481DA}"/>
              </c:ext>
            </c:extLst>
          </c:dPt>
          <c:dPt>
            <c:idx val="4"/>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1590-4EEE-A2FD-97C49A9481DA}"/>
              </c:ext>
            </c:extLst>
          </c:dPt>
          <c:dPt>
            <c:idx val="5"/>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1590-4EEE-A2FD-97C49A9481DA}"/>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1590-4EEE-A2FD-97C49A9481DA}"/>
                </c:ext>
                <c:ext xmlns:c15="http://schemas.microsoft.com/office/drawing/2012/chart" uri="{CE6537A1-D6FC-4f65-9D91-7224C49458BB}"/>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1590-4EEE-A2FD-97C49A9481DA}"/>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Mainly wife</c:v>
                </c:pt>
                <c:pt idx="1">
                  <c:v>Wife and husband jointly</c:v>
                </c:pt>
                <c:pt idx="2">
                  <c:v>Mainly husband</c:v>
                </c:pt>
                <c:pt idx="3">
                  <c:v>Other</c:v>
                </c:pt>
              </c:strCache>
            </c:strRef>
          </c:cat>
          <c:val>
            <c:numRef>
              <c:f>Sheet1!$B$2:$B$5</c:f>
              <c:numCache>
                <c:formatCode>General</c:formatCode>
                <c:ptCount val="4"/>
                <c:pt idx="0">
                  <c:v>49</c:v>
                </c:pt>
                <c:pt idx="1">
                  <c:v>41</c:v>
                </c:pt>
                <c:pt idx="2">
                  <c:v>9</c:v>
                </c:pt>
                <c:pt idx="3">
                  <c:v>1</c:v>
                </c:pt>
              </c:numCache>
            </c:numRef>
          </c:val>
          <c:extLst xmlns:c16r2="http://schemas.microsoft.com/office/drawing/2015/06/chart">
            <c:ext xmlns:c16="http://schemas.microsoft.com/office/drawing/2014/chart" uri="{C3380CC4-5D6E-409C-BE32-E72D297353CC}">
              <c16:uniqueId val="{0000000C-1590-4EEE-A2FD-97C49A9481D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56734">
                <a:lumMod val="50000"/>
              </a:srgbClr>
            </a:solidFill>
            <a:ln>
              <a:noFill/>
            </a:ln>
            <a:scene3d>
              <a:camera prst="orthographicFront"/>
              <a:lightRig rig="threePt" dir="t">
                <a:rot lat="0" lon="0" rev="1200000"/>
              </a:lightRig>
            </a:scene3d>
            <a:sp3d>
              <a:bevelT w="63500" h="25400"/>
            </a:sp3d>
          </c:spPr>
          <c:dPt>
            <c:idx val="0"/>
            <c:bubble3D val="0"/>
            <c:spPr>
              <a:solidFill>
                <a:srgbClr val="D1E39B"/>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29B8-4738-877B-CDFD055CF1EA}"/>
              </c:ext>
            </c:extLst>
          </c:dPt>
          <c:dPt>
            <c:idx val="1"/>
            <c:bubble3D val="0"/>
            <c:spPr>
              <a:solidFill>
                <a:srgbClr val="D1E39B">
                  <a:lumMod val="75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29B8-4738-877B-CDFD055CF1EA}"/>
              </c:ext>
            </c:extLst>
          </c:dPt>
          <c:dPt>
            <c:idx val="2"/>
            <c:bubble3D val="0"/>
            <c:spPr>
              <a:solidFill>
                <a:srgbClr val="15673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29B8-4738-877B-CDFD055CF1EA}"/>
              </c:ext>
            </c:extLst>
          </c:dPt>
          <c:dPt>
            <c:idx val="3"/>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29B8-4738-877B-CDFD055CF1EA}"/>
              </c:ext>
            </c:extLst>
          </c:dPt>
          <c:dPt>
            <c:idx val="4"/>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29B8-4738-877B-CDFD055CF1EA}"/>
              </c:ext>
            </c:extLst>
          </c:dPt>
          <c:dPt>
            <c:idx val="5"/>
            <c:bubble3D val="0"/>
            <c:spPr>
              <a:solidFill>
                <a:srgbClr val="156734">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29B8-4738-877B-CDFD055CF1EA}"/>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29B8-4738-877B-CDFD055CF1EA}"/>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3-29B8-4738-877B-CDFD055CF1EA}"/>
                </c:ext>
                <c:ext xmlns:c15="http://schemas.microsoft.com/office/drawing/2012/chart" uri="{CE6537A1-D6FC-4f65-9D91-7224C49458BB}"/>
              </c:extLst>
            </c:dLbl>
            <c:dLbl>
              <c:idx val="2"/>
              <c:layout>
                <c:manualLayout>
                  <c:x val="0.12021068753953656"/>
                  <c:y val="0.16039547732323503"/>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29B8-4738-877B-CDFD055CF1EA}"/>
                </c:ext>
                <c:ext xmlns:c15="http://schemas.microsoft.com/office/drawing/2012/chart" uri="{CE6537A1-D6FC-4f65-9D91-7224C49458BB}">
                  <c15:layout>
                    <c:manualLayout>
                      <c:w val="0.12614497975979663"/>
                      <c:h val="0.20845555086221526"/>
                    </c:manualLayout>
                  </c15:layout>
                </c:ext>
              </c:extLst>
            </c:dLbl>
            <c:dLbl>
              <c:idx val="3"/>
              <c:layout>
                <c:manualLayout>
                  <c:x val="-0.1016296443070242"/>
                  <c:y val="6.6855532669087643E-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29B8-4738-877B-CDFD055CF1EA}"/>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More</c:v>
                </c:pt>
                <c:pt idx="1">
                  <c:v>Less</c:v>
                </c:pt>
                <c:pt idx="2">
                  <c:v>About the same</c:v>
                </c:pt>
                <c:pt idx="3">
                  <c:v>Husband has no earnings/don't know</c:v>
                </c:pt>
              </c:strCache>
            </c:strRef>
          </c:cat>
          <c:val>
            <c:numRef>
              <c:f>Sheet1!$B$2:$B$5</c:f>
              <c:numCache>
                <c:formatCode>General</c:formatCode>
                <c:ptCount val="4"/>
                <c:pt idx="0">
                  <c:v>6</c:v>
                </c:pt>
                <c:pt idx="1">
                  <c:v>76</c:v>
                </c:pt>
                <c:pt idx="2">
                  <c:v>9</c:v>
                </c:pt>
                <c:pt idx="3">
                  <c:v>8</c:v>
                </c:pt>
              </c:numCache>
            </c:numRef>
          </c:val>
          <c:extLst xmlns:c16r2="http://schemas.microsoft.com/office/drawing/2015/06/chart">
            <c:ext xmlns:c16="http://schemas.microsoft.com/office/drawing/2014/chart" uri="{C3380CC4-5D6E-409C-BE32-E72D297353CC}">
              <c16:uniqueId val="{0000000C-29B8-4738-877B-CDFD055CF1E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Worked in past 7 days</c:v>
                </c:pt>
              </c:strCache>
            </c:strRef>
          </c:tx>
          <c:spPr>
            <a:solidFill>
              <a:srgbClr val="D1E39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17</c:v>
                </c:pt>
                <c:pt idx="1">
                  <c:v>96</c:v>
                </c:pt>
              </c:numCache>
            </c:numRef>
          </c:val>
          <c:extLst xmlns:c16r2="http://schemas.microsoft.com/office/drawing/2015/06/chart">
            <c:ext xmlns:c16="http://schemas.microsoft.com/office/drawing/2014/chart" uri="{C3380CC4-5D6E-409C-BE32-E72D297353CC}">
              <c16:uniqueId val="{00000000-F3BB-4C2B-8C04-D0FA83111453}"/>
            </c:ext>
          </c:extLst>
        </c:ser>
        <c:ser>
          <c:idx val="1"/>
          <c:order val="1"/>
          <c:tx>
            <c:strRef>
              <c:f>Sheet1!$C$1</c:f>
              <c:strCache>
                <c:ptCount val="1"/>
                <c:pt idx="0">
                  <c:v>Didn’t work in past 7 days but worked sometime in past 12 months</c:v>
                </c:pt>
              </c:strCache>
            </c:strRef>
          </c:tx>
          <c:spPr>
            <a:solidFill>
              <a:srgbClr val="156734"/>
            </a:solidFill>
            <a:ln>
              <a:noFill/>
            </a:ln>
            <a:effectLst/>
            <a:scene3d>
              <a:camera prst="orthographicFront"/>
              <a:lightRig rig="threePt" dir="t">
                <a:rot lat="0" lon="0" rev="1200000"/>
              </a:lightRig>
            </a:scene3d>
            <a:sp3d>
              <a:bevelT w="63500" h="25400"/>
            </a:sp3d>
          </c:spPr>
          <c:invertIfNegative val="0"/>
          <c:dLbls>
            <c:dLbl>
              <c:idx val="0"/>
              <c:layout>
                <c:manualLayout>
                  <c:x val="9.9980778982889665E-2"/>
                  <c:y val="-8.8672897448845417E-17"/>
                </c:manualLayout>
              </c:layout>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1-F3BB-4C2B-8C04-D0FA83111453}"/>
                </c:ext>
                <c:ext xmlns:c15="http://schemas.microsoft.com/office/drawing/2012/chart" uri="{CE6537A1-D6FC-4f65-9D91-7224C49458BB}"/>
              </c:extLst>
            </c:dLbl>
            <c:dLbl>
              <c:idx val="1"/>
              <c:layout>
                <c:manualLayout>
                  <c:x val="0.10920977396592563"/>
                  <c:y val="2.6602176541717048E-2"/>
                </c:manualLayout>
              </c:layout>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2-F3BB-4C2B-8C04-D0FA83111453}"/>
                </c:ext>
                <c:ext xmlns:c15="http://schemas.microsoft.com/office/drawing/2012/chart" uri="{CE6537A1-D6FC-4f65-9D91-7224C49458BB}"/>
              </c:extLst>
            </c:dLbl>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3</c:v>
                </c:pt>
                <c:pt idx="1">
                  <c:v>2</c:v>
                </c:pt>
              </c:numCache>
            </c:numRef>
          </c:val>
          <c:extLst xmlns:c16r2="http://schemas.microsoft.com/office/drawing/2015/06/chart">
            <c:ext xmlns:c16="http://schemas.microsoft.com/office/drawing/2014/chart" uri="{C3380CC4-5D6E-409C-BE32-E72D297353CC}">
              <c16:uniqueId val="{00000003-F3BB-4C2B-8C04-D0FA83111453}"/>
            </c:ext>
          </c:extLst>
        </c:ser>
        <c:ser>
          <c:idx val="2"/>
          <c:order val="2"/>
          <c:tx>
            <c:strRef>
              <c:f>Sheet1!$D$1</c:f>
              <c:strCache>
                <c:ptCount val="1"/>
                <c:pt idx="0">
                  <c:v>Not employed in past 12 months</c:v>
                </c:pt>
              </c:strCache>
            </c:strRef>
          </c:tx>
          <c:spPr>
            <a:solidFill>
              <a:srgbClr val="156734">
                <a:lumMod val="50000"/>
              </a:srgbClr>
            </a:solidFill>
            <a:ln>
              <a:noFill/>
            </a:ln>
            <a:effectLst/>
            <a:scene3d>
              <a:camera prst="orthographicFront"/>
              <a:lightRig rig="threePt" dir="t">
                <a:rot lat="0" lon="0" rev="1200000"/>
              </a:lightRig>
            </a:scene3d>
            <a:sp3d>
              <a:bevelT w="63500" h="25400"/>
            </a:sp3d>
          </c:spPr>
          <c:invertIfNegative val="0"/>
          <c:dLbls>
            <c:dLbl>
              <c:idx val="1"/>
              <c:layout>
                <c:manualLayout>
                  <c:x val="0.11074793979643162"/>
                  <c:y val="-6.9275701131910482E-19"/>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4-F3BB-4C2B-8C04-D0FA83111453}"/>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80</c:v>
                </c:pt>
                <c:pt idx="1">
                  <c:v>2</c:v>
                </c:pt>
              </c:numCache>
            </c:numRef>
          </c:val>
          <c:extLst xmlns:c16r2="http://schemas.microsoft.com/office/drawing/2015/06/chart">
            <c:ext xmlns:c16="http://schemas.microsoft.com/office/drawing/2014/chart" uri="{C3380CC4-5D6E-409C-BE32-E72D297353CC}">
              <c16:uniqueId val="{00000005-F3BB-4C2B-8C04-D0FA83111453}"/>
            </c:ext>
          </c:extLst>
        </c:ser>
        <c:dLbls>
          <c:dLblPos val="ctr"/>
          <c:showLegendKey val="0"/>
          <c:showVal val="1"/>
          <c:showCatName val="0"/>
          <c:showSerName val="0"/>
          <c:showPercent val="0"/>
          <c:showBubbleSize val="0"/>
        </c:dLbls>
        <c:gapWidth val="100"/>
        <c:overlap val="100"/>
        <c:axId val="459612352"/>
        <c:axId val="460122136"/>
      </c:barChart>
      <c:catAx>
        <c:axId val="459612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60122136"/>
        <c:crosses val="autoZero"/>
        <c:auto val="1"/>
        <c:lblAlgn val="ctr"/>
        <c:lblOffset val="100"/>
        <c:noMultiLvlLbl val="0"/>
      </c:catAx>
      <c:valAx>
        <c:axId val="460122136"/>
        <c:scaling>
          <c:orientation val="minMax"/>
        </c:scaling>
        <c:delete val="1"/>
        <c:axPos val="l"/>
        <c:numFmt formatCode="0%" sourceLinked="1"/>
        <c:majorTickMark val="none"/>
        <c:minorTickMark val="none"/>
        <c:tickLblPos val="nextTo"/>
        <c:crossAx val="45961235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0955614369079138E-2"/>
          <c:w val="0.96616035172886816"/>
          <c:h val="0.89750468169866193"/>
        </c:manualLayout>
      </c:layout>
      <c:barChart>
        <c:barDir val="col"/>
        <c:grouping val="clustered"/>
        <c:varyColors val="0"/>
        <c:ser>
          <c:idx val="0"/>
          <c:order val="0"/>
          <c:tx>
            <c:strRef>
              <c:f>Sheet1!$B$1</c:f>
              <c:strCache>
                <c:ptCount val="1"/>
                <c:pt idx="0">
                  <c:v>Women</c:v>
                </c:pt>
              </c:strCache>
            </c:strRef>
          </c:tx>
          <c:spPr>
            <a:solidFill>
              <a:srgbClr val="FBCB89"/>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3F5D-4352-A9D4-C1198EDEDB79}"/>
              </c:ext>
            </c:extLst>
          </c:dPt>
          <c:dPt>
            <c:idx val="2"/>
            <c:invertIfNegative val="0"/>
            <c:bubble3D val="0"/>
            <c:extLst xmlns:c16r2="http://schemas.microsoft.com/office/drawing/2015/06/chart">
              <c:ext xmlns:c16="http://schemas.microsoft.com/office/drawing/2014/chart" uri="{C3380CC4-5D6E-409C-BE32-E72D297353CC}">
                <c16:uniqueId val="{00000001-3F5D-4352-A9D4-C1198EDEDB7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Sheet1!$B$2:$B$3</c:f>
              <c:numCache>
                <c:formatCode>General</c:formatCode>
                <c:ptCount val="2"/>
                <c:pt idx="0">
                  <c:v>3</c:v>
                </c:pt>
                <c:pt idx="1">
                  <c:v>2</c:v>
                </c:pt>
              </c:numCache>
            </c:numRef>
          </c:val>
          <c:extLst xmlns:c16r2="http://schemas.microsoft.com/office/drawing/2015/06/chart">
            <c:ext xmlns:c16="http://schemas.microsoft.com/office/drawing/2014/chart" uri="{C3380CC4-5D6E-409C-BE32-E72D297353CC}">
              <c16:uniqueId val="{00000002-3F5D-4352-A9D4-C1198EDEDB79}"/>
            </c:ext>
          </c:extLst>
        </c:ser>
        <c:ser>
          <c:idx val="1"/>
          <c:order val="1"/>
          <c:tx>
            <c:strRef>
              <c:f>Sheet1!$C$1</c:f>
              <c:strCache>
                <c:ptCount val="1"/>
                <c:pt idx="0">
                  <c:v>Men</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Sheet1!$C$2:$C$3</c:f>
              <c:numCache>
                <c:formatCode>General</c:formatCode>
                <c:ptCount val="2"/>
                <c:pt idx="0">
                  <c:v>72</c:v>
                </c:pt>
                <c:pt idx="1">
                  <c:v>27</c:v>
                </c:pt>
              </c:numCache>
            </c:numRef>
          </c:val>
          <c:extLst xmlns:c16r2="http://schemas.microsoft.com/office/drawing/2015/06/chart">
            <c:ext xmlns:c16="http://schemas.microsoft.com/office/drawing/2014/chart" uri="{C3380CC4-5D6E-409C-BE32-E72D297353CC}">
              <c16:uniqueId val="{00000003-3F5D-4352-A9D4-C1198EDEDB79}"/>
            </c:ext>
          </c:extLst>
        </c:ser>
        <c:dLbls>
          <c:dLblPos val="outEnd"/>
          <c:showLegendKey val="0"/>
          <c:showVal val="1"/>
          <c:showCatName val="0"/>
          <c:showSerName val="0"/>
          <c:showPercent val="0"/>
          <c:showBubbleSize val="0"/>
        </c:dLbls>
        <c:gapWidth val="100"/>
        <c:axId val="503294072"/>
        <c:axId val="503294464"/>
      </c:barChart>
      <c:catAx>
        <c:axId val="5032940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3294464"/>
        <c:crosses val="autoZero"/>
        <c:auto val="1"/>
        <c:lblAlgn val="ctr"/>
        <c:lblOffset val="100"/>
        <c:noMultiLvlLbl val="0"/>
      </c:catAx>
      <c:valAx>
        <c:axId val="503294464"/>
        <c:scaling>
          <c:orientation val="minMax"/>
          <c:max val="100"/>
        </c:scaling>
        <c:delete val="1"/>
        <c:axPos val="l"/>
        <c:numFmt formatCode="General" sourceLinked="1"/>
        <c:majorTickMark val="out"/>
        <c:minorTickMark val="none"/>
        <c:tickLblPos val="nextTo"/>
        <c:crossAx val="50329407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22480928823718743"/>
          <c:w val="0.96616035172886816"/>
          <c:h val="0.65259462975014038"/>
        </c:manualLayout>
      </c:layout>
      <c:barChart>
        <c:barDir val="col"/>
        <c:grouping val="clustered"/>
        <c:varyColors val="0"/>
        <c:ser>
          <c:idx val="0"/>
          <c:order val="0"/>
          <c:tx>
            <c:strRef>
              <c:f>Sheet1!$B$1</c:f>
              <c:strCache>
                <c:ptCount val="1"/>
                <c:pt idx="0">
                  <c:v>Women</c:v>
                </c:pt>
              </c:strCache>
            </c:strRef>
          </c:tx>
          <c:spPr>
            <a:solidFill>
              <a:srgbClr val="FBCB89"/>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08E1-4D4E-A698-69DA703C88E8}"/>
              </c:ext>
            </c:extLst>
          </c:dPt>
          <c:dPt>
            <c:idx val="2"/>
            <c:invertIfNegative val="0"/>
            <c:bubble3D val="0"/>
            <c:extLst xmlns:c16r2="http://schemas.microsoft.com/office/drawing/2015/06/chart">
              <c:ext xmlns:c16="http://schemas.microsoft.com/office/drawing/2014/chart" uri="{C3380CC4-5D6E-409C-BE32-E72D297353CC}">
                <c16:uniqueId val="{00000001-08E1-4D4E-A698-69DA703C88E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Use a bank account</c:v>
                </c:pt>
                <c:pt idx="1">
                  <c:v>Own a mobile phone</c:v>
                </c:pt>
                <c:pt idx="3">
                  <c:v>Use a mobile phone for financial transactions</c:v>
                </c:pt>
              </c:strCache>
            </c:strRef>
          </c:cat>
          <c:val>
            <c:numRef>
              <c:f>Sheet1!$B$2:$B$5</c:f>
              <c:numCache>
                <c:formatCode>General</c:formatCode>
                <c:ptCount val="4"/>
                <c:pt idx="0">
                  <c:v>6</c:v>
                </c:pt>
                <c:pt idx="1">
                  <c:v>39</c:v>
                </c:pt>
                <c:pt idx="3">
                  <c:v>7</c:v>
                </c:pt>
              </c:numCache>
            </c:numRef>
          </c:val>
          <c:extLst xmlns:c16r2="http://schemas.microsoft.com/office/drawing/2015/06/chart">
            <c:ext xmlns:c16="http://schemas.microsoft.com/office/drawing/2014/chart" uri="{C3380CC4-5D6E-409C-BE32-E72D297353CC}">
              <c16:uniqueId val="{00000002-08E1-4D4E-A698-69DA703C88E8}"/>
            </c:ext>
          </c:extLst>
        </c:ser>
        <c:ser>
          <c:idx val="1"/>
          <c:order val="1"/>
          <c:tx>
            <c:strRef>
              <c:f>Sheet1!$C$1</c:f>
              <c:strCache>
                <c:ptCount val="1"/>
                <c:pt idx="0">
                  <c:v>Men</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Use a bank account</c:v>
                </c:pt>
                <c:pt idx="1">
                  <c:v>Own a mobile phone</c:v>
                </c:pt>
                <c:pt idx="3">
                  <c:v>Use a mobile phone for financial transactions</c:v>
                </c:pt>
              </c:strCache>
            </c:strRef>
          </c:cat>
          <c:val>
            <c:numRef>
              <c:f>Sheet1!$C$2:$C$5</c:f>
              <c:numCache>
                <c:formatCode>General</c:formatCode>
                <c:ptCount val="4"/>
                <c:pt idx="0">
                  <c:v>32</c:v>
                </c:pt>
                <c:pt idx="1">
                  <c:v>93</c:v>
                </c:pt>
                <c:pt idx="3">
                  <c:v>21</c:v>
                </c:pt>
              </c:numCache>
            </c:numRef>
          </c:val>
          <c:extLst xmlns:c16r2="http://schemas.microsoft.com/office/drawing/2015/06/chart">
            <c:ext xmlns:c16="http://schemas.microsoft.com/office/drawing/2014/chart" uri="{C3380CC4-5D6E-409C-BE32-E72D297353CC}">
              <c16:uniqueId val="{00000003-08E1-4D4E-A698-69DA703C88E8}"/>
            </c:ext>
          </c:extLst>
        </c:ser>
        <c:dLbls>
          <c:dLblPos val="outEnd"/>
          <c:showLegendKey val="0"/>
          <c:showVal val="1"/>
          <c:showCatName val="0"/>
          <c:showSerName val="0"/>
          <c:showPercent val="0"/>
          <c:showBubbleSize val="0"/>
        </c:dLbls>
        <c:gapWidth val="100"/>
        <c:axId val="335013904"/>
        <c:axId val="335014296"/>
      </c:barChart>
      <c:catAx>
        <c:axId val="33501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335014296"/>
        <c:crosses val="autoZero"/>
        <c:auto val="1"/>
        <c:lblAlgn val="ctr"/>
        <c:lblOffset val="100"/>
        <c:noMultiLvlLbl val="0"/>
      </c:catAx>
      <c:valAx>
        <c:axId val="335014296"/>
        <c:scaling>
          <c:orientation val="minMax"/>
          <c:max val="100"/>
        </c:scaling>
        <c:delete val="1"/>
        <c:axPos val="l"/>
        <c:numFmt formatCode="General" sourceLinked="1"/>
        <c:majorTickMark val="out"/>
        <c:minorTickMark val="none"/>
        <c:tickLblPos val="nextTo"/>
        <c:crossAx val="33501390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7973555109805178E-4"/>
          <c:w val="0.96616035172886816"/>
          <c:h val="0.86359218251413028"/>
        </c:manualLayout>
      </c:layout>
      <c:barChart>
        <c:barDir val="col"/>
        <c:grouping val="clustered"/>
        <c:varyColors val="0"/>
        <c:ser>
          <c:idx val="0"/>
          <c:order val="0"/>
          <c:tx>
            <c:strRef>
              <c:f>Sheet1!$B$1</c:f>
              <c:strCache>
                <c:ptCount val="1"/>
                <c:pt idx="0">
                  <c:v>Series 1</c:v>
                </c:pt>
              </c:strCache>
            </c:strRef>
          </c:tx>
          <c:spPr>
            <a:solidFill>
              <a:srgbClr val="2E5AA9"/>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5A1E-421E-B756-9928A49A0945}"/>
              </c:ext>
            </c:extLst>
          </c:dPt>
          <c:dPt>
            <c:idx val="2"/>
            <c:invertIfNegative val="0"/>
            <c:bubble3D val="0"/>
            <c:extLst xmlns:c16r2="http://schemas.microsoft.com/office/drawing/2015/06/chart">
              <c:ext xmlns:c16="http://schemas.microsoft.com/office/drawing/2014/chart" uri="{C3380CC4-5D6E-409C-BE32-E72D297353CC}">
                <c16:uniqueId val="{00000001-5A1E-421E-B756-9928A49A0945}"/>
              </c:ext>
            </c:extLst>
          </c:dPt>
          <c:dPt>
            <c:idx val="3"/>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5A1E-421E-B756-9928A49A0945}"/>
              </c:ext>
            </c:extLst>
          </c:dPt>
          <c:dPt>
            <c:idx val="4"/>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5A1E-421E-B756-9928A49A094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Own health care</c:v>
                </c:pt>
                <c:pt idx="1">
                  <c:v>Major household purchases</c:v>
                </c:pt>
                <c:pt idx="2">
                  <c:v>Visits to her family or friends</c:v>
                </c:pt>
                <c:pt idx="3">
                  <c:v>Participates in all 3 decisions</c:v>
                </c:pt>
                <c:pt idx="4">
                  <c:v>Participates in none of the decisions</c:v>
                </c:pt>
              </c:strCache>
            </c:strRef>
          </c:cat>
          <c:val>
            <c:numRef>
              <c:f>Sheet1!$B$2:$B$6</c:f>
              <c:numCache>
                <c:formatCode>General</c:formatCode>
                <c:ptCount val="5"/>
                <c:pt idx="0">
                  <c:v>51</c:v>
                </c:pt>
                <c:pt idx="1">
                  <c:v>44</c:v>
                </c:pt>
                <c:pt idx="2">
                  <c:v>49</c:v>
                </c:pt>
                <c:pt idx="3">
                  <c:v>36</c:v>
                </c:pt>
                <c:pt idx="4">
                  <c:v>39</c:v>
                </c:pt>
              </c:numCache>
            </c:numRef>
          </c:val>
          <c:extLst xmlns:c16r2="http://schemas.microsoft.com/office/drawing/2015/06/chart">
            <c:ext xmlns:c16="http://schemas.microsoft.com/office/drawing/2014/chart" uri="{C3380CC4-5D6E-409C-BE32-E72D297353CC}">
              <c16:uniqueId val="{00000006-5A1E-421E-B756-9928A49A0945}"/>
            </c:ext>
          </c:extLst>
        </c:ser>
        <c:dLbls>
          <c:dLblPos val="outEnd"/>
          <c:showLegendKey val="0"/>
          <c:showVal val="1"/>
          <c:showCatName val="0"/>
          <c:showSerName val="0"/>
          <c:showPercent val="0"/>
          <c:showBubbleSize val="0"/>
        </c:dLbls>
        <c:gapWidth val="100"/>
        <c:axId val="501238792"/>
        <c:axId val="503291720"/>
      </c:barChart>
      <c:catAx>
        <c:axId val="501238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03291720"/>
        <c:crosses val="autoZero"/>
        <c:auto val="1"/>
        <c:lblAlgn val="ctr"/>
        <c:lblOffset val="100"/>
        <c:noMultiLvlLbl val="0"/>
      </c:catAx>
      <c:valAx>
        <c:axId val="503291720"/>
        <c:scaling>
          <c:orientation val="minMax"/>
          <c:max val="100"/>
        </c:scaling>
        <c:delete val="1"/>
        <c:axPos val="l"/>
        <c:numFmt formatCode="General" sourceLinked="1"/>
        <c:majorTickMark val="out"/>
        <c:minorTickMark val="none"/>
        <c:tickLblPos val="nextTo"/>
        <c:crossAx val="501238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078597339782346E-2"/>
          <c:w val="1"/>
          <c:h val="0.75628331222805123"/>
        </c:manualLayout>
      </c:layout>
      <c:barChart>
        <c:barDir val="col"/>
        <c:grouping val="clustered"/>
        <c:varyColors val="0"/>
        <c:ser>
          <c:idx val="0"/>
          <c:order val="0"/>
          <c:tx>
            <c:strRef>
              <c:f>Sheet1!$B$1</c:f>
              <c:strCache>
                <c:ptCount val="1"/>
                <c:pt idx="0">
                  <c:v>Series 1</c:v>
                </c:pt>
              </c:strCache>
            </c:strRef>
          </c:tx>
          <c:spPr>
            <a:solidFill>
              <a:srgbClr val="2E5AA9"/>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EFA1-46DA-9046-40B232EBF862}"/>
              </c:ext>
            </c:extLst>
          </c:dPt>
          <c:dPt>
            <c:idx val="2"/>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2-EFA1-46DA-9046-40B232EBF862}"/>
              </c:ext>
            </c:extLst>
          </c:dPt>
          <c:dPt>
            <c:idx val="3"/>
            <c:invertIfNegative val="0"/>
            <c:bubble3D val="0"/>
            <c:spPr>
              <a:solidFill>
                <a:srgbClr val="766C7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4-EFA1-46DA-9046-40B232EBF86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Own health care</c:v>
                </c:pt>
                <c:pt idx="1">
                  <c:v>Major household purchases</c:v>
                </c:pt>
                <c:pt idx="2">
                  <c:v>Participates in both decisions</c:v>
                </c:pt>
                <c:pt idx="3">
                  <c:v>Participates in neither of the decisions</c:v>
                </c:pt>
              </c:strCache>
            </c:strRef>
          </c:cat>
          <c:val>
            <c:numRef>
              <c:f>Sheet1!$B$2:$B$5</c:f>
              <c:numCache>
                <c:formatCode>General</c:formatCode>
                <c:ptCount val="4"/>
                <c:pt idx="0">
                  <c:v>89</c:v>
                </c:pt>
                <c:pt idx="1">
                  <c:v>83</c:v>
                </c:pt>
                <c:pt idx="2">
                  <c:v>79</c:v>
                </c:pt>
                <c:pt idx="3">
                  <c:v>8</c:v>
                </c:pt>
              </c:numCache>
            </c:numRef>
          </c:val>
          <c:extLst xmlns:c16r2="http://schemas.microsoft.com/office/drawing/2015/06/chart">
            <c:ext xmlns:c16="http://schemas.microsoft.com/office/drawing/2014/chart" uri="{C3380CC4-5D6E-409C-BE32-E72D297353CC}">
              <c16:uniqueId val="{00000005-EFA1-46DA-9046-40B232EBF862}"/>
            </c:ext>
          </c:extLst>
        </c:ser>
        <c:dLbls>
          <c:dLblPos val="outEnd"/>
          <c:showLegendKey val="0"/>
          <c:showVal val="1"/>
          <c:showCatName val="0"/>
          <c:showSerName val="0"/>
          <c:showPercent val="0"/>
          <c:showBubbleSize val="0"/>
        </c:dLbls>
        <c:gapWidth val="100"/>
        <c:axId val="499805760"/>
        <c:axId val="499804584"/>
      </c:barChart>
      <c:catAx>
        <c:axId val="499805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9804584"/>
        <c:crosses val="autoZero"/>
        <c:auto val="1"/>
        <c:lblAlgn val="ctr"/>
        <c:lblOffset val="100"/>
        <c:noMultiLvlLbl val="0"/>
      </c:catAx>
      <c:valAx>
        <c:axId val="499804584"/>
        <c:scaling>
          <c:orientation val="minMax"/>
          <c:max val="100"/>
        </c:scaling>
        <c:delete val="1"/>
        <c:axPos val="l"/>
        <c:numFmt formatCode="General" sourceLinked="1"/>
        <c:majorTickMark val="out"/>
        <c:minorTickMark val="none"/>
        <c:tickLblPos val="nextTo"/>
        <c:crossAx val="499805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969619422572176"/>
          <c:y val="0"/>
          <c:w val="0.68030380577427818"/>
          <c:h val="1"/>
        </c:manualLayout>
      </c:layout>
      <c:barChart>
        <c:barDir val="bar"/>
        <c:grouping val="clustered"/>
        <c:varyColors val="0"/>
        <c:ser>
          <c:idx val="0"/>
          <c:order val="0"/>
          <c:tx>
            <c:strRef>
              <c:f>Sheet1!$B$1</c:f>
              <c:strCache>
                <c:ptCount val="1"/>
                <c:pt idx="0">
                  <c:v>Men</c:v>
                </c:pt>
              </c:strCache>
            </c:strRef>
          </c:tx>
          <c:spPr>
            <a:solidFill>
              <a:srgbClr val="766C7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of these reasons</c:v>
                </c:pt>
                <c:pt idx="1">
                  <c:v>Argues with him</c:v>
                </c:pt>
                <c:pt idx="2">
                  <c:v>Goes out without telling him</c:v>
                </c:pt>
                <c:pt idx="3">
                  <c:v>Neglects the children</c:v>
                </c:pt>
                <c:pt idx="4">
                  <c:v>Refuses to have sex with him</c:v>
                </c:pt>
                <c:pt idx="5">
                  <c:v>Neglects in-laws</c:v>
                </c:pt>
                <c:pt idx="6">
                  <c:v>Burns the food</c:v>
                </c:pt>
              </c:strCache>
            </c:strRef>
          </c:cat>
          <c:val>
            <c:numRef>
              <c:f>Sheet1!$B$2:$B$8</c:f>
              <c:numCache>
                <c:formatCode>General</c:formatCode>
                <c:ptCount val="7"/>
                <c:pt idx="0">
                  <c:v>40</c:v>
                </c:pt>
                <c:pt idx="1">
                  <c:v>20</c:v>
                </c:pt>
                <c:pt idx="2">
                  <c:v>28</c:v>
                </c:pt>
                <c:pt idx="3">
                  <c:v>19</c:v>
                </c:pt>
                <c:pt idx="4">
                  <c:v>9</c:v>
                </c:pt>
                <c:pt idx="5">
                  <c:v>18</c:v>
                </c:pt>
                <c:pt idx="6">
                  <c:v>4</c:v>
                </c:pt>
              </c:numCache>
            </c:numRef>
          </c:val>
          <c:extLst xmlns:c16r2="http://schemas.microsoft.com/office/drawing/2015/06/chart">
            <c:ext xmlns:c16="http://schemas.microsoft.com/office/drawing/2014/chart" uri="{C3380CC4-5D6E-409C-BE32-E72D297353CC}">
              <c16:uniqueId val="{00000000-87BF-44F8-9EBC-E209520A8EF1}"/>
            </c:ext>
          </c:extLst>
        </c:ser>
        <c:ser>
          <c:idx val="1"/>
          <c:order val="1"/>
          <c:tx>
            <c:strRef>
              <c:f>Sheet1!$C$1</c:f>
              <c:strCache>
                <c:ptCount val="1"/>
                <c:pt idx="0">
                  <c:v>Women</c:v>
                </c:pt>
              </c:strCache>
            </c:strRef>
          </c:tx>
          <c:spPr>
            <a:solidFill>
              <a:srgbClr val="FBCB8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of these reasons</c:v>
                </c:pt>
                <c:pt idx="1">
                  <c:v>Argues with him</c:v>
                </c:pt>
                <c:pt idx="2">
                  <c:v>Goes out without telling him</c:v>
                </c:pt>
                <c:pt idx="3">
                  <c:v>Neglects the children</c:v>
                </c:pt>
                <c:pt idx="4">
                  <c:v>Refuses to have sex with him</c:v>
                </c:pt>
                <c:pt idx="5">
                  <c:v>Neglects in-laws</c:v>
                </c:pt>
                <c:pt idx="6">
                  <c:v>Burns the food</c:v>
                </c:pt>
              </c:strCache>
            </c:strRef>
          </c:cat>
          <c:val>
            <c:numRef>
              <c:f>Sheet1!$C$2:$C$8</c:f>
              <c:numCache>
                <c:formatCode>General</c:formatCode>
                <c:ptCount val="7"/>
                <c:pt idx="0">
                  <c:v>42</c:v>
                </c:pt>
                <c:pt idx="1">
                  <c:v>32</c:v>
                </c:pt>
                <c:pt idx="2">
                  <c:v>32</c:v>
                </c:pt>
                <c:pt idx="3">
                  <c:v>28</c:v>
                </c:pt>
                <c:pt idx="4">
                  <c:v>27</c:v>
                </c:pt>
                <c:pt idx="5">
                  <c:v>26</c:v>
                </c:pt>
                <c:pt idx="6">
                  <c:v>18</c:v>
                </c:pt>
              </c:numCache>
            </c:numRef>
          </c:val>
          <c:extLst xmlns:c16r2="http://schemas.microsoft.com/office/drawing/2015/06/chart">
            <c:ext xmlns:c16="http://schemas.microsoft.com/office/drawing/2014/chart" uri="{C3380CC4-5D6E-409C-BE32-E72D297353CC}">
              <c16:uniqueId val="{00000001-87BF-44F8-9EBC-E209520A8EF1}"/>
            </c:ext>
          </c:extLst>
        </c:ser>
        <c:dLbls>
          <c:showLegendKey val="0"/>
          <c:showVal val="0"/>
          <c:showCatName val="0"/>
          <c:showSerName val="0"/>
          <c:showPercent val="0"/>
          <c:showBubbleSize val="0"/>
        </c:dLbls>
        <c:gapWidth val="100"/>
        <c:axId val="499803016"/>
        <c:axId val="499802624"/>
      </c:barChart>
      <c:catAx>
        <c:axId val="4998030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9802624"/>
        <c:crosses val="autoZero"/>
        <c:auto val="1"/>
        <c:lblAlgn val="ctr"/>
        <c:lblOffset val="100"/>
        <c:noMultiLvlLbl val="0"/>
      </c:catAx>
      <c:valAx>
        <c:axId val="499802624"/>
        <c:scaling>
          <c:orientation val="minMax"/>
          <c:max val="100"/>
        </c:scaling>
        <c:delete val="1"/>
        <c:axPos val="b"/>
        <c:numFmt formatCode="General" sourceLinked="1"/>
        <c:majorTickMark val="none"/>
        <c:minorTickMark val="none"/>
        <c:tickLblPos val="nextTo"/>
        <c:crossAx val="4998030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0558708940720807E-3"/>
          <c:w val="0.96616035172886816"/>
          <c:h val="0.90440422075499582"/>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BF9E-447A-9BA9-067C7473E22A}"/>
              </c:ext>
            </c:extLst>
          </c:dPt>
          <c:dPt>
            <c:idx val="2"/>
            <c:invertIfNegative val="0"/>
            <c:bubble3D val="0"/>
            <c:extLst xmlns:c16r2="http://schemas.microsoft.com/office/drawing/2015/06/chart">
              <c:ext xmlns:c16="http://schemas.microsoft.com/office/drawing/2014/chart" uri="{C3380CC4-5D6E-409C-BE32-E72D297353CC}">
                <c16:uniqueId val="{00000001-BF9E-447A-9BA9-067C7473E22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Since age 15</c:v>
                </c:pt>
                <c:pt idx="1">
                  <c:v>In the past 12 months</c:v>
                </c:pt>
              </c:strCache>
            </c:strRef>
          </c:cat>
          <c:val>
            <c:numRef>
              <c:f>Sheet1!$B$2:$B$3</c:f>
              <c:numCache>
                <c:formatCode>General</c:formatCode>
                <c:ptCount val="2"/>
                <c:pt idx="0">
                  <c:v>28</c:v>
                </c:pt>
                <c:pt idx="1">
                  <c:v>15</c:v>
                </c:pt>
              </c:numCache>
            </c:numRef>
          </c:val>
          <c:extLst xmlns:c16r2="http://schemas.microsoft.com/office/drawing/2015/06/chart">
            <c:ext xmlns:c16="http://schemas.microsoft.com/office/drawing/2014/chart" uri="{C3380CC4-5D6E-409C-BE32-E72D297353CC}">
              <c16:uniqueId val="{00000002-BF9E-447A-9BA9-067C7473E22A}"/>
            </c:ext>
          </c:extLst>
        </c:ser>
        <c:dLbls>
          <c:dLblPos val="outEnd"/>
          <c:showLegendKey val="0"/>
          <c:showVal val="1"/>
          <c:showCatName val="0"/>
          <c:showSerName val="0"/>
          <c:showPercent val="0"/>
          <c:showBubbleSize val="0"/>
        </c:dLbls>
        <c:gapWidth val="100"/>
        <c:axId val="499805368"/>
        <c:axId val="499804192"/>
      </c:barChart>
      <c:catAx>
        <c:axId val="4998053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99804192"/>
        <c:crosses val="autoZero"/>
        <c:auto val="1"/>
        <c:lblAlgn val="ctr"/>
        <c:lblOffset val="100"/>
        <c:noMultiLvlLbl val="0"/>
      </c:catAx>
      <c:valAx>
        <c:axId val="499804192"/>
        <c:scaling>
          <c:orientation val="minMax"/>
          <c:max val="100"/>
        </c:scaling>
        <c:delete val="1"/>
        <c:axPos val="l"/>
        <c:numFmt formatCode="General" sourceLinked="1"/>
        <c:majorTickMark val="out"/>
        <c:minorTickMark val="none"/>
        <c:tickLblPos val="nextTo"/>
        <c:crossAx val="499805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3462794475768674E-4"/>
          <c:w val="0.96616035172886816"/>
          <c:h val="0.85029641175365689"/>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2B5A-4155-B282-F86FCA79AF7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Current husband</c:v>
                </c:pt>
                <c:pt idx="1">
                  <c:v>Mother/stepmother</c:v>
                </c:pt>
                <c:pt idx="2">
                  <c:v>Father/stepfather</c:v>
                </c:pt>
                <c:pt idx="3">
                  <c:v>Sister/brother</c:v>
                </c:pt>
              </c:strCache>
            </c:strRef>
          </c:cat>
          <c:val>
            <c:numRef>
              <c:f>Sheet1!$B$2:$B$5</c:f>
              <c:numCache>
                <c:formatCode>General</c:formatCode>
                <c:ptCount val="4"/>
                <c:pt idx="0">
                  <c:v>80</c:v>
                </c:pt>
                <c:pt idx="1">
                  <c:v>17</c:v>
                </c:pt>
                <c:pt idx="2">
                  <c:v>11</c:v>
                </c:pt>
                <c:pt idx="3">
                  <c:v>11</c:v>
                </c:pt>
              </c:numCache>
            </c:numRef>
          </c:val>
          <c:extLst xmlns:c16r2="http://schemas.microsoft.com/office/drawing/2015/06/chart">
            <c:ext xmlns:c16="http://schemas.microsoft.com/office/drawing/2014/chart" uri="{C3380CC4-5D6E-409C-BE32-E72D297353CC}">
              <c16:uniqueId val="{00000001-2B5A-4155-B282-F86FCA79AF75}"/>
            </c:ext>
          </c:extLst>
        </c:ser>
        <c:dLbls>
          <c:dLblPos val="outEnd"/>
          <c:showLegendKey val="0"/>
          <c:showVal val="1"/>
          <c:showCatName val="0"/>
          <c:showSerName val="0"/>
          <c:showPercent val="0"/>
          <c:showBubbleSize val="0"/>
        </c:dLbls>
        <c:gapWidth val="100"/>
        <c:axId val="501240752"/>
        <c:axId val="501240360"/>
      </c:barChart>
      <c:catAx>
        <c:axId val="5012407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1240360"/>
        <c:crosses val="autoZero"/>
        <c:auto val="1"/>
        <c:lblAlgn val="ctr"/>
        <c:lblOffset val="100"/>
        <c:noMultiLvlLbl val="0"/>
      </c:catAx>
      <c:valAx>
        <c:axId val="501240360"/>
        <c:scaling>
          <c:orientation val="minMax"/>
          <c:max val="100"/>
        </c:scaling>
        <c:delete val="1"/>
        <c:axPos val="l"/>
        <c:numFmt formatCode="General" sourceLinked="1"/>
        <c:majorTickMark val="out"/>
        <c:minorTickMark val="none"/>
        <c:tickLblPos val="nextTo"/>
        <c:crossAx val="501240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679413236248539E-3"/>
          <c:y val="8.3988822360550966E-4"/>
          <c:w val="0.99490960010182972"/>
          <c:h val="0.85039115147480915"/>
        </c:manualLayout>
      </c:layout>
      <c:barChart>
        <c:barDir val="col"/>
        <c:grouping val="clustered"/>
        <c:varyColors val="0"/>
        <c:ser>
          <c:idx val="0"/>
          <c:order val="0"/>
          <c:tx>
            <c:strRef>
              <c:f>Sheet1!$B$1</c:f>
              <c:strCache>
                <c:ptCount val="1"/>
                <c:pt idx="0">
                  <c:v>Series 1</c:v>
                </c:pt>
              </c:strCache>
            </c:strRef>
          </c:tx>
          <c:spPr>
            <a:solidFill>
              <a:srgbClr val="2E5AA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5673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D86A-4947-A0FF-AEB9E77C5494}"/>
              </c:ext>
            </c:extLst>
          </c:dPt>
          <c:dPt>
            <c:idx val="1"/>
            <c:invertIfNegative val="0"/>
            <c:bubble3D val="0"/>
            <c:extLst xmlns:c16r2="http://schemas.microsoft.com/office/drawing/2015/06/chart">
              <c:ext xmlns:c16="http://schemas.microsoft.com/office/drawing/2014/chart" uri="{C3380CC4-5D6E-409C-BE32-E72D297353CC}">
                <c16:uniqueId val="{00000002-D86A-4947-A0FF-AEB9E77C549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Married</c:v>
                </c:pt>
                <c:pt idx="2">
                  <c:v>Divorced/separated/ widowed</c:v>
                </c:pt>
              </c:strCache>
            </c:strRef>
          </c:cat>
          <c:val>
            <c:numRef>
              <c:f>Sheet1!$B$2:$B$4</c:f>
              <c:numCache>
                <c:formatCode>General</c:formatCode>
                <c:ptCount val="3"/>
                <c:pt idx="0">
                  <c:v>7</c:v>
                </c:pt>
                <c:pt idx="1">
                  <c:v>7</c:v>
                </c:pt>
                <c:pt idx="2">
                  <c:v>17</c:v>
                </c:pt>
              </c:numCache>
            </c:numRef>
          </c:val>
          <c:extLst xmlns:c16r2="http://schemas.microsoft.com/office/drawing/2015/06/chart">
            <c:ext xmlns:c16="http://schemas.microsoft.com/office/drawing/2014/chart" uri="{C3380CC4-5D6E-409C-BE32-E72D297353CC}">
              <c16:uniqueId val="{00000003-D86A-4947-A0FF-AEB9E77C5494}"/>
            </c:ext>
          </c:extLst>
        </c:ser>
        <c:dLbls>
          <c:dLblPos val="outEnd"/>
          <c:showLegendKey val="0"/>
          <c:showVal val="1"/>
          <c:showCatName val="0"/>
          <c:showSerName val="0"/>
          <c:showPercent val="0"/>
          <c:showBubbleSize val="0"/>
        </c:dLbls>
        <c:gapWidth val="100"/>
        <c:axId val="472599056"/>
        <c:axId val="407726624"/>
      </c:barChart>
      <c:catAx>
        <c:axId val="472599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726624"/>
        <c:crosses val="autoZero"/>
        <c:auto val="1"/>
        <c:lblAlgn val="ctr"/>
        <c:lblOffset val="100"/>
        <c:noMultiLvlLbl val="0"/>
      </c:catAx>
      <c:valAx>
        <c:axId val="407726624"/>
        <c:scaling>
          <c:orientation val="minMax"/>
          <c:max val="100"/>
        </c:scaling>
        <c:delete val="1"/>
        <c:axPos val="l"/>
        <c:numFmt formatCode="General" sourceLinked="1"/>
        <c:majorTickMark val="out"/>
        <c:minorTickMark val="none"/>
        <c:tickLblPos val="nextTo"/>
        <c:crossAx val="472599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1.4597537450011938E-3"/>
          <c:w val="1"/>
          <c:h val="0.90700033790406676"/>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5EC7-4ADE-8685-7EF82E1E9EFC}"/>
              </c:ext>
            </c:extLst>
          </c:dPt>
          <c:dPt>
            <c:idx val="2"/>
            <c:invertIfNegative val="0"/>
            <c:bubble3D val="0"/>
            <c:extLst xmlns:c16r2="http://schemas.microsoft.com/office/drawing/2015/06/chart">
              <c:ext xmlns:c16="http://schemas.microsoft.com/office/drawing/2014/chart" uri="{C3380CC4-5D6E-409C-BE32-E72D297353CC}">
                <c16:uniqueId val="{00000001-5EC7-4ADE-8685-7EF82E1E9EF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c:v>
                </c:pt>
                <c:pt idx="1">
                  <c:v>In the past 12 months</c:v>
                </c:pt>
              </c:strCache>
            </c:strRef>
          </c:cat>
          <c:val>
            <c:numRef>
              <c:f>Sheet1!$B$2:$B$3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2-5EC7-4ADE-8685-7EF82E1E9EFC}"/>
            </c:ext>
          </c:extLst>
        </c:ser>
        <c:dLbls>
          <c:dLblPos val="outEnd"/>
          <c:showLegendKey val="0"/>
          <c:showVal val="1"/>
          <c:showCatName val="0"/>
          <c:showSerName val="0"/>
          <c:showPercent val="0"/>
          <c:showBubbleSize val="0"/>
        </c:dLbls>
        <c:gapWidth val="100"/>
        <c:axId val="407727408"/>
        <c:axId val="407727800"/>
      </c:barChart>
      <c:catAx>
        <c:axId val="407727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727800"/>
        <c:crosses val="autoZero"/>
        <c:auto val="1"/>
        <c:lblAlgn val="ctr"/>
        <c:lblOffset val="100"/>
        <c:noMultiLvlLbl val="0"/>
      </c:catAx>
      <c:valAx>
        <c:axId val="407727800"/>
        <c:scaling>
          <c:orientation val="minMax"/>
          <c:max val="50"/>
        </c:scaling>
        <c:delete val="1"/>
        <c:axPos val="l"/>
        <c:numFmt formatCode="General" sourceLinked="1"/>
        <c:majorTickMark val="out"/>
        <c:minorTickMark val="none"/>
        <c:tickLblPos val="nextTo"/>
        <c:crossAx val="407727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1316437259238634E-4"/>
          <c:w val="0.96616035172886816"/>
          <c:h val="0.85101787532582229"/>
        </c:manualLayout>
      </c:layout>
      <c:barChart>
        <c:barDir val="col"/>
        <c:grouping val="clustered"/>
        <c:varyColors val="0"/>
        <c:ser>
          <c:idx val="0"/>
          <c:order val="0"/>
          <c:tx>
            <c:strRef>
              <c:f>Sheet1!$B$1</c:f>
              <c:strCache>
                <c:ptCount val="1"/>
                <c:pt idx="0">
                  <c:v>Series 1</c:v>
                </c:pt>
              </c:strCache>
            </c:strRef>
          </c:tx>
          <c:spPr>
            <a:solidFill>
              <a:srgbClr val="15673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A980-4EBD-B220-2447E49C22E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Current husband</c:v>
                </c:pt>
                <c:pt idx="1">
                  <c:v>Former husband</c:v>
                </c:pt>
                <c:pt idx="2">
                  <c:v>Other relative</c:v>
                </c:pt>
                <c:pt idx="3">
                  <c:v>Police/soldier</c:v>
                </c:pt>
              </c:strCache>
            </c:strRef>
          </c:cat>
          <c:val>
            <c:numRef>
              <c:f>Sheet1!$B$2:$B$5</c:f>
              <c:numCache>
                <c:formatCode>General</c:formatCode>
                <c:ptCount val="4"/>
                <c:pt idx="0">
                  <c:v>78</c:v>
                </c:pt>
                <c:pt idx="1">
                  <c:v>18</c:v>
                </c:pt>
                <c:pt idx="2">
                  <c:v>2</c:v>
                </c:pt>
                <c:pt idx="3">
                  <c:v>2</c:v>
                </c:pt>
              </c:numCache>
            </c:numRef>
          </c:val>
          <c:extLst xmlns:c16r2="http://schemas.microsoft.com/office/drawing/2015/06/chart">
            <c:ext xmlns:c16="http://schemas.microsoft.com/office/drawing/2014/chart" uri="{C3380CC4-5D6E-409C-BE32-E72D297353CC}">
              <c16:uniqueId val="{00000001-A980-4EBD-B220-2447E49C22E8}"/>
            </c:ext>
          </c:extLst>
        </c:ser>
        <c:dLbls>
          <c:dLblPos val="outEnd"/>
          <c:showLegendKey val="0"/>
          <c:showVal val="1"/>
          <c:showCatName val="0"/>
          <c:showSerName val="0"/>
          <c:showPercent val="0"/>
          <c:showBubbleSize val="0"/>
        </c:dLbls>
        <c:gapWidth val="100"/>
        <c:axId val="407728584"/>
        <c:axId val="407728976"/>
      </c:barChart>
      <c:catAx>
        <c:axId val="407728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728976"/>
        <c:crosses val="autoZero"/>
        <c:auto val="1"/>
        <c:lblAlgn val="ctr"/>
        <c:lblOffset val="100"/>
        <c:noMultiLvlLbl val="0"/>
      </c:catAx>
      <c:valAx>
        <c:axId val="407728976"/>
        <c:scaling>
          <c:orientation val="minMax"/>
          <c:max val="100"/>
        </c:scaling>
        <c:delete val="1"/>
        <c:axPos val="l"/>
        <c:numFmt formatCode="General" sourceLinked="1"/>
        <c:majorTickMark val="out"/>
        <c:minorTickMark val="none"/>
        <c:tickLblPos val="nextTo"/>
        <c:crossAx val="407728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0.57293</cdr:y>
    </cdr:from>
    <cdr:to>
      <cdr:x>0.42222</cdr:x>
      <cdr:y>0.70477</cdr:y>
    </cdr:to>
    <cdr:sp macro="" textlink="">
      <cdr:nvSpPr>
        <cdr:cNvPr id="2" name="TextBox 7"/>
        <cdr:cNvSpPr txBox="1"/>
      </cdr:nvSpPr>
      <cdr:spPr>
        <a:xfrm xmlns:a="http://schemas.openxmlformats.org/drawingml/2006/main">
          <a:off x="0" y="2808605"/>
          <a:ext cx="3860799" cy="64633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i="1" dirty="0"/>
            <a:t>Among women age 15-49 with a live birth in the past 5 years, percent who:</a:t>
          </a:r>
        </a:p>
      </cdr:txBody>
    </cdr:sp>
  </cdr:relSizeAnchor>
</c:userShapes>
</file>

<file path=ppt/drawings/drawing2.xml><?xml version="1.0" encoding="utf-8"?>
<c:userShapes xmlns:c="http://schemas.openxmlformats.org/drawingml/2006/chart">
  <cdr:relSizeAnchor xmlns:cdr="http://schemas.openxmlformats.org/drawingml/2006/chartDrawing">
    <cdr:from>
      <cdr:x>0.37781</cdr:x>
      <cdr:y>0.60036</cdr:y>
    </cdr:from>
    <cdr:to>
      <cdr:x>0.66968</cdr:x>
      <cdr:y>0.76884</cdr:y>
    </cdr:to>
    <cdr:sp macro="" textlink="">
      <cdr:nvSpPr>
        <cdr:cNvPr id="2" name="TextBox 1"/>
        <cdr:cNvSpPr txBox="1"/>
      </cdr:nvSpPr>
      <cdr:spPr>
        <a:xfrm xmlns:a="http://schemas.openxmlformats.org/drawingml/2006/main">
          <a:off x="3119437" y="2851149"/>
          <a:ext cx="2409825" cy="8001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a:solidFill>
                <a:schemeClr val="tx1"/>
              </a:solidFill>
            </a:rPr>
            <a:t>Less</a:t>
          </a:r>
        </a:p>
        <a:p xmlns:a="http://schemas.openxmlformats.org/drawingml/2006/main">
          <a:pPr algn="ctr"/>
          <a:r>
            <a:rPr lang="en-US" sz="1800" b="1" dirty="0">
              <a:solidFill>
                <a:schemeClr val="tx1"/>
              </a:solidFill>
            </a:rPr>
            <a:t>76%</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3/11/2019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a:t>
            </a:fld>
            <a:endParaRPr lang="en-US"/>
          </a:p>
        </p:txBody>
      </p:sp>
    </p:spTree>
    <p:extLst>
      <p:ext uri="{BB962C8B-B14F-4D97-AF65-F5344CB8AC3E}">
        <p14:creationId xmlns:p14="http://schemas.microsoft.com/office/powerpoint/2010/main" val="3972717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12</a:t>
            </a:fld>
            <a:endParaRPr lang="en-US"/>
          </a:p>
        </p:txBody>
      </p:sp>
    </p:spTree>
    <p:extLst>
      <p:ext uri="{BB962C8B-B14F-4D97-AF65-F5344CB8AC3E}">
        <p14:creationId xmlns:p14="http://schemas.microsoft.com/office/powerpoint/2010/main" val="3390239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Nearly 2 in 5 (38%) children under five in Pakistan are stunted, or too short for their age. </a:t>
            </a:r>
            <a:r>
              <a:rPr lang="en-US" sz="1200" b="0" i="0" u="none" strike="noStrike" kern="1200" baseline="0" dirty="0" smtClean="0">
                <a:solidFill>
                  <a:schemeClr val="tx1"/>
                </a:solidFill>
                <a:latin typeface="+mn-lt"/>
                <a:ea typeface="+mn-ea"/>
                <a:cs typeface="+mn-cs"/>
              </a:rPr>
              <a:t>7</a:t>
            </a:r>
            <a:r>
              <a:rPr lang="en-US" sz="1200" b="0" i="0" u="none" strike="noStrike" kern="1200" baseline="0" dirty="0">
                <a:solidFill>
                  <a:schemeClr val="tx1"/>
                </a:solidFill>
                <a:latin typeface="+mn-lt"/>
                <a:ea typeface="+mn-ea"/>
                <a:cs typeface="+mn-cs"/>
              </a:rPr>
              <a:t>% of children are wasted (too thin for height), a sign of acute malnutrition. In addition, 23% of children are underweight, or too thin for their age.  Rural children are more likely to be stunted or underweight than their urban counterparts. </a:t>
            </a:r>
            <a:r>
              <a:rPr lang="en-US" sz="1200" b="0" i="0" u="none" strike="noStrike" kern="1200" baseline="0" dirty="0" smtClean="0">
                <a:solidFill>
                  <a:schemeClr val="tx1"/>
                </a:solidFill>
                <a:latin typeface="+mn-lt"/>
                <a:ea typeface="+mn-ea"/>
                <a:cs typeface="+mn-cs"/>
              </a:rPr>
              <a:t/>
            </a:r>
            <a:br>
              <a:rPr lang="en-US" sz="1200" b="0" i="0" u="none" strike="noStrike" kern="1200" baseline="0" dirty="0" smtClean="0">
                <a:solidFill>
                  <a:schemeClr val="tx1"/>
                </a:solidFill>
                <a:latin typeface="+mn-lt"/>
                <a:ea typeface="+mn-ea"/>
                <a:cs typeface="+mn-cs"/>
              </a:rPr>
            </a:br>
            <a:r>
              <a:rPr lang="en-US" sz="1200" b="0" i="0" u="none" strike="noStrike" kern="1200" baseline="0" dirty="0" smtClean="0">
                <a:solidFill>
                  <a:schemeClr val="tx1"/>
                </a:solidFill>
                <a:latin typeface="+mn-lt"/>
                <a:ea typeface="+mn-ea"/>
                <a:cs typeface="+mn-cs"/>
              </a:rPr>
              <a:t/>
            </a:r>
            <a:br>
              <a:rPr lang="en-US" sz="1200" b="0" i="0" u="none" strike="noStrike" kern="1200" baseline="0" dirty="0" smtClean="0">
                <a:solidFill>
                  <a:schemeClr val="tx1"/>
                </a:solidFill>
                <a:latin typeface="+mn-lt"/>
                <a:ea typeface="+mn-ea"/>
                <a:cs typeface="+mn-cs"/>
              </a:rPr>
            </a:br>
            <a:r>
              <a:rPr lang="en-US" sz="1200" b="0" i="0" u="none" strike="noStrike" kern="1200" baseline="0" dirty="0" smtClean="0">
                <a:solidFill>
                  <a:schemeClr val="tx1"/>
                </a:solidFill>
                <a:latin typeface="+mn-lt"/>
                <a:ea typeface="+mn-ea"/>
                <a:cs typeface="+mn-cs"/>
              </a:rPr>
              <a:t>Childhood stunting and wasting are SDG indicators 2.2.1 and 2.2.2, respectively.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51E81180-36CA-43EC-B7D8-15BB5DAAE4B2}" type="slidenum">
              <a:rPr lang="en-US" smtClean="0"/>
              <a:t>102</a:t>
            </a:fld>
            <a:endParaRPr lang="en-US" dirty="0"/>
          </a:p>
        </p:txBody>
      </p:sp>
    </p:spTree>
    <p:extLst>
      <p:ext uri="{BB962C8B-B14F-4D97-AF65-F5344CB8AC3E}">
        <p14:creationId xmlns:p14="http://schemas.microsoft.com/office/powerpoint/2010/main" val="49236827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Children whose mothers have no education (48%) are most likely to be stunted.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103</a:t>
            </a:fld>
            <a:endParaRPr lang="en-US"/>
          </a:p>
        </p:txBody>
      </p:sp>
    </p:spTree>
    <p:extLst>
      <p:ext uri="{BB962C8B-B14F-4D97-AF65-F5344CB8AC3E}">
        <p14:creationId xmlns:p14="http://schemas.microsoft.com/office/powerpoint/2010/main" val="133376657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Children from the poorest households (57%) are most likely to be stunted.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104</a:t>
            </a:fld>
            <a:endParaRPr lang="en-US"/>
          </a:p>
        </p:txBody>
      </p:sp>
    </p:spTree>
    <p:extLst>
      <p:ext uri="{BB962C8B-B14F-4D97-AF65-F5344CB8AC3E}">
        <p14:creationId xmlns:p14="http://schemas.microsoft.com/office/powerpoint/2010/main" val="149028120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Stunting is lowest in ICT Islamabad (24%) and highest in FATA (52%).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105</a:t>
            </a:fld>
            <a:endParaRPr lang="en-US"/>
          </a:p>
        </p:txBody>
      </p:sp>
    </p:spTree>
    <p:extLst>
      <p:ext uri="{BB962C8B-B14F-4D97-AF65-F5344CB8AC3E}">
        <p14:creationId xmlns:p14="http://schemas.microsoft.com/office/powerpoint/2010/main" val="2172817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nutritional status of Pakistani children has improved slightly since 2012-13. Nearly half (45%) of children under five were stunted in 2012-13, compared to 38% in 2017-18. Childhood wasting declined slightly from 11% to 7% in the same time period, while the prevalence of underweight children declined from 30% to 23%.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106</a:t>
            </a:fld>
            <a:endParaRPr lang="en-US" dirty="0"/>
          </a:p>
        </p:txBody>
      </p:sp>
    </p:spTree>
    <p:extLst>
      <p:ext uri="{BB962C8B-B14F-4D97-AF65-F5344CB8AC3E}">
        <p14:creationId xmlns:p14="http://schemas.microsoft.com/office/powerpoint/2010/main" val="95738968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Overall, 9% of women are thin (body mass index or BMI &lt; 18.5). Comparatively, 52% of women are overweight or obese (BMI ≥ 25.0).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107</a:t>
            </a:fld>
            <a:endParaRPr lang="en-US" dirty="0"/>
          </a:p>
        </p:txBody>
      </p:sp>
    </p:spTree>
    <p:extLst>
      <p:ext uri="{BB962C8B-B14F-4D97-AF65-F5344CB8AC3E}">
        <p14:creationId xmlns:p14="http://schemas.microsoft.com/office/powerpoint/2010/main" val="54321703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Women in the wealthiest households are more than three times as likely to be overweight or obese as women from the poorest households (73% versus 23%).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108</a:t>
            </a:fld>
            <a:endParaRPr lang="en-US"/>
          </a:p>
        </p:txBody>
      </p:sp>
    </p:spTree>
    <p:extLst>
      <p:ext uri="{BB962C8B-B14F-4D97-AF65-F5344CB8AC3E}">
        <p14:creationId xmlns:p14="http://schemas.microsoft.com/office/powerpoint/2010/main" val="23874537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Overweight or obesity among women has increased from 40% in 2012-13 to 52% in 2017-18.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109</a:t>
            </a:fld>
            <a:endParaRPr lang="en-US"/>
          </a:p>
        </p:txBody>
      </p:sp>
    </p:spTree>
    <p:extLst>
      <p:ext uri="{BB962C8B-B14F-4D97-AF65-F5344CB8AC3E}">
        <p14:creationId xmlns:p14="http://schemas.microsoft.com/office/powerpoint/2010/main" val="318684785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110</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111</a:t>
            </a:fld>
            <a:endParaRPr lang="en-US"/>
          </a:p>
        </p:txBody>
      </p:sp>
    </p:spTree>
    <p:extLst>
      <p:ext uri="{BB962C8B-B14F-4D97-AF65-F5344CB8AC3E}">
        <p14:creationId xmlns:p14="http://schemas.microsoft.com/office/powerpoint/2010/main" val="3898462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PDHS data will be made publicly available online within 1 day following the National Seminar. Print materials are available from NIPS.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Data on disability was collected for the first time in Pakistan, which is highly useful and as the Population census 2017 could not collect data on disability.</a:t>
            </a:r>
          </a:p>
          <a:p>
            <a:r>
              <a:rPr lang="en-US" sz="1200" b="0" i="0" u="none" strike="noStrike" kern="1200" baseline="0" dirty="0" smtClean="0">
                <a:solidFill>
                  <a:schemeClr val="tx1"/>
                </a:solidFill>
                <a:latin typeface="+mn-lt"/>
                <a:ea typeface="+mn-ea"/>
                <a:cs typeface="+mn-cs"/>
              </a:rPr>
              <a:t>Pakistan Demographic and Health Survey 2017-18 included DHS program’s Disability Module and short set of questions of Washington group of statistics, which are based on WHO’ International classification of functional disability and health . </a:t>
            </a:r>
          </a:p>
          <a:p>
            <a:r>
              <a:rPr lang="en-US" sz="1200" b="0" i="0" u="none" strike="noStrike" kern="1200" baseline="0" dirty="0" smtClean="0">
                <a:solidFill>
                  <a:schemeClr val="tx1"/>
                </a:solidFill>
                <a:latin typeface="+mn-lt"/>
                <a:ea typeface="+mn-ea"/>
                <a:cs typeface="+mn-cs"/>
              </a:rPr>
              <a:t>The questions were asked about six domains of disability—seeing, hearing, communicating, remembering or concentrating, walking or climbing steps, and washing all over or dressing.</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 respondent of household questionnaire provided information for all household members and visitors on whether they had no difficulty, some difficulty, a lot of difficulty or cannot do at all. Difficulty in at least 1 domain is categorized as “a lot of difficulty” or “cannot do at all”. Additionally, if a person was reported to have difficulty in more than 1 domain, only the highest level of difficulty is shown. </a:t>
            </a:r>
            <a:endParaRPr lang="en-US"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information collected on disability show that among the household population age five and above the most common disability is difficulty walking or climbing steps. Overall, 6% of the household population age 5 and above have difficulty in at least one domain.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112</a:t>
            </a:fld>
            <a:endParaRPr lang="en-US"/>
          </a:p>
        </p:txBody>
      </p:sp>
    </p:spTree>
    <p:extLst>
      <p:ext uri="{BB962C8B-B14F-4D97-AF65-F5344CB8AC3E}">
        <p14:creationId xmlns:p14="http://schemas.microsoft.com/office/powerpoint/2010/main" val="1924905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As for degree of difficulty is concerned among the household population age five and above, overall, 81% of the household population have no difficulty in any domain</a:t>
            </a:r>
          </a:p>
          <a:p>
            <a:r>
              <a:rPr lang="en-US" sz="1200" b="0" i="0" u="none" strike="noStrike" kern="1200" baseline="0" dirty="0" smtClean="0">
                <a:solidFill>
                  <a:schemeClr val="tx1"/>
                </a:solidFill>
                <a:latin typeface="+mn-lt"/>
                <a:ea typeface="+mn-ea"/>
                <a:cs typeface="+mn-cs"/>
              </a:rPr>
              <a:t>while 13% have some difficulty</a:t>
            </a:r>
          </a:p>
          <a:p>
            <a:r>
              <a:rPr lang="en-US" sz="1200" b="0" i="0" u="none" strike="noStrike" kern="1200" baseline="0" dirty="0" smtClean="0">
                <a:solidFill>
                  <a:schemeClr val="tx1"/>
                </a:solidFill>
                <a:latin typeface="+mn-lt"/>
                <a:ea typeface="+mn-ea"/>
                <a:cs typeface="+mn-cs"/>
              </a:rPr>
              <a:t>and 6% have a lot of difficulty or cannot function in at least one domain.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113</a:t>
            </a:fld>
            <a:endParaRPr lang="en-US"/>
          </a:p>
        </p:txBody>
      </p:sp>
    </p:spTree>
    <p:extLst>
      <p:ext uri="{BB962C8B-B14F-4D97-AF65-F5344CB8AC3E}">
        <p14:creationId xmlns:p14="http://schemas.microsoft.com/office/powerpoint/2010/main" val="33597972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Among adults age 15 and older, 9% of women and 7% of men have a lot of difficulty or cannot function in at least one domain. </a:t>
            </a:r>
          </a:p>
          <a:p>
            <a:r>
              <a:rPr lang="en-US" sz="1200" b="0" i="0" u="none" strike="noStrike" kern="1200" baseline="0" dirty="0" smtClean="0">
                <a:solidFill>
                  <a:schemeClr val="tx1"/>
                </a:solidFill>
                <a:latin typeface="+mn-lt"/>
                <a:ea typeface="+mn-ea"/>
                <a:cs typeface="+mn-cs"/>
              </a:rPr>
              <a:t>3 in 4 women and men have no difficulty in any domain.</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 must mention here that few months back on the notice of the supreme Court, Pakistan PBS with the help of NIPS has made a case that PDHS has generated useful data on functional disability which is representative at the national and provincial level. </a:t>
            </a:r>
          </a:p>
          <a:p>
            <a:r>
              <a:rPr lang="en-US" sz="1200" b="0" i="0" u="none" strike="noStrike" kern="1200" baseline="0" dirty="0" smtClean="0">
                <a:solidFill>
                  <a:schemeClr val="tx1"/>
                </a:solidFill>
                <a:latin typeface="+mn-lt"/>
                <a:ea typeface="+mn-ea"/>
                <a:cs typeface="+mn-cs"/>
              </a:rPr>
              <a:t>The PBS will follow </a:t>
            </a:r>
            <a:r>
              <a:rPr lang="en-US" sz="1200" b="0" i="0" u="none" strike="noStrike" kern="1200" baseline="0" dirty="0" err="1" smtClean="0">
                <a:solidFill>
                  <a:schemeClr val="tx1"/>
                </a:solidFill>
                <a:latin typeface="+mn-lt"/>
                <a:ea typeface="+mn-ea"/>
                <a:cs typeface="+mn-cs"/>
              </a:rPr>
              <a:t>DHS’program</a:t>
            </a:r>
            <a:r>
              <a:rPr lang="en-US" sz="1200" b="0" i="0" u="none" strike="noStrike" kern="1200" baseline="0" dirty="0" smtClean="0">
                <a:solidFill>
                  <a:schemeClr val="tx1"/>
                </a:solidFill>
                <a:latin typeface="+mn-lt"/>
                <a:ea typeface="+mn-ea"/>
                <a:cs typeface="+mn-cs"/>
              </a:rPr>
              <a:t> Module on disability in forthcoming Pakistan Standard of Living Measurement (PLSM) (2019-20) data collection at district level</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114</a:t>
            </a:fld>
            <a:endParaRPr lang="en-US"/>
          </a:p>
        </p:txBody>
      </p:sp>
    </p:spTree>
    <p:extLst>
      <p:ext uri="{BB962C8B-B14F-4D97-AF65-F5344CB8AC3E}">
        <p14:creationId xmlns:p14="http://schemas.microsoft.com/office/powerpoint/2010/main" val="88411992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i="0" u="none" strike="noStrike" kern="1200" baseline="0" dirty="0" smtClean="0">
                <a:solidFill>
                  <a:schemeClr val="tx1"/>
                </a:solidFill>
                <a:latin typeface="+mn-lt"/>
                <a:ea typeface="+mn-ea"/>
                <a:cs typeface="+mn-cs"/>
              </a:rPr>
              <a:t>In-migration in the PDHS is based on the concept of life-time migration, where each individual is asked about his/her place of birth.</a:t>
            </a:r>
          </a:p>
          <a:p>
            <a:pPr lvl="0"/>
            <a:r>
              <a:rPr lang="en-US" sz="1200" b="0" i="0" u="none" strike="noStrike" kern="1200" baseline="0" dirty="0" smtClean="0">
                <a:solidFill>
                  <a:schemeClr val="tx1"/>
                </a:solidFill>
                <a:latin typeface="+mn-lt"/>
                <a:ea typeface="+mn-ea"/>
                <a:cs typeface="+mn-cs"/>
              </a:rPr>
              <a:t>If place of birth is different from the current residence, an individual is considered in-migrants or immigrant.</a:t>
            </a:r>
          </a:p>
          <a:p>
            <a:pPr lvl="0"/>
            <a:r>
              <a:rPr lang="en-US" sz="1200" b="0" i="0" u="none" strike="noStrike" kern="1200" baseline="0" dirty="0" smtClean="0">
                <a:solidFill>
                  <a:schemeClr val="tx1"/>
                </a:solidFill>
                <a:latin typeface="+mn-lt"/>
                <a:ea typeface="+mn-ea"/>
                <a:cs typeface="+mn-cs"/>
              </a:rPr>
              <a:t>In Pakistan, the incidence of in-migration/immigration is 11%, meaning 1 in 9 persons in Pakistan have moved to their current place of residence from another place.</a:t>
            </a:r>
          </a:p>
          <a:p>
            <a:pPr lvl="0"/>
            <a:r>
              <a:rPr lang="en-US" sz="1200" b="0" i="0" u="none" strike="noStrike" kern="1200" baseline="0" dirty="0" smtClean="0">
                <a:solidFill>
                  <a:schemeClr val="tx1"/>
                </a:solidFill>
                <a:latin typeface="+mn-lt"/>
                <a:ea typeface="+mn-ea"/>
                <a:cs typeface="+mn-cs"/>
              </a:rPr>
              <a:t>The incident was 8% reported by the 1998 population census.</a:t>
            </a:r>
          </a:p>
          <a:p>
            <a:pPr lvl="0"/>
            <a:r>
              <a:rPr lang="en-US" sz="1200" b="0" i="0" u="none" strike="noStrike" kern="1200" baseline="0" dirty="0" smtClean="0">
                <a:solidFill>
                  <a:schemeClr val="tx1"/>
                </a:solidFill>
                <a:effectLst/>
                <a:latin typeface="+mn-lt"/>
                <a:ea typeface="+mn-ea"/>
                <a:cs typeface="+mn-cs"/>
              </a:rPr>
              <a:t>As expected the incident of in-migration is high in urban areas than in rural areas because of rural-urban migration.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1E81180-36CA-43EC-B7D8-15BB5DAAE4B2}" type="slidenum">
              <a:rPr lang="en-US" smtClean="0"/>
              <a:t>115</a:t>
            </a:fld>
            <a:endParaRPr lang="en-US" dirty="0"/>
          </a:p>
        </p:txBody>
      </p:sp>
    </p:spTree>
    <p:extLst>
      <p:ext uri="{BB962C8B-B14F-4D97-AF65-F5344CB8AC3E}">
        <p14:creationId xmlns:p14="http://schemas.microsoft.com/office/powerpoint/2010/main" val="26774162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Three-quarters of in-migrants live within the region of their </a:t>
            </a:r>
            <a:r>
              <a:rPr lang="en-US" sz="1200" b="0" i="0" u="none" strike="noStrike" kern="1200" baseline="0" dirty="0" smtClean="0">
                <a:solidFill>
                  <a:schemeClr val="tx1"/>
                </a:solidFill>
                <a:latin typeface="+mn-lt"/>
                <a:ea typeface="+mn-ea"/>
                <a:cs typeface="+mn-cs"/>
              </a:rPr>
              <a:t>birth, while one-quarter are not living in their region of birth. </a:t>
            </a:r>
          </a:p>
          <a:p>
            <a:r>
              <a:rPr lang="en-US" sz="1200" b="0" i="0" u="none" strike="noStrike" kern="1200" baseline="0" dirty="0" smtClean="0">
                <a:solidFill>
                  <a:schemeClr val="tx1"/>
                </a:solidFill>
                <a:latin typeface="+mn-lt"/>
                <a:ea typeface="+mn-ea"/>
                <a:cs typeface="+mn-cs"/>
              </a:rPr>
              <a:t>ICT and FATA have the largest percentages of people not living in their region of birth, </a:t>
            </a:r>
          </a:p>
          <a:p>
            <a:r>
              <a:rPr lang="en-US" sz="1200" b="0" i="0" u="none" strike="noStrike" kern="1200" baseline="0" dirty="0" smtClean="0">
                <a:solidFill>
                  <a:schemeClr val="tx1"/>
                </a:solidFill>
                <a:latin typeface="+mn-lt"/>
                <a:ea typeface="+mn-ea"/>
                <a:cs typeface="+mn-cs"/>
              </a:rPr>
              <a:t>while Punjab has the largest percentage of people living in their region of birth.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116</a:t>
            </a:fld>
            <a:endParaRPr lang="en-US" dirty="0"/>
          </a:p>
        </p:txBody>
      </p:sp>
    </p:spTree>
    <p:extLst>
      <p:ext uri="{BB962C8B-B14F-4D97-AF65-F5344CB8AC3E}">
        <p14:creationId xmlns:p14="http://schemas.microsoft.com/office/powerpoint/2010/main" val="255523856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Overall, 3 in 5 in-migrants are female and 2 in 5 are male. </a:t>
            </a:r>
          </a:p>
          <a:p>
            <a:r>
              <a:rPr lang="en-US" sz="1200" kern="1200" dirty="0" smtClean="0">
                <a:solidFill>
                  <a:schemeClr val="tx1"/>
                </a:solidFill>
                <a:effectLst/>
                <a:latin typeface="+mn-lt"/>
                <a:ea typeface="+mn-ea"/>
                <a:cs typeface="+mn-cs"/>
              </a:rPr>
              <a:t>Two-thirds </a:t>
            </a:r>
            <a:r>
              <a:rPr lang="en-US" sz="1200" kern="1200" dirty="0">
                <a:solidFill>
                  <a:schemeClr val="tx1"/>
                </a:solidFill>
                <a:effectLst/>
                <a:latin typeface="+mn-lt"/>
                <a:ea typeface="+mn-ea"/>
                <a:cs typeface="+mn-cs"/>
              </a:rPr>
              <a:t>of in-migrants to rural areas are female </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t>
            </a:r>
            <a:r>
              <a:rPr lang="en-US" sz="1200" kern="1200" dirty="0">
                <a:solidFill>
                  <a:schemeClr val="tx1"/>
                </a:solidFill>
                <a:effectLst/>
                <a:latin typeface="+mn-lt"/>
                <a:ea typeface="+mn-ea"/>
                <a:cs typeface="+mn-cs"/>
              </a:rPr>
              <a:t>67% from rural to rural and 66% from urban to rural)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117</a:t>
            </a:fld>
            <a:endParaRPr lang="en-US" dirty="0"/>
          </a:p>
        </p:txBody>
      </p:sp>
    </p:spTree>
    <p:extLst>
      <p:ext uri="{BB962C8B-B14F-4D97-AF65-F5344CB8AC3E}">
        <p14:creationId xmlns:p14="http://schemas.microsoft.com/office/powerpoint/2010/main" val="151874663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One-half of out-migrants (52%) moved to a city within Pakistan.</a:t>
            </a:r>
          </a:p>
          <a:p>
            <a:pPr lvl="0"/>
            <a:r>
              <a:rPr lang="en-GB" sz="1200" kern="1200" dirty="0" smtClean="0">
                <a:solidFill>
                  <a:schemeClr val="tx1"/>
                </a:solidFill>
                <a:effectLst/>
                <a:latin typeface="+mn-lt"/>
                <a:ea typeface="+mn-ea"/>
                <a:cs typeface="+mn-cs"/>
              </a:rPr>
              <a:t>19% moved to a rural area within Pakistan. </a:t>
            </a:r>
          </a:p>
          <a:p>
            <a:pPr lvl="0"/>
            <a:r>
              <a:rPr lang="en-GB" sz="1200" kern="1200" dirty="0" smtClean="0">
                <a:solidFill>
                  <a:schemeClr val="tx1"/>
                </a:solidFill>
                <a:effectLst/>
                <a:latin typeface="+mn-lt"/>
                <a:ea typeface="+mn-ea"/>
                <a:cs typeface="+mn-cs"/>
              </a:rPr>
              <a:t>29% moved to another country.</a:t>
            </a:r>
          </a:p>
          <a:p>
            <a:pPr lvl="0"/>
            <a:r>
              <a:rPr lang="en-GB" sz="1200" kern="1200" dirty="0" smtClean="0">
                <a:solidFill>
                  <a:schemeClr val="tx1"/>
                </a:solidFill>
                <a:effectLst/>
                <a:latin typeface="+mn-lt"/>
                <a:ea typeface="+mn-ea"/>
                <a:cs typeface="+mn-cs"/>
              </a:rPr>
              <a:t>Other countries are the second most common destination among male out-migrants (39%). </a:t>
            </a:r>
          </a:p>
          <a:p>
            <a:pPr lvl="0"/>
            <a:r>
              <a:rPr lang="en-GB" sz="1200" kern="1200" dirty="0" smtClean="0">
                <a:solidFill>
                  <a:schemeClr val="tx1"/>
                </a:solidFill>
                <a:effectLst/>
                <a:latin typeface="+mn-lt"/>
                <a:ea typeface="+mn-ea"/>
                <a:cs typeface="+mn-cs"/>
              </a:rPr>
              <a:t>Women usually move to a city (58%) or a rural area (35%) within Pakistan. </a:t>
            </a:r>
          </a:p>
          <a:p>
            <a:pPr lvl="0"/>
            <a:r>
              <a:rPr lang="en-GB" sz="1200" kern="1200" dirty="0" smtClean="0">
                <a:solidFill>
                  <a:schemeClr val="tx1"/>
                </a:solidFill>
                <a:effectLst/>
                <a:latin typeface="+mn-lt"/>
                <a:ea typeface="+mn-ea"/>
                <a:cs typeface="+mn-cs"/>
              </a:rPr>
              <a:t>Few women migrate to another country (7%).</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1E81180-36CA-43EC-B7D8-15BB5DAAE4B2}" type="slidenum">
              <a:rPr lang="en-US" smtClean="0"/>
              <a:t>118</a:t>
            </a:fld>
            <a:endParaRPr lang="en-US" dirty="0"/>
          </a:p>
        </p:txBody>
      </p:sp>
    </p:spTree>
    <p:extLst>
      <p:ext uri="{BB962C8B-B14F-4D97-AF65-F5344CB8AC3E}">
        <p14:creationId xmlns:p14="http://schemas.microsoft.com/office/powerpoint/2010/main" val="35334393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majority of emigrants emigrate due to better economic opportunities. A</a:t>
            </a:r>
            <a:r>
              <a:rPr lang="en-US" baseline="0" dirty="0" smtClean="0"/>
              <a:t> similar pattern is shown in urban and rural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119</a:t>
            </a:fld>
            <a:endParaRPr lang="en-US"/>
          </a:p>
        </p:txBody>
      </p:sp>
    </p:spTree>
    <p:extLst>
      <p:ext uri="{BB962C8B-B14F-4D97-AF65-F5344CB8AC3E}">
        <p14:creationId xmlns:p14="http://schemas.microsoft.com/office/powerpoint/2010/main" val="194887217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Out-migrants and emigrants may send remittances back home to their families.</a:t>
            </a:r>
          </a:p>
          <a:p>
            <a:r>
              <a:rPr lang="en-US" sz="1200" b="0" i="0" u="none" strike="noStrike" kern="1200" baseline="0" dirty="0" smtClean="0">
                <a:solidFill>
                  <a:schemeClr val="tx1"/>
                </a:solidFill>
                <a:latin typeface="+mn-lt"/>
                <a:ea typeface="+mn-ea"/>
                <a:cs typeface="+mn-cs"/>
              </a:rPr>
              <a:t>Nearly one-quarter of households with at least one out-migrant within Pakistan received remittances in the year before the survey, and 43% of households with at least one emigrant received remittances from abroad.</a:t>
            </a:r>
          </a:p>
          <a:p>
            <a:r>
              <a:rPr lang="en-US" sz="1200" b="0" i="0" u="none" strike="noStrike" kern="1200" baseline="0" dirty="0" smtClean="0">
                <a:solidFill>
                  <a:schemeClr val="tx1"/>
                </a:solidFill>
                <a:latin typeface="+mn-lt"/>
                <a:ea typeface="+mn-ea"/>
                <a:cs typeface="+mn-cs"/>
              </a:rPr>
              <a:t>The proportion of remittances is higher in rural areas as compared to urban areas.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120</a:t>
            </a:fld>
            <a:endParaRPr lang="en-US"/>
          </a:p>
        </p:txBody>
      </p:sp>
    </p:spTree>
    <p:extLst>
      <p:ext uri="{BB962C8B-B14F-4D97-AF65-F5344CB8AC3E}">
        <p14:creationId xmlns:p14="http://schemas.microsoft.com/office/powerpoint/2010/main" val="220965102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121</a:t>
            </a:fld>
            <a:endParaRPr lang="en-US" dirty="0"/>
          </a:p>
        </p:txBody>
      </p:sp>
    </p:spTree>
    <p:extLst>
      <p:ext uri="{BB962C8B-B14F-4D97-AF65-F5344CB8AC3E}">
        <p14:creationId xmlns:p14="http://schemas.microsoft.com/office/powerpoint/2010/main" val="3407653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89965015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122</a:t>
            </a:fld>
            <a:endParaRPr lang="en-US"/>
          </a:p>
        </p:txBody>
      </p:sp>
    </p:spTree>
    <p:extLst>
      <p:ext uri="{BB962C8B-B14F-4D97-AF65-F5344CB8AC3E}">
        <p14:creationId xmlns:p14="http://schemas.microsoft.com/office/powerpoint/2010/main" val="333805432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About 1 in 5 married women (19%) were employed at any time in the past 12 months compared to 98% of married men.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123</a:t>
            </a:fld>
            <a:endParaRPr lang="en-US"/>
          </a:p>
        </p:txBody>
      </p:sp>
    </p:spTree>
    <p:extLst>
      <p:ext uri="{BB962C8B-B14F-4D97-AF65-F5344CB8AC3E}">
        <p14:creationId xmlns:p14="http://schemas.microsoft.com/office/powerpoint/2010/main" val="26051437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Eight in ten working women and 93% of men are paid in cash. Still, 13% of working women are not likely to be paid for their work.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124</a:t>
            </a:fld>
            <a:endParaRPr lang="en-US" dirty="0"/>
          </a:p>
        </p:txBody>
      </p:sp>
    </p:spTree>
    <p:extLst>
      <p:ext uri="{BB962C8B-B14F-4D97-AF65-F5344CB8AC3E}">
        <p14:creationId xmlns:p14="http://schemas.microsoft.com/office/powerpoint/2010/main" val="70522233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Half of married women who are employed and earned cash made independent decisions on how to spend their earnings, while 41% made joint decisions with their husband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125</a:t>
            </a:fld>
            <a:endParaRPr lang="en-US"/>
          </a:p>
        </p:txBody>
      </p:sp>
    </p:spTree>
    <p:extLst>
      <p:ext uri="{BB962C8B-B14F-4D97-AF65-F5344CB8AC3E}">
        <p14:creationId xmlns:p14="http://schemas.microsoft.com/office/powerpoint/2010/main" val="159511721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Overall, 76% of working women reported earning less than their husband.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126</a:t>
            </a:fld>
            <a:endParaRPr lang="en-US"/>
          </a:p>
        </p:txBody>
      </p:sp>
    </p:spTree>
    <p:extLst>
      <p:ext uri="{BB962C8B-B14F-4D97-AF65-F5344CB8AC3E}">
        <p14:creationId xmlns:p14="http://schemas.microsoft.com/office/powerpoint/2010/main" val="26387086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Women are less likely than men to own a house or land, alone or jointly. Merely 3% of ever-married women own a house, alone or jointly, compared to 72% of ever-married men. Two percent of ever-married women, while 27% of men own land, alone or jointly.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127</a:t>
            </a:fld>
            <a:endParaRPr lang="en-US" dirty="0"/>
          </a:p>
        </p:txBody>
      </p:sp>
    </p:spTree>
    <p:extLst>
      <p:ext uri="{BB962C8B-B14F-4D97-AF65-F5344CB8AC3E}">
        <p14:creationId xmlns:p14="http://schemas.microsoft.com/office/powerpoint/2010/main" val="203854617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 are more likely than women to</a:t>
            </a:r>
            <a:r>
              <a:rPr lang="en-US" baseline="0" dirty="0"/>
              <a:t> use a bank account. Nearly 4 in 10 women and 9 in 10 men own a mobile phone. Only 7% of women and 21% of men use their mobile phone for financial transactions</a:t>
            </a:r>
            <a:r>
              <a:rPr lang="en-US" baseline="0" dirty="0" smtClean="0"/>
              <a:t>.</a:t>
            </a:r>
          </a:p>
          <a:p>
            <a:endParaRPr lang="en-US" baseline="0" dirty="0" smtClean="0"/>
          </a:p>
          <a:p>
            <a:r>
              <a:rPr lang="en-US" baseline="0" dirty="0" smtClean="0"/>
              <a:t>Mobile phone ownership is SDG indicator 5.b.1. Data are only available for women </a:t>
            </a:r>
            <a:r>
              <a:rPr lang="en-US" baseline="0" smtClean="0"/>
              <a:t>and men age </a:t>
            </a:r>
            <a:r>
              <a:rPr lang="en-US" baseline="0" dirty="0" smtClean="0"/>
              <a:t>15-49. </a:t>
            </a:r>
          </a:p>
          <a:p>
            <a:endParaRPr lang="en-US" baseline="0" dirty="0" smtClean="0"/>
          </a:p>
          <a:p>
            <a:r>
              <a:rPr lang="en-US" baseline="0" dirty="0" smtClean="0"/>
              <a:t>Bank account use is SDG indicator 8.10.2. Data are only available for women and men age 15-49.</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128</a:t>
            </a:fld>
            <a:endParaRPr lang="en-US" dirty="0"/>
          </a:p>
        </p:txBody>
      </p:sp>
    </p:spTree>
    <p:extLst>
      <p:ext uri="{BB962C8B-B14F-4D97-AF65-F5344CB8AC3E}">
        <p14:creationId xmlns:p14="http://schemas.microsoft.com/office/powerpoint/2010/main" val="141061275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2017-18 PDHS asked married women about their participation in three types of household decisions: her own health care, making major household purchases, and visits to family or relatives. Married women in Pakistan are most likely to have sole or joint decision making power about their own health care (51%) and visiting family or relatives (49%) and least likely to make decisions about major household purchases (44%). Overall, 36% of married women participate in all three decisions.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129</a:t>
            </a:fld>
            <a:endParaRPr lang="en-US" dirty="0"/>
          </a:p>
        </p:txBody>
      </p:sp>
    </p:spTree>
    <p:extLst>
      <p:ext uri="{BB962C8B-B14F-4D97-AF65-F5344CB8AC3E}">
        <p14:creationId xmlns:p14="http://schemas.microsoft.com/office/powerpoint/2010/main" val="263781045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Married men in Pakistan are most likely to have sole or joint decision making power about their own health care (89%). Overall, </a:t>
            </a:r>
            <a:r>
              <a:rPr lang="en-US" sz="1200" b="0" i="0" u="none" strike="noStrike" kern="1200" baseline="0" dirty="0" smtClean="0">
                <a:solidFill>
                  <a:schemeClr val="tx1"/>
                </a:solidFill>
                <a:latin typeface="+mn-lt"/>
                <a:ea typeface="+mn-ea"/>
                <a:cs typeface="+mn-cs"/>
              </a:rPr>
              <a:t>79</a:t>
            </a:r>
            <a:r>
              <a:rPr lang="en-US" sz="1200" b="0" i="0" u="none" strike="noStrike" kern="1200" baseline="0" dirty="0">
                <a:solidFill>
                  <a:schemeClr val="tx1"/>
                </a:solidFill>
                <a:latin typeface="+mn-lt"/>
                <a:ea typeface="+mn-ea"/>
                <a:cs typeface="+mn-cs"/>
              </a:rPr>
              <a:t>% of married men participate in both decisions, while 8% participate in neither decision. </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130</a:t>
            </a:fld>
            <a:endParaRPr lang="en-US" dirty="0"/>
          </a:p>
        </p:txBody>
      </p:sp>
    </p:spTree>
    <p:extLst>
      <p:ext uri="{BB962C8B-B14F-4D97-AF65-F5344CB8AC3E}">
        <p14:creationId xmlns:p14="http://schemas.microsoft.com/office/powerpoint/2010/main" val="5599071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About 4 in 10 ever-married women (42%) and men (40%) agree that a husband is justified in beating his wife for at least one of the following reasons: if she burns the food, argues with him, goes out without telling him, neglects the children, or refuses to have sex with him. Both women and men are most likely to agree that wife beating is justified if the wife argues with him or goes out without telling him.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131</a:t>
            </a:fld>
            <a:endParaRPr lang="en-US" dirty="0"/>
          </a:p>
        </p:txBody>
      </p:sp>
    </p:spTree>
    <p:extLst>
      <p:ext uri="{BB962C8B-B14F-4D97-AF65-F5344CB8AC3E}">
        <p14:creationId xmlns:p14="http://schemas.microsoft.com/office/powerpoint/2010/main" val="3504386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86608112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More than 1 in 4 ever-married women (28%) have ever experienced physical violence since age 15. In the past year, 15% of women have experienced physical violence.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132</a:t>
            </a:fld>
            <a:endParaRPr lang="en-US"/>
          </a:p>
        </p:txBody>
      </p:sp>
    </p:spTree>
    <p:extLst>
      <p:ext uri="{BB962C8B-B14F-4D97-AF65-F5344CB8AC3E}">
        <p14:creationId xmlns:p14="http://schemas.microsoft.com/office/powerpoint/2010/main" val="250929940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most common perpetrator of physical violence against ever-married women is a current husband (80%).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133</a:t>
            </a:fld>
            <a:endParaRPr lang="en-US" dirty="0"/>
          </a:p>
        </p:txBody>
      </p:sp>
    </p:spTree>
    <p:extLst>
      <p:ext uri="{BB962C8B-B14F-4D97-AF65-F5344CB8AC3E}">
        <p14:creationId xmlns:p14="http://schemas.microsoft.com/office/powerpoint/2010/main" val="289464648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Violence during pregnancy may threaten not only a woman’s well-being but also her unborn child. Seven percent of ever-married women age 15-49 who have ever been pregnant experienced violence during a pregnancy. Divorced/separated/widowed women are more than twice as likely to have experienced violence during a pregnancy than married women.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134</a:t>
            </a:fld>
            <a:endParaRPr lang="en-US" dirty="0"/>
          </a:p>
        </p:txBody>
      </p:sp>
    </p:spTree>
    <p:extLst>
      <p:ext uri="{BB962C8B-B14F-4D97-AF65-F5344CB8AC3E}">
        <p14:creationId xmlns:p14="http://schemas.microsoft.com/office/powerpoint/2010/main" val="325075143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Six percent of ever-married women have ever experienced sexual violence, while 4% of women have experienced sexual violence in the past year. </a:t>
            </a:r>
            <a:r>
              <a:rPr lang="en-US" sz="1200" b="0" i="0" u="none" strike="noStrike" kern="1200" baseline="0" dirty="0" smtClean="0">
                <a:solidFill>
                  <a:schemeClr val="tx1"/>
                </a:solidFill>
                <a:latin typeface="+mn-lt"/>
                <a:ea typeface="+mn-ea"/>
                <a:cs typeface="+mn-cs"/>
              </a:rPr>
              <a:t>This is the first time this data was collected in PDHS.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135</a:t>
            </a:fld>
            <a:endParaRPr lang="en-US"/>
          </a:p>
        </p:txBody>
      </p:sp>
    </p:spTree>
    <p:extLst>
      <p:ext uri="{BB962C8B-B14F-4D97-AF65-F5344CB8AC3E}">
        <p14:creationId xmlns:p14="http://schemas.microsoft.com/office/powerpoint/2010/main" val="218970823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ever-married women, the most common perpetrator of sexual violence is a current husband (78%).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136</a:t>
            </a:fld>
            <a:endParaRPr lang="en-US" dirty="0"/>
          </a:p>
        </p:txBody>
      </p:sp>
    </p:spTree>
    <p:extLst>
      <p:ext uri="{BB962C8B-B14F-4D97-AF65-F5344CB8AC3E}">
        <p14:creationId xmlns:p14="http://schemas.microsoft.com/office/powerpoint/2010/main" val="193442728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common form of marital control is jealousy or anger if a woman talks</a:t>
            </a:r>
            <a:r>
              <a:rPr lang="en-US" baseline="0" dirty="0"/>
              <a:t> to other men (20%). Overall, 8% of women report that their husbands display at least 3 controlling </a:t>
            </a:r>
            <a:r>
              <a:rPr lang="en-US" baseline="0" dirty="0" err="1"/>
              <a:t>behaviours</a:t>
            </a:r>
            <a:r>
              <a:rPr lang="en-US" baseline="0" dirty="0"/>
              <a:t>, while 72% report that their husbands display none of the </a:t>
            </a:r>
            <a:r>
              <a:rPr lang="en-US" baseline="0" dirty="0" err="1"/>
              <a:t>behaviours</a:t>
            </a:r>
            <a:r>
              <a:rPr lang="en-US" baseline="0" dirty="0"/>
              <a: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137</a:t>
            </a:fld>
            <a:endParaRPr lang="en-US" dirty="0"/>
          </a:p>
        </p:txBody>
      </p:sp>
    </p:spTree>
    <p:extLst>
      <p:ext uri="{BB962C8B-B14F-4D97-AF65-F5344CB8AC3E}">
        <p14:creationId xmlns:p14="http://schemas.microsoft.com/office/powerpoint/2010/main" val="320252102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most common form of spousal violence is emotional violence (26%), followed by physical violence (23%). More than one-third (34%) of ever-married women have ever experienced spousal violence, whether physical, sexual, or emotional. Within the past 12 months, one-quarter of ever-married women report having experienced spousal violence.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Emotional, physical, and sexual violence experienced in the past year are SDG indicators 5.2.1. Data are only available for women age 15-49.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138</a:t>
            </a:fld>
            <a:endParaRPr lang="en-US" dirty="0"/>
          </a:p>
        </p:txBody>
      </p:sp>
    </p:spTree>
    <p:extLst>
      <p:ext uri="{BB962C8B-B14F-4D97-AF65-F5344CB8AC3E}">
        <p14:creationId xmlns:p14="http://schemas.microsoft.com/office/powerpoint/2010/main" val="266890488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Spousal violence is higher among women who are divorced/separated/widowed (45%) than among married women (33%).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139</a:t>
            </a:fld>
            <a:endParaRPr lang="en-US" dirty="0"/>
          </a:p>
        </p:txBody>
      </p:sp>
    </p:spTree>
    <p:extLst>
      <p:ext uri="{BB962C8B-B14F-4D97-AF65-F5344CB8AC3E}">
        <p14:creationId xmlns:p14="http://schemas.microsoft.com/office/powerpoint/2010/main" val="132832812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Regionally, spousal violence ranges from a low of 18% in Sindh to a high of 66% in FATA.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140</a:t>
            </a:fld>
            <a:endParaRPr lang="en-US"/>
          </a:p>
        </p:txBody>
      </p:sp>
    </p:spTree>
    <p:extLst>
      <p:ext uri="{BB962C8B-B14F-4D97-AF65-F5344CB8AC3E}">
        <p14:creationId xmlns:p14="http://schemas.microsoft.com/office/powerpoint/2010/main" val="242798401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Three in ten ever-married women who have experienced physical or sexual violence sought help to stop the violence, while 56% never sought help, nor told anyone.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141</a:t>
            </a:fld>
            <a:endParaRPr lang="en-US" dirty="0"/>
          </a:p>
        </p:txBody>
      </p:sp>
    </p:spTree>
    <p:extLst>
      <p:ext uri="{BB962C8B-B14F-4D97-AF65-F5344CB8AC3E}">
        <p14:creationId xmlns:p14="http://schemas.microsoft.com/office/powerpoint/2010/main" val="1359709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Pakistan, almost all households (95%) have access to an improved source of drinking water.</a:t>
            </a:r>
            <a:r>
              <a:rPr lang="en-US" sz="1200" kern="1200" baseline="0" dirty="0">
                <a:solidFill>
                  <a:schemeClr val="tx1"/>
                </a:solidFill>
                <a:effectLst/>
                <a:latin typeface="+mn-lt"/>
                <a:ea typeface="+mn-ea"/>
                <a:cs typeface="+mn-cs"/>
              </a:rPr>
              <a:t> More than 90% of households in both urban and rural areas have access to improved drinking water.</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134533316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142</a:t>
            </a:fld>
            <a:endParaRPr lang="en-US" dirty="0"/>
          </a:p>
        </p:txBody>
      </p:sp>
    </p:spTree>
    <p:extLst>
      <p:ext uri="{BB962C8B-B14F-4D97-AF65-F5344CB8AC3E}">
        <p14:creationId xmlns:p14="http://schemas.microsoft.com/office/powerpoint/2010/main" val="96278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a:solidFill>
                  <a:schemeClr val="tx1"/>
                </a:solidFill>
                <a:effectLst/>
                <a:latin typeface="+mn-lt"/>
                <a:ea typeface="+mn-ea"/>
                <a:cs typeface="+mn-cs"/>
              </a:rPr>
              <a:t>Overall, 70% of households use improved toilet facilities.</a:t>
            </a:r>
            <a:r>
              <a:rPr lang="en-US" sz="1200" kern="1200" baseline="0" dirty="0">
                <a:solidFill>
                  <a:schemeClr val="tx1"/>
                </a:solidFill>
                <a:effectLst/>
                <a:latin typeface="+mn-lt"/>
                <a:ea typeface="+mn-ea"/>
                <a:cs typeface="+mn-cs"/>
              </a:rPr>
              <a:t> Urban households are more likely than rural households to have improved sanitation. 1 in 5 rural households have no toilet facility.</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2672726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vast majority (93%) of the households in Pakistan (99% in urban areas and 89% in rural areas) have access to electricity</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Th</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Mobile phones and televisions are the most common information and communication devices used in Pakistan, and almost all households (94%) have at least one mobile phone. About 2 in 3 households (63%) in Pakistan own a television, although urban households are more likely than rural households to own a television (86% versus 48%). Five percent of urban and 7% of rural households own a radio.</a:t>
            </a:r>
            <a:r>
              <a:rPr lang="en-US" sz="1200" kern="1200" baseline="0" dirty="0">
                <a:solidFill>
                  <a:schemeClr val="tx1"/>
                </a:solidFill>
                <a:effectLst/>
                <a:latin typeface="+mn-lt"/>
                <a:ea typeface="+mn-ea"/>
                <a:cs typeface="+mn-cs"/>
              </a:rPr>
              <a:t> The most common form of transportation is the motorcycle/scooter.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4238936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1031681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3482142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34377051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Half of ever-married women age 15-49 and one-quarter of ever-married men have no education. About 1 in 5 women (17%) and men (20%) have attended primary school (classes 1-5), while 9% of women and 15% of men have attended middle school (classes 6-8). Only 12% of women and 20% of men have secondary education (classes 9-10), while 13% of women and 19% of men have higher education (class 11 and above).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dirty="0"/>
          </a:p>
        </p:txBody>
      </p:sp>
    </p:spTree>
    <p:extLst>
      <p:ext uri="{BB962C8B-B14F-4D97-AF65-F5344CB8AC3E}">
        <p14:creationId xmlns:p14="http://schemas.microsoft.com/office/powerpoint/2010/main" val="27610713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Half of ever-married women and 30% of ever-married men are illiterate, meaning they cannot read. Literacy is higher among women and men from urban areas than rural areas.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152467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most common form of media is the television with more than half of both women and men watching television at least once a week. The least common form of media is the radio. Few women and men access all 3 forms of media on a weekly basis. 47% of women and 36% of men access none of the media on a weekly basis.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24</a:t>
            </a:fld>
            <a:endParaRPr lang="en-US" dirty="0"/>
          </a:p>
        </p:txBody>
      </p:sp>
    </p:spTree>
    <p:extLst>
      <p:ext uri="{BB962C8B-B14F-4D97-AF65-F5344CB8AC3E}">
        <p14:creationId xmlns:p14="http://schemas.microsoft.com/office/powerpoint/2010/main" val="26520836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 of women and 28% of</a:t>
            </a:r>
            <a:r>
              <a:rPr lang="en-US" baseline="0" dirty="0"/>
              <a:t> men have used the internet in the past year. Women and men from urban areas are more likely to have used the internet in the past year than their rural counterparts. </a:t>
            </a:r>
            <a:endParaRPr lang="en-US" baseline="0" dirty="0" smtClean="0"/>
          </a:p>
          <a:p>
            <a:endParaRPr lang="en-US" baseline="0" dirty="0" smtClean="0"/>
          </a:p>
          <a:p>
            <a:r>
              <a:rPr lang="en-US" baseline="0" dirty="0" smtClean="0"/>
              <a:t>Internet usage is SDG indicator 17.8.1.</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25</a:t>
            </a:fld>
            <a:endParaRPr lang="en-US" dirty="0"/>
          </a:p>
        </p:txBody>
      </p:sp>
    </p:spTree>
    <p:extLst>
      <p:ext uri="{BB962C8B-B14F-4D97-AF65-F5344CB8AC3E}">
        <p14:creationId xmlns:p14="http://schemas.microsoft.com/office/powerpoint/2010/main" val="1112540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a:solidFill>
                  <a:schemeClr val="tx1"/>
                </a:solidFill>
                <a:effectLst/>
                <a:latin typeface="+mn-lt"/>
                <a:ea typeface="+mn-ea"/>
                <a:cs typeface="+mn-cs"/>
              </a:rPr>
              <a:t>More women than men were unemployed in the past 12 months (80% versus 2%). Seventeen percent of women and 96% of men reported current employment</a:t>
            </a:r>
            <a:endParaRPr lang="en-US"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26</a:t>
            </a:fld>
            <a:endParaRPr lang="en-US" dirty="0"/>
          </a:p>
        </p:txBody>
      </p:sp>
    </p:spTree>
    <p:extLst>
      <p:ext uri="{BB962C8B-B14F-4D97-AF65-F5344CB8AC3E}">
        <p14:creationId xmlns:p14="http://schemas.microsoft.com/office/powerpoint/2010/main" val="1782629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Women are far more likely to be employed in agriculture than men (32% versus 21%). Women are slightly less likely than men to be employed in professional/technical/ managerial occupations (12% versus 13%), as well as clerical services (less than 1% versus 3%), sales and services (14% versus 22%), and unskilled manual labour (7% versus 22%). Women are more likely to be involved in skilled manual labour than men (35% versus 20%).</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39650835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Men are more likely than women to use tobacco. Twenty-three percent of men use any type of tobacco, as compared with 5% of women. Among those who smoke other tobacco products, cigarettes are most common (22% of men and 3% of women</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a:t>
            </a:r>
            <a:r>
              <a:rPr lang="en-US" sz="1200" kern="1200" baseline="0" dirty="0" smtClean="0">
                <a:solidFill>
                  <a:schemeClr val="tx1"/>
                </a:solidFill>
                <a:effectLst/>
                <a:latin typeface="+mn-lt"/>
                <a:ea typeface="+mn-ea"/>
                <a:cs typeface="+mn-cs"/>
              </a:rPr>
              <a:t> is a SDG indicator #3.a.1. Data are only available for ages 15-49 (SDG indicator for is age 15 and above).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28</a:t>
            </a:fld>
            <a:endParaRPr lang="en-US" dirty="0"/>
          </a:p>
        </p:txBody>
      </p:sp>
    </p:spTree>
    <p:extLst>
      <p:ext uri="{BB962C8B-B14F-4D97-AF65-F5344CB8AC3E}">
        <p14:creationId xmlns:p14="http://schemas.microsoft.com/office/powerpoint/2010/main" val="29451844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29</a:t>
            </a:fld>
            <a:endParaRPr lang="en-US"/>
          </a:p>
        </p:txBody>
      </p:sp>
    </p:spTree>
    <p:extLst>
      <p:ext uri="{BB962C8B-B14F-4D97-AF65-F5344CB8AC3E}">
        <p14:creationId xmlns:p14="http://schemas.microsoft.com/office/powerpoint/2010/main" val="5154917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30</a:t>
            </a:fld>
            <a:endParaRPr lang="en-US"/>
          </a:p>
        </p:txBody>
      </p:sp>
    </p:spTree>
    <p:extLst>
      <p:ext uri="{BB962C8B-B14F-4D97-AF65-F5344CB8AC3E}">
        <p14:creationId xmlns:p14="http://schemas.microsoft.com/office/powerpoint/2010/main" val="26719259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Currently, women in Pakistan have an average of 3.6 children. Women in rural areas have an average of 3.9 children, compared to 2.9 children among women in urban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31</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a:p>
        </p:txBody>
      </p:sp>
    </p:spTree>
    <p:extLst>
      <p:ext uri="{BB962C8B-B14F-4D97-AF65-F5344CB8AC3E}">
        <p14:creationId xmlns:p14="http://schemas.microsoft.com/office/powerpoint/2010/main" val="577626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Women with no education have 1.6 more children than women with higher education (4.2 versus 2.6).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32</a:t>
            </a:fld>
            <a:endParaRPr lang="en-US" dirty="0"/>
          </a:p>
        </p:txBody>
      </p:sp>
    </p:spTree>
    <p:extLst>
      <p:ext uri="{BB962C8B-B14F-4D97-AF65-F5344CB8AC3E}">
        <p14:creationId xmlns:p14="http://schemas.microsoft.com/office/powerpoint/2010/main" val="27381706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Fertility decreases as the wealth of the respondent’s household increases. Women living in the poorest households have an average of 4.9 children, compared to 2.8 children among women living in the wealthiest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33</a:t>
            </a:fld>
            <a:endParaRPr lang="en-US" dirty="0"/>
          </a:p>
        </p:txBody>
      </p:sp>
    </p:spTree>
    <p:extLst>
      <p:ext uri="{BB962C8B-B14F-4D97-AF65-F5344CB8AC3E}">
        <p14:creationId xmlns:p14="http://schemas.microsoft.com/office/powerpoint/2010/main" val="16320244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Regionally, fertility ranges from a low of 3.0 children per woman in ICT Islamabad to 4.8 children per woman in FATA.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34</a:t>
            </a:fld>
            <a:endParaRPr lang="en-US"/>
          </a:p>
        </p:txBody>
      </p:sp>
    </p:spTree>
    <p:extLst>
      <p:ext uri="{BB962C8B-B14F-4D97-AF65-F5344CB8AC3E}">
        <p14:creationId xmlns:p14="http://schemas.microsoft.com/office/powerpoint/2010/main" val="35451362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Since 1990-91, fertility has decreased from 4.9 children per woman to the current level of 3.6, a decline of 1.3 children.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35</a:t>
            </a:fld>
            <a:endParaRPr lang="en-US" dirty="0"/>
          </a:p>
        </p:txBody>
      </p:sp>
    </p:spTree>
    <p:extLst>
      <p:ext uri="{BB962C8B-B14F-4D97-AF65-F5344CB8AC3E}">
        <p14:creationId xmlns:p14="http://schemas.microsoft.com/office/powerpoint/2010/main" val="39438913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36</a:t>
            </a:fld>
            <a:endParaRPr lang="en-US" dirty="0"/>
          </a:p>
        </p:txBody>
      </p:sp>
    </p:spTree>
    <p:extLst>
      <p:ext uri="{BB962C8B-B14F-4D97-AF65-F5344CB8AC3E}">
        <p14:creationId xmlns:p14="http://schemas.microsoft.com/office/powerpoint/2010/main" val="6782959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37</a:t>
            </a:fld>
            <a:endParaRPr lang="en-US"/>
          </a:p>
        </p:txBody>
      </p:sp>
    </p:spTree>
    <p:extLst>
      <p:ext uri="{BB962C8B-B14F-4D97-AF65-F5344CB8AC3E}">
        <p14:creationId xmlns:p14="http://schemas.microsoft.com/office/powerpoint/2010/main" val="14487410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37% of births occur less than 24 months after the preceding birth. Doctors</a:t>
            </a:r>
            <a:r>
              <a:rPr lang="en-US" baseline="0" dirty="0"/>
              <a:t> recommend a birth interval of at least 36 months.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38</a:t>
            </a:fld>
            <a:endParaRPr lang="en-US" dirty="0"/>
          </a:p>
        </p:txBody>
      </p:sp>
    </p:spTree>
    <p:extLst>
      <p:ext uri="{BB962C8B-B14F-4D97-AF65-F5344CB8AC3E}">
        <p14:creationId xmlns:p14="http://schemas.microsoft.com/office/powerpoint/2010/main" val="33487890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tx2"/>
                </a:solidFill>
              </a:rPr>
              <a:t>6% </a:t>
            </a:r>
            <a:r>
              <a:rPr lang="en-GB" dirty="0"/>
              <a:t>of young women between the ages of 15-19 are </a:t>
            </a:r>
            <a:r>
              <a:rPr lang="en-GB" i="1" dirty="0"/>
              <a:t>already mothers</a:t>
            </a:r>
            <a:r>
              <a:rPr lang="en-GB" dirty="0"/>
              <a:t> and</a:t>
            </a:r>
            <a:r>
              <a:rPr lang="en-GB" dirty="0">
                <a:solidFill>
                  <a:schemeClr val="accent1"/>
                </a:solidFill>
              </a:rPr>
              <a:t>2</a:t>
            </a:r>
            <a:r>
              <a:rPr lang="en-GB" b="1" dirty="0">
                <a:solidFill>
                  <a:schemeClr val="tx2"/>
                </a:solidFill>
              </a:rPr>
              <a:t>% </a:t>
            </a:r>
            <a:r>
              <a:rPr lang="en-GB" dirty="0"/>
              <a:t>are </a:t>
            </a:r>
            <a:r>
              <a:rPr lang="en-GB" i="1" dirty="0"/>
              <a:t>pregnant</a:t>
            </a:r>
            <a:r>
              <a:rPr lang="en-GB" dirty="0"/>
              <a:t> with their first child</a:t>
            </a:r>
            <a:r>
              <a:rPr lang="en-GB" baseline="0" dirty="0"/>
              <a:t> for an overall total of8%. Rural young women have slightly higher teenage pregnancy than urban young women.</a:t>
            </a:r>
            <a:endParaRPr lang="en-GB"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39</a:t>
            </a:fld>
            <a:endParaRPr lang="en-US" dirty="0"/>
          </a:p>
        </p:txBody>
      </p:sp>
    </p:spTree>
    <p:extLst>
      <p:ext uri="{BB962C8B-B14F-4D97-AF65-F5344CB8AC3E}">
        <p14:creationId xmlns:p14="http://schemas.microsoft.com/office/powerpoint/2010/main" val="41691935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 Pakistan, 62% of women and 50% of men age 15-49 are currently married.</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Thirty-five percent of women have never been married, as compared with 49% of men. 3% of women are divorced/separated/widowed, compared with 1% of men.</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40</a:t>
            </a:fld>
            <a:endParaRPr lang="en-US"/>
          </a:p>
        </p:txBody>
      </p:sp>
    </p:spTree>
    <p:extLst>
      <p:ext uri="{BB962C8B-B14F-4D97-AF65-F5344CB8AC3E}">
        <p14:creationId xmlns:p14="http://schemas.microsoft.com/office/powerpoint/2010/main" val="1374642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Pakistani women marry much earlier than men. The median age at first marriage for women age 25-49 years is 20.4 years, compared to 25.9 years for men age 30-49. The median age at first sexual intercourse for women age 25-49 is 20.7 years, compared to 26.1 years among men age 30-49. Women have their first birth more than two years after marriage. The median age at first birth for women is 22.8 years.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41</a:t>
            </a:fld>
            <a:endParaRPr lang="en-US" dirty="0"/>
          </a:p>
        </p:txBody>
      </p:sp>
    </p:spTree>
    <p:extLst>
      <p:ext uri="{BB962C8B-B14F-4D97-AF65-F5344CB8AC3E}">
        <p14:creationId xmlns:p14="http://schemas.microsoft.com/office/powerpoint/2010/main" val="3479547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a:p>
        </p:txBody>
      </p:sp>
    </p:spTree>
    <p:extLst>
      <p:ext uri="{BB962C8B-B14F-4D97-AF65-F5344CB8AC3E}">
        <p14:creationId xmlns:p14="http://schemas.microsoft.com/office/powerpoint/2010/main" val="31643457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Pakistan has a high rate of marriage between cousins. Half of all marriages occur between first cousins; 29% of women marry first cousins on their father’s side and 21% on their mother’s side. Eight in ten ever-married women report they had a say in choosing their husbands.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42</a:t>
            </a:fld>
            <a:endParaRPr lang="en-US" dirty="0"/>
          </a:p>
        </p:txBody>
      </p:sp>
    </p:spTree>
    <p:extLst>
      <p:ext uri="{BB962C8B-B14F-4D97-AF65-F5344CB8AC3E}">
        <p14:creationId xmlns:p14="http://schemas.microsoft.com/office/powerpoint/2010/main" val="2901357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26% of married women age 15-49 want to have another child within the next 2 years, 16% want to wait at least 2 years before having another child, and 44% want no more children at all or are sterilised. Among married men age 15-49, 36% want to have another child in the next 2 years, 21% want to wait at least 2 years before the next child, and 37% want no more children or are sterilised (or their wife is sterilised).</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43</a:t>
            </a:fld>
            <a:endParaRPr lang="en-US" dirty="0"/>
          </a:p>
        </p:txBody>
      </p:sp>
    </p:spTree>
    <p:extLst>
      <p:ext uri="{BB962C8B-B14F-4D97-AF65-F5344CB8AC3E}">
        <p14:creationId xmlns:p14="http://schemas.microsoft.com/office/powerpoint/2010/main" val="36859875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44</a:t>
            </a:fld>
            <a:endParaRPr lang="en-US"/>
          </a:p>
        </p:txBody>
      </p:sp>
    </p:spTree>
    <p:extLst>
      <p:ext uri="{BB962C8B-B14F-4D97-AF65-F5344CB8AC3E}">
        <p14:creationId xmlns:p14="http://schemas.microsoft.com/office/powerpoint/2010/main" val="6347550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wanted fertility rate indicates what fertility would be if women had only the children they desired. The total wanted fertility rate and the actual total fertility rate in Pakistan are 2.9 and 3.6, respectively. This means that women in Pakistan want on average 0.7 children less than the current fertility rates.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45</a:t>
            </a:fld>
            <a:endParaRPr lang="en-US" dirty="0"/>
          </a:p>
        </p:txBody>
      </p:sp>
    </p:spTree>
    <p:extLst>
      <p:ext uri="{BB962C8B-B14F-4D97-AF65-F5344CB8AC3E}">
        <p14:creationId xmlns:p14="http://schemas.microsoft.com/office/powerpoint/2010/main" val="18216102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Nearly one-third (34%) of married women age 15- 49 use any method of family planning—25% use a modern method and 9% use a traditional method. The most popular methods are male condoms (9%), female </a:t>
            </a:r>
            <a:r>
              <a:rPr lang="en-US" sz="1200" b="0" i="0" u="none" strike="noStrike" kern="1200" baseline="0" dirty="0" err="1">
                <a:solidFill>
                  <a:schemeClr val="tx1"/>
                </a:solidFill>
                <a:latin typeface="+mn-lt"/>
                <a:ea typeface="+mn-ea"/>
                <a:cs typeface="+mn-cs"/>
              </a:rPr>
              <a:t>sterilisation</a:t>
            </a:r>
            <a:r>
              <a:rPr lang="en-US" sz="1200" b="0" i="0" u="none" strike="noStrike" kern="1200" baseline="0" dirty="0">
                <a:solidFill>
                  <a:schemeClr val="tx1"/>
                </a:solidFill>
                <a:latin typeface="+mn-lt"/>
                <a:ea typeface="+mn-ea"/>
                <a:cs typeface="+mn-cs"/>
              </a:rPr>
              <a:t> (9%), and withdrawal (8%).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46</a:t>
            </a:fld>
            <a:endParaRPr lang="en-US" dirty="0"/>
          </a:p>
        </p:txBody>
      </p:sp>
    </p:spTree>
    <p:extLst>
      <p:ext uri="{BB962C8B-B14F-4D97-AF65-F5344CB8AC3E}">
        <p14:creationId xmlns:p14="http://schemas.microsoft.com/office/powerpoint/2010/main" val="10268301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Modern family planning use increases with wealth; 17% of women from the poorest households use a modern method of family planning, compared to 30% of women from the wealthiest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47</a:t>
            </a:fld>
            <a:endParaRPr lang="en-US" dirty="0"/>
          </a:p>
        </p:txBody>
      </p:sp>
    </p:spTree>
    <p:extLst>
      <p:ext uri="{BB962C8B-B14F-4D97-AF65-F5344CB8AC3E}">
        <p14:creationId xmlns:p14="http://schemas.microsoft.com/office/powerpoint/2010/main" val="16320244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Modern method use ranges from a low of 14% in both </a:t>
            </a:r>
            <a:r>
              <a:rPr lang="en-US" sz="1200" b="0" i="0" u="none" strike="noStrike" kern="1200" baseline="0" dirty="0" err="1">
                <a:solidFill>
                  <a:schemeClr val="tx1"/>
                </a:solidFill>
                <a:latin typeface="+mn-lt"/>
                <a:ea typeface="+mn-ea"/>
                <a:cs typeface="+mn-cs"/>
              </a:rPr>
              <a:t>Balochistan</a:t>
            </a:r>
            <a:r>
              <a:rPr lang="en-US" sz="1200" b="0" i="0" u="none" strike="noStrike" kern="1200" baseline="0" dirty="0">
                <a:solidFill>
                  <a:schemeClr val="tx1"/>
                </a:solidFill>
                <a:latin typeface="+mn-lt"/>
                <a:ea typeface="+mn-ea"/>
                <a:cs typeface="+mn-cs"/>
              </a:rPr>
              <a:t> and FATA to a high of 35% in ICT Islamabad.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48</a:t>
            </a:fld>
            <a:endParaRPr lang="en-US"/>
          </a:p>
        </p:txBody>
      </p:sp>
    </p:spTree>
    <p:extLst>
      <p:ext uri="{BB962C8B-B14F-4D97-AF65-F5344CB8AC3E}">
        <p14:creationId xmlns:p14="http://schemas.microsoft.com/office/powerpoint/2010/main" val="19910807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use of modern methods of family planning has increased from 9% in 1990-91 to 25% in 2017-18. During the same time period, traditional method use increased from 3% in 1990-91 to 9% in 2012-13 and has remained stable since.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49</a:t>
            </a:fld>
            <a:endParaRPr lang="en-US" dirty="0"/>
          </a:p>
        </p:txBody>
      </p:sp>
    </p:spTree>
    <p:extLst>
      <p:ext uri="{BB962C8B-B14F-4D97-AF65-F5344CB8AC3E}">
        <p14:creationId xmlns:p14="http://schemas.microsoft.com/office/powerpoint/2010/main" val="39438913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young women age 15-19, modern method has increased 2% in 1990-91 to 7% in 2012-13 and has slightly declined to 6% in 2017-18. Similarly, modern method use among women age 20-24 increased from 4% in 1990-91 to 15% in 2012-13 and slightly declined to 13% in 2017-18</a:t>
            </a:r>
            <a:r>
              <a:rPr lang="en-US" dirty="0" smtClean="0"/>
              <a:t>.</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50</a:t>
            </a:fld>
            <a:endParaRPr lang="en-US" dirty="0"/>
          </a:p>
        </p:txBody>
      </p:sp>
    </p:spTree>
    <p:extLst>
      <p:ext uri="{BB962C8B-B14F-4D97-AF65-F5344CB8AC3E}">
        <p14:creationId xmlns:p14="http://schemas.microsoft.com/office/powerpoint/2010/main" val="12599701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Users</a:t>
            </a:r>
            <a:r>
              <a:rPr lang="en-US" baseline="0" dirty="0"/>
              <a:t> of female </a:t>
            </a:r>
            <a:r>
              <a:rPr lang="en-US" baseline="0" dirty="0" err="1"/>
              <a:t>sterilisation</a:t>
            </a:r>
            <a:r>
              <a:rPr lang="en-US" baseline="0" dirty="0"/>
              <a:t> and </a:t>
            </a:r>
            <a:r>
              <a:rPr lang="en-US" baseline="0" dirty="0" err="1"/>
              <a:t>injectables</a:t>
            </a:r>
            <a:r>
              <a:rPr lang="en-US" baseline="0" dirty="0"/>
              <a:t> are more likely to have received their method at a public sector health facility, while male condom users source their method at private sector facilities. Overall, 44% of modern methods are sourced through public sector and 43% through private sector.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51</a:t>
            </a:fld>
            <a:endParaRPr lang="en-US" dirty="0"/>
          </a:p>
        </p:txBody>
      </p:sp>
    </p:spTree>
    <p:extLst>
      <p:ext uri="{BB962C8B-B14F-4D97-AF65-F5344CB8AC3E}">
        <p14:creationId xmlns:p14="http://schemas.microsoft.com/office/powerpoint/2010/main" val="3667863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5</a:t>
            </a:fld>
            <a:endParaRPr lang="en-US"/>
          </a:p>
        </p:txBody>
      </p:sp>
    </p:spTree>
    <p:extLst>
      <p:ext uri="{BB962C8B-B14F-4D97-AF65-F5344CB8AC3E}">
        <p14:creationId xmlns:p14="http://schemas.microsoft.com/office/powerpoint/2010/main" val="17281303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Pakistan, 17% of married women have an unmet need for family planning: 10% want to delay childbearing, while 8% want to stop childbearing. The total demand for family planning includes both met and unmet need. Met need is the contraceptive prevalence rate. In Pakistan, 34% of married women use any family planning method. Women who want to delay or stop childbearing are said to have a demand for family planning. The total demand for family planning among married women in Pakistan is 52%.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52</a:t>
            </a:fld>
            <a:endParaRPr lang="en-US"/>
          </a:p>
        </p:txBody>
      </p:sp>
    </p:spTree>
    <p:extLst>
      <p:ext uri="{BB962C8B-B14F-4D97-AF65-F5344CB8AC3E}">
        <p14:creationId xmlns:p14="http://schemas.microsoft.com/office/powerpoint/2010/main" val="42245707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53</a:t>
            </a:fld>
            <a:endParaRPr lang="en-US" dirty="0"/>
          </a:p>
        </p:txBody>
      </p:sp>
    </p:spTree>
    <p:extLst>
      <p:ext uri="{BB962C8B-B14F-4D97-AF65-F5344CB8AC3E}">
        <p14:creationId xmlns:p14="http://schemas.microsoft.com/office/powerpoint/2010/main" val="18254464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Demand satisfied by modern methods measures the extent to which women who want to delay or stop childbearing are actually using modern family planning methods. Half of the demand for family planning in Pakistan is satisfied by modern methods.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Demand satisfied for modern methods is SDG indicator 3.7.1</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54</a:t>
            </a:fld>
            <a:endParaRPr lang="en-US" dirty="0"/>
          </a:p>
        </p:txBody>
      </p:sp>
    </p:spTree>
    <p:extLst>
      <p:ext uri="{BB962C8B-B14F-4D97-AF65-F5344CB8AC3E}">
        <p14:creationId xmlns:p14="http://schemas.microsoft.com/office/powerpoint/2010/main" val="14042742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 third (33%) of married women age 15-49 who are not currently using contraception intend to use family planning at some future time.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Almost half (46%) do not intend to use family planning in the future, and 21% are unsure.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55</a:t>
            </a:fld>
            <a:endParaRPr lang="en-US" dirty="0"/>
          </a:p>
        </p:txBody>
      </p:sp>
    </p:spTree>
    <p:extLst>
      <p:ext uri="{BB962C8B-B14F-4D97-AF65-F5344CB8AC3E}">
        <p14:creationId xmlns:p14="http://schemas.microsoft.com/office/powerpoint/2010/main" val="37830179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19% of women not using contraception were visited by a Lady Health Worker (LHW) who discussed family planning. Only 8% of women went to a health facility in the 12 months prior to the survey and discussed family planning. Overall, more than three-quarters (78%) of women who are not using a contraceptive method said they did not discuss family planning either with a LHW or at a health facility in the 12 months before the survey.</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56</a:t>
            </a:fld>
            <a:endParaRPr lang="en-US"/>
          </a:p>
        </p:txBody>
      </p:sp>
    </p:spTree>
    <p:extLst>
      <p:ext uri="{BB962C8B-B14F-4D97-AF65-F5344CB8AC3E}">
        <p14:creationId xmlns:p14="http://schemas.microsoft.com/office/powerpoint/2010/main" val="28044976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most common media source for family planning messages is the television. About 1 in 4 ever-married women (23%) and 44% of men saw a family planning message on the television in the few months before the survey. Both women and men were much less likely to have seen or heard a family planning message on the radio, newspaper or magazine, or mobile phone. Overall, 76% of women and 51% of men were not exposed to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57</a:t>
            </a:fld>
            <a:endParaRPr lang="en-US" dirty="0"/>
          </a:p>
        </p:txBody>
      </p:sp>
    </p:spTree>
    <p:extLst>
      <p:ext uri="{BB962C8B-B14F-4D97-AF65-F5344CB8AC3E}">
        <p14:creationId xmlns:p14="http://schemas.microsoft.com/office/powerpoint/2010/main" val="33745007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58</a:t>
            </a:fld>
            <a:endParaRPr lang="en-US" dirty="0"/>
          </a:p>
        </p:txBody>
      </p:sp>
    </p:spTree>
    <p:extLst>
      <p:ext uri="{BB962C8B-B14F-4D97-AF65-F5344CB8AC3E}">
        <p14:creationId xmlns:p14="http://schemas.microsoft.com/office/powerpoint/2010/main" val="6782959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59</a:t>
            </a:fld>
            <a:endParaRPr lang="en-US"/>
          </a:p>
        </p:txBody>
      </p:sp>
    </p:spTree>
    <p:extLst>
      <p:ext uri="{BB962C8B-B14F-4D97-AF65-F5344CB8AC3E}">
        <p14:creationId xmlns:p14="http://schemas.microsoft.com/office/powerpoint/2010/main" val="24092978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60</a:t>
            </a:fld>
            <a:endParaRPr lang="en-US"/>
          </a:p>
        </p:txBody>
      </p:sp>
    </p:spTree>
    <p:extLst>
      <p:ext uri="{BB962C8B-B14F-4D97-AF65-F5344CB8AC3E}">
        <p14:creationId xmlns:p14="http://schemas.microsoft.com/office/powerpoint/2010/main" val="39820195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Nearly 9 in 10 women (86%) age 15-49 receive antenatal care (ANC) from a skilled provider (doctor, nurse, midwife, or lady health visitor), most commonly from a doctor (82%).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61</a:t>
            </a:fld>
            <a:endParaRPr lang="en-US" dirty="0"/>
          </a:p>
        </p:txBody>
      </p:sp>
    </p:spTree>
    <p:extLst>
      <p:ext uri="{BB962C8B-B14F-4D97-AF65-F5344CB8AC3E}">
        <p14:creationId xmlns:p14="http://schemas.microsoft.com/office/powerpoint/2010/main" val="910520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a:p>
        </p:txBody>
      </p:sp>
    </p:spTree>
    <p:extLst>
      <p:ext uri="{BB962C8B-B14F-4D97-AF65-F5344CB8AC3E}">
        <p14:creationId xmlns:p14="http://schemas.microsoft.com/office/powerpoint/2010/main" val="23787827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timing and number of ANC visits are also important. More than half of women (55%) have their first ANC visit in the first trimester, as recommended. Half of women (51%) make four or more ANC visits. Women in urban areas are more likely to have 4+ ANC visits and an ANC visit in the first trimester than rural women.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62</a:t>
            </a:fld>
            <a:endParaRPr lang="en-US" dirty="0"/>
          </a:p>
        </p:txBody>
      </p:sp>
    </p:spTree>
    <p:extLst>
      <p:ext uri="{BB962C8B-B14F-4D97-AF65-F5344CB8AC3E}">
        <p14:creationId xmlns:p14="http://schemas.microsoft.com/office/powerpoint/2010/main" val="18134081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ANC coverage has improved since 1990-91 as more women attend ANC with a skilled provider, ANC in the first trimester, and four or more ANC visits.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63</a:t>
            </a:fld>
            <a:endParaRPr lang="en-US" dirty="0"/>
          </a:p>
        </p:txBody>
      </p:sp>
    </p:spTree>
    <p:extLst>
      <p:ext uri="{BB962C8B-B14F-4D97-AF65-F5344CB8AC3E}">
        <p14:creationId xmlns:p14="http://schemas.microsoft.com/office/powerpoint/2010/main" val="43100404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Among </a:t>
            </a:r>
            <a:r>
              <a:rPr lang="en-US" sz="1200" b="0" i="0" u="none" strike="noStrike" kern="1200" baseline="0" dirty="0">
                <a:solidFill>
                  <a:schemeClr val="tx1"/>
                </a:solidFill>
                <a:latin typeface="+mn-lt"/>
                <a:ea typeface="+mn-ea"/>
                <a:cs typeface="+mn-cs"/>
              </a:rPr>
              <a:t>women who received ANC for their most recent birth, 89% had their blood pressure measured, 71% had a urine sample taken, and 70% had a blood sample taken. </a:t>
            </a:r>
            <a:r>
              <a:rPr lang="en-US" sz="1200" b="0" i="0" u="none" strike="noStrike" kern="1200" baseline="0" smtClean="0">
                <a:solidFill>
                  <a:schemeClr val="tx1"/>
                </a:solidFill>
                <a:latin typeface="+mn-lt"/>
                <a:ea typeface="+mn-ea"/>
                <a:cs typeface="+mn-cs"/>
              </a:rPr>
              <a:t>Fifty-nine percent of women take iron tablets or syrup during pregnancy.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64</a:t>
            </a:fld>
            <a:endParaRPr lang="en-US"/>
          </a:p>
        </p:txBody>
      </p:sp>
    </p:spTree>
    <p:extLst>
      <p:ext uri="{BB962C8B-B14F-4D97-AF65-F5344CB8AC3E}">
        <p14:creationId xmlns:p14="http://schemas.microsoft.com/office/powerpoint/2010/main" val="25947744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Nearly 70% of women’s most recent births were protected against neonatal tetanus. </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65</a:t>
            </a:fld>
            <a:endParaRPr lang="en-US" dirty="0"/>
          </a:p>
        </p:txBody>
      </p:sp>
    </p:spTree>
    <p:extLst>
      <p:ext uri="{BB962C8B-B14F-4D97-AF65-F5344CB8AC3E}">
        <p14:creationId xmlns:p14="http://schemas.microsoft.com/office/powerpoint/2010/main" val="56315714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Two-thirds of births are delivered in a health facility, primarily in private sector facilities. Still, 1 in 3 births are delivered at home.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66</a:t>
            </a:fld>
            <a:endParaRPr lang="en-US"/>
          </a:p>
        </p:txBody>
      </p:sp>
    </p:spTree>
    <p:extLst>
      <p:ext uri="{BB962C8B-B14F-4D97-AF65-F5344CB8AC3E}">
        <p14:creationId xmlns:p14="http://schemas.microsoft.com/office/powerpoint/2010/main" val="8009457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Health facility deliveries have dramatically increased since 1990-91 when only 13% of births were delivered in a health facility.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67</a:t>
            </a:fld>
            <a:endParaRPr lang="en-US" dirty="0"/>
          </a:p>
        </p:txBody>
      </p:sp>
    </p:spTree>
    <p:extLst>
      <p:ext uri="{BB962C8B-B14F-4D97-AF65-F5344CB8AC3E}">
        <p14:creationId xmlns:p14="http://schemas.microsoft.com/office/powerpoint/2010/main" val="4317494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Overall, 69% of births are assisted by a skilled provider. The majority of births are delivered by a doctor (</a:t>
            </a:r>
            <a:r>
              <a:rPr lang="en-US" sz="1200" b="0" i="0" u="none" strike="noStrike" kern="1200" baseline="0">
                <a:solidFill>
                  <a:schemeClr val="tx1"/>
                </a:solidFill>
                <a:latin typeface="+mn-lt"/>
                <a:ea typeface="+mn-ea"/>
                <a:cs typeface="+mn-cs"/>
              </a:rPr>
              <a:t>60</a:t>
            </a:r>
            <a:r>
              <a:rPr lang="en-US" sz="1200" b="0" i="0" u="none" strike="noStrike" kern="1200" baseline="0" smtClean="0">
                <a:solidFill>
                  <a:schemeClr val="tx1"/>
                </a:solidFill>
                <a:latin typeface="+mn-lt"/>
                <a:ea typeface="+mn-ea"/>
                <a:cs typeface="+mn-cs"/>
              </a:rPr>
              <a:t>%.</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This indicator is an SDG for Pakistan (Indicator 3.1.2)</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68</a:t>
            </a:fld>
            <a:endParaRPr lang="en-US"/>
          </a:p>
        </p:txBody>
      </p:sp>
    </p:spTree>
    <p:extLst>
      <p:ext uri="{BB962C8B-B14F-4D97-AF65-F5344CB8AC3E}">
        <p14:creationId xmlns:p14="http://schemas.microsoft.com/office/powerpoint/2010/main" val="21562270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Postnatal care helps prevent complications after childbirth. More than 6 in 10 (62%) women age 15-49 received a postnatal check within two days of delivery, while 36% did not have a postnatal check within 41 days of delivery. Sixty-four percent of newborns received a postnatal check within two days of birth, while 35% did not have a postnatal check.</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69</a:t>
            </a:fld>
            <a:endParaRPr lang="en-US"/>
          </a:p>
        </p:txBody>
      </p:sp>
    </p:spTree>
    <p:extLst>
      <p:ext uri="{BB962C8B-B14F-4D97-AF65-F5344CB8AC3E}">
        <p14:creationId xmlns:p14="http://schemas.microsoft.com/office/powerpoint/2010/main" val="221455691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Two-thirds of ever-married women report at least one problem accessing health care for themselves. Nearly 6 in 10 women (58%) do not want to go alone, while 42% are concerned about the distance to the health facility. Three in ten women are concerned about securing money for treatment, while 21% are concerned about getting permission to go for treatment.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70</a:t>
            </a:fld>
            <a:endParaRPr lang="en-US" dirty="0"/>
          </a:p>
        </p:txBody>
      </p:sp>
    </p:spTree>
    <p:extLst>
      <p:ext uri="{BB962C8B-B14F-4D97-AF65-F5344CB8AC3E}">
        <p14:creationId xmlns:p14="http://schemas.microsoft.com/office/powerpoint/2010/main" val="137366269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71</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Community questionnaire results in Appendix D. Fieldworker</a:t>
            </a:r>
            <a:r>
              <a:rPr lang="en-US" baseline="0" dirty="0" smtClean="0"/>
              <a:t> and Community results are in the PDHS dataset.</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a:t>
            </a:fld>
            <a:endParaRPr lang="en-US"/>
          </a:p>
        </p:txBody>
      </p:sp>
    </p:spTree>
    <p:extLst>
      <p:ext uri="{BB962C8B-B14F-4D97-AF65-F5344CB8AC3E}">
        <p14:creationId xmlns:p14="http://schemas.microsoft.com/office/powerpoint/2010/main" val="21054589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72</a:t>
            </a:fld>
            <a:endParaRPr lang="en-US"/>
          </a:p>
        </p:txBody>
      </p:sp>
    </p:spTree>
    <p:extLst>
      <p:ext uri="{BB962C8B-B14F-4D97-AF65-F5344CB8AC3E}">
        <p14:creationId xmlns:p14="http://schemas.microsoft.com/office/powerpoint/2010/main" val="27454444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73</a:t>
            </a:fld>
            <a:endParaRPr lang="en-US" dirty="0"/>
          </a:p>
        </p:txBody>
      </p:sp>
    </p:spTree>
    <p:extLst>
      <p:ext uri="{BB962C8B-B14F-4D97-AF65-F5344CB8AC3E}">
        <p14:creationId xmlns:p14="http://schemas.microsoft.com/office/powerpoint/2010/main" val="28416246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Two-thirds of children age 12-23 months have received all eight basic vaccinations—one dose each of BCG and measles vaccine and three doses each of DPT-</a:t>
            </a:r>
            <a:r>
              <a:rPr lang="en-US" sz="1200" b="0" i="0" u="none" strike="noStrike" kern="1200" baseline="0" dirty="0" err="1">
                <a:solidFill>
                  <a:schemeClr val="tx1"/>
                </a:solidFill>
                <a:latin typeface="+mn-lt"/>
                <a:ea typeface="+mn-ea"/>
                <a:cs typeface="+mn-cs"/>
              </a:rPr>
              <a:t>HepB</a:t>
            </a:r>
            <a:r>
              <a:rPr lang="en-US" sz="1200" b="0" i="0" u="none" strike="noStrike" kern="1200" baseline="0" dirty="0">
                <a:solidFill>
                  <a:schemeClr val="tx1"/>
                </a:solidFill>
                <a:latin typeface="+mn-lt"/>
                <a:ea typeface="+mn-ea"/>
                <a:cs typeface="+mn-cs"/>
              </a:rPr>
              <a:t>-Hib and polio vaccine. </a:t>
            </a:r>
            <a:r>
              <a:rPr lang="en-US" sz="1200" b="0" i="0" u="none" strike="noStrike" kern="1200" baseline="0" dirty="0" smtClean="0">
                <a:solidFill>
                  <a:schemeClr val="tx1"/>
                </a:solidFill>
                <a:latin typeface="+mn-lt"/>
                <a:ea typeface="+mn-ea"/>
                <a:cs typeface="+mn-cs"/>
              </a:rPr>
              <a:t/>
            </a:r>
            <a:br>
              <a:rPr lang="en-US" sz="1200" b="0" i="0" u="none" strike="noStrike" kern="1200" baseline="0" dirty="0" smtClean="0">
                <a:solidFill>
                  <a:schemeClr val="tx1"/>
                </a:solidFill>
                <a:latin typeface="+mn-lt"/>
                <a:ea typeface="+mn-ea"/>
                <a:cs typeface="+mn-cs"/>
              </a:rPr>
            </a:b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3</a:t>
            </a:r>
            <a:r>
              <a:rPr lang="en-US" sz="1200" b="0" i="0" u="none" strike="noStrike" kern="1200" baseline="30000" dirty="0" smtClean="0">
                <a:solidFill>
                  <a:schemeClr val="tx1"/>
                </a:solidFill>
                <a:latin typeface="+mn-lt"/>
                <a:ea typeface="+mn-ea"/>
                <a:cs typeface="+mn-cs"/>
              </a:rPr>
              <a:t>rd</a:t>
            </a:r>
            <a:r>
              <a:rPr lang="en-US" sz="1200" b="0" i="0" u="none" strike="noStrike" kern="1200" baseline="0" dirty="0" smtClean="0">
                <a:solidFill>
                  <a:schemeClr val="tx1"/>
                </a:solidFill>
                <a:latin typeface="+mn-lt"/>
                <a:ea typeface="+mn-ea"/>
                <a:cs typeface="+mn-cs"/>
              </a:rPr>
              <a:t> dose of DPT is SDG indicator 3.b.1.</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74</a:t>
            </a:fld>
            <a:endParaRPr lang="en-US" dirty="0"/>
          </a:p>
        </p:txBody>
      </p:sp>
    </p:spTree>
    <p:extLst>
      <p:ext uri="{BB962C8B-B14F-4D97-AF65-F5344CB8AC3E}">
        <p14:creationId xmlns:p14="http://schemas.microsoft.com/office/powerpoint/2010/main" val="37120211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Basic vaccination coverage improves</a:t>
            </a:r>
            <a:r>
              <a:rPr lang="en-US" baseline="0" dirty="0"/>
              <a:t> with increased household wealth; 38% of children from the poorest households have received all basic vaccinations, compared to 80% of children from the wealthiest households.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75</a:t>
            </a:fld>
            <a:endParaRPr lang="en-US" dirty="0"/>
          </a:p>
        </p:txBody>
      </p:sp>
    </p:spTree>
    <p:extLst>
      <p:ext uri="{BB962C8B-B14F-4D97-AF65-F5344CB8AC3E}">
        <p14:creationId xmlns:p14="http://schemas.microsoft.com/office/powerpoint/2010/main" val="16216631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Basic vaccination coverage is lowest in </a:t>
            </a:r>
            <a:r>
              <a:rPr lang="en-US" sz="1200" b="0" i="0" u="none" strike="noStrike" kern="1200" baseline="0" dirty="0" err="1">
                <a:solidFill>
                  <a:schemeClr val="tx1"/>
                </a:solidFill>
                <a:latin typeface="+mn-lt"/>
                <a:ea typeface="+mn-ea"/>
                <a:cs typeface="+mn-cs"/>
              </a:rPr>
              <a:t>Balochistan</a:t>
            </a:r>
            <a:r>
              <a:rPr lang="en-US" sz="1200" b="0" i="0" u="none" strike="noStrike" kern="1200" baseline="0" dirty="0">
                <a:solidFill>
                  <a:schemeClr val="tx1"/>
                </a:solidFill>
                <a:latin typeface="+mn-lt"/>
                <a:ea typeface="+mn-ea"/>
                <a:cs typeface="+mn-cs"/>
              </a:rPr>
              <a:t> (29%) and highest in Punjab (80%).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76</a:t>
            </a:fld>
            <a:endParaRPr lang="en-US"/>
          </a:p>
        </p:txBody>
      </p:sp>
    </p:spTree>
    <p:extLst>
      <p:ext uri="{BB962C8B-B14F-4D97-AF65-F5344CB8AC3E}">
        <p14:creationId xmlns:p14="http://schemas.microsoft.com/office/powerpoint/2010/main" val="187682203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Basic vaccination coverage has increased since 1990-91 when 35% of children had received all basic vaccinations.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77</a:t>
            </a:fld>
            <a:endParaRPr lang="en-US" dirty="0"/>
          </a:p>
        </p:txBody>
      </p:sp>
    </p:spTree>
    <p:extLst>
      <p:ext uri="{BB962C8B-B14F-4D97-AF65-F5344CB8AC3E}">
        <p14:creationId xmlns:p14="http://schemas.microsoft.com/office/powerpoint/2010/main" val="10610206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78</a:t>
            </a:fld>
            <a:endParaRPr lang="en-US" dirty="0"/>
          </a:p>
        </p:txBody>
      </p:sp>
    </p:spTree>
    <p:extLst>
      <p:ext uri="{BB962C8B-B14F-4D97-AF65-F5344CB8AC3E}">
        <p14:creationId xmlns:p14="http://schemas.microsoft.com/office/powerpoint/2010/main" val="183837302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two weeks before the survey, 14% of children under five were ill with symptoms of acute respiratory infection (ARI) such as chest-related short, rapid breathing and/or difficulty breathing. Among these children, treatment or advice was sought for 84%. More than one-third of children under five (38%) had fever in the two weeks before the survey. Among these children, treatment or advice was sought for 81%. One in five children under five had </a:t>
            </a:r>
            <a:r>
              <a:rPr lang="en-US" sz="1200" b="0" i="0" u="none" strike="noStrike" kern="1200" baseline="0" dirty="0" err="1">
                <a:solidFill>
                  <a:schemeClr val="tx1"/>
                </a:solidFill>
                <a:latin typeface="+mn-lt"/>
                <a:ea typeface="+mn-ea"/>
                <a:cs typeface="+mn-cs"/>
              </a:rPr>
              <a:t>diarrhoea</a:t>
            </a:r>
            <a:r>
              <a:rPr lang="en-US" sz="1200" b="0" i="0" u="none" strike="noStrike" kern="1200" baseline="0" dirty="0">
                <a:solidFill>
                  <a:schemeClr val="tx1"/>
                </a:solidFill>
                <a:latin typeface="+mn-lt"/>
                <a:ea typeface="+mn-ea"/>
                <a:cs typeface="+mn-cs"/>
              </a:rPr>
              <a:t> in the two weeks before the survey. Seventy-one percent of children under five with </a:t>
            </a:r>
            <a:r>
              <a:rPr lang="en-US" sz="1200" b="0" i="0" u="none" strike="noStrike" kern="1200" baseline="0" dirty="0" err="1">
                <a:solidFill>
                  <a:schemeClr val="tx1"/>
                </a:solidFill>
                <a:latin typeface="+mn-lt"/>
                <a:ea typeface="+mn-ea"/>
                <a:cs typeface="+mn-cs"/>
              </a:rPr>
              <a:t>diarrhoea</a:t>
            </a:r>
            <a:r>
              <a:rPr lang="en-US" sz="1200" b="0" i="0" u="none" strike="noStrike" kern="1200" baseline="0" dirty="0">
                <a:solidFill>
                  <a:schemeClr val="tx1"/>
                </a:solidFill>
                <a:latin typeface="+mn-lt"/>
                <a:ea typeface="+mn-ea"/>
                <a:cs typeface="+mn-cs"/>
              </a:rPr>
              <a:t> had treatment or advice sought.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79</a:t>
            </a:fld>
            <a:endParaRPr lang="en-US" dirty="0"/>
          </a:p>
        </p:txBody>
      </p:sp>
    </p:spTree>
    <p:extLst>
      <p:ext uri="{BB962C8B-B14F-4D97-AF65-F5344CB8AC3E}">
        <p14:creationId xmlns:p14="http://schemas.microsoft.com/office/powerpoint/2010/main" val="36063555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a:solidFill>
                  <a:schemeClr val="tx1"/>
                </a:solidFill>
                <a:latin typeface="+mn-lt"/>
                <a:ea typeface="+mn-ea"/>
                <a:cs typeface="+mn-cs"/>
              </a:rPr>
              <a:t>Diarrhoea</a:t>
            </a:r>
            <a:r>
              <a:rPr lang="en-US" sz="1200" b="0" i="0" u="none" strike="noStrike" kern="1200" baseline="0" dirty="0">
                <a:solidFill>
                  <a:schemeClr val="tx1"/>
                </a:solidFill>
                <a:latin typeface="+mn-lt"/>
                <a:ea typeface="+mn-ea"/>
                <a:cs typeface="+mn-cs"/>
              </a:rPr>
              <a:t> was most common among children age 6-11 months (31%).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80</a:t>
            </a:fld>
            <a:endParaRPr lang="en-US" dirty="0"/>
          </a:p>
        </p:txBody>
      </p:sp>
    </p:spTree>
    <p:extLst>
      <p:ext uri="{BB962C8B-B14F-4D97-AF65-F5344CB8AC3E}">
        <p14:creationId xmlns:p14="http://schemas.microsoft.com/office/powerpoint/2010/main" val="117269928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Children with </a:t>
            </a:r>
            <a:r>
              <a:rPr lang="en-US" sz="1200" b="0" i="0" u="none" strike="noStrike" kern="1200" baseline="0" dirty="0" err="1">
                <a:solidFill>
                  <a:schemeClr val="tx1"/>
                </a:solidFill>
                <a:latin typeface="+mn-lt"/>
                <a:ea typeface="+mn-ea"/>
                <a:cs typeface="+mn-cs"/>
              </a:rPr>
              <a:t>diarrhoea</a:t>
            </a:r>
            <a:r>
              <a:rPr lang="en-US" sz="1200" b="0" i="0" u="none" strike="noStrike" kern="1200" baseline="0" dirty="0">
                <a:solidFill>
                  <a:schemeClr val="tx1"/>
                </a:solidFill>
                <a:latin typeface="+mn-lt"/>
                <a:ea typeface="+mn-ea"/>
                <a:cs typeface="+mn-cs"/>
              </a:rPr>
              <a:t> should drink more fluids, particularly through oral rehydration therapy (ORT) which includes oral rehydration salts (ORS), recommended home fluids, and increased fluids. Additionally, children under five with </a:t>
            </a:r>
            <a:r>
              <a:rPr lang="en-US" sz="1200" b="0" i="0" u="none" strike="noStrike" kern="1200" baseline="0" dirty="0" err="1">
                <a:solidFill>
                  <a:schemeClr val="tx1"/>
                </a:solidFill>
                <a:latin typeface="+mn-lt"/>
                <a:ea typeface="+mn-ea"/>
                <a:cs typeface="+mn-cs"/>
              </a:rPr>
              <a:t>diarrhoea</a:t>
            </a:r>
            <a:r>
              <a:rPr lang="en-US" sz="1200" b="0" i="0" u="none" strike="noStrike" kern="1200" baseline="0" dirty="0">
                <a:solidFill>
                  <a:schemeClr val="tx1"/>
                </a:solidFill>
                <a:latin typeface="+mn-lt"/>
                <a:ea typeface="+mn-ea"/>
                <a:cs typeface="+mn-cs"/>
              </a:rPr>
              <a:t> should receive zinc. While 43% of children under five with </a:t>
            </a:r>
            <a:r>
              <a:rPr lang="en-US" sz="1200" b="0" i="0" u="none" strike="noStrike" kern="1200" baseline="0" dirty="0" err="1">
                <a:solidFill>
                  <a:schemeClr val="tx1"/>
                </a:solidFill>
                <a:latin typeface="+mn-lt"/>
                <a:ea typeface="+mn-ea"/>
                <a:cs typeface="+mn-cs"/>
              </a:rPr>
              <a:t>diarrhoea</a:t>
            </a:r>
            <a:r>
              <a:rPr lang="en-US" sz="1200" b="0" i="0" u="none" strike="noStrike" kern="1200" baseline="0" dirty="0">
                <a:solidFill>
                  <a:schemeClr val="tx1"/>
                </a:solidFill>
                <a:latin typeface="+mn-lt"/>
                <a:ea typeface="+mn-ea"/>
                <a:cs typeface="+mn-cs"/>
              </a:rPr>
              <a:t> received ORT, 14% received no treatment. Only 8% of children under five with </a:t>
            </a:r>
            <a:r>
              <a:rPr lang="en-US" sz="1200" b="0" i="0" u="none" strike="noStrike" kern="1200" baseline="0" dirty="0" err="1">
                <a:solidFill>
                  <a:schemeClr val="tx1"/>
                </a:solidFill>
                <a:latin typeface="+mn-lt"/>
                <a:ea typeface="+mn-ea"/>
                <a:cs typeface="+mn-cs"/>
              </a:rPr>
              <a:t>diarrhoea</a:t>
            </a:r>
            <a:r>
              <a:rPr lang="en-US" sz="1200" b="0" i="0" u="none" strike="noStrike" kern="1200" baseline="0" dirty="0">
                <a:solidFill>
                  <a:schemeClr val="tx1"/>
                </a:solidFill>
                <a:latin typeface="+mn-lt"/>
                <a:ea typeface="+mn-ea"/>
                <a:cs typeface="+mn-cs"/>
              </a:rPr>
              <a:t> received ORS and zinc.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81</a:t>
            </a:fld>
            <a:endParaRPr lang="en-US"/>
          </a:p>
        </p:txBody>
      </p:sp>
    </p:spTree>
    <p:extLst>
      <p:ext uri="{BB962C8B-B14F-4D97-AF65-F5344CB8AC3E}">
        <p14:creationId xmlns:p14="http://schemas.microsoft.com/office/powerpoint/2010/main" val="2964780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8</a:t>
            </a:fld>
            <a:endParaRPr lang="en-US"/>
          </a:p>
        </p:txBody>
      </p:sp>
    </p:spTree>
    <p:extLst>
      <p:ext uri="{BB962C8B-B14F-4D97-AF65-F5344CB8AC3E}">
        <p14:creationId xmlns:p14="http://schemas.microsoft.com/office/powerpoint/2010/main" val="188932369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Only 9% of children who had diarrhoea were given liquid more than usual while 55% were given same amount of liquids as usual. However, 35% of children were given somewhat or much less liquid.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1E81180-36CA-43EC-B7D8-15BB5DAAE4B2}" type="slidenum">
              <a:rPr lang="en-US" smtClean="0"/>
              <a:t>82</a:t>
            </a:fld>
            <a:endParaRPr lang="en-US" dirty="0"/>
          </a:p>
        </p:txBody>
      </p:sp>
    </p:spTree>
    <p:extLst>
      <p:ext uri="{BB962C8B-B14F-4D97-AF65-F5344CB8AC3E}">
        <p14:creationId xmlns:p14="http://schemas.microsoft.com/office/powerpoint/2010/main" val="49241731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About 4% of children were given more than usual amount while 46% of children were given same amount (as recommended). More than one-third of children were given less food</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83</a:t>
            </a:fld>
            <a:endParaRPr lang="en-US"/>
          </a:p>
        </p:txBody>
      </p:sp>
    </p:spTree>
    <p:extLst>
      <p:ext uri="{BB962C8B-B14F-4D97-AF65-F5344CB8AC3E}">
        <p14:creationId xmlns:p14="http://schemas.microsoft.com/office/powerpoint/2010/main" val="427753338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spcAft>
                <a:spcPts val="1800"/>
              </a:spcAft>
              <a:buNone/>
            </a:pPr>
            <a:r>
              <a:rPr lang="en-US" sz="1200" b="0" i="0" u="none" strike="noStrike" kern="1200" baseline="0" dirty="0">
                <a:solidFill>
                  <a:schemeClr val="tx1"/>
                </a:solidFill>
                <a:latin typeface="+mn-lt"/>
                <a:ea typeface="+mn-ea"/>
                <a:cs typeface="+mn-cs"/>
              </a:rPr>
              <a:t>Infant and under-5 mortality rates for the five-year period before the survey are </a:t>
            </a:r>
            <a:r>
              <a:rPr lang="en-US" sz="1200" b="0" i="0" u="none" strike="noStrike" kern="1200" baseline="0" dirty="0" smtClean="0">
                <a:solidFill>
                  <a:schemeClr val="tx1"/>
                </a:solidFill>
                <a:latin typeface="+mn-lt"/>
                <a:ea typeface="+mn-ea"/>
                <a:cs typeface="+mn-cs"/>
              </a:rPr>
              <a:t>62 </a:t>
            </a:r>
            <a:r>
              <a:rPr lang="en-US" sz="1200" b="0" i="0" u="none" strike="noStrike" kern="1200" baseline="0" dirty="0">
                <a:solidFill>
                  <a:schemeClr val="tx1"/>
                </a:solidFill>
                <a:latin typeface="+mn-lt"/>
                <a:ea typeface="+mn-ea"/>
                <a:cs typeface="+mn-cs"/>
              </a:rPr>
              <a:t>and </a:t>
            </a:r>
            <a:r>
              <a:rPr lang="en-US" sz="1200" b="0" i="0" u="none" strike="noStrike" kern="1200" baseline="0" dirty="0" smtClean="0">
                <a:solidFill>
                  <a:schemeClr val="tx1"/>
                </a:solidFill>
                <a:latin typeface="+mn-lt"/>
                <a:ea typeface="+mn-ea"/>
                <a:cs typeface="+mn-cs"/>
              </a:rPr>
              <a:t>74 </a:t>
            </a:r>
            <a:r>
              <a:rPr lang="en-US" sz="1200" b="0" i="0" u="none" strike="noStrike" kern="1200" baseline="0" dirty="0">
                <a:solidFill>
                  <a:schemeClr val="tx1"/>
                </a:solidFill>
                <a:latin typeface="+mn-lt"/>
                <a:ea typeface="+mn-ea"/>
                <a:cs typeface="+mn-cs"/>
              </a:rPr>
              <a:t>deaths per 1,000 live births, respectively. The neonatal mortality rate is 42 deaths per 1,000 live births. At these mortality levels, 1 in every 14 Pakistani children does not survive to their fifth birthday. </a:t>
            </a:r>
            <a:r>
              <a:rPr lang="en-US" sz="1200" b="0" i="0" u="none" strike="noStrike" kern="1200" baseline="0" dirty="0" smtClean="0">
                <a:solidFill>
                  <a:schemeClr val="tx1"/>
                </a:solidFill>
                <a:latin typeface="+mn-lt"/>
                <a:ea typeface="+mn-ea"/>
                <a:cs typeface="+mn-cs"/>
              </a:rPr>
              <a:t> </a:t>
            </a:r>
          </a:p>
          <a:p>
            <a:pPr marL="0" indent="0">
              <a:spcBef>
                <a:spcPts val="0"/>
              </a:spcBef>
              <a:spcAft>
                <a:spcPts val="1800"/>
              </a:spcAft>
              <a:buNone/>
            </a:pPr>
            <a:r>
              <a:rPr lang="en-GB" b="1" noProof="0" dirty="0" smtClean="0"/>
              <a:t/>
            </a:r>
            <a:br>
              <a:rPr lang="en-GB" b="1" noProof="0" dirty="0" smtClean="0"/>
            </a:br>
            <a:r>
              <a:rPr lang="en-GB" b="1" noProof="0" dirty="0" smtClean="0"/>
              <a:t>Neonatal mortality: </a:t>
            </a:r>
            <a:r>
              <a:rPr lang="en-GB" sz="1200" noProof="0" dirty="0" smtClean="0"/>
              <a:t>Probability of dying in the first month of life</a:t>
            </a:r>
            <a:endParaRPr lang="en-GB" sz="1200" b="1" noProof="0" dirty="0" smtClean="0"/>
          </a:p>
          <a:p>
            <a:pPr marL="0" indent="0">
              <a:spcBef>
                <a:spcPts val="0"/>
              </a:spcBef>
              <a:spcAft>
                <a:spcPts val="1800"/>
              </a:spcAft>
              <a:buNone/>
            </a:pPr>
            <a:r>
              <a:rPr lang="en-GB" b="1" noProof="0" dirty="0" err="1" smtClean="0"/>
              <a:t>Postneonatal</a:t>
            </a:r>
            <a:r>
              <a:rPr lang="en-GB" b="1" noProof="0" dirty="0" smtClean="0"/>
              <a:t> mortality:  </a:t>
            </a:r>
            <a:r>
              <a:rPr lang="en-GB" b="0" noProof="0" dirty="0" smtClean="0"/>
              <a:t>P</a:t>
            </a:r>
            <a:r>
              <a:rPr lang="en-GB" sz="1200" noProof="0" dirty="0" smtClean="0"/>
              <a:t>robability of dying between one month and first birthday</a:t>
            </a:r>
          </a:p>
          <a:p>
            <a:pPr marL="0" indent="0">
              <a:spcBef>
                <a:spcPts val="0"/>
              </a:spcBef>
              <a:spcAft>
                <a:spcPts val="1800"/>
              </a:spcAft>
              <a:buNone/>
            </a:pPr>
            <a:r>
              <a:rPr lang="en-GB" b="1" noProof="0" dirty="0" smtClean="0"/>
              <a:t>Infant mortality:  </a:t>
            </a:r>
            <a:r>
              <a:rPr lang="en-GB" sz="1200" noProof="0" dirty="0" smtClean="0"/>
              <a:t>Probability of dying before the first birthday</a:t>
            </a:r>
          </a:p>
          <a:p>
            <a:pPr marL="0" indent="0">
              <a:spcBef>
                <a:spcPts val="0"/>
              </a:spcBef>
              <a:spcAft>
                <a:spcPts val="1800"/>
              </a:spcAft>
              <a:buNone/>
            </a:pPr>
            <a:r>
              <a:rPr lang="en-GB" b="1" noProof="0" dirty="0" smtClean="0"/>
              <a:t>Child mortality:  </a:t>
            </a:r>
            <a:r>
              <a:rPr lang="en-GB" sz="1200" noProof="0" dirty="0" smtClean="0"/>
              <a:t>Probability of dying between age one and five</a:t>
            </a:r>
          </a:p>
          <a:p>
            <a:pPr marL="0" indent="0">
              <a:spcBef>
                <a:spcPts val="0"/>
              </a:spcBef>
              <a:spcAft>
                <a:spcPts val="1800"/>
              </a:spcAft>
              <a:buNone/>
            </a:pPr>
            <a:r>
              <a:rPr lang="en-GB" b="1" noProof="0" dirty="0" smtClean="0"/>
              <a:t>Under-5 mortality:  </a:t>
            </a:r>
            <a:r>
              <a:rPr lang="en-GB" sz="1200" noProof="0" dirty="0" smtClean="0"/>
              <a:t>Probability of dying before the fifth birthday</a:t>
            </a:r>
          </a:p>
          <a:p>
            <a:pPr marL="0" indent="0">
              <a:spcBef>
                <a:spcPts val="0"/>
              </a:spcBef>
              <a:spcAft>
                <a:spcPts val="1800"/>
              </a:spcAft>
              <a:buNone/>
            </a:pPr>
            <a:r>
              <a:rPr lang="en-US" sz="1200" b="0" i="0" u="none" strike="noStrike" kern="1200" baseline="0" dirty="0" smtClean="0">
                <a:solidFill>
                  <a:schemeClr val="tx1"/>
                </a:solidFill>
                <a:latin typeface="+mn-lt"/>
                <a:ea typeface="+mn-ea"/>
                <a:cs typeface="+mn-cs"/>
              </a:rPr>
              <a:t/>
            </a:r>
            <a:br>
              <a:rPr lang="en-US" sz="1200" b="0" i="0" u="none" strike="noStrike" kern="1200" baseline="0" dirty="0" smtClean="0">
                <a:solidFill>
                  <a:schemeClr val="tx1"/>
                </a:solidFill>
                <a:latin typeface="+mn-lt"/>
                <a:ea typeface="+mn-ea"/>
                <a:cs typeface="+mn-cs"/>
              </a:rPr>
            </a:br>
            <a:r>
              <a:rPr lang="en-US" sz="1200" b="0" i="0" u="none" strike="noStrike" kern="1200" baseline="0" dirty="0" smtClean="0">
                <a:solidFill>
                  <a:schemeClr val="tx1"/>
                </a:solidFill>
                <a:latin typeface="+mn-lt"/>
                <a:ea typeface="+mn-ea"/>
                <a:cs typeface="+mn-cs"/>
              </a:rPr>
              <a:t>Under-5 mortality and neonatal mortality are SDG indicators 3.2.1 and 3.2.2, respectively.</a:t>
            </a:r>
            <a:endParaRPr lang="en-US" sz="1200" b="0" i="0" u="none" strike="noStrike" kern="1200" baseline="0" dirty="0">
              <a:solidFill>
                <a:schemeClr val="tx1"/>
              </a:solidFill>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84</a:t>
            </a:fld>
            <a:endParaRPr lang="en-US" dirty="0"/>
          </a:p>
        </p:txBody>
      </p:sp>
    </p:spTree>
    <p:extLst>
      <p:ext uri="{BB962C8B-B14F-4D97-AF65-F5344CB8AC3E}">
        <p14:creationId xmlns:p14="http://schemas.microsoft.com/office/powerpoint/2010/main" val="121278490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Childhood mortality rates are higher in rural areas than in urban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85</a:t>
            </a:fld>
            <a:endParaRPr lang="en-US"/>
          </a:p>
        </p:txBody>
      </p:sp>
    </p:spTree>
    <p:extLst>
      <p:ext uri="{BB962C8B-B14F-4D97-AF65-F5344CB8AC3E}">
        <p14:creationId xmlns:p14="http://schemas.microsoft.com/office/powerpoint/2010/main" val="287095557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Childhood mortality rates have declined since 1990-91. Infant mortality has decreased from 86 deaths per 1,000 live births in 1990-91 to 62 in 2017- 18. During the same time period, under-5 mortality has markedly declined from 112 to 74 deaths per 1,000 live births. Neonatal mortality increased from 49 deaths per 1,000 live births in 1990-91 to 55 in 2012-13, and has since declined to 42 deaths per 1,000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86</a:t>
            </a:fld>
            <a:endParaRPr lang="en-US" dirty="0"/>
          </a:p>
        </p:txBody>
      </p:sp>
    </p:spTree>
    <p:extLst>
      <p:ext uri="{BB962C8B-B14F-4D97-AF65-F5344CB8AC3E}">
        <p14:creationId xmlns:p14="http://schemas.microsoft.com/office/powerpoint/2010/main" val="16736308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Childhood mortality rates decrease as mother’s education increases. For example, </a:t>
            </a:r>
            <a:r>
              <a:rPr lang="en-US" sz="1200" b="0" i="0" u="none" strike="noStrike" kern="1200" baseline="0" dirty="0">
                <a:solidFill>
                  <a:schemeClr val="tx1"/>
                </a:solidFill>
                <a:latin typeface="+mn-lt"/>
                <a:ea typeface="+mn-ea"/>
                <a:cs typeface="+mn-cs"/>
              </a:rPr>
              <a:t>children whose mothers have no education are more likely to die young (91 deaths per 1,000 live births) than children whose mothers have higher education (38 deaths per 1,000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87</a:t>
            </a:fld>
            <a:endParaRPr lang="en-US"/>
          </a:p>
        </p:txBody>
      </p:sp>
    </p:spTree>
    <p:extLst>
      <p:ext uri="{BB962C8B-B14F-4D97-AF65-F5344CB8AC3E}">
        <p14:creationId xmlns:p14="http://schemas.microsoft.com/office/powerpoint/2010/main" val="385132728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Childhood mortality rates also decrease with increasing wealth. </a:t>
            </a:r>
            <a:r>
              <a:rPr lang="en-US" sz="1200" b="0" i="0" u="none" strike="noStrike" kern="1200" baseline="0" dirty="0">
                <a:solidFill>
                  <a:schemeClr val="tx1"/>
                </a:solidFill>
                <a:latin typeface="+mn-lt"/>
                <a:ea typeface="+mn-ea"/>
                <a:cs typeface="+mn-cs"/>
              </a:rPr>
              <a:t>Under-5 mortality is nearly two times higher among children in the poorest households (100 deaths per 1,000 live births), compared to children in the wealthiest households (56 deaths per 1,000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88</a:t>
            </a:fld>
            <a:endParaRPr lang="en-US"/>
          </a:p>
        </p:txBody>
      </p:sp>
    </p:spTree>
    <p:extLst>
      <p:ext uri="{BB962C8B-B14F-4D97-AF65-F5344CB8AC3E}">
        <p14:creationId xmlns:p14="http://schemas.microsoft.com/office/powerpoint/2010/main" val="196945746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Infants born less than two years after a previous birth have high infant and under-5 mortality rates. Under-5 mortality is dramatically higher among children born less than two years after a previous birth (122 deaths per 1,000 live births) than among children born three years after a previous birth (41 deaths per 1,000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89</a:t>
            </a:fld>
            <a:endParaRPr lang="en-US"/>
          </a:p>
        </p:txBody>
      </p:sp>
    </p:spTree>
    <p:extLst>
      <p:ext uri="{BB962C8B-B14F-4D97-AF65-F5344CB8AC3E}">
        <p14:creationId xmlns:p14="http://schemas.microsoft.com/office/powerpoint/2010/main" val="18320397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Regionally, under-5 mortality ranges from 33 deaths per 1,000 live births in FATA to 85 deaths per 1,000 live births in Punjab region.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90</a:t>
            </a:fld>
            <a:endParaRPr lang="en-US"/>
          </a:p>
        </p:txBody>
      </p:sp>
    </p:spTree>
    <p:extLst>
      <p:ext uri="{BB962C8B-B14F-4D97-AF65-F5344CB8AC3E}">
        <p14:creationId xmlns:p14="http://schemas.microsoft.com/office/powerpoint/2010/main" val="177387362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91</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a:p>
        </p:txBody>
      </p:sp>
    </p:spTree>
    <p:extLst>
      <p:ext uri="{BB962C8B-B14F-4D97-AF65-F5344CB8AC3E}">
        <p14:creationId xmlns:p14="http://schemas.microsoft.com/office/powerpoint/2010/main" val="3337931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92</a:t>
            </a:fld>
            <a:endParaRPr lang="en-US"/>
          </a:p>
        </p:txBody>
      </p:sp>
    </p:spTree>
    <p:extLst>
      <p:ext uri="{BB962C8B-B14F-4D97-AF65-F5344CB8AC3E}">
        <p14:creationId xmlns:p14="http://schemas.microsoft.com/office/powerpoint/2010/main" val="346210391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Breastfeeding is very common in Pakistan with 94% of children ever breastfed. One in five children were breastfed within the first hour of life and more than half within the first day of birth.</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93</a:t>
            </a:fld>
            <a:endParaRPr lang="en-US"/>
          </a:p>
        </p:txBody>
      </p:sp>
    </p:spTree>
    <p:extLst>
      <p:ext uri="{BB962C8B-B14F-4D97-AF65-F5344CB8AC3E}">
        <p14:creationId xmlns:p14="http://schemas.microsoft.com/office/powerpoint/2010/main" val="243324557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WHO recommends that children receive nothing but breastmilk (exclusive breastfeeding) for the first six months of life. </a:t>
            </a:r>
            <a:r>
              <a:rPr lang="en-US" sz="1200" b="0" i="0" u="none" strike="noStrike" kern="1200" baseline="0" dirty="0" smtClean="0">
                <a:solidFill>
                  <a:schemeClr val="tx1"/>
                </a:solidFill>
                <a:latin typeface="+mn-lt"/>
                <a:ea typeface="+mn-ea"/>
                <a:cs typeface="+mn-cs"/>
              </a:rPr>
              <a:t>56% of children age 0-1 months are exclusively breastfed, while 52% of children age 2-3 months are exclusively breastfed. One-third of children age 4-5 months are exclusively breastfed. Overall, nearly half of children under 6 months are exclusively breastfed. </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51E81180-36CA-43EC-B7D8-15BB5DAAE4B2}" type="slidenum">
              <a:rPr lang="en-US" smtClean="0"/>
              <a:t>94</a:t>
            </a:fld>
            <a:endParaRPr lang="en-US"/>
          </a:p>
        </p:txBody>
      </p:sp>
    </p:spTree>
    <p:extLst>
      <p:ext uri="{BB962C8B-B14F-4D97-AF65-F5344CB8AC3E}">
        <p14:creationId xmlns:p14="http://schemas.microsoft.com/office/powerpoint/2010/main" val="157992083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Exclusive breastfeeding among children age 2-3 months has also improved from 36% to 52% in the same time period. Similarly, exclusive breastfeeding among children age 4-5 months has increased from 24% to 35% over a five year period. Exclusive breastfeeding for children under six months has increased from 38% in 2012-13 to 48% in 2017-18. Note that with the devolution of the Ministry of Health in 2009, the provinces of Pakistan have enacted the Protection and Promotion of Breastfeeding and Child Nutrition Act since 2012, which discourages formula milk production and sale and places penalties on health workers for prescribing bottled or packaged milk.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95</a:t>
            </a:fld>
            <a:endParaRPr lang="en-US" dirty="0"/>
          </a:p>
        </p:txBody>
      </p:sp>
    </p:spTree>
    <p:extLst>
      <p:ext uri="{BB962C8B-B14F-4D97-AF65-F5344CB8AC3E}">
        <p14:creationId xmlns:p14="http://schemas.microsoft.com/office/powerpoint/2010/main" val="376185254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median duration of breastfeeding</a:t>
            </a:r>
            <a:r>
              <a:rPr lang="en-US" baseline="0" dirty="0"/>
              <a:t> for c</a:t>
            </a:r>
            <a:r>
              <a:rPr lang="en-US" dirty="0"/>
              <a:t>hildren 0-35 months is </a:t>
            </a:r>
            <a:r>
              <a:rPr lang="en-US" baseline="0" dirty="0"/>
              <a:t>19.4 months. Children are exclusively breastfed for a median of 1.6 months. </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96</a:t>
            </a:fld>
            <a:endParaRPr lang="en-US" dirty="0"/>
          </a:p>
        </p:txBody>
      </p:sp>
    </p:spTree>
    <p:extLst>
      <p:ext uri="{BB962C8B-B14F-4D97-AF65-F5344CB8AC3E}">
        <p14:creationId xmlns:p14="http://schemas.microsoft.com/office/powerpoint/2010/main" val="64115055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half</a:t>
            </a:r>
            <a:r>
              <a:rPr lang="en-US" baseline="0" dirty="0"/>
              <a:t> of children age 0-5 months are exclusively breastfed, while one-third receive breast milk plus other liquids and 13% receive breastmilk and complementary foods.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97</a:t>
            </a:fld>
            <a:endParaRPr lang="en-US" dirty="0"/>
          </a:p>
        </p:txBody>
      </p:sp>
    </p:spTree>
    <p:extLst>
      <p:ext uri="{BB962C8B-B14F-4D97-AF65-F5344CB8AC3E}">
        <p14:creationId xmlns:p14="http://schemas.microsoft.com/office/powerpoint/2010/main" val="231679108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98</a:t>
            </a:fld>
            <a:endParaRPr lang="en-US" dirty="0"/>
          </a:p>
        </p:txBody>
      </p:sp>
    </p:spTree>
    <p:extLst>
      <p:ext uri="{BB962C8B-B14F-4D97-AF65-F5344CB8AC3E}">
        <p14:creationId xmlns:p14="http://schemas.microsoft.com/office/powerpoint/2010/main" val="79196390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99</a:t>
            </a:fld>
            <a:endParaRPr lang="en-US"/>
          </a:p>
        </p:txBody>
      </p:sp>
    </p:spTree>
    <p:extLst>
      <p:ext uri="{BB962C8B-B14F-4D97-AF65-F5344CB8AC3E}">
        <p14:creationId xmlns:p14="http://schemas.microsoft.com/office/powerpoint/2010/main" val="135371820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Micronutrients are essential vitamins and minerals required for good health. Vitamin A, which prevents blindness and infection, is particularly important for children. In the 24 hours before the survey, 48% of children age 6-23 months ate foods rich in vitamin A. Three-quarters of children age 6-59 months received a vitamin A supplement in the six months prior to the survey. Iron is essential for cognitive development in children and low iron intake can contribute to </a:t>
            </a:r>
            <a:r>
              <a:rPr lang="en-US" sz="1200" b="0" i="0" u="none" strike="noStrike" kern="1200" baseline="0" dirty="0" smtClean="0">
                <a:solidFill>
                  <a:schemeClr val="tx1"/>
                </a:solidFill>
                <a:latin typeface="+mn-lt"/>
                <a:ea typeface="+mn-ea"/>
                <a:cs typeface="+mn-cs"/>
              </a:rPr>
              <a:t>anemia. </a:t>
            </a:r>
            <a:r>
              <a:rPr lang="en-US" sz="1200" b="0" i="0" u="none" strike="noStrike" kern="1200" baseline="0" dirty="0">
                <a:solidFill>
                  <a:schemeClr val="tx1"/>
                </a:solidFill>
                <a:latin typeface="+mn-lt"/>
                <a:ea typeface="+mn-ea"/>
                <a:cs typeface="+mn-cs"/>
              </a:rPr>
              <a:t>Nearly 40% of children ate iron-rich foods the day before the survey, while only 7% received an iron supplement in the week before the survey.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100</a:t>
            </a:fld>
            <a:endParaRPr lang="en-US" dirty="0"/>
          </a:p>
        </p:txBody>
      </p:sp>
    </p:spTree>
    <p:extLst>
      <p:ext uri="{BB962C8B-B14F-4D97-AF65-F5344CB8AC3E}">
        <p14:creationId xmlns:p14="http://schemas.microsoft.com/office/powerpoint/2010/main" val="372720954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Pregnant women should take iron tablets for at least 90 days during pregnancy to prevent </a:t>
            </a:r>
            <a:r>
              <a:rPr lang="en-US" sz="1200" b="0" i="0" u="none" strike="noStrike" kern="1200" baseline="0" dirty="0" err="1">
                <a:solidFill>
                  <a:schemeClr val="tx1"/>
                </a:solidFill>
                <a:latin typeface="+mn-lt"/>
                <a:ea typeface="+mn-ea"/>
                <a:cs typeface="+mn-cs"/>
              </a:rPr>
              <a:t>anaemia</a:t>
            </a:r>
            <a:r>
              <a:rPr lang="en-US" sz="1200" b="0" i="0" u="none" strike="noStrike" kern="1200" baseline="0" dirty="0">
                <a:solidFill>
                  <a:schemeClr val="tx1"/>
                </a:solidFill>
                <a:latin typeface="+mn-lt"/>
                <a:ea typeface="+mn-ea"/>
                <a:cs typeface="+mn-cs"/>
              </a:rPr>
              <a:t> and other complications. Only 29% of women took iron tablets for at least 90 days during their last pregnancy.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101</a:t>
            </a:fld>
            <a:endParaRPr lang="en-US" dirty="0"/>
          </a:p>
        </p:txBody>
      </p:sp>
    </p:spTree>
    <p:extLst>
      <p:ext uri="{BB962C8B-B14F-4D97-AF65-F5344CB8AC3E}">
        <p14:creationId xmlns:p14="http://schemas.microsoft.com/office/powerpoint/2010/main" val="3564307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1910025"/>
            <a:ext cx="9144000" cy="3162600"/>
          </a:xfrm>
          <a:prstGeom prst="rect">
            <a:avLst/>
          </a:prstGeom>
        </p:spPr>
      </p:pic>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2017-18 Pakistan Demographic and Health Survey (PDHS)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0" y="1902827"/>
            <a:ext cx="9144000" cy="182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0" y="4909725"/>
            <a:ext cx="9144000" cy="182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alpha val="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chart" Target="../charts/chart68.xml"/><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chart" Target="../charts/chart69.xml"/><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chart" Target="../charts/chart70.xml"/><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chart" Target="../charts/chart71.xml"/><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chart" Target="../charts/chart72.xml"/><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chart" Target="../charts/chart73.xml"/><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chart" Target="../charts/chart74.xml"/><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chart" Target="../charts/chart75.xml"/><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chart" Target="../charts/chart76.xml"/><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chart" Target="../charts/chart77.xml"/><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chart" Target="../charts/chart78.xml"/><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chart" Target="../charts/chart79.xml"/><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chart" Target="../charts/chart80.xml"/><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chart" Target="../charts/chart81.xml"/><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chart" Target="../charts/chart82.xml"/><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chart" Target="../charts/chart83.xml"/><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chart" Target="../charts/chart84.xml"/><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chart" Target="../charts/chart85.xml"/><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chart" Target="../charts/chart86.xml"/><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chart" Target="../charts/chart87.xml"/><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chart" Target="../charts/chart88.xml"/><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chart" Target="../charts/chart89.xml"/><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chart" Target="../charts/chart90.xml"/><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chart" Target="../charts/chart91.xml"/><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chart" Target="../charts/chart92.xml"/><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DHSprogram.com" TargetMode="External"/><Relationship Id="rId13" Type="http://schemas.openxmlformats.org/officeDocument/2006/relationships/hyperlink" Target="https://www.nips.org.pk/Home.htm" TargetMode="External"/><Relationship Id="rId3" Type="http://schemas.openxmlformats.org/officeDocument/2006/relationships/image" Target="../media/image11.jpeg"/><Relationship Id="rId7" Type="http://schemas.openxmlformats.org/officeDocument/2006/relationships/hyperlink" Target="API.DHSprogram.com" TargetMode="External"/><Relationship Id="rId12"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statcompiler.com" TargetMode="External"/><Relationship Id="rId11" Type="http://schemas.openxmlformats.org/officeDocument/2006/relationships/image" Target="../media/image16.jpg"/><Relationship Id="rId5" Type="http://schemas.openxmlformats.org/officeDocument/2006/relationships/image" Target="../media/image13.png"/><Relationship Id="rId10" Type="http://schemas.openxmlformats.org/officeDocument/2006/relationships/image" Target="../media/image15.jpg"/><Relationship Id="rId4" Type="http://schemas.openxmlformats.org/officeDocument/2006/relationships/image" Target="../media/image12.jpeg"/><Relationship Id="rId9" Type="http://schemas.openxmlformats.org/officeDocument/2006/relationships/image" Target="../media/image14.jpeg"/><Relationship Id="rId14" Type="http://schemas.openxmlformats.org/officeDocument/2006/relationships/image" Target="../media/image3.jpg"/></Relationships>
</file>

<file path=ppt/slides/_rels/slide130.xml.rels><?xml version="1.0" encoding="UTF-8" standalone="yes"?>
<Relationships xmlns="http://schemas.openxmlformats.org/package/2006/relationships"><Relationship Id="rId3" Type="http://schemas.openxmlformats.org/officeDocument/2006/relationships/chart" Target="../charts/chart93.xml"/><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chart" Target="../charts/chart94.xml"/><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chart" Target="../charts/chart95.xml"/><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chart" Target="../charts/chart96.xml"/><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chart" Target="../charts/chart97.xml"/><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chart" Target="../charts/chart98.xml"/><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chart" Target="../charts/chart99.xml"/><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chart" Target="../charts/chart100.xml"/><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chart" Target="../charts/chart101.xml"/><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chart" Target="../charts/chart102.xml"/><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chart" Target="../charts/chart103.xml"/><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chart" Target="../charts/chart54.xml"/><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chart" Target="../charts/chart58.xml"/><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chart" Target="../charts/chart59.xml"/><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chart" Target="../charts/chart60.xml"/><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chart" Target="../charts/chart61.xml"/><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chart" Target="../charts/chart63.xml"/><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chart" Target="../charts/chart64.xml"/><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chart" Target="../charts/chart65.xml"/><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chart" Target="../charts/chart66.xml"/><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chart" Target="../charts/chart67.xml"/><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9331"/>
            <a:ext cx="9143999" cy="769441"/>
          </a:xfrm>
          <a:prstGeom prst="rect">
            <a:avLst/>
          </a:prstGeom>
          <a:noFill/>
        </p:spPr>
        <p:txBody>
          <a:bodyPr wrap="square" rtlCol="0">
            <a:spAutoFit/>
          </a:bodyPr>
          <a:lstStyle/>
          <a:p>
            <a:pPr algn="ctr"/>
            <a:r>
              <a:rPr lang="en-US" sz="4400" b="1" dirty="0">
                <a:solidFill>
                  <a:schemeClr val="bg1"/>
                </a:solidFill>
              </a:rPr>
              <a:t>Introduction and Methodology</a:t>
            </a:r>
          </a:p>
        </p:txBody>
      </p:sp>
      <p:sp>
        <p:nvSpPr>
          <p:cNvPr id="5" name="TextBox 4"/>
          <p:cNvSpPr txBox="1"/>
          <p:nvPr/>
        </p:nvSpPr>
        <p:spPr>
          <a:xfrm>
            <a:off x="6232124" y="1162974"/>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a:t>
            </a:r>
            <a:r>
              <a:rPr lang="en-US" sz="2000" i="1" dirty="0" err="1">
                <a:solidFill>
                  <a:schemeClr val="bg1"/>
                </a:solidFill>
              </a:rPr>
              <a:t>PakistanDHS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Assurance</a:t>
            </a:r>
            <a:endParaRPr lang="en-US" dirty="0"/>
          </a:p>
        </p:txBody>
      </p:sp>
      <p:sp>
        <p:nvSpPr>
          <p:cNvPr id="3" name="Content Placeholder 2"/>
          <p:cNvSpPr>
            <a:spLocks noGrp="1"/>
          </p:cNvSpPr>
          <p:nvPr>
            <p:ph idx="1"/>
          </p:nvPr>
        </p:nvSpPr>
        <p:spPr/>
        <p:txBody>
          <a:bodyPr/>
          <a:lstStyle/>
          <a:p>
            <a:r>
              <a:rPr lang="en-GB" dirty="0" smtClean="0"/>
              <a:t>Main training</a:t>
            </a:r>
          </a:p>
          <a:p>
            <a:pPr lvl="1"/>
            <a:r>
              <a:rPr lang="en-GB" dirty="0" smtClean="0"/>
              <a:t>22 </a:t>
            </a:r>
            <a:r>
              <a:rPr lang="en-GB" dirty="0"/>
              <a:t>supervisors, 4 provincial coordinators, and 13 quality controllers were trained in data quality control procedures, fieldwork coordination, and management.</a:t>
            </a:r>
          </a:p>
          <a:p>
            <a:r>
              <a:rPr lang="en-US" dirty="0" smtClean="0"/>
              <a:t>Fieldwork &amp; data collection monitoring</a:t>
            </a:r>
          </a:p>
          <a:p>
            <a:pPr lvl="1"/>
            <a:r>
              <a:rPr lang="en-US" dirty="0" smtClean="0"/>
              <a:t>Several rounds of fieldwork monitoring carried out by PDHS core team, provincial coordinators, quality controllers, and ICF staff</a:t>
            </a:r>
          </a:p>
          <a:p>
            <a:pPr lvl="1"/>
            <a:r>
              <a:rPr lang="en-US" dirty="0" smtClean="0"/>
              <a:t>Quality and progress of data collection monitored through weekly field check tables and dashboards</a:t>
            </a:r>
            <a:endParaRPr lang="en-US" dirty="0"/>
          </a:p>
        </p:txBody>
      </p:sp>
    </p:spTree>
    <p:extLst>
      <p:ext uri="{BB962C8B-B14F-4D97-AF65-F5344CB8AC3E}">
        <p14:creationId xmlns:p14="http://schemas.microsoft.com/office/powerpoint/2010/main" val="124008757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Micronutrients for Children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43765650"/>
              </p:ext>
            </p:extLst>
          </p:nvPr>
        </p:nvGraphicFramePr>
        <p:xfrm>
          <a:off x="0" y="1890930"/>
          <a:ext cx="9143999" cy="464632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7755" y="1244599"/>
            <a:ext cx="4541545" cy="646331"/>
          </a:xfrm>
          <a:prstGeom prst="rect">
            <a:avLst/>
          </a:prstGeom>
          <a:noFill/>
        </p:spPr>
        <p:txBody>
          <a:bodyPr wrap="square" rtlCol="0">
            <a:spAutoFit/>
          </a:bodyPr>
          <a:lstStyle/>
          <a:p>
            <a:pPr algn="ctr"/>
            <a:r>
              <a:rPr lang="en-US" i="1" dirty="0"/>
              <a:t>Percent of youngest children age 6-23 </a:t>
            </a:r>
          </a:p>
          <a:p>
            <a:pPr algn="ctr"/>
            <a:r>
              <a:rPr lang="en-US" i="1" dirty="0"/>
              <a:t>months living with the mother</a:t>
            </a:r>
          </a:p>
        </p:txBody>
      </p:sp>
      <p:sp>
        <p:nvSpPr>
          <p:cNvPr id="9" name="TextBox 8"/>
          <p:cNvSpPr txBox="1"/>
          <p:nvPr/>
        </p:nvSpPr>
        <p:spPr>
          <a:xfrm>
            <a:off x="4559300" y="1283384"/>
            <a:ext cx="4541545" cy="646331"/>
          </a:xfrm>
          <a:prstGeom prst="rect">
            <a:avLst/>
          </a:prstGeom>
          <a:noFill/>
        </p:spPr>
        <p:txBody>
          <a:bodyPr wrap="square" rtlCol="0">
            <a:spAutoFit/>
          </a:bodyPr>
          <a:lstStyle/>
          <a:p>
            <a:pPr algn="ctr"/>
            <a:r>
              <a:rPr lang="en-US" i="1" dirty="0"/>
              <a:t>Percent of all children age 6-59 </a:t>
            </a:r>
            <a:br>
              <a:rPr lang="en-US" i="1" dirty="0"/>
            </a:br>
            <a:r>
              <a:rPr lang="en-US" i="1" dirty="0"/>
              <a:t>months</a:t>
            </a:r>
          </a:p>
        </p:txBody>
      </p:sp>
      <p:cxnSp>
        <p:nvCxnSpPr>
          <p:cNvPr id="13" name="Straight Connector 12"/>
          <p:cNvCxnSpPr/>
          <p:nvPr/>
        </p:nvCxnSpPr>
        <p:spPr>
          <a:xfrm>
            <a:off x="457200" y="1890930"/>
            <a:ext cx="3619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020322" y="1890930"/>
            <a:ext cx="3619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20166394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Micronutrients for Pregnant Women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92921471"/>
              </p:ext>
            </p:extLst>
          </p:nvPr>
        </p:nvGraphicFramePr>
        <p:xfrm>
          <a:off x="461963" y="1828800"/>
          <a:ext cx="8256587" cy="46696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646331"/>
          </a:xfrm>
          <a:prstGeom prst="rect">
            <a:avLst/>
          </a:prstGeom>
          <a:noFill/>
        </p:spPr>
        <p:txBody>
          <a:bodyPr wrap="square" rtlCol="0">
            <a:spAutoFit/>
          </a:bodyPr>
          <a:lstStyle/>
          <a:p>
            <a:pPr algn="ctr"/>
            <a:r>
              <a:rPr lang="en-US" i="1" dirty="0"/>
              <a:t>Percent distribution of women age 15-49 with a child born in the past 5 years by number of days they took </a:t>
            </a:r>
            <a:r>
              <a:rPr lang="en-US" i="1"/>
              <a:t>iron tablets </a:t>
            </a:r>
            <a:r>
              <a:rPr lang="en-US" i="1" dirty="0"/>
              <a:t>or syrup during the pregnancy of their last child</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22038252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Nutritional Status of Children </a:t>
            </a:r>
            <a:r>
              <a:rPr lang="en-GB" sz="4000" noProof="0" dirty="0" smtClean="0"/>
              <a:t/>
            </a:r>
            <a:br>
              <a:rPr lang="en-GB" sz="4000" noProof="0" dirty="0" smtClean="0"/>
            </a:br>
            <a:r>
              <a:rPr lang="en-GB" sz="4000" noProof="0" dirty="0" smtClean="0"/>
              <a:t>by </a:t>
            </a:r>
            <a:r>
              <a:rPr lang="en-GB" sz="4000" noProof="0" dirty="0"/>
              <a:t>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60687630"/>
              </p:ext>
            </p:extLst>
          </p:nvPr>
        </p:nvGraphicFramePr>
        <p:xfrm>
          <a:off x="17755" y="1606550"/>
          <a:ext cx="9126245"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based on 2006 WHO Child Growth Standards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16012662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Child Stunting by Mother’s Education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28079759"/>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stunted, based on 2006 WHO Child Growth Standards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88054923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Child Stunting by 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1454367"/>
              </p:ext>
            </p:extLst>
          </p:nvPr>
        </p:nvGraphicFramePr>
        <p:xfrm>
          <a:off x="461963" y="1606550"/>
          <a:ext cx="8256587" cy="42799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stunted, based on 2006 WHO Child Growth Standards</a:t>
            </a:r>
          </a:p>
        </p:txBody>
      </p:sp>
      <p:sp>
        <p:nvSpPr>
          <p:cNvPr id="9" name="Right Arrow 8"/>
          <p:cNvSpPr/>
          <p:nvPr/>
        </p:nvSpPr>
        <p:spPr>
          <a:xfrm>
            <a:off x="1872343" y="6089196"/>
            <a:ext cx="5497286" cy="29391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461963" y="5873558"/>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11" name="TextBox 10"/>
          <p:cNvSpPr txBox="1"/>
          <p:nvPr/>
        </p:nvSpPr>
        <p:spPr>
          <a:xfrm>
            <a:off x="7303407" y="5877632"/>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
        <p:nvSpPr>
          <p:cNvPr id="12" name="TextBox 11"/>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404138208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408259" y="1676834"/>
            <a:ext cx="1553277" cy="2180251"/>
          </a:xfrm>
          <a:custGeom>
            <a:avLst/>
            <a:gdLst>
              <a:gd name="T0" fmla="*/ 511 w 768"/>
              <a:gd name="T1" fmla="*/ 10 h 1078"/>
              <a:gd name="T2" fmla="*/ 586 w 768"/>
              <a:gd name="T3" fmla="*/ 4 h 1078"/>
              <a:gd name="T4" fmla="*/ 655 w 768"/>
              <a:gd name="T5" fmla="*/ 6 h 1078"/>
              <a:gd name="T6" fmla="*/ 715 w 768"/>
              <a:gd name="T7" fmla="*/ 21 h 1078"/>
              <a:gd name="T8" fmla="*/ 672 w 768"/>
              <a:gd name="T9" fmla="*/ 39 h 1078"/>
              <a:gd name="T10" fmla="*/ 609 w 768"/>
              <a:gd name="T11" fmla="*/ 37 h 1078"/>
              <a:gd name="T12" fmla="*/ 567 w 768"/>
              <a:gd name="T13" fmla="*/ 62 h 1078"/>
              <a:gd name="T14" fmla="*/ 519 w 768"/>
              <a:gd name="T15" fmla="*/ 106 h 1078"/>
              <a:gd name="T16" fmla="*/ 469 w 768"/>
              <a:gd name="T17" fmla="*/ 135 h 1078"/>
              <a:gd name="T18" fmla="*/ 463 w 768"/>
              <a:gd name="T19" fmla="*/ 190 h 1078"/>
              <a:gd name="T20" fmla="*/ 523 w 768"/>
              <a:gd name="T21" fmla="*/ 200 h 1078"/>
              <a:gd name="T22" fmla="*/ 576 w 768"/>
              <a:gd name="T23" fmla="*/ 215 h 1078"/>
              <a:gd name="T24" fmla="*/ 626 w 768"/>
              <a:gd name="T25" fmla="*/ 250 h 1078"/>
              <a:gd name="T26" fmla="*/ 695 w 768"/>
              <a:gd name="T27" fmla="*/ 261 h 1078"/>
              <a:gd name="T28" fmla="*/ 691 w 768"/>
              <a:gd name="T29" fmla="*/ 313 h 1078"/>
              <a:gd name="T30" fmla="*/ 749 w 768"/>
              <a:gd name="T31" fmla="*/ 332 h 1078"/>
              <a:gd name="T32" fmla="*/ 755 w 768"/>
              <a:gd name="T33" fmla="*/ 371 h 1078"/>
              <a:gd name="T34" fmla="*/ 705 w 768"/>
              <a:gd name="T35" fmla="*/ 400 h 1078"/>
              <a:gd name="T36" fmla="*/ 668 w 768"/>
              <a:gd name="T37" fmla="*/ 440 h 1078"/>
              <a:gd name="T38" fmla="*/ 630 w 768"/>
              <a:gd name="T39" fmla="*/ 484 h 1078"/>
              <a:gd name="T40" fmla="*/ 655 w 768"/>
              <a:gd name="T41" fmla="*/ 555 h 1078"/>
              <a:gd name="T42" fmla="*/ 611 w 768"/>
              <a:gd name="T43" fmla="*/ 586 h 1078"/>
              <a:gd name="T44" fmla="*/ 549 w 768"/>
              <a:gd name="T45" fmla="*/ 601 h 1078"/>
              <a:gd name="T46" fmla="*/ 503 w 768"/>
              <a:gd name="T47" fmla="*/ 567 h 1078"/>
              <a:gd name="T48" fmla="*/ 465 w 768"/>
              <a:gd name="T49" fmla="*/ 548 h 1078"/>
              <a:gd name="T50" fmla="*/ 413 w 768"/>
              <a:gd name="T51" fmla="*/ 586 h 1078"/>
              <a:gd name="T52" fmla="*/ 367 w 768"/>
              <a:gd name="T53" fmla="*/ 611 h 1078"/>
              <a:gd name="T54" fmla="*/ 336 w 768"/>
              <a:gd name="T55" fmla="*/ 665 h 1078"/>
              <a:gd name="T56" fmla="*/ 319 w 768"/>
              <a:gd name="T57" fmla="*/ 709 h 1078"/>
              <a:gd name="T58" fmla="*/ 279 w 768"/>
              <a:gd name="T59" fmla="*/ 697 h 1078"/>
              <a:gd name="T60" fmla="*/ 258 w 768"/>
              <a:gd name="T61" fmla="*/ 724 h 1078"/>
              <a:gd name="T62" fmla="*/ 211 w 768"/>
              <a:gd name="T63" fmla="*/ 749 h 1078"/>
              <a:gd name="T64" fmla="*/ 204 w 768"/>
              <a:gd name="T65" fmla="*/ 809 h 1078"/>
              <a:gd name="T66" fmla="*/ 244 w 768"/>
              <a:gd name="T67" fmla="*/ 830 h 1078"/>
              <a:gd name="T68" fmla="*/ 210 w 768"/>
              <a:gd name="T69" fmla="*/ 880 h 1078"/>
              <a:gd name="T70" fmla="*/ 190 w 768"/>
              <a:gd name="T71" fmla="*/ 934 h 1078"/>
              <a:gd name="T72" fmla="*/ 156 w 768"/>
              <a:gd name="T73" fmla="*/ 987 h 1078"/>
              <a:gd name="T74" fmla="*/ 148 w 768"/>
              <a:gd name="T75" fmla="*/ 1039 h 1078"/>
              <a:gd name="T76" fmla="*/ 110 w 768"/>
              <a:gd name="T77" fmla="*/ 1060 h 1078"/>
              <a:gd name="T78" fmla="*/ 48 w 768"/>
              <a:gd name="T79" fmla="*/ 1041 h 1078"/>
              <a:gd name="T80" fmla="*/ 58 w 768"/>
              <a:gd name="T81" fmla="*/ 790 h 1078"/>
              <a:gd name="T82" fmla="*/ 85 w 768"/>
              <a:gd name="T83" fmla="*/ 732 h 1078"/>
              <a:gd name="T84" fmla="*/ 144 w 768"/>
              <a:gd name="T85" fmla="*/ 713 h 1078"/>
              <a:gd name="T86" fmla="*/ 100 w 768"/>
              <a:gd name="T87" fmla="*/ 686 h 1078"/>
              <a:gd name="T88" fmla="*/ 121 w 768"/>
              <a:gd name="T89" fmla="*/ 647 h 1078"/>
              <a:gd name="T90" fmla="*/ 181 w 768"/>
              <a:gd name="T91" fmla="*/ 632 h 1078"/>
              <a:gd name="T92" fmla="*/ 219 w 768"/>
              <a:gd name="T93" fmla="*/ 611 h 1078"/>
              <a:gd name="T94" fmla="*/ 288 w 768"/>
              <a:gd name="T95" fmla="*/ 624 h 1078"/>
              <a:gd name="T96" fmla="*/ 325 w 768"/>
              <a:gd name="T97" fmla="*/ 628 h 1078"/>
              <a:gd name="T98" fmla="*/ 319 w 768"/>
              <a:gd name="T99" fmla="*/ 586 h 1078"/>
              <a:gd name="T100" fmla="*/ 273 w 768"/>
              <a:gd name="T101" fmla="*/ 588 h 1078"/>
              <a:gd name="T102" fmla="*/ 246 w 768"/>
              <a:gd name="T103" fmla="*/ 538 h 1078"/>
              <a:gd name="T104" fmla="*/ 282 w 768"/>
              <a:gd name="T105" fmla="*/ 490 h 1078"/>
              <a:gd name="T106" fmla="*/ 306 w 768"/>
              <a:gd name="T107" fmla="*/ 444 h 1078"/>
              <a:gd name="T108" fmla="*/ 313 w 768"/>
              <a:gd name="T109" fmla="*/ 400 h 1078"/>
              <a:gd name="T110" fmla="*/ 279 w 768"/>
              <a:gd name="T111" fmla="*/ 342 h 1078"/>
              <a:gd name="T112" fmla="*/ 294 w 768"/>
              <a:gd name="T113" fmla="*/ 256 h 1078"/>
              <a:gd name="T114" fmla="*/ 246 w 768"/>
              <a:gd name="T115" fmla="*/ 179 h 1078"/>
              <a:gd name="T116" fmla="*/ 244 w 768"/>
              <a:gd name="T117" fmla="*/ 136 h 1078"/>
              <a:gd name="T118" fmla="*/ 292 w 768"/>
              <a:gd name="T119" fmla="*/ 96 h 1078"/>
              <a:gd name="T120" fmla="*/ 331 w 768"/>
              <a:gd name="T121" fmla="*/ 75 h 1078"/>
              <a:gd name="T122" fmla="*/ 402 w 768"/>
              <a:gd name="T123" fmla="*/ 39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8" h="1078">
                <a:moveTo>
                  <a:pt x="434" y="27"/>
                </a:moveTo>
                <a:lnTo>
                  <a:pt x="438" y="29"/>
                </a:lnTo>
                <a:lnTo>
                  <a:pt x="440" y="27"/>
                </a:lnTo>
                <a:lnTo>
                  <a:pt x="442" y="27"/>
                </a:lnTo>
                <a:lnTo>
                  <a:pt x="440" y="25"/>
                </a:lnTo>
                <a:lnTo>
                  <a:pt x="446" y="23"/>
                </a:lnTo>
                <a:lnTo>
                  <a:pt x="448" y="23"/>
                </a:lnTo>
                <a:lnTo>
                  <a:pt x="450" y="25"/>
                </a:lnTo>
                <a:lnTo>
                  <a:pt x="453" y="25"/>
                </a:lnTo>
                <a:lnTo>
                  <a:pt x="455" y="25"/>
                </a:lnTo>
                <a:lnTo>
                  <a:pt x="457" y="25"/>
                </a:lnTo>
                <a:lnTo>
                  <a:pt x="459" y="23"/>
                </a:lnTo>
                <a:lnTo>
                  <a:pt x="461" y="25"/>
                </a:lnTo>
                <a:lnTo>
                  <a:pt x="461" y="23"/>
                </a:lnTo>
                <a:lnTo>
                  <a:pt x="465" y="21"/>
                </a:lnTo>
                <a:lnTo>
                  <a:pt x="465" y="19"/>
                </a:lnTo>
                <a:lnTo>
                  <a:pt x="467" y="19"/>
                </a:lnTo>
                <a:lnTo>
                  <a:pt x="469" y="19"/>
                </a:lnTo>
                <a:lnTo>
                  <a:pt x="471" y="17"/>
                </a:lnTo>
                <a:lnTo>
                  <a:pt x="473" y="15"/>
                </a:lnTo>
                <a:lnTo>
                  <a:pt x="475" y="15"/>
                </a:lnTo>
                <a:lnTo>
                  <a:pt x="475" y="14"/>
                </a:lnTo>
                <a:lnTo>
                  <a:pt x="476" y="14"/>
                </a:lnTo>
                <a:lnTo>
                  <a:pt x="478" y="14"/>
                </a:lnTo>
                <a:lnTo>
                  <a:pt x="480" y="14"/>
                </a:lnTo>
                <a:lnTo>
                  <a:pt x="484" y="12"/>
                </a:lnTo>
                <a:lnTo>
                  <a:pt x="486" y="12"/>
                </a:lnTo>
                <a:lnTo>
                  <a:pt x="488" y="12"/>
                </a:lnTo>
                <a:lnTo>
                  <a:pt x="490" y="12"/>
                </a:lnTo>
                <a:lnTo>
                  <a:pt x="492" y="12"/>
                </a:lnTo>
                <a:lnTo>
                  <a:pt x="494" y="12"/>
                </a:lnTo>
                <a:lnTo>
                  <a:pt x="496" y="12"/>
                </a:lnTo>
                <a:lnTo>
                  <a:pt x="498" y="14"/>
                </a:lnTo>
                <a:lnTo>
                  <a:pt x="499" y="12"/>
                </a:lnTo>
                <a:lnTo>
                  <a:pt x="501" y="14"/>
                </a:lnTo>
                <a:lnTo>
                  <a:pt x="505" y="12"/>
                </a:lnTo>
                <a:lnTo>
                  <a:pt x="507" y="12"/>
                </a:lnTo>
                <a:lnTo>
                  <a:pt x="509" y="10"/>
                </a:lnTo>
                <a:lnTo>
                  <a:pt x="511" y="10"/>
                </a:lnTo>
                <a:lnTo>
                  <a:pt x="513" y="12"/>
                </a:lnTo>
                <a:lnTo>
                  <a:pt x="515" y="12"/>
                </a:lnTo>
                <a:lnTo>
                  <a:pt x="517" y="12"/>
                </a:lnTo>
                <a:lnTo>
                  <a:pt x="521" y="12"/>
                </a:lnTo>
                <a:lnTo>
                  <a:pt x="524" y="12"/>
                </a:lnTo>
                <a:lnTo>
                  <a:pt x="526" y="12"/>
                </a:lnTo>
                <a:lnTo>
                  <a:pt x="528" y="12"/>
                </a:lnTo>
                <a:lnTo>
                  <a:pt x="530" y="14"/>
                </a:lnTo>
                <a:lnTo>
                  <a:pt x="532" y="12"/>
                </a:lnTo>
                <a:lnTo>
                  <a:pt x="534" y="14"/>
                </a:lnTo>
                <a:lnTo>
                  <a:pt x="536" y="14"/>
                </a:lnTo>
                <a:lnTo>
                  <a:pt x="536" y="12"/>
                </a:lnTo>
                <a:lnTo>
                  <a:pt x="538" y="12"/>
                </a:lnTo>
                <a:lnTo>
                  <a:pt x="540" y="12"/>
                </a:lnTo>
                <a:lnTo>
                  <a:pt x="542" y="12"/>
                </a:lnTo>
                <a:lnTo>
                  <a:pt x="544" y="12"/>
                </a:lnTo>
                <a:lnTo>
                  <a:pt x="544" y="10"/>
                </a:lnTo>
                <a:lnTo>
                  <a:pt x="546" y="10"/>
                </a:lnTo>
                <a:lnTo>
                  <a:pt x="544" y="8"/>
                </a:lnTo>
                <a:lnTo>
                  <a:pt x="546" y="8"/>
                </a:lnTo>
                <a:lnTo>
                  <a:pt x="547" y="6"/>
                </a:lnTo>
                <a:lnTo>
                  <a:pt x="549" y="6"/>
                </a:lnTo>
                <a:lnTo>
                  <a:pt x="551" y="8"/>
                </a:lnTo>
                <a:lnTo>
                  <a:pt x="553" y="8"/>
                </a:lnTo>
                <a:lnTo>
                  <a:pt x="555" y="10"/>
                </a:lnTo>
                <a:lnTo>
                  <a:pt x="559" y="8"/>
                </a:lnTo>
                <a:lnTo>
                  <a:pt x="563" y="10"/>
                </a:lnTo>
                <a:lnTo>
                  <a:pt x="563" y="8"/>
                </a:lnTo>
                <a:lnTo>
                  <a:pt x="565" y="8"/>
                </a:lnTo>
                <a:lnTo>
                  <a:pt x="569" y="6"/>
                </a:lnTo>
                <a:lnTo>
                  <a:pt x="567" y="6"/>
                </a:lnTo>
                <a:lnTo>
                  <a:pt x="569" y="4"/>
                </a:lnTo>
                <a:lnTo>
                  <a:pt x="571" y="4"/>
                </a:lnTo>
                <a:lnTo>
                  <a:pt x="574" y="4"/>
                </a:lnTo>
                <a:lnTo>
                  <a:pt x="576" y="6"/>
                </a:lnTo>
                <a:lnTo>
                  <a:pt x="578" y="6"/>
                </a:lnTo>
                <a:lnTo>
                  <a:pt x="582" y="4"/>
                </a:lnTo>
                <a:lnTo>
                  <a:pt x="584" y="2"/>
                </a:lnTo>
                <a:lnTo>
                  <a:pt x="586" y="4"/>
                </a:lnTo>
                <a:lnTo>
                  <a:pt x="588" y="4"/>
                </a:lnTo>
                <a:lnTo>
                  <a:pt x="590" y="6"/>
                </a:lnTo>
                <a:lnTo>
                  <a:pt x="592" y="6"/>
                </a:lnTo>
                <a:lnTo>
                  <a:pt x="594" y="6"/>
                </a:lnTo>
                <a:lnTo>
                  <a:pt x="595" y="4"/>
                </a:lnTo>
                <a:lnTo>
                  <a:pt x="597" y="4"/>
                </a:lnTo>
                <a:lnTo>
                  <a:pt x="601" y="4"/>
                </a:lnTo>
                <a:lnTo>
                  <a:pt x="603" y="4"/>
                </a:lnTo>
                <a:lnTo>
                  <a:pt x="605" y="4"/>
                </a:lnTo>
                <a:lnTo>
                  <a:pt x="607" y="4"/>
                </a:lnTo>
                <a:lnTo>
                  <a:pt x="609" y="4"/>
                </a:lnTo>
                <a:lnTo>
                  <a:pt x="611" y="4"/>
                </a:lnTo>
                <a:lnTo>
                  <a:pt x="613" y="8"/>
                </a:lnTo>
                <a:lnTo>
                  <a:pt x="615" y="8"/>
                </a:lnTo>
                <a:lnTo>
                  <a:pt x="617" y="6"/>
                </a:lnTo>
                <a:lnTo>
                  <a:pt x="617" y="4"/>
                </a:lnTo>
                <a:lnTo>
                  <a:pt x="619" y="4"/>
                </a:lnTo>
                <a:lnTo>
                  <a:pt x="622" y="4"/>
                </a:lnTo>
                <a:lnTo>
                  <a:pt x="622" y="6"/>
                </a:lnTo>
                <a:lnTo>
                  <a:pt x="624" y="6"/>
                </a:lnTo>
                <a:lnTo>
                  <a:pt x="626" y="6"/>
                </a:lnTo>
                <a:lnTo>
                  <a:pt x="626" y="4"/>
                </a:lnTo>
                <a:lnTo>
                  <a:pt x="630" y="4"/>
                </a:lnTo>
                <a:lnTo>
                  <a:pt x="630" y="2"/>
                </a:lnTo>
                <a:lnTo>
                  <a:pt x="632" y="2"/>
                </a:lnTo>
                <a:lnTo>
                  <a:pt x="634" y="2"/>
                </a:lnTo>
                <a:lnTo>
                  <a:pt x="636" y="2"/>
                </a:lnTo>
                <a:lnTo>
                  <a:pt x="638" y="2"/>
                </a:lnTo>
                <a:lnTo>
                  <a:pt x="638" y="4"/>
                </a:lnTo>
                <a:lnTo>
                  <a:pt x="640" y="4"/>
                </a:lnTo>
                <a:lnTo>
                  <a:pt x="642" y="4"/>
                </a:lnTo>
                <a:lnTo>
                  <a:pt x="642" y="2"/>
                </a:lnTo>
                <a:lnTo>
                  <a:pt x="643" y="4"/>
                </a:lnTo>
                <a:lnTo>
                  <a:pt x="645" y="2"/>
                </a:lnTo>
                <a:lnTo>
                  <a:pt x="647" y="2"/>
                </a:lnTo>
                <a:lnTo>
                  <a:pt x="649" y="2"/>
                </a:lnTo>
                <a:lnTo>
                  <a:pt x="651" y="2"/>
                </a:lnTo>
                <a:lnTo>
                  <a:pt x="653" y="4"/>
                </a:lnTo>
                <a:lnTo>
                  <a:pt x="655" y="6"/>
                </a:lnTo>
                <a:lnTo>
                  <a:pt x="657" y="6"/>
                </a:lnTo>
                <a:lnTo>
                  <a:pt x="659" y="6"/>
                </a:lnTo>
                <a:lnTo>
                  <a:pt x="659" y="4"/>
                </a:lnTo>
                <a:lnTo>
                  <a:pt x="661" y="4"/>
                </a:lnTo>
                <a:lnTo>
                  <a:pt x="665" y="4"/>
                </a:lnTo>
                <a:lnTo>
                  <a:pt x="665" y="2"/>
                </a:lnTo>
                <a:lnTo>
                  <a:pt x="667" y="2"/>
                </a:lnTo>
                <a:lnTo>
                  <a:pt x="668" y="2"/>
                </a:lnTo>
                <a:lnTo>
                  <a:pt x="668" y="0"/>
                </a:lnTo>
                <a:lnTo>
                  <a:pt x="670" y="0"/>
                </a:lnTo>
                <a:lnTo>
                  <a:pt x="672" y="0"/>
                </a:lnTo>
                <a:lnTo>
                  <a:pt x="672" y="2"/>
                </a:lnTo>
                <a:lnTo>
                  <a:pt x="674" y="2"/>
                </a:lnTo>
                <a:lnTo>
                  <a:pt x="676" y="0"/>
                </a:lnTo>
                <a:lnTo>
                  <a:pt x="678" y="0"/>
                </a:lnTo>
                <a:lnTo>
                  <a:pt x="682" y="4"/>
                </a:lnTo>
                <a:lnTo>
                  <a:pt x="682" y="6"/>
                </a:lnTo>
                <a:lnTo>
                  <a:pt x="684" y="8"/>
                </a:lnTo>
                <a:lnTo>
                  <a:pt x="684" y="10"/>
                </a:lnTo>
                <a:lnTo>
                  <a:pt x="686" y="10"/>
                </a:lnTo>
                <a:lnTo>
                  <a:pt x="686" y="12"/>
                </a:lnTo>
                <a:lnTo>
                  <a:pt x="688" y="12"/>
                </a:lnTo>
                <a:lnTo>
                  <a:pt x="690" y="12"/>
                </a:lnTo>
                <a:lnTo>
                  <a:pt x="690" y="14"/>
                </a:lnTo>
                <a:lnTo>
                  <a:pt x="691" y="14"/>
                </a:lnTo>
                <a:lnTo>
                  <a:pt x="693" y="14"/>
                </a:lnTo>
                <a:lnTo>
                  <a:pt x="695" y="14"/>
                </a:lnTo>
                <a:lnTo>
                  <a:pt x="697" y="14"/>
                </a:lnTo>
                <a:lnTo>
                  <a:pt x="699" y="14"/>
                </a:lnTo>
                <a:lnTo>
                  <a:pt x="701" y="15"/>
                </a:lnTo>
                <a:lnTo>
                  <a:pt x="703" y="15"/>
                </a:lnTo>
                <a:lnTo>
                  <a:pt x="705" y="15"/>
                </a:lnTo>
                <a:lnTo>
                  <a:pt x="705" y="17"/>
                </a:lnTo>
                <a:lnTo>
                  <a:pt x="705" y="19"/>
                </a:lnTo>
                <a:lnTo>
                  <a:pt x="707" y="19"/>
                </a:lnTo>
                <a:lnTo>
                  <a:pt x="709" y="19"/>
                </a:lnTo>
                <a:lnTo>
                  <a:pt x="711" y="19"/>
                </a:lnTo>
                <a:lnTo>
                  <a:pt x="713" y="21"/>
                </a:lnTo>
                <a:lnTo>
                  <a:pt x="715" y="21"/>
                </a:lnTo>
                <a:lnTo>
                  <a:pt x="715" y="23"/>
                </a:lnTo>
                <a:lnTo>
                  <a:pt x="716" y="23"/>
                </a:lnTo>
                <a:lnTo>
                  <a:pt x="716" y="25"/>
                </a:lnTo>
                <a:lnTo>
                  <a:pt x="716" y="27"/>
                </a:lnTo>
                <a:lnTo>
                  <a:pt x="718" y="27"/>
                </a:lnTo>
                <a:lnTo>
                  <a:pt x="718" y="29"/>
                </a:lnTo>
                <a:lnTo>
                  <a:pt x="718" y="31"/>
                </a:lnTo>
                <a:lnTo>
                  <a:pt x="718" y="33"/>
                </a:lnTo>
                <a:lnTo>
                  <a:pt x="718" y="35"/>
                </a:lnTo>
                <a:lnTo>
                  <a:pt x="718" y="37"/>
                </a:lnTo>
                <a:lnTo>
                  <a:pt x="716" y="37"/>
                </a:lnTo>
                <a:lnTo>
                  <a:pt x="716" y="39"/>
                </a:lnTo>
                <a:lnTo>
                  <a:pt x="715" y="39"/>
                </a:lnTo>
                <a:lnTo>
                  <a:pt x="713" y="39"/>
                </a:lnTo>
                <a:lnTo>
                  <a:pt x="711" y="39"/>
                </a:lnTo>
                <a:lnTo>
                  <a:pt x="711" y="37"/>
                </a:lnTo>
                <a:lnTo>
                  <a:pt x="709" y="37"/>
                </a:lnTo>
                <a:lnTo>
                  <a:pt x="707" y="37"/>
                </a:lnTo>
                <a:lnTo>
                  <a:pt x="705" y="37"/>
                </a:lnTo>
                <a:lnTo>
                  <a:pt x="703" y="35"/>
                </a:lnTo>
                <a:lnTo>
                  <a:pt x="701" y="35"/>
                </a:lnTo>
                <a:lnTo>
                  <a:pt x="699" y="35"/>
                </a:lnTo>
                <a:lnTo>
                  <a:pt x="699" y="37"/>
                </a:lnTo>
                <a:lnTo>
                  <a:pt x="697" y="37"/>
                </a:lnTo>
                <a:lnTo>
                  <a:pt x="695" y="37"/>
                </a:lnTo>
                <a:lnTo>
                  <a:pt x="693" y="37"/>
                </a:lnTo>
                <a:lnTo>
                  <a:pt x="691" y="37"/>
                </a:lnTo>
                <a:lnTo>
                  <a:pt x="690" y="35"/>
                </a:lnTo>
                <a:lnTo>
                  <a:pt x="688" y="35"/>
                </a:lnTo>
                <a:lnTo>
                  <a:pt x="688" y="37"/>
                </a:lnTo>
                <a:lnTo>
                  <a:pt x="686" y="37"/>
                </a:lnTo>
                <a:lnTo>
                  <a:pt x="684" y="37"/>
                </a:lnTo>
                <a:lnTo>
                  <a:pt x="684" y="39"/>
                </a:lnTo>
                <a:lnTo>
                  <a:pt x="682" y="39"/>
                </a:lnTo>
                <a:lnTo>
                  <a:pt x="680" y="39"/>
                </a:lnTo>
                <a:lnTo>
                  <a:pt x="678" y="39"/>
                </a:lnTo>
                <a:lnTo>
                  <a:pt x="676" y="39"/>
                </a:lnTo>
                <a:lnTo>
                  <a:pt x="674" y="39"/>
                </a:lnTo>
                <a:lnTo>
                  <a:pt x="672" y="39"/>
                </a:lnTo>
                <a:lnTo>
                  <a:pt x="670" y="39"/>
                </a:lnTo>
                <a:lnTo>
                  <a:pt x="668" y="39"/>
                </a:lnTo>
                <a:lnTo>
                  <a:pt x="667" y="39"/>
                </a:lnTo>
                <a:lnTo>
                  <a:pt x="667" y="37"/>
                </a:lnTo>
                <a:lnTo>
                  <a:pt x="665" y="37"/>
                </a:lnTo>
                <a:lnTo>
                  <a:pt x="665" y="35"/>
                </a:lnTo>
                <a:lnTo>
                  <a:pt x="663" y="35"/>
                </a:lnTo>
                <a:lnTo>
                  <a:pt x="661" y="35"/>
                </a:lnTo>
                <a:lnTo>
                  <a:pt x="659" y="35"/>
                </a:lnTo>
                <a:lnTo>
                  <a:pt x="657" y="35"/>
                </a:lnTo>
                <a:lnTo>
                  <a:pt x="655" y="35"/>
                </a:lnTo>
                <a:lnTo>
                  <a:pt x="653" y="35"/>
                </a:lnTo>
                <a:lnTo>
                  <a:pt x="651" y="35"/>
                </a:lnTo>
                <a:lnTo>
                  <a:pt x="649" y="35"/>
                </a:lnTo>
                <a:lnTo>
                  <a:pt x="647" y="35"/>
                </a:lnTo>
                <a:lnTo>
                  <a:pt x="645" y="35"/>
                </a:lnTo>
                <a:lnTo>
                  <a:pt x="643" y="35"/>
                </a:lnTo>
                <a:lnTo>
                  <a:pt x="642" y="33"/>
                </a:lnTo>
                <a:lnTo>
                  <a:pt x="640" y="33"/>
                </a:lnTo>
                <a:lnTo>
                  <a:pt x="638" y="31"/>
                </a:lnTo>
                <a:lnTo>
                  <a:pt x="636" y="31"/>
                </a:lnTo>
                <a:lnTo>
                  <a:pt x="634" y="31"/>
                </a:lnTo>
                <a:lnTo>
                  <a:pt x="634" y="29"/>
                </a:lnTo>
                <a:lnTo>
                  <a:pt x="632" y="29"/>
                </a:lnTo>
                <a:lnTo>
                  <a:pt x="630" y="29"/>
                </a:lnTo>
                <a:lnTo>
                  <a:pt x="630" y="31"/>
                </a:lnTo>
                <a:lnTo>
                  <a:pt x="628" y="31"/>
                </a:lnTo>
                <a:lnTo>
                  <a:pt x="626" y="31"/>
                </a:lnTo>
                <a:lnTo>
                  <a:pt x="624" y="31"/>
                </a:lnTo>
                <a:lnTo>
                  <a:pt x="622" y="31"/>
                </a:lnTo>
                <a:lnTo>
                  <a:pt x="620" y="31"/>
                </a:lnTo>
                <a:lnTo>
                  <a:pt x="620" y="33"/>
                </a:lnTo>
                <a:lnTo>
                  <a:pt x="619" y="33"/>
                </a:lnTo>
                <a:lnTo>
                  <a:pt x="617" y="33"/>
                </a:lnTo>
                <a:lnTo>
                  <a:pt x="615" y="35"/>
                </a:lnTo>
                <a:lnTo>
                  <a:pt x="613" y="35"/>
                </a:lnTo>
                <a:lnTo>
                  <a:pt x="611" y="35"/>
                </a:lnTo>
                <a:lnTo>
                  <a:pt x="609" y="35"/>
                </a:lnTo>
                <a:lnTo>
                  <a:pt x="609" y="37"/>
                </a:lnTo>
                <a:lnTo>
                  <a:pt x="607" y="37"/>
                </a:lnTo>
                <a:lnTo>
                  <a:pt x="605" y="37"/>
                </a:lnTo>
                <a:lnTo>
                  <a:pt x="603" y="37"/>
                </a:lnTo>
                <a:lnTo>
                  <a:pt x="601" y="37"/>
                </a:lnTo>
                <a:lnTo>
                  <a:pt x="599" y="37"/>
                </a:lnTo>
                <a:lnTo>
                  <a:pt x="599" y="39"/>
                </a:lnTo>
                <a:lnTo>
                  <a:pt x="597" y="37"/>
                </a:lnTo>
                <a:lnTo>
                  <a:pt x="595" y="37"/>
                </a:lnTo>
                <a:lnTo>
                  <a:pt x="594" y="37"/>
                </a:lnTo>
                <a:lnTo>
                  <a:pt x="592" y="37"/>
                </a:lnTo>
                <a:lnTo>
                  <a:pt x="590" y="37"/>
                </a:lnTo>
                <a:lnTo>
                  <a:pt x="588" y="37"/>
                </a:lnTo>
                <a:lnTo>
                  <a:pt x="588" y="35"/>
                </a:lnTo>
                <a:lnTo>
                  <a:pt x="586" y="35"/>
                </a:lnTo>
                <a:lnTo>
                  <a:pt x="584" y="35"/>
                </a:lnTo>
                <a:lnTo>
                  <a:pt x="582" y="37"/>
                </a:lnTo>
                <a:lnTo>
                  <a:pt x="580" y="37"/>
                </a:lnTo>
                <a:lnTo>
                  <a:pt x="580" y="39"/>
                </a:lnTo>
                <a:lnTo>
                  <a:pt x="578" y="39"/>
                </a:lnTo>
                <a:lnTo>
                  <a:pt x="576" y="39"/>
                </a:lnTo>
                <a:lnTo>
                  <a:pt x="576" y="40"/>
                </a:lnTo>
                <a:lnTo>
                  <a:pt x="574" y="40"/>
                </a:lnTo>
                <a:lnTo>
                  <a:pt x="572" y="40"/>
                </a:lnTo>
                <a:lnTo>
                  <a:pt x="571" y="40"/>
                </a:lnTo>
                <a:lnTo>
                  <a:pt x="569" y="40"/>
                </a:lnTo>
                <a:lnTo>
                  <a:pt x="567" y="40"/>
                </a:lnTo>
                <a:lnTo>
                  <a:pt x="567" y="42"/>
                </a:lnTo>
                <a:lnTo>
                  <a:pt x="565" y="42"/>
                </a:lnTo>
                <a:lnTo>
                  <a:pt x="565" y="44"/>
                </a:lnTo>
                <a:lnTo>
                  <a:pt x="565" y="46"/>
                </a:lnTo>
                <a:lnTo>
                  <a:pt x="565" y="48"/>
                </a:lnTo>
                <a:lnTo>
                  <a:pt x="567" y="50"/>
                </a:lnTo>
                <a:lnTo>
                  <a:pt x="567" y="52"/>
                </a:lnTo>
                <a:lnTo>
                  <a:pt x="569" y="54"/>
                </a:lnTo>
                <a:lnTo>
                  <a:pt x="569" y="56"/>
                </a:lnTo>
                <a:lnTo>
                  <a:pt x="569" y="58"/>
                </a:lnTo>
                <a:lnTo>
                  <a:pt x="569" y="60"/>
                </a:lnTo>
                <a:lnTo>
                  <a:pt x="567" y="60"/>
                </a:lnTo>
                <a:lnTo>
                  <a:pt x="567" y="62"/>
                </a:lnTo>
                <a:lnTo>
                  <a:pt x="565" y="62"/>
                </a:lnTo>
                <a:lnTo>
                  <a:pt x="565" y="63"/>
                </a:lnTo>
                <a:lnTo>
                  <a:pt x="565" y="65"/>
                </a:lnTo>
                <a:lnTo>
                  <a:pt x="565" y="67"/>
                </a:lnTo>
                <a:lnTo>
                  <a:pt x="563" y="67"/>
                </a:lnTo>
                <a:lnTo>
                  <a:pt x="563" y="69"/>
                </a:lnTo>
                <a:lnTo>
                  <a:pt x="561" y="71"/>
                </a:lnTo>
                <a:lnTo>
                  <a:pt x="559" y="73"/>
                </a:lnTo>
                <a:lnTo>
                  <a:pt x="557" y="73"/>
                </a:lnTo>
                <a:lnTo>
                  <a:pt x="557" y="75"/>
                </a:lnTo>
                <a:lnTo>
                  <a:pt x="555" y="75"/>
                </a:lnTo>
                <a:lnTo>
                  <a:pt x="553" y="75"/>
                </a:lnTo>
                <a:lnTo>
                  <a:pt x="551" y="77"/>
                </a:lnTo>
                <a:lnTo>
                  <a:pt x="549" y="77"/>
                </a:lnTo>
                <a:lnTo>
                  <a:pt x="549" y="79"/>
                </a:lnTo>
                <a:lnTo>
                  <a:pt x="549" y="81"/>
                </a:lnTo>
                <a:lnTo>
                  <a:pt x="547" y="83"/>
                </a:lnTo>
                <a:lnTo>
                  <a:pt x="546" y="83"/>
                </a:lnTo>
                <a:lnTo>
                  <a:pt x="544" y="83"/>
                </a:lnTo>
                <a:lnTo>
                  <a:pt x="542" y="83"/>
                </a:lnTo>
                <a:lnTo>
                  <a:pt x="540" y="83"/>
                </a:lnTo>
                <a:lnTo>
                  <a:pt x="538" y="83"/>
                </a:lnTo>
                <a:lnTo>
                  <a:pt x="536" y="85"/>
                </a:lnTo>
                <a:lnTo>
                  <a:pt x="534" y="85"/>
                </a:lnTo>
                <a:lnTo>
                  <a:pt x="532" y="87"/>
                </a:lnTo>
                <a:lnTo>
                  <a:pt x="530" y="87"/>
                </a:lnTo>
                <a:lnTo>
                  <a:pt x="530" y="88"/>
                </a:lnTo>
                <a:lnTo>
                  <a:pt x="530" y="90"/>
                </a:lnTo>
                <a:lnTo>
                  <a:pt x="530" y="92"/>
                </a:lnTo>
                <a:lnTo>
                  <a:pt x="528" y="94"/>
                </a:lnTo>
                <a:lnTo>
                  <a:pt x="528" y="96"/>
                </a:lnTo>
                <a:lnTo>
                  <a:pt x="528" y="98"/>
                </a:lnTo>
                <a:lnTo>
                  <a:pt x="528" y="100"/>
                </a:lnTo>
                <a:lnTo>
                  <a:pt x="526" y="100"/>
                </a:lnTo>
                <a:lnTo>
                  <a:pt x="526" y="102"/>
                </a:lnTo>
                <a:lnTo>
                  <a:pt x="524" y="102"/>
                </a:lnTo>
                <a:lnTo>
                  <a:pt x="523" y="104"/>
                </a:lnTo>
                <a:lnTo>
                  <a:pt x="521" y="104"/>
                </a:lnTo>
                <a:lnTo>
                  <a:pt x="519" y="106"/>
                </a:lnTo>
                <a:lnTo>
                  <a:pt x="517" y="106"/>
                </a:lnTo>
                <a:lnTo>
                  <a:pt x="517" y="108"/>
                </a:lnTo>
                <a:lnTo>
                  <a:pt x="515" y="108"/>
                </a:lnTo>
                <a:lnTo>
                  <a:pt x="513" y="108"/>
                </a:lnTo>
                <a:lnTo>
                  <a:pt x="513" y="110"/>
                </a:lnTo>
                <a:lnTo>
                  <a:pt x="511" y="110"/>
                </a:lnTo>
                <a:lnTo>
                  <a:pt x="509" y="111"/>
                </a:lnTo>
                <a:lnTo>
                  <a:pt x="507" y="111"/>
                </a:lnTo>
                <a:lnTo>
                  <a:pt x="505" y="111"/>
                </a:lnTo>
                <a:lnTo>
                  <a:pt x="505" y="113"/>
                </a:lnTo>
                <a:lnTo>
                  <a:pt x="503" y="113"/>
                </a:lnTo>
                <a:lnTo>
                  <a:pt x="501" y="113"/>
                </a:lnTo>
                <a:lnTo>
                  <a:pt x="499" y="115"/>
                </a:lnTo>
                <a:lnTo>
                  <a:pt x="499" y="117"/>
                </a:lnTo>
                <a:lnTo>
                  <a:pt x="498" y="117"/>
                </a:lnTo>
                <a:lnTo>
                  <a:pt x="498" y="119"/>
                </a:lnTo>
                <a:lnTo>
                  <a:pt x="496" y="119"/>
                </a:lnTo>
                <a:lnTo>
                  <a:pt x="496" y="121"/>
                </a:lnTo>
                <a:lnTo>
                  <a:pt x="494" y="121"/>
                </a:lnTo>
                <a:lnTo>
                  <a:pt x="494" y="123"/>
                </a:lnTo>
                <a:lnTo>
                  <a:pt x="492" y="123"/>
                </a:lnTo>
                <a:lnTo>
                  <a:pt x="490" y="123"/>
                </a:lnTo>
                <a:lnTo>
                  <a:pt x="488" y="123"/>
                </a:lnTo>
                <a:lnTo>
                  <a:pt x="486" y="121"/>
                </a:lnTo>
                <a:lnTo>
                  <a:pt x="484" y="121"/>
                </a:lnTo>
                <a:lnTo>
                  <a:pt x="482" y="121"/>
                </a:lnTo>
                <a:lnTo>
                  <a:pt x="480" y="121"/>
                </a:lnTo>
                <a:lnTo>
                  <a:pt x="478" y="121"/>
                </a:lnTo>
                <a:lnTo>
                  <a:pt x="478" y="123"/>
                </a:lnTo>
                <a:lnTo>
                  <a:pt x="476" y="123"/>
                </a:lnTo>
                <a:lnTo>
                  <a:pt x="475" y="123"/>
                </a:lnTo>
                <a:lnTo>
                  <a:pt x="475" y="125"/>
                </a:lnTo>
                <a:lnTo>
                  <a:pt x="473" y="125"/>
                </a:lnTo>
                <a:lnTo>
                  <a:pt x="473" y="127"/>
                </a:lnTo>
                <a:lnTo>
                  <a:pt x="471" y="127"/>
                </a:lnTo>
                <a:lnTo>
                  <a:pt x="471" y="129"/>
                </a:lnTo>
                <a:lnTo>
                  <a:pt x="469" y="131"/>
                </a:lnTo>
                <a:lnTo>
                  <a:pt x="469" y="133"/>
                </a:lnTo>
                <a:lnTo>
                  <a:pt x="469" y="135"/>
                </a:lnTo>
                <a:lnTo>
                  <a:pt x="469" y="136"/>
                </a:lnTo>
                <a:lnTo>
                  <a:pt x="469" y="138"/>
                </a:lnTo>
                <a:lnTo>
                  <a:pt x="469" y="140"/>
                </a:lnTo>
                <a:lnTo>
                  <a:pt x="469" y="142"/>
                </a:lnTo>
                <a:lnTo>
                  <a:pt x="469" y="144"/>
                </a:lnTo>
                <a:lnTo>
                  <a:pt x="469" y="146"/>
                </a:lnTo>
                <a:lnTo>
                  <a:pt x="467" y="148"/>
                </a:lnTo>
                <a:lnTo>
                  <a:pt x="467" y="150"/>
                </a:lnTo>
                <a:lnTo>
                  <a:pt x="465" y="150"/>
                </a:lnTo>
                <a:lnTo>
                  <a:pt x="465" y="152"/>
                </a:lnTo>
                <a:lnTo>
                  <a:pt x="465" y="154"/>
                </a:lnTo>
                <a:lnTo>
                  <a:pt x="465" y="156"/>
                </a:lnTo>
                <a:lnTo>
                  <a:pt x="465" y="158"/>
                </a:lnTo>
                <a:lnTo>
                  <a:pt x="465" y="160"/>
                </a:lnTo>
                <a:lnTo>
                  <a:pt x="467" y="160"/>
                </a:lnTo>
                <a:lnTo>
                  <a:pt x="467" y="161"/>
                </a:lnTo>
                <a:lnTo>
                  <a:pt x="469" y="161"/>
                </a:lnTo>
                <a:lnTo>
                  <a:pt x="469" y="163"/>
                </a:lnTo>
                <a:lnTo>
                  <a:pt x="471" y="163"/>
                </a:lnTo>
                <a:lnTo>
                  <a:pt x="471" y="165"/>
                </a:lnTo>
                <a:lnTo>
                  <a:pt x="473" y="165"/>
                </a:lnTo>
                <a:lnTo>
                  <a:pt x="473" y="167"/>
                </a:lnTo>
                <a:lnTo>
                  <a:pt x="473" y="169"/>
                </a:lnTo>
                <a:lnTo>
                  <a:pt x="473" y="171"/>
                </a:lnTo>
                <a:lnTo>
                  <a:pt x="473" y="173"/>
                </a:lnTo>
                <a:lnTo>
                  <a:pt x="473" y="175"/>
                </a:lnTo>
                <a:lnTo>
                  <a:pt x="471" y="175"/>
                </a:lnTo>
                <a:lnTo>
                  <a:pt x="471" y="177"/>
                </a:lnTo>
                <a:lnTo>
                  <a:pt x="469" y="177"/>
                </a:lnTo>
                <a:lnTo>
                  <a:pt x="469" y="179"/>
                </a:lnTo>
                <a:lnTo>
                  <a:pt x="469" y="181"/>
                </a:lnTo>
                <a:lnTo>
                  <a:pt x="467" y="181"/>
                </a:lnTo>
                <a:lnTo>
                  <a:pt x="467" y="183"/>
                </a:lnTo>
                <a:lnTo>
                  <a:pt x="467" y="184"/>
                </a:lnTo>
                <a:lnTo>
                  <a:pt x="465" y="184"/>
                </a:lnTo>
                <a:lnTo>
                  <a:pt x="465" y="186"/>
                </a:lnTo>
                <a:lnTo>
                  <a:pt x="465" y="188"/>
                </a:lnTo>
                <a:lnTo>
                  <a:pt x="463" y="188"/>
                </a:lnTo>
                <a:lnTo>
                  <a:pt x="463" y="190"/>
                </a:lnTo>
                <a:lnTo>
                  <a:pt x="463" y="192"/>
                </a:lnTo>
                <a:lnTo>
                  <a:pt x="465" y="192"/>
                </a:lnTo>
                <a:lnTo>
                  <a:pt x="467" y="192"/>
                </a:lnTo>
                <a:lnTo>
                  <a:pt x="469" y="194"/>
                </a:lnTo>
                <a:lnTo>
                  <a:pt x="471" y="194"/>
                </a:lnTo>
                <a:lnTo>
                  <a:pt x="471" y="196"/>
                </a:lnTo>
                <a:lnTo>
                  <a:pt x="473" y="198"/>
                </a:lnTo>
                <a:lnTo>
                  <a:pt x="473" y="200"/>
                </a:lnTo>
                <a:lnTo>
                  <a:pt x="475" y="200"/>
                </a:lnTo>
                <a:lnTo>
                  <a:pt x="475" y="202"/>
                </a:lnTo>
                <a:lnTo>
                  <a:pt x="476" y="202"/>
                </a:lnTo>
                <a:lnTo>
                  <a:pt x="478" y="202"/>
                </a:lnTo>
                <a:lnTo>
                  <a:pt x="480" y="202"/>
                </a:lnTo>
                <a:lnTo>
                  <a:pt x="482" y="202"/>
                </a:lnTo>
                <a:lnTo>
                  <a:pt x="484" y="204"/>
                </a:lnTo>
                <a:lnTo>
                  <a:pt x="486" y="204"/>
                </a:lnTo>
                <a:lnTo>
                  <a:pt x="488" y="204"/>
                </a:lnTo>
                <a:lnTo>
                  <a:pt x="490" y="206"/>
                </a:lnTo>
                <a:lnTo>
                  <a:pt x="492" y="206"/>
                </a:lnTo>
                <a:lnTo>
                  <a:pt x="494" y="206"/>
                </a:lnTo>
                <a:lnTo>
                  <a:pt x="494" y="208"/>
                </a:lnTo>
                <a:lnTo>
                  <a:pt x="496" y="206"/>
                </a:lnTo>
                <a:lnTo>
                  <a:pt x="498" y="206"/>
                </a:lnTo>
                <a:lnTo>
                  <a:pt x="499" y="206"/>
                </a:lnTo>
                <a:lnTo>
                  <a:pt x="501" y="206"/>
                </a:lnTo>
                <a:lnTo>
                  <a:pt x="501" y="204"/>
                </a:lnTo>
                <a:lnTo>
                  <a:pt x="503" y="204"/>
                </a:lnTo>
                <a:lnTo>
                  <a:pt x="505" y="204"/>
                </a:lnTo>
                <a:lnTo>
                  <a:pt x="507" y="204"/>
                </a:lnTo>
                <a:lnTo>
                  <a:pt x="509" y="204"/>
                </a:lnTo>
                <a:lnTo>
                  <a:pt x="509" y="202"/>
                </a:lnTo>
                <a:lnTo>
                  <a:pt x="511" y="202"/>
                </a:lnTo>
                <a:lnTo>
                  <a:pt x="513" y="202"/>
                </a:lnTo>
                <a:lnTo>
                  <a:pt x="515" y="202"/>
                </a:lnTo>
                <a:lnTo>
                  <a:pt x="515" y="200"/>
                </a:lnTo>
                <a:lnTo>
                  <a:pt x="517" y="200"/>
                </a:lnTo>
                <a:lnTo>
                  <a:pt x="519" y="200"/>
                </a:lnTo>
                <a:lnTo>
                  <a:pt x="521" y="200"/>
                </a:lnTo>
                <a:lnTo>
                  <a:pt x="523" y="200"/>
                </a:lnTo>
                <a:lnTo>
                  <a:pt x="524" y="200"/>
                </a:lnTo>
                <a:lnTo>
                  <a:pt x="526" y="200"/>
                </a:lnTo>
                <a:lnTo>
                  <a:pt x="528" y="200"/>
                </a:lnTo>
                <a:lnTo>
                  <a:pt x="528" y="202"/>
                </a:lnTo>
                <a:lnTo>
                  <a:pt x="530" y="202"/>
                </a:lnTo>
                <a:lnTo>
                  <a:pt x="532" y="202"/>
                </a:lnTo>
                <a:lnTo>
                  <a:pt x="534" y="202"/>
                </a:lnTo>
                <a:lnTo>
                  <a:pt x="536" y="202"/>
                </a:lnTo>
                <a:lnTo>
                  <a:pt x="538" y="202"/>
                </a:lnTo>
                <a:lnTo>
                  <a:pt x="540" y="202"/>
                </a:lnTo>
                <a:lnTo>
                  <a:pt x="542" y="202"/>
                </a:lnTo>
                <a:lnTo>
                  <a:pt x="544" y="202"/>
                </a:lnTo>
                <a:lnTo>
                  <a:pt x="546" y="204"/>
                </a:lnTo>
                <a:lnTo>
                  <a:pt x="547" y="204"/>
                </a:lnTo>
                <a:lnTo>
                  <a:pt x="549" y="204"/>
                </a:lnTo>
                <a:lnTo>
                  <a:pt x="551" y="204"/>
                </a:lnTo>
                <a:lnTo>
                  <a:pt x="553" y="204"/>
                </a:lnTo>
                <a:lnTo>
                  <a:pt x="555" y="202"/>
                </a:lnTo>
                <a:lnTo>
                  <a:pt x="557" y="202"/>
                </a:lnTo>
                <a:lnTo>
                  <a:pt x="559" y="202"/>
                </a:lnTo>
                <a:lnTo>
                  <a:pt x="561" y="202"/>
                </a:lnTo>
                <a:lnTo>
                  <a:pt x="561" y="200"/>
                </a:lnTo>
                <a:lnTo>
                  <a:pt x="563" y="200"/>
                </a:lnTo>
                <a:lnTo>
                  <a:pt x="565" y="200"/>
                </a:lnTo>
                <a:lnTo>
                  <a:pt x="567" y="198"/>
                </a:lnTo>
                <a:lnTo>
                  <a:pt x="569" y="198"/>
                </a:lnTo>
                <a:lnTo>
                  <a:pt x="571" y="198"/>
                </a:lnTo>
                <a:lnTo>
                  <a:pt x="572" y="198"/>
                </a:lnTo>
                <a:lnTo>
                  <a:pt x="574" y="200"/>
                </a:lnTo>
                <a:lnTo>
                  <a:pt x="576" y="200"/>
                </a:lnTo>
                <a:lnTo>
                  <a:pt x="576" y="202"/>
                </a:lnTo>
                <a:lnTo>
                  <a:pt x="578" y="202"/>
                </a:lnTo>
                <a:lnTo>
                  <a:pt x="578" y="204"/>
                </a:lnTo>
                <a:lnTo>
                  <a:pt x="578" y="206"/>
                </a:lnTo>
                <a:lnTo>
                  <a:pt x="578" y="208"/>
                </a:lnTo>
                <a:lnTo>
                  <a:pt x="578" y="209"/>
                </a:lnTo>
                <a:lnTo>
                  <a:pt x="576" y="211"/>
                </a:lnTo>
                <a:lnTo>
                  <a:pt x="576" y="213"/>
                </a:lnTo>
                <a:lnTo>
                  <a:pt x="576" y="215"/>
                </a:lnTo>
                <a:lnTo>
                  <a:pt x="576" y="217"/>
                </a:lnTo>
                <a:lnTo>
                  <a:pt x="576" y="219"/>
                </a:lnTo>
                <a:lnTo>
                  <a:pt x="576" y="221"/>
                </a:lnTo>
                <a:lnTo>
                  <a:pt x="578" y="221"/>
                </a:lnTo>
                <a:lnTo>
                  <a:pt x="578" y="223"/>
                </a:lnTo>
                <a:lnTo>
                  <a:pt x="580" y="225"/>
                </a:lnTo>
                <a:lnTo>
                  <a:pt x="580" y="227"/>
                </a:lnTo>
                <a:lnTo>
                  <a:pt x="582" y="227"/>
                </a:lnTo>
                <a:lnTo>
                  <a:pt x="582" y="229"/>
                </a:lnTo>
                <a:lnTo>
                  <a:pt x="584" y="229"/>
                </a:lnTo>
                <a:lnTo>
                  <a:pt x="584" y="231"/>
                </a:lnTo>
                <a:lnTo>
                  <a:pt x="586" y="231"/>
                </a:lnTo>
                <a:lnTo>
                  <a:pt x="588" y="231"/>
                </a:lnTo>
                <a:lnTo>
                  <a:pt x="588" y="232"/>
                </a:lnTo>
                <a:lnTo>
                  <a:pt x="590" y="232"/>
                </a:lnTo>
                <a:lnTo>
                  <a:pt x="592" y="234"/>
                </a:lnTo>
                <a:lnTo>
                  <a:pt x="594" y="234"/>
                </a:lnTo>
                <a:lnTo>
                  <a:pt x="594" y="236"/>
                </a:lnTo>
                <a:lnTo>
                  <a:pt x="595" y="236"/>
                </a:lnTo>
                <a:lnTo>
                  <a:pt x="597" y="236"/>
                </a:lnTo>
                <a:lnTo>
                  <a:pt x="597" y="238"/>
                </a:lnTo>
                <a:lnTo>
                  <a:pt x="599" y="240"/>
                </a:lnTo>
                <a:lnTo>
                  <a:pt x="601" y="240"/>
                </a:lnTo>
                <a:lnTo>
                  <a:pt x="601" y="242"/>
                </a:lnTo>
                <a:lnTo>
                  <a:pt x="603" y="242"/>
                </a:lnTo>
                <a:lnTo>
                  <a:pt x="605" y="242"/>
                </a:lnTo>
                <a:lnTo>
                  <a:pt x="605" y="244"/>
                </a:lnTo>
                <a:lnTo>
                  <a:pt x="607" y="244"/>
                </a:lnTo>
                <a:lnTo>
                  <a:pt x="609" y="246"/>
                </a:lnTo>
                <a:lnTo>
                  <a:pt x="611" y="246"/>
                </a:lnTo>
                <a:lnTo>
                  <a:pt x="613" y="246"/>
                </a:lnTo>
                <a:lnTo>
                  <a:pt x="615" y="246"/>
                </a:lnTo>
                <a:lnTo>
                  <a:pt x="615" y="248"/>
                </a:lnTo>
                <a:lnTo>
                  <a:pt x="617" y="248"/>
                </a:lnTo>
                <a:lnTo>
                  <a:pt x="619" y="248"/>
                </a:lnTo>
                <a:lnTo>
                  <a:pt x="620" y="248"/>
                </a:lnTo>
                <a:lnTo>
                  <a:pt x="622" y="248"/>
                </a:lnTo>
                <a:lnTo>
                  <a:pt x="624" y="250"/>
                </a:lnTo>
                <a:lnTo>
                  <a:pt x="626" y="250"/>
                </a:lnTo>
                <a:lnTo>
                  <a:pt x="628" y="252"/>
                </a:lnTo>
                <a:lnTo>
                  <a:pt x="630" y="252"/>
                </a:lnTo>
                <a:lnTo>
                  <a:pt x="632" y="252"/>
                </a:lnTo>
                <a:lnTo>
                  <a:pt x="634" y="254"/>
                </a:lnTo>
                <a:lnTo>
                  <a:pt x="636" y="254"/>
                </a:lnTo>
                <a:lnTo>
                  <a:pt x="638" y="254"/>
                </a:lnTo>
                <a:lnTo>
                  <a:pt x="640" y="254"/>
                </a:lnTo>
                <a:lnTo>
                  <a:pt x="642" y="254"/>
                </a:lnTo>
                <a:lnTo>
                  <a:pt x="643" y="254"/>
                </a:lnTo>
                <a:lnTo>
                  <a:pt x="645" y="254"/>
                </a:lnTo>
                <a:lnTo>
                  <a:pt x="647" y="254"/>
                </a:lnTo>
                <a:lnTo>
                  <a:pt x="649" y="254"/>
                </a:lnTo>
                <a:lnTo>
                  <a:pt x="651" y="254"/>
                </a:lnTo>
                <a:lnTo>
                  <a:pt x="651" y="256"/>
                </a:lnTo>
                <a:lnTo>
                  <a:pt x="653" y="256"/>
                </a:lnTo>
                <a:lnTo>
                  <a:pt x="655" y="256"/>
                </a:lnTo>
                <a:lnTo>
                  <a:pt x="657" y="257"/>
                </a:lnTo>
                <a:lnTo>
                  <a:pt x="659" y="257"/>
                </a:lnTo>
                <a:lnTo>
                  <a:pt x="661" y="257"/>
                </a:lnTo>
                <a:lnTo>
                  <a:pt x="661" y="256"/>
                </a:lnTo>
                <a:lnTo>
                  <a:pt x="663" y="256"/>
                </a:lnTo>
                <a:lnTo>
                  <a:pt x="665" y="257"/>
                </a:lnTo>
                <a:lnTo>
                  <a:pt x="667" y="257"/>
                </a:lnTo>
                <a:lnTo>
                  <a:pt x="668" y="257"/>
                </a:lnTo>
                <a:lnTo>
                  <a:pt x="670" y="257"/>
                </a:lnTo>
                <a:lnTo>
                  <a:pt x="672" y="257"/>
                </a:lnTo>
                <a:lnTo>
                  <a:pt x="674" y="257"/>
                </a:lnTo>
                <a:lnTo>
                  <a:pt x="676" y="257"/>
                </a:lnTo>
                <a:lnTo>
                  <a:pt x="676" y="259"/>
                </a:lnTo>
                <a:lnTo>
                  <a:pt x="678" y="259"/>
                </a:lnTo>
                <a:lnTo>
                  <a:pt x="680" y="259"/>
                </a:lnTo>
                <a:lnTo>
                  <a:pt x="682" y="259"/>
                </a:lnTo>
                <a:lnTo>
                  <a:pt x="684" y="261"/>
                </a:lnTo>
                <a:lnTo>
                  <a:pt x="686" y="261"/>
                </a:lnTo>
                <a:lnTo>
                  <a:pt x="688" y="261"/>
                </a:lnTo>
                <a:lnTo>
                  <a:pt x="690" y="261"/>
                </a:lnTo>
                <a:lnTo>
                  <a:pt x="691" y="261"/>
                </a:lnTo>
                <a:lnTo>
                  <a:pt x="693" y="261"/>
                </a:lnTo>
                <a:lnTo>
                  <a:pt x="695" y="261"/>
                </a:lnTo>
                <a:lnTo>
                  <a:pt x="695" y="263"/>
                </a:lnTo>
                <a:lnTo>
                  <a:pt x="697" y="263"/>
                </a:lnTo>
                <a:lnTo>
                  <a:pt x="699" y="263"/>
                </a:lnTo>
                <a:lnTo>
                  <a:pt x="701" y="263"/>
                </a:lnTo>
                <a:lnTo>
                  <a:pt x="703" y="263"/>
                </a:lnTo>
                <a:lnTo>
                  <a:pt x="705" y="263"/>
                </a:lnTo>
                <a:lnTo>
                  <a:pt x="709" y="265"/>
                </a:lnTo>
                <a:lnTo>
                  <a:pt x="707" y="267"/>
                </a:lnTo>
                <a:lnTo>
                  <a:pt x="705" y="269"/>
                </a:lnTo>
                <a:lnTo>
                  <a:pt x="705" y="271"/>
                </a:lnTo>
                <a:lnTo>
                  <a:pt x="703" y="271"/>
                </a:lnTo>
                <a:lnTo>
                  <a:pt x="703" y="273"/>
                </a:lnTo>
                <a:lnTo>
                  <a:pt x="701" y="275"/>
                </a:lnTo>
                <a:lnTo>
                  <a:pt x="701" y="277"/>
                </a:lnTo>
                <a:lnTo>
                  <a:pt x="699" y="277"/>
                </a:lnTo>
                <a:lnTo>
                  <a:pt x="697" y="279"/>
                </a:lnTo>
                <a:lnTo>
                  <a:pt x="695" y="279"/>
                </a:lnTo>
                <a:lnTo>
                  <a:pt x="693" y="281"/>
                </a:lnTo>
                <a:lnTo>
                  <a:pt x="691" y="281"/>
                </a:lnTo>
                <a:lnTo>
                  <a:pt x="691" y="282"/>
                </a:lnTo>
                <a:lnTo>
                  <a:pt x="690" y="282"/>
                </a:lnTo>
                <a:lnTo>
                  <a:pt x="690" y="284"/>
                </a:lnTo>
                <a:lnTo>
                  <a:pt x="690" y="286"/>
                </a:lnTo>
                <a:lnTo>
                  <a:pt x="688" y="286"/>
                </a:lnTo>
                <a:lnTo>
                  <a:pt x="688" y="288"/>
                </a:lnTo>
                <a:lnTo>
                  <a:pt x="688" y="290"/>
                </a:lnTo>
                <a:lnTo>
                  <a:pt x="688" y="292"/>
                </a:lnTo>
                <a:lnTo>
                  <a:pt x="688" y="294"/>
                </a:lnTo>
                <a:lnTo>
                  <a:pt x="688" y="296"/>
                </a:lnTo>
                <a:lnTo>
                  <a:pt x="688" y="298"/>
                </a:lnTo>
                <a:lnTo>
                  <a:pt x="688" y="300"/>
                </a:lnTo>
                <a:lnTo>
                  <a:pt x="688" y="302"/>
                </a:lnTo>
                <a:lnTo>
                  <a:pt x="688" y="304"/>
                </a:lnTo>
                <a:lnTo>
                  <a:pt x="688" y="305"/>
                </a:lnTo>
                <a:lnTo>
                  <a:pt x="688" y="307"/>
                </a:lnTo>
                <a:lnTo>
                  <a:pt x="690" y="307"/>
                </a:lnTo>
                <a:lnTo>
                  <a:pt x="690" y="309"/>
                </a:lnTo>
                <a:lnTo>
                  <a:pt x="690" y="311"/>
                </a:lnTo>
                <a:lnTo>
                  <a:pt x="691" y="313"/>
                </a:lnTo>
                <a:lnTo>
                  <a:pt x="691" y="315"/>
                </a:lnTo>
                <a:lnTo>
                  <a:pt x="691" y="317"/>
                </a:lnTo>
                <a:lnTo>
                  <a:pt x="691" y="319"/>
                </a:lnTo>
                <a:lnTo>
                  <a:pt x="693" y="319"/>
                </a:lnTo>
                <a:lnTo>
                  <a:pt x="695" y="319"/>
                </a:lnTo>
                <a:lnTo>
                  <a:pt x="697" y="319"/>
                </a:lnTo>
                <a:lnTo>
                  <a:pt x="699" y="317"/>
                </a:lnTo>
                <a:lnTo>
                  <a:pt x="701" y="317"/>
                </a:lnTo>
                <a:lnTo>
                  <a:pt x="703" y="317"/>
                </a:lnTo>
                <a:lnTo>
                  <a:pt x="703" y="315"/>
                </a:lnTo>
                <a:lnTo>
                  <a:pt x="705" y="315"/>
                </a:lnTo>
                <a:lnTo>
                  <a:pt x="705" y="317"/>
                </a:lnTo>
                <a:lnTo>
                  <a:pt x="707" y="317"/>
                </a:lnTo>
                <a:lnTo>
                  <a:pt x="709" y="317"/>
                </a:lnTo>
                <a:lnTo>
                  <a:pt x="711" y="319"/>
                </a:lnTo>
                <a:lnTo>
                  <a:pt x="713" y="319"/>
                </a:lnTo>
                <a:lnTo>
                  <a:pt x="713" y="321"/>
                </a:lnTo>
                <a:lnTo>
                  <a:pt x="715" y="321"/>
                </a:lnTo>
                <a:lnTo>
                  <a:pt x="716" y="323"/>
                </a:lnTo>
                <a:lnTo>
                  <a:pt x="718" y="323"/>
                </a:lnTo>
                <a:lnTo>
                  <a:pt x="720" y="323"/>
                </a:lnTo>
                <a:lnTo>
                  <a:pt x="720" y="321"/>
                </a:lnTo>
                <a:lnTo>
                  <a:pt x="722" y="321"/>
                </a:lnTo>
                <a:lnTo>
                  <a:pt x="724" y="321"/>
                </a:lnTo>
                <a:lnTo>
                  <a:pt x="726" y="321"/>
                </a:lnTo>
                <a:lnTo>
                  <a:pt x="728" y="321"/>
                </a:lnTo>
                <a:lnTo>
                  <a:pt x="730" y="323"/>
                </a:lnTo>
                <a:lnTo>
                  <a:pt x="732" y="323"/>
                </a:lnTo>
                <a:lnTo>
                  <a:pt x="734" y="325"/>
                </a:lnTo>
                <a:lnTo>
                  <a:pt x="736" y="327"/>
                </a:lnTo>
                <a:lnTo>
                  <a:pt x="738" y="327"/>
                </a:lnTo>
                <a:lnTo>
                  <a:pt x="739" y="327"/>
                </a:lnTo>
                <a:lnTo>
                  <a:pt x="741" y="329"/>
                </a:lnTo>
                <a:lnTo>
                  <a:pt x="743" y="329"/>
                </a:lnTo>
                <a:lnTo>
                  <a:pt x="745" y="329"/>
                </a:lnTo>
                <a:lnTo>
                  <a:pt x="747" y="329"/>
                </a:lnTo>
                <a:lnTo>
                  <a:pt x="747" y="330"/>
                </a:lnTo>
                <a:lnTo>
                  <a:pt x="749" y="330"/>
                </a:lnTo>
                <a:lnTo>
                  <a:pt x="749" y="332"/>
                </a:lnTo>
                <a:lnTo>
                  <a:pt x="749" y="334"/>
                </a:lnTo>
                <a:lnTo>
                  <a:pt x="751" y="334"/>
                </a:lnTo>
                <a:lnTo>
                  <a:pt x="753" y="334"/>
                </a:lnTo>
                <a:lnTo>
                  <a:pt x="755" y="334"/>
                </a:lnTo>
                <a:lnTo>
                  <a:pt x="757" y="334"/>
                </a:lnTo>
                <a:lnTo>
                  <a:pt x="759" y="332"/>
                </a:lnTo>
                <a:lnTo>
                  <a:pt x="761" y="332"/>
                </a:lnTo>
                <a:lnTo>
                  <a:pt x="763" y="334"/>
                </a:lnTo>
                <a:lnTo>
                  <a:pt x="764" y="334"/>
                </a:lnTo>
                <a:lnTo>
                  <a:pt x="764" y="336"/>
                </a:lnTo>
                <a:lnTo>
                  <a:pt x="766" y="336"/>
                </a:lnTo>
                <a:lnTo>
                  <a:pt x="768" y="336"/>
                </a:lnTo>
                <a:lnTo>
                  <a:pt x="768" y="338"/>
                </a:lnTo>
                <a:lnTo>
                  <a:pt x="766" y="338"/>
                </a:lnTo>
                <a:lnTo>
                  <a:pt x="764" y="338"/>
                </a:lnTo>
                <a:lnTo>
                  <a:pt x="764" y="340"/>
                </a:lnTo>
                <a:lnTo>
                  <a:pt x="763" y="340"/>
                </a:lnTo>
                <a:lnTo>
                  <a:pt x="761" y="340"/>
                </a:lnTo>
                <a:lnTo>
                  <a:pt x="761" y="342"/>
                </a:lnTo>
                <a:lnTo>
                  <a:pt x="759" y="342"/>
                </a:lnTo>
                <a:lnTo>
                  <a:pt x="759" y="344"/>
                </a:lnTo>
                <a:lnTo>
                  <a:pt x="757" y="344"/>
                </a:lnTo>
                <a:lnTo>
                  <a:pt x="757" y="346"/>
                </a:lnTo>
                <a:lnTo>
                  <a:pt x="757" y="348"/>
                </a:lnTo>
                <a:lnTo>
                  <a:pt x="757" y="350"/>
                </a:lnTo>
                <a:lnTo>
                  <a:pt x="757" y="352"/>
                </a:lnTo>
                <a:lnTo>
                  <a:pt x="759" y="352"/>
                </a:lnTo>
                <a:lnTo>
                  <a:pt x="759" y="354"/>
                </a:lnTo>
                <a:lnTo>
                  <a:pt x="761" y="354"/>
                </a:lnTo>
                <a:lnTo>
                  <a:pt x="761" y="355"/>
                </a:lnTo>
                <a:lnTo>
                  <a:pt x="761" y="357"/>
                </a:lnTo>
                <a:lnTo>
                  <a:pt x="761" y="359"/>
                </a:lnTo>
                <a:lnTo>
                  <a:pt x="759" y="359"/>
                </a:lnTo>
                <a:lnTo>
                  <a:pt x="757" y="361"/>
                </a:lnTo>
                <a:lnTo>
                  <a:pt x="755" y="363"/>
                </a:lnTo>
                <a:lnTo>
                  <a:pt x="755" y="365"/>
                </a:lnTo>
                <a:lnTo>
                  <a:pt x="755" y="367"/>
                </a:lnTo>
                <a:lnTo>
                  <a:pt x="755" y="369"/>
                </a:lnTo>
                <a:lnTo>
                  <a:pt x="755" y="371"/>
                </a:lnTo>
                <a:lnTo>
                  <a:pt x="753" y="371"/>
                </a:lnTo>
                <a:lnTo>
                  <a:pt x="753" y="373"/>
                </a:lnTo>
                <a:lnTo>
                  <a:pt x="751" y="373"/>
                </a:lnTo>
                <a:lnTo>
                  <a:pt x="751" y="375"/>
                </a:lnTo>
                <a:lnTo>
                  <a:pt x="749" y="375"/>
                </a:lnTo>
                <a:lnTo>
                  <a:pt x="749" y="377"/>
                </a:lnTo>
                <a:lnTo>
                  <a:pt x="747" y="377"/>
                </a:lnTo>
                <a:lnTo>
                  <a:pt x="747" y="378"/>
                </a:lnTo>
                <a:lnTo>
                  <a:pt x="745" y="378"/>
                </a:lnTo>
                <a:lnTo>
                  <a:pt x="745" y="380"/>
                </a:lnTo>
                <a:lnTo>
                  <a:pt x="745" y="382"/>
                </a:lnTo>
                <a:lnTo>
                  <a:pt x="743" y="382"/>
                </a:lnTo>
                <a:lnTo>
                  <a:pt x="743" y="384"/>
                </a:lnTo>
                <a:lnTo>
                  <a:pt x="741" y="386"/>
                </a:lnTo>
                <a:lnTo>
                  <a:pt x="739" y="388"/>
                </a:lnTo>
                <a:lnTo>
                  <a:pt x="738" y="388"/>
                </a:lnTo>
                <a:lnTo>
                  <a:pt x="736" y="388"/>
                </a:lnTo>
                <a:lnTo>
                  <a:pt x="736" y="390"/>
                </a:lnTo>
                <a:lnTo>
                  <a:pt x="734" y="390"/>
                </a:lnTo>
                <a:lnTo>
                  <a:pt x="732" y="390"/>
                </a:lnTo>
                <a:lnTo>
                  <a:pt x="732" y="392"/>
                </a:lnTo>
                <a:lnTo>
                  <a:pt x="730" y="392"/>
                </a:lnTo>
                <a:lnTo>
                  <a:pt x="730" y="394"/>
                </a:lnTo>
                <a:lnTo>
                  <a:pt x="728" y="394"/>
                </a:lnTo>
                <a:lnTo>
                  <a:pt x="726" y="394"/>
                </a:lnTo>
                <a:lnTo>
                  <a:pt x="724" y="394"/>
                </a:lnTo>
                <a:lnTo>
                  <a:pt x="722" y="394"/>
                </a:lnTo>
                <a:lnTo>
                  <a:pt x="720" y="394"/>
                </a:lnTo>
                <a:lnTo>
                  <a:pt x="718" y="394"/>
                </a:lnTo>
                <a:lnTo>
                  <a:pt x="716" y="394"/>
                </a:lnTo>
                <a:lnTo>
                  <a:pt x="715" y="394"/>
                </a:lnTo>
                <a:lnTo>
                  <a:pt x="713" y="394"/>
                </a:lnTo>
                <a:lnTo>
                  <a:pt x="713" y="396"/>
                </a:lnTo>
                <a:lnTo>
                  <a:pt x="711" y="396"/>
                </a:lnTo>
                <a:lnTo>
                  <a:pt x="711" y="398"/>
                </a:lnTo>
                <a:lnTo>
                  <a:pt x="709" y="398"/>
                </a:lnTo>
                <a:lnTo>
                  <a:pt x="707" y="398"/>
                </a:lnTo>
                <a:lnTo>
                  <a:pt x="707" y="400"/>
                </a:lnTo>
                <a:lnTo>
                  <a:pt x="705" y="400"/>
                </a:lnTo>
                <a:lnTo>
                  <a:pt x="703" y="400"/>
                </a:lnTo>
                <a:lnTo>
                  <a:pt x="701" y="400"/>
                </a:lnTo>
                <a:lnTo>
                  <a:pt x="699" y="400"/>
                </a:lnTo>
                <a:lnTo>
                  <a:pt x="697" y="400"/>
                </a:lnTo>
                <a:lnTo>
                  <a:pt x="697" y="402"/>
                </a:lnTo>
                <a:lnTo>
                  <a:pt x="695" y="402"/>
                </a:lnTo>
                <a:lnTo>
                  <a:pt x="693" y="403"/>
                </a:lnTo>
                <a:lnTo>
                  <a:pt x="691" y="405"/>
                </a:lnTo>
                <a:lnTo>
                  <a:pt x="691" y="407"/>
                </a:lnTo>
                <a:lnTo>
                  <a:pt x="691" y="409"/>
                </a:lnTo>
                <a:lnTo>
                  <a:pt x="690" y="411"/>
                </a:lnTo>
                <a:lnTo>
                  <a:pt x="690" y="413"/>
                </a:lnTo>
                <a:lnTo>
                  <a:pt x="688" y="415"/>
                </a:lnTo>
                <a:lnTo>
                  <a:pt x="686" y="415"/>
                </a:lnTo>
                <a:lnTo>
                  <a:pt x="686" y="417"/>
                </a:lnTo>
                <a:lnTo>
                  <a:pt x="684" y="417"/>
                </a:lnTo>
                <a:lnTo>
                  <a:pt x="682" y="417"/>
                </a:lnTo>
                <a:lnTo>
                  <a:pt x="682" y="419"/>
                </a:lnTo>
                <a:lnTo>
                  <a:pt x="680" y="421"/>
                </a:lnTo>
                <a:lnTo>
                  <a:pt x="682" y="423"/>
                </a:lnTo>
                <a:lnTo>
                  <a:pt x="682" y="425"/>
                </a:lnTo>
                <a:lnTo>
                  <a:pt x="684" y="426"/>
                </a:lnTo>
                <a:lnTo>
                  <a:pt x="684" y="428"/>
                </a:lnTo>
                <a:lnTo>
                  <a:pt x="684" y="430"/>
                </a:lnTo>
                <a:lnTo>
                  <a:pt x="682" y="430"/>
                </a:lnTo>
                <a:lnTo>
                  <a:pt x="682" y="432"/>
                </a:lnTo>
                <a:lnTo>
                  <a:pt x="682" y="434"/>
                </a:lnTo>
                <a:lnTo>
                  <a:pt x="680" y="436"/>
                </a:lnTo>
                <a:lnTo>
                  <a:pt x="680" y="438"/>
                </a:lnTo>
                <a:lnTo>
                  <a:pt x="680" y="440"/>
                </a:lnTo>
                <a:lnTo>
                  <a:pt x="678" y="440"/>
                </a:lnTo>
                <a:lnTo>
                  <a:pt x="678" y="442"/>
                </a:lnTo>
                <a:lnTo>
                  <a:pt x="678" y="444"/>
                </a:lnTo>
                <a:lnTo>
                  <a:pt x="676" y="444"/>
                </a:lnTo>
                <a:lnTo>
                  <a:pt x="674" y="444"/>
                </a:lnTo>
                <a:lnTo>
                  <a:pt x="672" y="444"/>
                </a:lnTo>
                <a:lnTo>
                  <a:pt x="670" y="442"/>
                </a:lnTo>
                <a:lnTo>
                  <a:pt x="668" y="442"/>
                </a:lnTo>
                <a:lnTo>
                  <a:pt x="668" y="440"/>
                </a:lnTo>
                <a:lnTo>
                  <a:pt x="667" y="440"/>
                </a:lnTo>
                <a:lnTo>
                  <a:pt x="665" y="440"/>
                </a:lnTo>
                <a:lnTo>
                  <a:pt x="663" y="440"/>
                </a:lnTo>
                <a:lnTo>
                  <a:pt x="661" y="440"/>
                </a:lnTo>
                <a:lnTo>
                  <a:pt x="659" y="440"/>
                </a:lnTo>
                <a:lnTo>
                  <a:pt x="659" y="442"/>
                </a:lnTo>
                <a:lnTo>
                  <a:pt x="657" y="442"/>
                </a:lnTo>
                <a:lnTo>
                  <a:pt x="655" y="442"/>
                </a:lnTo>
                <a:lnTo>
                  <a:pt x="653" y="442"/>
                </a:lnTo>
                <a:lnTo>
                  <a:pt x="651" y="442"/>
                </a:lnTo>
                <a:lnTo>
                  <a:pt x="649" y="442"/>
                </a:lnTo>
                <a:lnTo>
                  <a:pt x="647" y="442"/>
                </a:lnTo>
                <a:lnTo>
                  <a:pt x="645" y="442"/>
                </a:lnTo>
                <a:lnTo>
                  <a:pt x="643" y="442"/>
                </a:lnTo>
                <a:lnTo>
                  <a:pt x="643" y="444"/>
                </a:lnTo>
                <a:lnTo>
                  <a:pt x="642" y="444"/>
                </a:lnTo>
                <a:lnTo>
                  <a:pt x="640" y="444"/>
                </a:lnTo>
                <a:lnTo>
                  <a:pt x="640" y="446"/>
                </a:lnTo>
                <a:lnTo>
                  <a:pt x="640" y="448"/>
                </a:lnTo>
                <a:lnTo>
                  <a:pt x="640" y="450"/>
                </a:lnTo>
                <a:lnTo>
                  <a:pt x="638" y="450"/>
                </a:lnTo>
                <a:lnTo>
                  <a:pt x="638" y="451"/>
                </a:lnTo>
                <a:lnTo>
                  <a:pt x="638" y="453"/>
                </a:lnTo>
                <a:lnTo>
                  <a:pt x="638" y="455"/>
                </a:lnTo>
                <a:lnTo>
                  <a:pt x="638" y="457"/>
                </a:lnTo>
                <a:lnTo>
                  <a:pt x="638" y="459"/>
                </a:lnTo>
                <a:lnTo>
                  <a:pt x="638" y="461"/>
                </a:lnTo>
                <a:lnTo>
                  <a:pt x="636" y="463"/>
                </a:lnTo>
                <a:lnTo>
                  <a:pt x="636" y="465"/>
                </a:lnTo>
                <a:lnTo>
                  <a:pt x="634" y="467"/>
                </a:lnTo>
                <a:lnTo>
                  <a:pt x="634" y="469"/>
                </a:lnTo>
                <a:lnTo>
                  <a:pt x="632" y="471"/>
                </a:lnTo>
                <a:lnTo>
                  <a:pt x="632" y="473"/>
                </a:lnTo>
                <a:lnTo>
                  <a:pt x="632" y="475"/>
                </a:lnTo>
                <a:lnTo>
                  <a:pt x="632" y="476"/>
                </a:lnTo>
                <a:lnTo>
                  <a:pt x="630" y="478"/>
                </a:lnTo>
                <a:lnTo>
                  <a:pt x="630" y="480"/>
                </a:lnTo>
                <a:lnTo>
                  <a:pt x="630" y="482"/>
                </a:lnTo>
                <a:lnTo>
                  <a:pt x="630" y="484"/>
                </a:lnTo>
                <a:lnTo>
                  <a:pt x="632" y="484"/>
                </a:lnTo>
                <a:lnTo>
                  <a:pt x="632" y="486"/>
                </a:lnTo>
                <a:lnTo>
                  <a:pt x="632" y="488"/>
                </a:lnTo>
                <a:lnTo>
                  <a:pt x="632" y="490"/>
                </a:lnTo>
                <a:lnTo>
                  <a:pt x="634" y="490"/>
                </a:lnTo>
                <a:lnTo>
                  <a:pt x="634" y="492"/>
                </a:lnTo>
                <a:lnTo>
                  <a:pt x="636" y="492"/>
                </a:lnTo>
                <a:lnTo>
                  <a:pt x="636" y="494"/>
                </a:lnTo>
                <a:lnTo>
                  <a:pt x="638" y="494"/>
                </a:lnTo>
                <a:lnTo>
                  <a:pt x="638" y="496"/>
                </a:lnTo>
                <a:lnTo>
                  <a:pt x="640" y="496"/>
                </a:lnTo>
                <a:lnTo>
                  <a:pt x="640" y="498"/>
                </a:lnTo>
                <a:lnTo>
                  <a:pt x="642" y="498"/>
                </a:lnTo>
                <a:lnTo>
                  <a:pt x="643" y="498"/>
                </a:lnTo>
                <a:lnTo>
                  <a:pt x="643" y="499"/>
                </a:lnTo>
                <a:lnTo>
                  <a:pt x="643" y="501"/>
                </a:lnTo>
                <a:lnTo>
                  <a:pt x="643" y="503"/>
                </a:lnTo>
                <a:lnTo>
                  <a:pt x="645" y="507"/>
                </a:lnTo>
                <a:lnTo>
                  <a:pt x="645" y="509"/>
                </a:lnTo>
                <a:lnTo>
                  <a:pt x="647" y="511"/>
                </a:lnTo>
                <a:lnTo>
                  <a:pt x="647" y="513"/>
                </a:lnTo>
                <a:lnTo>
                  <a:pt x="647" y="517"/>
                </a:lnTo>
                <a:lnTo>
                  <a:pt x="647" y="519"/>
                </a:lnTo>
                <a:lnTo>
                  <a:pt x="647" y="521"/>
                </a:lnTo>
                <a:lnTo>
                  <a:pt x="647" y="523"/>
                </a:lnTo>
                <a:lnTo>
                  <a:pt x="647" y="524"/>
                </a:lnTo>
                <a:lnTo>
                  <a:pt x="647" y="526"/>
                </a:lnTo>
                <a:lnTo>
                  <a:pt x="649" y="530"/>
                </a:lnTo>
                <a:lnTo>
                  <a:pt x="649" y="532"/>
                </a:lnTo>
                <a:lnTo>
                  <a:pt x="651" y="534"/>
                </a:lnTo>
                <a:lnTo>
                  <a:pt x="651" y="538"/>
                </a:lnTo>
                <a:lnTo>
                  <a:pt x="651" y="540"/>
                </a:lnTo>
                <a:lnTo>
                  <a:pt x="651" y="542"/>
                </a:lnTo>
                <a:lnTo>
                  <a:pt x="651" y="544"/>
                </a:lnTo>
                <a:lnTo>
                  <a:pt x="651" y="546"/>
                </a:lnTo>
                <a:lnTo>
                  <a:pt x="653" y="549"/>
                </a:lnTo>
                <a:lnTo>
                  <a:pt x="653" y="551"/>
                </a:lnTo>
                <a:lnTo>
                  <a:pt x="655" y="553"/>
                </a:lnTo>
                <a:lnTo>
                  <a:pt x="655" y="555"/>
                </a:lnTo>
                <a:lnTo>
                  <a:pt x="653" y="555"/>
                </a:lnTo>
                <a:lnTo>
                  <a:pt x="653" y="557"/>
                </a:lnTo>
                <a:lnTo>
                  <a:pt x="651" y="557"/>
                </a:lnTo>
                <a:lnTo>
                  <a:pt x="651" y="559"/>
                </a:lnTo>
                <a:lnTo>
                  <a:pt x="649" y="559"/>
                </a:lnTo>
                <a:lnTo>
                  <a:pt x="647" y="561"/>
                </a:lnTo>
                <a:lnTo>
                  <a:pt x="645" y="563"/>
                </a:lnTo>
                <a:lnTo>
                  <a:pt x="643" y="563"/>
                </a:lnTo>
                <a:lnTo>
                  <a:pt x="642" y="563"/>
                </a:lnTo>
                <a:lnTo>
                  <a:pt x="640" y="563"/>
                </a:lnTo>
                <a:lnTo>
                  <a:pt x="638" y="561"/>
                </a:lnTo>
                <a:lnTo>
                  <a:pt x="636" y="563"/>
                </a:lnTo>
                <a:lnTo>
                  <a:pt x="634" y="563"/>
                </a:lnTo>
                <a:lnTo>
                  <a:pt x="632" y="563"/>
                </a:lnTo>
                <a:lnTo>
                  <a:pt x="632" y="565"/>
                </a:lnTo>
                <a:lnTo>
                  <a:pt x="632" y="567"/>
                </a:lnTo>
                <a:lnTo>
                  <a:pt x="632" y="569"/>
                </a:lnTo>
                <a:lnTo>
                  <a:pt x="634" y="569"/>
                </a:lnTo>
                <a:lnTo>
                  <a:pt x="634" y="571"/>
                </a:lnTo>
                <a:lnTo>
                  <a:pt x="636" y="571"/>
                </a:lnTo>
                <a:lnTo>
                  <a:pt x="634" y="572"/>
                </a:lnTo>
                <a:lnTo>
                  <a:pt x="632" y="572"/>
                </a:lnTo>
                <a:lnTo>
                  <a:pt x="630" y="572"/>
                </a:lnTo>
                <a:lnTo>
                  <a:pt x="628" y="574"/>
                </a:lnTo>
                <a:lnTo>
                  <a:pt x="626" y="574"/>
                </a:lnTo>
                <a:lnTo>
                  <a:pt x="624" y="574"/>
                </a:lnTo>
                <a:lnTo>
                  <a:pt x="624" y="576"/>
                </a:lnTo>
                <a:lnTo>
                  <a:pt x="622" y="576"/>
                </a:lnTo>
                <a:lnTo>
                  <a:pt x="622" y="578"/>
                </a:lnTo>
                <a:lnTo>
                  <a:pt x="622" y="580"/>
                </a:lnTo>
                <a:lnTo>
                  <a:pt x="622" y="582"/>
                </a:lnTo>
                <a:lnTo>
                  <a:pt x="620" y="582"/>
                </a:lnTo>
                <a:lnTo>
                  <a:pt x="619" y="582"/>
                </a:lnTo>
                <a:lnTo>
                  <a:pt x="619" y="584"/>
                </a:lnTo>
                <a:lnTo>
                  <a:pt x="617" y="584"/>
                </a:lnTo>
                <a:lnTo>
                  <a:pt x="617" y="586"/>
                </a:lnTo>
                <a:lnTo>
                  <a:pt x="615" y="586"/>
                </a:lnTo>
                <a:lnTo>
                  <a:pt x="613" y="586"/>
                </a:lnTo>
                <a:lnTo>
                  <a:pt x="611" y="586"/>
                </a:lnTo>
                <a:lnTo>
                  <a:pt x="609" y="586"/>
                </a:lnTo>
                <a:lnTo>
                  <a:pt x="607" y="588"/>
                </a:lnTo>
                <a:lnTo>
                  <a:pt x="605" y="588"/>
                </a:lnTo>
                <a:lnTo>
                  <a:pt x="605" y="590"/>
                </a:lnTo>
                <a:lnTo>
                  <a:pt x="603" y="590"/>
                </a:lnTo>
                <a:lnTo>
                  <a:pt x="601" y="590"/>
                </a:lnTo>
                <a:lnTo>
                  <a:pt x="601" y="592"/>
                </a:lnTo>
                <a:lnTo>
                  <a:pt x="599" y="592"/>
                </a:lnTo>
                <a:lnTo>
                  <a:pt x="597" y="592"/>
                </a:lnTo>
                <a:lnTo>
                  <a:pt x="595" y="592"/>
                </a:lnTo>
                <a:lnTo>
                  <a:pt x="594" y="592"/>
                </a:lnTo>
                <a:lnTo>
                  <a:pt x="592" y="592"/>
                </a:lnTo>
                <a:lnTo>
                  <a:pt x="590" y="592"/>
                </a:lnTo>
                <a:lnTo>
                  <a:pt x="588" y="592"/>
                </a:lnTo>
                <a:lnTo>
                  <a:pt x="586" y="592"/>
                </a:lnTo>
                <a:lnTo>
                  <a:pt x="584" y="592"/>
                </a:lnTo>
                <a:lnTo>
                  <a:pt x="582" y="592"/>
                </a:lnTo>
                <a:lnTo>
                  <a:pt x="580" y="590"/>
                </a:lnTo>
                <a:lnTo>
                  <a:pt x="578" y="590"/>
                </a:lnTo>
                <a:lnTo>
                  <a:pt x="576" y="590"/>
                </a:lnTo>
                <a:lnTo>
                  <a:pt x="574" y="590"/>
                </a:lnTo>
                <a:lnTo>
                  <a:pt x="572" y="590"/>
                </a:lnTo>
                <a:lnTo>
                  <a:pt x="572" y="592"/>
                </a:lnTo>
                <a:lnTo>
                  <a:pt x="571" y="592"/>
                </a:lnTo>
                <a:lnTo>
                  <a:pt x="569" y="592"/>
                </a:lnTo>
                <a:lnTo>
                  <a:pt x="569" y="594"/>
                </a:lnTo>
                <a:lnTo>
                  <a:pt x="567" y="594"/>
                </a:lnTo>
                <a:lnTo>
                  <a:pt x="565" y="594"/>
                </a:lnTo>
                <a:lnTo>
                  <a:pt x="563" y="594"/>
                </a:lnTo>
                <a:lnTo>
                  <a:pt x="563" y="596"/>
                </a:lnTo>
                <a:lnTo>
                  <a:pt x="561" y="596"/>
                </a:lnTo>
                <a:lnTo>
                  <a:pt x="559" y="596"/>
                </a:lnTo>
                <a:lnTo>
                  <a:pt x="559" y="597"/>
                </a:lnTo>
                <a:lnTo>
                  <a:pt x="557" y="597"/>
                </a:lnTo>
                <a:lnTo>
                  <a:pt x="555" y="599"/>
                </a:lnTo>
                <a:lnTo>
                  <a:pt x="553" y="599"/>
                </a:lnTo>
                <a:lnTo>
                  <a:pt x="553" y="601"/>
                </a:lnTo>
                <a:lnTo>
                  <a:pt x="551" y="601"/>
                </a:lnTo>
                <a:lnTo>
                  <a:pt x="549" y="601"/>
                </a:lnTo>
                <a:lnTo>
                  <a:pt x="547" y="601"/>
                </a:lnTo>
                <a:lnTo>
                  <a:pt x="546" y="599"/>
                </a:lnTo>
                <a:lnTo>
                  <a:pt x="546" y="597"/>
                </a:lnTo>
                <a:lnTo>
                  <a:pt x="546" y="596"/>
                </a:lnTo>
                <a:lnTo>
                  <a:pt x="544" y="596"/>
                </a:lnTo>
                <a:lnTo>
                  <a:pt x="542" y="596"/>
                </a:lnTo>
                <a:lnTo>
                  <a:pt x="540" y="596"/>
                </a:lnTo>
                <a:lnTo>
                  <a:pt x="538" y="596"/>
                </a:lnTo>
                <a:lnTo>
                  <a:pt x="536" y="596"/>
                </a:lnTo>
                <a:lnTo>
                  <a:pt x="534" y="596"/>
                </a:lnTo>
                <a:lnTo>
                  <a:pt x="534" y="594"/>
                </a:lnTo>
                <a:lnTo>
                  <a:pt x="532" y="594"/>
                </a:lnTo>
                <a:lnTo>
                  <a:pt x="530" y="594"/>
                </a:lnTo>
                <a:lnTo>
                  <a:pt x="528" y="594"/>
                </a:lnTo>
                <a:lnTo>
                  <a:pt x="526" y="594"/>
                </a:lnTo>
                <a:lnTo>
                  <a:pt x="526" y="588"/>
                </a:lnTo>
                <a:lnTo>
                  <a:pt x="526" y="584"/>
                </a:lnTo>
                <a:lnTo>
                  <a:pt x="523" y="582"/>
                </a:lnTo>
                <a:lnTo>
                  <a:pt x="521" y="578"/>
                </a:lnTo>
                <a:lnTo>
                  <a:pt x="523" y="574"/>
                </a:lnTo>
                <a:lnTo>
                  <a:pt x="521" y="567"/>
                </a:lnTo>
                <a:lnTo>
                  <a:pt x="519" y="567"/>
                </a:lnTo>
                <a:lnTo>
                  <a:pt x="519" y="565"/>
                </a:lnTo>
                <a:lnTo>
                  <a:pt x="517" y="565"/>
                </a:lnTo>
                <a:lnTo>
                  <a:pt x="517" y="563"/>
                </a:lnTo>
                <a:lnTo>
                  <a:pt x="519" y="563"/>
                </a:lnTo>
                <a:lnTo>
                  <a:pt x="519" y="561"/>
                </a:lnTo>
                <a:lnTo>
                  <a:pt x="519" y="559"/>
                </a:lnTo>
                <a:lnTo>
                  <a:pt x="517" y="559"/>
                </a:lnTo>
                <a:lnTo>
                  <a:pt x="515" y="559"/>
                </a:lnTo>
                <a:lnTo>
                  <a:pt x="513" y="559"/>
                </a:lnTo>
                <a:lnTo>
                  <a:pt x="513" y="561"/>
                </a:lnTo>
                <a:lnTo>
                  <a:pt x="511" y="561"/>
                </a:lnTo>
                <a:lnTo>
                  <a:pt x="509" y="563"/>
                </a:lnTo>
                <a:lnTo>
                  <a:pt x="507" y="563"/>
                </a:lnTo>
                <a:lnTo>
                  <a:pt x="507" y="565"/>
                </a:lnTo>
                <a:lnTo>
                  <a:pt x="505" y="565"/>
                </a:lnTo>
                <a:lnTo>
                  <a:pt x="505" y="567"/>
                </a:lnTo>
                <a:lnTo>
                  <a:pt x="503" y="567"/>
                </a:lnTo>
                <a:lnTo>
                  <a:pt x="503" y="569"/>
                </a:lnTo>
                <a:lnTo>
                  <a:pt x="501" y="569"/>
                </a:lnTo>
                <a:lnTo>
                  <a:pt x="501" y="571"/>
                </a:lnTo>
                <a:lnTo>
                  <a:pt x="499" y="571"/>
                </a:lnTo>
                <a:lnTo>
                  <a:pt x="499" y="572"/>
                </a:lnTo>
                <a:lnTo>
                  <a:pt x="498" y="572"/>
                </a:lnTo>
                <a:lnTo>
                  <a:pt x="496" y="574"/>
                </a:lnTo>
                <a:lnTo>
                  <a:pt x="494" y="572"/>
                </a:lnTo>
                <a:lnTo>
                  <a:pt x="492" y="572"/>
                </a:lnTo>
                <a:lnTo>
                  <a:pt x="490" y="572"/>
                </a:lnTo>
                <a:lnTo>
                  <a:pt x="488" y="572"/>
                </a:lnTo>
                <a:lnTo>
                  <a:pt x="486" y="571"/>
                </a:lnTo>
                <a:lnTo>
                  <a:pt x="484" y="571"/>
                </a:lnTo>
                <a:lnTo>
                  <a:pt x="484" y="569"/>
                </a:lnTo>
                <a:lnTo>
                  <a:pt x="484" y="567"/>
                </a:lnTo>
                <a:lnTo>
                  <a:pt x="484" y="565"/>
                </a:lnTo>
                <a:lnTo>
                  <a:pt x="486" y="565"/>
                </a:lnTo>
                <a:lnTo>
                  <a:pt x="486" y="563"/>
                </a:lnTo>
                <a:lnTo>
                  <a:pt x="488" y="563"/>
                </a:lnTo>
                <a:lnTo>
                  <a:pt x="488" y="561"/>
                </a:lnTo>
                <a:lnTo>
                  <a:pt x="488" y="559"/>
                </a:lnTo>
                <a:lnTo>
                  <a:pt x="486" y="557"/>
                </a:lnTo>
                <a:lnTo>
                  <a:pt x="484" y="557"/>
                </a:lnTo>
                <a:lnTo>
                  <a:pt x="482" y="557"/>
                </a:lnTo>
                <a:lnTo>
                  <a:pt x="480" y="557"/>
                </a:lnTo>
                <a:lnTo>
                  <a:pt x="478" y="559"/>
                </a:lnTo>
                <a:lnTo>
                  <a:pt x="476" y="559"/>
                </a:lnTo>
                <a:lnTo>
                  <a:pt x="475" y="559"/>
                </a:lnTo>
                <a:lnTo>
                  <a:pt x="473" y="559"/>
                </a:lnTo>
                <a:lnTo>
                  <a:pt x="473" y="557"/>
                </a:lnTo>
                <a:lnTo>
                  <a:pt x="471" y="557"/>
                </a:lnTo>
                <a:lnTo>
                  <a:pt x="471" y="555"/>
                </a:lnTo>
                <a:lnTo>
                  <a:pt x="471" y="553"/>
                </a:lnTo>
                <a:lnTo>
                  <a:pt x="469" y="553"/>
                </a:lnTo>
                <a:lnTo>
                  <a:pt x="469" y="551"/>
                </a:lnTo>
                <a:lnTo>
                  <a:pt x="469" y="549"/>
                </a:lnTo>
                <a:lnTo>
                  <a:pt x="467" y="549"/>
                </a:lnTo>
                <a:lnTo>
                  <a:pt x="467" y="548"/>
                </a:lnTo>
                <a:lnTo>
                  <a:pt x="465" y="548"/>
                </a:lnTo>
                <a:lnTo>
                  <a:pt x="463" y="548"/>
                </a:lnTo>
                <a:lnTo>
                  <a:pt x="461" y="548"/>
                </a:lnTo>
                <a:lnTo>
                  <a:pt x="459" y="548"/>
                </a:lnTo>
                <a:lnTo>
                  <a:pt x="455" y="542"/>
                </a:lnTo>
                <a:lnTo>
                  <a:pt x="451" y="544"/>
                </a:lnTo>
                <a:lnTo>
                  <a:pt x="450" y="544"/>
                </a:lnTo>
                <a:lnTo>
                  <a:pt x="448" y="546"/>
                </a:lnTo>
                <a:lnTo>
                  <a:pt x="446" y="546"/>
                </a:lnTo>
                <a:lnTo>
                  <a:pt x="444" y="546"/>
                </a:lnTo>
                <a:lnTo>
                  <a:pt x="444" y="548"/>
                </a:lnTo>
                <a:lnTo>
                  <a:pt x="442" y="549"/>
                </a:lnTo>
                <a:lnTo>
                  <a:pt x="440" y="551"/>
                </a:lnTo>
                <a:lnTo>
                  <a:pt x="438" y="553"/>
                </a:lnTo>
                <a:lnTo>
                  <a:pt x="436" y="553"/>
                </a:lnTo>
                <a:lnTo>
                  <a:pt x="434" y="555"/>
                </a:lnTo>
                <a:lnTo>
                  <a:pt x="432" y="555"/>
                </a:lnTo>
                <a:lnTo>
                  <a:pt x="430" y="555"/>
                </a:lnTo>
                <a:lnTo>
                  <a:pt x="428" y="555"/>
                </a:lnTo>
                <a:lnTo>
                  <a:pt x="428" y="557"/>
                </a:lnTo>
                <a:lnTo>
                  <a:pt x="427" y="557"/>
                </a:lnTo>
                <a:lnTo>
                  <a:pt x="425" y="557"/>
                </a:lnTo>
                <a:lnTo>
                  <a:pt x="423" y="557"/>
                </a:lnTo>
                <a:lnTo>
                  <a:pt x="421" y="557"/>
                </a:lnTo>
                <a:lnTo>
                  <a:pt x="419" y="557"/>
                </a:lnTo>
                <a:lnTo>
                  <a:pt x="417" y="559"/>
                </a:lnTo>
                <a:lnTo>
                  <a:pt x="415" y="559"/>
                </a:lnTo>
                <a:lnTo>
                  <a:pt x="413" y="561"/>
                </a:lnTo>
                <a:lnTo>
                  <a:pt x="411" y="563"/>
                </a:lnTo>
                <a:lnTo>
                  <a:pt x="411" y="565"/>
                </a:lnTo>
                <a:lnTo>
                  <a:pt x="411" y="567"/>
                </a:lnTo>
                <a:lnTo>
                  <a:pt x="411" y="571"/>
                </a:lnTo>
                <a:lnTo>
                  <a:pt x="413" y="572"/>
                </a:lnTo>
                <a:lnTo>
                  <a:pt x="413" y="574"/>
                </a:lnTo>
                <a:lnTo>
                  <a:pt x="413" y="576"/>
                </a:lnTo>
                <a:lnTo>
                  <a:pt x="413" y="578"/>
                </a:lnTo>
                <a:lnTo>
                  <a:pt x="413" y="580"/>
                </a:lnTo>
                <a:lnTo>
                  <a:pt x="413" y="582"/>
                </a:lnTo>
                <a:lnTo>
                  <a:pt x="413" y="584"/>
                </a:lnTo>
                <a:lnTo>
                  <a:pt x="413" y="586"/>
                </a:lnTo>
                <a:lnTo>
                  <a:pt x="413" y="588"/>
                </a:lnTo>
                <a:lnTo>
                  <a:pt x="413" y="590"/>
                </a:lnTo>
                <a:lnTo>
                  <a:pt x="415" y="590"/>
                </a:lnTo>
                <a:lnTo>
                  <a:pt x="415" y="592"/>
                </a:lnTo>
                <a:lnTo>
                  <a:pt x="413" y="592"/>
                </a:lnTo>
                <a:lnTo>
                  <a:pt x="411" y="592"/>
                </a:lnTo>
                <a:lnTo>
                  <a:pt x="409" y="592"/>
                </a:lnTo>
                <a:lnTo>
                  <a:pt x="407" y="592"/>
                </a:lnTo>
                <a:lnTo>
                  <a:pt x="405" y="592"/>
                </a:lnTo>
                <a:lnTo>
                  <a:pt x="403" y="594"/>
                </a:lnTo>
                <a:lnTo>
                  <a:pt x="402" y="592"/>
                </a:lnTo>
                <a:lnTo>
                  <a:pt x="400" y="592"/>
                </a:lnTo>
                <a:lnTo>
                  <a:pt x="398" y="592"/>
                </a:lnTo>
                <a:lnTo>
                  <a:pt x="396" y="592"/>
                </a:lnTo>
                <a:lnTo>
                  <a:pt x="394" y="592"/>
                </a:lnTo>
                <a:lnTo>
                  <a:pt x="392" y="592"/>
                </a:lnTo>
                <a:lnTo>
                  <a:pt x="390" y="592"/>
                </a:lnTo>
                <a:lnTo>
                  <a:pt x="390" y="590"/>
                </a:lnTo>
                <a:lnTo>
                  <a:pt x="388" y="590"/>
                </a:lnTo>
                <a:lnTo>
                  <a:pt x="386" y="590"/>
                </a:lnTo>
                <a:lnTo>
                  <a:pt x="384" y="588"/>
                </a:lnTo>
                <a:lnTo>
                  <a:pt x="384" y="590"/>
                </a:lnTo>
                <a:lnTo>
                  <a:pt x="382" y="590"/>
                </a:lnTo>
                <a:lnTo>
                  <a:pt x="382" y="592"/>
                </a:lnTo>
                <a:lnTo>
                  <a:pt x="382" y="594"/>
                </a:lnTo>
                <a:lnTo>
                  <a:pt x="380" y="594"/>
                </a:lnTo>
                <a:lnTo>
                  <a:pt x="379" y="594"/>
                </a:lnTo>
                <a:lnTo>
                  <a:pt x="377" y="596"/>
                </a:lnTo>
                <a:lnTo>
                  <a:pt x="375" y="596"/>
                </a:lnTo>
                <a:lnTo>
                  <a:pt x="373" y="597"/>
                </a:lnTo>
                <a:lnTo>
                  <a:pt x="373" y="599"/>
                </a:lnTo>
                <a:lnTo>
                  <a:pt x="371" y="601"/>
                </a:lnTo>
                <a:lnTo>
                  <a:pt x="371" y="603"/>
                </a:lnTo>
                <a:lnTo>
                  <a:pt x="369" y="603"/>
                </a:lnTo>
                <a:lnTo>
                  <a:pt x="369" y="605"/>
                </a:lnTo>
                <a:lnTo>
                  <a:pt x="369" y="607"/>
                </a:lnTo>
                <a:lnTo>
                  <a:pt x="369" y="609"/>
                </a:lnTo>
                <a:lnTo>
                  <a:pt x="367" y="609"/>
                </a:lnTo>
                <a:lnTo>
                  <a:pt x="367" y="611"/>
                </a:lnTo>
                <a:lnTo>
                  <a:pt x="365" y="611"/>
                </a:lnTo>
                <a:lnTo>
                  <a:pt x="365" y="613"/>
                </a:lnTo>
                <a:lnTo>
                  <a:pt x="363" y="613"/>
                </a:lnTo>
                <a:lnTo>
                  <a:pt x="363" y="615"/>
                </a:lnTo>
                <a:lnTo>
                  <a:pt x="363" y="617"/>
                </a:lnTo>
                <a:lnTo>
                  <a:pt x="363" y="619"/>
                </a:lnTo>
                <a:lnTo>
                  <a:pt x="363" y="620"/>
                </a:lnTo>
                <a:lnTo>
                  <a:pt x="363" y="622"/>
                </a:lnTo>
                <a:lnTo>
                  <a:pt x="363" y="624"/>
                </a:lnTo>
                <a:lnTo>
                  <a:pt x="365" y="626"/>
                </a:lnTo>
                <a:lnTo>
                  <a:pt x="363" y="628"/>
                </a:lnTo>
                <a:lnTo>
                  <a:pt x="361" y="630"/>
                </a:lnTo>
                <a:lnTo>
                  <a:pt x="359" y="630"/>
                </a:lnTo>
                <a:lnTo>
                  <a:pt x="359" y="632"/>
                </a:lnTo>
                <a:lnTo>
                  <a:pt x="359" y="634"/>
                </a:lnTo>
                <a:lnTo>
                  <a:pt x="359" y="636"/>
                </a:lnTo>
                <a:lnTo>
                  <a:pt x="361" y="638"/>
                </a:lnTo>
                <a:lnTo>
                  <a:pt x="359" y="638"/>
                </a:lnTo>
                <a:lnTo>
                  <a:pt x="359" y="640"/>
                </a:lnTo>
                <a:lnTo>
                  <a:pt x="359" y="642"/>
                </a:lnTo>
                <a:lnTo>
                  <a:pt x="357" y="642"/>
                </a:lnTo>
                <a:lnTo>
                  <a:pt x="355" y="644"/>
                </a:lnTo>
                <a:lnTo>
                  <a:pt x="354" y="644"/>
                </a:lnTo>
                <a:lnTo>
                  <a:pt x="354" y="645"/>
                </a:lnTo>
                <a:lnTo>
                  <a:pt x="352" y="645"/>
                </a:lnTo>
                <a:lnTo>
                  <a:pt x="350" y="647"/>
                </a:lnTo>
                <a:lnTo>
                  <a:pt x="350" y="649"/>
                </a:lnTo>
                <a:lnTo>
                  <a:pt x="350" y="651"/>
                </a:lnTo>
                <a:lnTo>
                  <a:pt x="348" y="651"/>
                </a:lnTo>
                <a:lnTo>
                  <a:pt x="348" y="653"/>
                </a:lnTo>
                <a:lnTo>
                  <a:pt x="346" y="653"/>
                </a:lnTo>
                <a:lnTo>
                  <a:pt x="344" y="655"/>
                </a:lnTo>
                <a:lnTo>
                  <a:pt x="344" y="657"/>
                </a:lnTo>
                <a:lnTo>
                  <a:pt x="344" y="659"/>
                </a:lnTo>
                <a:lnTo>
                  <a:pt x="342" y="661"/>
                </a:lnTo>
                <a:lnTo>
                  <a:pt x="342" y="663"/>
                </a:lnTo>
                <a:lnTo>
                  <a:pt x="340" y="663"/>
                </a:lnTo>
                <a:lnTo>
                  <a:pt x="338" y="665"/>
                </a:lnTo>
                <a:lnTo>
                  <a:pt x="336" y="665"/>
                </a:lnTo>
                <a:lnTo>
                  <a:pt x="334" y="665"/>
                </a:lnTo>
                <a:lnTo>
                  <a:pt x="332" y="665"/>
                </a:lnTo>
                <a:lnTo>
                  <a:pt x="331" y="665"/>
                </a:lnTo>
                <a:lnTo>
                  <a:pt x="329" y="667"/>
                </a:lnTo>
                <a:lnTo>
                  <a:pt x="327" y="667"/>
                </a:lnTo>
                <a:lnTo>
                  <a:pt x="325" y="667"/>
                </a:lnTo>
                <a:lnTo>
                  <a:pt x="323" y="669"/>
                </a:lnTo>
                <a:lnTo>
                  <a:pt x="321" y="669"/>
                </a:lnTo>
                <a:lnTo>
                  <a:pt x="319" y="670"/>
                </a:lnTo>
                <a:lnTo>
                  <a:pt x="317" y="670"/>
                </a:lnTo>
                <a:lnTo>
                  <a:pt x="315" y="670"/>
                </a:lnTo>
                <a:lnTo>
                  <a:pt x="315" y="672"/>
                </a:lnTo>
                <a:lnTo>
                  <a:pt x="313" y="672"/>
                </a:lnTo>
                <a:lnTo>
                  <a:pt x="313" y="674"/>
                </a:lnTo>
                <a:lnTo>
                  <a:pt x="311" y="674"/>
                </a:lnTo>
                <a:lnTo>
                  <a:pt x="311" y="676"/>
                </a:lnTo>
                <a:lnTo>
                  <a:pt x="313" y="676"/>
                </a:lnTo>
                <a:lnTo>
                  <a:pt x="313" y="678"/>
                </a:lnTo>
                <a:lnTo>
                  <a:pt x="313" y="680"/>
                </a:lnTo>
                <a:lnTo>
                  <a:pt x="313" y="682"/>
                </a:lnTo>
                <a:lnTo>
                  <a:pt x="313" y="684"/>
                </a:lnTo>
                <a:lnTo>
                  <a:pt x="311" y="684"/>
                </a:lnTo>
                <a:lnTo>
                  <a:pt x="311" y="686"/>
                </a:lnTo>
                <a:lnTo>
                  <a:pt x="309" y="686"/>
                </a:lnTo>
                <a:lnTo>
                  <a:pt x="309" y="688"/>
                </a:lnTo>
                <a:lnTo>
                  <a:pt x="309" y="690"/>
                </a:lnTo>
                <a:lnTo>
                  <a:pt x="309" y="692"/>
                </a:lnTo>
                <a:lnTo>
                  <a:pt x="311" y="693"/>
                </a:lnTo>
                <a:lnTo>
                  <a:pt x="313" y="693"/>
                </a:lnTo>
                <a:lnTo>
                  <a:pt x="311" y="695"/>
                </a:lnTo>
                <a:lnTo>
                  <a:pt x="313" y="695"/>
                </a:lnTo>
                <a:lnTo>
                  <a:pt x="313" y="697"/>
                </a:lnTo>
                <a:lnTo>
                  <a:pt x="315" y="697"/>
                </a:lnTo>
                <a:lnTo>
                  <a:pt x="317" y="699"/>
                </a:lnTo>
                <a:lnTo>
                  <a:pt x="319" y="701"/>
                </a:lnTo>
                <a:lnTo>
                  <a:pt x="319" y="703"/>
                </a:lnTo>
                <a:lnTo>
                  <a:pt x="319" y="705"/>
                </a:lnTo>
                <a:lnTo>
                  <a:pt x="319" y="707"/>
                </a:lnTo>
                <a:lnTo>
                  <a:pt x="319" y="709"/>
                </a:lnTo>
                <a:lnTo>
                  <a:pt x="319" y="711"/>
                </a:lnTo>
                <a:lnTo>
                  <a:pt x="317" y="713"/>
                </a:lnTo>
                <a:lnTo>
                  <a:pt x="315" y="715"/>
                </a:lnTo>
                <a:lnTo>
                  <a:pt x="315" y="717"/>
                </a:lnTo>
                <a:lnTo>
                  <a:pt x="313" y="717"/>
                </a:lnTo>
                <a:lnTo>
                  <a:pt x="311" y="718"/>
                </a:lnTo>
                <a:lnTo>
                  <a:pt x="309" y="720"/>
                </a:lnTo>
                <a:lnTo>
                  <a:pt x="311" y="722"/>
                </a:lnTo>
                <a:lnTo>
                  <a:pt x="311" y="724"/>
                </a:lnTo>
                <a:lnTo>
                  <a:pt x="311" y="726"/>
                </a:lnTo>
                <a:lnTo>
                  <a:pt x="311" y="728"/>
                </a:lnTo>
                <a:lnTo>
                  <a:pt x="309" y="728"/>
                </a:lnTo>
                <a:lnTo>
                  <a:pt x="309" y="726"/>
                </a:lnTo>
                <a:lnTo>
                  <a:pt x="307" y="726"/>
                </a:lnTo>
                <a:lnTo>
                  <a:pt x="306" y="726"/>
                </a:lnTo>
                <a:lnTo>
                  <a:pt x="304" y="726"/>
                </a:lnTo>
                <a:lnTo>
                  <a:pt x="302" y="724"/>
                </a:lnTo>
                <a:lnTo>
                  <a:pt x="300" y="724"/>
                </a:lnTo>
                <a:lnTo>
                  <a:pt x="298" y="724"/>
                </a:lnTo>
                <a:lnTo>
                  <a:pt x="298" y="722"/>
                </a:lnTo>
                <a:lnTo>
                  <a:pt x="296" y="722"/>
                </a:lnTo>
                <a:lnTo>
                  <a:pt x="294" y="720"/>
                </a:lnTo>
                <a:lnTo>
                  <a:pt x="292" y="718"/>
                </a:lnTo>
                <a:lnTo>
                  <a:pt x="292" y="717"/>
                </a:lnTo>
                <a:lnTo>
                  <a:pt x="290" y="717"/>
                </a:lnTo>
                <a:lnTo>
                  <a:pt x="290" y="715"/>
                </a:lnTo>
                <a:lnTo>
                  <a:pt x="288" y="713"/>
                </a:lnTo>
                <a:lnTo>
                  <a:pt x="288" y="711"/>
                </a:lnTo>
                <a:lnTo>
                  <a:pt x="288" y="709"/>
                </a:lnTo>
                <a:lnTo>
                  <a:pt x="286" y="707"/>
                </a:lnTo>
                <a:lnTo>
                  <a:pt x="286" y="705"/>
                </a:lnTo>
                <a:lnTo>
                  <a:pt x="286" y="703"/>
                </a:lnTo>
                <a:lnTo>
                  <a:pt x="286" y="701"/>
                </a:lnTo>
                <a:lnTo>
                  <a:pt x="284" y="701"/>
                </a:lnTo>
                <a:lnTo>
                  <a:pt x="284" y="699"/>
                </a:lnTo>
                <a:lnTo>
                  <a:pt x="282" y="699"/>
                </a:lnTo>
                <a:lnTo>
                  <a:pt x="281" y="699"/>
                </a:lnTo>
                <a:lnTo>
                  <a:pt x="281" y="697"/>
                </a:lnTo>
                <a:lnTo>
                  <a:pt x="279" y="697"/>
                </a:lnTo>
                <a:lnTo>
                  <a:pt x="277" y="697"/>
                </a:lnTo>
                <a:lnTo>
                  <a:pt x="275" y="697"/>
                </a:lnTo>
                <a:lnTo>
                  <a:pt x="275" y="699"/>
                </a:lnTo>
                <a:lnTo>
                  <a:pt x="273" y="699"/>
                </a:lnTo>
                <a:lnTo>
                  <a:pt x="271" y="699"/>
                </a:lnTo>
                <a:lnTo>
                  <a:pt x="271" y="701"/>
                </a:lnTo>
                <a:lnTo>
                  <a:pt x="269" y="701"/>
                </a:lnTo>
                <a:lnTo>
                  <a:pt x="267" y="701"/>
                </a:lnTo>
                <a:lnTo>
                  <a:pt x="265" y="699"/>
                </a:lnTo>
                <a:lnTo>
                  <a:pt x="265" y="697"/>
                </a:lnTo>
                <a:lnTo>
                  <a:pt x="263" y="697"/>
                </a:lnTo>
                <a:lnTo>
                  <a:pt x="263" y="695"/>
                </a:lnTo>
                <a:lnTo>
                  <a:pt x="261" y="695"/>
                </a:lnTo>
                <a:lnTo>
                  <a:pt x="259" y="695"/>
                </a:lnTo>
                <a:lnTo>
                  <a:pt x="258" y="695"/>
                </a:lnTo>
                <a:lnTo>
                  <a:pt x="256" y="695"/>
                </a:lnTo>
                <a:lnTo>
                  <a:pt x="254" y="695"/>
                </a:lnTo>
                <a:lnTo>
                  <a:pt x="252" y="695"/>
                </a:lnTo>
                <a:lnTo>
                  <a:pt x="250" y="695"/>
                </a:lnTo>
                <a:lnTo>
                  <a:pt x="250" y="697"/>
                </a:lnTo>
                <a:lnTo>
                  <a:pt x="248" y="699"/>
                </a:lnTo>
                <a:lnTo>
                  <a:pt x="250" y="699"/>
                </a:lnTo>
                <a:lnTo>
                  <a:pt x="250" y="701"/>
                </a:lnTo>
                <a:lnTo>
                  <a:pt x="250" y="703"/>
                </a:lnTo>
                <a:lnTo>
                  <a:pt x="252" y="705"/>
                </a:lnTo>
                <a:lnTo>
                  <a:pt x="252" y="707"/>
                </a:lnTo>
                <a:lnTo>
                  <a:pt x="254" y="707"/>
                </a:lnTo>
                <a:lnTo>
                  <a:pt x="254" y="709"/>
                </a:lnTo>
                <a:lnTo>
                  <a:pt x="256" y="709"/>
                </a:lnTo>
                <a:lnTo>
                  <a:pt x="256" y="711"/>
                </a:lnTo>
                <a:lnTo>
                  <a:pt x="256" y="713"/>
                </a:lnTo>
                <a:lnTo>
                  <a:pt x="256" y="715"/>
                </a:lnTo>
                <a:lnTo>
                  <a:pt x="256" y="717"/>
                </a:lnTo>
                <a:lnTo>
                  <a:pt x="254" y="718"/>
                </a:lnTo>
                <a:lnTo>
                  <a:pt x="254" y="720"/>
                </a:lnTo>
                <a:lnTo>
                  <a:pt x="254" y="722"/>
                </a:lnTo>
                <a:lnTo>
                  <a:pt x="254" y="724"/>
                </a:lnTo>
                <a:lnTo>
                  <a:pt x="256" y="724"/>
                </a:lnTo>
                <a:lnTo>
                  <a:pt x="258" y="724"/>
                </a:lnTo>
                <a:lnTo>
                  <a:pt x="259" y="724"/>
                </a:lnTo>
                <a:lnTo>
                  <a:pt x="259" y="726"/>
                </a:lnTo>
                <a:lnTo>
                  <a:pt x="261" y="726"/>
                </a:lnTo>
                <a:lnTo>
                  <a:pt x="261" y="728"/>
                </a:lnTo>
                <a:lnTo>
                  <a:pt x="261" y="730"/>
                </a:lnTo>
                <a:lnTo>
                  <a:pt x="261" y="732"/>
                </a:lnTo>
                <a:lnTo>
                  <a:pt x="261" y="734"/>
                </a:lnTo>
                <a:lnTo>
                  <a:pt x="259" y="734"/>
                </a:lnTo>
                <a:lnTo>
                  <a:pt x="259" y="736"/>
                </a:lnTo>
                <a:lnTo>
                  <a:pt x="259" y="738"/>
                </a:lnTo>
                <a:lnTo>
                  <a:pt x="258" y="738"/>
                </a:lnTo>
                <a:lnTo>
                  <a:pt x="256" y="738"/>
                </a:lnTo>
                <a:lnTo>
                  <a:pt x="254" y="738"/>
                </a:lnTo>
                <a:lnTo>
                  <a:pt x="252" y="738"/>
                </a:lnTo>
                <a:lnTo>
                  <a:pt x="250" y="738"/>
                </a:lnTo>
                <a:lnTo>
                  <a:pt x="248" y="740"/>
                </a:lnTo>
                <a:lnTo>
                  <a:pt x="246" y="740"/>
                </a:lnTo>
                <a:lnTo>
                  <a:pt x="244" y="741"/>
                </a:lnTo>
                <a:lnTo>
                  <a:pt x="242" y="743"/>
                </a:lnTo>
                <a:lnTo>
                  <a:pt x="240" y="743"/>
                </a:lnTo>
                <a:lnTo>
                  <a:pt x="238" y="743"/>
                </a:lnTo>
                <a:lnTo>
                  <a:pt x="236" y="743"/>
                </a:lnTo>
                <a:lnTo>
                  <a:pt x="234" y="741"/>
                </a:lnTo>
                <a:lnTo>
                  <a:pt x="233" y="740"/>
                </a:lnTo>
                <a:lnTo>
                  <a:pt x="231" y="740"/>
                </a:lnTo>
                <a:lnTo>
                  <a:pt x="229" y="740"/>
                </a:lnTo>
                <a:lnTo>
                  <a:pt x="227" y="740"/>
                </a:lnTo>
                <a:lnTo>
                  <a:pt x="225" y="740"/>
                </a:lnTo>
                <a:lnTo>
                  <a:pt x="225" y="741"/>
                </a:lnTo>
                <a:lnTo>
                  <a:pt x="223" y="741"/>
                </a:lnTo>
                <a:lnTo>
                  <a:pt x="221" y="741"/>
                </a:lnTo>
                <a:lnTo>
                  <a:pt x="221" y="743"/>
                </a:lnTo>
                <a:lnTo>
                  <a:pt x="219" y="743"/>
                </a:lnTo>
                <a:lnTo>
                  <a:pt x="219" y="745"/>
                </a:lnTo>
                <a:lnTo>
                  <a:pt x="217" y="745"/>
                </a:lnTo>
                <a:lnTo>
                  <a:pt x="215" y="747"/>
                </a:lnTo>
                <a:lnTo>
                  <a:pt x="213" y="747"/>
                </a:lnTo>
                <a:lnTo>
                  <a:pt x="211" y="747"/>
                </a:lnTo>
                <a:lnTo>
                  <a:pt x="211" y="749"/>
                </a:lnTo>
                <a:lnTo>
                  <a:pt x="210" y="749"/>
                </a:lnTo>
                <a:lnTo>
                  <a:pt x="208" y="749"/>
                </a:lnTo>
                <a:lnTo>
                  <a:pt x="208" y="751"/>
                </a:lnTo>
                <a:lnTo>
                  <a:pt x="206" y="751"/>
                </a:lnTo>
                <a:lnTo>
                  <a:pt x="206" y="753"/>
                </a:lnTo>
                <a:lnTo>
                  <a:pt x="204" y="753"/>
                </a:lnTo>
                <a:lnTo>
                  <a:pt x="204" y="755"/>
                </a:lnTo>
                <a:lnTo>
                  <a:pt x="202" y="757"/>
                </a:lnTo>
                <a:lnTo>
                  <a:pt x="202" y="759"/>
                </a:lnTo>
                <a:lnTo>
                  <a:pt x="200" y="761"/>
                </a:lnTo>
                <a:lnTo>
                  <a:pt x="200" y="763"/>
                </a:lnTo>
                <a:lnTo>
                  <a:pt x="200" y="765"/>
                </a:lnTo>
                <a:lnTo>
                  <a:pt x="200" y="766"/>
                </a:lnTo>
                <a:lnTo>
                  <a:pt x="200" y="768"/>
                </a:lnTo>
                <a:lnTo>
                  <a:pt x="200" y="770"/>
                </a:lnTo>
                <a:lnTo>
                  <a:pt x="200" y="772"/>
                </a:lnTo>
                <a:lnTo>
                  <a:pt x="200" y="774"/>
                </a:lnTo>
                <a:lnTo>
                  <a:pt x="200" y="776"/>
                </a:lnTo>
                <a:lnTo>
                  <a:pt x="200" y="778"/>
                </a:lnTo>
                <a:lnTo>
                  <a:pt x="200" y="780"/>
                </a:lnTo>
                <a:lnTo>
                  <a:pt x="198" y="780"/>
                </a:lnTo>
                <a:lnTo>
                  <a:pt x="198" y="782"/>
                </a:lnTo>
                <a:lnTo>
                  <a:pt x="196" y="784"/>
                </a:lnTo>
                <a:lnTo>
                  <a:pt x="196" y="786"/>
                </a:lnTo>
                <a:lnTo>
                  <a:pt x="196" y="788"/>
                </a:lnTo>
                <a:lnTo>
                  <a:pt x="198" y="788"/>
                </a:lnTo>
                <a:lnTo>
                  <a:pt x="198" y="790"/>
                </a:lnTo>
                <a:lnTo>
                  <a:pt x="198" y="791"/>
                </a:lnTo>
                <a:lnTo>
                  <a:pt x="198" y="793"/>
                </a:lnTo>
                <a:lnTo>
                  <a:pt x="200" y="793"/>
                </a:lnTo>
                <a:lnTo>
                  <a:pt x="200" y="795"/>
                </a:lnTo>
                <a:lnTo>
                  <a:pt x="200" y="797"/>
                </a:lnTo>
                <a:lnTo>
                  <a:pt x="202" y="797"/>
                </a:lnTo>
                <a:lnTo>
                  <a:pt x="202" y="799"/>
                </a:lnTo>
                <a:lnTo>
                  <a:pt x="202" y="801"/>
                </a:lnTo>
                <a:lnTo>
                  <a:pt x="204" y="803"/>
                </a:lnTo>
                <a:lnTo>
                  <a:pt x="204" y="805"/>
                </a:lnTo>
                <a:lnTo>
                  <a:pt x="204" y="807"/>
                </a:lnTo>
                <a:lnTo>
                  <a:pt x="204" y="809"/>
                </a:lnTo>
                <a:lnTo>
                  <a:pt x="204" y="811"/>
                </a:lnTo>
                <a:lnTo>
                  <a:pt x="206" y="813"/>
                </a:lnTo>
                <a:lnTo>
                  <a:pt x="206" y="814"/>
                </a:lnTo>
                <a:lnTo>
                  <a:pt x="208" y="816"/>
                </a:lnTo>
                <a:lnTo>
                  <a:pt x="210" y="818"/>
                </a:lnTo>
                <a:lnTo>
                  <a:pt x="211" y="818"/>
                </a:lnTo>
                <a:lnTo>
                  <a:pt x="213" y="818"/>
                </a:lnTo>
                <a:lnTo>
                  <a:pt x="215" y="818"/>
                </a:lnTo>
                <a:lnTo>
                  <a:pt x="217" y="818"/>
                </a:lnTo>
                <a:lnTo>
                  <a:pt x="217" y="816"/>
                </a:lnTo>
                <a:lnTo>
                  <a:pt x="219" y="816"/>
                </a:lnTo>
                <a:lnTo>
                  <a:pt x="221" y="816"/>
                </a:lnTo>
                <a:lnTo>
                  <a:pt x="223" y="816"/>
                </a:lnTo>
                <a:lnTo>
                  <a:pt x="223" y="818"/>
                </a:lnTo>
                <a:lnTo>
                  <a:pt x="225" y="818"/>
                </a:lnTo>
                <a:lnTo>
                  <a:pt x="225" y="820"/>
                </a:lnTo>
                <a:lnTo>
                  <a:pt x="227" y="820"/>
                </a:lnTo>
                <a:lnTo>
                  <a:pt x="227" y="822"/>
                </a:lnTo>
                <a:lnTo>
                  <a:pt x="227" y="824"/>
                </a:lnTo>
                <a:lnTo>
                  <a:pt x="225" y="826"/>
                </a:lnTo>
                <a:lnTo>
                  <a:pt x="225" y="828"/>
                </a:lnTo>
                <a:lnTo>
                  <a:pt x="223" y="830"/>
                </a:lnTo>
                <a:lnTo>
                  <a:pt x="221" y="830"/>
                </a:lnTo>
                <a:lnTo>
                  <a:pt x="221" y="832"/>
                </a:lnTo>
                <a:lnTo>
                  <a:pt x="221" y="834"/>
                </a:lnTo>
                <a:lnTo>
                  <a:pt x="223" y="836"/>
                </a:lnTo>
                <a:lnTo>
                  <a:pt x="225" y="836"/>
                </a:lnTo>
                <a:lnTo>
                  <a:pt x="227" y="836"/>
                </a:lnTo>
                <a:lnTo>
                  <a:pt x="227" y="834"/>
                </a:lnTo>
                <a:lnTo>
                  <a:pt x="229" y="834"/>
                </a:lnTo>
                <a:lnTo>
                  <a:pt x="231" y="832"/>
                </a:lnTo>
                <a:lnTo>
                  <a:pt x="233" y="832"/>
                </a:lnTo>
                <a:lnTo>
                  <a:pt x="233" y="830"/>
                </a:lnTo>
                <a:lnTo>
                  <a:pt x="234" y="830"/>
                </a:lnTo>
                <a:lnTo>
                  <a:pt x="236" y="830"/>
                </a:lnTo>
                <a:lnTo>
                  <a:pt x="238" y="830"/>
                </a:lnTo>
                <a:lnTo>
                  <a:pt x="240" y="830"/>
                </a:lnTo>
                <a:lnTo>
                  <a:pt x="242" y="830"/>
                </a:lnTo>
                <a:lnTo>
                  <a:pt x="244" y="830"/>
                </a:lnTo>
                <a:lnTo>
                  <a:pt x="246" y="834"/>
                </a:lnTo>
                <a:lnTo>
                  <a:pt x="246" y="836"/>
                </a:lnTo>
                <a:lnTo>
                  <a:pt x="246" y="838"/>
                </a:lnTo>
                <a:lnTo>
                  <a:pt x="246" y="839"/>
                </a:lnTo>
                <a:lnTo>
                  <a:pt x="246" y="841"/>
                </a:lnTo>
                <a:lnTo>
                  <a:pt x="244" y="841"/>
                </a:lnTo>
                <a:lnTo>
                  <a:pt x="244" y="843"/>
                </a:lnTo>
                <a:lnTo>
                  <a:pt x="244" y="845"/>
                </a:lnTo>
                <a:lnTo>
                  <a:pt x="244" y="847"/>
                </a:lnTo>
                <a:lnTo>
                  <a:pt x="244" y="849"/>
                </a:lnTo>
                <a:lnTo>
                  <a:pt x="244" y="851"/>
                </a:lnTo>
                <a:lnTo>
                  <a:pt x="242" y="853"/>
                </a:lnTo>
                <a:lnTo>
                  <a:pt x="242" y="855"/>
                </a:lnTo>
                <a:lnTo>
                  <a:pt x="242" y="857"/>
                </a:lnTo>
                <a:lnTo>
                  <a:pt x="242" y="859"/>
                </a:lnTo>
                <a:lnTo>
                  <a:pt x="240" y="861"/>
                </a:lnTo>
                <a:lnTo>
                  <a:pt x="238" y="861"/>
                </a:lnTo>
                <a:lnTo>
                  <a:pt x="236" y="861"/>
                </a:lnTo>
                <a:lnTo>
                  <a:pt x="234" y="861"/>
                </a:lnTo>
                <a:lnTo>
                  <a:pt x="233" y="861"/>
                </a:lnTo>
                <a:lnTo>
                  <a:pt x="231" y="861"/>
                </a:lnTo>
                <a:lnTo>
                  <a:pt x="229" y="861"/>
                </a:lnTo>
                <a:lnTo>
                  <a:pt x="227" y="861"/>
                </a:lnTo>
                <a:lnTo>
                  <a:pt x="225" y="863"/>
                </a:lnTo>
                <a:lnTo>
                  <a:pt x="223" y="864"/>
                </a:lnTo>
                <a:lnTo>
                  <a:pt x="221" y="866"/>
                </a:lnTo>
                <a:lnTo>
                  <a:pt x="221" y="868"/>
                </a:lnTo>
                <a:lnTo>
                  <a:pt x="219" y="868"/>
                </a:lnTo>
                <a:lnTo>
                  <a:pt x="219" y="870"/>
                </a:lnTo>
                <a:lnTo>
                  <a:pt x="219" y="872"/>
                </a:lnTo>
                <a:lnTo>
                  <a:pt x="217" y="872"/>
                </a:lnTo>
                <a:lnTo>
                  <a:pt x="217" y="874"/>
                </a:lnTo>
                <a:lnTo>
                  <a:pt x="215" y="874"/>
                </a:lnTo>
                <a:lnTo>
                  <a:pt x="215" y="876"/>
                </a:lnTo>
                <a:lnTo>
                  <a:pt x="213" y="876"/>
                </a:lnTo>
                <a:lnTo>
                  <a:pt x="213" y="878"/>
                </a:lnTo>
                <a:lnTo>
                  <a:pt x="211" y="878"/>
                </a:lnTo>
                <a:lnTo>
                  <a:pt x="211" y="880"/>
                </a:lnTo>
                <a:lnTo>
                  <a:pt x="210" y="880"/>
                </a:lnTo>
                <a:lnTo>
                  <a:pt x="210" y="882"/>
                </a:lnTo>
                <a:lnTo>
                  <a:pt x="210" y="884"/>
                </a:lnTo>
                <a:lnTo>
                  <a:pt x="210" y="886"/>
                </a:lnTo>
                <a:lnTo>
                  <a:pt x="210" y="887"/>
                </a:lnTo>
                <a:lnTo>
                  <a:pt x="210" y="889"/>
                </a:lnTo>
                <a:lnTo>
                  <a:pt x="211" y="891"/>
                </a:lnTo>
                <a:lnTo>
                  <a:pt x="211" y="893"/>
                </a:lnTo>
                <a:lnTo>
                  <a:pt x="210" y="893"/>
                </a:lnTo>
                <a:lnTo>
                  <a:pt x="210" y="895"/>
                </a:lnTo>
                <a:lnTo>
                  <a:pt x="208" y="895"/>
                </a:lnTo>
                <a:lnTo>
                  <a:pt x="208" y="897"/>
                </a:lnTo>
                <a:lnTo>
                  <a:pt x="206" y="897"/>
                </a:lnTo>
                <a:lnTo>
                  <a:pt x="206" y="899"/>
                </a:lnTo>
                <a:lnTo>
                  <a:pt x="204" y="899"/>
                </a:lnTo>
                <a:lnTo>
                  <a:pt x="202" y="899"/>
                </a:lnTo>
                <a:lnTo>
                  <a:pt x="200" y="899"/>
                </a:lnTo>
                <a:lnTo>
                  <a:pt x="198" y="899"/>
                </a:lnTo>
                <a:lnTo>
                  <a:pt x="198" y="901"/>
                </a:lnTo>
                <a:lnTo>
                  <a:pt x="196" y="901"/>
                </a:lnTo>
                <a:lnTo>
                  <a:pt x="196" y="903"/>
                </a:lnTo>
                <a:lnTo>
                  <a:pt x="196" y="905"/>
                </a:lnTo>
                <a:lnTo>
                  <a:pt x="196" y="907"/>
                </a:lnTo>
                <a:lnTo>
                  <a:pt x="196" y="909"/>
                </a:lnTo>
                <a:lnTo>
                  <a:pt x="198" y="909"/>
                </a:lnTo>
                <a:lnTo>
                  <a:pt x="198" y="911"/>
                </a:lnTo>
                <a:lnTo>
                  <a:pt x="198" y="912"/>
                </a:lnTo>
                <a:lnTo>
                  <a:pt x="196" y="912"/>
                </a:lnTo>
                <a:lnTo>
                  <a:pt x="196" y="914"/>
                </a:lnTo>
                <a:lnTo>
                  <a:pt x="196" y="916"/>
                </a:lnTo>
                <a:lnTo>
                  <a:pt x="196" y="918"/>
                </a:lnTo>
                <a:lnTo>
                  <a:pt x="194" y="918"/>
                </a:lnTo>
                <a:lnTo>
                  <a:pt x="194" y="920"/>
                </a:lnTo>
                <a:lnTo>
                  <a:pt x="192" y="922"/>
                </a:lnTo>
                <a:lnTo>
                  <a:pt x="192" y="924"/>
                </a:lnTo>
                <a:lnTo>
                  <a:pt x="192" y="926"/>
                </a:lnTo>
                <a:lnTo>
                  <a:pt x="190" y="928"/>
                </a:lnTo>
                <a:lnTo>
                  <a:pt x="190" y="930"/>
                </a:lnTo>
                <a:lnTo>
                  <a:pt x="190" y="932"/>
                </a:lnTo>
                <a:lnTo>
                  <a:pt x="190" y="934"/>
                </a:lnTo>
                <a:lnTo>
                  <a:pt x="188" y="934"/>
                </a:lnTo>
                <a:lnTo>
                  <a:pt x="188" y="935"/>
                </a:lnTo>
                <a:lnTo>
                  <a:pt x="190" y="937"/>
                </a:lnTo>
                <a:lnTo>
                  <a:pt x="188" y="937"/>
                </a:lnTo>
                <a:lnTo>
                  <a:pt x="188" y="941"/>
                </a:lnTo>
                <a:lnTo>
                  <a:pt x="186" y="941"/>
                </a:lnTo>
                <a:lnTo>
                  <a:pt x="185" y="943"/>
                </a:lnTo>
                <a:lnTo>
                  <a:pt x="185" y="945"/>
                </a:lnTo>
                <a:lnTo>
                  <a:pt x="185" y="947"/>
                </a:lnTo>
                <a:lnTo>
                  <a:pt x="183" y="947"/>
                </a:lnTo>
                <a:lnTo>
                  <a:pt x="183" y="949"/>
                </a:lnTo>
                <a:lnTo>
                  <a:pt x="183" y="951"/>
                </a:lnTo>
                <a:lnTo>
                  <a:pt x="185" y="953"/>
                </a:lnTo>
                <a:lnTo>
                  <a:pt x="183" y="953"/>
                </a:lnTo>
                <a:lnTo>
                  <a:pt x="181" y="953"/>
                </a:lnTo>
                <a:lnTo>
                  <a:pt x="181" y="955"/>
                </a:lnTo>
                <a:lnTo>
                  <a:pt x="179" y="955"/>
                </a:lnTo>
                <a:lnTo>
                  <a:pt x="177" y="957"/>
                </a:lnTo>
                <a:lnTo>
                  <a:pt x="175" y="959"/>
                </a:lnTo>
                <a:lnTo>
                  <a:pt x="175" y="960"/>
                </a:lnTo>
                <a:lnTo>
                  <a:pt x="173" y="960"/>
                </a:lnTo>
                <a:lnTo>
                  <a:pt x="173" y="962"/>
                </a:lnTo>
                <a:lnTo>
                  <a:pt x="173" y="964"/>
                </a:lnTo>
                <a:lnTo>
                  <a:pt x="171" y="964"/>
                </a:lnTo>
                <a:lnTo>
                  <a:pt x="171" y="966"/>
                </a:lnTo>
                <a:lnTo>
                  <a:pt x="171" y="968"/>
                </a:lnTo>
                <a:lnTo>
                  <a:pt x="169" y="968"/>
                </a:lnTo>
                <a:lnTo>
                  <a:pt x="169" y="970"/>
                </a:lnTo>
                <a:lnTo>
                  <a:pt x="167" y="972"/>
                </a:lnTo>
                <a:lnTo>
                  <a:pt x="167" y="974"/>
                </a:lnTo>
                <a:lnTo>
                  <a:pt x="165" y="976"/>
                </a:lnTo>
                <a:lnTo>
                  <a:pt x="165" y="978"/>
                </a:lnTo>
                <a:lnTo>
                  <a:pt x="163" y="978"/>
                </a:lnTo>
                <a:lnTo>
                  <a:pt x="163" y="980"/>
                </a:lnTo>
                <a:lnTo>
                  <a:pt x="162" y="982"/>
                </a:lnTo>
                <a:lnTo>
                  <a:pt x="160" y="984"/>
                </a:lnTo>
                <a:lnTo>
                  <a:pt x="158" y="985"/>
                </a:lnTo>
                <a:lnTo>
                  <a:pt x="156" y="985"/>
                </a:lnTo>
                <a:lnTo>
                  <a:pt x="156" y="987"/>
                </a:lnTo>
                <a:lnTo>
                  <a:pt x="154" y="987"/>
                </a:lnTo>
                <a:lnTo>
                  <a:pt x="154" y="989"/>
                </a:lnTo>
                <a:lnTo>
                  <a:pt x="152" y="989"/>
                </a:lnTo>
                <a:lnTo>
                  <a:pt x="152" y="991"/>
                </a:lnTo>
                <a:lnTo>
                  <a:pt x="152" y="993"/>
                </a:lnTo>
                <a:lnTo>
                  <a:pt x="152" y="999"/>
                </a:lnTo>
                <a:lnTo>
                  <a:pt x="152" y="1001"/>
                </a:lnTo>
                <a:lnTo>
                  <a:pt x="150" y="1001"/>
                </a:lnTo>
                <a:lnTo>
                  <a:pt x="150" y="1003"/>
                </a:lnTo>
                <a:lnTo>
                  <a:pt x="150" y="1005"/>
                </a:lnTo>
                <a:lnTo>
                  <a:pt x="150" y="1007"/>
                </a:lnTo>
                <a:lnTo>
                  <a:pt x="148" y="1007"/>
                </a:lnTo>
                <a:lnTo>
                  <a:pt x="148" y="1008"/>
                </a:lnTo>
                <a:lnTo>
                  <a:pt x="148" y="1010"/>
                </a:lnTo>
                <a:lnTo>
                  <a:pt x="146" y="1010"/>
                </a:lnTo>
                <a:lnTo>
                  <a:pt x="144" y="1012"/>
                </a:lnTo>
                <a:lnTo>
                  <a:pt x="144" y="1014"/>
                </a:lnTo>
                <a:lnTo>
                  <a:pt x="144" y="1016"/>
                </a:lnTo>
                <a:lnTo>
                  <a:pt x="144" y="1018"/>
                </a:lnTo>
                <a:lnTo>
                  <a:pt x="146" y="1018"/>
                </a:lnTo>
                <a:lnTo>
                  <a:pt x="146" y="1016"/>
                </a:lnTo>
                <a:lnTo>
                  <a:pt x="148" y="1016"/>
                </a:lnTo>
                <a:lnTo>
                  <a:pt x="152" y="1016"/>
                </a:lnTo>
                <a:lnTo>
                  <a:pt x="152" y="1018"/>
                </a:lnTo>
                <a:lnTo>
                  <a:pt x="152" y="1020"/>
                </a:lnTo>
                <a:lnTo>
                  <a:pt x="154" y="1020"/>
                </a:lnTo>
                <a:lnTo>
                  <a:pt x="154" y="1022"/>
                </a:lnTo>
                <a:lnTo>
                  <a:pt x="154" y="1024"/>
                </a:lnTo>
                <a:lnTo>
                  <a:pt x="152" y="1024"/>
                </a:lnTo>
                <a:lnTo>
                  <a:pt x="152" y="1026"/>
                </a:lnTo>
                <a:lnTo>
                  <a:pt x="150" y="1026"/>
                </a:lnTo>
                <a:lnTo>
                  <a:pt x="150" y="1028"/>
                </a:lnTo>
                <a:lnTo>
                  <a:pt x="150" y="1030"/>
                </a:lnTo>
                <a:lnTo>
                  <a:pt x="152" y="1032"/>
                </a:lnTo>
                <a:lnTo>
                  <a:pt x="152" y="1033"/>
                </a:lnTo>
                <a:lnTo>
                  <a:pt x="152" y="1035"/>
                </a:lnTo>
                <a:lnTo>
                  <a:pt x="152" y="1037"/>
                </a:lnTo>
                <a:lnTo>
                  <a:pt x="150" y="1039"/>
                </a:lnTo>
                <a:lnTo>
                  <a:pt x="148" y="1039"/>
                </a:lnTo>
                <a:lnTo>
                  <a:pt x="146" y="1041"/>
                </a:lnTo>
                <a:lnTo>
                  <a:pt x="144" y="1041"/>
                </a:lnTo>
                <a:lnTo>
                  <a:pt x="142" y="1041"/>
                </a:lnTo>
                <a:lnTo>
                  <a:pt x="142" y="1043"/>
                </a:lnTo>
                <a:lnTo>
                  <a:pt x="142" y="1045"/>
                </a:lnTo>
                <a:lnTo>
                  <a:pt x="144" y="1045"/>
                </a:lnTo>
                <a:lnTo>
                  <a:pt x="144" y="1047"/>
                </a:lnTo>
                <a:lnTo>
                  <a:pt x="144" y="1049"/>
                </a:lnTo>
                <a:lnTo>
                  <a:pt x="142" y="1051"/>
                </a:lnTo>
                <a:lnTo>
                  <a:pt x="142" y="1053"/>
                </a:lnTo>
                <a:lnTo>
                  <a:pt x="140" y="1053"/>
                </a:lnTo>
                <a:lnTo>
                  <a:pt x="140" y="1055"/>
                </a:lnTo>
                <a:lnTo>
                  <a:pt x="140" y="1056"/>
                </a:lnTo>
                <a:lnTo>
                  <a:pt x="138" y="1056"/>
                </a:lnTo>
                <a:lnTo>
                  <a:pt x="140" y="1058"/>
                </a:lnTo>
                <a:lnTo>
                  <a:pt x="138" y="1060"/>
                </a:lnTo>
                <a:lnTo>
                  <a:pt x="135" y="1062"/>
                </a:lnTo>
                <a:lnTo>
                  <a:pt x="133" y="1062"/>
                </a:lnTo>
                <a:lnTo>
                  <a:pt x="133" y="1064"/>
                </a:lnTo>
                <a:lnTo>
                  <a:pt x="131" y="1064"/>
                </a:lnTo>
                <a:lnTo>
                  <a:pt x="129" y="1066"/>
                </a:lnTo>
                <a:lnTo>
                  <a:pt x="127" y="1068"/>
                </a:lnTo>
                <a:lnTo>
                  <a:pt x="127" y="1066"/>
                </a:lnTo>
                <a:lnTo>
                  <a:pt x="127" y="1064"/>
                </a:lnTo>
                <a:lnTo>
                  <a:pt x="127" y="1062"/>
                </a:lnTo>
                <a:lnTo>
                  <a:pt x="125" y="1060"/>
                </a:lnTo>
                <a:lnTo>
                  <a:pt x="125" y="1058"/>
                </a:lnTo>
                <a:lnTo>
                  <a:pt x="125" y="1056"/>
                </a:lnTo>
                <a:lnTo>
                  <a:pt x="123" y="1056"/>
                </a:lnTo>
                <a:lnTo>
                  <a:pt x="121" y="1056"/>
                </a:lnTo>
                <a:lnTo>
                  <a:pt x="119" y="1056"/>
                </a:lnTo>
                <a:lnTo>
                  <a:pt x="119" y="1058"/>
                </a:lnTo>
                <a:lnTo>
                  <a:pt x="117" y="1058"/>
                </a:lnTo>
                <a:lnTo>
                  <a:pt x="117" y="1060"/>
                </a:lnTo>
                <a:lnTo>
                  <a:pt x="115" y="1060"/>
                </a:lnTo>
                <a:lnTo>
                  <a:pt x="114" y="1060"/>
                </a:lnTo>
                <a:lnTo>
                  <a:pt x="114" y="1062"/>
                </a:lnTo>
                <a:lnTo>
                  <a:pt x="112" y="1060"/>
                </a:lnTo>
                <a:lnTo>
                  <a:pt x="110" y="1060"/>
                </a:lnTo>
                <a:lnTo>
                  <a:pt x="108" y="1060"/>
                </a:lnTo>
                <a:lnTo>
                  <a:pt x="106" y="1060"/>
                </a:lnTo>
                <a:lnTo>
                  <a:pt x="106" y="1058"/>
                </a:lnTo>
                <a:lnTo>
                  <a:pt x="104" y="1058"/>
                </a:lnTo>
                <a:lnTo>
                  <a:pt x="102" y="1058"/>
                </a:lnTo>
                <a:lnTo>
                  <a:pt x="102" y="1056"/>
                </a:lnTo>
                <a:lnTo>
                  <a:pt x="100" y="1056"/>
                </a:lnTo>
                <a:lnTo>
                  <a:pt x="98" y="1056"/>
                </a:lnTo>
                <a:lnTo>
                  <a:pt x="96" y="1056"/>
                </a:lnTo>
                <a:lnTo>
                  <a:pt x="94" y="1056"/>
                </a:lnTo>
                <a:lnTo>
                  <a:pt x="94" y="1055"/>
                </a:lnTo>
                <a:lnTo>
                  <a:pt x="92" y="1055"/>
                </a:lnTo>
                <a:lnTo>
                  <a:pt x="90" y="1055"/>
                </a:lnTo>
                <a:lnTo>
                  <a:pt x="89" y="1056"/>
                </a:lnTo>
                <a:lnTo>
                  <a:pt x="87" y="1056"/>
                </a:lnTo>
                <a:lnTo>
                  <a:pt x="85" y="1058"/>
                </a:lnTo>
                <a:lnTo>
                  <a:pt x="83" y="1058"/>
                </a:lnTo>
                <a:lnTo>
                  <a:pt x="83" y="1060"/>
                </a:lnTo>
                <a:lnTo>
                  <a:pt x="81" y="1060"/>
                </a:lnTo>
                <a:lnTo>
                  <a:pt x="79" y="1060"/>
                </a:lnTo>
                <a:lnTo>
                  <a:pt x="79" y="1062"/>
                </a:lnTo>
                <a:lnTo>
                  <a:pt x="77" y="1062"/>
                </a:lnTo>
                <a:lnTo>
                  <a:pt x="75" y="1062"/>
                </a:lnTo>
                <a:lnTo>
                  <a:pt x="73" y="1062"/>
                </a:lnTo>
                <a:lnTo>
                  <a:pt x="71" y="1062"/>
                </a:lnTo>
                <a:lnTo>
                  <a:pt x="71" y="1064"/>
                </a:lnTo>
                <a:lnTo>
                  <a:pt x="69" y="1064"/>
                </a:lnTo>
                <a:lnTo>
                  <a:pt x="69" y="1066"/>
                </a:lnTo>
                <a:lnTo>
                  <a:pt x="67" y="1068"/>
                </a:lnTo>
                <a:lnTo>
                  <a:pt x="67" y="1070"/>
                </a:lnTo>
                <a:lnTo>
                  <a:pt x="67" y="1072"/>
                </a:lnTo>
                <a:lnTo>
                  <a:pt x="66" y="1072"/>
                </a:lnTo>
                <a:lnTo>
                  <a:pt x="64" y="1072"/>
                </a:lnTo>
                <a:lnTo>
                  <a:pt x="62" y="1072"/>
                </a:lnTo>
                <a:lnTo>
                  <a:pt x="62" y="1074"/>
                </a:lnTo>
                <a:lnTo>
                  <a:pt x="62" y="1076"/>
                </a:lnTo>
                <a:lnTo>
                  <a:pt x="62" y="1078"/>
                </a:lnTo>
                <a:lnTo>
                  <a:pt x="58" y="1070"/>
                </a:lnTo>
                <a:lnTo>
                  <a:pt x="48" y="1041"/>
                </a:lnTo>
                <a:lnTo>
                  <a:pt x="46" y="1026"/>
                </a:lnTo>
                <a:lnTo>
                  <a:pt x="62" y="1016"/>
                </a:lnTo>
                <a:lnTo>
                  <a:pt x="54" y="1014"/>
                </a:lnTo>
                <a:lnTo>
                  <a:pt x="42" y="1008"/>
                </a:lnTo>
                <a:lnTo>
                  <a:pt x="37" y="999"/>
                </a:lnTo>
                <a:lnTo>
                  <a:pt x="35" y="997"/>
                </a:lnTo>
                <a:lnTo>
                  <a:pt x="25" y="976"/>
                </a:lnTo>
                <a:lnTo>
                  <a:pt x="18" y="955"/>
                </a:lnTo>
                <a:lnTo>
                  <a:pt x="14" y="939"/>
                </a:lnTo>
                <a:lnTo>
                  <a:pt x="10" y="926"/>
                </a:lnTo>
                <a:lnTo>
                  <a:pt x="8" y="922"/>
                </a:lnTo>
                <a:lnTo>
                  <a:pt x="4" y="914"/>
                </a:lnTo>
                <a:lnTo>
                  <a:pt x="0" y="907"/>
                </a:lnTo>
                <a:lnTo>
                  <a:pt x="2" y="905"/>
                </a:lnTo>
                <a:lnTo>
                  <a:pt x="2" y="897"/>
                </a:lnTo>
                <a:lnTo>
                  <a:pt x="10" y="887"/>
                </a:lnTo>
                <a:lnTo>
                  <a:pt x="21" y="882"/>
                </a:lnTo>
                <a:lnTo>
                  <a:pt x="35" y="876"/>
                </a:lnTo>
                <a:lnTo>
                  <a:pt x="44" y="868"/>
                </a:lnTo>
                <a:lnTo>
                  <a:pt x="54" y="861"/>
                </a:lnTo>
                <a:lnTo>
                  <a:pt x="64" y="853"/>
                </a:lnTo>
                <a:lnTo>
                  <a:pt x="69" y="847"/>
                </a:lnTo>
                <a:lnTo>
                  <a:pt x="73" y="841"/>
                </a:lnTo>
                <a:lnTo>
                  <a:pt x="81" y="841"/>
                </a:lnTo>
                <a:lnTo>
                  <a:pt x="89" y="841"/>
                </a:lnTo>
                <a:lnTo>
                  <a:pt x="90" y="839"/>
                </a:lnTo>
                <a:lnTo>
                  <a:pt x="92" y="838"/>
                </a:lnTo>
                <a:lnTo>
                  <a:pt x="85" y="830"/>
                </a:lnTo>
                <a:lnTo>
                  <a:pt x="77" y="816"/>
                </a:lnTo>
                <a:lnTo>
                  <a:pt x="67" y="807"/>
                </a:lnTo>
                <a:lnTo>
                  <a:pt x="67" y="805"/>
                </a:lnTo>
                <a:lnTo>
                  <a:pt x="66" y="803"/>
                </a:lnTo>
                <a:lnTo>
                  <a:pt x="64" y="801"/>
                </a:lnTo>
                <a:lnTo>
                  <a:pt x="62" y="799"/>
                </a:lnTo>
                <a:lnTo>
                  <a:pt x="60" y="797"/>
                </a:lnTo>
                <a:lnTo>
                  <a:pt x="60" y="795"/>
                </a:lnTo>
                <a:lnTo>
                  <a:pt x="58" y="793"/>
                </a:lnTo>
                <a:lnTo>
                  <a:pt x="58" y="791"/>
                </a:lnTo>
                <a:lnTo>
                  <a:pt x="58" y="790"/>
                </a:lnTo>
                <a:lnTo>
                  <a:pt x="58" y="788"/>
                </a:lnTo>
                <a:lnTo>
                  <a:pt x="58" y="786"/>
                </a:lnTo>
                <a:lnTo>
                  <a:pt x="58" y="784"/>
                </a:lnTo>
                <a:lnTo>
                  <a:pt x="58" y="782"/>
                </a:lnTo>
                <a:lnTo>
                  <a:pt x="58" y="780"/>
                </a:lnTo>
                <a:lnTo>
                  <a:pt x="56" y="780"/>
                </a:lnTo>
                <a:lnTo>
                  <a:pt x="56" y="778"/>
                </a:lnTo>
                <a:lnTo>
                  <a:pt x="56" y="776"/>
                </a:lnTo>
                <a:lnTo>
                  <a:pt x="56" y="774"/>
                </a:lnTo>
                <a:lnTo>
                  <a:pt x="58" y="774"/>
                </a:lnTo>
                <a:lnTo>
                  <a:pt x="60" y="772"/>
                </a:lnTo>
                <a:lnTo>
                  <a:pt x="62" y="772"/>
                </a:lnTo>
                <a:lnTo>
                  <a:pt x="62" y="770"/>
                </a:lnTo>
                <a:lnTo>
                  <a:pt x="64" y="770"/>
                </a:lnTo>
                <a:lnTo>
                  <a:pt x="64" y="768"/>
                </a:lnTo>
                <a:lnTo>
                  <a:pt x="64" y="766"/>
                </a:lnTo>
                <a:lnTo>
                  <a:pt x="66" y="765"/>
                </a:lnTo>
                <a:lnTo>
                  <a:pt x="66" y="763"/>
                </a:lnTo>
                <a:lnTo>
                  <a:pt x="66" y="761"/>
                </a:lnTo>
                <a:lnTo>
                  <a:pt x="67" y="761"/>
                </a:lnTo>
                <a:lnTo>
                  <a:pt x="67" y="759"/>
                </a:lnTo>
                <a:lnTo>
                  <a:pt x="69" y="757"/>
                </a:lnTo>
                <a:lnTo>
                  <a:pt x="69" y="755"/>
                </a:lnTo>
                <a:lnTo>
                  <a:pt x="71" y="755"/>
                </a:lnTo>
                <a:lnTo>
                  <a:pt x="71" y="753"/>
                </a:lnTo>
                <a:lnTo>
                  <a:pt x="73" y="751"/>
                </a:lnTo>
                <a:lnTo>
                  <a:pt x="73" y="749"/>
                </a:lnTo>
                <a:lnTo>
                  <a:pt x="73" y="747"/>
                </a:lnTo>
                <a:lnTo>
                  <a:pt x="73" y="745"/>
                </a:lnTo>
                <a:lnTo>
                  <a:pt x="75" y="743"/>
                </a:lnTo>
                <a:lnTo>
                  <a:pt x="77" y="741"/>
                </a:lnTo>
                <a:lnTo>
                  <a:pt x="77" y="740"/>
                </a:lnTo>
                <a:lnTo>
                  <a:pt x="79" y="740"/>
                </a:lnTo>
                <a:lnTo>
                  <a:pt x="79" y="738"/>
                </a:lnTo>
                <a:lnTo>
                  <a:pt x="81" y="738"/>
                </a:lnTo>
                <a:lnTo>
                  <a:pt x="81" y="736"/>
                </a:lnTo>
                <a:lnTo>
                  <a:pt x="83" y="736"/>
                </a:lnTo>
                <a:lnTo>
                  <a:pt x="83" y="734"/>
                </a:lnTo>
                <a:lnTo>
                  <a:pt x="85" y="732"/>
                </a:lnTo>
                <a:lnTo>
                  <a:pt x="87" y="730"/>
                </a:lnTo>
                <a:lnTo>
                  <a:pt x="87" y="732"/>
                </a:lnTo>
                <a:lnTo>
                  <a:pt x="89" y="734"/>
                </a:lnTo>
                <a:lnTo>
                  <a:pt x="90" y="734"/>
                </a:lnTo>
                <a:lnTo>
                  <a:pt x="92" y="734"/>
                </a:lnTo>
                <a:lnTo>
                  <a:pt x="94" y="734"/>
                </a:lnTo>
                <a:lnTo>
                  <a:pt x="96" y="734"/>
                </a:lnTo>
                <a:lnTo>
                  <a:pt x="98" y="734"/>
                </a:lnTo>
                <a:lnTo>
                  <a:pt x="100" y="734"/>
                </a:lnTo>
                <a:lnTo>
                  <a:pt x="102" y="734"/>
                </a:lnTo>
                <a:lnTo>
                  <a:pt x="104" y="734"/>
                </a:lnTo>
                <a:lnTo>
                  <a:pt x="106" y="734"/>
                </a:lnTo>
                <a:lnTo>
                  <a:pt x="108" y="734"/>
                </a:lnTo>
                <a:lnTo>
                  <a:pt x="110" y="734"/>
                </a:lnTo>
                <a:lnTo>
                  <a:pt x="112" y="734"/>
                </a:lnTo>
                <a:lnTo>
                  <a:pt x="114" y="734"/>
                </a:lnTo>
                <a:lnTo>
                  <a:pt x="115" y="732"/>
                </a:lnTo>
                <a:lnTo>
                  <a:pt x="117" y="732"/>
                </a:lnTo>
                <a:lnTo>
                  <a:pt x="119" y="732"/>
                </a:lnTo>
                <a:lnTo>
                  <a:pt x="119" y="730"/>
                </a:lnTo>
                <a:lnTo>
                  <a:pt x="121" y="730"/>
                </a:lnTo>
                <a:lnTo>
                  <a:pt x="123" y="730"/>
                </a:lnTo>
                <a:lnTo>
                  <a:pt x="123" y="728"/>
                </a:lnTo>
                <a:lnTo>
                  <a:pt x="125" y="728"/>
                </a:lnTo>
                <a:lnTo>
                  <a:pt x="125" y="726"/>
                </a:lnTo>
                <a:lnTo>
                  <a:pt x="127" y="726"/>
                </a:lnTo>
                <a:lnTo>
                  <a:pt x="127" y="724"/>
                </a:lnTo>
                <a:lnTo>
                  <a:pt x="129" y="724"/>
                </a:lnTo>
                <a:lnTo>
                  <a:pt x="129" y="722"/>
                </a:lnTo>
                <a:lnTo>
                  <a:pt x="131" y="722"/>
                </a:lnTo>
                <a:lnTo>
                  <a:pt x="133" y="722"/>
                </a:lnTo>
                <a:lnTo>
                  <a:pt x="135" y="720"/>
                </a:lnTo>
                <a:lnTo>
                  <a:pt x="137" y="720"/>
                </a:lnTo>
                <a:lnTo>
                  <a:pt x="137" y="718"/>
                </a:lnTo>
                <a:lnTo>
                  <a:pt x="138" y="718"/>
                </a:lnTo>
                <a:lnTo>
                  <a:pt x="140" y="717"/>
                </a:lnTo>
                <a:lnTo>
                  <a:pt x="140" y="715"/>
                </a:lnTo>
                <a:lnTo>
                  <a:pt x="142" y="715"/>
                </a:lnTo>
                <a:lnTo>
                  <a:pt x="144" y="713"/>
                </a:lnTo>
                <a:lnTo>
                  <a:pt x="144" y="711"/>
                </a:lnTo>
                <a:lnTo>
                  <a:pt x="146" y="711"/>
                </a:lnTo>
                <a:lnTo>
                  <a:pt x="146" y="709"/>
                </a:lnTo>
                <a:lnTo>
                  <a:pt x="148" y="709"/>
                </a:lnTo>
                <a:lnTo>
                  <a:pt x="148" y="707"/>
                </a:lnTo>
                <a:lnTo>
                  <a:pt x="150" y="705"/>
                </a:lnTo>
                <a:lnTo>
                  <a:pt x="150" y="703"/>
                </a:lnTo>
                <a:lnTo>
                  <a:pt x="148" y="703"/>
                </a:lnTo>
                <a:lnTo>
                  <a:pt x="148" y="701"/>
                </a:lnTo>
                <a:lnTo>
                  <a:pt x="146" y="701"/>
                </a:lnTo>
                <a:lnTo>
                  <a:pt x="144" y="701"/>
                </a:lnTo>
                <a:lnTo>
                  <a:pt x="142" y="699"/>
                </a:lnTo>
                <a:lnTo>
                  <a:pt x="140" y="699"/>
                </a:lnTo>
                <a:lnTo>
                  <a:pt x="138" y="699"/>
                </a:lnTo>
                <a:lnTo>
                  <a:pt x="137" y="699"/>
                </a:lnTo>
                <a:lnTo>
                  <a:pt x="135" y="699"/>
                </a:lnTo>
                <a:lnTo>
                  <a:pt x="133" y="699"/>
                </a:lnTo>
                <a:lnTo>
                  <a:pt x="131" y="699"/>
                </a:lnTo>
                <a:lnTo>
                  <a:pt x="129" y="699"/>
                </a:lnTo>
                <a:lnTo>
                  <a:pt x="127" y="699"/>
                </a:lnTo>
                <a:lnTo>
                  <a:pt x="125" y="699"/>
                </a:lnTo>
                <a:lnTo>
                  <a:pt x="123" y="699"/>
                </a:lnTo>
                <a:lnTo>
                  <a:pt x="121" y="699"/>
                </a:lnTo>
                <a:lnTo>
                  <a:pt x="119" y="699"/>
                </a:lnTo>
                <a:lnTo>
                  <a:pt x="119" y="697"/>
                </a:lnTo>
                <a:lnTo>
                  <a:pt x="117" y="697"/>
                </a:lnTo>
                <a:lnTo>
                  <a:pt x="115" y="695"/>
                </a:lnTo>
                <a:lnTo>
                  <a:pt x="115" y="693"/>
                </a:lnTo>
                <a:lnTo>
                  <a:pt x="115" y="692"/>
                </a:lnTo>
                <a:lnTo>
                  <a:pt x="114" y="692"/>
                </a:lnTo>
                <a:lnTo>
                  <a:pt x="112" y="690"/>
                </a:lnTo>
                <a:lnTo>
                  <a:pt x="110" y="690"/>
                </a:lnTo>
                <a:lnTo>
                  <a:pt x="108" y="690"/>
                </a:lnTo>
                <a:lnTo>
                  <a:pt x="106" y="690"/>
                </a:lnTo>
                <a:lnTo>
                  <a:pt x="104" y="690"/>
                </a:lnTo>
                <a:lnTo>
                  <a:pt x="104" y="688"/>
                </a:lnTo>
                <a:lnTo>
                  <a:pt x="102" y="688"/>
                </a:lnTo>
                <a:lnTo>
                  <a:pt x="100" y="688"/>
                </a:lnTo>
                <a:lnTo>
                  <a:pt x="100" y="686"/>
                </a:lnTo>
                <a:lnTo>
                  <a:pt x="98" y="686"/>
                </a:lnTo>
                <a:lnTo>
                  <a:pt x="98" y="684"/>
                </a:lnTo>
                <a:lnTo>
                  <a:pt x="96" y="684"/>
                </a:lnTo>
                <a:lnTo>
                  <a:pt x="96" y="682"/>
                </a:lnTo>
                <a:lnTo>
                  <a:pt x="94" y="682"/>
                </a:lnTo>
                <a:lnTo>
                  <a:pt x="92" y="680"/>
                </a:lnTo>
                <a:lnTo>
                  <a:pt x="90" y="678"/>
                </a:lnTo>
                <a:lnTo>
                  <a:pt x="89" y="676"/>
                </a:lnTo>
                <a:lnTo>
                  <a:pt x="89" y="674"/>
                </a:lnTo>
                <a:lnTo>
                  <a:pt x="87" y="672"/>
                </a:lnTo>
                <a:lnTo>
                  <a:pt x="85" y="670"/>
                </a:lnTo>
                <a:lnTo>
                  <a:pt x="85" y="669"/>
                </a:lnTo>
                <a:lnTo>
                  <a:pt x="81" y="665"/>
                </a:lnTo>
                <a:lnTo>
                  <a:pt x="77" y="661"/>
                </a:lnTo>
                <a:lnTo>
                  <a:pt x="79" y="661"/>
                </a:lnTo>
                <a:lnTo>
                  <a:pt x="81" y="661"/>
                </a:lnTo>
                <a:lnTo>
                  <a:pt x="83" y="661"/>
                </a:lnTo>
                <a:lnTo>
                  <a:pt x="85" y="661"/>
                </a:lnTo>
                <a:lnTo>
                  <a:pt x="87" y="661"/>
                </a:lnTo>
                <a:lnTo>
                  <a:pt x="89" y="661"/>
                </a:lnTo>
                <a:lnTo>
                  <a:pt x="90" y="661"/>
                </a:lnTo>
                <a:lnTo>
                  <a:pt x="92" y="661"/>
                </a:lnTo>
                <a:lnTo>
                  <a:pt x="94" y="659"/>
                </a:lnTo>
                <a:lnTo>
                  <a:pt x="96" y="659"/>
                </a:lnTo>
                <a:lnTo>
                  <a:pt x="98" y="659"/>
                </a:lnTo>
                <a:lnTo>
                  <a:pt x="98" y="657"/>
                </a:lnTo>
                <a:lnTo>
                  <a:pt x="100" y="657"/>
                </a:lnTo>
                <a:lnTo>
                  <a:pt x="100" y="655"/>
                </a:lnTo>
                <a:lnTo>
                  <a:pt x="102" y="655"/>
                </a:lnTo>
                <a:lnTo>
                  <a:pt x="104" y="653"/>
                </a:lnTo>
                <a:lnTo>
                  <a:pt x="106" y="651"/>
                </a:lnTo>
                <a:lnTo>
                  <a:pt x="108" y="649"/>
                </a:lnTo>
                <a:lnTo>
                  <a:pt x="110" y="649"/>
                </a:lnTo>
                <a:lnTo>
                  <a:pt x="112" y="649"/>
                </a:lnTo>
                <a:lnTo>
                  <a:pt x="114" y="649"/>
                </a:lnTo>
                <a:lnTo>
                  <a:pt x="115" y="649"/>
                </a:lnTo>
                <a:lnTo>
                  <a:pt x="117" y="647"/>
                </a:lnTo>
                <a:lnTo>
                  <a:pt x="119" y="647"/>
                </a:lnTo>
                <a:lnTo>
                  <a:pt x="121" y="647"/>
                </a:lnTo>
                <a:lnTo>
                  <a:pt x="123" y="647"/>
                </a:lnTo>
                <a:lnTo>
                  <a:pt x="123" y="645"/>
                </a:lnTo>
                <a:lnTo>
                  <a:pt x="125" y="644"/>
                </a:lnTo>
                <a:lnTo>
                  <a:pt x="125" y="642"/>
                </a:lnTo>
                <a:lnTo>
                  <a:pt x="125" y="640"/>
                </a:lnTo>
                <a:lnTo>
                  <a:pt x="125" y="638"/>
                </a:lnTo>
                <a:lnTo>
                  <a:pt x="125" y="636"/>
                </a:lnTo>
                <a:lnTo>
                  <a:pt x="127" y="636"/>
                </a:lnTo>
                <a:lnTo>
                  <a:pt x="127" y="634"/>
                </a:lnTo>
                <a:lnTo>
                  <a:pt x="127" y="632"/>
                </a:lnTo>
                <a:lnTo>
                  <a:pt x="129" y="630"/>
                </a:lnTo>
                <a:lnTo>
                  <a:pt x="131" y="632"/>
                </a:lnTo>
                <a:lnTo>
                  <a:pt x="133" y="632"/>
                </a:lnTo>
                <a:lnTo>
                  <a:pt x="135" y="632"/>
                </a:lnTo>
                <a:lnTo>
                  <a:pt x="137" y="632"/>
                </a:lnTo>
                <a:lnTo>
                  <a:pt x="138" y="634"/>
                </a:lnTo>
                <a:lnTo>
                  <a:pt x="140" y="634"/>
                </a:lnTo>
                <a:lnTo>
                  <a:pt x="142" y="634"/>
                </a:lnTo>
                <a:lnTo>
                  <a:pt x="144" y="634"/>
                </a:lnTo>
                <a:lnTo>
                  <a:pt x="146" y="634"/>
                </a:lnTo>
                <a:lnTo>
                  <a:pt x="148" y="636"/>
                </a:lnTo>
                <a:lnTo>
                  <a:pt x="150" y="636"/>
                </a:lnTo>
                <a:lnTo>
                  <a:pt x="152" y="636"/>
                </a:lnTo>
                <a:lnTo>
                  <a:pt x="154" y="636"/>
                </a:lnTo>
                <a:lnTo>
                  <a:pt x="156" y="636"/>
                </a:lnTo>
                <a:lnTo>
                  <a:pt x="158" y="636"/>
                </a:lnTo>
                <a:lnTo>
                  <a:pt x="160" y="636"/>
                </a:lnTo>
                <a:lnTo>
                  <a:pt x="162" y="636"/>
                </a:lnTo>
                <a:lnTo>
                  <a:pt x="163" y="636"/>
                </a:lnTo>
                <a:lnTo>
                  <a:pt x="165" y="636"/>
                </a:lnTo>
                <a:lnTo>
                  <a:pt x="167" y="636"/>
                </a:lnTo>
                <a:lnTo>
                  <a:pt x="169" y="636"/>
                </a:lnTo>
                <a:lnTo>
                  <a:pt x="171" y="636"/>
                </a:lnTo>
                <a:lnTo>
                  <a:pt x="173" y="636"/>
                </a:lnTo>
                <a:lnTo>
                  <a:pt x="175" y="636"/>
                </a:lnTo>
                <a:lnTo>
                  <a:pt x="177" y="636"/>
                </a:lnTo>
                <a:lnTo>
                  <a:pt x="179" y="634"/>
                </a:lnTo>
                <a:lnTo>
                  <a:pt x="179" y="632"/>
                </a:lnTo>
                <a:lnTo>
                  <a:pt x="181" y="632"/>
                </a:lnTo>
                <a:lnTo>
                  <a:pt x="183" y="632"/>
                </a:lnTo>
                <a:lnTo>
                  <a:pt x="185" y="632"/>
                </a:lnTo>
                <a:lnTo>
                  <a:pt x="186" y="632"/>
                </a:lnTo>
                <a:lnTo>
                  <a:pt x="188" y="632"/>
                </a:lnTo>
                <a:lnTo>
                  <a:pt x="190" y="632"/>
                </a:lnTo>
                <a:lnTo>
                  <a:pt x="190" y="630"/>
                </a:lnTo>
                <a:lnTo>
                  <a:pt x="190" y="628"/>
                </a:lnTo>
                <a:lnTo>
                  <a:pt x="190" y="626"/>
                </a:lnTo>
                <a:lnTo>
                  <a:pt x="190" y="624"/>
                </a:lnTo>
                <a:lnTo>
                  <a:pt x="192" y="624"/>
                </a:lnTo>
                <a:lnTo>
                  <a:pt x="192" y="622"/>
                </a:lnTo>
                <a:lnTo>
                  <a:pt x="194" y="622"/>
                </a:lnTo>
                <a:lnTo>
                  <a:pt x="194" y="620"/>
                </a:lnTo>
                <a:lnTo>
                  <a:pt x="196" y="620"/>
                </a:lnTo>
                <a:lnTo>
                  <a:pt x="198" y="620"/>
                </a:lnTo>
                <a:lnTo>
                  <a:pt x="198" y="619"/>
                </a:lnTo>
                <a:lnTo>
                  <a:pt x="198" y="617"/>
                </a:lnTo>
                <a:lnTo>
                  <a:pt x="198" y="615"/>
                </a:lnTo>
                <a:lnTo>
                  <a:pt x="198" y="613"/>
                </a:lnTo>
                <a:lnTo>
                  <a:pt x="196" y="611"/>
                </a:lnTo>
                <a:lnTo>
                  <a:pt x="196" y="609"/>
                </a:lnTo>
                <a:lnTo>
                  <a:pt x="196" y="607"/>
                </a:lnTo>
                <a:lnTo>
                  <a:pt x="196" y="605"/>
                </a:lnTo>
                <a:lnTo>
                  <a:pt x="196" y="603"/>
                </a:lnTo>
                <a:lnTo>
                  <a:pt x="198" y="603"/>
                </a:lnTo>
                <a:lnTo>
                  <a:pt x="198" y="601"/>
                </a:lnTo>
                <a:lnTo>
                  <a:pt x="200" y="601"/>
                </a:lnTo>
                <a:lnTo>
                  <a:pt x="202" y="601"/>
                </a:lnTo>
                <a:lnTo>
                  <a:pt x="204" y="601"/>
                </a:lnTo>
                <a:lnTo>
                  <a:pt x="206" y="603"/>
                </a:lnTo>
                <a:lnTo>
                  <a:pt x="208" y="603"/>
                </a:lnTo>
                <a:lnTo>
                  <a:pt x="208" y="605"/>
                </a:lnTo>
                <a:lnTo>
                  <a:pt x="210" y="605"/>
                </a:lnTo>
                <a:lnTo>
                  <a:pt x="211" y="605"/>
                </a:lnTo>
                <a:lnTo>
                  <a:pt x="213" y="607"/>
                </a:lnTo>
                <a:lnTo>
                  <a:pt x="215" y="607"/>
                </a:lnTo>
                <a:lnTo>
                  <a:pt x="215" y="609"/>
                </a:lnTo>
                <a:lnTo>
                  <a:pt x="217" y="609"/>
                </a:lnTo>
                <a:lnTo>
                  <a:pt x="219" y="611"/>
                </a:lnTo>
                <a:lnTo>
                  <a:pt x="221" y="613"/>
                </a:lnTo>
                <a:lnTo>
                  <a:pt x="223" y="613"/>
                </a:lnTo>
                <a:lnTo>
                  <a:pt x="223" y="615"/>
                </a:lnTo>
                <a:lnTo>
                  <a:pt x="225" y="615"/>
                </a:lnTo>
                <a:lnTo>
                  <a:pt x="227" y="617"/>
                </a:lnTo>
                <a:lnTo>
                  <a:pt x="229" y="617"/>
                </a:lnTo>
                <a:lnTo>
                  <a:pt x="229" y="619"/>
                </a:lnTo>
                <a:lnTo>
                  <a:pt x="231" y="619"/>
                </a:lnTo>
                <a:lnTo>
                  <a:pt x="233" y="619"/>
                </a:lnTo>
                <a:lnTo>
                  <a:pt x="233" y="620"/>
                </a:lnTo>
                <a:lnTo>
                  <a:pt x="234" y="620"/>
                </a:lnTo>
                <a:lnTo>
                  <a:pt x="236" y="622"/>
                </a:lnTo>
                <a:lnTo>
                  <a:pt x="238" y="622"/>
                </a:lnTo>
                <a:lnTo>
                  <a:pt x="240" y="622"/>
                </a:lnTo>
                <a:lnTo>
                  <a:pt x="242" y="622"/>
                </a:lnTo>
                <a:lnTo>
                  <a:pt x="244" y="622"/>
                </a:lnTo>
                <a:lnTo>
                  <a:pt x="246" y="622"/>
                </a:lnTo>
                <a:lnTo>
                  <a:pt x="248" y="620"/>
                </a:lnTo>
                <a:lnTo>
                  <a:pt x="250" y="620"/>
                </a:lnTo>
                <a:lnTo>
                  <a:pt x="252" y="620"/>
                </a:lnTo>
                <a:lnTo>
                  <a:pt x="254" y="620"/>
                </a:lnTo>
                <a:lnTo>
                  <a:pt x="256" y="620"/>
                </a:lnTo>
                <a:lnTo>
                  <a:pt x="258" y="620"/>
                </a:lnTo>
                <a:lnTo>
                  <a:pt x="259" y="620"/>
                </a:lnTo>
                <a:lnTo>
                  <a:pt x="261" y="620"/>
                </a:lnTo>
                <a:lnTo>
                  <a:pt x="263" y="620"/>
                </a:lnTo>
                <a:lnTo>
                  <a:pt x="265" y="620"/>
                </a:lnTo>
                <a:lnTo>
                  <a:pt x="267" y="622"/>
                </a:lnTo>
                <a:lnTo>
                  <a:pt x="269" y="622"/>
                </a:lnTo>
                <a:lnTo>
                  <a:pt x="271" y="622"/>
                </a:lnTo>
                <a:lnTo>
                  <a:pt x="273" y="622"/>
                </a:lnTo>
                <a:lnTo>
                  <a:pt x="275" y="622"/>
                </a:lnTo>
                <a:lnTo>
                  <a:pt x="277" y="624"/>
                </a:lnTo>
                <a:lnTo>
                  <a:pt x="279" y="624"/>
                </a:lnTo>
                <a:lnTo>
                  <a:pt x="281" y="624"/>
                </a:lnTo>
                <a:lnTo>
                  <a:pt x="282" y="624"/>
                </a:lnTo>
                <a:lnTo>
                  <a:pt x="284" y="624"/>
                </a:lnTo>
                <a:lnTo>
                  <a:pt x="286" y="624"/>
                </a:lnTo>
                <a:lnTo>
                  <a:pt x="288" y="624"/>
                </a:lnTo>
                <a:lnTo>
                  <a:pt x="290" y="624"/>
                </a:lnTo>
                <a:lnTo>
                  <a:pt x="292" y="624"/>
                </a:lnTo>
                <a:lnTo>
                  <a:pt x="294" y="624"/>
                </a:lnTo>
                <a:lnTo>
                  <a:pt x="296" y="624"/>
                </a:lnTo>
                <a:lnTo>
                  <a:pt x="294" y="626"/>
                </a:lnTo>
                <a:lnTo>
                  <a:pt x="294" y="628"/>
                </a:lnTo>
                <a:lnTo>
                  <a:pt x="292" y="628"/>
                </a:lnTo>
                <a:lnTo>
                  <a:pt x="290" y="628"/>
                </a:lnTo>
                <a:lnTo>
                  <a:pt x="290" y="630"/>
                </a:lnTo>
                <a:lnTo>
                  <a:pt x="288" y="630"/>
                </a:lnTo>
                <a:lnTo>
                  <a:pt x="288" y="632"/>
                </a:lnTo>
                <a:lnTo>
                  <a:pt x="286" y="634"/>
                </a:lnTo>
                <a:lnTo>
                  <a:pt x="286" y="636"/>
                </a:lnTo>
                <a:lnTo>
                  <a:pt x="288" y="636"/>
                </a:lnTo>
                <a:lnTo>
                  <a:pt x="288" y="638"/>
                </a:lnTo>
                <a:lnTo>
                  <a:pt x="290" y="640"/>
                </a:lnTo>
                <a:lnTo>
                  <a:pt x="292" y="640"/>
                </a:lnTo>
                <a:lnTo>
                  <a:pt x="294" y="642"/>
                </a:lnTo>
                <a:lnTo>
                  <a:pt x="296" y="642"/>
                </a:lnTo>
                <a:lnTo>
                  <a:pt x="298" y="642"/>
                </a:lnTo>
                <a:lnTo>
                  <a:pt x="300" y="642"/>
                </a:lnTo>
                <a:lnTo>
                  <a:pt x="302" y="642"/>
                </a:lnTo>
                <a:lnTo>
                  <a:pt x="304" y="642"/>
                </a:lnTo>
                <a:lnTo>
                  <a:pt x="304" y="640"/>
                </a:lnTo>
                <a:lnTo>
                  <a:pt x="306" y="640"/>
                </a:lnTo>
                <a:lnTo>
                  <a:pt x="307" y="640"/>
                </a:lnTo>
                <a:lnTo>
                  <a:pt x="309" y="640"/>
                </a:lnTo>
                <a:lnTo>
                  <a:pt x="311" y="638"/>
                </a:lnTo>
                <a:lnTo>
                  <a:pt x="313" y="638"/>
                </a:lnTo>
                <a:lnTo>
                  <a:pt x="313" y="636"/>
                </a:lnTo>
                <a:lnTo>
                  <a:pt x="315" y="636"/>
                </a:lnTo>
                <a:lnTo>
                  <a:pt x="317" y="636"/>
                </a:lnTo>
                <a:lnTo>
                  <a:pt x="317" y="634"/>
                </a:lnTo>
                <a:lnTo>
                  <a:pt x="319" y="634"/>
                </a:lnTo>
                <a:lnTo>
                  <a:pt x="319" y="632"/>
                </a:lnTo>
                <a:lnTo>
                  <a:pt x="321" y="632"/>
                </a:lnTo>
                <a:lnTo>
                  <a:pt x="321" y="630"/>
                </a:lnTo>
                <a:lnTo>
                  <a:pt x="323" y="630"/>
                </a:lnTo>
                <a:lnTo>
                  <a:pt x="325" y="628"/>
                </a:lnTo>
                <a:lnTo>
                  <a:pt x="327" y="628"/>
                </a:lnTo>
                <a:lnTo>
                  <a:pt x="329" y="626"/>
                </a:lnTo>
                <a:lnTo>
                  <a:pt x="331" y="626"/>
                </a:lnTo>
                <a:lnTo>
                  <a:pt x="332" y="624"/>
                </a:lnTo>
                <a:lnTo>
                  <a:pt x="334" y="624"/>
                </a:lnTo>
                <a:lnTo>
                  <a:pt x="334" y="622"/>
                </a:lnTo>
                <a:lnTo>
                  <a:pt x="334" y="620"/>
                </a:lnTo>
                <a:lnTo>
                  <a:pt x="334" y="619"/>
                </a:lnTo>
                <a:lnTo>
                  <a:pt x="332" y="619"/>
                </a:lnTo>
                <a:lnTo>
                  <a:pt x="332" y="617"/>
                </a:lnTo>
                <a:lnTo>
                  <a:pt x="331" y="617"/>
                </a:lnTo>
                <a:lnTo>
                  <a:pt x="331" y="615"/>
                </a:lnTo>
                <a:lnTo>
                  <a:pt x="331" y="613"/>
                </a:lnTo>
                <a:lnTo>
                  <a:pt x="331" y="611"/>
                </a:lnTo>
                <a:lnTo>
                  <a:pt x="332" y="611"/>
                </a:lnTo>
                <a:lnTo>
                  <a:pt x="332" y="609"/>
                </a:lnTo>
                <a:lnTo>
                  <a:pt x="334" y="609"/>
                </a:lnTo>
                <a:lnTo>
                  <a:pt x="334" y="607"/>
                </a:lnTo>
                <a:lnTo>
                  <a:pt x="336" y="607"/>
                </a:lnTo>
                <a:lnTo>
                  <a:pt x="338" y="605"/>
                </a:lnTo>
                <a:lnTo>
                  <a:pt x="340" y="603"/>
                </a:lnTo>
                <a:lnTo>
                  <a:pt x="340" y="601"/>
                </a:lnTo>
                <a:lnTo>
                  <a:pt x="340" y="599"/>
                </a:lnTo>
                <a:lnTo>
                  <a:pt x="340" y="597"/>
                </a:lnTo>
                <a:lnTo>
                  <a:pt x="338" y="597"/>
                </a:lnTo>
                <a:lnTo>
                  <a:pt x="338" y="596"/>
                </a:lnTo>
                <a:lnTo>
                  <a:pt x="336" y="596"/>
                </a:lnTo>
                <a:lnTo>
                  <a:pt x="334" y="594"/>
                </a:lnTo>
                <a:lnTo>
                  <a:pt x="332" y="594"/>
                </a:lnTo>
                <a:lnTo>
                  <a:pt x="332" y="592"/>
                </a:lnTo>
                <a:lnTo>
                  <a:pt x="331" y="592"/>
                </a:lnTo>
                <a:lnTo>
                  <a:pt x="329" y="592"/>
                </a:lnTo>
                <a:lnTo>
                  <a:pt x="329" y="590"/>
                </a:lnTo>
                <a:lnTo>
                  <a:pt x="327" y="590"/>
                </a:lnTo>
                <a:lnTo>
                  <a:pt x="325" y="588"/>
                </a:lnTo>
                <a:lnTo>
                  <a:pt x="323" y="588"/>
                </a:lnTo>
                <a:lnTo>
                  <a:pt x="321" y="588"/>
                </a:lnTo>
                <a:lnTo>
                  <a:pt x="321" y="586"/>
                </a:lnTo>
                <a:lnTo>
                  <a:pt x="319" y="586"/>
                </a:lnTo>
                <a:lnTo>
                  <a:pt x="317" y="586"/>
                </a:lnTo>
                <a:lnTo>
                  <a:pt x="317" y="588"/>
                </a:lnTo>
                <a:lnTo>
                  <a:pt x="315" y="590"/>
                </a:lnTo>
                <a:lnTo>
                  <a:pt x="315" y="592"/>
                </a:lnTo>
                <a:lnTo>
                  <a:pt x="313" y="592"/>
                </a:lnTo>
                <a:lnTo>
                  <a:pt x="313" y="594"/>
                </a:lnTo>
                <a:lnTo>
                  <a:pt x="311" y="596"/>
                </a:lnTo>
                <a:lnTo>
                  <a:pt x="309" y="596"/>
                </a:lnTo>
                <a:lnTo>
                  <a:pt x="309" y="597"/>
                </a:lnTo>
                <a:lnTo>
                  <a:pt x="307" y="597"/>
                </a:lnTo>
                <a:lnTo>
                  <a:pt x="306" y="597"/>
                </a:lnTo>
                <a:lnTo>
                  <a:pt x="306" y="599"/>
                </a:lnTo>
                <a:lnTo>
                  <a:pt x="304" y="599"/>
                </a:lnTo>
                <a:lnTo>
                  <a:pt x="302" y="599"/>
                </a:lnTo>
                <a:lnTo>
                  <a:pt x="302" y="601"/>
                </a:lnTo>
                <a:lnTo>
                  <a:pt x="300" y="601"/>
                </a:lnTo>
                <a:lnTo>
                  <a:pt x="298" y="601"/>
                </a:lnTo>
                <a:lnTo>
                  <a:pt x="298" y="603"/>
                </a:lnTo>
                <a:lnTo>
                  <a:pt x="296" y="603"/>
                </a:lnTo>
                <a:lnTo>
                  <a:pt x="294" y="603"/>
                </a:lnTo>
                <a:lnTo>
                  <a:pt x="292" y="603"/>
                </a:lnTo>
                <a:lnTo>
                  <a:pt x="290" y="603"/>
                </a:lnTo>
                <a:lnTo>
                  <a:pt x="288" y="603"/>
                </a:lnTo>
                <a:lnTo>
                  <a:pt x="286" y="603"/>
                </a:lnTo>
                <a:lnTo>
                  <a:pt x="284" y="603"/>
                </a:lnTo>
                <a:lnTo>
                  <a:pt x="282" y="603"/>
                </a:lnTo>
                <a:lnTo>
                  <a:pt x="281" y="603"/>
                </a:lnTo>
                <a:lnTo>
                  <a:pt x="279" y="603"/>
                </a:lnTo>
                <a:lnTo>
                  <a:pt x="277" y="603"/>
                </a:lnTo>
                <a:lnTo>
                  <a:pt x="275" y="603"/>
                </a:lnTo>
                <a:lnTo>
                  <a:pt x="275" y="601"/>
                </a:lnTo>
                <a:lnTo>
                  <a:pt x="273" y="601"/>
                </a:lnTo>
                <a:lnTo>
                  <a:pt x="273" y="599"/>
                </a:lnTo>
                <a:lnTo>
                  <a:pt x="271" y="597"/>
                </a:lnTo>
                <a:lnTo>
                  <a:pt x="271" y="596"/>
                </a:lnTo>
                <a:lnTo>
                  <a:pt x="273" y="594"/>
                </a:lnTo>
                <a:lnTo>
                  <a:pt x="273" y="592"/>
                </a:lnTo>
                <a:lnTo>
                  <a:pt x="273" y="590"/>
                </a:lnTo>
                <a:lnTo>
                  <a:pt x="273" y="588"/>
                </a:lnTo>
                <a:lnTo>
                  <a:pt x="273" y="586"/>
                </a:lnTo>
                <a:lnTo>
                  <a:pt x="273" y="584"/>
                </a:lnTo>
                <a:lnTo>
                  <a:pt x="271" y="584"/>
                </a:lnTo>
                <a:lnTo>
                  <a:pt x="269" y="582"/>
                </a:lnTo>
                <a:lnTo>
                  <a:pt x="267" y="582"/>
                </a:lnTo>
                <a:lnTo>
                  <a:pt x="267" y="580"/>
                </a:lnTo>
                <a:lnTo>
                  <a:pt x="265" y="580"/>
                </a:lnTo>
                <a:lnTo>
                  <a:pt x="263" y="580"/>
                </a:lnTo>
                <a:lnTo>
                  <a:pt x="261" y="578"/>
                </a:lnTo>
                <a:lnTo>
                  <a:pt x="259" y="578"/>
                </a:lnTo>
                <a:lnTo>
                  <a:pt x="258" y="578"/>
                </a:lnTo>
                <a:lnTo>
                  <a:pt x="258" y="576"/>
                </a:lnTo>
                <a:lnTo>
                  <a:pt x="256" y="576"/>
                </a:lnTo>
                <a:lnTo>
                  <a:pt x="256" y="574"/>
                </a:lnTo>
                <a:lnTo>
                  <a:pt x="256" y="572"/>
                </a:lnTo>
                <a:lnTo>
                  <a:pt x="258" y="572"/>
                </a:lnTo>
                <a:lnTo>
                  <a:pt x="258" y="571"/>
                </a:lnTo>
                <a:lnTo>
                  <a:pt x="258" y="569"/>
                </a:lnTo>
                <a:lnTo>
                  <a:pt x="258" y="567"/>
                </a:lnTo>
                <a:lnTo>
                  <a:pt x="258" y="565"/>
                </a:lnTo>
                <a:lnTo>
                  <a:pt x="256" y="565"/>
                </a:lnTo>
                <a:lnTo>
                  <a:pt x="256" y="563"/>
                </a:lnTo>
                <a:lnTo>
                  <a:pt x="256" y="561"/>
                </a:lnTo>
                <a:lnTo>
                  <a:pt x="254" y="561"/>
                </a:lnTo>
                <a:lnTo>
                  <a:pt x="254" y="559"/>
                </a:lnTo>
                <a:lnTo>
                  <a:pt x="254" y="557"/>
                </a:lnTo>
                <a:lnTo>
                  <a:pt x="252" y="557"/>
                </a:lnTo>
                <a:lnTo>
                  <a:pt x="252" y="555"/>
                </a:lnTo>
                <a:lnTo>
                  <a:pt x="250" y="555"/>
                </a:lnTo>
                <a:lnTo>
                  <a:pt x="250" y="553"/>
                </a:lnTo>
                <a:lnTo>
                  <a:pt x="248" y="553"/>
                </a:lnTo>
                <a:lnTo>
                  <a:pt x="248" y="551"/>
                </a:lnTo>
                <a:lnTo>
                  <a:pt x="246" y="549"/>
                </a:lnTo>
                <a:lnTo>
                  <a:pt x="246" y="548"/>
                </a:lnTo>
                <a:lnTo>
                  <a:pt x="246" y="546"/>
                </a:lnTo>
                <a:lnTo>
                  <a:pt x="246" y="544"/>
                </a:lnTo>
                <a:lnTo>
                  <a:pt x="246" y="542"/>
                </a:lnTo>
                <a:lnTo>
                  <a:pt x="246" y="540"/>
                </a:lnTo>
                <a:lnTo>
                  <a:pt x="246" y="538"/>
                </a:lnTo>
                <a:lnTo>
                  <a:pt x="246" y="536"/>
                </a:lnTo>
                <a:lnTo>
                  <a:pt x="246" y="534"/>
                </a:lnTo>
                <a:lnTo>
                  <a:pt x="248" y="532"/>
                </a:lnTo>
                <a:lnTo>
                  <a:pt x="250" y="530"/>
                </a:lnTo>
                <a:lnTo>
                  <a:pt x="250" y="528"/>
                </a:lnTo>
                <a:lnTo>
                  <a:pt x="252" y="528"/>
                </a:lnTo>
                <a:lnTo>
                  <a:pt x="252" y="526"/>
                </a:lnTo>
                <a:lnTo>
                  <a:pt x="254" y="526"/>
                </a:lnTo>
                <a:lnTo>
                  <a:pt x="254" y="524"/>
                </a:lnTo>
                <a:lnTo>
                  <a:pt x="256" y="524"/>
                </a:lnTo>
                <a:lnTo>
                  <a:pt x="256" y="523"/>
                </a:lnTo>
                <a:lnTo>
                  <a:pt x="256" y="521"/>
                </a:lnTo>
                <a:lnTo>
                  <a:pt x="258" y="521"/>
                </a:lnTo>
                <a:lnTo>
                  <a:pt x="258" y="519"/>
                </a:lnTo>
                <a:lnTo>
                  <a:pt x="258" y="517"/>
                </a:lnTo>
                <a:lnTo>
                  <a:pt x="259" y="515"/>
                </a:lnTo>
                <a:lnTo>
                  <a:pt x="259" y="513"/>
                </a:lnTo>
                <a:lnTo>
                  <a:pt x="261" y="511"/>
                </a:lnTo>
                <a:lnTo>
                  <a:pt x="261" y="509"/>
                </a:lnTo>
                <a:lnTo>
                  <a:pt x="263" y="509"/>
                </a:lnTo>
                <a:lnTo>
                  <a:pt x="263" y="507"/>
                </a:lnTo>
                <a:lnTo>
                  <a:pt x="265" y="507"/>
                </a:lnTo>
                <a:lnTo>
                  <a:pt x="267" y="507"/>
                </a:lnTo>
                <a:lnTo>
                  <a:pt x="267" y="505"/>
                </a:lnTo>
                <a:lnTo>
                  <a:pt x="269" y="505"/>
                </a:lnTo>
                <a:lnTo>
                  <a:pt x="271" y="505"/>
                </a:lnTo>
                <a:lnTo>
                  <a:pt x="271" y="503"/>
                </a:lnTo>
                <a:lnTo>
                  <a:pt x="273" y="503"/>
                </a:lnTo>
                <a:lnTo>
                  <a:pt x="273" y="501"/>
                </a:lnTo>
                <a:lnTo>
                  <a:pt x="275" y="501"/>
                </a:lnTo>
                <a:lnTo>
                  <a:pt x="275" y="499"/>
                </a:lnTo>
                <a:lnTo>
                  <a:pt x="275" y="498"/>
                </a:lnTo>
                <a:lnTo>
                  <a:pt x="277" y="498"/>
                </a:lnTo>
                <a:lnTo>
                  <a:pt x="277" y="496"/>
                </a:lnTo>
                <a:lnTo>
                  <a:pt x="279" y="496"/>
                </a:lnTo>
                <a:lnTo>
                  <a:pt x="279" y="494"/>
                </a:lnTo>
                <a:lnTo>
                  <a:pt x="281" y="492"/>
                </a:lnTo>
                <a:lnTo>
                  <a:pt x="281" y="490"/>
                </a:lnTo>
                <a:lnTo>
                  <a:pt x="282" y="490"/>
                </a:lnTo>
                <a:lnTo>
                  <a:pt x="282" y="488"/>
                </a:lnTo>
                <a:lnTo>
                  <a:pt x="284" y="488"/>
                </a:lnTo>
                <a:lnTo>
                  <a:pt x="284" y="486"/>
                </a:lnTo>
                <a:lnTo>
                  <a:pt x="286" y="484"/>
                </a:lnTo>
                <a:lnTo>
                  <a:pt x="288" y="484"/>
                </a:lnTo>
                <a:lnTo>
                  <a:pt x="288" y="482"/>
                </a:lnTo>
                <a:lnTo>
                  <a:pt x="290" y="482"/>
                </a:lnTo>
                <a:lnTo>
                  <a:pt x="292" y="482"/>
                </a:lnTo>
                <a:lnTo>
                  <a:pt x="294" y="482"/>
                </a:lnTo>
                <a:lnTo>
                  <a:pt x="296" y="480"/>
                </a:lnTo>
                <a:lnTo>
                  <a:pt x="298" y="478"/>
                </a:lnTo>
                <a:lnTo>
                  <a:pt x="300" y="476"/>
                </a:lnTo>
                <a:lnTo>
                  <a:pt x="300" y="475"/>
                </a:lnTo>
                <a:lnTo>
                  <a:pt x="302" y="473"/>
                </a:lnTo>
                <a:lnTo>
                  <a:pt x="302" y="471"/>
                </a:lnTo>
                <a:lnTo>
                  <a:pt x="304" y="471"/>
                </a:lnTo>
                <a:lnTo>
                  <a:pt x="304" y="469"/>
                </a:lnTo>
                <a:lnTo>
                  <a:pt x="306" y="469"/>
                </a:lnTo>
                <a:lnTo>
                  <a:pt x="306" y="467"/>
                </a:lnTo>
                <a:lnTo>
                  <a:pt x="307" y="467"/>
                </a:lnTo>
                <a:lnTo>
                  <a:pt x="307" y="465"/>
                </a:lnTo>
                <a:lnTo>
                  <a:pt x="309" y="465"/>
                </a:lnTo>
                <a:lnTo>
                  <a:pt x="309" y="463"/>
                </a:lnTo>
                <a:lnTo>
                  <a:pt x="309" y="461"/>
                </a:lnTo>
                <a:lnTo>
                  <a:pt x="307" y="461"/>
                </a:lnTo>
                <a:lnTo>
                  <a:pt x="306" y="461"/>
                </a:lnTo>
                <a:lnTo>
                  <a:pt x="306" y="459"/>
                </a:lnTo>
                <a:lnTo>
                  <a:pt x="304" y="459"/>
                </a:lnTo>
                <a:lnTo>
                  <a:pt x="304" y="457"/>
                </a:lnTo>
                <a:lnTo>
                  <a:pt x="304" y="455"/>
                </a:lnTo>
                <a:lnTo>
                  <a:pt x="304" y="453"/>
                </a:lnTo>
                <a:lnTo>
                  <a:pt x="302" y="451"/>
                </a:lnTo>
                <a:lnTo>
                  <a:pt x="302" y="450"/>
                </a:lnTo>
                <a:lnTo>
                  <a:pt x="300" y="450"/>
                </a:lnTo>
                <a:lnTo>
                  <a:pt x="300" y="448"/>
                </a:lnTo>
                <a:lnTo>
                  <a:pt x="302" y="446"/>
                </a:lnTo>
                <a:lnTo>
                  <a:pt x="304" y="446"/>
                </a:lnTo>
                <a:lnTo>
                  <a:pt x="304" y="444"/>
                </a:lnTo>
                <a:lnTo>
                  <a:pt x="306" y="444"/>
                </a:lnTo>
                <a:lnTo>
                  <a:pt x="306" y="442"/>
                </a:lnTo>
                <a:lnTo>
                  <a:pt x="306" y="440"/>
                </a:lnTo>
                <a:lnTo>
                  <a:pt x="307" y="438"/>
                </a:lnTo>
                <a:lnTo>
                  <a:pt x="307" y="436"/>
                </a:lnTo>
                <a:lnTo>
                  <a:pt x="307" y="434"/>
                </a:lnTo>
                <a:lnTo>
                  <a:pt x="307" y="432"/>
                </a:lnTo>
                <a:lnTo>
                  <a:pt x="309" y="432"/>
                </a:lnTo>
                <a:lnTo>
                  <a:pt x="309" y="430"/>
                </a:lnTo>
                <a:lnTo>
                  <a:pt x="311" y="430"/>
                </a:lnTo>
                <a:lnTo>
                  <a:pt x="313" y="428"/>
                </a:lnTo>
                <a:lnTo>
                  <a:pt x="315" y="428"/>
                </a:lnTo>
                <a:lnTo>
                  <a:pt x="317" y="428"/>
                </a:lnTo>
                <a:lnTo>
                  <a:pt x="319" y="426"/>
                </a:lnTo>
                <a:lnTo>
                  <a:pt x="321" y="426"/>
                </a:lnTo>
                <a:lnTo>
                  <a:pt x="321" y="425"/>
                </a:lnTo>
                <a:lnTo>
                  <a:pt x="323" y="425"/>
                </a:lnTo>
                <a:lnTo>
                  <a:pt x="323" y="423"/>
                </a:lnTo>
                <a:lnTo>
                  <a:pt x="323" y="421"/>
                </a:lnTo>
                <a:lnTo>
                  <a:pt x="323" y="419"/>
                </a:lnTo>
                <a:lnTo>
                  <a:pt x="323" y="417"/>
                </a:lnTo>
                <a:lnTo>
                  <a:pt x="323" y="415"/>
                </a:lnTo>
                <a:lnTo>
                  <a:pt x="325" y="413"/>
                </a:lnTo>
                <a:lnTo>
                  <a:pt x="325" y="411"/>
                </a:lnTo>
                <a:lnTo>
                  <a:pt x="327" y="411"/>
                </a:lnTo>
                <a:lnTo>
                  <a:pt x="327" y="409"/>
                </a:lnTo>
                <a:lnTo>
                  <a:pt x="329" y="409"/>
                </a:lnTo>
                <a:lnTo>
                  <a:pt x="329" y="407"/>
                </a:lnTo>
                <a:lnTo>
                  <a:pt x="329" y="405"/>
                </a:lnTo>
                <a:lnTo>
                  <a:pt x="327" y="405"/>
                </a:lnTo>
                <a:lnTo>
                  <a:pt x="327" y="403"/>
                </a:lnTo>
                <a:lnTo>
                  <a:pt x="325" y="403"/>
                </a:lnTo>
                <a:lnTo>
                  <a:pt x="325" y="402"/>
                </a:lnTo>
                <a:lnTo>
                  <a:pt x="323" y="402"/>
                </a:lnTo>
                <a:lnTo>
                  <a:pt x="321" y="402"/>
                </a:lnTo>
                <a:lnTo>
                  <a:pt x="319" y="402"/>
                </a:lnTo>
                <a:lnTo>
                  <a:pt x="319" y="400"/>
                </a:lnTo>
                <a:lnTo>
                  <a:pt x="317" y="400"/>
                </a:lnTo>
                <a:lnTo>
                  <a:pt x="315" y="400"/>
                </a:lnTo>
                <a:lnTo>
                  <a:pt x="313" y="400"/>
                </a:lnTo>
                <a:lnTo>
                  <a:pt x="311" y="400"/>
                </a:lnTo>
                <a:lnTo>
                  <a:pt x="309" y="400"/>
                </a:lnTo>
                <a:lnTo>
                  <a:pt x="307" y="400"/>
                </a:lnTo>
                <a:lnTo>
                  <a:pt x="306" y="400"/>
                </a:lnTo>
                <a:lnTo>
                  <a:pt x="304" y="400"/>
                </a:lnTo>
                <a:lnTo>
                  <a:pt x="302" y="400"/>
                </a:lnTo>
                <a:lnTo>
                  <a:pt x="302" y="398"/>
                </a:lnTo>
                <a:lnTo>
                  <a:pt x="300" y="398"/>
                </a:lnTo>
                <a:lnTo>
                  <a:pt x="298" y="396"/>
                </a:lnTo>
                <a:lnTo>
                  <a:pt x="296" y="394"/>
                </a:lnTo>
                <a:lnTo>
                  <a:pt x="296" y="392"/>
                </a:lnTo>
                <a:lnTo>
                  <a:pt x="294" y="390"/>
                </a:lnTo>
                <a:lnTo>
                  <a:pt x="294" y="388"/>
                </a:lnTo>
                <a:lnTo>
                  <a:pt x="294" y="386"/>
                </a:lnTo>
                <a:lnTo>
                  <a:pt x="292" y="386"/>
                </a:lnTo>
                <a:lnTo>
                  <a:pt x="292" y="384"/>
                </a:lnTo>
                <a:lnTo>
                  <a:pt x="292" y="382"/>
                </a:lnTo>
                <a:lnTo>
                  <a:pt x="290" y="382"/>
                </a:lnTo>
                <a:lnTo>
                  <a:pt x="290" y="380"/>
                </a:lnTo>
                <a:lnTo>
                  <a:pt x="288" y="378"/>
                </a:lnTo>
                <a:lnTo>
                  <a:pt x="288" y="377"/>
                </a:lnTo>
                <a:lnTo>
                  <a:pt x="286" y="377"/>
                </a:lnTo>
                <a:lnTo>
                  <a:pt x="286" y="375"/>
                </a:lnTo>
                <a:lnTo>
                  <a:pt x="284" y="375"/>
                </a:lnTo>
                <a:lnTo>
                  <a:pt x="284" y="373"/>
                </a:lnTo>
                <a:lnTo>
                  <a:pt x="282" y="373"/>
                </a:lnTo>
                <a:lnTo>
                  <a:pt x="282" y="371"/>
                </a:lnTo>
                <a:lnTo>
                  <a:pt x="281" y="371"/>
                </a:lnTo>
                <a:lnTo>
                  <a:pt x="273" y="365"/>
                </a:lnTo>
                <a:lnTo>
                  <a:pt x="273" y="363"/>
                </a:lnTo>
                <a:lnTo>
                  <a:pt x="273" y="361"/>
                </a:lnTo>
                <a:lnTo>
                  <a:pt x="273" y="359"/>
                </a:lnTo>
                <a:lnTo>
                  <a:pt x="281" y="357"/>
                </a:lnTo>
                <a:lnTo>
                  <a:pt x="282" y="355"/>
                </a:lnTo>
                <a:lnTo>
                  <a:pt x="279" y="352"/>
                </a:lnTo>
                <a:lnTo>
                  <a:pt x="279" y="348"/>
                </a:lnTo>
                <a:lnTo>
                  <a:pt x="279" y="346"/>
                </a:lnTo>
                <a:lnTo>
                  <a:pt x="277" y="344"/>
                </a:lnTo>
                <a:lnTo>
                  <a:pt x="279" y="342"/>
                </a:lnTo>
                <a:lnTo>
                  <a:pt x="284" y="340"/>
                </a:lnTo>
                <a:lnTo>
                  <a:pt x="286" y="338"/>
                </a:lnTo>
                <a:lnTo>
                  <a:pt x="288" y="334"/>
                </a:lnTo>
                <a:lnTo>
                  <a:pt x="290" y="334"/>
                </a:lnTo>
                <a:lnTo>
                  <a:pt x="292" y="336"/>
                </a:lnTo>
                <a:lnTo>
                  <a:pt x="294" y="334"/>
                </a:lnTo>
                <a:lnTo>
                  <a:pt x="296" y="330"/>
                </a:lnTo>
                <a:lnTo>
                  <a:pt x="300" y="329"/>
                </a:lnTo>
                <a:lnTo>
                  <a:pt x="302" y="327"/>
                </a:lnTo>
                <a:lnTo>
                  <a:pt x="306" y="323"/>
                </a:lnTo>
                <a:lnTo>
                  <a:pt x="306" y="321"/>
                </a:lnTo>
                <a:lnTo>
                  <a:pt x="300" y="319"/>
                </a:lnTo>
                <a:lnTo>
                  <a:pt x="298" y="319"/>
                </a:lnTo>
                <a:lnTo>
                  <a:pt x="296" y="317"/>
                </a:lnTo>
                <a:lnTo>
                  <a:pt x="290" y="313"/>
                </a:lnTo>
                <a:lnTo>
                  <a:pt x="288" y="311"/>
                </a:lnTo>
                <a:lnTo>
                  <a:pt x="286" y="311"/>
                </a:lnTo>
                <a:lnTo>
                  <a:pt x="286" y="309"/>
                </a:lnTo>
                <a:lnTo>
                  <a:pt x="284" y="309"/>
                </a:lnTo>
                <a:lnTo>
                  <a:pt x="281" y="305"/>
                </a:lnTo>
                <a:lnTo>
                  <a:pt x="282" y="304"/>
                </a:lnTo>
                <a:lnTo>
                  <a:pt x="281" y="304"/>
                </a:lnTo>
                <a:lnTo>
                  <a:pt x="281" y="302"/>
                </a:lnTo>
                <a:lnTo>
                  <a:pt x="282" y="300"/>
                </a:lnTo>
                <a:lnTo>
                  <a:pt x="284" y="298"/>
                </a:lnTo>
                <a:lnTo>
                  <a:pt x="288" y="294"/>
                </a:lnTo>
                <a:lnTo>
                  <a:pt x="292" y="288"/>
                </a:lnTo>
                <a:lnTo>
                  <a:pt x="294" y="286"/>
                </a:lnTo>
                <a:lnTo>
                  <a:pt x="294" y="284"/>
                </a:lnTo>
                <a:lnTo>
                  <a:pt x="298" y="284"/>
                </a:lnTo>
                <a:lnTo>
                  <a:pt x="298" y="281"/>
                </a:lnTo>
                <a:lnTo>
                  <a:pt x="302" y="279"/>
                </a:lnTo>
                <a:lnTo>
                  <a:pt x="300" y="275"/>
                </a:lnTo>
                <a:lnTo>
                  <a:pt x="294" y="271"/>
                </a:lnTo>
                <a:lnTo>
                  <a:pt x="292" y="269"/>
                </a:lnTo>
                <a:lnTo>
                  <a:pt x="290" y="267"/>
                </a:lnTo>
                <a:lnTo>
                  <a:pt x="290" y="263"/>
                </a:lnTo>
                <a:lnTo>
                  <a:pt x="290" y="259"/>
                </a:lnTo>
                <a:lnTo>
                  <a:pt x="294" y="256"/>
                </a:lnTo>
                <a:lnTo>
                  <a:pt x="294" y="254"/>
                </a:lnTo>
                <a:lnTo>
                  <a:pt x="292" y="252"/>
                </a:lnTo>
                <a:lnTo>
                  <a:pt x="286" y="252"/>
                </a:lnTo>
                <a:lnTo>
                  <a:pt x="282" y="250"/>
                </a:lnTo>
                <a:lnTo>
                  <a:pt x="279" y="248"/>
                </a:lnTo>
                <a:lnTo>
                  <a:pt x="275" y="246"/>
                </a:lnTo>
                <a:lnTo>
                  <a:pt x="273" y="244"/>
                </a:lnTo>
                <a:lnTo>
                  <a:pt x="271" y="242"/>
                </a:lnTo>
                <a:lnTo>
                  <a:pt x="273" y="240"/>
                </a:lnTo>
                <a:lnTo>
                  <a:pt x="273" y="236"/>
                </a:lnTo>
                <a:lnTo>
                  <a:pt x="275" y="236"/>
                </a:lnTo>
                <a:lnTo>
                  <a:pt x="279" y="234"/>
                </a:lnTo>
                <a:lnTo>
                  <a:pt x="279" y="232"/>
                </a:lnTo>
                <a:lnTo>
                  <a:pt x="281" y="231"/>
                </a:lnTo>
                <a:lnTo>
                  <a:pt x="281" y="225"/>
                </a:lnTo>
                <a:lnTo>
                  <a:pt x="277" y="223"/>
                </a:lnTo>
                <a:lnTo>
                  <a:pt x="273" y="221"/>
                </a:lnTo>
                <a:lnTo>
                  <a:pt x="269" y="219"/>
                </a:lnTo>
                <a:lnTo>
                  <a:pt x="269" y="215"/>
                </a:lnTo>
                <a:lnTo>
                  <a:pt x="269" y="213"/>
                </a:lnTo>
                <a:lnTo>
                  <a:pt x="267" y="213"/>
                </a:lnTo>
                <a:lnTo>
                  <a:pt x="269" y="211"/>
                </a:lnTo>
                <a:lnTo>
                  <a:pt x="271" y="209"/>
                </a:lnTo>
                <a:lnTo>
                  <a:pt x="267" y="208"/>
                </a:lnTo>
                <a:lnTo>
                  <a:pt x="267" y="206"/>
                </a:lnTo>
                <a:lnTo>
                  <a:pt x="263" y="204"/>
                </a:lnTo>
                <a:lnTo>
                  <a:pt x="261" y="198"/>
                </a:lnTo>
                <a:lnTo>
                  <a:pt x="259" y="196"/>
                </a:lnTo>
                <a:lnTo>
                  <a:pt x="258" y="194"/>
                </a:lnTo>
                <a:lnTo>
                  <a:pt x="256" y="192"/>
                </a:lnTo>
                <a:lnTo>
                  <a:pt x="254" y="192"/>
                </a:lnTo>
                <a:lnTo>
                  <a:pt x="252" y="192"/>
                </a:lnTo>
                <a:lnTo>
                  <a:pt x="250" y="190"/>
                </a:lnTo>
                <a:lnTo>
                  <a:pt x="250" y="188"/>
                </a:lnTo>
                <a:lnTo>
                  <a:pt x="250" y="186"/>
                </a:lnTo>
                <a:lnTo>
                  <a:pt x="248" y="184"/>
                </a:lnTo>
                <a:lnTo>
                  <a:pt x="250" y="183"/>
                </a:lnTo>
                <a:lnTo>
                  <a:pt x="250" y="181"/>
                </a:lnTo>
                <a:lnTo>
                  <a:pt x="246" y="179"/>
                </a:lnTo>
                <a:lnTo>
                  <a:pt x="244" y="179"/>
                </a:lnTo>
                <a:lnTo>
                  <a:pt x="236" y="179"/>
                </a:lnTo>
                <a:lnTo>
                  <a:pt x="236" y="175"/>
                </a:lnTo>
                <a:lnTo>
                  <a:pt x="234" y="175"/>
                </a:lnTo>
                <a:lnTo>
                  <a:pt x="231" y="173"/>
                </a:lnTo>
                <a:lnTo>
                  <a:pt x="227" y="173"/>
                </a:lnTo>
                <a:lnTo>
                  <a:pt x="225" y="173"/>
                </a:lnTo>
                <a:lnTo>
                  <a:pt x="221" y="169"/>
                </a:lnTo>
                <a:lnTo>
                  <a:pt x="221" y="167"/>
                </a:lnTo>
                <a:lnTo>
                  <a:pt x="219" y="167"/>
                </a:lnTo>
                <a:lnTo>
                  <a:pt x="217" y="167"/>
                </a:lnTo>
                <a:lnTo>
                  <a:pt x="215" y="165"/>
                </a:lnTo>
                <a:lnTo>
                  <a:pt x="213" y="163"/>
                </a:lnTo>
                <a:lnTo>
                  <a:pt x="213" y="161"/>
                </a:lnTo>
                <a:lnTo>
                  <a:pt x="215" y="161"/>
                </a:lnTo>
                <a:lnTo>
                  <a:pt x="215" y="160"/>
                </a:lnTo>
                <a:lnTo>
                  <a:pt x="217" y="160"/>
                </a:lnTo>
                <a:lnTo>
                  <a:pt x="217" y="158"/>
                </a:lnTo>
                <a:lnTo>
                  <a:pt x="217" y="156"/>
                </a:lnTo>
                <a:lnTo>
                  <a:pt x="219" y="156"/>
                </a:lnTo>
                <a:lnTo>
                  <a:pt x="219" y="154"/>
                </a:lnTo>
                <a:lnTo>
                  <a:pt x="223" y="154"/>
                </a:lnTo>
                <a:lnTo>
                  <a:pt x="225" y="152"/>
                </a:lnTo>
                <a:lnTo>
                  <a:pt x="223" y="152"/>
                </a:lnTo>
                <a:lnTo>
                  <a:pt x="223" y="150"/>
                </a:lnTo>
                <a:lnTo>
                  <a:pt x="225" y="150"/>
                </a:lnTo>
                <a:lnTo>
                  <a:pt x="225" y="148"/>
                </a:lnTo>
                <a:lnTo>
                  <a:pt x="227" y="146"/>
                </a:lnTo>
                <a:lnTo>
                  <a:pt x="229" y="146"/>
                </a:lnTo>
                <a:lnTo>
                  <a:pt x="231" y="144"/>
                </a:lnTo>
                <a:lnTo>
                  <a:pt x="233" y="144"/>
                </a:lnTo>
                <a:lnTo>
                  <a:pt x="233" y="142"/>
                </a:lnTo>
                <a:lnTo>
                  <a:pt x="234" y="142"/>
                </a:lnTo>
                <a:lnTo>
                  <a:pt x="234" y="140"/>
                </a:lnTo>
                <a:lnTo>
                  <a:pt x="238" y="140"/>
                </a:lnTo>
                <a:lnTo>
                  <a:pt x="242" y="140"/>
                </a:lnTo>
                <a:lnTo>
                  <a:pt x="242" y="138"/>
                </a:lnTo>
                <a:lnTo>
                  <a:pt x="244" y="138"/>
                </a:lnTo>
                <a:lnTo>
                  <a:pt x="244" y="136"/>
                </a:lnTo>
                <a:lnTo>
                  <a:pt x="244" y="135"/>
                </a:lnTo>
                <a:lnTo>
                  <a:pt x="244" y="133"/>
                </a:lnTo>
                <a:lnTo>
                  <a:pt x="248" y="133"/>
                </a:lnTo>
                <a:lnTo>
                  <a:pt x="250" y="133"/>
                </a:lnTo>
                <a:lnTo>
                  <a:pt x="254" y="131"/>
                </a:lnTo>
                <a:lnTo>
                  <a:pt x="256" y="131"/>
                </a:lnTo>
                <a:lnTo>
                  <a:pt x="258" y="129"/>
                </a:lnTo>
                <a:lnTo>
                  <a:pt x="259" y="127"/>
                </a:lnTo>
                <a:lnTo>
                  <a:pt x="259" y="125"/>
                </a:lnTo>
                <a:lnTo>
                  <a:pt x="261" y="123"/>
                </a:lnTo>
                <a:lnTo>
                  <a:pt x="261" y="121"/>
                </a:lnTo>
                <a:lnTo>
                  <a:pt x="263" y="119"/>
                </a:lnTo>
                <a:lnTo>
                  <a:pt x="265" y="119"/>
                </a:lnTo>
                <a:lnTo>
                  <a:pt x="267" y="119"/>
                </a:lnTo>
                <a:lnTo>
                  <a:pt x="267" y="117"/>
                </a:lnTo>
                <a:lnTo>
                  <a:pt x="267" y="115"/>
                </a:lnTo>
                <a:lnTo>
                  <a:pt x="269" y="115"/>
                </a:lnTo>
                <a:lnTo>
                  <a:pt x="271" y="115"/>
                </a:lnTo>
                <a:lnTo>
                  <a:pt x="273" y="115"/>
                </a:lnTo>
                <a:lnTo>
                  <a:pt x="273" y="113"/>
                </a:lnTo>
                <a:lnTo>
                  <a:pt x="275" y="113"/>
                </a:lnTo>
                <a:lnTo>
                  <a:pt x="275" y="111"/>
                </a:lnTo>
                <a:lnTo>
                  <a:pt x="277" y="111"/>
                </a:lnTo>
                <a:lnTo>
                  <a:pt x="275" y="110"/>
                </a:lnTo>
                <a:lnTo>
                  <a:pt x="277" y="110"/>
                </a:lnTo>
                <a:lnTo>
                  <a:pt x="279" y="110"/>
                </a:lnTo>
                <a:lnTo>
                  <a:pt x="282" y="110"/>
                </a:lnTo>
                <a:lnTo>
                  <a:pt x="286" y="110"/>
                </a:lnTo>
                <a:lnTo>
                  <a:pt x="286" y="106"/>
                </a:lnTo>
                <a:lnTo>
                  <a:pt x="288" y="106"/>
                </a:lnTo>
                <a:lnTo>
                  <a:pt x="286" y="106"/>
                </a:lnTo>
                <a:lnTo>
                  <a:pt x="286" y="104"/>
                </a:lnTo>
                <a:lnTo>
                  <a:pt x="282" y="104"/>
                </a:lnTo>
                <a:lnTo>
                  <a:pt x="282" y="102"/>
                </a:lnTo>
                <a:lnTo>
                  <a:pt x="286" y="100"/>
                </a:lnTo>
                <a:lnTo>
                  <a:pt x="288" y="98"/>
                </a:lnTo>
                <a:lnTo>
                  <a:pt x="290" y="98"/>
                </a:lnTo>
                <a:lnTo>
                  <a:pt x="290" y="96"/>
                </a:lnTo>
                <a:lnTo>
                  <a:pt x="292" y="96"/>
                </a:lnTo>
                <a:lnTo>
                  <a:pt x="294" y="94"/>
                </a:lnTo>
                <a:lnTo>
                  <a:pt x="294" y="92"/>
                </a:lnTo>
                <a:lnTo>
                  <a:pt x="294" y="90"/>
                </a:lnTo>
                <a:lnTo>
                  <a:pt x="296" y="90"/>
                </a:lnTo>
                <a:lnTo>
                  <a:pt x="296" y="88"/>
                </a:lnTo>
                <a:lnTo>
                  <a:pt x="298" y="88"/>
                </a:lnTo>
                <a:lnTo>
                  <a:pt x="298" y="87"/>
                </a:lnTo>
                <a:lnTo>
                  <a:pt x="296" y="87"/>
                </a:lnTo>
                <a:lnTo>
                  <a:pt x="298" y="85"/>
                </a:lnTo>
                <a:lnTo>
                  <a:pt x="298" y="83"/>
                </a:lnTo>
                <a:lnTo>
                  <a:pt x="302" y="81"/>
                </a:lnTo>
                <a:lnTo>
                  <a:pt x="302" y="83"/>
                </a:lnTo>
                <a:lnTo>
                  <a:pt x="304" y="83"/>
                </a:lnTo>
                <a:lnTo>
                  <a:pt x="306" y="85"/>
                </a:lnTo>
                <a:lnTo>
                  <a:pt x="307" y="85"/>
                </a:lnTo>
                <a:lnTo>
                  <a:pt x="309" y="85"/>
                </a:lnTo>
                <a:lnTo>
                  <a:pt x="311" y="87"/>
                </a:lnTo>
                <a:lnTo>
                  <a:pt x="315" y="87"/>
                </a:lnTo>
                <a:lnTo>
                  <a:pt x="315" y="88"/>
                </a:lnTo>
                <a:lnTo>
                  <a:pt x="319" y="90"/>
                </a:lnTo>
                <a:lnTo>
                  <a:pt x="321" y="90"/>
                </a:lnTo>
                <a:lnTo>
                  <a:pt x="321" y="92"/>
                </a:lnTo>
                <a:lnTo>
                  <a:pt x="323" y="94"/>
                </a:lnTo>
                <a:lnTo>
                  <a:pt x="327" y="96"/>
                </a:lnTo>
                <a:lnTo>
                  <a:pt x="331" y="96"/>
                </a:lnTo>
                <a:lnTo>
                  <a:pt x="331" y="94"/>
                </a:lnTo>
                <a:lnTo>
                  <a:pt x="332" y="92"/>
                </a:lnTo>
                <a:lnTo>
                  <a:pt x="331" y="92"/>
                </a:lnTo>
                <a:lnTo>
                  <a:pt x="331" y="90"/>
                </a:lnTo>
                <a:lnTo>
                  <a:pt x="332" y="90"/>
                </a:lnTo>
                <a:lnTo>
                  <a:pt x="331" y="88"/>
                </a:lnTo>
                <a:lnTo>
                  <a:pt x="332" y="88"/>
                </a:lnTo>
                <a:lnTo>
                  <a:pt x="331" y="87"/>
                </a:lnTo>
                <a:lnTo>
                  <a:pt x="329" y="85"/>
                </a:lnTo>
                <a:lnTo>
                  <a:pt x="329" y="83"/>
                </a:lnTo>
                <a:lnTo>
                  <a:pt x="329" y="81"/>
                </a:lnTo>
                <a:lnTo>
                  <a:pt x="329" y="79"/>
                </a:lnTo>
                <a:lnTo>
                  <a:pt x="329" y="77"/>
                </a:lnTo>
                <a:lnTo>
                  <a:pt x="331" y="75"/>
                </a:lnTo>
                <a:lnTo>
                  <a:pt x="334" y="75"/>
                </a:lnTo>
                <a:lnTo>
                  <a:pt x="336" y="77"/>
                </a:lnTo>
                <a:lnTo>
                  <a:pt x="340" y="77"/>
                </a:lnTo>
                <a:lnTo>
                  <a:pt x="344" y="77"/>
                </a:lnTo>
                <a:lnTo>
                  <a:pt x="346" y="77"/>
                </a:lnTo>
                <a:lnTo>
                  <a:pt x="350" y="75"/>
                </a:lnTo>
                <a:lnTo>
                  <a:pt x="352" y="73"/>
                </a:lnTo>
                <a:lnTo>
                  <a:pt x="352" y="71"/>
                </a:lnTo>
                <a:lnTo>
                  <a:pt x="354" y="71"/>
                </a:lnTo>
                <a:lnTo>
                  <a:pt x="354" y="69"/>
                </a:lnTo>
                <a:lnTo>
                  <a:pt x="357" y="67"/>
                </a:lnTo>
                <a:lnTo>
                  <a:pt x="359" y="67"/>
                </a:lnTo>
                <a:lnTo>
                  <a:pt x="365" y="67"/>
                </a:lnTo>
                <a:lnTo>
                  <a:pt x="367" y="65"/>
                </a:lnTo>
                <a:lnTo>
                  <a:pt x="371" y="63"/>
                </a:lnTo>
                <a:lnTo>
                  <a:pt x="371" y="62"/>
                </a:lnTo>
                <a:lnTo>
                  <a:pt x="371" y="60"/>
                </a:lnTo>
                <a:lnTo>
                  <a:pt x="373" y="60"/>
                </a:lnTo>
                <a:lnTo>
                  <a:pt x="377" y="60"/>
                </a:lnTo>
                <a:lnTo>
                  <a:pt x="379" y="60"/>
                </a:lnTo>
                <a:lnTo>
                  <a:pt x="380" y="60"/>
                </a:lnTo>
                <a:lnTo>
                  <a:pt x="382" y="60"/>
                </a:lnTo>
                <a:lnTo>
                  <a:pt x="382" y="58"/>
                </a:lnTo>
                <a:lnTo>
                  <a:pt x="382" y="54"/>
                </a:lnTo>
                <a:lnTo>
                  <a:pt x="384" y="52"/>
                </a:lnTo>
                <a:lnTo>
                  <a:pt x="384" y="50"/>
                </a:lnTo>
                <a:lnTo>
                  <a:pt x="386" y="50"/>
                </a:lnTo>
                <a:lnTo>
                  <a:pt x="390" y="50"/>
                </a:lnTo>
                <a:lnTo>
                  <a:pt x="394" y="48"/>
                </a:lnTo>
                <a:lnTo>
                  <a:pt x="396" y="46"/>
                </a:lnTo>
                <a:lnTo>
                  <a:pt x="400" y="48"/>
                </a:lnTo>
                <a:lnTo>
                  <a:pt x="402" y="48"/>
                </a:lnTo>
                <a:lnTo>
                  <a:pt x="403" y="48"/>
                </a:lnTo>
                <a:lnTo>
                  <a:pt x="405" y="46"/>
                </a:lnTo>
                <a:lnTo>
                  <a:pt x="405" y="44"/>
                </a:lnTo>
                <a:lnTo>
                  <a:pt x="403" y="42"/>
                </a:lnTo>
                <a:lnTo>
                  <a:pt x="402" y="40"/>
                </a:lnTo>
                <a:lnTo>
                  <a:pt x="403" y="39"/>
                </a:lnTo>
                <a:lnTo>
                  <a:pt x="402" y="39"/>
                </a:lnTo>
                <a:lnTo>
                  <a:pt x="402" y="37"/>
                </a:lnTo>
                <a:lnTo>
                  <a:pt x="403" y="37"/>
                </a:lnTo>
                <a:lnTo>
                  <a:pt x="403" y="35"/>
                </a:lnTo>
                <a:lnTo>
                  <a:pt x="405" y="35"/>
                </a:lnTo>
                <a:lnTo>
                  <a:pt x="407" y="35"/>
                </a:lnTo>
                <a:lnTo>
                  <a:pt x="409" y="35"/>
                </a:lnTo>
                <a:lnTo>
                  <a:pt x="409" y="33"/>
                </a:lnTo>
                <a:lnTo>
                  <a:pt x="413" y="31"/>
                </a:lnTo>
                <a:lnTo>
                  <a:pt x="413" y="29"/>
                </a:lnTo>
                <a:lnTo>
                  <a:pt x="415" y="29"/>
                </a:lnTo>
                <a:lnTo>
                  <a:pt x="419" y="31"/>
                </a:lnTo>
                <a:lnTo>
                  <a:pt x="421" y="31"/>
                </a:lnTo>
                <a:lnTo>
                  <a:pt x="423" y="31"/>
                </a:lnTo>
                <a:lnTo>
                  <a:pt x="427" y="31"/>
                </a:lnTo>
                <a:lnTo>
                  <a:pt x="427" y="29"/>
                </a:lnTo>
                <a:lnTo>
                  <a:pt x="428" y="29"/>
                </a:lnTo>
                <a:lnTo>
                  <a:pt x="428" y="27"/>
                </a:lnTo>
                <a:lnTo>
                  <a:pt x="430" y="27"/>
                </a:lnTo>
                <a:lnTo>
                  <a:pt x="434" y="27"/>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5344675" y="1610091"/>
            <a:ext cx="1725189" cy="982934"/>
          </a:xfrm>
          <a:custGeom>
            <a:avLst/>
            <a:gdLst>
              <a:gd name="T0" fmla="*/ 444 w 853"/>
              <a:gd name="T1" fmla="*/ 18 h 486"/>
              <a:gd name="T2" fmla="*/ 463 w 853"/>
              <a:gd name="T3" fmla="*/ 18 h 486"/>
              <a:gd name="T4" fmla="*/ 495 w 853"/>
              <a:gd name="T5" fmla="*/ 12 h 486"/>
              <a:gd name="T6" fmla="*/ 540 w 853"/>
              <a:gd name="T7" fmla="*/ 23 h 486"/>
              <a:gd name="T8" fmla="*/ 553 w 853"/>
              <a:gd name="T9" fmla="*/ 54 h 486"/>
              <a:gd name="T10" fmla="*/ 576 w 853"/>
              <a:gd name="T11" fmla="*/ 58 h 486"/>
              <a:gd name="T12" fmla="*/ 632 w 853"/>
              <a:gd name="T13" fmla="*/ 77 h 486"/>
              <a:gd name="T14" fmla="*/ 662 w 853"/>
              <a:gd name="T15" fmla="*/ 116 h 486"/>
              <a:gd name="T16" fmla="*/ 672 w 853"/>
              <a:gd name="T17" fmla="*/ 162 h 486"/>
              <a:gd name="T18" fmla="*/ 649 w 853"/>
              <a:gd name="T19" fmla="*/ 179 h 486"/>
              <a:gd name="T20" fmla="*/ 676 w 853"/>
              <a:gd name="T21" fmla="*/ 200 h 486"/>
              <a:gd name="T22" fmla="*/ 689 w 853"/>
              <a:gd name="T23" fmla="*/ 237 h 486"/>
              <a:gd name="T24" fmla="*/ 732 w 853"/>
              <a:gd name="T25" fmla="*/ 231 h 486"/>
              <a:gd name="T26" fmla="*/ 772 w 853"/>
              <a:gd name="T27" fmla="*/ 221 h 486"/>
              <a:gd name="T28" fmla="*/ 789 w 853"/>
              <a:gd name="T29" fmla="*/ 252 h 486"/>
              <a:gd name="T30" fmla="*/ 853 w 853"/>
              <a:gd name="T31" fmla="*/ 398 h 486"/>
              <a:gd name="T32" fmla="*/ 789 w 853"/>
              <a:gd name="T33" fmla="*/ 442 h 486"/>
              <a:gd name="T34" fmla="*/ 710 w 853"/>
              <a:gd name="T35" fmla="*/ 452 h 486"/>
              <a:gd name="T36" fmla="*/ 653 w 853"/>
              <a:gd name="T37" fmla="*/ 463 h 486"/>
              <a:gd name="T38" fmla="*/ 538 w 853"/>
              <a:gd name="T39" fmla="*/ 450 h 486"/>
              <a:gd name="T40" fmla="*/ 499 w 853"/>
              <a:gd name="T41" fmla="*/ 423 h 486"/>
              <a:gd name="T42" fmla="*/ 453 w 853"/>
              <a:gd name="T43" fmla="*/ 415 h 486"/>
              <a:gd name="T44" fmla="*/ 424 w 853"/>
              <a:gd name="T45" fmla="*/ 379 h 486"/>
              <a:gd name="T46" fmla="*/ 365 w 853"/>
              <a:gd name="T47" fmla="*/ 375 h 486"/>
              <a:gd name="T48" fmla="*/ 298 w 853"/>
              <a:gd name="T49" fmla="*/ 365 h 486"/>
              <a:gd name="T50" fmla="*/ 271 w 853"/>
              <a:gd name="T51" fmla="*/ 358 h 486"/>
              <a:gd name="T52" fmla="*/ 242 w 853"/>
              <a:gd name="T53" fmla="*/ 350 h 486"/>
              <a:gd name="T54" fmla="*/ 225 w 853"/>
              <a:gd name="T55" fmla="*/ 338 h 486"/>
              <a:gd name="T56" fmla="*/ 232 w 853"/>
              <a:gd name="T57" fmla="*/ 312 h 486"/>
              <a:gd name="T58" fmla="*/ 232 w 853"/>
              <a:gd name="T59" fmla="*/ 294 h 486"/>
              <a:gd name="T60" fmla="*/ 202 w 853"/>
              <a:gd name="T61" fmla="*/ 290 h 486"/>
              <a:gd name="T62" fmla="*/ 173 w 853"/>
              <a:gd name="T63" fmla="*/ 287 h 486"/>
              <a:gd name="T64" fmla="*/ 142 w 853"/>
              <a:gd name="T65" fmla="*/ 277 h 486"/>
              <a:gd name="T66" fmla="*/ 121 w 853"/>
              <a:gd name="T67" fmla="*/ 262 h 486"/>
              <a:gd name="T68" fmla="*/ 115 w 853"/>
              <a:gd name="T69" fmla="*/ 235 h 486"/>
              <a:gd name="T70" fmla="*/ 86 w 853"/>
              <a:gd name="T71" fmla="*/ 237 h 486"/>
              <a:gd name="T72" fmla="*/ 56 w 853"/>
              <a:gd name="T73" fmla="*/ 233 h 486"/>
              <a:gd name="T74" fmla="*/ 31 w 853"/>
              <a:gd name="T75" fmla="*/ 239 h 486"/>
              <a:gd name="T76" fmla="*/ 4 w 853"/>
              <a:gd name="T77" fmla="*/ 225 h 486"/>
              <a:gd name="T78" fmla="*/ 10 w 853"/>
              <a:gd name="T79" fmla="*/ 206 h 486"/>
              <a:gd name="T80" fmla="*/ 4 w 853"/>
              <a:gd name="T81" fmla="*/ 183 h 486"/>
              <a:gd name="T82" fmla="*/ 13 w 853"/>
              <a:gd name="T83" fmla="*/ 156 h 486"/>
              <a:gd name="T84" fmla="*/ 36 w 853"/>
              <a:gd name="T85" fmla="*/ 148 h 486"/>
              <a:gd name="T86" fmla="*/ 63 w 853"/>
              <a:gd name="T87" fmla="*/ 135 h 486"/>
              <a:gd name="T88" fmla="*/ 83 w 853"/>
              <a:gd name="T89" fmla="*/ 116 h 486"/>
              <a:gd name="T90" fmla="*/ 102 w 853"/>
              <a:gd name="T91" fmla="*/ 95 h 486"/>
              <a:gd name="T92" fmla="*/ 109 w 853"/>
              <a:gd name="T93" fmla="*/ 73 h 486"/>
              <a:gd name="T94" fmla="*/ 136 w 853"/>
              <a:gd name="T95" fmla="*/ 72 h 486"/>
              <a:gd name="T96" fmla="*/ 163 w 853"/>
              <a:gd name="T97" fmla="*/ 64 h 486"/>
              <a:gd name="T98" fmla="*/ 192 w 853"/>
              <a:gd name="T99" fmla="*/ 68 h 486"/>
              <a:gd name="T100" fmla="*/ 221 w 853"/>
              <a:gd name="T101" fmla="*/ 72 h 486"/>
              <a:gd name="T102" fmla="*/ 248 w 853"/>
              <a:gd name="T103" fmla="*/ 70 h 486"/>
              <a:gd name="T104" fmla="*/ 250 w 853"/>
              <a:gd name="T105" fmla="*/ 54 h 486"/>
              <a:gd name="T106" fmla="*/ 223 w 853"/>
              <a:gd name="T107" fmla="*/ 45 h 486"/>
              <a:gd name="T108" fmla="*/ 236 w 853"/>
              <a:gd name="T109" fmla="*/ 33 h 486"/>
              <a:gd name="T110" fmla="*/ 255 w 853"/>
              <a:gd name="T111" fmla="*/ 31 h 486"/>
              <a:gd name="T112" fmla="*/ 282 w 853"/>
              <a:gd name="T113" fmla="*/ 47 h 486"/>
              <a:gd name="T114" fmla="*/ 315 w 853"/>
              <a:gd name="T115" fmla="*/ 31 h 486"/>
              <a:gd name="T116" fmla="*/ 363 w 853"/>
              <a:gd name="T117" fmla="*/ 14 h 486"/>
              <a:gd name="T118" fmla="*/ 382 w 853"/>
              <a:gd name="T119" fmla="*/ 10 h 486"/>
              <a:gd name="T120" fmla="*/ 419 w 853"/>
              <a:gd name="T121" fmla="*/ 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3" h="486">
                <a:moveTo>
                  <a:pt x="419" y="10"/>
                </a:moveTo>
                <a:lnTo>
                  <a:pt x="420" y="10"/>
                </a:lnTo>
                <a:lnTo>
                  <a:pt x="422" y="12"/>
                </a:lnTo>
                <a:lnTo>
                  <a:pt x="426" y="10"/>
                </a:lnTo>
                <a:lnTo>
                  <a:pt x="428" y="12"/>
                </a:lnTo>
                <a:lnTo>
                  <a:pt x="430" y="10"/>
                </a:lnTo>
                <a:lnTo>
                  <a:pt x="432" y="10"/>
                </a:lnTo>
                <a:lnTo>
                  <a:pt x="432" y="8"/>
                </a:lnTo>
                <a:lnTo>
                  <a:pt x="434" y="6"/>
                </a:lnTo>
                <a:lnTo>
                  <a:pt x="438" y="4"/>
                </a:lnTo>
                <a:lnTo>
                  <a:pt x="440" y="4"/>
                </a:lnTo>
                <a:lnTo>
                  <a:pt x="442" y="6"/>
                </a:lnTo>
                <a:lnTo>
                  <a:pt x="442" y="8"/>
                </a:lnTo>
                <a:lnTo>
                  <a:pt x="442" y="10"/>
                </a:lnTo>
                <a:lnTo>
                  <a:pt x="442" y="12"/>
                </a:lnTo>
                <a:lnTo>
                  <a:pt x="442" y="14"/>
                </a:lnTo>
                <a:lnTo>
                  <a:pt x="444" y="18"/>
                </a:lnTo>
                <a:lnTo>
                  <a:pt x="447" y="22"/>
                </a:lnTo>
                <a:lnTo>
                  <a:pt x="449" y="23"/>
                </a:lnTo>
                <a:lnTo>
                  <a:pt x="449" y="25"/>
                </a:lnTo>
                <a:lnTo>
                  <a:pt x="449" y="27"/>
                </a:lnTo>
                <a:lnTo>
                  <a:pt x="451" y="27"/>
                </a:lnTo>
                <a:lnTo>
                  <a:pt x="453" y="29"/>
                </a:lnTo>
                <a:lnTo>
                  <a:pt x="455" y="27"/>
                </a:lnTo>
                <a:lnTo>
                  <a:pt x="457" y="27"/>
                </a:lnTo>
                <a:lnTo>
                  <a:pt x="455" y="25"/>
                </a:lnTo>
                <a:lnTo>
                  <a:pt x="459" y="25"/>
                </a:lnTo>
                <a:lnTo>
                  <a:pt x="457" y="23"/>
                </a:lnTo>
                <a:lnTo>
                  <a:pt x="457" y="22"/>
                </a:lnTo>
                <a:lnTo>
                  <a:pt x="457" y="20"/>
                </a:lnTo>
                <a:lnTo>
                  <a:pt x="455" y="20"/>
                </a:lnTo>
                <a:lnTo>
                  <a:pt x="457" y="20"/>
                </a:lnTo>
                <a:lnTo>
                  <a:pt x="461" y="18"/>
                </a:lnTo>
                <a:lnTo>
                  <a:pt x="463" y="18"/>
                </a:lnTo>
                <a:lnTo>
                  <a:pt x="465" y="18"/>
                </a:lnTo>
                <a:lnTo>
                  <a:pt x="467" y="16"/>
                </a:lnTo>
                <a:lnTo>
                  <a:pt x="468" y="18"/>
                </a:lnTo>
                <a:lnTo>
                  <a:pt x="470" y="16"/>
                </a:lnTo>
                <a:lnTo>
                  <a:pt x="472" y="16"/>
                </a:lnTo>
                <a:lnTo>
                  <a:pt x="474" y="16"/>
                </a:lnTo>
                <a:lnTo>
                  <a:pt x="474" y="14"/>
                </a:lnTo>
                <a:lnTo>
                  <a:pt x="476" y="12"/>
                </a:lnTo>
                <a:lnTo>
                  <a:pt x="480" y="14"/>
                </a:lnTo>
                <a:lnTo>
                  <a:pt x="482" y="16"/>
                </a:lnTo>
                <a:lnTo>
                  <a:pt x="484" y="16"/>
                </a:lnTo>
                <a:lnTo>
                  <a:pt x="488" y="14"/>
                </a:lnTo>
                <a:lnTo>
                  <a:pt x="490" y="14"/>
                </a:lnTo>
                <a:lnTo>
                  <a:pt x="492" y="14"/>
                </a:lnTo>
                <a:lnTo>
                  <a:pt x="493" y="14"/>
                </a:lnTo>
                <a:lnTo>
                  <a:pt x="495" y="14"/>
                </a:lnTo>
                <a:lnTo>
                  <a:pt x="495" y="12"/>
                </a:lnTo>
                <a:lnTo>
                  <a:pt x="497" y="10"/>
                </a:lnTo>
                <a:lnTo>
                  <a:pt x="499" y="10"/>
                </a:lnTo>
                <a:lnTo>
                  <a:pt x="501" y="12"/>
                </a:lnTo>
                <a:lnTo>
                  <a:pt x="503" y="14"/>
                </a:lnTo>
                <a:lnTo>
                  <a:pt x="501" y="16"/>
                </a:lnTo>
                <a:lnTo>
                  <a:pt x="503" y="18"/>
                </a:lnTo>
                <a:lnTo>
                  <a:pt x="505" y="20"/>
                </a:lnTo>
                <a:lnTo>
                  <a:pt x="507" y="20"/>
                </a:lnTo>
                <a:lnTo>
                  <a:pt x="513" y="22"/>
                </a:lnTo>
                <a:lnTo>
                  <a:pt x="516" y="23"/>
                </a:lnTo>
                <a:lnTo>
                  <a:pt x="520" y="22"/>
                </a:lnTo>
                <a:lnTo>
                  <a:pt x="522" y="22"/>
                </a:lnTo>
                <a:lnTo>
                  <a:pt x="526" y="20"/>
                </a:lnTo>
                <a:lnTo>
                  <a:pt x="530" y="22"/>
                </a:lnTo>
                <a:lnTo>
                  <a:pt x="532" y="22"/>
                </a:lnTo>
                <a:lnTo>
                  <a:pt x="534" y="23"/>
                </a:lnTo>
                <a:lnTo>
                  <a:pt x="540" y="23"/>
                </a:lnTo>
                <a:lnTo>
                  <a:pt x="543" y="25"/>
                </a:lnTo>
                <a:lnTo>
                  <a:pt x="545" y="25"/>
                </a:lnTo>
                <a:lnTo>
                  <a:pt x="547" y="25"/>
                </a:lnTo>
                <a:lnTo>
                  <a:pt x="549" y="25"/>
                </a:lnTo>
                <a:lnTo>
                  <a:pt x="549" y="27"/>
                </a:lnTo>
                <a:lnTo>
                  <a:pt x="547" y="27"/>
                </a:lnTo>
                <a:lnTo>
                  <a:pt x="545" y="29"/>
                </a:lnTo>
                <a:lnTo>
                  <a:pt x="545" y="31"/>
                </a:lnTo>
                <a:lnTo>
                  <a:pt x="545" y="33"/>
                </a:lnTo>
                <a:lnTo>
                  <a:pt x="549" y="37"/>
                </a:lnTo>
                <a:lnTo>
                  <a:pt x="551" y="37"/>
                </a:lnTo>
                <a:lnTo>
                  <a:pt x="551" y="39"/>
                </a:lnTo>
                <a:lnTo>
                  <a:pt x="553" y="45"/>
                </a:lnTo>
                <a:lnTo>
                  <a:pt x="553" y="47"/>
                </a:lnTo>
                <a:lnTo>
                  <a:pt x="551" y="50"/>
                </a:lnTo>
                <a:lnTo>
                  <a:pt x="551" y="54"/>
                </a:lnTo>
                <a:lnTo>
                  <a:pt x="553" y="54"/>
                </a:lnTo>
                <a:lnTo>
                  <a:pt x="551" y="58"/>
                </a:lnTo>
                <a:lnTo>
                  <a:pt x="551" y="60"/>
                </a:lnTo>
                <a:lnTo>
                  <a:pt x="553" y="62"/>
                </a:lnTo>
                <a:lnTo>
                  <a:pt x="555" y="64"/>
                </a:lnTo>
                <a:lnTo>
                  <a:pt x="557" y="68"/>
                </a:lnTo>
                <a:lnTo>
                  <a:pt x="561" y="70"/>
                </a:lnTo>
                <a:lnTo>
                  <a:pt x="561" y="68"/>
                </a:lnTo>
                <a:lnTo>
                  <a:pt x="564" y="66"/>
                </a:lnTo>
                <a:lnTo>
                  <a:pt x="566" y="66"/>
                </a:lnTo>
                <a:lnTo>
                  <a:pt x="568" y="68"/>
                </a:lnTo>
                <a:lnTo>
                  <a:pt x="570" y="68"/>
                </a:lnTo>
                <a:lnTo>
                  <a:pt x="572" y="68"/>
                </a:lnTo>
                <a:lnTo>
                  <a:pt x="572" y="66"/>
                </a:lnTo>
                <a:lnTo>
                  <a:pt x="572" y="64"/>
                </a:lnTo>
                <a:lnTo>
                  <a:pt x="572" y="62"/>
                </a:lnTo>
                <a:lnTo>
                  <a:pt x="572" y="60"/>
                </a:lnTo>
                <a:lnTo>
                  <a:pt x="576" y="58"/>
                </a:lnTo>
                <a:lnTo>
                  <a:pt x="580" y="58"/>
                </a:lnTo>
                <a:lnTo>
                  <a:pt x="580" y="60"/>
                </a:lnTo>
                <a:lnTo>
                  <a:pt x="591" y="60"/>
                </a:lnTo>
                <a:lnTo>
                  <a:pt x="593" y="60"/>
                </a:lnTo>
                <a:lnTo>
                  <a:pt x="599" y="60"/>
                </a:lnTo>
                <a:lnTo>
                  <a:pt x="601" y="62"/>
                </a:lnTo>
                <a:lnTo>
                  <a:pt x="603" y="64"/>
                </a:lnTo>
                <a:lnTo>
                  <a:pt x="607" y="64"/>
                </a:lnTo>
                <a:lnTo>
                  <a:pt x="609" y="62"/>
                </a:lnTo>
                <a:lnTo>
                  <a:pt x="612" y="64"/>
                </a:lnTo>
                <a:lnTo>
                  <a:pt x="614" y="68"/>
                </a:lnTo>
                <a:lnTo>
                  <a:pt x="622" y="70"/>
                </a:lnTo>
                <a:lnTo>
                  <a:pt x="624" y="72"/>
                </a:lnTo>
                <a:lnTo>
                  <a:pt x="624" y="73"/>
                </a:lnTo>
                <a:lnTo>
                  <a:pt x="628" y="73"/>
                </a:lnTo>
                <a:lnTo>
                  <a:pt x="628" y="75"/>
                </a:lnTo>
                <a:lnTo>
                  <a:pt x="632" y="77"/>
                </a:lnTo>
                <a:lnTo>
                  <a:pt x="634" y="77"/>
                </a:lnTo>
                <a:lnTo>
                  <a:pt x="636" y="77"/>
                </a:lnTo>
                <a:lnTo>
                  <a:pt x="636" y="81"/>
                </a:lnTo>
                <a:lnTo>
                  <a:pt x="639" y="83"/>
                </a:lnTo>
                <a:lnTo>
                  <a:pt x="639" y="85"/>
                </a:lnTo>
                <a:lnTo>
                  <a:pt x="643" y="85"/>
                </a:lnTo>
                <a:lnTo>
                  <a:pt x="647" y="89"/>
                </a:lnTo>
                <a:lnTo>
                  <a:pt x="649" y="91"/>
                </a:lnTo>
                <a:lnTo>
                  <a:pt x="649" y="93"/>
                </a:lnTo>
                <a:lnTo>
                  <a:pt x="647" y="96"/>
                </a:lnTo>
                <a:lnTo>
                  <a:pt x="647" y="98"/>
                </a:lnTo>
                <a:lnTo>
                  <a:pt x="649" y="100"/>
                </a:lnTo>
                <a:lnTo>
                  <a:pt x="651" y="102"/>
                </a:lnTo>
                <a:lnTo>
                  <a:pt x="655" y="106"/>
                </a:lnTo>
                <a:lnTo>
                  <a:pt x="659" y="110"/>
                </a:lnTo>
                <a:lnTo>
                  <a:pt x="659" y="112"/>
                </a:lnTo>
                <a:lnTo>
                  <a:pt x="662" y="116"/>
                </a:lnTo>
                <a:lnTo>
                  <a:pt x="662" y="118"/>
                </a:lnTo>
                <a:lnTo>
                  <a:pt x="664" y="120"/>
                </a:lnTo>
                <a:lnTo>
                  <a:pt x="666" y="125"/>
                </a:lnTo>
                <a:lnTo>
                  <a:pt x="668" y="127"/>
                </a:lnTo>
                <a:lnTo>
                  <a:pt x="666" y="129"/>
                </a:lnTo>
                <a:lnTo>
                  <a:pt x="666" y="131"/>
                </a:lnTo>
                <a:lnTo>
                  <a:pt x="660" y="133"/>
                </a:lnTo>
                <a:lnTo>
                  <a:pt x="659" y="137"/>
                </a:lnTo>
                <a:lnTo>
                  <a:pt x="659" y="139"/>
                </a:lnTo>
                <a:lnTo>
                  <a:pt x="659" y="141"/>
                </a:lnTo>
                <a:lnTo>
                  <a:pt x="659" y="143"/>
                </a:lnTo>
                <a:lnTo>
                  <a:pt x="660" y="146"/>
                </a:lnTo>
                <a:lnTo>
                  <a:pt x="664" y="148"/>
                </a:lnTo>
                <a:lnTo>
                  <a:pt x="666" y="154"/>
                </a:lnTo>
                <a:lnTo>
                  <a:pt x="668" y="156"/>
                </a:lnTo>
                <a:lnTo>
                  <a:pt x="672" y="160"/>
                </a:lnTo>
                <a:lnTo>
                  <a:pt x="672" y="162"/>
                </a:lnTo>
                <a:lnTo>
                  <a:pt x="670" y="162"/>
                </a:lnTo>
                <a:lnTo>
                  <a:pt x="668" y="162"/>
                </a:lnTo>
                <a:lnTo>
                  <a:pt x="666" y="160"/>
                </a:lnTo>
                <a:lnTo>
                  <a:pt x="664" y="160"/>
                </a:lnTo>
                <a:lnTo>
                  <a:pt x="662" y="160"/>
                </a:lnTo>
                <a:lnTo>
                  <a:pt x="662" y="162"/>
                </a:lnTo>
                <a:lnTo>
                  <a:pt x="662" y="168"/>
                </a:lnTo>
                <a:lnTo>
                  <a:pt x="662" y="169"/>
                </a:lnTo>
                <a:lnTo>
                  <a:pt x="662" y="171"/>
                </a:lnTo>
                <a:lnTo>
                  <a:pt x="664" y="171"/>
                </a:lnTo>
                <a:lnTo>
                  <a:pt x="666" y="171"/>
                </a:lnTo>
                <a:lnTo>
                  <a:pt x="662" y="173"/>
                </a:lnTo>
                <a:lnTo>
                  <a:pt x="659" y="173"/>
                </a:lnTo>
                <a:lnTo>
                  <a:pt x="655" y="173"/>
                </a:lnTo>
                <a:lnTo>
                  <a:pt x="655" y="175"/>
                </a:lnTo>
                <a:lnTo>
                  <a:pt x="655" y="177"/>
                </a:lnTo>
                <a:lnTo>
                  <a:pt x="649" y="179"/>
                </a:lnTo>
                <a:lnTo>
                  <a:pt x="649" y="181"/>
                </a:lnTo>
                <a:lnTo>
                  <a:pt x="651" y="183"/>
                </a:lnTo>
                <a:lnTo>
                  <a:pt x="651" y="185"/>
                </a:lnTo>
                <a:lnTo>
                  <a:pt x="649" y="185"/>
                </a:lnTo>
                <a:lnTo>
                  <a:pt x="651" y="187"/>
                </a:lnTo>
                <a:lnTo>
                  <a:pt x="651" y="189"/>
                </a:lnTo>
                <a:lnTo>
                  <a:pt x="651" y="191"/>
                </a:lnTo>
                <a:lnTo>
                  <a:pt x="651" y="193"/>
                </a:lnTo>
                <a:lnTo>
                  <a:pt x="651" y="194"/>
                </a:lnTo>
                <a:lnTo>
                  <a:pt x="653" y="196"/>
                </a:lnTo>
                <a:lnTo>
                  <a:pt x="657" y="198"/>
                </a:lnTo>
                <a:lnTo>
                  <a:pt x="659" y="200"/>
                </a:lnTo>
                <a:lnTo>
                  <a:pt x="662" y="202"/>
                </a:lnTo>
                <a:lnTo>
                  <a:pt x="666" y="202"/>
                </a:lnTo>
                <a:lnTo>
                  <a:pt x="666" y="200"/>
                </a:lnTo>
                <a:lnTo>
                  <a:pt x="670" y="200"/>
                </a:lnTo>
                <a:lnTo>
                  <a:pt x="676" y="200"/>
                </a:lnTo>
                <a:lnTo>
                  <a:pt x="678" y="202"/>
                </a:lnTo>
                <a:lnTo>
                  <a:pt x="680" y="202"/>
                </a:lnTo>
                <a:lnTo>
                  <a:pt x="680" y="204"/>
                </a:lnTo>
                <a:lnTo>
                  <a:pt x="680" y="206"/>
                </a:lnTo>
                <a:lnTo>
                  <a:pt x="682" y="210"/>
                </a:lnTo>
                <a:lnTo>
                  <a:pt x="684" y="212"/>
                </a:lnTo>
                <a:lnTo>
                  <a:pt x="685" y="214"/>
                </a:lnTo>
                <a:lnTo>
                  <a:pt x="689" y="217"/>
                </a:lnTo>
                <a:lnTo>
                  <a:pt x="691" y="221"/>
                </a:lnTo>
                <a:lnTo>
                  <a:pt x="691" y="223"/>
                </a:lnTo>
                <a:lnTo>
                  <a:pt x="689" y="225"/>
                </a:lnTo>
                <a:lnTo>
                  <a:pt x="689" y="227"/>
                </a:lnTo>
                <a:lnTo>
                  <a:pt x="689" y="229"/>
                </a:lnTo>
                <a:lnTo>
                  <a:pt x="689" y="231"/>
                </a:lnTo>
                <a:lnTo>
                  <a:pt x="687" y="233"/>
                </a:lnTo>
                <a:lnTo>
                  <a:pt x="687" y="235"/>
                </a:lnTo>
                <a:lnTo>
                  <a:pt x="689" y="237"/>
                </a:lnTo>
                <a:lnTo>
                  <a:pt x="693" y="239"/>
                </a:lnTo>
                <a:lnTo>
                  <a:pt x="695" y="239"/>
                </a:lnTo>
                <a:lnTo>
                  <a:pt x="701" y="237"/>
                </a:lnTo>
                <a:lnTo>
                  <a:pt x="703" y="237"/>
                </a:lnTo>
                <a:lnTo>
                  <a:pt x="703" y="235"/>
                </a:lnTo>
                <a:lnTo>
                  <a:pt x="708" y="235"/>
                </a:lnTo>
                <a:lnTo>
                  <a:pt x="710" y="235"/>
                </a:lnTo>
                <a:lnTo>
                  <a:pt x="712" y="235"/>
                </a:lnTo>
                <a:lnTo>
                  <a:pt x="714" y="235"/>
                </a:lnTo>
                <a:lnTo>
                  <a:pt x="718" y="235"/>
                </a:lnTo>
                <a:lnTo>
                  <a:pt x="718" y="237"/>
                </a:lnTo>
                <a:lnTo>
                  <a:pt x="720" y="235"/>
                </a:lnTo>
                <a:lnTo>
                  <a:pt x="724" y="237"/>
                </a:lnTo>
                <a:lnTo>
                  <a:pt x="728" y="237"/>
                </a:lnTo>
                <a:lnTo>
                  <a:pt x="728" y="233"/>
                </a:lnTo>
                <a:lnTo>
                  <a:pt x="730" y="231"/>
                </a:lnTo>
                <a:lnTo>
                  <a:pt x="732" y="231"/>
                </a:lnTo>
                <a:lnTo>
                  <a:pt x="733" y="231"/>
                </a:lnTo>
                <a:lnTo>
                  <a:pt x="737" y="233"/>
                </a:lnTo>
                <a:lnTo>
                  <a:pt x="741" y="233"/>
                </a:lnTo>
                <a:lnTo>
                  <a:pt x="743" y="231"/>
                </a:lnTo>
                <a:lnTo>
                  <a:pt x="745" y="231"/>
                </a:lnTo>
                <a:lnTo>
                  <a:pt x="745" y="227"/>
                </a:lnTo>
                <a:lnTo>
                  <a:pt x="749" y="225"/>
                </a:lnTo>
                <a:lnTo>
                  <a:pt x="753" y="225"/>
                </a:lnTo>
                <a:lnTo>
                  <a:pt x="755" y="225"/>
                </a:lnTo>
                <a:lnTo>
                  <a:pt x="756" y="227"/>
                </a:lnTo>
                <a:lnTo>
                  <a:pt x="758" y="227"/>
                </a:lnTo>
                <a:lnTo>
                  <a:pt x="760" y="225"/>
                </a:lnTo>
                <a:lnTo>
                  <a:pt x="764" y="223"/>
                </a:lnTo>
                <a:lnTo>
                  <a:pt x="764" y="219"/>
                </a:lnTo>
                <a:lnTo>
                  <a:pt x="766" y="219"/>
                </a:lnTo>
                <a:lnTo>
                  <a:pt x="768" y="219"/>
                </a:lnTo>
                <a:lnTo>
                  <a:pt x="772" y="221"/>
                </a:lnTo>
                <a:lnTo>
                  <a:pt x="774" y="223"/>
                </a:lnTo>
                <a:lnTo>
                  <a:pt x="770" y="229"/>
                </a:lnTo>
                <a:lnTo>
                  <a:pt x="768" y="229"/>
                </a:lnTo>
                <a:lnTo>
                  <a:pt x="770" y="231"/>
                </a:lnTo>
                <a:lnTo>
                  <a:pt x="772" y="235"/>
                </a:lnTo>
                <a:lnTo>
                  <a:pt x="768" y="237"/>
                </a:lnTo>
                <a:lnTo>
                  <a:pt x="766" y="239"/>
                </a:lnTo>
                <a:lnTo>
                  <a:pt x="768" y="239"/>
                </a:lnTo>
                <a:lnTo>
                  <a:pt x="768" y="241"/>
                </a:lnTo>
                <a:lnTo>
                  <a:pt x="770" y="242"/>
                </a:lnTo>
                <a:lnTo>
                  <a:pt x="772" y="246"/>
                </a:lnTo>
                <a:lnTo>
                  <a:pt x="772" y="248"/>
                </a:lnTo>
                <a:lnTo>
                  <a:pt x="778" y="250"/>
                </a:lnTo>
                <a:lnTo>
                  <a:pt x="781" y="248"/>
                </a:lnTo>
                <a:lnTo>
                  <a:pt x="783" y="250"/>
                </a:lnTo>
                <a:lnTo>
                  <a:pt x="787" y="252"/>
                </a:lnTo>
                <a:lnTo>
                  <a:pt x="789" y="252"/>
                </a:lnTo>
                <a:lnTo>
                  <a:pt x="791" y="252"/>
                </a:lnTo>
                <a:lnTo>
                  <a:pt x="793" y="254"/>
                </a:lnTo>
                <a:lnTo>
                  <a:pt x="793" y="256"/>
                </a:lnTo>
                <a:lnTo>
                  <a:pt x="793" y="258"/>
                </a:lnTo>
                <a:lnTo>
                  <a:pt x="799" y="260"/>
                </a:lnTo>
                <a:lnTo>
                  <a:pt x="799" y="262"/>
                </a:lnTo>
                <a:lnTo>
                  <a:pt x="801" y="262"/>
                </a:lnTo>
                <a:lnTo>
                  <a:pt x="801" y="264"/>
                </a:lnTo>
                <a:lnTo>
                  <a:pt x="805" y="265"/>
                </a:lnTo>
                <a:lnTo>
                  <a:pt x="803" y="267"/>
                </a:lnTo>
                <a:lnTo>
                  <a:pt x="805" y="267"/>
                </a:lnTo>
                <a:lnTo>
                  <a:pt x="805" y="269"/>
                </a:lnTo>
                <a:lnTo>
                  <a:pt x="851" y="388"/>
                </a:lnTo>
                <a:lnTo>
                  <a:pt x="853" y="392"/>
                </a:lnTo>
                <a:lnTo>
                  <a:pt x="853" y="394"/>
                </a:lnTo>
                <a:lnTo>
                  <a:pt x="851" y="396"/>
                </a:lnTo>
                <a:lnTo>
                  <a:pt x="853" y="398"/>
                </a:lnTo>
                <a:lnTo>
                  <a:pt x="849" y="408"/>
                </a:lnTo>
                <a:lnTo>
                  <a:pt x="826" y="398"/>
                </a:lnTo>
                <a:lnTo>
                  <a:pt x="824" y="402"/>
                </a:lnTo>
                <a:lnTo>
                  <a:pt x="818" y="402"/>
                </a:lnTo>
                <a:lnTo>
                  <a:pt x="814" y="404"/>
                </a:lnTo>
                <a:lnTo>
                  <a:pt x="810" y="406"/>
                </a:lnTo>
                <a:lnTo>
                  <a:pt x="806" y="408"/>
                </a:lnTo>
                <a:lnTo>
                  <a:pt x="805" y="406"/>
                </a:lnTo>
                <a:lnTo>
                  <a:pt x="803" y="411"/>
                </a:lnTo>
                <a:lnTo>
                  <a:pt x="803" y="413"/>
                </a:lnTo>
                <a:lnTo>
                  <a:pt x="805" y="413"/>
                </a:lnTo>
                <a:lnTo>
                  <a:pt x="805" y="415"/>
                </a:lnTo>
                <a:lnTo>
                  <a:pt x="803" y="419"/>
                </a:lnTo>
                <a:lnTo>
                  <a:pt x="803" y="427"/>
                </a:lnTo>
                <a:lnTo>
                  <a:pt x="795" y="431"/>
                </a:lnTo>
                <a:lnTo>
                  <a:pt x="793" y="436"/>
                </a:lnTo>
                <a:lnTo>
                  <a:pt x="789" y="442"/>
                </a:lnTo>
                <a:lnTo>
                  <a:pt x="787" y="442"/>
                </a:lnTo>
                <a:lnTo>
                  <a:pt x="783" y="442"/>
                </a:lnTo>
                <a:lnTo>
                  <a:pt x="781" y="440"/>
                </a:lnTo>
                <a:lnTo>
                  <a:pt x="776" y="442"/>
                </a:lnTo>
                <a:lnTo>
                  <a:pt x="772" y="440"/>
                </a:lnTo>
                <a:lnTo>
                  <a:pt x="766" y="440"/>
                </a:lnTo>
                <a:lnTo>
                  <a:pt x="760" y="436"/>
                </a:lnTo>
                <a:lnTo>
                  <a:pt x="755" y="433"/>
                </a:lnTo>
                <a:lnTo>
                  <a:pt x="749" y="433"/>
                </a:lnTo>
                <a:lnTo>
                  <a:pt x="741" y="438"/>
                </a:lnTo>
                <a:lnTo>
                  <a:pt x="743" y="442"/>
                </a:lnTo>
                <a:lnTo>
                  <a:pt x="728" y="446"/>
                </a:lnTo>
                <a:lnTo>
                  <a:pt x="714" y="448"/>
                </a:lnTo>
                <a:lnTo>
                  <a:pt x="710" y="448"/>
                </a:lnTo>
                <a:lnTo>
                  <a:pt x="710" y="450"/>
                </a:lnTo>
                <a:lnTo>
                  <a:pt x="712" y="452"/>
                </a:lnTo>
                <a:lnTo>
                  <a:pt x="710" y="452"/>
                </a:lnTo>
                <a:lnTo>
                  <a:pt x="708" y="454"/>
                </a:lnTo>
                <a:lnTo>
                  <a:pt x="708" y="458"/>
                </a:lnTo>
                <a:lnTo>
                  <a:pt x="707" y="456"/>
                </a:lnTo>
                <a:lnTo>
                  <a:pt x="695" y="459"/>
                </a:lnTo>
                <a:lnTo>
                  <a:pt x="691" y="461"/>
                </a:lnTo>
                <a:lnTo>
                  <a:pt x="691" y="463"/>
                </a:lnTo>
                <a:lnTo>
                  <a:pt x="684" y="463"/>
                </a:lnTo>
                <a:lnTo>
                  <a:pt x="682" y="461"/>
                </a:lnTo>
                <a:lnTo>
                  <a:pt x="680" y="461"/>
                </a:lnTo>
                <a:lnTo>
                  <a:pt x="680" y="458"/>
                </a:lnTo>
                <a:lnTo>
                  <a:pt x="678" y="458"/>
                </a:lnTo>
                <a:lnTo>
                  <a:pt x="672" y="454"/>
                </a:lnTo>
                <a:lnTo>
                  <a:pt x="666" y="454"/>
                </a:lnTo>
                <a:lnTo>
                  <a:pt x="660" y="459"/>
                </a:lnTo>
                <a:lnTo>
                  <a:pt x="659" y="463"/>
                </a:lnTo>
                <a:lnTo>
                  <a:pt x="655" y="463"/>
                </a:lnTo>
                <a:lnTo>
                  <a:pt x="653" y="463"/>
                </a:lnTo>
                <a:lnTo>
                  <a:pt x="641" y="473"/>
                </a:lnTo>
                <a:lnTo>
                  <a:pt x="632" y="477"/>
                </a:lnTo>
                <a:lnTo>
                  <a:pt x="628" y="479"/>
                </a:lnTo>
                <a:lnTo>
                  <a:pt x="620" y="486"/>
                </a:lnTo>
                <a:lnTo>
                  <a:pt x="614" y="486"/>
                </a:lnTo>
                <a:lnTo>
                  <a:pt x="597" y="483"/>
                </a:lnTo>
                <a:lnTo>
                  <a:pt x="580" y="483"/>
                </a:lnTo>
                <a:lnTo>
                  <a:pt x="564" y="483"/>
                </a:lnTo>
                <a:lnTo>
                  <a:pt x="557" y="477"/>
                </a:lnTo>
                <a:lnTo>
                  <a:pt x="553" y="475"/>
                </a:lnTo>
                <a:lnTo>
                  <a:pt x="549" y="473"/>
                </a:lnTo>
                <a:lnTo>
                  <a:pt x="545" y="473"/>
                </a:lnTo>
                <a:lnTo>
                  <a:pt x="541" y="467"/>
                </a:lnTo>
                <a:lnTo>
                  <a:pt x="538" y="461"/>
                </a:lnTo>
                <a:lnTo>
                  <a:pt x="536" y="459"/>
                </a:lnTo>
                <a:lnTo>
                  <a:pt x="536" y="456"/>
                </a:lnTo>
                <a:lnTo>
                  <a:pt x="538" y="450"/>
                </a:lnTo>
                <a:lnTo>
                  <a:pt x="540" y="446"/>
                </a:lnTo>
                <a:lnTo>
                  <a:pt x="540" y="442"/>
                </a:lnTo>
                <a:lnTo>
                  <a:pt x="540" y="436"/>
                </a:lnTo>
                <a:lnTo>
                  <a:pt x="538" y="431"/>
                </a:lnTo>
                <a:lnTo>
                  <a:pt x="534" y="427"/>
                </a:lnTo>
                <a:lnTo>
                  <a:pt x="528" y="425"/>
                </a:lnTo>
                <a:lnTo>
                  <a:pt x="526" y="421"/>
                </a:lnTo>
                <a:lnTo>
                  <a:pt x="524" y="417"/>
                </a:lnTo>
                <a:lnTo>
                  <a:pt x="522" y="415"/>
                </a:lnTo>
                <a:lnTo>
                  <a:pt x="520" y="411"/>
                </a:lnTo>
                <a:lnTo>
                  <a:pt x="518" y="411"/>
                </a:lnTo>
                <a:lnTo>
                  <a:pt x="515" y="415"/>
                </a:lnTo>
                <a:lnTo>
                  <a:pt x="511" y="421"/>
                </a:lnTo>
                <a:lnTo>
                  <a:pt x="507" y="421"/>
                </a:lnTo>
                <a:lnTo>
                  <a:pt x="505" y="419"/>
                </a:lnTo>
                <a:lnTo>
                  <a:pt x="501" y="421"/>
                </a:lnTo>
                <a:lnTo>
                  <a:pt x="499" y="423"/>
                </a:lnTo>
                <a:lnTo>
                  <a:pt x="495" y="425"/>
                </a:lnTo>
                <a:lnTo>
                  <a:pt x="493" y="425"/>
                </a:lnTo>
                <a:lnTo>
                  <a:pt x="490" y="429"/>
                </a:lnTo>
                <a:lnTo>
                  <a:pt x="486" y="433"/>
                </a:lnTo>
                <a:lnTo>
                  <a:pt x="484" y="433"/>
                </a:lnTo>
                <a:lnTo>
                  <a:pt x="482" y="431"/>
                </a:lnTo>
                <a:lnTo>
                  <a:pt x="480" y="429"/>
                </a:lnTo>
                <a:lnTo>
                  <a:pt x="480" y="427"/>
                </a:lnTo>
                <a:lnTo>
                  <a:pt x="478" y="425"/>
                </a:lnTo>
                <a:lnTo>
                  <a:pt x="476" y="423"/>
                </a:lnTo>
                <a:lnTo>
                  <a:pt x="472" y="421"/>
                </a:lnTo>
                <a:lnTo>
                  <a:pt x="470" y="419"/>
                </a:lnTo>
                <a:lnTo>
                  <a:pt x="467" y="419"/>
                </a:lnTo>
                <a:lnTo>
                  <a:pt x="463" y="417"/>
                </a:lnTo>
                <a:lnTo>
                  <a:pt x="459" y="417"/>
                </a:lnTo>
                <a:lnTo>
                  <a:pt x="455" y="417"/>
                </a:lnTo>
                <a:lnTo>
                  <a:pt x="453" y="415"/>
                </a:lnTo>
                <a:lnTo>
                  <a:pt x="449" y="413"/>
                </a:lnTo>
                <a:lnTo>
                  <a:pt x="447" y="411"/>
                </a:lnTo>
                <a:lnTo>
                  <a:pt x="444" y="408"/>
                </a:lnTo>
                <a:lnTo>
                  <a:pt x="442" y="408"/>
                </a:lnTo>
                <a:lnTo>
                  <a:pt x="438" y="406"/>
                </a:lnTo>
                <a:lnTo>
                  <a:pt x="436" y="406"/>
                </a:lnTo>
                <a:lnTo>
                  <a:pt x="432" y="411"/>
                </a:lnTo>
                <a:lnTo>
                  <a:pt x="432" y="408"/>
                </a:lnTo>
                <a:lnTo>
                  <a:pt x="432" y="404"/>
                </a:lnTo>
                <a:lnTo>
                  <a:pt x="432" y="402"/>
                </a:lnTo>
                <a:lnTo>
                  <a:pt x="432" y="400"/>
                </a:lnTo>
                <a:lnTo>
                  <a:pt x="432" y="394"/>
                </a:lnTo>
                <a:lnTo>
                  <a:pt x="434" y="390"/>
                </a:lnTo>
                <a:lnTo>
                  <a:pt x="436" y="387"/>
                </a:lnTo>
                <a:lnTo>
                  <a:pt x="428" y="383"/>
                </a:lnTo>
                <a:lnTo>
                  <a:pt x="426" y="381"/>
                </a:lnTo>
                <a:lnTo>
                  <a:pt x="424" y="379"/>
                </a:lnTo>
                <a:lnTo>
                  <a:pt x="420" y="377"/>
                </a:lnTo>
                <a:lnTo>
                  <a:pt x="415" y="377"/>
                </a:lnTo>
                <a:lnTo>
                  <a:pt x="411" y="373"/>
                </a:lnTo>
                <a:lnTo>
                  <a:pt x="409" y="371"/>
                </a:lnTo>
                <a:lnTo>
                  <a:pt x="405" y="367"/>
                </a:lnTo>
                <a:lnTo>
                  <a:pt x="403" y="365"/>
                </a:lnTo>
                <a:lnTo>
                  <a:pt x="401" y="365"/>
                </a:lnTo>
                <a:lnTo>
                  <a:pt x="399" y="367"/>
                </a:lnTo>
                <a:lnTo>
                  <a:pt x="396" y="367"/>
                </a:lnTo>
                <a:lnTo>
                  <a:pt x="392" y="369"/>
                </a:lnTo>
                <a:lnTo>
                  <a:pt x="388" y="371"/>
                </a:lnTo>
                <a:lnTo>
                  <a:pt x="384" y="373"/>
                </a:lnTo>
                <a:lnTo>
                  <a:pt x="378" y="377"/>
                </a:lnTo>
                <a:lnTo>
                  <a:pt x="374" y="379"/>
                </a:lnTo>
                <a:lnTo>
                  <a:pt x="369" y="379"/>
                </a:lnTo>
                <a:lnTo>
                  <a:pt x="367" y="379"/>
                </a:lnTo>
                <a:lnTo>
                  <a:pt x="365" y="375"/>
                </a:lnTo>
                <a:lnTo>
                  <a:pt x="361" y="373"/>
                </a:lnTo>
                <a:lnTo>
                  <a:pt x="357" y="373"/>
                </a:lnTo>
                <a:lnTo>
                  <a:pt x="353" y="371"/>
                </a:lnTo>
                <a:lnTo>
                  <a:pt x="349" y="369"/>
                </a:lnTo>
                <a:lnTo>
                  <a:pt x="346" y="369"/>
                </a:lnTo>
                <a:lnTo>
                  <a:pt x="338" y="367"/>
                </a:lnTo>
                <a:lnTo>
                  <a:pt x="334" y="369"/>
                </a:lnTo>
                <a:lnTo>
                  <a:pt x="330" y="367"/>
                </a:lnTo>
                <a:lnTo>
                  <a:pt x="324" y="367"/>
                </a:lnTo>
                <a:lnTo>
                  <a:pt x="321" y="367"/>
                </a:lnTo>
                <a:lnTo>
                  <a:pt x="305" y="371"/>
                </a:lnTo>
                <a:lnTo>
                  <a:pt x="305" y="369"/>
                </a:lnTo>
                <a:lnTo>
                  <a:pt x="303" y="369"/>
                </a:lnTo>
                <a:lnTo>
                  <a:pt x="301" y="369"/>
                </a:lnTo>
                <a:lnTo>
                  <a:pt x="301" y="367"/>
                </a:lnTo>
                <a:lnTo>
                  <a:pt x="300" y="367"/>
                </a:lnTo>
                <a:lnTo>
                  <a:pt x="298" y="365"/>
                </a:lnTo>
                <a:lnTo>
                  <a:pt x="296" y="365"/>
                </a:lnTo>
                <a:lnTo>
                  <a:pt x="294" y="367"/>
                </a:lnTo>
                <a:lnTo>
                  <a:pt x="292" y="367"/>
                </a:lnTo>
                <a:lnTo>
                  <a:pt x="290" y="367"/>
                </a:lnTo>
                <a:lnTo>
                  <a:pt x="288" y="367"/>
                </a:lnTo>
                <a:lnTo>
                  <a:pt x="286" y="367"/>
                </a:lnTo>
                <a:lnTo>
                  <a:pt x="286" y="365"/>
                </a:lnTo>
                <a:lnTo>
                  <a:pt x="286" y="363"/>
                </a:lnTo>
                <a:lnTo>
                  <a:pt x="284" y="363"/>
                </a:lnTo>
                <a:lnTo>
                  <a:pt x="284" y="362"/>
                </a:lnTo>
                <a:lnTo>
                  <a:pt x="282" y="362"/>
                </a:lnTo>
                <a:lnTo>
                  <a:pt x="280" y="362"/>
                </a:lnTo>
                <a:lnTo>
                  <a:pt x="278" y="362"/>
                </a:lnTo>
                <a:lnTo>
                  <a:pt x="276" y="360"/>
                </a:lnTo>
                <a:lnTo>
                  <a:pt x="275" y="360"/>
                </a:lnTo>
                <a:lnTo>
                  <a:pt x="273" y="360"/>
                </a:lnTo>
                <a:lnTo>
                  <a:pt x="271" y="358"/>
                </a:lnTo>
                <a:lnTo>
                  <a:pt x="269" y="356"/>
                </a:lnTo>
                <a:lnTo>
                  <a:pt x="267" y="356"/>
                </a:lnTo>
                <a:lnTo>
                  <a:pt x="265" y="354"/>
                </a:lnTo>
                <a:lnTo>
                  <a:pt x="263" y="354"/>
                </a:lnTo>
                <a:lnTo>
                  <a:pt x="261" y="354"/>
                </a:lnTo>
                <a:lnTo>
                  <a:pt x="259" y="354"/>
                </a:lnTo>
                <a:lnTo>
                  <a:pt x="257" y="354"/>
                </a:lnTo>
                <a:lnTo>
                  <a:pt x="257" y="356"/>
                </a:lnTo>
                <a:lnTo>
                  <a:pt x="255" y="356"/>
                </a:lnTo>
                <a:lnTo>
                  <a:pt x="253" y="356"/>
                </a:lnTo>
                <a:lnTo>
                  <a:pt x="252" y="354"/>
                </a:lnTo>
                <a:lnTo>
                  <a:pt x="250" y="354"/>
                </a:lnTo>
                <a:lnTo>
                  <a:pt x="250" y="352"/>
                </a:lnTo>
                <a:lnTo>
                  <a:pt x="248" y="352"/>
                </a:lnTo>
                <a:lnTo>
                  <a:pt x="246" y="350"/>
                </a:lnTo>
                <a:lnTo>
                  <a:pt x="244" y="350"/>
                </a:lnTo>
                <a:lnTo>
                  <a:pt x="242" y="350"/>
                </a:lnTo>
                <a:lnTo>
                  <a:pt x="242" y="348"/>
                </a:lnTo>
                <a:lnTo>
                  <a:pt x="240" y="348"/>
                </a:lnTo>
                <a:lnTo>
                  <a:pt x="240" y="350"/>
                </a:lnTo>
                <a:lnTo>
                  <a:pt x="238" y="350"/>
                </a:lnTo>
                <a:lnTo>
                  <a:pt x="236" y="350"/>
                </a:lnTo>
                <a:lnTo>
                  <a:pt x="234" y="352"/>
                </a:lnTo>
                <a:lnTo>
                  <a:pt x="232" y="352"/>
                </a:lnTo>
                <a:lnTo>
                  <a:pt x="230" y="352"/>
                </a:lnTo>
                <a:lnTo>
                  <a:pt x="228" y="352"/>
                </a:lnTo>
                <a:lnTo>
                  <a:pt x="228" y="350"/>
                </a:lnTo>
                <a:lnTo>
                  <a:pt x="228" y="348"/>
                </a:lnTo>
                <a:lnTo>
                  <a:pt x="228" y="346"/>
                </a:lnTo>
                <a:lnTo>
                  <a:pt x="227" y="344"/>
                </a:lnTo>
                <a:lnTo>
                  <a:pt x="227" y="342"/>
                </a:lnTo>
                <a:lnTo>
                  <a:pt x="227" y="340"/>
                </a:lnTo>
                <a:lnTo>
                  <a:pt x="225" y="340"/>
                </a:lnTo>
                <a:lnTo>
                  <a:pt x="225" y="338"/>
                </a:lnTo>
                <a:lnTo>
                  <a:pt x="225" y="337"/>
                </a:lnTo>
                <a:lnTo>
                  <a:pt x="225" y="335"/>
                </a:lnTo>
                <a:lnTo>
                  <a:pt x="225" y="333"/>
                </a:lnTo>
                <a:lnTo>
                  <a:pt x="225" y="331"/>
                </a:lnTo>
                <a:lnTo>
                  <a:pt x="225" y="329"/>
                </a:lnTo>
                <a:lnTo>
                  <a:pt x="225" y="327"/>
                </a:lnTo>
                <a:lnTo>
                  <a:pt x="225" y="325"/>
                </a:lnTo>
                <a:lnTo>
                  <a:pt x="225" y="323"/>
                </a:lnTo>
                <a:lnTo>
                  <a:pt x="225" y="321"/>
                </a:lnTo>
                <a:lnTo>
                  <a:pt x="225" y="319"/>
                </a:lnTo>
                <a:lnTo>
                  <a:pt x="227" y="319"/>
                </a:lnTo>
                <a:lnTo>
                  <a:pt x="227" y="317"/>
                </a:lnTo>
                <a:lnTo>
                  <a:pt x="227" y="315"/>
                </a:lnTo>
                <a:lnTo>
                  <a:pt x="228" y="315"/>
                </a:lnTo>
                <a:lnTo>
                  <a:pt x="228" y="314"/>
                </a:lnTo>
                <a:lnTo>
                  <a:pt x="230" y="314"/>
                </a:lnTo>
                <a:lnTo>
                  <a:pt x="232" y="312"/>
                </a:lnTo>
                <a:lnTo>
                  <a:pt x="234" y="312"/>
                </a:lnTo>
                <a:lnTo>
                  <a:pt x="236" y="310"/>
                </a:lnTo>
                <a:lnTo>
                  <a:pt x="238" y="310"/>
                </a:lnTo>
                <a:lnTo>
                  <a:pt x="238" y="308"/>
                </a:lnTo>
                <a:lnTo>
                  <a:pt x="240" y="306"/>
                </a:lnTo>
                <a:lnTo>
                  <a:pt x="240" y="304"/>
                </a:lnTo>
                <a:lnTo>
                  <a:pt x="242" y="304"/>
                </a:lnTo>
                <a:lnTo>
                  <a:pt x="242" y="302"/>
                </a:lnTo>
                <a:lnTo>
                  <a:pt x="244" y="300"/>
                </a:lnTo>
                <a:lnTo>
                  <a:pt x="246" y="298"/>
                </a:lnTo>
                <a:lnTo>
                  <a:pt x="242" y="296"/>
                </a:lnTo>
                <a:lnTo>
                  <a:pt x="240" y="296"/>
                </a:lnTo>
                <a:lnTo>
                  <a:pt x="238" y="296"/>
                </a:lnTo>
                <a:lnTo>
                  <a:pt x="236" y="296"/>
                </a:lnTo>
                <a:lnTo>
                  <a:pt x="234" y="296"/>
                </a:lnTo>
                <a:lnTo>
                  <a:pt x="232" y="296"/>
                </a:lnTo>
                <a:lnTo>
                  <a:pt x="232" y="294"/>
                </a:lnTo>
                <a:lnTo>
                  <a:pt x="230" y="294"/>
                </a:lnTo>
                <a:lnTo>
                  <a:pt x="228" y="294"/>
                </a:lnTo>
                <a:lnTo>
                  <a:pt x="227" y="294"/>
                </a:lnTo>
                <a:lnTo>
                  <a:pt x="225" y="294"/>
                </a:lnTo>
                <a:lnTo>
                  <a:pt x="223" y="294"/>
                </a:lnTo>
                <a:lnTo>
                  <a:pt x="221" y="294"/>
                </a:lnTo>
                <a:lnTo>
                  <a:pt x="219" y="292"/>
                </a:lnTo>
                <a:lnTo>
                  <a:pt x="217" y="292"/>
                </a:lnTo>
                <a:lnTo>
                  <a:pt x="215" y="292"/>
                </a:lnTo>
                <a:lnTo>
                  <a:pt x="213" y="292"/>
                </a:lnTo>
                <a:lnTo>
                  <a:pt x="213" y="290"/>
                </a:lnTo>
                <a:lnTo>
                  <a:pt x="211" y="290"/>
                </a:lnTo>
                <a:lnTo>
                  <a:pt x="209" y="290"/>
                </a:lnTo>
                <a:lnTo>
                  <a:pt x="207" y="290"/>
                </a:lnTo>
                <a:lnTo>
                  <a:pt x="205" y="290"/>
                </a:lnTo>
                <a:lnTo>
                  <a:pt x="204" y="290"/>
                </a:lnTo>
                <a:lnTo>
                  <a:pt x="202" y="290"/>
                </a:lnTo>
                <a:lnTo>
                  <a:pt x="200" y="289"/>
                </a:lnTo>
                <a:lnTo>
                  <a:pt x="198" y="289"/>
                </a:lnTo>
                <a:lnTo>
                  <a:pt x="198" y="290"/>
                </a:lnTo>
                <a:lnTo>
                  <a:pt x="196" y="290"/>
                </a:lnTo>
                <a:lnTo>
                  <a:pt x="194" y="290"/>
                </a:lnTo>
                <a:lnTo>
                  <a:pt x="192" y="289"/>
                </a:lnTo>
                <a:lnTo>
                  <a:pt x="190" y="289"/>
                </a:lnTo>
                <a:lnTo>
                  <a:pt x="188" y="289"/>
                </a:lnTo>
                <a:lnTo>
                  <a:pt x="188" y="287"/>
                </a:lnTo>
                <a:lnTo>
                  <a:pt x="186" y="287"/>
                </a:lnTo>
                <a:lnTo>
                  <a:pt x="184" y="287"/>
                </a:lnTo>
                <a:lnTo>
                  <a:pt x="182" y="287"/>
                </a:lnTo>
                <a:lnTo>
                  <a:pt x="180" y="287"/>
                </a:lnTo>
                <a:lnTo>
                  <a:pt x="179" y="287"/>
                </a:lnTo>
                <a:lnTo>
                  <a:pt x="177" y="287"/>
                </a:lnTo>
                <a:lnTo>
                  <a:pt x="175" y="287"/>
                </a:lnTo>
                <a:lnTo>
                  <a:pt x="173" y="287"/>
                </a:lnTo>
                <a:lnTo>
                  <a:pt x="171" y="287"/>
                </a:lnTo>
                <a:lnTo>
                  <a:pt x="169" y="285"/>
                </a:lnTo>
                <a:lnTo>
                  <a:pt x="167" y="285"/>
                </a:lnTo>
                <a:lnTo>
                  <a:pt x="165" y="285"/>
                </a:lnTo>
                <a:lnTo>
                  <a:pt x="163" y="283"/>
                </a:lnTo>
                <a:lnTo>
                  <a:pt x="161" y="283"/>
                </a:lnTo>
                <a:lnTo>
                  <a:pt x="159" y="281"/>
                </a:lnTo>
                <a:lnTo>
                  <a:pt x="157" y="281"/>
                </a:lnTo>
                <a:lnTo>
                  <a:pt x="156" y="281"/>
                </a:lnTo>
                <a:lnTo>
                  <a:pt x="154" y="281"/>
                </a:lnTo>
                <a:lnTo>
                  <a:pt x="152" y="281"/>
                </a:lnTo>
                <a:lnTo>
                  <a:pt x="152" y="279"/>
                </a:lnTo>
                <a:lnTo>
                  <a:pt x="150" y="279"/>
                </a:lnTo>
                <a:lnTo>
                  <a:pt x="148" y="279"/>
                </a:lnTo>
                <a:lnTo>
                  <a:pt x="146" y="279"/>
                </a:lnTo>
                <a:lnTo>
                  <a:pt x="144" y="277"/>
                </a:lnTo>
                <a:lnTo>
                  <a:pt x="142" y="277"/>
                </a:lnTo>
                <a:lnTo>
                  <a:pt x="142" y="275"/>
                </a:lnTo>
                <a:lnTo>
                  <a:pt x="140" y="275"/>
                </a:lnTo>
                <a:lnTo>
                  <a:pt x="138" y="275"/>
                </a:lnTo>
                <a:lnTo>
                  <a:pt x="138" y="273"/>
                </a:lnTo>
                <a:lnTo>
                  <a:pt x="136" y="273"/>
                </a:lnTo>
                <a:lnTo>
                  <a:pt x="134" y="271"/>
                </a:lnTo>
                <a:lnTo>
                  <a:pt x="134" y="269"/>
                </a:lnTo>
                <a:lnTo>
                  <a:pt x="132" y="269"/>
                </a:lnTo>
                <a:lnTo>
                  <a:pt x="131" y="269"/>
                </a:lnTo>
                <a:lnTo>
                  <a:pt x="131" y="267"/>
                </a:lnTo>
                <a:lnTo>
                  <a:pt x="129" y="267"/>
                </a:lnTo>
                <a:lnTo>
                  <a:pt x="127" y="265"/>
                </a:lnTo>
                <a:lnTo>
                  <a:pt x="125" y="265"/>
                </a:lnTo>
                <a:lnTo>
                  <a:pt x="125" y="264"/>
                </a:lnTo>
                <a:lnTo>
                  <a:pt x="123" y="264"/>
                </a:lnTo>
                <a:lnTo>
                  <a:pt x="121" y="264"/>
                </a:lnTo>
                <a:lnTo>
                  <a:pt x="121" y="262"/>
                </a:lnTo>
                <a:lnTo>
                  <a:pt x="119" y="262"/>
                </a:lnTo>
                <a:lnTo>
                  <a:pt x="119" y="260"/>
                </a:lnTo>
                <a:lnTo>
                  <a:pt x="117" y="260"/>
                </a:lnTo>
                <a:lnTo>
                  <a:pt x="117" y="258"/>
                </a:lnTo>
                <a:lnTo>
                  <a:pt x="115" y="256"/>
                </a:lnTo>
                <a:lnTo>
                  <a:pt x="115" y="254"/>
                </a:lnTo>
                <a:lnTo>
                  <a:pt x="113" y="254"/>
                </a:lnTo>
                <a:lnTo>
                  <a:pt x="113" y="252"/>
                </a:lnTo>
                <a:lnTo>
                  <a:pt x="113" y="250"/>
                </a:lnTo>
                <a:lnTo>
                  <a:pt x="113" y="248"/>
                </a:lnTo>
                <a:lnTo>
                  <a:pt x="113" y="246"/>
                </a:lnTo>
                <a:lnTo>
                  <a:pt x="113" y="244"/>
                </a:lnTo>
                <a:lnTo>
                  <a:pt x="115" y="242"/>
                </a:lnTo>
                <a:lnTo>
                  <a:pt x="115" y="241"/>
                </a:lnTo>
                <a:lnTo>
                  <a:pt x="115" y="239"/>
                </a:lnTo>
                <a:lnTo>
                  <a:pt x="115" y="237"/>
                </a:lnTo>
                <a:lnTo>
                  <a:pt x="115" y="235"/>
                </a:lnTo>
                <a:lnTo>
                  <a:pt x="113" y="235"/>
                </a:lnTo>
                <a:lnTo>
                  <a:pt x="113" y="233"/>
                </a:lnTo>
                <a:lnTo>
                  <a:pt x="111" y="233"/>
                </a:lnTo>
                <a:lnTo>
                  <a:pt x="109" y="231"/>
                </a:lnTo>
                <a:lnTo>
                  <a:pt x="108" y="231"/>
                </a:lnTo>
                <a:lnTo>
                  <a:pt x="106" y="231"/>
                </a:lnTo>
                <a:lnTo>
                  <a:pt x="104" y="231"/>
                </a:lnTo>
                <a:lnTo>
                  <a:pt x="102" y="233"/>
                </a:lnTo>
                <a:lnTo>
                  <a:pt x="100" y="233"/>
                </a:lnTo>
                <a:lnTo>
                  <a:pt x="98" y="233"/>
                </a:lnTo>
                <a:lnTo>
                  <a:pt x="98" y="235"/>
                </a:lnTo>
                <a:lnTo>
                  <a:pt x="96" y="235"/>
                </a:lnTo>
                <a:lnTo>
                  <a:pt x="94" y="235"/>
                </a:lnTo>
                <a:lnTo>
                  <a:pt x="92" y="235"/>
                </a:lnTo>
                <a:lnTo>
                  <a:pt x="90" y="237"/>
                </a:lnTo>
                <a:lnTo>
                  <a:pt x="88" y="237"/>
                </a:lnTo>
                <a:lnTo>
                  <a:pt x="86" y="237"/>
                </a:lnTo>
                <a:lnTo>
                  <a:pt x="84" y="237"/>
                </a:lnTo>
                <a:lnTo>
                  <a:pt x="83" y="237"/>
                </a:lnTo>
                <a:lnTo>
                  <a:pt x="81" y="235"/>
                </a:lnTo>
                <a:lnTo>
                  <a:pt x="79" y="235"/>
                </a:lnTo>
                <a:lnTo>
                  <a:pt x="77" y="235"/>
                </a:lnTo>
                <a:lnTo>
                  <a:pt x="75" y="235"/>
                </a:lnTo>
                <a:lnTo>
                  <a:pt x="73" y="235"/>
                </a:lnTo>
                <a:lnTo>
                  <a:pt x="71" y="235"/>
                </a:lnTo>
                <a:lnTo>
                  <a:pt x="69" y="235"/>
                </a:lnTo>
                <a:lnTo>
                  <a:pt x="67" y="235"/>
                </a:lnTo>
                <a:lnTo>
                  <a:pt x="65" y="235"/>
                </a:lnTo>
                <a:lnTo>
                  <a:pt x="65" y="233"/>
                </a:lnTo>
                <a:lnTo>
                  <a:pt x="63" y="233"/>
                </a:lnTo>
                <a:lnTo>
                  <a:pt x="61" y="233"/>
                </a:lnTo>
                <a:lnTo>
                  <a:pt x="60" y="233"/>
                </a:lnTo>
                <a:lnTo>
                  <a:pt x="58" y="233"/>
                </a:lnTo>
                <a:lnTo>
                  <a:pt x="56" y="233"/>
                </a:lnTo>
                <a:lnTo>
                  <a:pt x="54" y="233"/>
                </a:lnTo>
                <a:lnTo>
                  <a:pt x="52" y="233"/>
                </a:lnTo>
                <a:lnTo>
                  <a:pt x="52" y="235"/>
                </a:lnTo>
                <a:lnTo>
                  <a:pt x="50" y="235"/>
                </a:lnTo>
                <a:lnTo>
                  <a:pt x="48" y="235"/>
                </a:lnTo>
                <a:lnTo>
                  <a:pt x="46" y="235"/>
                </a:lnTo>
                <a:lnTo>
                  <a:pt x="46" y="237"/>
                </a:lnTo>
                <a:lnTo>
                  <a:pt x="44" y="237"/>
                </a:lnTo>
                <a:lnTo>
                  <a:pt x="42" y="237"/>
                </a:lnTo>
                <a:lnTo>
                  <a:pt x="40" y="237"/>
                </a:lnTo>
                <a:lnTo>
                  <a:pt x="38" y="237"/>
                </a:lnTo>
                <a:lnTo>
                  <a:pt x="38" y="239"/>
                </a:lnTo>
                <a:lnTo>
                  <a:pt x="36" y="239"/>
                </a:lnTo>
                <a:lnTo>
                  <a:pt x="35" y="239"/>
                </a:lnTo>
                <a:lnTo>
                  <a:pt x="33" y="239"/>
                </a:lnTo>
                <a:lnTo>
                  <a:pt x="31" y="241"/>
                </a:lnTo>
                <a:lnTo>
                  <a:pt x="31" y="239"/>
                </a:lnTo>
                <a:lnTo>
                  <a:pt x="29" y="239"/>
                </a:lnTo>
                <a:lnTo>
                  <a:pt x="27" y="239"/>
                </a:lnTo>
                <a:lnTo>
                  <a:pt x="25" y="237"/>
                </a:lnTo>
                <a:lnTo>
                  <a:pt x="23" y="237"/>
                </a:lnTo>
                <a:lnTo>
                  <a:pt x="21" y="237"/>
                </a:lnTo>
                <a:lnTo>
                  <a:pt x="19" y="235"/>
                </a:lnTo>
                <a:lnTo>
                  <a:pt x="17" y="235"/>
                </a:lnTo>
                <a:lnTo>
                  <a:pt x="15" y="235"/>
                </a:lnTo>
                <a:lnTo>
                  <a:pt x="13" y="235"/>
                </a:lnTo>
                <a:lnTo>
                  <a:pt x="12" y="235"/>
                </a:lnTo>
                <a:lnTo>
                  <a:pt x="12" y="233"/>
                </a:lnTo>
                <a:lnTo>
                  <a:pt x="10" y="233"/>
                </a:lnTo>
                <a:lnTo>
                  <a:pt x="10" y="231"/>
                </a:lnTo>
                <a:lnTo>
                  <a:pt x="8" y="229"/>
                </a:lnTo>
                <a:lnTo>
                  <a:pt x="8" y="227"/>
                </a:lnTo>
                <a:lnTo>
                  <a:pt x="6" y="227"/>
                </a:lnTo>
                <a:lnTo>
                  <a:pt x="4" y="225"/>
                </a:lnTo>
                <a:lnTo>
                  <a:pt x="2" y="225"/>
                </a:lnTo>
                <a:lnTo>
                  <a:pt x="0" y="225"/>
                </a:lnTo>
                <a:lnTo>
                  <a:pt x="0" y="223"/>
                </a:lnTo>
                <a:lnTo>
                  <a:pt x="0" y="221"/>
                </a:lnTo>
                <a:lnTo>
                  <a:pt x="2" y="221"/>
                </a:lnTo>
                <a:lnTo>
                  <a:pt x="2" y="219"/>
                </a:lnTo>
                <a:lnTo>
                  <a:pt x="2" y="217"/>
                </a:lnTo>
                <a:lnTo>
                  <a:pt x="4" y="217"/>
                </a:lnTo>
                <a:lnTo>
                  <a:pt x="4" y="216"/>
                </a:lnTo>
                <a:lnTo>
                  <a:pt x="4" y="214"/>
                </a:lnTo>
                <a:lnTo>
                  <a:pt x="6" y="214"/>
                </a:lnTo>
                <a:lnTo>
                  <a:pt x="6" y="212"/>
                </a:lnTo>
                <a:lnTo>
                  <a:pt x="6" y="210"/>
                </a:lnTo>
                <a:lnTo>
                  <a:pt x="8" y="210"/>
                </a:lnTo>
                <a:lnTo>
                  <a:pt x="8" y="208"/>
                </a:lnTo>
                <a:lnTo>
                  <a:pt x="10" y="208"/>
                </a:lnTo>
                <a:lnTo>
                  <a:pt x="10" y="206"/>
                </a:lnTo>
                <a:lnTo>
                  <a:pt x="10" y="204"/>
                </a:lnTo>
                <a:lnTo>
                  <a:pt x="10" y="202"/>
                </a:lnTo>
                <a:lnTo>
                  <a:pt x="10" y="200"/>
                </a:lnTo>
                <a:lnTo>
                  <a:pt x="10" y="198"/>
                </a:lnTo>
                <a:lnTo>
                  <a:pt x="8" y="198"/>
                </a:lnTo>
                <a:lnTo>
                  <a:pt x="8" y="196"/>
                </a:lnTo>
                <a:lnTo>
                  <a:pt x="6" y="196"/>
                </a:lnTo>
                <a:lnTo>
                  <a:pt x="6" y="194"/>
                </a:lnTo>
                <a:lnTo>
                  <a:pt x="4" y="194"/>
                </a:lnTo>
                <a:lnTo>
                  <a:pt x="4" y="193"/>
                </a:lnTo>
                <a:lnTo>
                  <a:pt x="2" y="193"/>
                </a:lnTo>
                <a:lnTo>
                  <a:pt x="2" y="191"/>
                </a:lnTo>
                <a:lnTo>
                  <a:pt x="2" y="189"/>
                </a:lnTo>
                <a:lnTo>
                  <a:pt x="2" y="187"/>
                </a:lnTo>
                <a:lnTo>
                  <a:pt x="2" y="185"/>
                </a:lnTo>
                <a:lnTo>
                  <a:pt x="2" y="183"/>
                </a:lnTo>
                <a:lnTo>
                  <a:pt x="4" y="183"/>
                </a:lnTo>
                <a:lnTo>
                  <a:pt x="4" y="181"/>
                </a:lnTo>
                <a:lnTo>
                  <a:pt x="6" y="179"/>
                </a:lnTo>
                <a:lnTo>
                  <a:pt x="6" y="177"/>
                </a:lnTo>
                <a:lnTo>
                  <a:pt x="6" y="175"/>
                </a:lnTo>
                <a:lnTo>
                  <a:pt x="6" y="173"/>
                </a:lnTo>
                <a:lnTo>
                  <a:pt x="6" y="171"/>
                </a:lnTo>
                <a:lnTo>
                  <a:pt x="6" y="169"/>
                </a:lnTo>
                <a:lnTo>
                  <a:pt x="6" y="168"/>
                </a:lnTo>
                <a:lnTo>
                  <a:pt x="6" y="166"/>
                </a:lnTo>
                <a:lnTo>
                  <a:pt x="6" y="164"/>
                </a:lnTo>
                <a:lnTo>
                  <a:pt x="8" y="162"/>
                </a:lnTo>
                <a:lnTo>
                  <a:pt x="8" y="160"/>
                </a:lnTo>
                <a:lnTo>
                  <a:pt x="10" y="160"/>
                </a:lnTo>
                <a:lnTo>
                  <a:pt x="10" y="158"/>
                </a:lnTo>
                <a:lnTo>
                  <a:pt x="12" y="158"/>
                </a:lnTo>
                <a:lnTo>
                  <a:pt x="12" y="156"/>
                </a:lnTo>
                <a:lnTo>
                  <a:pt x="13" y="156"/>
                </a:lnTo>
                <a:lnTo>
                  <a:pt x="15" y="156"/>
                </a:lnTo>
                <a:lnTo>
                  <a:pt x="15" y="154"/>
                </a:lnTo>
                <a:lnTo>
                  <a:pt x="17" y="154"/>
                </a:lnTo>
                <a:lnTo>
                  <a:pt x="19" y="154"/>
                </a:lnTo>
                <a:lnTo>
                  <a:pt x="21" y="154"/>
                </a:lnTo>
                <a:lnTo>
                  <a:pt x="23" y="154"/>
                </a:lnTo>
                <a:lnTo>
                  <a:pt x="25" y="156"/>
                </a:lnTo>
                <a:lnTo>
                  <a:pt x="27" y="156"/>
                </a:lnTo>
                <a:lnTo>
                  <a:pt x="29" y="156"/>
                </a:lnTo>
                <a:lnTo>
                  <a:pt x="31" y="156"/>
                </a:lnTo>
                <a:lnTo>
                  <a:pt x="31" y="154"/>
                </a:lnTo>
                <a:lnTo>
                  <a:pt x="33" y="154"/>
                </a:lnTo>
                <a:lnTo>
                  <a:pt x="33" y="152"/>
                </a:lnTo>
                <a:lnTo>
                  <a:pt x="35" y="152"/>
                </a:lnTo>
                <a:lnTo>
                  <a:pt x="35" y="150"/>
                </a:lnTo>
                <a:lnTo>
                  <a:pt x="36" y="150"/>
                </a:lnTo>
                <a:lnTo>
                  <a:pt x="36" y="148"/>
                </a:lnTo>
                <a:lnTo>
                  <a:pt x="38" y="146"/>
                </a:lnTo>
                <a:lnTo>
                  <a:pt x="40" y="146"/>
                </a:lnTo>
                <a:lnTo>
                  <a:pt x="42" y="146"/>
                </a:lnTo>
                <a:lnTo>
                  <a:pt x="42" y="144"/>
                </a:lnTo>
                <a:lnTo>
                  <a:pt x="44" y="144"/>
                </a:lnTo>
                <a:lnTo>
                  <a:pt x="46" y="144"/>
                </a:lnTo>
                <a:lnTo>
                  <a:pt x="48" y="143"/>
                </a:lnTo>
                <a:lnTo>
                  <a:pt x="50" y="143"/>
                </a:lnTo>
                <a:lnTo>
                  <a:pt x="50" y="141"/>
                </a:lnTo>
                <a:lnTo>
                  <a:pt x="52" y="141"/>
                </a:lnTo>
                <a:lnTo>
                  <a:pt x="54" y="141"/>
                </a:lnTo>
                <a:lnTo>
                  <a:pt x="54" y="139"/>
                </a:lnTo>
                <a:lnTo>
                  <a:pt x="56" y="139"/>
                </a:lnTo>
                <a:lnTo>
                  <a:pt x="58" y="137"/>
                </a:lnTo>
                <a:lnTo>
                  <a:pt x="60" y="137"/>
                </a:lnTo>
                <a:lnTo>
                  <a:pt x="61" y="135"/>
                </a:lnTo>
                <a:lnTo>
                  <a:pt x="63" y="135"/>
                </a:lnTo>
                <a:lnTo>
                  <a:pt x="63" y="133"/>
                </a:lnTo>
                <a:lnTo>
                  <a:pt x="65" y="133"/>
                </a:lnTo>
                <a:lnTo>
                  <a:pt x="65" y="131"/>
                </a:lnTo>
                <a:lnTo>
                  <a:pt x="65" y="129"/>
                </a:lnTo>
                <a:lnTo>
                  <a:pt x="65" y="127"/>
                </a:lnTo>
                <a:lnTo>
                  <a:pt x="67" y="125"/>
                </a:lnTo>
                <a:lnTo>
                  <a:pt x="67" y="123"/>
                </a:lnTo>
                <a:lnTo>
                  <a:pt x="67" y="121"/>
                </a:lnTo>
                <a:lnTo>
                  <a:pt x="67" y="120"/>
                </a:lnTo>
                <a:lnTo>
                  <a:pt x="69" y="120"/>
                </a:lnTo>
                <a:lnTo>
                  <a:pt x="71" y="118"/>
                </a:lnTo>
                <a:lnTo>
                  <a:pt x="73" y="118"/>
                </a:lnTo>
                <a:lnTo>
                  <a:pt x="75" y="116"/>
                </a:lnTo>
                <a:lnTo>
                  <a:pt x="77" y="116"/>
                </a:lnTo>
                <a:lnTo>
                  <a:pt x="79" y="116"/>
                </a:lnTo>
                <a:lnTo>
                  <a:pt x="81" y="116"/>
                </a:lnTo>
                <a:lnTo>
                  <a:pt x="83" y="116"/>
                </a:lnTo>
                <a:lnTo>
                  <a:pt x="84" y="116"/>
                </a:lnTo>
                <a:lnTo>
                  <a:pt x="86" y="114"/>
                </a:lnTo>
                <a:lnTo>
                  <a:pt x="86" y="112"/>
                </a:lnTo>
                <a:lnTo>
                  <a:pt x="86" y="110"/>
                </a:lnTo>
                <a:lnTo>
                  <a:pt x="88" y="110"/>
                </a:lnTo>
                <a:lnTo>
                  <a:pt x="90" y="108"/>
                </a:lnTo>
                <a:lnTo>
                  <a:pt x="92" y="108"/>
                </a:lnTo>
                <a:lnTo>
                  <a:pt x="94" y="108"/>
                </a:lnTo>
                <a:lnTo>
                  <a:pt x="94" y="106"/>
                </a:lnTo>
                <a:lnTo>
                  <a:pt x="96" y="106"/>
                </a:lnTo>
                <a:lnTo>
                  <a:pt x="98" y="104"/>
                </a:lnTo>
                <a:lnTo>
                  <a:pt x="100" y="102"/>
                </a:lnTo>
                <a:lnTo>
                  <a:pt x="100" y="100"/>
                </a:lnTo>
                <a:lnTo>
                  <a:pt x="102" y="100"/>
                </a:lnTo>
                <a:lnTo>
                  <a:pt x="102" y="98"/>
                </a:lnTo>
                <a:lnTo>
                  <a:pt x="102" y="96"/>
                </a:lnTo>
                <a:lnTo>
                  <a:pt x="102" y="95"/>
                </a:lnTo>
                <a:lnTo>
                  <a:pt x="104" y="95"/>
                </a:lnTo>
                <a:lnTo>
                  <a:pt x="104" y="93"/>
                </a:lnTo>
                <a:lnTo>
                  <a:pt x="106" y="93"/>
                </a:lnTo>
                <a:lnTo>
                  <a:pt x="106" y="91"/>
                </a:lnTo>
                <a:lnTo>
                  <a:pt x="106" y="89"/>
                </a:lnTo>
                <a:lnTo>
                  <a:pt x="106" y="87"/>
                </a:lnTo>
                <a:lnTo>
                  <a:pt x="104" y="85"/>
                </a:lnTo>
                <a:lnTo>
                  <a:pt x="104" y="83"/>
                </a:lnTo>
                <a:lnTo>
                  <a:pt x="102" y="81"/>
                </a:lnTo>
                <a:lnTo>
                  <a:pt x="102" y="79"/>
                </a:lnTo>
                <a:lnTo>
                  <a:pt x="102" y="77"/>
                </a:lnTo>
                <a:lnTo>
                  <a:pt x="102" y="75"/>
                </a:lnTo>
                <a:lnTo>
                  <a:pt x="104" y="75"/>
                </a:lnTo>
                <a:lnTo>
                  <a:pt x="104" y="73"/>
                </a:lnTo>
                <a:lnTo>
                  <a:pt x="106" y="73"/>
                </a:lnTo>
                <a:lnTo>
                  <a:pt x="108" y="73"/>
                </a:lnTo>
                <a:lnTo>
                  <a:pt x="109" y="73"/>
                </a:lnTo>
                <a:lnTo>
                  <a:pt x="111" y="73"/>
                </a:lnTo>
                <a:lnTo>
                  <a:pt x="113" y="73"/>
                </a:lnTo>
                <a:lnTo>
                  <a:pt x="113" y="72"/>
                </a:lnTo>
                <a:lnTo>
                  <a:pt x="115" y="72"/>
                </a:lnTo>
                <a:lnTo>
                  <a:pt x="117" y="72"/>
                </a:lnTo>
                <a:lnTo>
                  <a:pt x="117" y="70"/>
                </a:lnTo>
                <a:lnTo>
                  <a:pt x="119" y="70"/>
                </a:lnTo>
                <a:lnTo>
                  <a:pt x="121" y="68"/>
                </a:lnTo>
                <a:lnTo>
                  <a:pt x="123" y="68"/>
                </a:lnTo>
                <a:lnTo>
                  <a:pt x="125" y="68"/>
                </a:lnTo>
                <a:lnTo>
                  <a:pt x="125" y="70"/>
                </a:lnTo>
                <a:lnTo>
                  <a:pt x="127" y="70"/>
                </a:lnTo>
                <a:lnTo>
                  <a:pt x="129" y="70"/>
                </a:lnTo>
                <a:lnTo>
                  <a:pt x="131" y="70"/>
                </a:lnTo>
                <a:lnTo>
                  <a:pt x="132" y="70"/>
                </a:lnTo>
                <a:lnTo>
                  <a:pt x="134" y="70"/>
                </a:lnTo>
                <a:lnTo>
                  <a:pt x="136" y="72"/>
                </a:lnTo>
                <a:lnTo>
                  <a:pt x="136" y="70"/>
                </a:lnTo>
                <a:lnTo>
                  <a:pt x="138" y="70"/>
                </a:lnTo>
                <a:lnTo>
                  <a:pt x="140" y="70"/>
                </a:lnTo>
                <a:lnTo>
                  <a:pt x="142" y="70"/>
                </a:lnTo>
                <a:lnTo>
                  <a:pt x="144" y="70"/>
                </a:lnTo>
                <a:lnTo>
                  <a:pt x="146" y="70"/>
                </a:lnTo>
                <a:lnTo>
                  <a:pt x="146" y="68"/>
                </a:lnTo>
                <a:lnTo>
                  <a:pt x="148" y="68"/>
                </a:lnTo>
                <a:lnTo>
                  <a:pt x="150" y="68"/>
                </a:lnTo>
                <a:lnTo>
                  <a:pt x="152" y="68"/>
                </a:lnTo>
                <a:lnTo>
                  <a:pt x="154" y="66"/>
                </a:lnTo>
                <a:lnTo>
                  <a:pt x="156" y="66"/>
                </a:lnTo>
                <a:lnTo>
                  <a:pt x="157" y="66"/>
                </a:lnTo>
                <a:lnTo>
                  <a:pt x="157" y="64"/>
                </a:lnTo>
                <a:lnTo>
                  <a:pt x="159" y="64"/>
                </a:lnTo>
                <a:lnTo>
                  <a:pt x="161" y="64"/>
                </a:lnTo>
                <a:lnTo>
                  <a:pt x="163" y="64"/>
                </a:lnTo>
                <a:lnTo>
                  <a:pt x="165" y="64"/>
                </a:lnTo>
                <a:lnTo>
                  <a:pt x="167" y="64"/>
                </a:lnTo>
                <a:lnTo>
                  <a:pt x="167" y="62"/>
                </a:lnTo>
                <a:lnTo>
                  <a:pt x="169" y="62"/>
                </a:lnTo>
                <a:lnTo>
                  <a:pt x="171" y="62"/>
                </a:lnTo>
                <a:lnTo>
                  <a:pt x="171" y="64"/>
                </a:lnTo>
                <a:lnTo>
                  <a:pt x="173" y="64"/>
                </a:lnTo>
                <a:lnTo>
                  <a:pt x="175" y="64"/>
                </a:lnTo>
                <a:lnTo>
                  <a:pt x="177" y="66"/>
                </a:lnTo>
                <a:lnTo>
                  <a:pt x="179" y="66"/>
                </a:lnTo>
                <a:lnTo>
                  <a:pt x="180" y="68"/>
                </a:lnTo>
                <a:lnTo>
                  <a:pt x="182" y="68"/>
                </a:lnTo>
                <a:lnTo>
                  <a:pt x="184" y="68"/>
                </a:lnTo>
                <a:lnTo>
                  <a:pt x="186" y="68"/>
                </a:lnTo>
                <a:lnTo>
                  <a:pt x="188" y="68"/>
                </a:lnTo>
                <a:lnTo>
                  <a:pt x="190" y="68"/>
                </a:lnTo>
                <a:lnTo>
                  <a:pt x="192" y="68"/>
                </a:lnTo>
                <a:lnTo>
                  <a:pt x="194" y="68"/>
                </a:lnTo>
                <a:lnTo>
                  <a:pt x="196" y="68"/>
                </a:lnTo>
                <a:lnTo>
                  <a:pt x="198" y="68"/>
                </a:lnTo>
                <a:lnTo>
                  <a:pt x="200" y="68"/>
                </a:lnTo>
                <a:lnTo>
                  <a:pt x="202" y="68"/>
                </a:lnTo>
                <a:lnTo>
                  <a:pt x="202" y="70"/>
                </a:lnTo>
                <a:lnTo>
                  <a:pt x="204" y="70"/>
                </a:lnTo>
                <a:lnTo>
                  <a:pt x="204" y="72"/>
                </a:lnTo>
                <a:lnTo>
                  <a:pt x="205" y="72"/>
                </a:lnTo>
                <a:lnTo>
                  <a:pt x="207" y="72"/>
                </a:lnTo>
                <a:lnTo>
                  <a:pt x="209" y="72"/>
                </a:lnTo>
                <a:lnTo>
                  <a:pt x="211" y="72"/>
                </a:lnTo>
                <a:lnTo>
                  <a:pt x="213" y="72"/>
                </a:lnTo>
                <a:lnTo>
                  <a:pt x="215" y="72"/>
                </a:lnTo>
                <a:lnTo>
                  <a:pt x="217" y="72"/>
                </a:lnTo>
                <a:lnTo>
                  <a:pt x="219" y="72"/>
                </a:lnTo>
                <a:lnTo>
                  <a:pt x="221" y="72"/>
                </a:lnTo>
                <a:lnTo>
                  <a:pt x="221" y="70"/>
                </a:lnTo>
                <a:lnTo>
                  <a:pt x="223" y="70"/>
                </a:lnTo>
                <a:lnTo>
                  <a:pt x="225" y="70"/>
                </a:lnTo>
                <a:lnTo>
                  <a:pt x="225" y="68"/>
                </a:lnTo>
                <a:lnTo>
                  <a:pt x="227" y="68"/>
                </a:lnTo>
                <a:lnTo>
                  <a:pt x="228" y="70"/>
                </a:lnTo>
                <a:lnTo>
                  <a:pt x="230" y="70"/>
                </a:lnTo>
                <a:lnTo>
                  <a:pt x="232" y="70"/>
                </a:lnTo>
                <a:lnTo>
                  <a:pt x="234" y="70"/>
                </a:lnTo>
                <a:lnTo>
                  <a:pt x="236" y="70"/>
                </a:lnTo>
                <a:lnTo>
                  <a:pt x="236" y="68"/>
                </a:lnTo>
                <a:lnTo>
                  <a:pt x="238" y="68"/>
                </a:lnTo>
                <a:lnTo>
                  <a:pt x="240" y="68"/>
                </a:lnTo>
                <a:lnTo>
                  <a:pt x="242" y="70"/>
                </a:lnTo>
                <a:lnTo>
                  <a:pt x="244" y="70"/>
                </a:lnTo>
                <a:lnTo>
                  <a:pt x="246" y="70"/>
                </a:lnTo>
                <a:lnTo>
                  <a:pt x="248" y="70"/>
                </a:lnTo>
                <a:lnTo>
                  <a:pt x="248" y="72"/>
                </a:lnTo>
                <a:lnTo>
                  <a:pt x="250" y="72"/>
                </a:lnTo>
                <a:lnTo>
                  <a:pt x="252" y="72"/>
                </a:lnTo>
                <a:lnTo>
                  <a:pt x="253" y="72"/>
                </a:lnTo>
                <a:lnTo>
                  <a:pt x="253" y="70"/>
                </a:lnTo>
                <a:lnTo>
                  <a:pt x="255" y="70"/>
                </a:lnTo>
                <a:lnTo>
                  <a:pt x="255" y="68"/>
                </a:lnTo>
                <a:lnTo>
                  <a:pt x="255" y="66"/>
                </a:lnTo>
                <a:lnTo>
                  <a:pt x="255" y="64"/>
                </a:lnTo>
                <a:lnTo>
                  <a:pt x="255" y="62"/>
                </a:lnTo>
                <a:lnTo>
                  <a:pt x="255" y="60"/>
                </a:lnTo>
                <a:lnTo>
                  <a:pt x="253" y="60"/>
                </a:lnTo>
                <a:lnTo>
                  <a:pt x="253" y="58"/>
                </a:lnTo>
                <a:lnTo>
                  <a:pt x="253" y="56"/>
                </a:lnTo>
                <a:lnTo>
                  <a:pt x="252" y="56"/>
                </a:lnTo>
                <a:lnTo>
                  <a:pt x="252" y="54"/>
                </a:lnTo>
                <a:lnTo>
                  <a:pt x="250" y="54"/>
                </a:lnTo>
                <a:lnTo>
                  <a:pt x="248" y="52"/>
                </a:lnTo>
                <a:lnTo>
                  <a:pt x="246" y="52"/>
                </a:lnTo>
                <a:lnTo>
                  <a:pt x="244" y="52"/>
                </a:lnTo>
                <a:lnTo>
                  <a:pt x="242" y="52"/>
                </a:lnTo>
                <a:lnTo>
                  <a:pt x="242" y="50"/>
                </a:lnTo>
                <a:lnTo>
                  <a:pt x="242" y="48"/>
                </a:lnTo>
                <a:lnTo>
                  <a:pt x="240" y="48"/>
                </a:lnTo>
                <a:lnTo>
                  <a:pt x="238" y="48"/>
                </a:lnTo>
                <a:lnTo>
                  <a:pt x="236" y="47"/>
                </a:lnTo>
                <a:lnTo>
                  <a:pt x="234" y="47"/>
                </a:lnTo>
                <a:lnTo>
                  <a:pt x="232" y="47"/>
                </a:lnTo>
                <a:lnTo>
                  <a:pt x="230" y="47"/>
                </a:lnTo>
                <a:lnTo>
                  <a:pt x="228" y="47"/>
                </a:lnTo>
                <a:lnTo>
                  <a:pt x="227" y="47"/>
                </a:lnTo>
                <a:lnTo>
                  <a:pt x="227" y="45"/>
                </a:lnTo>
                <a:lnTo>
                  <a:pt x="225" y="45"/>
                </a:lnTo>
                <a:lnTo>
                  <a:pt x="223" y="45"/>
                </a:lnTo>
                <a:lnTo>
                  <a:pt x="223" y="43"/>
                </a:lnTo>
                <a:lnTo>
                  <a:pt x="221" y="43"/>
                </a:lnTo>
                <a:lnTo>
                  <a:pt x="221" y="41"/>
                </a:lnTo>
                <a:lnTo>
                  <a:pt x="219" y="39"/>
                </a:lnTo>
                <a:lnTo>
                  <a:pt x="219" y="37"/>
                </a:lnTo>
                <a:lnTo>
                  <a:pt x="215" y="33"/>
                </a:lnTo>
                <a:lnTo>
                  <a:pt x="217" y="33"/>
                </a:lnTo>
                <a:lnTo>
                  <a:pt x="219" y="33"/>
                </a:lnTo>
                <a:lnTo>
                  <a:pt x="221" y="31"/>
                </a:lnTo>
                <a:lnTo>
                  <a:pt x="223" y="31"/>
                </a:lnTo>
                <a:lnTo>
                  <a:pt x="225" y="31"/>
                </a:lnTo>
                <a:lnTo>
                  <a:pt x="227" y="33"/>
                </a:lnTo>
                <a:lnTo>
                  <a:pt x="228" y="33"/>
                </a:lnTo>
                <a:lnTo>
                  <a:pt x="230" y="33"/>
                </a:lnTo>
                <a:lnTo>
                  <a:pt x="232" y="33"/>
                </a:lnTo>
                <a:lnTo>
                  <a:pt x="234" y="33"/>
                </a:lnTo>
                <a:lnTo>
                  <a:pt x="236" y="33"/>
                </a:lnTo>
                <a:lnTo>
                  <a:pt x="238" y="33"/>
                </a:lnTo>
                <a:lnTo>
                  <a:pt x="238" y="35"/>
                </a:lnTo>
                <a:lnTo>
                  <a:pt x="240" y="35"/>
                </a:lnTo>
                <a:lnTo>
                  <a:pt x="242" y="35"/>
                </a:lnTo>
                <a:lnTo>
                  <a:pt x="244" y="35"/>
                </a:lnTo>
                <a:lnTo>
                  <a:pt x="244" y="37"/>
                </a:lnTo>
                <a:lnTo>
                  <a:pt x="246" y="37"/>
                </a:lnTo>
                <a:lnTo>
                  <a:pt x="248" y="37"/>
                </a:lnTo>
                <a:lnTo>
                  <a:pt x="248" y="35"/>
                </a:lnTo>
                <a:lnTo>
                  <a:pt x="250" y="35"/>
                </a:lnTo>
                <a:lnTo>
                  <a:pt x="250" y="33"/>
                </a:lnTo>
                <a:lnTo>
                  <a:pt x="250" y="31"/>
                </a:lnTo>
                <a:lnTo>
                  <a:pt x="250" y="29"/>
                </a:lnTo>
                <a:lnTo>
                  <a:pt x="252" y="29"/>
                </a:lnTo>
                <a:lnTo>
                  <a:pt x="253" y="29"/>
                </a:lnTo>
                <a:lnTo>
                  <a:pt x="253" y="31"/>
                </a:lnTo>
                <a:lnTo>
                  <a:pt x="255" y="31"/>
                </a:lnTo>
                <a:lnTo>
                  <a:pt x="257" y="31"/>
                </a:lnTo>
                <a:lnTo>
                  <a:pt x="261" y="31"/>
                </a:lnTo>
                <a:lnTo>
                  <a:pt x="261" y="33"/>
                </a:lnTo>
                <a:lnTo>
                  <a:pt x="265" y="35"/>
                </a:lnTo>
                <a:lnTo>
                  <a:pt x="263" y="35"/>
                </a:lnTo>
                <a:lnTo>
                  <a:pt x="263" y="37"/>
                </a:lnTo>
                <a:lnTo>
                  <a:pt x="261" y="39"/>
                </a:lnTo>
                <a:lnTo>
                  <a:pt x="265" y="39"/>
                </a:lnTo>
                <a:lnTo>
                  <a:pt x="265" y="41"/>
                </a:lnTo>
                <a:lnTo>
                  <a:pt x="269" y="39"/>
                </a:lnTo>
                <a:lnTo>
                  <a:pt x="271" y="41"/>
                </a:lnTo>
                <a:lnTo>
                  <a:pt x="273" y="43"/>
                </a:lnTo>
                <a:lnTo>
                  <a:pt x="273" y="45"/>
                </a:lnTo>
                <a:lnTo>
                  <a:pt x="276" y="45"/>
                </a:lnTo>
                <a:lnTo>
                  <a:pt x="276" y="47"/>
                </a:lnTo>
                <a:lnTo>
                  <a:pt x="280" y="48"/>
                </a:lnTo>
                <a:lnTo>
                  <a:pt x="282" y="47"/>
                </a:lnTo>
                <a:lnTo>
                  <a:pt x="286" y="48"/>
                </a:lnTo>
                <a:lnTo>
                  <a:pt x="290" y="48"/>
                </a:lnTo>
                <a:lnTo>
                  <a:pt x="294" y="47"/>
                </a:lnTo>
                <a:lnTo>
                  <a:pt x="296" y="47"/>
                </a:lnTo>
                <a:lnTo>
                  <a:pt x="300" y="47"/>
                </a:lnTo>
                <a:lnTo>
                  <a:pt x="301" y="47"/>
                </a:lnTo>
                <a:lnTo>
                  <a:pt x="305" y="47"/>
                </a:lnTo>
                <a:lnTo>
                  <a:pt x="305" y="45"/>
                </a:lnTo>
                <a:lnTo>
                  <a:pt x="307" y="45"/>
                </a:lnTo>
                <a:lnTo>
                  <a:pt x="307" y="43"/>
                </a:lnTo>
                <a:lnTo>
                  <a:pt x="305" y="43"/>
                </a:lnTo>
                <a:lnTo>
                  <a:pt x="307" y="39"/>
                </a:lnTo>
                <a:lnTo>
                  <a:pt x="309" y="37"/>
                </a:lnTo>
                <a:lnTo>
                  <a:pt x="311" y="37"/>
                </a:lnTo>
                <a:lnTo>
                  <a:pt x="311" y="35"/>
                </a:lnTo>
                <a:lnTo>
                  <a:pt x="315" y="33"/>
                </a:lnTo>
                <a:lnTo>
                  <a:pt x="315" y="31"/>
                </a:lnTo>
                <a:lnTo>
                  <a:pt x="319" y="33"/>
                </a:lnTo>
                <a:lnTo>
                  <a:pt x="321" y="33"/>
                </a:lnTo>
                <a:lnTo>
                  <a:pt x="323" y="33"/>
                </a:lnTo>
                <a:lnTo>
                  <a:pt x="324" y="35"/>
                </a:lnTo>
                <a:lnTo>
                  <a:pt x="328" y="35"/>
                </a:lnTo>
                <a:lnTo>
                  <a:pt x="332" y="33"/>
                </a:lnTo>
                <a:lnTo>
                  <a:pt x="338" y="31"/>
                </a:lnTo>
                <a:lnTo>
                  <a:pt x="340" y="31"/>
                </a:lnTo>
                <a:lnTo>
                  <a:pt x="342" y="27"/>
                </a:lnTo>
                <a:lnTo>
                  <a:pt x="346" y="25"/>
                </a:lnTo>
                <a:lnTo>
                  <a:pt x="348" y="23"/>
                </a:lnTo>
                <a:lnTo>
                  <a:pt x="357" y="22"/>
                </a:lnTo>
                <a:lnTo>
                  <a:pt x="357" y="20"/>
                </a:lnTo>
                <a:lnTo>
                  <a:pt x="361" y="20"/>
                </a:lnTo>
                <a:lnTo>
                  <a:pt x="361" y="18"/>
                </a:lnTo>
                <a:lnTo>
                  <a:pt x="361" y="14"/>
                </a:lnTo>
                <a:lnTo>
                  <a:pt x="363" y="14"/>
                </a:lnTo>
                <a:lnTo>
                  <a:pt x="367" y="16"/>
                </a:lnTo>
                <a:lnTo>
                  <a:pt x="369" y="16"/>
                </a:lnTo>
                <a:lnTo>
                  <a:pt x="371" y="16"/>
                </a:lnTo>
                <a:lnTo>
                  <a:pt x="371" y="18"/>
                </a:lnTo>
                <a:lnTo>
                  <a:pt x="374" y="18"/>
                </a:lnTo>
                <a:lnTo>
                  <a:pt x="376" y="20"/>
                </a:lnTo>
                <a:lnTo>
                  <a:pt x="378" y="22"/>
                </a:lnTo>
                <a:lnTo>
                  <a:pt x="382" y="23"/>
                </a:lnTo>
                <a:lnTo>
                  <a:pt x="384" y="23"/>
                </a:lnTo>
                <a:lnTo>
                  <a:pt x="384" y="22"/>
                </a:lnTo>
                <a:lnTo>
                  <a:pt x="384" y="20"/>
                </a:lnTo>
                <a:lnTo>
                  <a:pt x="384" y="18"/>
                </a:lnTo>
                <a:lnTo>
                  <a:pt x="382" y="16"/>
                </a:lnTo>
                <a:lnTo>
                  <a:pt x="380" y="14"/>
                </a:lnTo>
                <a:lnTo>
                  <a:pt x="380" y="12"/>
                </a:lnTo>
                <a:lnTo>
                  <a:pt x="382" y="12"/>
                </a:lnTo>
                <a:lnTo>
                  <a:pt x="382" y="10"/>
                </a:lnTo>
                <a:lnTo>
                  <a:pt x="386" y="10"/>
                </a:lnTo>
                <a:lnTo>
                  <a:pt x="388" y="10"/>
                </a:lnTo>
                <a:lnTo>
                  <a:pt x="390" y="10"/>
                </a:lnTo>
                <a:lnTo>
                  <a:pt x="392" y="10"/>
                </a:lnTo>
                <a:lnTo>
                  <a:pt x="396" y="8"/>
                </a:lnTo>
                <a:lnTo>
                  <a:pt x="397" y="8"/>
                </a:lnTo>
                <a:lnTo>
                  <a:pt x="399" y="6"/>
                </a:lnTo>
                <a:lnTo>
                  <a:pt x="399" y="4"/>
                </a:lnTo>
                <a:lnTo>
                  <a:pt x="405" y="2"/>
                </a:lnTo>
                <a:lnTo>
                  <a:pt x="409" y="0"/>
                </a:lnTo>
                <a:lnTo>
                  <a:pt x="411" y="0"/>
                </a:lnTo>
                <a:lnTo>
                  <a:pt x="415" y="0"/>
                </a:lnTo>
                <a:lnTo>
                  <a:pt x="415" y="2"/>
                </a:lnTo>
                <a:lnTo>
                  <a:pt x="417" y="2"/>
                </a:lnTo>
                <a:lnTo>
                  <a:pt x="419" y="4"/>
                </a:lnTo>
                <a:lnTo>
                  <a:pt x="419" y="6"/>
                </a:lnTo>
                <a:lnTo>
                  <a:pt x="419" y="8"/>
                </a:lnTo>
                <a:lnTo>
                  <a:pt x="419" y="1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5682431" y="2348302"/>
            <a:ext cx="802931" cy="914168"/>
          </a:xfrm>
          <a:custGeom>
            <a:avLst/>
            <a:gdLst>
              <a:gd name="T0" fmla="*/ 321 w 397"/>
              <a:gd name="T1" fmla="*/ 94 h 452"/>
              <a:gd name="T2" fmla="*/ 238 w 397"/>
              <a:gd name="T3" fmla="*/ 85 h 452"/>
              <a:gd name="T4" fmla="*/ 175 w 397"/>
              <a:gd name="T5" fmla="*/ 71 h 452"/>
              <a:gd name="T6" fmla="*/ 133 w 397"/>
              <a:gd name="T7" fmla="*/ 93 h 452"/>
              <a:gd name="T8" fmla="*/ 102 w 397"/>
              <a:gd name="T9" fmla="*/ 100 h 452"/>
              <a:gd name="T10" fmla="*/ 94 w 397"/>
              <a:gd name="T11" fmla="*/ 123 h 452"/>
              <a:gd name="T12" fmla="*/ 69 w 397"/>
              <a:gd name="T13" fmla="*/ 146 h 452"/>
              <a:gd name="T14" fmla="*/ 88 w 397"/>
              <a:gd name="T15" fmla="*/ 156 h 452"/>
              <a:gd name="T16" fmla="*/ 104 w 397"/>
              <a:gd name="T17" fmla="*/ 164 h 452"/>
              <a:gd name="T18" fmla="*/ 111 w 397"/>
              <a:gd name="T19" fmla="*/ 185 h 452"/>
              <a:gd name="T20" fmla="*/ 98 w 397"/>
              <a:gd name="T21" fmla="*/ 200 h 452"/>
              <a:gd name="T22" fmla="*/ 119 w 397"/>
              <a:gd name="T23" fmla="*/ 212 h 452"/>
              <a:gd name="T24" fmla="*/ 156 w 397"/>
              <a:gd name="T25" fmla="*/ 216 h 452"/>
              <a:gd name="T26" fmla="*/ 167 w 397"/>
              <a:gd name="T27" fmla="*/ 233 h 452"/>
              <a:gd name="T28" fmla="*/ 138 w 397"/>
              <a:gd name="T29" fmla="*/ 252 h 452"/>
              <a:gd name="T30" fmla="*/ 113 w 397"/>
              <a:gd name="T31" fmla="*/ 267 h 452"/>
              <a:gd name="T32" fmla="*/ 111 w 397"/>
              <a:gd name="T33" fmla="*/ 287 h 452"/>
              <a:gd name="T34" fmla="*/ 140 w 397"/>
              <a:gd name="T35" fmla="*/ 304 h 452"/>
              <a:gd name="T36" fmla="*/ 148 w 397"/>
              <a:gd name="T37" fmla="*/ 325 h 452"/>
              <a:gd name="T38" fmla="*/ 140 w 397"/>
              <a:gd name="T39" fmla="*/ 350 h 452"/>
              <a:gd name="T40" fmla="*/ 115 w 397"/>
              <a:gd name="T41" fmla="*/ 361 h 452"/>
              <a:gd name="T42" fmla="*/ 136 w 397"/>
              <a:gd name="T43" fmla="*/ 377 h 452"/>
              <a:gd name="T44" fmla="*/ 152 w 397"/>
              <a:gd name="T45" fmla="*/ 394 h 452"/>
              <a:gd name="T46" fmla="*/ 177 w 397"/>
              <a:gd name="T47" fmla="*/ 408 h 452"/>
              <a:gd name="T48" fmla="*/ 194 w 397"/>
              <a:gd name="T49" fmla="*/ 438 h 452"/>
              <a:gd name="T50" fmla="*/ 182 w 397"/>
              <a:gd name="T51" fmla="*/ 450 h 452"/>
              <a:gd name="T52" fmla="*/ 165 w 397"/>
              <a:gd name="T53" fmla="*/ 438 h 452"/>
              <a:gd name="T54" fmla="*/ 144 w 397"/>
              <a:gd name="T55" fmla="*/ 429 h 452"/>
              <a:gd name="T56" fmla="*/ 123 w 397"/>
              <a:gd name="T57" fmla="*/ 421 h 452"/>
              <a:gd name="T58" fmla="*/ 108 w 397"/>
              <a:gd name="T59" fmla="*/ 411 h 452"/>
              <a:gd name="T60" fmla="*/ 88 w 397"/>
              <a:gd name="T61" fmla="*/ 402 h 452"/>
              <a:gd name="T62" fmla="*/ 71 w 397"/>
              <a:gd name="T63" fmla="*/ 402 h 452"/>
              <a:gd name="T64" fmla="*/ 50 w 397"/>
              <a:gd name="T65" fmla="*/ 379 h 452"/>
              <a:gd name="T66" fmla="*/ 42 w 397"/>
              <a:gd name="T67" fmla="*/ 365 h 452"/>
              <a:gd name="T68" fmla="*/ 38 w 397"/>
              <a:gd name="T69" fmla="*/ 344 h 452"/>
              <a:gd name="T70" fmla="*/ 44 w 397"/>
              <a:gd name="T71" fmla="*/ 323 h 452"/>
              <a:gd name="T72" fmla="*/ 42 w 397"/>
              <a:gd name="T73" fmla="*/ 298 h 452"/>
              <a:gd name="T74" fmla="*/ 38 w 397"/>
              <a:gd name="T75" fmla="*/ 277 h 452"/>
              <a:gd name="T76" fmla="*/ 35 w 397"/>
              <a:gd name="T77" fmla="*/ 248 h 452"/>
              <a:gd name="T78" fmla="*/ 25 w 397"/>
              <a:gd name="T79" fmla="*/ 223 h 452"/>
              <a:gd name="T80" fmla="*/ 17 w 397"/>
              <a:gd name="T81" fmla="*/ 192 h 452"/>
              <a:gd name="T82" fmla="*/ 12 w 397"/>
              <a:gd name="T83" fmla="*/ 166 h 452"/>
              <a:gd name="T84" fmla="*/ 0 w 397"/>
              <a:gd name="T85" fmla="*/ 152 h 452"/>
              <a:gd name="T86" fmla="*/ 8 w 397"/>
              <a:gd name="T87" fmla="*/ 127 h 452"/>
              <a:gd name="T88" fmla="*/ 15 w 397"/>
              <a:gd name="T89" fmla="*/ 110 h 452"/>
              <a:gd name="T90" fmla="*/ 38 w 397"/>
              <a:gd name="T91" fmla="*/ 108 h 452"/>
              <a:gd name="T92" fmla="*/ 52 w 397"/>
              <a:gd name="T93" fmla="*/ 100 h 452"/>
              <a:gd name="T94" fmla="*/ 58 w 397"/>
              <a:gd name="T95" fmla="*/ 83 h 452"/>
              <a:gd name="T96" fmla="*/ 75 w 397"/>
              <a:gd name="T97" fmla="*/ 68 h 452"/>
              <a:gd name="T98" fmla="*/ 94 w 397"/>
              <a:gd name="T99" fmla="*/ 62 h 452"/>
              <a:gd name="T100" fmla="*/ 113 w 397"/>
              <a:gd name="T101" fmla="*/ 52 h 452"/>
              <a:gd name="T102" fmla="*/ 125 w 397"/>
              <a:gd name="T103" fmla="*/ 39 h 452"/>
              <a:gd name="T104" fmla="*/ 127 w 397"/>
              <a:gd name="T105" fmla="*/ 20 h 452"/>
              <a:gd name="T106" fmla="*/ 138 w 397"/>
              <a:gd name="T107" fmla="*/ 6 h 452"/>
              <a:gd name="T108" fmla="*/ 202 w 397"/>
              <a:gd name="T109" fmla="*/ 14 h 452"/>
              <a:gd name="T110" fmla="*/ 248 w 397"/>
              <a:gd name="T111" fmla="*/ 12 h 452"/>
              <a:gd name="T112" fmla="*/ 269 w 397"/>
              <a:gd name="T113" fmla="*/ 41 h 452"/>
              <a:gd name="T114" fmla="*/ 309 w 397"/>
              <a:gd name="T115" fmla="*/ 58 h 452"/>
              <a:gd name="T116" fmla="*/ 340 w 397"/>
              <a:gd name="T117" fmla="*/ 56 h 452"/>
              <a:gd name="T118" fmla="*/ 373 w 397"/>
              <a:gd name="T119" fmla="*/ 8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7" h="452">
                <a:moveTo>
                  <a:pt x="371" y="116"/>
                </a:moveTo>
                <a:lnTo>
                  <a:pt x="371" y="112"/>
                </a:lnTo>
                <a:lnTo>
                  <a:pt x="367" y="112"/>
                </a:lnTo>
                <a:lnTo>
                  <a:pt x="365" y="112"/>
                </a:lnTo>
                <a:lnTo>
                  <a:pt x="361" y="108"/>
                </a:lnTo>
                <a:lnTo>
                  <a:pt x="355" y="106"/>
                </a:lnTo>
                <a:lnTo>
                  <a:pt x="351" y="104"/>
                </a:lnTo>
                <a:lnTo>
                  <a:pt x="353" y="102"/>
                </a:lnTo>
                <a:lnTo>
                  <a:pt x="355" y="100"/>
                </a:lnTo>
                <a:lnTo>
                  <a:pt x="355" y="98"/>
                </a:lnTo>
                <a:lnTo>
                  <a:pt x="332" y="94"/>
                </a:lnTo>
                <a:lnTo>
                  <a:pt x="328" y="96"/>
                </a:lnTo>
                <a:lnTo>
                  <a:pt x="321" y="94"/>
                </a:lnTo>
                <a:lnTo>
                  <a:pt x="315" y="98"/>
                </a:lnTo>
                <a:lnTo>
                  <a:pt x="311" y="98"/>
                </a:lnTo>
                <a:lnTo>
                  <a:pt x="309" y="98"/>
                </a:lnTo>
                <a:lnTo>
                  <a:pt x="305" y="96"/>
                </a:lnTo>
                <a:lnTo>
                  <a:pt x="303" y="94"/>
                </a:lnTo>
                <a:lnTo>
                  <a:pt x="301" y="96"/>
                </a:lnTo>
                <a:lnTo>
                  <a:pt x="292" y="91"/>
                </a:lnTo>
                <a:lnTo>
                  <a:pt x="278" y="91"/>
                </a:lnTo>
                <a:lnTo>
                  <a:pt x="277" y="89"/>
                </a:lnTo>
                <a:lnTo>
                  <a:pt x="275" y="91"/>
                </a:lnTo>
                <a:lnTo>
                  <a:pt x="255" y="91"/>
                </a:lnTo>
                <a:lnTo>
                  <a:pt x="252" y="89"/>
                </a:lnTo>
                <a:lnTo>
                  <a:pt x="238" y="85"/>
                </a:lnTo>
                <a:lnTo>
                  <a:pt x="223" y="73"/>
                </a:lnTo>
                <a:lnTo>
                  <a:pt x="219" y="73"/>
                </a:lnTo>
                <a:lnTo>
                  <a:pt x="213" y="73"/>
                </a:lnTo>
                <a:lnTo>
                  <a:pt x="209" y="73"/>
                </a:lnTo>
                <a:lnTo>
                  <a:pt x="205" y="71"/>
                </a:lnTo>
                <a:lnTo>
                  <a:pt x="204" y="73"/>
                </a:lnTo>
                <a:lnTo>
                  <a:pt x="202" y="71"/>
                </a:lnTo>
                <a:lnTo>
                  <a:pt x="200" y="71"/>
                </a:lnTo>
                <a:lnTo>
                  <a:pt x="198" y="71"/>
                </a:lnTo>
                <a:lnTo>
                  <a:pt x="194" y="71"/>
                </a:lnTo>
                <a:lnTo>
                  <a:pt x="190" y="70"/>
                </a:lnTo>
                <a:lnTo>
                  <a:pt x="182" y="70"/>
                </a:lnTo>
                <a:lnTo>
                  <a:pt x="175" y="71"/>
                </a:lnTo>
                <a:lnTo>
                  <a:pt x="173" y="70"/>
                </a:lnTo>
                <a:lnTo>
                  <a:pt x="161" y="81"/>
                </a:lnTo>
                <a:lnTo>
                  <a:pt x="159" y="81"/>
                </a:lnTo>
                <a:lnTo>
                  <a:pt x="156" y="83"/>
                </a:lnTo>
                <a:lnTo>
                  <a:pt x="144" y="89"/>
                </a:lnTo>
                <a:lnTo>
                  <a:pt x="142" y="91"/>
                </a:lnTo>
                <a:lnTo>
                  <a:pt x="142" y="93"/>
                </a:lnTo>
                <a:lnTo>
                  <a:pt x="142" y="94"/>
                </a:lnTo>
                <a:lnTo>
                  <a:pt x="138" y="94"/>
                </a:lnTo>
                <a:lnTo>
                  <a:pt x="136" y="93"/>
                </a:lnTo>
                <a:lnTo>
                  <a:pt x="134" y="91"/>
                </a:lnTo>
                <a:lnTo>
                  <a:pt x="134" y="89"/>
                </a:lnTo>
                <a:lnTo>
                  <a:pt x="133" y="93"/>
                </a:lnTo>
                <a:lnTo>
                  <a:pt x="131" y="93"/>
                </a:lnTo>
                <a:lnTo>
                  <a:pt x="125" y="93"/>
                </a:lnTo>
                <a:lnTo>
                  <a:pt x="121" y="89"/>
                </a:lnTo>
                <a:lnTo>
                  <a:pt x="117" y="89"/>
                </a:lnTo>
                <a:lnTo>
                  <a:pt x="113" y="89"/>
                </a:lnTo>
                <a:lnTo>
                  <a:pt x="109" y="89"/>
                </a:lnTo>
                <a:lnTo>
                  <a:pt x="108" y="91"/>
                </a:lnTo>
                <a:lnTo>
                  <a:pt x="106" y="93"/>
                </a:lnTo>
                <a:lnTo>
                  <a:pt x="106" y="94"/>
                </a:lnTo>
                <a:lnTo>
                  <a:pt x="106" y="96"/>
                </a:lnTo>
                <a:lnTo>
                  <a:pt x="102" y="96"/>
                </a:lnTo>
                <a:lnTo>
                  <a:pt x="102" y="98"/>
                </a:lnTo>
                <a:lnTo>
                  <a:pt x="102" y="100"/>
                </a:lnTo>
                <a:lnTo>
                  <a:pt x="102" y="102"/>
                </a:lnTo>
                <a:lnTo>
                  <a:pt x="102" y="104"/>
                </a:lnTo>
                <a:lnTo>
                  <a:pt x="106" y="106"/>
                </a:lnTo>
                <a:lnTo>
                  <a:pt x="106" y="108"/>
                </a:lnTo>
                <a:lnTo>
                  <a:pt x="108" y="110"/>
                </a:lnTo>
                <a:lnTo>
                  <a:pt x="106" y="112"/>
                </a:lnTo>
                <a:lnTo>
                  <a:pt x="106" y="114"/>
                </a:lnTo>
                <a:lnTo>
                  <a:pt x="104" y="114"/>
                </a:lnTo>
                <a:lnTo>
                  <a:pt x="102" y="116"/>
                </a:lnTo>
                <a:lnTo>
                  <a:pt x="98" y="119"/>
                </a:lnTo>
                <a:lnTo>
                  <a:pt x="96" y="121"/>
                </a:lnTo>
                <a:lnTo>
                  <a:pt x="94" y="121"/>
                </a:lnTo>
                <a:lnTo>
                  <a:pt x="94" y="123"/>
                </a:lnTo>
                <a:lnTo>
                  <a:pt x="94" y="125"/>
                </a:lnTo>
                <a:lnTo>
                  <a:pt x="92" y="127"/>
                </a:lnTo>
                <a:lnTo>
                  <a:pt x="92" y="129"/>
                </a:lnTo>
                <a:lnTo>
                  <a:pt x="94" y="131"/>
                </a:lnTo>
                <a:lnTo>
                  <a:pt x="94" y="133"/>
                </a:lnTo>
                <a:lnTo>
                  <a:pt x="92" y="133"/>
                </a:lnTo>
                <a:lnTo>
                  <a:pt x="86" y="137"/>
                </a:lnTo>
                <a:lnTo>
                  <a:pt x="85" y="137"/>
                </a:lnTo>
                <a:lnTo>
                  <a:pt x="79" y="139"/>
                </a:lnTo>
                <a:lnTo>
                  <a:pt x="77" y="141"/>
                </a:lnTo>
                <a:lnTo>
                  <a:pt x="73" y="143"/>
                </a:lnTo>
                <a:lnTo>
                  <a:pt x="71" y="146"/>
                </a:lnTo>
                <a:lnTo>
                  <a:pt x="69" y="146"/>
                </a:lnTo>
                <a:lnTo>
                  <a:pt x="69" y="148"/>
                </a:lnTo>
                <a:lnTo>
                  <a:pt x="67" y="150"/>
                </a:lnTo>
                <a:lnTo>
                  <a:pt x="67" y="152"/>
                </a:lnTo>
                <a:lnTo>
                  <a:pt x="67" y="154"/>
                </a:lnTo>
                <a:lnTo>
                  <a:pt x="69" y="154"/>
                </a:lnTo>
                <a:lnTo>
                  <a:pt x="71" y="156"/>
                </a:lnTo>
                <a:lnTo>
                  <a:pt x="77" y="156"/>
                </a:lnTo>
                <a:lnTo>
                  <a:pt x="77" y="154"/>
                </a:lnTo>
                <a:lnTo>
                  <a:pt x="79" y="154"/>
                </a:lnTo>
                <a:lnTo>
                  <a:pt x="81" y="156"/>
                </a:lnTo>
                <a:lnTo>
                  <a:pt x="86" y="156"/>
                </a:lnTo>
                <a:lnTo>
                  <a:pt x="86" y="158"/>
                </a:lnTo>
                <a:lnTo>
                  <a:pt x="88" y="156"/>
                </a:lnTo>
                <a:lnTo>
                  <a:pt x="94" y="156"/>
                </a:lnTo>
                <a:lnTo>
                  <a:pt x="96" y="154"/>
                </a:lnTo>
                <a:lnTo>
                  <a:pt x="96" y="152"/>
                </a:lnTo>
                <a:lnTo>
                  <a:pt x="98" y="152"/>
                </a:lnTo>
                <a:lnTo>
                  <a:pt x="100" y="154"/>
                </a:lnTo>
                <a:lnTo>
                  <a:pt x="104" y="156"/>
                </a:lnTo>
                <a:lnTo>
                  <a:pt x="102" y="158"/>
                </a:lnTo>
                <a:lnTo>
                  <a:pt x="100" y="160"/>
                </a:lnTo>
                <a:lnTo>
                  <a:pt x="102" y="162"/>
                </a:lnTo>
                <a:lnTo>
                  <a:pt x="102" y="160"/>
                </a:lnTo>
                <a:lnTo>
                  <a:pt x="104" y="160"/>
                </a:lnTo>
                <a:lnTo>
                  <a:pt x="104" y="162"/>
                </a:lnTo>
                <a:lnTo>
                  <a:pt x="104" y="164"/>
                </a:lnTo>
                <a:lnTo>
                  <a:pt x="104" y="166"/>
                </a:lnTo>
                <a:lnTo>
                  <a:pt x="106" y="166"/>
                </a:lnTo>
                <a:lnTo>
                  <a:pt x="113" y="167"/>
                </a:lnTo>
                <a:lnTo>
                  <a:pt x="113" y="169"/>
                </a:lnTo>
                <a:lnTo>
                  <a:pt x="113" y="171"/>
                </a:lnTo>
                <a:lnTo>
                  <a:pt x="115" y="177"/>
                </a:lnTo>
                <a:lnTo>
                  <a:pt x="115" y="179"/>
                </a:lnTo>
                <a:lnTo>
                  <a:pt x="115" y="181"/>
                </a:lnTo>
                <a:lnTo>
                  <a:pt x="117" y="181"/>
                </a:lnTo>
                <a:lnTo>
                  <a:pt x="115" y="183"/>
                </a:lnTo>
                <a:lnTo>
                  <a:pt x="115" y="185"/>
                </a:lnTo>
                <a:lnTo>
                  <a:pt x="113" y="185"/>
                </a:lnTo>
                <a:lnTo>
                  <a:pt x="111" y="185"/>
                </a:lnTo>
                <a:lnTo>
                  <a:pt x="109" y="187"/>
                </a:lnTo>
                <a:lnTo>
                  <a:pt x="108" y="187"/>
                </a:lnTo>
                <a:lnTo>
                  <a:pt x="108" y="189"/>
                </a:lnTo>
                <a:lnTo>
                  <a:pt x="108" y="191"/>
                </a:lnTo>
                <a:lnTo>
                  <a:pt x="106" y="191"/>
                </a:lnTo>
                <a:lnTo>
                  <a:pt x="104" y="192"/>
                </a:lnTo>
                <a:lnTo>
                  <a:pt x="104" y="194"/>
                </a:lnTo>
                <a:lnTo>
                  <a:pt x="102" y="194"/>
                </a:lnTo>
                <a:lnTo>
                  <a:pt x="102" y="196"/>
                </a:lnTo>
                <a:lnTo>
                  <a:pt x="100" y="200"/>
                </a:lnTo>
                <a:lnTo>
                  <a:pt x="100" y="198"/>
                </a:lnTo>
                <a:lnTo>
                  <a:pt x="98" y="198"/>
                </a:lnTo>
                <a:lnTo>
                  <a:pt x="98" y="200"/>
                </a:lnTo>
                <a:lnTo>
                  <a:pt x="96" y="202"/>
                </a:lnTo>
                <a:lnTo>
                  <a:pt x="96" y="204"/>
                </a:lnTo>
                <a:lnTo>
                  <a:pt x="96" y="206"/>
                </a:lnTo>
                <a:lnTo>
                  <a:pt x="94" y="208"/>
                </a:lnTo>
                <a:lnTo>
                  <a:pt x="96" y="210"/>
                </a:lnTo>
                <a:lnTo>
                  <a:pt x="98" y="212"/>
                </a:lnTo>
                <a:lnTo>
                  <a:pt x="100" y="212"/>
                </a:lnTo>
                <a:lnTo>
                  <a:pt x="102" y="214"/>
                </a:lnTo>
                <a:lnTo>
                  <a:pt x="108" y="217"/>
                </a:lnTo>
                <a:lnTo>
                  <a:pt x="111" y="216"/>
                </a:lnTo>
                <a:lnTo>
                  <a:pt x="117" y="214"/>
                </a:lnTo>
                <a:lnTo>
                  <a:pt x="117" y="212"/>
                </a:lnTo>
                <a:lnTo>
                  <a:pt x="119" y="212"/>
                </a:lnTo>
                <a:lnTo>
                  <a:pt x="123" y="212"/>
                </a:lnTo>
                <a:lnTo>
                  <a:pt x="125" y="214"/>
                </a:lnTo>
                <a:lnTo>
                  <a:pt x="129" y="212"/>
                </a:lnTo>
                <a:lnTo>
                  <a:pt x="131" y="212"/>
                </a:lnTo>
                <a:lnTo>
                  <a:pt x="136" y="212"/>
                </a:lnTo>
                <a:lnTo>
                  <a:pt x="138" y="210"/>
                </a:lnTo>
                <a:lnTo>
                  <a:pt x="140" y="210"/>
                </a:lnTo>
                <a:lnTo>
                  <a:pt x="142" y="212"/>
                </a:lnTo>
                <a:lnTo>
                  <a:pt x="146" y="214"/>
                </a:lnTo>
                <a:lnTo>
                  <a:pt x="148" y="214"/>
                </a:lnTo>
                <a:lnTo>
                  <a:pt x="150" y="216"/>
                </a:lnTo>
                <a:lnTo>
                  <a:pt x="152" y="216"/>
                </a:lnTo>
                <a:lnTo>
                  <a:pt x="156" y="216"/>
                </a:lnTo>
                <a:lnTo>
                  <a:pt x="156" y="214"/>
                </a:lnTo>
                <a:lnTo>
                  <a:pt x="159" y="216"/>
                </a:lnTo>
                <a:lnTo>
                  <a:pt x="163" y="217"/>
                </a:lnTo>
                <a:lnTo>
                  <a:pt x="163" y="219"/>
                </a:lnTo>
                <a:lnTo>
                  <a:pt x="165" y="221"/>
                </a:lnTo>
                <a:lnTo>
                  <a:pt x="165" y="223"/>
                </a:lnTo>
                <a:lnTo>
                  <a:pt x="165" y="225"/>
                </a:lnTo>
                <a:lnTo>
                  <a:pt x="167" y="225"/>
                </a:lnTo>
                <a:lnTo>
                  <a:pt x="167" y="227"/>
                </a:lnTo>
                <a:lnTo>
                  <a:pt x="165" y="227"/>
                </a:lnTo>
                <a:lnTo>
                  <a:pt x="167" y="229"/>
                </a:lnTo>
                <a:lnTo>
                  <a:pt x="169" y="231"/>
                </a:lnTo>
                <a:lnTo>
                  <a:pt x="167" y="233"/>
                </a:lnTo>
                <a:lnTo>
                  <a:pt x="167" y="237"/>
                </a:lnTo>
                <a:lnTo>
                  <a:pt x="167" y="239"/>
                </a:lnTo>
                <a:lnTo>
                  <a:pt x="163" y="240"/>
                </a:lnTo>
                <a:lnTo>
                  <a:pt x="161" y="242"/>
                </a:lnTo>
                <a:lnTo>
                  <a:pt x="157" y="244"/>
                </a:lnTo>
                <a:lnTo>
                  <a:pt x="156" y="246"/>
                </a:lnTo>
                <a:lnTo>
                  <a:pt x="154" y="246"/>
                </a:lnTo>
                <a:lnTo>
                  <a:pt x="154" y="248"/>
                </a:lnTo>
                <a:lnTo>
                  <a:pt x="152" y="248"/>
                </a:lnTo>
                <a:lnTo>
                  <a:pt x="150" y="250"/>
                </a:lnTo>
                <a:lnTo>
                  <a:pt x="146" y="250"/>
                </a:lnTo>
                <a:lnTo>
                  <a:pt x="142" y="250"/>
                </a:lnTo>
                <a:lnTo>
                  <a:pt x="138" y="252"/>
                </a:lnTo>
                <a:lnTo>
                  <a:pt x="136" y="252"/>
                </a:lnTo>
                <a:lnTo>
                  <a:pt x="134" y="252"/>
                </a:lnTo>
                <a:lnTo>
                  <a:pt x="133" y="252"/>
                </a:lnTo>
                <a:lnTo>
                  <a:pt x="127" y="252"/>
                </a:lnTo>
                <a:lnTo>
                  <a:pt x="125" y="254"/>
                </a:lnTo>
                <a:lnTo>
                  <a:pt x="123" y="256"/>
                </a:lnTo>
                <a:lnTo>
                  <a:pt x="121" y="256"/>
                </a:lnTo>
                <a:lnTo>
                  <a:pt x="121" y="258"/>
                </a:lnTo>
                <a:lnTo>
                  <a:pt x="119" y="260"/>
                </a:lnTo>
                <a:lnTo>
                  <a:pt x="117" y="262"/>
                </a:lnTo>
                <a:lnTo>
                  <a:pt x="117" y="264"/>
                </a:lnTo>
                <a:lnTo>
                  <a:pt x="115" y="267"/>
                </a:lnTo>
                <a:lnTo>
                  <a:pt x="113" y="267"/>
                </a:lnTo>
                <a:lnTo>
                  <a:pt x="111" y="269"/>
                </a:lnTo>
                <a:lnTo>
                  <a:pt x="109" y="269"/>
                </a:lnTo>
                <a:lnTo>
                  <a:pt x="108" y="271"/>
                </a:lnTo>
                <a:lnTo>
                  <a:pt x="108" y="273"/>
                </a:lnTo>
                <a:lnTo>
                  <a:pt x="109" y="275"/>
                </a:lnTo>
                <a:lnTo>
                  <a:pt x="111" y="275"/>
                </a:lnTo>
                <a:lnTo>
                  <a:pt x="111" y="277"/>
                </a:lnTo>
                <a:lnTo>
                  <a:pt x="111" y="279"/>
                </a:lnTo>
                <a:lnTo>
                  <a:pt x="113" y="279"/>
                </a:lnTo>
                <a:lnTo>
                  <a:pt x="111" y="281"/>
                </a:lnTo>
                <a:lnTo>
                  <a:pt x="113" y="285"/>
                </a:lnTo>
                <a:lnTo>
                  <a:pt x="111" y="285"/>
                </a:lnTo>
                <a:lnTo>
                  <a:pt x="111" y="287"/>
                </a:lnTo>
                <a:lnTo>
                  <a:pt x="113" y="288"/>
                </a:lnTo>
                <a:lnTo>
                  <a:pt x="115" y="290"/>
                </a:lnTo>
                <a:lnTo>
                  <a:pt x="117" y="292"/>
                </a:lnTo>
                <a:lnTo>
                  <a:pt x="119" y="296"/>
                </a:lnTo>
                <a:lnTo>
                  <a:pt x="121" y="298"/>
                </a:lnTo>
                <a:lnTo>
                  <a:pt x="125" y="300"/>
                </a:lnTo>
                <a:lnTo>
                  <a:pt x="127" y="298"/>
                </a:lnTo>
                <a:lnTo>
                  <a:pt x="129" y="298"/>
                </a:lnTo>
                <a:lnTo>
                  <a:pt x="131" y="298"/>
                </a:lnTo>
                <a:lnTo>
                  <a:pt x="133" y="300"/>
                </a:lnTo>
                <a:lnTo>
                  <a:pt x="136" y="300"/>
                </a:lnTo>
                <a:lnTo>
                  <a:pt x="136" y="302"/>
                </a:lnTo>
                <a:lnTo>
                  <a:pt x="140" y="304"/>
                </a:lnTo>
                <a:lnTo>
                  <a:pt x="142" y="304"/>
                </a:lnTo>
                <a:lnTo>
                  <a:pt x="142" y="306"/>
                </a:lnTo>
                <a:lnTo>
                  <a:pt x="144" y="306"/>
                </a:lnTo>
                <a:lnTo>
                  <a:pt x="144" y="308"/>
                </a:lnTo>
                <a:lnTo>
                  <a:pt x="144" y="312"/>
                </a:lnTo>
                <a:lnTo>
                  <a:pt x="146" y="312"/>
                </a:lnTo>
                <a:lnTo>
                  <a:pt x="146" y="313"/>
                </a:lnTo>
                <a:lnTo>
                  <a:pt x="150" y="315"/>
                </a:lnTo>
                <a:lnTo>
                  <a:pt x="152" y="317"/>
                </a:lnTo>
                <a:lnTo>
                  <a:pt x="150" y="319"/>
                </a:lnTo>
                <a:lnTo>
                  <a:pt x="150" y="321"/>
                </a:lnTo>
                <a:lnTo>
                  <a:pt x="150" y="323"/>
                </a:lnTo>
                <a:lnTo>
                  <a:pt x="148" y="325"/>
                </a:lnTo>
                <a:lnTo>
                  <a:pt x="148" y="327"/>
                </a:lnTo>
                <a:lnTo>
                  <a:pt x="148" y="331"/>
                </a:lnTo>
                <a:lnTo>
                  <a:pt x="150" y="331"/>
                </a:lnTo>
                <a:lnTo>
                  <a:pt x="150" y="335"/>
                </a:lnTo>
                <a:lnTo>
                  <a:pt x="150" y="338"/>
                </a:lnTo>
                <a:lnTo>
                  <a:pt x="148" y="338"/>
                </a:lnTo>
                <a:lnTo>
                  <a:pt x="146" y="340"/>
                </a:lnTo>
                <a:lnTo>
                  <a:pt x="146" y="342"/>
                </a:lnTo>
                <a:lnTo>
                  <a:pt x="146" y="344"/>
                </a:lnTo>
                <a:lnTo>
                  <a:pt x="144" y="344"/>
                </a:lnTo>
                <a:lnTo>
                  <a:pt x="144" y="346"/>
                </a:lnTo>
                <a:lnTo>
                  <a:pt x="142" y="348"/>
                </a:lnTo>
                <a:lnTo>
                  <a:pt x="140" y="350"/>
                </a:lnTo>
                <a:lnTo>
                  <a:pt x="138" y="350"/>
                </a:lnTo>
                <a:lnTo>
                  <a:pt x="136" y="352"/>
                </a:lnTo>
                <a:lnTo>
                  <a:pt x="134" y="352"/>
                </a:lnTo>
                <a:lnTo>
                  <a:pt x="133" y="354"/>
                </a:lnTo>
                <a:lnTo>
                  <a:pt x="129" y="354"/>
                </a:lnTo>
                <a:lnTo>
                  <a:pt x="125" y="356"/>
                </a:lnTo>
                <a:lnTo>
                  <a:pt x="125" y="354"/>
                </a:lnTo>
                <a:lnTo>
                  <a:pt x="123" y="354"/>
                </a:lnTo>
                <a:lnTo>
                  <a:pt x="123" y="356"/>
                </a:lnTo>
                <a:lnTo>
                  <a:pt x="119" y="358"/>
                </a:lnTo>
                <a:lnTo>
                  <a:pt x="117" y="358"/>
                </a:lnTo>
                <a:lnTo>
                  <a:pt x="117" y="360"/>
                </a:lnTo>
                <a:lnTo>
                  <a:pt x="115" y="361"/>
                </a:lnTo>
                <a:lnTo>
                  <a:pt x="115" y="363"/>
                </a:lnTo>
                <a:lnTo>
                  <a:pt x="115" y="365"/>
                </a:lnTo>
                <a:lnTo>
                  <a:pt x="115" y="367"/>
                </a:lnTo>
                <a:lnTo>
                  <a:pt x="117" y="367"/>
                </a:lnTo>
                <a:lnTo>
                  <a:pt x="119" y="369"/>
                </a:lnTo>
                <a:lnTo>
                  <a:pt x="121" y="371"/>
                </a:lnTo>
                <a:lnTo>
                  <a:pt x="125" y="369"/>
                </a:lnTo>
                <a:lnTo>
                  <a:pt x="125" y="371"/>
                </a:lnTo>
                <a:lnTo>
                  <a:pt x="127" y="371"/>
                </a:lnTo>
                <a:lnTo>
                  <a:pt x="129" y="371"/>
                </a:lnTo>
                <a:lnTo>
                  <a:pt x="131" y="375"/>
                </a:lnTo>
                <a:lnTo>
                  <a:pt x="134" y="377"/>
                </a:lnTo>
                <a:lnTo>
                  <a:pt x="136" y="377"/>
                </a:lnTo>
                <a:lnTo>
                  <a:pt x="138" y="379"/>
                </a:lnTo>
                <a:lnTo>
                  <a:pt x="140" y="379"/>
                </a:lnTo>
                <a:lnTo>
                  <a:pt x="142" y="381"/>
                </a:lnTo>
                <a:lnTo>
                  <a:pt x="144" y="383"/>
                </a:lnTo>
                <a:lnTo>
                  <a:pt x="144" y="385"/>
                </a:lnTo>
                <a:lnTo>
                  <a:pt x="146" y="385"/>
                </a:lnTo>
                <a:lnTo>
                  <a:pt x="146" y="386"/>
                </a:lnTo>
                <a:lnTo>
                  <a:pt x="146" y="388"/>
                </a:lnTo>
                <a:lnTo>
                  <a:pt x="148" y="390"/>
                </a:lnTo>
                <a:lnTo>
                  <a:pt x="150" y="390"/>
                </a:lnTo>
                <a:lnTo>
                  <a:pt x="148" y="392"/>
                </a:lnTo>
                <a:lnTo>
                  <a:pt x="148" y="394"/>
                </a:lnTo>
                <a:lnTo>
                  <a:pt x="152" y="394"/>
                </a:lnTo>
                <a:lnTo>
                  <a:pt x="154" y="396"/>
                </a:lnTo>
                <a:lnTo>
                  <a:pt x="156" y="396"/>
                </a:lnTo>
                <a:lnTo>
                  <a:pt x="159" y="398"/>
                </a:lnTo>
                <a:lnTo>
                  <a:pt x="161" y="398"/>
                </a:lnTo>
                <a:lnTo>
                  <a:pt x="161" y="400"/>
                </a:lnTo>
                <a:lnTo>
                  <a:pt x="165" y="400"/>
                </a:lnTo>
                <a:lnTo>
                  <a:pt x="167" y="402"/>
                </a:lnTo>
                <a:lnTo>
                  <a:pt x="169" y="402"/>
                </a:lnTo>
                <a:lnTo>
                  <a:pt x="171" y="402"/>
                </a:lnTo>
                <a:lnTo>
                  <a:pt x="175" y="402"/>
                </a:lnTo>
                <a:lnTo>
                  <a:pt x="175" y="404"/>
                </a:lnTo>
                <a:lnTo>
                  <a:pt x="175" y="406"/>
                </a:lnTo>
                <a:lnTo>
                  <a:pt x="177" y="408"/>
                </a:lnTo>
                <a:lnTo>
                  <a:pt x="179" y="417"/>
                </a:lnTo>
                <a:lnTo>
                  <a:pt x="175" y="421"/>
                </a:lnTo>
                <a:lnTo>
                  <a:pt x="177" y="423"/>
                </a:lnTo>
                <a:lnTo>
                  <a:pt x="181" y="423"/>
                </a:lnTo>
                <a:lnTo>
                  <a:pt x="186" y="425"/>
                </a:lnTo>
                <a:lnTo>
                  <a:pt x="188" y="425"/>
                </a:lnTo>
                <a:lnTo>
                  <a:pt x="190" y="427"/>
                </a:lnTo>
                <a:lnTo>
                  <a:pt x="194" y="429"/>
                </a:lnTo>
                <a:lnTo>
                  <a:pt x="194" y="431"/>
                </a:lnTo>
                <a:lnTo>
                  <a:pt x="194" y="433"/>
                </a:lnTo>
                <a:lnTo>
                  <a:pt x="194" y="434"/>
                </a:lnTo>
                <a:lnTo>
                  <a:pt x="194" y="436"/>
                </a:lnTo>
                <a:lnTo>
                  <a:pt x="194" y="438"/>
                </a:lnTo>
                <a:lnTo>
                  <a:pt x="198" y="442"/>
                </a:lnTo>
                <a:lnTo>
                  <a:pt x="198" y="444"/>
                </a:lnTo>
                <a:lnTo>
                  <a:pt x="198" y="446"/>
                </a:lnTo>
                <a:lnTo>
                  <a:pt x="200" y="446"/>
                </a:lnTo>
                <a:lnTo>
                  <a:pt x="196" y="450"/>
                </a:lnTo>
                <a:lnTo>
                  <a:pt x="194" y="450"/>
                </a:lnTo>
                <a:lnTo>
                  <a:pt x="192" y="452"/>
                </a:lnTo>
                <a:lnTo>
                  <a:pt x="190" y="452"/>
                </a:lnTo>
                <a:lnTo>
                  <a:pt x="188" y="452"/>
                </a:lnTo>
                <a:lnTo>
                  <a:pt x="186" y="452"/>
                </a:lnTo>
                <a:lnTo>
                  <a:pt x="184" y="452"/>
                </a:lnTo>
                <a:lnTo>
                  <a:pt x="182" y="452"/>
                </a:lnTo>
                <a:lnTo>
                  <a:pt x="182" y="450"/>
                </a:lnTo>
                <a:lnTo>
                  <a:pt x="181" y="450"/>
                </a:lnTo>
                <a:lnTo>
                  <a:pt x="181" y="448"/>
                </a:lnTo>
                <a:lnTo>
                  <a:pt x="179" y="448"/>
                </a:lnTo>
                <a:lnTo>
                  <a:pt x="179" y="446"/>
                </a:lnTo>
                <a:lnTo>
                  <a:pt x="179" y="444"/>
                </a:lnTo>
                <a:lnTo>
                  <a:pt x="177" y="444"/>
                </a:lnTo>
                <a:lnTo>
                  <a:pt x="175" y="442"/>
                </a:lnTo>
                <a:lnTo>
                  <a:pt x="173" y="442"/>
                </a:lnTo>
                <a:lnTo>
                  <a:pt x="171" y="440"/>
                </a:lnTo>
                <a:lnTo>
                  <a:pt x="169" y="440"/>
                </a:lnTo>
                <a:lnTo>
                  <a:pt x="167" y="440"/>
                </a:lnTo>
                <a:lnTo>
                  <a:pt x="167" y="438"/>
                </a:lnTo>
                <a:lnTo>
                  <a:pt x="165" y="438"/>
                </a:lnTo>
                <a:lnTo>
                  <a:pt x="163" y="438"/>
                </a:lnTo>
                <a:lnTo>
                  <a:pt x="161" y="436"/>
                </a:lnTo>
                <a:lnTo>
                  <a:pt x="159" y="436"/>
                </a:lnTo>
                <a:lnTo>
                  <a:pt x="159" y="434"/>
                </a:lnTo>
                <a:lnTo>
                  <a:pt x="157" y="434"/>
                </a:lnTo>
                <a:lnTo>
                  <a:pt x="156" y="434"/>
                </a:lnTo>
                <a:lnTo>
                  <a:pt x="154" y="433"/>
                </a:lnTo>
                <a:lnTo>
                  <a:pt x="152" y="433"/>
                </a:lnTo>
                <a:lnTo>
                  <a:pt x="150" y="431"/>
                </a:lnTo>
                <a:lnTo>
                  <a:pt x="148" y="431"/>
                </a:lnTo>
                <a:lnTo>
                  <a:pt x="146" y="431"/>
                </a:lnTo>
                <a:lnTo>
                  <a:pt x="146" y="429"/>
                </a:lnTo>
                <a:lnTo>
                  <a:pt x="144" y="429"/>
                </a:lnTo>
                <a:lnTo>
                  <a:pt x="142" y="429"/>
                </a:lnTo>
                <a:lnTo>
                  <a:pt x="142" y="427"/>
                </a:lnTo>
                <a:lnTo>
                  <a:pt x="140" y="427"/>
                </a:lnTo>
                <a:lnTo>
                  <a:pt x="138" y="427"/>
                </a:lnTo>
                <a:lnTo>
                  <a:pt x="136" y="425"/>
                </a:lnTo>
                <a:lnTo>
                  <a:pt x="134" y="425"/>
                </a:lnTo>
                <a:lnTo>
                  <a:pt x="133" y="423"/>
                </a:lnTo>
                <a:lnTo>
                  <a:pt x="131" y="423"/>
                </a:lnTo>
                <a:lnTo>
                  <a:pt x="129" y="423"/>
                </a:lnTo>
                <a:lnTo>
                  <a:pt x="129" y="421"/>
                </a:lnTo>
                <a:lnTo>
                  <a:pt x="127" y="421"/>
                </a:lnTo>
                <a:lnTo>
                  <a:pt x="125" y="421"/>
                </a:lnTo>
                <a:lnTo>
                  <a:pt x="123" y="421"/>
                </a:lnTo>
                <a:lnTo>
                  <a:pt x="121" y="421"/>
                </a:lnTo>
                <a:lnTo>
                  <a:pt x="121" y="419"/>
                </a:lnTo>
                <a:lnTo>
                  <a:pt x="119" y="419"/>
                </a:lnTo>
                <a:lnTo>
                  <a:pt x="117" y="419"/>
                </a:lnTo>
                <a:lnTo>
                  <a:pt x="117" y="417"/>
                </a:lnTo>
                <a:lnTo>
                  <a:pt x="115" y="417"/>
                </a:lnTo>
                <a:lnTo>
                  <a:pt x="113" y="417"/>
                </a:lnTo>
                <a:lnTo>
                  <a:pt x="113" y="415"/>
                </a:lnTo>
                <a:lnTo>
                  <a:pt x="111" y="415"/>
                </a:lnTo>
                <a:lnTo>
                  <a:pt x="111" y="413"/>
                </a:lnTo>
                <a:lnTo>
                  <a:pt x="109" y="413"/>
                </a:lnTo>
                <a:lnTo>
                  <a:pt x="109" y="411"/>
                </a:lnTo>
                <a:lnTo>
                  <a:pt x="108" y="411"/>
                </a:lnTo>
                <a:lnTo>
                  <a:pt x="108" y="409"/>
                </a:lnTo>
                <a:lnTo>
                  <a:pt x="106" y="408"/>
                </a:lnTo>
                <a:lnTo>
                  <a:pt x="106" y="406"/>
                </a:lnTo>
                <a:lnTo>
                  <a:pt x="104" y="406"/>
                </a:lnTo>
                <a:lnTo>
                  <a:pt x="104" y="404"/>
                </a:lnTo>
                <a:lnTo>
                  <a:pt x="102" y="404"/>
                </a:lnTo>
                <a:lnTo>
                  <a:pt x="100" y="402"/>
                </a:lnTo>
                <a:lnTo>
                  <a:pt x="98" y="402"/>
                </a:lnTo>
                <a:lnTo>
                  <a:pt x="96" y="402"/>
                </a:lnTo>
                <a:lnTo>
                  <a:pt x="94" y="402"/>
                </a:lnTo>
                <a:lnTo>
                  <a:pt x="92" y="402"/>
                </a:lnTo>
                <a:lnTo>
                  <a:pt x="90" y="402"/>
                </a:lnTo>
                <a:lnTo>
                  <a:pt x="88" y="402"/>
                </a:lnTo>
                <a:lnTo>
                  <a:pt x="88" y="404"/>
                </a:lnTo>
                <a:lnTo>
                  <a:pt x="86" y="404"/>
                </a:lnTo>
                <a:lnTo>
                  <a:pt x="85" y="404"/>
                </a:lnTo>
                <a:lnTo>
                  <a:pt x="85" y="406"/>
                </a:lnTo>
                <a:lnTo>
                  <a:pt x="83" y="406"/>
                </a:lnTo>
                <a:lnTo>
                  <a:pt x="81" y="406"/>
                </a:lnTo>
                <a:lnTo>
                  <a:pt x="79" y="406"/>
                </a:lnTo>
                <a:lnTo>
                  <a:pt x="79" y="408"/>
                </a:lnTo>
                <a:lnTo>
                  <a:pt x="77" y="406"/>
                </a:lnTo>
                <a:lnTo>
                  <a:pt x="75" y="406"/>
                </a:lnTo>
                <a:lnTo>
                  <a:pt x="73" y="404"/>
                </a:lnTo>
                <a:lnTo>
                  <a:pt x="71" y="404"/>
                </a:lnTo>
                <a:lnTo>
                  <a:pt x="71" y="402"/>
                </a:lnTo>
                <a:lnTo>
                  <a:pt x="69" y="400"/>
                </a:lnTo>
                <a:lnTo>
                  <a:pt x="67" y="398"/>
                </a:lnTo>
                <a:lnTo>
                  <a:pt x="58" y="394"/>
                </a:lnTo>
                <a:lnTo>
                  <a:pt x="50" y="392"/>
                </a:lnTo>
                <a:lnTo>
                  <a:pt x="48" y="392"/>
                </a:lnTo>
                <a:lnTo>
                  <a:pt x="44" y="390"/>
                </a:lnTo>
                <a:lnTo>
                  <a:pt x="44" y="388"/>
                </a:lnTo>
                <a:lnTo>
                  <a:pt x="44" y="386"/>
                </a:lnTo>
                <a:lnTo>
                  <a:pt x="44" y="385"/>
                </a:lnTo>
                <a:lnTo>
                  <a:pt x="44" y="383"/>
                </a:lnTo>
                <a:lnTo>
                  <a:pt x="48" y="381"/>
                </a:lnTo>
                <a:lnTo>
                  <a:pt x="50" y="381"/>
                </a:lnTo>
                <a:lnTo>
                  <a:pt x="50" y="379"/>
                </a:lnTo>
                <a:lnTo>
                  <a:pt x="50" y="377"/>
                </a:lnTo>
                <a:lnTo>
                  <a:pt x="50" y="375"/>
                </a:lnTo>
                <a:lnTo>
                  <a:pt x="50" y="373"/>
                </a:lnTo>
                <a:lnTo>
                  <a:pt x="50" y="371"/>
                </a:lnTo>
                <a:lnTo>
                  <a:pt x="50" y="369"/>
                </a:lnTo>
                <a:lnTo>
                  <a:pt x="48" y="369"/>
                </a:lnTo>
                <a:lnTo>
                  <a:pt x="48" y="367"/>
                </a:lnTo>
                <a:lnTo>
                  <a:pt x="46" y="367"/>
                </a:lnTo>
                <a:lnTo>
                  <a:pt x="46" y="369"/>
                </a:lnTo>
                <a:lnTo>
                  <a:pt x="44" y="369"/>
                </a:lnTo>
                <a:lnTo>
                  <a:pt x="44" y="367"/>
                </a:lnTo>
                <a:lnTo>
                  <a:pt x="44" y="365"/>
                </a:lnTo>
                <a:lnTo>
                  <a:pt x="42" y="365"/>
                </a:lnTo>
                <a:lnTo>
                  <a:pt x="42" y="363"/>
                </a:lnTo>
                <a:lnTo>
                  <a:pt x="42" y="361"/>
                </a:lnTo>
                <a:lnTo>
                  <a:pt x="40" y="360"/>
                </a:lnTo>
                <a:lnTo>
                  <a:pt x="40" y="358"/>
                </a:lnTo>
                <a:lnTo>
                  <a:pt x="40" y="356"/>
                </a:lnTo>
                <a:lnTo>
                  <a:pt x="42" y="356"/>
                </a:lnTo>
                <a:lnTo>
                  <a:pt x="42" y="354"/>
                </a:lnTo>
                <a:lnTo>
                  <a:pt x="40" y="352"/>
                </a:lnTo>
                <a:lnTo>
                  <a:pt x="40" y="350"/>
                </a:lnTo>
                <a:lnTo>
                  <a:pt x="38" y="348"/>
                </a:lnTo>
                <a:lnTo>
                  <a:pt x="38" y="346"/>
                </a:lnTo>
                <a:lnTo>
                  <a:pt x="40" y="346"/>
                </a:lnTo>
                <a:lnTo>
                  <a:pt x="38" y="344"/>
                </a:lnTo>
                <a:lnTo>
                  <a:pt x="37" y="344"/>
                </a:lnTo>
                <a:lnTo>
                  <a:pt x="35" y="342"/>
                </a:lnTo>
                <a:lnTo>
                  <a:pt x="35" y="340"/>
                </a:lnTo>
                <a:lnTo>
                  <a:pt x="33" y="338"/>
                </a:lnTo>
                <a:lnTo>
                  <a:pt x="33" y="337"/>
                </a:lnTo>
                <a:lnTo>
                  <a:pt x="35" y="335"/>
                </a:lnTo>
                <a:lnTo>
                  <a:pt x="35" y="333"/>
                </a:lnTo>
                <a:lnTo>
                  <a:pt x="37" y="331"/>
                </a:lnTo>
                <a:lnTo>
                  <a:pt x="38" y="329"/>
                </a:lnTo>
                <a:lnTo>
                  <a:pt x="38" y="327"/>
                </a:lnTo>
                <a:lnTo>
                  <a:pt x="38" y="325"/>
                </a:lnTo>
                <a:lnTo>
                  <a:pt x="40" y="323"/>
                </a:lnTo>
                <a:lnTo>
                  <a:pt x="44" y="323"/>
                </a:lnTo>
                <a:lnTo>
                  <a:pt x="44" y="321"/>
                </a:lnTo>
                <a:lnTo>
                  <a:pt x="44" y="319"/>
                </a:lnTo>
                <a:lnTo>
                  <a:pt x="42" y="317"/>
                </a:lnTo>
                <a:lnTo>
                  <a:pt x="40" y="315"/>
                </a:lnTo>
                <a:lnTo>
                  <a:pt x="40" y="313"/>
                </a:lnTo>
                <a:lnTo>
                  <a:pt x="40" y="312"/>
                </a:lnTo>
                <a:lnTo>
                  <a:pt x="42" y="310"/>
                </a:lnTo>
                <a:lnTo>
                  <a:pt x="44" y="308"/>
                </a:lnTo>
                <a:lnTo>
                  <a:pt x="44" y="306"/>
                </a:lnTo>
                <a:lnTo>
                  <a:pt x="44" y="304"/>
                </a:lnTo>
                <a:lnTo>
                  <a:pt x="44" y="302"/>
                </a:lnTo>
                <a:lnTo>
                  <a:pt x="44" y="300"/>
                </a:lnTo>
                <a:lnTo>
                  <a:pt x="42" y="298"/>
                </a:lnTo>
                <a:lnTo>
                  <a:pt x="40" y="298"/>
                </a:lnTo>
                <a:lnTo>
                  <a:pt x="40" y="296"/>
                </a:lnTo>
                <a:lnTo>
                  <a:pt x="38" y="294"/>
                </a:lnTo>
                <a:lnTo>
                  <a:pt x="37" y="292"/>
                </a:lnTo>
                <a:lnTo>
                  <a:pt x="35" y="290"/>
                </a:lnTo>
                <a:lnTo>
                  <a:pt x="33" y="290"/>
                </a:lnTo>
                <a:lnTo>
                  <a:pt x="35" y="288"/>
                </a:lnTo>
                <a:lnTo>
                  <a:pt x="35" y="287"/>
                </a:lnTo>
                <a:lnTo>
                  <a:pt x="35" y="285"/>
                </a:lnTo>
                <a:lnTo>
                  <a:pt x="35" y="283"/>
                </a:lnTo>
                <a:lnTo>
                  <a:pt x="35" y="281"/>
                </a:lnTo>
                <a:lnTo>
                  <a:pt x="38" y="279"/>
                </a:lnTo>
                <a:lnTo>
                  <a:pt x="38" y="277"/>
                </a:lnTo>
                <a:lnTo>
                  <a:pt x="38" y="273"/>
                </a:lnTo>
                <a:lnTo>
                  <a:pt x="38" y="271"/>
                </a:lnTo>
                <a:lnTo>
                  <a:pt x="38" y="269"/>
                </a:lnTo>
                <a:lnTo>
                  <a:pt x="38" y="267"/>
                </a:lnTo>
                <a:lnTo>
                  <a:pt x="37" y="265"/>
                </a:lnTo>
                <a:lnTo>
                  <a:pt x="35" y="264"/>
                </a:lnTo>
                <a:lnTo>
                  <a:pt x="35" y="262"/>
                </a:lnTo>
                <a:lnTo>
                  <a:pt x="33" y="260"/>
                </a:lnTo>
                <a:lnTo>
                  <a:pt x="33" y="258"/>
                </a:lnTo>
                <a:lnTo>
                  <a:pt x="33" y="254"/>
                </a:lnTo>
                <a:lnTo>
                  <a:pt x="33" y="252"/>
                </a:lnTo>
                <a:lnTo>
                  <a:pt x="35" y="250"/>
                </a:lnTo>
                <a:lnTo>
                  <a:pt x="35" y="248"/>
                </a:lnTo>
                <a:lnTo>
                  <a:pt x="35" y="246"/>
                </a:lnTo>
                <a:lnTo>
                  <a:pt x="37" y="244"/>
                </a:lnTo>
                <a:lnTo>
                  <a:pt x="37" y="242"/>
                </a:lnTo>
                <a:lnTo>
                  <a:pt x="37" y="240"/>
                </a:lnTo>
                <a:lnTo>
                  <a:pt x="37" y="239"/>
                </a:lnTo>
                <a:lnTo>
                  <a:pt x="35" y="237"/>
                </a:lnTo>
                <a:lnTo>
                  <a:pt x="33" y="235"/>
                </a:lnTo>
                <a:lnTo>
                  <a:pt x="33" y="233"/>
                </a:lnTo>
                <a:lnTo>
                  <a:pt x="31" y="231"/>
                </a:lnTo>
                <a:lnTo>
                  <a:pt x="29" y="229"/>
                </a:lnTo>
                <a:lnTo>
                  <a:pt x="27" y="229"/>
                </a:lnTo>
                <a:lnTo>
                  <a:pt x="27" y="225"/>
                </a:lnTo>
                <a:lnTo>
                  <a:pt x="25" y="223"/>
                </a:lnTo>
                <a:lnTo>
                  <a:pt x="25" y="221"/>
                </a:lnTo>
                <a:lnTo>
                  <a:pt x="23" y="219"/>
                </a:lnTo>
                <a:lnTo>
                  <a:pt x="23" y="217"/>
                </a:lnTo>
                <a:lnTo>
                  <a:pt x="21" y="214"/>
                </a:lnTo>
                <a:lnTo>
                  <a:pt x="21" y="212"/>
                </a:lnTo>
                <a:lnTo>
                  <a:pt x="21" y="210"/>
                </a:lnTo>
                <a:lnTo>
                  <a:pt x="21" y="208"/>
                </a:lnTo>
                <a:lnTo>
                  <a:pt x="21" y="206"/>
                </a:lnTo>
                <a:lnTo>
                  <a:pt x="21" y="202"/>
                </a:lnTo>
                <a:lnTo>
                  <a:pt x="19" y="200"/>
                </a:lnTo>
                <a:lnTo>
                  <a:pt x="19" y="198"/>
                </a:lnTo>
                <a:lnTo>
                  <a:pt x="17" y="194"/>
                </a:lnTo>
                <a:lnTo>
                  <a:pt x="17" y="192"/>
                </a:lnTo>
                <a:lnTo>
                  <a:pt x="17" y="191"/>
                </a:lnTo>
                <a:lnTo>
                  <a:pt x="17" y="189"/>
                </a:lnTo>
                <a:lnTo>
                  <a:pt x="17" y="187"/>
                </a:lnTo>
                <a:lnTo>
                  <a:pt x="17" y="185"/>
                </a:lnTo>
                <a:lnTo>
                  <a:pt x="17" y="181"/>
                </a:lnTo>
                <a:lnTo>
                  <a:pt x="17" y="179"/>
                </a:lnTo>
                <a:lnTo>
                  <a:pt x="15" y="177"/>
                </a:lnTo>
                <a:lnTo>
                  <a:pt x="15" y="175"/>
                </a:lnTo>
                <a:lnTo>
                  <a:pt x="13" y="171"/>
                </a:lnTo>
                <a:lnTo>
                  <a:pt x="13" y="169"/>
                </a:lnTo>
                <a:lnTo>
                  <a:pt x="13" y="167"/>
                </a:lnTo>
                <a:lnTo>
                  <a:pt x="13" y="166"/>
                </a:lnTo>
                <a:lnTo>
                  <a:pt x="12" y="166"/>
                </a:lnTo>
                <a:lnTo>
                  <a:pt x="10" y="166"/>
                </a:lnTo>
                <a:lnTo>
                  <a:pt x="10" y="164"/>
                </a:lnTo>
                <a:lnTo>
                  <a:pt x="8" y="164"/>
                </a:lnTo>
                <a:lnTo>
                  <a:pt x="8" y="162"/>
                </a:lnTo>
                <a:lnTo>
                  <a:pt x="6" y="162"/>
                </a:lnTo>
                <a:lnTo>
                  <a:pt x="6" y="160"/>
                </a:lnTo>
                <a:lnTo>
                  <a:pt x="4" y="160"/>
                </a:lnTo>
                <a:lnTo>
                  <a:pt x="4" y="158"/>
                </a:lnTo>
                <a:lnTo>
                  <a:pt x="2" y="158"/>
                </a:lnTo>
                <a:lnTo>
                  <a:pt x="2" y="156"/>
                </a:lnTo>
                <a:lnTo>
                  <a:pt x="2" y="154"/>
                </a:lnTo>
                <a:lnTo>
                  <a:pt x="2" y="152"/>
                </a:lnTo>
                <a:lnTo>
                  <a:pt x="0" y="152"/>
                </a:lnTo>
                <a:lnTo>
                  <a:pt x="0" y="150"/>
                </a:lnTo>
                <a:lnTo>
                  <a:pt x="0" y="148"/>
                </a:lnTo>
                <a:lnTo>
                  <a:pt x="0" y="146"/>
                </a:lnTo>
                <a:lnTo>
                  <a:pt x="2" y="144"/>
                </a:lnTo>
                <a:lnTo>
                  <a:pt x="2" y="143"/>
                </a:lnTo>
                <a:lnTo>
                  <a:pt x="2" y="141"/>
                </a:lnTo>
                <a:lnTo>
                  <a:pt x="2" y="139"/>
                </a:lnTo>
                <a:lnTo>
                  <a:pt x="4" y="137"/>
                </a:lnTo>
                <a:lnTo>
                  <a:pt x="4" y="135"/>
                </a:lnTo>
                <a:lnTo>
                  <a:pt x="6" y="133"/>
                </a:lnTo>
                <a:lnTo>
                  <a:pt x="6" y="131"/>
                </a:lnTo>
                <a:lnTo>
                  <a:pt x="8" y="129"/>
                </a:lnTo>
                <a:lnTo>
                  <a:pt x="8" y="127"/>
                </a:lnTo>
                <a:lnTo>
                  <a:pt x="8" y="125"/>
                </a:lnTo>
                <a:lnTo>
                  <a:pt x="8" y="123"/>
                </a:lnTo>
                <a:lnTo>
                  <a:pt x="8" y="121"/>
                </a:lnTo>
                <a:lnTo>
                  <a:pt x="8" y="119"/>
                </a:lnTo>
                <a:lnTo>
                  <a:pt x="8" y="118"/>
                </a:lnTo>
                <a:lnTo>
                  <a:pt x="10" y="118"/>
                </a:lnTo>
                <a:lnTo>
                  <a:pt x="10" y="116"/>
                </a:lnTo>
                <a:lnTo>
                  <a:pt x="10" y="114"/>
                </a:lnTo>
                <a:lnTo>
                  <a:pt x="10" y="112"/>
                </a:lnTo>
                <a:lnTo>
                  <a:pt x="12" y="112"/>
                </a:lnTo>
                <a:lnTo>
                  <a:pt x="13" y="112"/>
                </a:lnTo>
                <a:lnTo>
                  <a:pt x="13" y="110"/>
                </a:lnTo>
                <a:lnTo>
                  <a:pt x="15" y="110"/>
                </a:lnTo>
                <a:lnTo>
                  <a:pt x="17" y="110"/>
                </a:lnTo>
                <a:lnTo>
                  <a:pt x="19" y="110"/>
                </a:lnTo>
                <a:lnTo>
                  <a:pt x="21" y="110"/>
                </a:lnTo>
                <a:lnTo>
                  <a:pt x="23" y="110"/>
                </a:lnTo>
                <a:lnTo>
                  <a:pt x="25" y="110"/>
                </a:lnTo>
                <a:lnTo>
                  <a:pt x="27" y="110"/>
                </a:lnTo>
                <a:lnTo>
                  <a:pt x="29" y="110"/>
                </a:lnTo>
                <a:lnTo>
                  <a:pt x="29" y="108"/>
                </a:lnTo>
                <a:lnTo>
                  <a:pt x="31" y="108"/>
                </a:lnTo>
                <a:lnTo>
                  <a:pt x="33" y="108"/>
                </a:lnTo>
                <a:lnTo>
                  <a:pt x="35" y="108"/>
                </a:lnTo>
                <a:lnTo>
                  <a:pt x="37" y="108"/>
                </a:lnTo>
                <a:lnTo>
                  <a:pt x="38" y="108"/>
                </a:lnTo>
                <a:lnTo>
                  <a:pt x="38" y="110"/>
                </a:lnTo>
                <a:lnTo>
                  <a:pt x="40" y="110"/>
                </a:lnTo>
                <a:lnTo>
                  <a:pt x="42" y="112"/>
                </a:lnTo>
                <a:lnTo>
                  <a:pt x="44" y="112"/>
                </a:lnTo>
                <a:lnTo>
                  <a:pt x="46" y="112"/>
                </a:lnTo>
                <a:lnTo>
                  <a:pt x="48" y="112"/>
                </a:lnTo>
                <a:lnTo>
                  <a:pt x="48" y="110"/>
                </a:lnTo>
                <a:lnTo>
                  <a:pt x="48" y="108"/>
                </a:lnTo>
                <a:lnTo>
                  <a:pt x="50" y="108"/>
                </a:lnTo>
                <a:lnTo>
                  <a:pt x="50" y="106"/>
                </a:lnTo>
                <a:lnTo>
                  <a:pt x="50" y="104"/>
                </a:lnTo>
                <a:lnTo>
                  <a:pt x="52" y="102"/>
                </a:lnTo>
                <a:lnTo>
                  <a:pt x="52" y="100"/>
                </a:lnTo>
                <a:lnTo>
                  <a:pt x="52" y="98"/>
                </a:lnTo>
                <a:lnTo>
                  <a:pt x="54" y="98"/>
                </a:lnTo>
                <a:lnTo>
                  <a:pt x="54" y="96"/>
                </a:lnTo>
                <a:lnTo>
                  <a:pt x="54" y="94"/>
                </a:lnTo>
                <a:lnTo>
                  <a:pt x="52" y="93"/>
                </a:lnTo>
                <a:lnTo>
                  <a:pt x="52" y="91"/>
                </a:lnTo>
                <a:lnTo>
                  <a:pt x="50" y="89"/>
                </a:lnTo>
                <a:lnTo>
                  <a:pt x="52" y="87"/>
                </a:lnTo>
                <a:lnTo>
                  <a:pt x="52" y="85"/>
                </a:lnTo>
                <a:lnTo>
                  <a:pt x="54" y="85"/>
                </a:lnTo>
                <a:lnTo>
                  <a:pt x="56" y="85"/>
                </a:lnTo>
                <a:lnTo>
                  <a:pt x="56" y="83"/>
                </a:lnTo>
                <a:lnTo>
                  <a:pt x="58" y="83"/>
                </a:lnTo>
                <a:lnTo>
                  <a:pt x="60" y="81"/>
                </a:lnTo>
                <a:lnTo>
                  <a:pt x="60" y="79"/>
                </a:lnTo>
                <a:lnTo>
                  <a:pt x="61" y="77"/>
                </a:lnTo>
                <a:lnTo>
                  <a:pt x="61" y="75"/>
                </a:lnTo>
                <a:lnTo>
                  <a:pt x="61" y="73"/>
                </a:lnTo>
                <a:lnTo>
                  <a:pt x="63" y="71"/>
                </a:lnTo>
                <a:lnTo>
                  <a:pt x="65" y="70"/>
                </a:lnTo>
                <a:lnTo>
                  <a:pt x="67" y="70"/>
                </a:lnTo>
                <a:lnTo>
                  <a:pt x="67" y="68"/>
                </a:lnTo>
                <a:lnTo>
                  <a:pt x="69" y="68"/>
                </a:lnTo>
                <a:lnTo>
                  <a:pt x="71" y="68"/>
                </a:lnTo>
                <a:lnTo>
                  <a:pt x="73" y="68"/>
                </a:lnTo>
                <a:lnTo>
                  <a:pt x="75" y="68"/>
                </a:lnTo>
                <a:lnTo>
                  <a:pt x="77" y="68"/>
                </a:lnTo>
                <a:lnTo>
                  <a:pt x="77" y="66"/>
                </a:lnTo>
                <a:lnTo>
                  <a:pt x="79" y="66"/>
                </a:lnTo>
                <a:lnTo>
                  <a:pt x="81" y="66"/>
                </a:lnTo>
                <a:lnTo>
                  <a:pt x="81" y="64"/>
                </a:lnTo>
                <a:lnTo>
                  <a:pt x="83" y="64"/>
                </a:lnTo>
                <a:lnTo>
                  <a:pt x="83" y="62"/>
                </a:lnTo>
                <a:lnTo>
                  <a:pt x="85" y="62"/>
                </a:lnTo>
                <a:lnTo>
                  <a:pt x="86" y="62"/>
                </a:lnTo>
                <a:lnTo>
                  <a:pt x="88" y="62"/>
                </a:lnTo>
                <a:lnTo>
                  <a:pt x="90" y="62"/>
                </a:lnTo>
                <a:lnTo>
                  <a:pt x="92" y="62"/>
                </a:lnTo>
                <a:lnTo>
                  <a:pt x="94" y="62"/>
                </a:lnTo>
                <a:lnTo>
                  <a:pt x="96" y="62"/>
                </a:lnTo>
                <a:lnTo>
                  <a:pt x="98" y="62"/>
                </a:lnTo>
                <a:lnTo>
                  <a:pt x="100" y="62"/>
                </a:lnTo>
                <a:lnTo>
                  <a:pt x="100" y="60"/>
                </a:lnTo>
                <a:lnTo>
                  <a:pt x="102" y="60"/>
                </a:lnTo>
                <a:lnTo>
                  <a:pt x="102" y="58"/>
                </a:lnTo>
                <a:lnTo>
                  <a:pt x="104" y="58"/>
                </a:lnTo>
                <a:lnTo>
                  <a:pt x="106" y="58"/>
                </a:lnTo>
                <a:lnTo>
                  <a:pt x="106" y="56"/>
                </a:lnTo>
                <a:lnTo>
                  <a:pt x="108" y="56"/>
                </a:lnTo>
                <a:lnTo>
                  <a:pt x="109" y="56"/>
                </a:lnTo>
                <a:lnTo>
                  <a:pt x="111" y="54"/>
                </a:lnTo>
                <a:lnTo>
                  <a:pt x="113" y="52"/>
                </a:lnTo>
                <a:lnTo>
                  <a:pt x="113" y="50"/>
                </a:lnTo>
                <a:lnTo>
                  <a:pt x="115" y="50"/>
                </a:lnTo>
                <a:lnTo>
                  <a:pt x="115" y="48"/>
                </a:lnTo>
                <a:lnTo>
                  <a:pt x="115" y="46"/>
                </a:lnTo>
                <a:lnTo>
                  <a:pt x="117" y="46"/>
                </a:lnTo>
                <a:lnTo>
                  <a:pt x="117" y="45"/>
                </a:lnTo>
                <a:lnTo>
                  <a:pt x="119" y="45"/>
                </a:lnTo>
                <a:lnTo>
                  <a:pt x="119" y="43"/>
                </a:lnTo>
                <a:lnTo>
                  <a:pt x="121" y="43"/>
                </a:lnTo>
                <a:lnTo>
                  <a:pt x="121" y="41"/>
                </a:lnTo>
                <a:lnTo>
                  <a:pt x="123" y="41"/>
                </a:lnTo>
                <a:lnTo>
                  <a:pt x="123" y="39"/>
                </a:lnTo>
                <a:lnTo>
                  <a:pt x="125" y="39"/>
                </a:lnTo>
                <a:lnTo>
                  <a:pt x="125" y="37"/>
                </a:lnTo>
                <a:lnTo>
                  <a:pt x="125" y="35"/>
                </a:lnTo>
                <a:lnTo>
                  <a:pt x="125" y="33"/>
                </a:lnTo>
                <a:lnTo>
                  <a:pt x="125" y="31"/>
                </a:lnTo>
                <a:lnTo>
                  <a:pt x="127" y="29"/>
                </a:lnTo>
                <a:lnTo>
                  <a:pt x="129" y="27"/>
                </a:lnTo>
                <a:lnTo>
                  <a:pt x="131" y="27"/>
                </a:lnTo>
                <a:lnTo>
                  <a:pt x="131" y="25"/>
                </a:lnTo>
                <a:lnTo>
                  <a:pt x="131" y="23"/>
                </a:lnTo>
                <a:lnTo>
                  <a:pt x="131" y="22"/>
                </a:lnTo>
                <a:lnTo>
                  <a:pt x="129" y="22"/>
                </a:lnTo>
                <a:lnTo>
                  <a:pt x="129" y="20"/>
                </a:lnTo>
                <a:lnTo>
                  <a:pt x="127" y="20"/>
                </a:lnTo>
                <a:lnTo>
                  <a:pt x="127" y="18"/>
                </a:lnTo>
                <a:lnTo>
                  <a:pt x="127" y="16"/>
                </a:lnTo>
                <a:lnTo>
                  <a:pt x="127" y="14"/>
                </a:lnTo>
                <a:lnTo>
                  <a:pt x="127" y="12"/>
                </a:lnTo>
                <a:lnTo>
                  <a:pt x="129" y="12"/>
                </a:lnTo>
                <a:lnTo>
                  <a:pt x="129" y="10"/>
                </a:lnTo>
                <a:lnTo>
                  <a:pt x="131" y="10"/>
                </a:lnTo>
                <a:lnTo>
                  <a:pt x="131" y="8"/>
                </a:lnTo>
                <a:lnTo>
                  <a:pt x="133" y="8"/>
                </a:lnTo>
                <a:lnTo>
                  <a:pt x="134" y="8"/>
                </a:lnTo>
                <a:lnTo>
                  <a:pt x="134" y="6"/>
                </a:lnTo>
                <a:lnTo>
                  <a:pt x="136" y="6"/>
                </a:lnTo>
                <a:lnTo>
                  <a:pt x="138" y="6"/>
                </a:lnTo>
                <a:lnTo>
                  <a:pt x="154" y="2"/>
                </a:lnTo>
                <a:lnTo>
                  <a:pt x="157" y="2"/>
                </a:lnTo>
                <a:lnTo>
                  <a:pt x="163" y="2"/>
                </a:lnTo>
                <a:lnTo>
                  <a:pt x="167" y="4"/>
                </a:lnTo>
                <a:lnTo>
                  <a:pt x="171" y="2"/>
                </a:lnTo>
                <a:lnTo>
                  <a:pt x="179" y="4"/>
                </a:lnTo>
                <a:lnTo>
                  <a:pt x="182" y="4"/>
                </a:lnTo>
                <a:lnTo>
                  <a:pt x="186" y="6"/>
                </a:lnTo>
                <a:lnTo>
                  <a:pt x="190" y="8"/>
                </a:lnTo>
                <a:lnTo>
                  <a:pt x="194" y="8"/>
                </a:lnTo>
                <a:lnTo>
                  <a:pt x="198" y="10"/>
                </a:lnTo>
                <a:lnTo>
                  <a:pt x="200" y="14"/>
                </a:lnTo>
                <a:lnTo>
                  <a:pt x="202" y="14"/>
                </a:lnTo>
                <a:lnTo>
                  <a:pt x="207" y="14"/>
                </a:lnTo>
                <a:lnTo>
                  <a:pt x="211" y="12"/>
                </a:lnTo>
                <a:lnTo>
                  <a:pt x="217" y="8"/>
                </a:lnTo>
                <a:lnTo>
                  <a:pt x="221" y="6"/>
                </a:lnTo>
                <a:lnTo>
                  <a:pt x="225" y="4"/>
                </a:lnTo>
                <a:lnTo>
                  <a:pt x="229" y="2"/>
                </a:lnTo>
                <a:lnTo>
                  <a:pt x="232" y="2"/>
                </a:lnTo>
                <a:lnTo>
                  <a:pt x="234" y="0"/>
                </a:lnTo>
                <a:lnTo>
                  <a:pt x="236" y="0"/>
                </a:lnTo>
                <a:lnTo>
                  <a:pt x="238" y="2"/>
                </a:lnTo>
                <a:lnTo>
                  <a:pt x="242" y="6"/>
                </a:lnTo>
                <a:lnTo>
                  <a:pt x="244" y="8"/>
                </a:lnTo>
                <a:lnTo>
                  <a:pt x="248" y="12"/>
                </a:lnTo>
                <a:lnTo>
                  <a:pt x="253" y="12"/>
                </a:lnTo>
                <a:lnTo>
                  <a:pt x="257" y="14"/>
                </a:lnTo>
                <a:lnTo>
                  <a:pt x="259" y="16"/>
                </a:lnTo>
                <a:lnTo>
                  <a:pt x="261" y="18"/>
                </a:lnTo>
                <a:lnTo>
                  <a:pt x="269" y="22"/>
                </a:lnTo>
                <a:lnTo>
                  <a:pt x="267" y="25"/>
                </a:lnTo>
                <a:lnTo>
                  <a:pt x="265" y="29"/>
                </a:lnTo>
                <a:lnTo>
                  <a:pt x="265" y="35"/>
                </a:lnTo>
                <a:lnTo>
                  <a:pt x="265" y="37"/>
                </a:lnTo>
                <a:lnTo>
                  <a:pt x="265" y="39"/>
                </a:lnTo>
                <a:lnTo>
                  <a:pt x="265" y="43"/>
                </a:lnTo>
                <a:lnTo>
                  <a:pt x="265" y="46"/>
                </a:lnTo>
                <a:lnTo>
                  <a:pt x="269" y="41"/>
                </a:lnTo>
                <a:lnTo>
                  <a:pt x="271" y="41"/>
                </a:lnTo>
                <a:lnTo>
                  <a:pt x="275" y="43"/>
                </a:lnTo>
                <a:lnTo>
                  <a:pt x="277" y="43"/>
                </a:lnTo>
                <a:lnTo>
                  <a:pt x="280" y="46"/>
                </a:lnTo>
                <a:lnTo>
                  <a:pt x="282" y="48"/>
                </a:lnTo>
                <a:lnTo>
                  <a:pt x="286" y="50"/>
                </a:lnTo>
                <a:lnTo>
                  <a:pt x="288" y="52"/>
                </a:lnTo>
                <a:lnTo>
                  <a:pt x="292" y="52"/>
                </a:lnTo>
                <a:lnTo>
                  <a:pt x="296" y="52"/>
                </a:lnTo>
                <a:lnTo>
                  <a:pt x="300" y="54"/>
                </a:lnTo>
                <a:lnTo>
                  <a:pt x="303" y="54"/>
                </a:lnTo>
                <a:lnTo>
                  <a:pt x="305" y="56"/>
                </a:lnTo>
                <a:lnTo>
                  <a:pt x="309" y="58"/>
                </a:lnTo>
                <a:lnTo>
                  <a:pt x="311" y="60"/>
                </a:lnTo>
                <a:lnTo>
                  <a:pt x="313" y="62"/>
                </a:lnTo>
                <a:lnTo>
                  <a:pt x="313" y="64"/>
                </a:lnTo>
                <a:lnTo>
                  <a:pt x="315" y="66"/>
                </a:lnTo>
                <a:lnTo>
                  <a:pt x="317" y="68"/>
                </a:lnTo>
                <a:lnTo>
                  <a:pt x="319" y="68"/>
                </a:lnTo>
                <a:lnTo>
                  <a:pt x="323" y="64"/>
                </a:lnTo>
                <a:lnTo>
                  <a:pt x="326" y="60"/>
                </a:lnTo>
                <a:lnTo>
                  <a:pt x="328" y="60"/>
                </a:lnTo>
                <a:lnTo>
                  <a:pt x="332" y="58"/>
                </a:lnTo>
                <a:lnTo>
                  <a:pt x="334" y="56"/>
                </a:lnTo>
                <a:lnTo>
                  <a:pt x="338" y="54"/>
                </a:lnTo>
                <a:lnTo>
                  <a:pt x="340" y="56"/>
                </a:lnTo>
                <a:lnTo>
                  <a:pt x="344" y="56"/>
                </a:lnTo>
                <a:lnTo>
                  <a:pt x="348" y="50"/>
                </a:lnTo>
                <a:lnTo>
                  <a:pt x="351" y="46"/>
                </a:lnTo>
                <a:lnTo>
                  <a:pt x="353" y="46"/>
                </a:lnTo>
                <a:lnTo>
                  <a:pt x="355" y="50"/>
                </a:lnTo>
                <a:lnTo>
                  <a:pt x="357" y="52"/>
                </a:lnTo>
                <a:lnTo>
                  <a:pt x="359" y="56"/>
                </a:lnTo>
                <a:lnTo>
                  <a:pt x="361" y="60"/>
                </a:lnTo>
                <a:lnTo>
                  <a:pt x="367" y="62"/>
                </a:lnTo>
                <a:lnTo>
                  <a:pt x="371" y="66"/>
                </a:lnTo>
                <a:lnTo>
                  <a:pt x="373" y="71"/>
                </a:lnTo>
                <a:lnTo>
                  <a:pt x="373" y="77"/>
                </a:lnTo>
                <a:lnTo>
                  <a:pt x="373" y="81"/>
                </a:lnTo>
                <a:lnTo>
                  <a:pt x="371" y="85"/>
                </a:lnTo>
                <a:lnTo>
                  <a:pt x="369" y="91"/>
                </a:lnTo>
                <a:lnTo>
                  <a:pt x="369" y="94"/>
                </a:lnTo>
                <a:lnTo>
                  <a:pt x="371" y="96"/>
                </a:lnTo>
                <a:lnTo>
                  <a:pt x="374" y="102"/>
                </a:lnTo>
                <a:lnTo>
                  <a:pt x="378" y="108"/>
                </a:lnTo>
                <a:lnTo>
                  <a:pt x="382" y="108"/>
                </a:lnTo>
                <a:lnTo>
                  <a:pt x="386" y="110"/>
                </a:lnTo>
                <a:lnTo>
                  <a:pt x="390" y="112"/>
                </a:lnTo>
                <a:lnTo>
                  <a:pt x="397" y="118"/>
                </a:lnTo>
                <a:lnTo>
                  <a:pt x="374" y="118"/>
                </a:lnTo>
                <a:lnTo>
                  <a:pt x="371" y="116"/>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4090727" y="2415044"/>
            <a:ext cx="1005181" cy="1498670"/>
          </a:xfrm>
          <a:custGeom>
            <a:avLst/>
            <a:gdLst>
              <a:gd name="T0" fmla="*/ 355 w 497"/>
              <a:gd name="T1" fmla="*/ 52 h 741"/>
              <a:gd name="T2" fmla="*/ 390 w 497"/>
              <a:gd name="T3" fmla="*/ 23 h 741"/>
              <a:gd name="T4" fmla="*/ 443 w 497"/>
              <a:gd name="T5" fmla="*/ 12 h 741"/>
              <a:gd name="T6" fmla="*/ 468 w 497"/>
              <a:gd name="T7" fmla="*/ 35 h 741"/>
              <a:gd name="T8" fmla="*/ 480 w 497"/>
              <a:gd name="T9" fmla="*/ 54 h 741"/>
              <a:gd name="T10" fmla="*/ 461 w 497"/>
              <a:gd name="T11" fmla="*/ 81 h 741"/>
              <a:gd name="T12" fmla="*/ 461 w 497"/>
              <a:gd name="T13" fmla="*/ 106 h 741"/>
              <a:gd name="T14" fmla="*/ 434 w 497"/>
              <a:gd name="T15" fmla="*/ 131 h 741"/>
              <a:gd name="T16" fmla="*/ 415 w 497"/>
              <a:gd name="T17" fmla="*/ 156 h 741"/>
              <a:gd name="T18" fmla="*/ 405 w 497"/>
              <a:gd name="T19" fmla="*/ 188 h 741"/>
              <a:gd name="T20" fmla="*/ 416 w 497"/>
              <a:gd name="T21" fmla="*/ 213 h 741"/>
              <a:gd name="T22" fmla="*/ 436 w 497"/>
              <a:gd name="T23" fmla="*/ 238 h 741"/>
              <a:gd name="T24" fmla="*/ 468 w 497"/>
              <a:gd name="T25" fmla="*/ 231 h 741"/>
              <a:gd name="T26" fmla="*/ 495 w 497"/>
              <a:gd name="T27" fmla="*/ 232 h 741"/>
              <a:gd name="T28" fmla="*/ 489 w 497"/>
              <a:gd name="T29" fmla="*/ 259 h 741"/>
              <a:gd name="T30" fmla="*/ 459 w 497"/>
              <a:gd name="T31" fmla="*/ 277 h 741"/>
              <a:gd name="T32" fmla="*/ 447 w 497"/>
              <a:gd name="T33" fmla="*/ 259 h 741"/>
              <a:gd name="T34" fmla="*/ 407 w 497"/>
              <a:gd name="T35" fmla="*/ 255 h 741"/>
              <a:gd name="T36" fmla="*/ 372 w 497"/>
              <a:gd name="T37" fmla="*/ 244 h 741"/>
              <a:gd name="T38" fmla="*/ 355 w 497"/>
              <a:gd name="T39" fmla="*/ 254 h 741"/>
              <a:gd name="T40" fmla="*/ 330 w 497"/>
              <a:gd name="T41" fmla="*/ 271 h 741"/>
              <a:gd name="T42" fmla="*/ 290 w 497"/>
              <a:gd name="T43" fmla="*/ 267 h 741"/>
              <a:gd name="T44" fmla="*/ 263 w 497"/>
              <a:gd name="T45" fmla="*/ 286 h 741"/>
              <a:gd name="T46" fmla="*/ 244 w 497"/>
              <a:gd name="T47" fmla="*/ 307 h 741"/>
              <a:gd name="T48" fmla="*/ 272 w 497"/>
              <a:gd name="T49" fmla="*/ 328 h 741"/>
              <a:gd name="T50" fmla="*/ 307 w 497"/>
              <a:gd name="T51" fmla="*/ 338 h 741"/>
              <a:gd name="T52" fmla="*/ 282 w 497"/>
              <a:gd name="T53" fmla="*/ 361 h 741"/>
              <a:gd name="T54" fmla="*/ 247 w 497"/>
              <a:gd name="T55" fmla="*/ 369 h 741"/>
              <a:gd name="T56" fmla="*/ 226 w 497"/>
              <a:gd name="T57" fmla="*/ 392 h 741"/>
              <a:gd name="T58" fmla="*/ 215 w 497"/>
              <a:gd name="T59" fmla="*/ 423 h 741"/>
              <a:gd name="T60" fmla="*/ 201 w 497"/>
              <a:gd name="T61" fmla="*/ 503 h 741"/>
              <a:gd name="T62" fmla="*/ 219 w 497"/>
              <a:gd name="T63" fmla="*/ 713 h 741"/>
              <a:gd name="T64" fmla="*/ 190 w 497"/>
              <a:gd name="T65" fmla="*/ 726 h 741"/>
              <a:gd name="T66" fmla="*/ 184 w 497"/>
              <a:gd name="T67" fmla="*/ 726 h 741"/>
              <a:gd name="T68" fmla="*/ 188 w 497"/>
              <a:gd name="T69" fmla="*/ 686 h 741"/>
              <a:gd name="T70" fmla="*/ 171 w 497"/>
              <a:gd name="T71" fmla="*/ 674 h 741"/>
              <a:gd name="T72" fmla="*/ 146 w 497"/>
              <a:gd name="T73" fmla="*/ 690 h 741"/>
              <a:gd name="T74" fmla="*/ 130 w 497"/>
              <a:gd name="T75" fmla="*/ 657 h 741"/>
              <a:gd name="T76" fmla="*/ 127 w 497"/>
              <a:gd name="T77" fmla="*/ 622 h 741"/>
              <a:gd name="T78" fmla="*/ 130 w 497"/>
              <a:gd name="T79" fmla="*/ 586 h 741"/>
              <a:gd name="T80" fmla="*/ 113 w 497"/>
              <a:gd name="T81" fmla="*/ 582 h 741"/>
              <a:gd name="T82" fmla="*/ 109 w 497"/>
              <a:gd name="T83" fmla="*/ 551 h 741"/>
              <a:gd name="T84" fmla="*/ 75 w 497"/>
              <a:gd name="T85" fmla="*/ 565 h 741"/>
              <a:gd name="T86" fmla="*/ 42 w 497"/>
              <a:gd name="T87" fmla="*/ 576 h 741"/>
              <a:gd name="T88" fmla="*/ 11 w 497"/>
              <a:gd name="T89" fmla="*/ 547 h 741"/>
              <a:gd name="T90" fmla="*/ 0 w 497"/>
              <a:gd name="T91" fmla="*/ 478 h 741"/>
              <a:gd name="T92" fmla="*/ 36 w 497"/>
              <a:gd name="T93" fmla="*/ 442 h 741"/>
              <a:gd name="T94" fmla="*/ 40 w 497"/>
              <a:gd name="T95" fmla="*/ 409 h 741"/>
              <a:gd name="T96" fmla="*/ 55 w 497"/>
              <a:gd name="T97" fmla="*/ 367 h 741"/>
              <a:gd name="T98" fmla="*/ 100 w 497"/>
              <a:gd name="T99" fmla="*/ 353 h 741"/>
              <a:gd name="T100" fmla="*/ 136 w 497"/>
              <a:gd name="T101" fmla="*/ 350 h 741"/>
              <a:gd name="T102" fmla="*/ 169 w 497"/>
              <a:gd name="T103" fmla="*/ 334 h 741"/>
              <a:gd name="T104" fmla="*/ 207 w 497"/>
              <a:gd name="T105" fmla="*/ 313 h 741"/>
              <a:gd name="T106" fmla="*/ 186 w 497"/>
              <a:gd name="T107" fmla="*/ 286 h 741"/>
              <a:gd name="T108" fmla="*/ 173 w 497"/>
              <a:gd name="T109" fmla="*/ 248 h 741"/>
              <a:gd name="T110" fmla="*/ 138 w 497"/>
              <a:gd name="T111" fmla="*/ 229 h 741"/>
              <a:gd name="T112" fmla="*/ 121 w 497"/>
              <a:gd name="T113" fmla="*/ 192 h 741"/>
              <a:gd name="T114" fmla="*/ 157 w 497"/>
              <a:gd name="T115" fmla="*/ 183 h 741"/>
              <a:gd name="T116" fmla="*/ 217 w 497"/>
              <a:gd name="T117" fmla="*/ 192 h 741"/>
              <a:gd name="T118" fmla="*/ 284 w 497"/>
              <a:gd name="T119" fmla="*/ 192 h 741"/>
              <a:gd name="T120" fmla="*/ 336 w 497"/>
              <a:gd name="T121" fmla="*/ 179 h 741"/>
              <a:gd name="T122" fmla="*/ 357 w 497"/>
              <a:gd name="T123" fmla="*/ 138 h 741"/>
              <a:gd name="T124" fmla="*/ 357 w 497"/>
              <a:gd name="T125" fmla="*/ 108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7" h="741">
                <a:moveTo>
                  <a:pt x="338" y="98"/>
                </a:moveTo>
                <a:lnTo>
                  <a:pt x="336" y="96"/>
                </a:lnTo>
                <a:lnTo>
                  <a:pt x="336" y="94"/>
                </a:lnTo>
                <a:lnTo>
                  <a:pt x="336" y="92"/>
                </a:lnTo>
                <a:lnTo>
                  <a:pt x="334" y="90"/>
                </a:lnTo>
                <a:lnTo>
                  <a:pt x="336" y="88"/>
                </a:lnTo>
                <a:lnTo>
                  <a:pt x="336" y="85"/>
                </a:lnTo>
                <a:lnTo>
                  <a:pt x="338" y="83"/>
                </a:lnTo>
                <a:lnTo>
                  <a:pt x="340" y="79"/>
                </a:lnTo>
                <a:lnTo>
                  <a:pt x="342" y="77"/>
                </a:lnTo>
                <a:lnTo>
                  <a:pt x="347" y="75"/>
                </a:lnTo>
                <a:lnTo>
                  <a:pt x="349" y="75"/>
                </a:lnTo>
                <a:lnTo>
                  <a:pt x="351" y="71"/>
                </a:lnTo>
                <a:lnTo>
                  <a:pt x="353" y="69"/>
                </a:lnTo>
                <a:lnTo>
                  <a:pt x="355" y="65"/>
                </a:lnTo>
                <a:lnTo>
                  <a:pt x="353" y="63"/>
                </a:lnTo>
                <a:lnTo>
                  <a:pt x="351" y="61"/>
                </a:lnTo>
                <a:lnTo>
                  <a:pt x="351" y="60"/>
                </a:lnTo>
                <a:lnTo>
                  <a:pt x="351" y="58"/>
                </a:lnTo>
                <a:lnTo>
                  <a:pt x="353" y="54"/>
                </a:lnTo>
                <a:lnTo>
                  <a:pt x="355" y="52"/>
                </a:lnTo>
                <a:lnTo>
                  <a:pt x="361" y="52"/>
                </a:lnTo>
                <a:lnTo>
                  <a:pt x="363" y="50"/>
                </a:lnTo>
                <a:lnTo>
                  <a:pt x="363" y="48"/>
                </a:lnTo>
                <a:lnTo>
                  <a:pt x="367" y="48"/>
                </a:lnTo>
                <a:lnTo>
                  <a:pt x="368" y="46"/>
                </a:lnTo>
                <a:lnTo>
                  <a:pt x="368" y="44"/>
                </a:lnTo>
                <a:lnTo>
                  <a:pt x="372" y="44"/>
                </a:lnTo>
                <a:lnTo>
                  <a:pt x="376" y="42"/>
                </a:lnTo>
                <a:lnTo>
                  <a:pt x="376" y="40"/>
                </a:lnTo>
                <a:lnTo>
                  <a:pt x="380" y="38"/>
                </a:lnTo>
                <a:lnTo>
                  <a:pt x="380" y="37"/>
                </a:lnTo>
                <a:lnTo>
                  <a:pt x="382" y="37"/>
                </a:lnTo>
                <a:lnTo>
                  <a:pt x="384" y="35"/>
                </a:lnTo>
                <a:lnTo>
                  <a:pt x="386" y="35"/>
                </a:lnTo>
                <a:lnTo>
                  <a:pt x="388" y="33"/>
                </a:lnTo>
                <a:lnTo>
                  <a:pt x="388" y="31"/>
                </a:lnTo>
                <a:lnTo>
                  <a:pt x="388" y="29"/>
                </a:lnTo>
                <a:lnTo>
                  <a:pt x="390" y="29"/>
                </a:lnTo>
                <a:lnTo>
                  <a:pt x="390" y="27"/>
                </a:lnTo>
                <a:lnTo>
                  <a:pt x="390" y="25"/>
                </a:lnTo>
                <a:lnTo>
                  <a:pt x="390" y="23"/>
                </a:lnTo>
                <a:lnTo>
                  <a:pt x="390" y="21"/>
                </a:lnTo>
                <a:lnTo>
                  <a:pt x="390" y="19"/>
                </a:lnTo>
                <a:lnTo>
                  <a:pt x="391" y="19"/>
                </a:lnTo>
                <a:lnTo>
                  <a:pt x="393" y="17"/>
                </a:lnTo>
                <a:lnTo>
                  <a:pt x="397" y="15"/>
                </a:lnTo>
                <a:lnTo>
                  <a:pt x="399" y="13"/>
                </a:lnTo>
                <a:lnTo>
                  <a:pt x="407" y="12"/>
                </a:lnTo>
                <a:lnTo>
                  <a:pt x="415" y="10"/>
                </a:lnTo>
                <a:lnTo>
                  <a:pt x="416" y="6"/>
                </a:lnTo>
                <a:lnTo>
                  <a:pt x="418" y="8"/>
                </a:lnTo>
                <a:lnTo>
                  <a:pt x="422" y="6"/>
                </a:lnTo>
                <a:lnTo>
                  <a:pt x="424" y="4"/>
                </a:lnTo>
                <a:lnTo>
                  <a:pt x="430" y="2"/>
                </a:lnTo>
                <a:lnTo>
                  <a:pt x="430" y="0"/>
                </a:lnTo>
                <a:lnTo>
                  <a:pt x="438" y="6"/>
                </a:lnTo>
                <a:lnTo>
                  <a:pt x="439" y="6"/>
                </a:lnTo>
                <a:lnTo>
                  <a:pt x="439" y="8"/>
                </a:lnTo>
                <a:lnTo>
                  <a:pt x="441" y="8"/>
                </a:lnTo>
                <a:lnTo>
                  <a:pt x="441" y="10"/>
                </a:lnTo>
                <a:lnTo>
                  <a:pt x="443" y="10"/>
                </a:lnTo>
                <a:lnTo>
                  <a:pt x="443" y="12"/>
                </a:lnTo>
                <a:lnTo>
                  <a:pt x="445" y="12"/>
                </a:lnTo>
                <a:lnTo>
                  <a:pt x="445" y="13"/>
                </a:lnTo>
                <a:lnTo>
                  <a:pt x="447" y="15"/>
                </a:lnTo>
                <a:lnTo>
                  <a:pt x="447" y="17"/>
                </a:lnTo>
                <a:lnTo>
                  <a:pt x="449" y="17"/>
                </a:lnTo>
                <a:lnTo>
                  <a:pt x="449" y="19"/>
                </a:lnTo>
                <a:lnTo>
                  <a:pt x="449" y="21"/>
                </a:lnTo>
                <a:lnTo>
                  <a:pt x="451" y="21"/>
                </a:lnTo>
                <a:lnTo>
                  <a:pt x="451" y="23"/>
                </a:lnTo>
                <a:lnTo>
                  <a:pt x="451" y="25"/>
                </a:lnTo>
                <a:lnTo>
                  <a:pt x="453" y="27"/>
                </a:lnTo>
                <a:lnTo>
                  <a:pt x="453" y="29"/>
                </a:lnTo>
                <a:lnTo>
                  <a:pt x="455" y="31"/>
                </a:lnTo>
                <a:lnTo>
                  <a:pt x="457" y="33"/>
                </a:lnTo>
                <a:lnTo>
                  <a:pt x="459" y="33"/>
                </a:lnTo>
                <a:lnTo>
                  <a:pt x="459" y="35"/>
                </a:lnTo>
                <a:lnTo>
                  <a:pt x="461" y="35"/>
                </a:lnTo>
                <a:lnTo>
                  <a:pt x="463" y="35"/>
                </a:lnTo>
                <a:lnTo>
                  <a:pt x="464" y="35"/>
                </a:lnTo>
                <a:lnTo>
                  <a:pt x="466" y="35"/>
                </a:lnTo>
                <a:lnTo>
                  <a:pt x="468" y="35"/>
                </a:lnTo>
                <a:lnTo>
                  <a:pt x="470" y="35"/>
                </a:lnTo>
                <a:lnTo>
                  <a:pt x="472" y="35"/>
                </a:lnTo>
                <a:lnTo>
                  <a:pt x="474" y="35"/>
                </a:lnTo>
                <a:lnTo>
                  <a:pt x="476" y="35"/>
                </a:lnTo>
                <a:lnTo>
                  <a:pt x="476" y="37"/>
                </a:lnTo>
                <a:lnTo>
                  <a:pt x="478" y="37"/>
                </a:lnTo>
                <a:lnTo>
                  <a:pt x="480" y="37"/>
                </a:lnTo>
                <a:lnTo>
                  <a:pt x="482" y="37"/>
                </a:lnTo>
                <a:lnTo>
                  <a:pt x="482" y="38"/>
                </a:lnTo>
                <a:lnTo>
                  <a:pt x="484" y="38"/>
                </a:lnTo>
                <a:lnTo>
                  <a:pt x="484" y="40"/>
                </a:lnTo>
                <a:lnTo>
                  <a:pt x="486" y="40"/>
                </a:lnTo>
                <a:lnTo>
                  <a:pt x="486" y="42"/>
                </a:lnTo>
                <a:lnTo>
                  <a:pt x="486" y="44"/>
                </a:lnTo>
                <a:lnTo>
                  <a:pt x="484" y="44"/>
                </a:lnTo>
                <a:lnTo>
                  <a:pt x="484" y="46"/>
                </a:lnTo>
                <a:lnTo>
                  <a:pt x="482" y="46"/>
                </a:lnTo>
                <a:lnTo>
                  <a:pt x="482" y="48"/>
                </a:lnTo>
                <a:lnTo>
                  <a:pt x="480" y="50"/>
                </a:lnTo>
                <a:lnTo>
                  <a:pt x="480" y="52"/>
                </a:lnTo>
                <a:lnTo>
                  <a:pt x="480" y="54"/>
                </a:lnTo>
                <a:lnTo>
                  <a:pt x="480" y="56"/>
                </a:lnTo>
                <a:lnTo>
                  <a:pt x="480" y="58"/>
                </a:lnTo>
                <a:lnTo>
                  <a:pt x="480" y="60"/>
                </a:lnTo>
                <a:lnTo>
                  <a:pt x="478" y="60"/>
                </a:lnTo>
                <a:lnTo>
                  <a:pt x="478" y="61"/>
                </a:lnTo>
                <a:lnTo>
                  <a:pt x="476" y="61"/>
                </a:lnTo>
                <a:lnTo>
                  <a:pt x="474" y="63"/>
                </a:lnTo>
                <a:lnTo>
                  <a:pt x="472" y="63"/>
                </a:lnTo>
                <a:lnTo>
                  <a:pt x="470" y="63"/>
                </a:lnTo>
                <a:lnTo>
                  <a:pt x="468" y="65"/>
                </a:lnTo>
                <a:lnTo>
                  <a:pt x="466" y="65"/>
                </a:lnTo>
                <a:lnTo>
                  <a:pt x="466" y="67"/>
                </a:lnTo>
                <a:lnTo>
                  <a:pt x="464" y="67"/>
                </a:lnTo>
                <a:lnTo>
                  <a:pt x="464" y="69"/>
                </a:lnTo>
                <a:lnTo>
                  <a:pt x="464" y="71"/>
                </a:lnTo>
                <a:lnTo>
                  <a:pt x="464" y="73"/>
                </a:lnTo>
                <a:lnTo>
                  <a:pt x="463" y="75"/>
                </a:lnTo>
                <a:lnTo>
                  <a:pt x="463" y="77"/>
                </a:lnTo>
                <a:lnTo>
                  <a:pt x="463" y="79"/>
                </a:lnTo>
                <a:lnTo>
                  <a:pt x="461" y="79"/>
                </a:lnTo>
                <a:lnTo>
                  <a:pt x="461" y="81"/>
                </a:lnTo>
                <a:lnTo>
                  <a:pt x="459" y="81"/>
                </a:lnTo>
                <a:lnTo>
                  <a:pt x="457" y="83"/>
                </a:lnTo>
                <a:lnTo>
                  <a:pt x="457" y="85"/>
                </a:lnTo>
                <a:lnTo>
                  <a:pt x="459" y="85"/>
                </a:lnTo>
                <a:lnTo>
                  <a:pt x="459" y="86"/>
                </a:lnTo>
                <a:lnTo>
                  <a:pt x="461" y="88"/>
                </a:lnTo>
                <a:lnTo>
                  <a:pt x="461" y="90"/>
                </a:lnTo>
                <a:lnTo>
                  <a:pt x="461" y="92"/>
                </a:lnTo>
                <a:lnTo>
                  <a:pt x="461" y="94"/>
                </a:lnTo>
                <a:lnTo>
                  <a:pt x="463" y="94"/>
                </a:lnTo>
                <a:lnTo>
                  <a:pt x="463" y="96"/>
                </a:lnTo>
                <a:lnTo>
                  <a:pt x="464" y="96"/>
                </a:lnTo>
                <a:lnTo>
                  <a:pt x="466" y="96"/>
                </a:lnTo>
                <a:lnTo>
                  <a:pt x="466" y="98"/>
                </a:lnTo>
                <a:lnTo>
                  <a:pt x="466" y="100"/>
                </a:lnTo>
                <a:lnTo>
                  <a:pt x="464" y="100"/>
                </a:lnTo>
                <a:lnTo>
                  <a:pt x="464" y="102"/>
                </a:lnTo>
                <a:lnTo>
                  <a:pt x="463" y="102"/>
                </a:lnTo>
                <a:lnTo>
                  <a:pt x="463" y="104"/>
                </a:lnTo>
                <a:lnTo>
                  <a:pt x="461" y="104"/>
                </a:lnTo>
                <a:lnTo>
                  <a:pt x="461" y="106"/>
                </a:lnTo>
                <a:lnTo>
                  <a:pt x="459" y="106"/>
                </a:lnTo>
                <a:lnTo>
                  <a:pt x="459" y="108"/>
                </a:lnTo>
                <a:lnTo>
                  <a:pt x="457" y="110"/>
                </a:lnTo>
                <a:lnTo>
                  <a:pt x="457" y="111"/>
                </a:lnTo>
                <a:lnTo>
                  <a:pt x="455" y="113"/>
                </a:lnTo>
                <a:lnTo>
                  <a:pt x="453" y="115"/>
                </a:lnTo>
                <a:lnTo>
                  <a:pt x="451" y="117"/>
                </a:lnTo>
                <a:lnTo>
                  <a:pt x="449" y="117"/>
                </a:lnTo>
                <a:lnTo>
                  <a:pt x="447" y="117"/>
                </a:lnTo>
                <a:lnTo>
                  <a:pt x="445" y="117"/>
                </a:lnTo>
                <a:lnTo>
                  <a:pt x="445" y="119"/>
                </a:lnTo>
                <a:lnTo>
                  <a:pt x="443" y="119"/>
                </a:lnTo>
                <a:lnTo>
                  <a:pt x="441" y="121"/>
                </a:lnTo>
                <a:lnTo>
                  <a:pt x="441" y="123"/>
                </a:lnTo>
                <a:lnTo>
                  <a:pt x="439" y="123"/>
                </a:lnTo>
                <a:lnTo>
                  <a:pt x="439" y="125"/>
                </a:lnTo>
                <a:lnTo>
                  <a:pt x="438" y="125"/>
                </a:lnTo>
                <a:lnTo>
                  <a:pt x="438" y="127"/>
                </a:lnTo>
                <a:lnTo>
                  <a:pt x="436" y="129"/>
                </a:lnTo>
                <a:lnTo>
                  <a:pt x="436" y="131"/>
                </a:lnTo>
                <a:lnTo>
                  <a:pt x="434" y="131"/>
                </a:lnTo>
                <a:lnTo>
                  <a:pt x="434" y="133"/>
                </a:lnTo>
                <a:lnTo>
                  <a:pt x="432" y="133"/>
                </a:lnTo>
                <a:lnTo>
                  <a:pt x="432" y="134"/>
                </a:lnTo>
                <a:lnTo>
                  <a:pt x="432" y="136"/>
                </a:lnTo>
                <a:lnTo>
                  <a:pt x="430" y="136"/>
                </a:lnTo>
                <a:lnTo>
                  <a:pt x="430" y="138"/>
                </a:lnTo>
                <a:lnTo>
                  <a:pt x="428" y="138"/>
                </a:lnTo>
                <a:lnTo>
                  <a:pt x="428" y="140"/>
                </a:lnTo>
                <a:lnTo>
                  <a:pt x="426" y="140"/>
                </a:lnTo>
                <a:lnTo>
                  <a:pt x="424" y="140"/>
                </a:lnTo>
                <a:lnTo>
                  <a:pt x="424" y="142"/>
                </a:lnTo>
                <a:lnTo>
                  <a:pt x="422" y="142"/>
                </a:lnTo>
                <a:lnTo>
                  <a:pt x="420" y="142"/>
                </a:lnTo>
                <a:lnTo>
                  <a:pt x="420" y="144"/>
                </a:lnTo>
                <a:lnTo>
                  <a:pt x="418" y="144"/>
                </a:lnTo>
                <a:lnTo>
                  <a:pt x="418" y="146"/>
                </a:lnTo>
                <a:lnTo>
                  <a:pt x="416" y="148"/>
                </a:lnTo>
                <a:lnTo>
                  <a:pt x="416" y="150"/>
                </a:lnTo>
                <a:lnTo>
                  <a:pt x="415" y="152"/>
                </a:lnTo>
                <a:lnTo>
                  <a:pt x="415" y="154"/>
                </a:lnTo>
                <a:lnTo>
                  <a:pt x="415" y="156"/>
                </a:lnTo>
                <a:lnTo>
                  <a:pt x="413" y="156"/>
                </a:lnTo>
                <a:lnTo>
                  <a:pt x="413" y="158"/>
                </a:lnTo>
                <a:lnTo>
                  <a:pt x="413" y="159"/>
                </a:lnTo>
                <a:lnTo>
                  <a:pt x="411" y="159"/>
                </a:lnTo>
                <a:lnTo>
                  <a:pt x="411" y="161"/>
                </a:lnTo>
                <a:lnTo>
                  <a:pt x="409" y="161"/>
                </a:lnTo>
                <a:lnTo>
                  <a:pt x="409" y="163"/>
                </a:lnTo>
                <a:lnTo>
                  <a:pt x="407" y="163"/>
                </a:lnTo>
                <a:lnTo>
                  <a:pt x="407" y="165"/>
                </a:lnTo>
                <a:lnTo>
                  <a:pt x="405" y="167"/>
                </a:lnTo>
                <a:lnTo>
                  <a:pt x="403" y="169"/>
                </a:lnTo>
                <a:lnTo>
                  <a:pt x="403" y="171"/>
                </a:lnTo>
                <a:lnTo>
                  <a:pt x="403" y="173"/>
                </a:lnTo>
                <a:lnTo>
                  <a:pt x="403" y="175"/>
                </a:lnTo>
                <a:lnTo>
                  <a:pt x="403" y="177"/>
                </a:lnTo>
                <a:lnTo>
                  <a:pt x="403" y="179"/>
                </a:lnTo>
                <a:lnTo>
                  <a:pt x="403" y="181"/>
                </a:lnTo>
                <a:lnTo>
                  <a:pt x="403" y="183"/>
                </a:lnTo>
                <a:lnTo>
                  <a:pt x="403" y="184"/>
                </a:lnTo>
                <a:lnTo>
                  <a:pt x="405" y="186"/>
                </a:lnTo>
                <a:lnTo>
                  <a:pt x="405" y="188"/>
                </a:lnTo>
                <a:lnTo>
                  <a:pt x="407" y="188"/>
                </a:lnTo>
                <a:lnTo>
                  <a:pt x="407" y="190"/>
                </a:lnTo>
                <a:lnTo>
                  <a:pt x="409" y="190"/>
                </a:lnTo>
                <a:lnTo>
                  <a:pt x="409" y="192"/>
                </a:lnTo>
                <a:lnTo>
                  <a:pt x="411" y="192"/>
                </a:lnTo>
                <a:lnTo>
                  <a:pt x="411" y="194"/>
                </a:lnTo>
                <a:lnTo>
                  <a:pt x="411" y="196"/>
                </a:lnTo>
                <a:lnTo>
                  <a:pt x="413" y="196"/>
                </a:lnTo>
                <a:lnTo>
                  <a:pt x="413" y="198"/>
                </a:lnTo>
                <a:lnTo>
                  <a:pt x="413" y="200"/>
                </a:lnTo>
                <a:lnTo>
                  <a:pt x="415" y="200"/>
                </a:lnTo>
                <a:lnTo>
                  <a:pt x="415" y="202"/>
                </a:lnTo>
                <a:lnTo>
                  <a:pt x="415" y="204"/>
                </a:lnTo>
                <a:lnTo>
                  <a:pt x="415" y="206"/>
                </a:lnTo>
                <a:lnTo>
                  <a:pt x="415" y="207"/>
                </a:lnTo>
                <a:lnTo>
                  <a:pt x="413" y="207"/>
                </a:lnTo>
                <a:lnTo>
                  <a:pt x="413" y="209"/>
                </a:lnTo>
                <a:lnTo>
                  <a:pt x="413" y="211"/>
                </a:lnTo>
                <a:lnTo>
                  <a:pt x="415" y="211"/>
                </a:lnTo>
                <a:lnTo>
                  <a:pt x="415" y="213"/>
                </a:lnTo>
                <a:lnTo>
                  <a:pt x="416" y="213"/>
                </a:lnTo>
                <a:lnTo>
                  <a:pt x="418" y="213"/>
                </a:lnTo>
                <a:lnTo>
                  <a:pt x="420" y="215"/>
                </a:lnTo>
                <a:lnTo>
                  <a:pt x="422" y="215"/>
                </a:lnTo>
                <a:lnTo>
                  <a:pt x="424" y="215"/>
                </a:lnTo>
                <a:lnTo>
                  <a:pt x="424" y="217"/>
                </a:lnTo>
                <a:lnTo>
                  <a:pt x="426" y="217"/>
                </a:lnTo>
                <a:lnTo>
                  <a:pt x="428" y="219"/>
                </a:lnTo>
                <a:lnTo>
                  <a:pt x="430" y="219"/>
                </a:lnTo>
                <a:lnTo>
                  <a:pt x="430" y="221"/>
                </a:lnTo>
                <a:lnTo>
                  <a:pt x="430" y="223"/>
                </a:lnTo>
                <a:lnTo>
                  <a:pt x="430" y="225"/>
                </a:lnTo>
                <a:lnTo>
                  <a:pt x="430" y="227"/>
                </a:lnTo>
                <a:lnTo>
                  <a:pt x="430" y="229"/>
                </a:lnTo>
                <a:lnTo>
                  <a:pt x="428" y="231"/>
                </a:lnTo>
                <a:lnTo>
                  <a:pt x="428" y="232"/>
                </a:lnTo>
                <a:lnTo>
                  <a:pt x="430" y="234"/>
                </a:lnTo>
                <a:lnTo>
                  <a:pt x="430" y="236"/>
                </a:lnTo>
                <a:lnTo>
                  <a:pt x="432" y="236"/>
                </a:lnTo>
                <a:lnTo>
                  <a:pt x="432" y="238"/>
                </a:lnTo>
                <a:lnTo>
                  <a:pt x="434" y="238"/>
                </a:lnTo>
                <a:lnTo>
                  <a:pt x="436" y="238"/>
                </a:lnTo>
                <a:lnTo>
                  <a:pt x="438" y="238"/>
                </a:lnTo>
                <a:lnTo>
                  <a:pt x="439" y="238"/>
                </a:lnTo>
                <a:lnTo>
                  <a:pt x="441" y="238"/>
                </a:lnTo>
                <a:lnTo>
                  <a:pt x="443" y="238"/>
                </a:lnTo>
                <a:lnTo>
                  <a:pt x="445" y="238"/>
                </a:lnTo>
                <a:lnTo>
                  <a:pt x="447" y="238"/>
                </a:lnTo>
                <a:lnTo>
                  <a:pt x="449" y="238"/>
                </a:lnTo>
                <a:lnTo>
                  <a:pt x="451" y="238"/>
                </a:lnTo>
                <a:lnTo>
                  <a:pt x="453" y="238"/>
                </a:lnTo>
                <a:lnTo>
                  <a:pt x="455" y="238"/>
                </a:lnTo>
                <a:lnTo>
                  <a:pt x="455" y="236"/>
                </a:lnTo>
                <a:lnTo>
                  <a:pt x="457" y="236"/>
                </a:lnTo>
                <a:lnTo>
                  <a:pt x="459" y="236"/>
                </a:lnTo>
                <a:lnTo>
                  <a:pt x="459" y="234"/>
                </a:lnTo>
                <a:lnTo>
                  <a:pt x="461" y="234"/>
                </a:lnTo>
                <a:lnTo>
                  <a:pt x="463" y="234"/>
                </a:lnTo>
                <a:lnTo>
                  <a:pt x="463" y="232"/>
                </a:lnTo>
                <a:lnTo>
                  <a:pt x="464" y="232"/>
                </a:lnTo>
                <a:lnTo>
                  <a:pt x="466" y="232"/>
                </a:lnTo>
                <a:lnTo>
                  <a:pt x="466" y="231"/>
                </a:lnTo>
                <a:lnTo>
                  <a:pt x="468" y="231"/>
                </a:lnTo>
                <a:lnTo>
                  <a:pt x="470" y="229"/>
                </a:lnTo>
                <a:lnTo>
                  <a:pt x="470" y="227"/>
                </a:lnTo>
                <a:lnTo>
                  <a:pt x="472" y="227"/>
                </a:lnTo>
                <a:lnTo>
                  <a:pt x="472" y="225"/>
                </a:lnTo>
                <a:lnTo>
                  <a:pt x="474" y="223"/>
                </a:lnTo>
                <a:lnTo>
                  <a:pt x="474" y="221"/>
                </a:lnTo>
                <a:lnTo>
                  <a:pt x="476" y="221"/>
                </a:lnTo>
                <a:lnTo>
                  <a:pt x="478" y="221"/>
                </a:lnTo>
                <a:lnTo>
                  <a:pt x="478" y="223"/>
                </a:lnTo>
                <a:lnTo>
                  <a:pt x="480" y="223"/>
                </a:lnTo>
                <a:lnTo>
                  <a:pt x="482" y="223"/>
                </a:lnTo>
                <a:lnTo>
                  <a:pt x="484" y="225"/>
                </a:lnTo>
                <a:lnTo>
                  <a:pt x="486" y="225"/>
                </a:lnTo>
                <a:lnTo>
                  <a:pt x="486" y="227"/>
                </a:lnTo>
                <a:lnTo>
                  <a:pt x="488" y="227"/>
                </a:lnTo>
                <a:lnTo>
                  <a:pt x="489" y="227"/>
                </a:lnTo>
                <a:lnTo>
                  <a:pt x="489" y="229"/>
                </a:lnTo>
                <a:lnTo>
                  <a:pt x="491" y="229"/>
                </a:lnTo>
                <a:lnTo>
                  <a:pt x="493" y="231"/>
                </a:lnTo>
                <a:lnTo>
                  <a:pt x="495" y="231"/>
                </a:lnTo>
                <a:lnTo>
                  <a:pt x="495" y="232"/>
                </a:lnTo>
                <a:lnTo>
                  <a:pt x="497" y="232"/>
                </a:lnTo>
                <a:lnTo>
                  <a:pt x="497" y="234"/>
                </a:lnTo>
                <a:lnTo>
                  <a:pt x="497" y="236"/>
                </a:lnTo>
                <a:lnTo>
                  <a:pt x="497" y="238"/>
                </a:lnTo>
                <a:lnTo>
                  <a:pt x="495" y="240"/>
                </a:lnTo>
                <a:lnTo>
                  <a:pt x="493" y="242"/>
                </a:lnTo>
                <a:lnTo>
                  <a:pt x="491" y="242"/>
                </a:lnTo>
                <a:lnTo>
                  <a:pt x="491" y="244"/>
                </a:lnTo>
                <a:lnTo>
                  <a:pt x="489" y="244"/>
                </a:lnTo>
                <a:lnTo>
                  <a:pt x="489" y="246"/>
                </a:lnTo>
                <a:lnTo>
                  <a:pt x="488" y="246"/>
                </a:lnTo>
                <a:lnTo>
                  <a:pt x="488" y="248"/>
                </a:lnTo>
                <a:lnTo>
                  <a:pt x="488" y="250"/>
                </a:lnTo>
                <a:lnTo>
                  <a:pt x="488" y="252"/>
                </a:lnTo>
                <a:lnTo>
                  <a:pt x="489" y="252"/>
                </a:lnTo>
                <a:lnTo>
                  <a:pt x="489" y="254"/>
                </a:lnTo>
                <a:lnTo>
                  <a:pt x="491" y="254"/>
                </a:lnTo>
                <a:lnTo>
                  <a:pt x="491" y="255"/>
                </a:lnTo>
                <a:lnTo>
                  <a:pt x="491" y="257"/>
                </a:lnTo>
                <a:lnTo>
                  <a:pt x="491" y="259"/>
                </a:lnTo>
                <a:lnTo>
                  <a:pt x="489" y="259"/>
                </a:lnTo>
                <a:lnTo>
                  <a:pt x="488" y="261"/>
                </a:lnTo>
                <a:lnTo>
                  <a:pt x="486" y="261"/>
                </a:lnTo>
                <a:lnTo>
                  <a:pt x="484" y="263"/>
                </a:lnTo>
                <a:lnTo>
                  <a:pt x="482" y="263"/>
                </a:lnTo>
                <a:lnTo>
                  <a:pt x="480" y="265"/>
                </a:lnTo>
                <a:lnTo>
                  <a:pt x="478" y="265"/>
                </a:lnTo>
                <a:lnTo>
                  <a:pt x="478" y="267"/>
                </a:lnTo>
                <a:lnTo>
                  <a:pt x="476" y="267"/>
                </a:lnTo>
                <a:lnTo>
                  <a:pt x="476" y="269"/>
                </a:lnTo>
                <a:lnTo>
                  <a:pt x="474" y="269"/>
                </a:lnTo>
                <a:lnTo>
                  <a:pt x="474" y="271"/>
                </a:lnTo>
                <a:lnTo>
                  <a:pt x="472" y="271"/>
                </a:lnTo>
                <a:lnTo>
                  <a:pt x="470" y="271"/>
                </a:lnTo>
                <a:lnTo>
                  <a:pt x="470" y="273"/>
                </a:lnTo>
                <a:lnTo>
                  <a:pt x="468" y="273"/>
                </a:lnTo>
                <a:lnTo>
                  <a:pt x="466" y="275"/>
                </a:lnTo>
                <a:lnTo>
                  <a:pt x="464" y="275"/>
                </a:lnTo>
                <a:lnTo>
                  <a:pt x="463" y="275"/>
                </a:lnTo>
                <a:lnTo>
                  <a:pt x="461" y="275"/>
                </a:lnTo>
                <a:lnTo>
                  <a:pt x="461" y="277"/>
                </a:lnTo>
                <a:lnTo>
                  <a:pt x="459" y="277"/>
                </a:lnTo>
                <a:lnTo>
                  <a:pt x="457" y="277"/>
                </a:lnTo>
                <a:lnTo>
                  <a:pt x="455" y="277"/>
                </a:lnTo>
                <a:lnTo>
                  <a:pt x="453" y="277"/>
                </a:lnTo>
                <a:lnTo>
                  <a:pt x="451" y="277"/>
                </a:lnTo>
                <a:lnTo>
                  <a:pt x="449" y="275"/>
                </a:lnTo>
                <a:lnTo>
                  <a:pt x="447" y="275"/>
                </a:lnTo>
                <a:lnTo>
                  <a:pt x="445" y="273"/>
                </a:lnTo>
                <a:lnTo>
                  <a:pt x="445" y="271"/>
                </a:lnTo>
                <a:lnTo>
                  <a:pt x="443" y="271"/>
                </a:lnTo>
                <a:lnTo>
                  <a:pt x="443" y="269"/>
                </a:lnTo>
                <a:lnTo>
                  <a:pt x="445" y="267"/>
                </a:lnTo>
                <a:lnTo>
                  <a:pt x="445" y="265"/>
                </a:lnTo>
                <a:lnTo>
                  <a:pt x="447" y="265"/>
                </a:lnTo>
                <a:lnTo>
                  <a:pt x="447" y="263"/>
                </a:lnTo>
                <a:lnTo>
                  <a:pt x="449" y="263"/>
                </a:lnTo>
                <a:lnTo>
                  <a:pt x="451" y="263"/>
                </a:lnTo>
                <a:lnTo>
                  <a:pt x="451" y="261"/>
                </a:lnTo>
                <a:lnTo>
                  <a:pt x="453" y="259"/>
                </a:lnTo>
                <a:lnTo>
                  <a:pt x="451" y="259"/>
                </a:lnTo>
                <a:lnTo>
                  <a:pt x="449" y="259"/>
                </a:lnTo>
                <a:lnTo>
                  <a:pt x="447" y="259"/>
                </a:lnTo>
                <a:lnTo>
                  <a:pt x="445" y="259"/>
                </a:lnTo>
                <a:lnTo>
                  <a:pt x="443" y="259"/>
                </a:lnTo>
                <a:lnTo>
                  <a:pt x="441" y="259"/>
                </a:lnTo>
                <a:lnTo>
                  <a:pt x="439" y="259"/>
                </a:lnTo>
                <a:lnTo>
                  <a:pt x="438" y="259"/>
                </a:lnTo>
                <a:lnTo>
                  <a:pt x="436" y="259"/>
                </a:lnTo>
                <a:lnTo>
                  <a:pt x="434" y="259"/>
                </a:lnTo>
                <a:lnTo>
                  <a:pt x="432" y="257"/>
                </a:lnTo>
                <a:lnTo>
                  <a:pt x="430" y="257"/>
                </a:lnTo>
                <a:lnTo>
                  <a:pt x="428" y="257"/>
                </a:lnTo>
                <a:lnTo>
                  <a:pt x="426" y="257"/>
                </a:lnTo>
                <a:lnTo>
                  <a:pt x="424" y="257"/>
                </a:lnTo>
                <a:lnTo>
                  <a:pt x="422" y="255"/>
                </a:lnTo>
                <a:lnTo>
                  <a:pt x="420" y="255"/>
                </a:lnTo>
                <a:lnTo>
                  <a:pt x="418" y="255"/>
                </a:lnTo>
                <a:lnTo>
                  <a:pt x="416" y="255"/>
                </a:lnTo>
                <a:lnTo>
                  <a:pt x="415" y="255"/>
                </a:lnTo>
                <a:lnTo>
                  <a:pt x="413" y="255"/>
                </a:lnTo>
                <a:lnTo>
                  <a:pt x="411" y="255"/>
                </a:lnTo>
                <a:lnTo>
                  <a:pt x="409" y="255"/>
                </a:lnTo>
                <a:lnTo>
                  <a:pt x="407" y="255"/>
                </a:lnTo>
                <a:lnTo>
                  <a:pt x="405" y="255"/>
                </a:lnTo>
                <a:lnTo>
                  <a:pt x="403" y="257"/>
                </a:lnTo>
                <a:lnTo>
                  <a:pt x="401" y="257"/>
                </a:lnTo>
                <a:lnTo>
                  <a:pt x="399" y="257"/>
                </a:lnTo>
                <a:lnTo>
                  <a:pt x="397" y="257"/>
                </a:lnTo>
                <a:lnTo>
                  <a:pt x="395" y="257"/>
                </a:lnTo>
                <a:lnTo>
                  <a:pt x="393" y="257"/>
                </a:lnTo>
                <a:lnTo>
                  <a:pt x="391" y="255"/>
                </a:lnTo>
                <a:lnTo>
                  <a:pt x="390" y="255"/>
                </a:lnTo>
                <a:lnTo>
                  <a:pt x="390" y="254"/>
                </a:lnTo>
                <a:lnTo>
                  <a:pt x="388" y="254"/>
                </a:lnTo>
                <a:lnTo>
                  <a:pt x="386" y="254"/>
                </a:lnTo>
                <a:lnTo>
                  <a:pt x="386" y="252"/>
                </a:lnTo>
                <a:lnTo>
                  <a:pt x="384" y="252"/>
                </a:lnTo>
                <a:lnTo>
                  <a:pt x="382" y="250"/>
                </a:lnTo>
                <a:lnTo>
                  <a:pt x="380" y="250"/>
                </a:lnTo>
                <a:lnTo>
                  <a:pt x="380" y="248"/>
                </a:lnTo>
                <a:lnTo>
                  <a:pt x="378" y="248"/>
                </a:lnTo>
                <a:lnTo>
                  <a:pt x="376" y="246"/>
                </a:lnTo>
                <a:lnTo>
                  <a:pt x="374" y="244"/>
                </a:lnTo>
                <a:lnTo>
                  <a:pt x="372" y="244"/>
                </a:lnTo>
                <a:lnTo>
                  <a:pt x="372" y="242"/>
                </a:lnTo>
                <a:lnTo>
                  <a:pt x="370" y="242"/>
                </a:lnTo>
                <a:lnTo>
                  <a:pt x="368" y="240"/>
                </a:lnTo>
                <a:lnTo>
                  <a:pt x="367" y="240"/>
                </a:lnTo>
                <a:lnTo>
                  <a:pt x="365" y="240"/>
                </a:lnTo>
                <a:lnTo>
                  <a:pt x="365" y="238"/>
                </a:lnTo>
                <a:lnTo>
                  <a:pt x="363" y="238"/>
                </a:lnTo>
                <a:lnTo>
                  <a:pt x="361" y="236"/>
                </a:lnTo>
                <a:lnTo>
                  <a:pt x="359" y="236"/>
                </a:lnTo>
                <a:lnTo>
                  <a:pt x="357" y="236"/>
                </a:lnTo>
                <a:lnTo>
                  <a:pt x="355" y="236"/>
                </a:lnTo>
                <a:lnTo>
                  <a:pt x="355" y="238"/>
                </a:lnTo>
                <a:lnTo>
                  <a:pt x="353" y="238"/>
                </a:lnTo>
                <a:lnTo>
                  <a:pt x="353" y="240"/>
                </a:lnTo>
                <a:lnTo>
                  <a:pt x="353" y="242"/>
                </a:lnTo>
                <a:lnTo>
                  <a:pt x="353" y="244"/>
                </a:lnTo>
                <a:lnTo>
                  <a:pt x="353" y="246"/>
                </a:lnTo>
                <a:lnTo>
                  <a:pt x="355" y="248"/>
                </a:lnTo>
                <a:lnTo>
                  <a:pt x="355" y="250"/>
                </a:lnTo>
                <a:lnTo>
                  <a:pt x="355" y="252"/>
                </a:lnTo>
                <a:lnTo>
                  <a:pt x="355" y="254"/>
                </a:lnTo>
                <a:lnTo>
                  <a:pt x="355" y="255"/>
                </a:lnTo>
                <a:lnTo>
                  <a:pt x="353" y="255"/>
                </a:lnTo>
                <a:lnTo>
                  <a:pt x="351" y="255"/>
                </a:lnTo>
                <a:lnTo>
                  <a:pt x="351" y="257"/>
                </a:lnTo>
                <a:lnTo>
                  <a:pt x="349" y="257"/>
                </a:lnTo>
                <a:lnTo>
                  <a:pt x="349" y="259"/>
                </a:lnTo>
                <a:lnTo>
                  <a:pt x="347" y="259"/>
                </a:lnTo>
                <a:lnTo>
                  <a:pt x="347" y="261"/>
                </a:lnTo>
                <a:lnTo>
                  <a:pt x="347" y="263"/>
                </a:lnTo>
                <a:lnTo>
                  <a:pt x="347" y="265"/>
                </a:lnTo>
                <a:lnTo>
                  <a:pt x="347" y="267"/>
                </a:lnTo>
                <a:lnTo>
                  <a:pt x="345" y="267"/>
                </a:lnTo>
                <a:lnTo>
                  <a:pt x="343" y="267"/>
                </a:lnTo>
                <a:lnTo>
                  <a:pt x="342" y="267"/>
                </a:lnTo>
                <a:lnTo>
                  <a:pt x="340" y="267"/>
                </a:lnTo>
                <a:lnTo>
                  <a:pt x="338" y="267"/>
                </a:lnTo>
                <a:lnTo>
                  <a:pt x="336" y="267"/>
                </a:lnTo>
                <a:lnTo>
                  <a:pt x="336" y="269"/>
                </a:lnTo>
                <a:lnTo>
                  <a:pt x="334" y="271"/>
                </a:lnTo>
                <a:lnTo>
                  <a:pt x="332" y="271"/>
                </a:lnTo>
                <a:lnTo>
                  <a:pt x="330" y="271"/>
                </a:lnTo>
                <a:lnTo>
                  <a:pt x="328" y="271"/>
                </a:lnTo>
                <a:lnTo>
                  <a:pt x="326" y="271"/>
                </a:lnTo>
                <a:lnTo>
                  <a:pt x="324" y="271"/>
                </a:lnTo>
                <a:lnTo>
                  <a:pt x="322" y="271"/>
                </a:lnTo>
                <a:lnTo>
                  <a:pt x="320" y="271"/>
                </a:lnTo>
                <a:lnTo>
                  <a:pt x="319" y="271"/>
                </a:lnTo>
                <a:lnTo>
                  <a:pt x="317" y="271"/>
                </a:lnTo>
                <a:lnTo>
                  <a:pt x="315" y="271"/>
                </a:lnTo>
                <a:lnTo>
                  <a:pt x="313" y="271"/>
                </a:lnTo>
                <a:lnTo>
                  <a:pt x="311" y="271"/>
                </a:lnTo>
                <a:lnTo>
                  <a:pt x="309" y="271"/>
                </a:lnTo>
                <a:lnTo>
                  <a:pt x="307" y="271"/>
                </a:lnTo>
                <a:lnTo>
                  <a:pt x="305" y="271"/>
                </a:lnTo>
                <a:lnTo>
                  <a:pt x="303" y="269"/>
                </a:lnTo>
                <a:lnTo>
                  <a:pt x="301" y="269"/>
                </a:lnTo>
                <a:lnTo>
                  <a:pt x="299" y="269"/>
                </a:lnTo>
                <a:lnTo>
                  <a:pt x="297" y="269"/>
                </a:lnTo>
                <a:lnTo>
                  <a:pt x="295" y="269"/>
                </a:lnTo>
                <a:lnTo>
                  <a:pt x="294" y="267"/>
                </a:lnTo>
                <a:lnTo>
                  <a:pt x="292" y="267"/>
                </a:lnTo>
                <a:lnTo>
                  <a:pt x="290" y="267"/>
                </a:lnTo>
                <a:lnTo>
                  <a:pt x="288" y="267"/>
                </a:lnTo>
                <a:lnTo>
                  <a:pt x="286" y="265"/>
                </a:lnTo>
                <a:lnTo>
                  <a:pt x="284" y="267"/>
                </a:lnTo>
                <a:lnTo>
                  <a:pt x="284" y="269"/>
                </a:lnTo>
                <a:lnTo>
                  <a:pt x="284" y="271"/>
                </a:lnTo>
                <a:lnTo>
                  <a:pt x="282" y="271"/>
                </a:lnTo>
                <a:lnTo>
                  <a:pt x="282" y="273"/>
                </a:lnTo>
                <a:lnTo>
                  <a:pt x="282" y="275"/>
                </a:lnTo>
                <a:lnTo>
                  <a:pt x="282" y="277"/>
                </a:lnTo>
                <a:lnTo>
                  <a:pt x="282" y="279"/>
                </a:lnTo>
                <a:lnTo>
                  <a:pt x="280" y="280"/>
                </a:lnTo>
                <a:lnTo>
                  <a:pt x="280" y="282"/>
                </a:lnTo>
                <a:lnTo>
                  <a:pt x="278" y="282"/>
                </a:lnTo>
                <a:lnTo>
                  <a:pt x="276" y="282"/>
                </a:lnTo>
                <a:lnTo>
                  <a:pt x="274" y="282"/>
                </a:lnTo>
                <a:lnTo>
                  <a:pt x="272" y="284"/>
                </a:lnTo>
                <a:lnTo>
                  <a:pt x="271" y="284"/>
                </a:lnTo>
                <a:lnTo>
                  <a:pt x="269" y="284"/>
                </a:lnTo>
                <a:lnTo>
                  <a:pt x="267" y="284"/>
                </a:lnTo>
                <a:lnTo>
                  <a:pt x="265" y="284"/>
                </a:lnTo>
                <a:lnTo>
                  <a:pt x="263" y="286"/>
                </a:lnTo>
                <a:lnTo>
                  <a:pt x="261" y="288"/>
                </a:lnTo>
                <a:lnTo>
                  <a:pt x="259" y="290"/>
                </a:lnTo>
                <a:lnTo>
                  <a:pt x="257" y="290"/>
                </a:lnTo>
                <a:lnTo>
                  <a:pt x="257" y="292"/>
                </a:lnTo>
                <a:lnTo>
                  <a:pt x="255" y="292"/>
                </a:lnTo>
                <a:lnTo>
                  <a:pt x="255" y="294"/>
                </a:lnTo>
                <a:lnTo>
                  <a:pt x="253" y="294"/>
                </a:lnTo>
                <a:lnTo>
                  <a:pt x="251" y="294"/>
                </a:lnTo>
                <a:lnTo>
                  <a:pt x="249" y="296"/>
                </a:lnTo>
                <a:lnTo>
                  <a:pt x="247" y="296"/>
                </a:lnTo>
                <a:lnTo>
                  <a:pt x="246" y="296"/>
                </a:lnTo>
                <a:lnTo>
                  <a:pt x="244" y="296"/>
                </a:lnTo>
                <a:lnTo>
                  <a:pt x="242" y="296"/>
                </a:lnTo>
                <a:lnTo>
                  <a:pt x="240" y="296"/>
                </a:lnTo>
                <a:lnTo>
                  <a:pt x="238" y="296"/>
                </a:lnTo>
                <a:lnTo>
                  <a:pt x="236" y="296"/>
                </a:lnTo>
                <a:lnTo>
                  <a:pt x="234" y="296"/>
                </a:lnTo>
                <a:lnTo>
                  <a:pt x="238" y="300"/>
                </a:lnTo>
                <a:lnTo>
                  <a:pt x="242" y="304"/>
                </a:lnTo>
                <a:lnTo>
                  <a:pt x="242" y="305"/>
                </a:lnTo>
                <a:lnTo>
                  <a:pt x="244" y="307"/>
                </a:lnTo>
                <a:lnTo>
                  <a:pt x="246" y="309"/>
                </a:lnTo>
                <a:lnTo>
                  <a:pt x="246" y="311"/>
                </a:lnTo>
                <a:lnTo>
                  <a:pt x="247" y="313"/>
                </a:lnTo>
                <a:lnTo>
                  <a:pt x="249" y="315"/>
                </a:lnTo>
                <a:lnTo>
                  <a:pt x="251" y="317"/>
                </a:lnTo>
                <a:lnTo>
                  <a:pt x="253" y="317"/>
                </a:lnTo>
                <a:lnTo>
                  <a:pt x="253" y="319"/>
                </a:lnTo>
                <a:lnTo>
                  <a:pt x="255" y="319"/>
                </a:lnTo>
                <a:lnTo>
                  <a:pt x="255" y="321"/>
                </a:lnTo>
                <a:lnTo>
                  <a:pt x="257" y="321"/>
                </a:lnTo>
                <a:lnTo>
                  <a:pt x="257" y="323"/>
                </a:lnTo>
                <a:lnTo>
                  <a:pt x="259" y="323"/>
                </a:lnTo>
                <a:lnTo>
                  <a:pt x="261" y="323"/>
                </a:lnTo>
                <a:lnTo>
                  <a:pt x="261" y="325"/>
                </a:lnTo>
                <a:lnTo>
                  <a:pt x="263" y="325"/>
                </a:lnTo>
                <a:lnTo>
                  <a:pt x="265" y="325"/>
                </a:lnTo>
                <a:lnTo>
                  <a:pt x="267" y="325"/>
                </a:lnTo>
                <a:lnTo>
                  <a:pt x="269" y="325"/>
                </a:lnTo>
                <a:lnTo>
                  <a:pt x="271" y="327"/>
                </a:lnTo>
                <a:lnTo>
                  <a:pt x="272" y="327"/>
                </a:lnTo>
                <a:lnTo>
                  <a:pt x="272" y="328"/>
                </a:lnTo>
                <a:lnTo>
                  <a:pt x="272" y="330"/>
                </a:lnTo>
                <a:lnTo>
                  <a:pt x="274" y="332"/>
                </a:lnTo>
                <a:lnTo>
                  <a:pt x="276" y="332"/>
                </a:lnTo>
                <a:lnTo>
                  <a:pt x="276" y="334"/>
                </a:lnTo>
                <a:lnTo>
                  <a:pt x="278" y="334"/>
                </a:lnTo>
                <a:lnTo>
                  <a:pt x="280" y="334"/>
                </a:lnTo>
                <a:lnTo>
                  <a:pt x="282" y="334"/>
                </a:lnTo>
                <a:lnTo>
                  <a:pt x="284" y="334"/>
                </a:lnTo>
                <a:lnTo>
                  <a:pt x="286" y="334"/>
                </a:lnTo>
                <a:lnTo>
                  <a:pt x="288" y="334"/>
                </a:lnTo>
                <a:lnTo>
                  <a:pt x="290" y="334"/>
                </a:lnTo>
                <a:lnTo>
                  <a:pt x="292" y="334"/>
                </a:lnTo>
                <a:lnTo>
                  <a:pt x="294" y="334"/>
                </a:lnTo>
                <a:lnTo>
                  <a:pt x="295" y="334"/>
                </a:lnTo>
                <a:lnTo>
                  <a:pt x="297" y="334"/>
                </a:lnTo>
                <a:lnTo>
                  <a:pt x="299" y="334"/>
                </a:lnTo>
                <a:lnTo>
                  <a:pt x="301" y="336"/>
                </a:lnTo>
                <a:lnTo>
                  <a:pt x="303" y="336"/>
                </a:lnTo>
                <a:lnTo>
                  <a:pt x="305" y="336"/>
                </a:lnTo>
                <a:lnTo>
                  <a:pt x="305" y="338"/>
                </a:lnTo>
                <a:lnTo>
                  <a:pt x="307" y="338"/>
                </a:lnTo>
                <a:lnTo>
                  <a:pt x="307" y="340"/>
                </a:lnTo>
                <a:lnTo>
                  <a:pt x="305" y="342"/>
                </a:lnTo>
                <a:lnTo>
                  <a:pt x="305" y="344"/>
                </a:lnTo>
                <a:lnTo>
                  <a:pt x="303" y="344"/>
                </a:lnTo>
                <a:lnTo>
                  <a:pt x="303" y="346"/>
                </a:lnTo>
                <a:lnTo>
                  <a:pt x="301" y="346"/>
                </a:lnTo>
                <a:lnTo>
                  <a:pt x="301" y="348"/>
                </a:lnTo>
                <a:lnTo>
                  <a:pt x="299" y="350"/>
                </a:lnTo>
                <a:lnTo>
                  <a:pt x="297" y="350"/>
                </a:lnTo>
                <a:lnTo>
                  <a:pt x="297" y="352"/>
                </a:lnTo>
                <a:lnTo>
                  <a:pt x="295" y="353"/>
                </a:lnTo>
                <a:lnTo>
                  <a:pt x="294" y="353"/>
                </a:lnTo>
                <a:lnTo>
                  <a:pt x="294" y="355"/>
                </a:lnTo>
                <a:lnTo>
                  <a:pt x="292" y="355"/>
                </a:lnTo>
                <a:lnTo>
                  <a:pt x="290" y="357"/>
                </a:lnTo>
                <a:lnTo>
                  <a:pt x="288" y="357"/>
                </a:lnTo>
                <a:lnTo>
                  <a:pt x="286" y="357"/>
                </a:lnTo>
                <a:lnTo>
                  <a:pt x="286" y="359"/>
                </a:lnTo>
                <a:lnTo>
                  <a:pt x="284" y="359"/>
                </a:lnTo>
                <a:lnTo>
                  <a:pt x="284" y="361"/>
                </a:lnTo>
                <a:lnTo>
                  <a:pt x="282" y="361"/>
                </a:lnTo>
                <a:lnTo>
                  <a:pt x="282" y="363"/>
                </a:lnTo>
                <a:lnTo>
                  <a:pt x="280" y="363"/>
                </a:lnTo>
                <a:lnTo>
                  <a:pt x="280" y="365"/>
                </a:lnTo>
                <a:lnTo>
                  <a:pt x="278" y="365"/>
                </a:lnTo>
                <a:lnTo>
                  <a:pt x="276" y="365"/>
                </a:lnTo>
                <a:lnTo>
                  <a:pt x="276" y="367"/>
                </a:lnTo>
                <a:lnTo>
                  <a:pt x="274" y="367"/>
                </a:lnTo>
                <a:lnTo>
                  <a:pt x="272" y="367"/>
                </a:lnTo>
                <a:lnTo>
                  <a:pt x="271" y="369"/>
                </a:lnTo>
                <a:lnTo>
                  <a:pt x="269" y="369"/>
                </a:lnTo>
                <a:lnTo>
                  <a:pt x="267" y="369"/>
                </a:lnTo>
                <a:lnTo>
                  <a:pt x="265" y="369"/>
                </a:lnTo>
                <a:lnTo>
                  <a:pt x="263" y="369"/>
                </a:lnTo>
                <a:lnTo>
                  <a:pt x="261" y="369"/>
                </a:lnTo>
                <a:lnTo>
                  <a:pt x="259" y="369"/>
                </a:lnTo>
                <a:lnTo>
                  <a:pt x="257" y="369"/>
                </a:lnTo>
                <a:lnTo>
                  <a:pt x="255" y="369"/>
                </a:lnTo>
                <a:lnTo>
                  <a:pt x="253" y="369"/>
                </a:lnTo>
                <a:lnTo>
                  <a:pt x="251" y="369"/>
                </a:lnTo>
                <a:lnTo>
                  <a:pt x="249" y="369"/>
                </a:lnTo>
                <a:lnTo>
                  <a:pt x="247" y="369"/>
                </a:lnTo>
                <a:lnTo>
                  <a:pt x="246" y="369"/>
                </a:lnTo>
                <a:lnTo>
                  <a:pt x="244" y="367"/>
                </a:lnTo>
                <a:lnTo>
                  <a:pt x="244" y="365"/>
                </a:lnTo>
                <a:lnTo>
                  <a:pt x="242" y="367"/>
                </a:lnTo>
                <a:lnTo>
                  <a:pt x="240" y="369"/>
                </a:lnTo>
                <a:lnTo>
                  <a:pt x="240" y="371"/>
                </a:lnTo>
                <a:lnTo>
                  <a:pt x="238" y="371"/>
                </a:lnTo>
                <a:lnTo>
                  <a:pt x="238" y="373"/>
                </a:lnTo>
                <a:lnTo>
                  <a:pt x="236" y="373"/>
                </a:lnTo>
                <a:lnTo>
                  <a:pt x="236" y="375"/>
                </a:lnTo>
                <a:lnTo>
                  <a:pt x="234" y="375"/>
                </a:lnTo>
                <a:lnTo>
                  <a:pt x="234" y="376"/>
                </a:lnTo>
                <a:lnTo>
                  <a:pt x="232" y="378"/>
                </a:lnTo>
                <a:lnTo>
                  <a:pt x="230" y="380"/>
                </a:lnTo>
                <a:lnTo>
                  <a:pt x="230" y="382"/>
                </a:lnTo>
                <a:lnTo>
                  <a:pt x="230" y="384"/>
                </a:lnTo>
                <a:lnTo>
                  <a:pt x="230" y="386"/>
                </a:lnTo>
                <a:lnTo>
                  <a:pt x="228" y="388"/>
                </a:lnTo>
                <a:lnTo>
                  <a:pt x="228" y="390"/>
                </a:lnTo>
                <a:lnTo>
                  <a:pt x="226" y="390"/>
                </a:lnTo>
                <a:lnTo>
                  <a:pt x="226" y="392"/>
                </a:lnTo>
                <a:lnTo>
                  <a:pt x="224" y="394"/>
                </a:lnTo>
                <a:lnTo>
                  <a:pt x="224" y="396"/>
                </a:lnTo>
                <a:lnTo>
                  <a:pt x="223" y="396"/>
                </a:lnTo>
                <a:lnTo>
                  <a:pt x="223" y="398"/>
                </a:lnTo>
                <a:lnTo>
                  <a:pt x="223" y="400"/>
                </a:lnTo>
                <a:lnTo>
                  <a:pt x="221" y="401"/>
                </a:lnTo>
                <a:lnTo>
                  <a:pt x="221" y="403"/>
                </a:lnTo>
                <a:lnTo>
                  <a:pt x="221" y="405"/>
                </a:lnTo>
                <a:lnTo>
                  <a:pt x="219" y="405"/>
                </a:lnTo>
                <a:lnTo>
                  <a:pt x="219" y="407"/>
                </a:lnTo>
                <a:lnTo>
                  <a:pt x="217" y="407"/>
                </a:lnTo>
                <a:lnTo>
                  <a:pt x="215" y="409"/>
                </a:lnTo>
                <a:lnTo>
                  <a:pt x="213" y="409"/>
                </a:lnTo>
                <a:lnTo>
                  <a:pt x="213" y="411"/>
                </a:lnTo>
                <a:lnTo>
                  <a:pt x="213" y="413"/>
                </a:lnTo>
                <a:lnTo>
                  <a:pt x="213" y="415"/>
                </a:lnTo>
                <a:lnTo>
                  <a:pt x="215" y="415"/>
                </a:lnTo>
                <a:lnTo>
                  <a:pt x="215" y="417"/>
                </a:lnTo>
                <a:lnTo>
                  <a:pt x="215" y="419"/>
                </a:lnTo>
                <a:lnTo>
                  <a:pt x="215" y="421"/>
                </a:lnTo>
                <a:lnTo>
                  <a:pt x="215" y="423"/>
                </a:lnTo>
                <a:lnTo>
                  <a:pt x="215" y="425"/>
                </a:lnTo>
                <a:lnTo>
                  <a:pt x="215" y="426"/>
                </a:lnTo>
                <a:lnTo>
                  <a:pt x="215" y="428"/>
                </a:lnTo>
                <a:lnTo>
                  <a:pt x="217" y="430"/>
                </a:lnTo>
                <a:lnTo>
                  <a:pt x="217" y="432"/>
                </a:lnTo>
                <a:lnTo>
                  <a:pt x="219" y="434"/>
                </a:lnTo>
                <a:lnTo>
                  <a:pt x="221" y="436"/>
                </a:lnTo>
                <a:lnTo>
                  <a:pt x="223" y="438"/>
                </a:lnTo>
                <a:lnTo>
                  <a:pt x="224" y="440"/>
                </a:lnTo>
                <a:lnTo>
                  <a:pt x="224" y="442"/>
                </a:lnTo>
                <a:lnTo>
                  <a:pt x="234" y="451"/>
                </a:lnTo>
                <a:lnTo>
                  <a:pt x="242" y="465"/>
                </a:lnTo>
                <a:lnTo>
                  <a:pt x="249" y="473"/>
                </a:lnTo>
                <a:lnTo>
                  <a:pt x="247" y="474"/>
                </a:lnTo>
                <a:lnTo>
                  <a:pt x="246" y="476"/>
                </a:lnTo>
                <a:lnTo>
                  <a:pt x="238" y="476"/>
                </a:lnTo>
                <a:lnTo>
                  <a:pt x="230" y="476"/>
                </a:lnTo>
                <a:lnTo>
                  <a:pt x="226" y="482"/>
                </a:lnTo>
                <a:lnTo>
                  <a:pt x="221" y="488"/>
                </a:lnTo>
                <a:lnTo>
                  <a:pt x="211" y="496"/>
                </a:lnTo>
                <a:lnTo>
                  <a:pt x="201" y="503"/>
                </a:lnTo>
                <a:lnTo>
                  <a:pt x="192" y="511"/>
                </a:lnTo>
                <a:lnTo>
                  <a:pt x="178" y="517"/>
                </a:lnTo>
                <a:lnTo>
                  <a:pt x="167" y="522"/>
                </a:lnTo>
                <a:lnTo>
                  <a:pt x="159" y="532"/>
                </a:lnTo>
                <a:lnTo>
                  <a:pt x="159" y="540"/>
                </a:lnTo>
                <a:lnTo>
                  <a:pt x="157" y="542"/>
                </a:lnTo>
                <a:lnTo>
                  <a:pt x="161" y="549"/>
                </a:lnTo>
                <a:lnTo>
                  <a:pt x="165" y="557"/>
                </a:lnTo>
                <a:lnTo>
                  <a:pt x="167" y="561"/>
                </a:lnTo>
                <a:lnTo>
                  <a:pt x="171" y="574"/>
                </a:lnTo>
                <a:lnTo>
                  <a:pt x="175" y="590"/>
                </a:lnTo>
                <a:lnTo>
                  <a:pt x="182" y="611"/>
                </a:lnTo>
                <a:lnTo>
                  <a:pt x="192" y="632"/>
                </a:lnTo>
                <a:lnTo>
                  <a:pt x="194" y="634"/>
                </a:lnTo>
                <a:lnTo>
                  <a:pt x="199" y="643"/>
                </a:lnTo>
                <a:lnTo>
                  <a:pt x="211" y="649"/>
                </a:lnTo>
                <a:lnTo>
                  <a:pt x="219" y="651"/>
                </a:lnTo>
                <a:lnTo>
                  <a:pt x="203" y="661"/>
                </a:lnTo>
                <a:lnTo>
                  <a:pt x="205" y="676"/>
                </a:lnTo>
                <a:lnTo>
                  <a:pt x="215" y="705"/>
                </a:lnTo>
                <a:lnTo>
                  <a:pt x="219" y="713"/>
                </a:lnTo>
                <a:lnTo>
                  <a:pt x="219" y="715"/>
                </a:lnTo>
                <a:lnTo>
                  <a:pt x="219" y="716"/>
                </a:lnTo>
                <a:lnTo>
                  <a:pt x="217" y="716"/>
                </a:lnTo>
                <a:lnTo>
                  <a:pt x="215" y="716"/>
                </a:lnTo>
                <a:lnTo>
                  <a:pt x="215" y="718"/>
                </a:lnTo>
                <a:lnTo>
                  <a:pt x="213" y="718"/>
                </a:lnTo>
                <a:lnTo>
                  <a:pt x="211" y="718"/>
                </a:lnTo>
                <a:lnTo>
                  <a:pt x="209" y="718"/>
                </a:lnTo>
                <a:lnTo>
                  <a:pt x="207" y="718"/>
                </a:lnTo>
                <a:lnTo>
                  <a:pt x="205" y="718"/>
                </a:lnTo>
                <a:lnTo>
                  <a:pt x="203" y="718"/>
                </a:lnTo>
                <a:lnTo>
                  <a:pt x="201" y="718"/>
                </a:lnTo>
                <a:lnTo>
                  <a:pt x="201" y="720"/>
                </a:lnTo>
                <a:lnTo>
                  <a:pt x="199" y="720"/>
                </a:lnTo>
                <a:lnTo>
                  <a:pt x="198" y="720"/>
                </a:lnTo>
                <a:lnTo>
                  <a:pt x="196" y="720"/>
                </a:lnTo>
                <a:lnTo>
                  <a:pt x="194" y="720"/>
                </a:lnTo>
                <a:lnTo>
                  <a:pt x="194" y="722"/>
                </a:lnTo>
                <a:lnTo>
                  <a:pt x="192" y="722"/>
                </a:lnTo>
                <a:lnTo>
                  <a:pt x="190" y="724"/>
                </a:lnTo>
                <a:lnTo>
                  <a:pt x="190" y="726"/>
                </a:lnTo>
                <a:lnTo>
                  <a:pt x="192" y="726"/>
                </a:lnTo>
                <a:lnTo>
                  <a:pt x="192" y="728"/>
                </a:lnTo>
                <a:lnTo>
                  <a:pt x="192" y="730"/>
                </a:lnTo>
                <a:lnTo>
                  <a:pt x="192" y="732"/>
                </a:lnTo>
                <a:lnTo>
                  <a:pt x="194" y="734"/>
                </a:lnTo>
                <a:lnTo>
                  <a:pt x="194" y="736"/>
                </a:lnTo>
                <a:lnTo>
                  <a:pt x="194" y="738"/>
                </a:lnTo>
                <a:lnTo>
                  <a:pt x="192" y="738"/>
                </a:lnTo>
                <a:lnTo>
                  <a:pt x="192" y="740"/>
                </a:lnTo>
                <a:lnTo>
                  <a:pt x="190" y="741"/>
                </a:lnTo>
                <a:lnTo>
                  <a:pt x="188" y="741"/>
                </a:lnTo>
                <a:lnTo>
                  <a:pt x="188" y="740"/>
                </a:lnTo>
                <a:lnTo>
                  <a:pt x="186" y="740"/>
                </a:lnTo>
                <a:lnTo>
                  <a:pt x="186" y="738"/>
                </a:lnTo>
                <a:lnTo>
                  <a:pt x="186" y="736"/>
                </a:lnTo>
                <a:lnTo>
                  <a:pt x="184" y="736"/>
                </a:lnTo>
                <a:lnTo>
                  <a:pt x="184" y="734"/>
                </a:lnTo>
                <a:lnTo>
                  <a:pt x="184" y="732"/>
                </a:lnTo>
                <a:lnTo>
                  <a:pt x="184" y="730"/>
                </a:lnTo>
                <a:lnTo>
                  <a:pt x="184" y="728"/>
                </a:lnTo>
                <a:lnTo>
                  <a:pt x="184" y="726"/>
                </a:lnTo>
                <a:lnTo>
                  <a:pt x="184" y="724"/>
                </a:lnTo>
                <a:lnTo>
                  <a:pt x="184" y="722"/>
                </a:lnTo>
                <a:lnTo>
                  <a:pt x="184" y="720"/>
                </a:lnTo>
                <a:lnTo>
                  <a:pt x="186" y="718"/>
                </a:lnTo>
                <a:lnTo>
                  <a:pt x="186" y="716"/>
                </a:lnTo>
                <a:lnTo>
                  <a:pt x="186" y="715"/>
                </a:lnTo>
                <a:lnTo>
                  <a:pt x="186" y="713"/>
                </a:lnTo>
                <a:lnTo>
                  <a:pt x="186" y="711"/>
                </a:lnTo>
                <a:lnTo>
                  <a:pt x="188" y="709"/>
                </a:lnTo>
                <a:lnTo>
                  <a:pt x="188" y="707"/>
                </a:lnTo>
                <a:lnTo>
                  <a:pt x="188" y="705"/>
                </a:lnTo>
                <a:lnTo>
                  <a:pt x="188" y="703"/>
                </a:lnTo>
                <a:lnTo>
                  <a:pt x="188" y="701"/>
                </a:lnTo>
                <a:lnTo>
                  <a:pt x="188" y="699"/>
                </a:lnTo>
                <a:lnTo>
                  <a:pt x="188" y="697"/>
                </a:lnTo>
                <a:lnTo>
                  <a:pt x="188" y="695"/>
                </a:lnTo>
                <a:lnTo>
                  <a:pt x="188" y="693"/>
                </a:lnTo>
                <a:lnTo>
                  <a:pt x="188" y="691"/>
                </a:lnTo>
                <a:lnTo>
                  <a:pt x="188" y="690"/>
                </a:lnTo>
                <a:lnTo>
                  <a:pt x="188" y="688"/>
                </a:lnTo>
                <a:lnTo>
                  <a:pt x="188" y="686"/>
                </a:lnTo>
                <a:lnTo>
                  <a:pt x="188" y="684"/>
                </a:lnTo>
                <a:lnTo>
                  <a:pt x="188" y="682"/>
                </a:lnTo>
                <a:lnTo>
                  <a:pt x="188" y="680"/>
                </a:lnTo>
                <a:lnTo>
                  <a:pt x="188" y="678"/>
                </a:lnTo>
                <a:lnTo>
                  <a:pt x="188" y="676"/>
                </a:lnTo>
                <a:lnTo>
                  <a:pt x="188" y="674"/>
                </a:lnTo>
                <a:lnTo>
                  <a:pt x="188" y="672"/>
                </a:lnTo>
                <a:lnTo>
                  <a:pt x="188" y="670"/>
                </a:lnTo>
                <a:lnTo>
                  <a:pt x="188" y="668"/>
                </a:lnTo>
                <a:lnTo>
                  <a:pt x="188" y="667"/>
                </a:lnTo>
                <a:lnTo>
                  <a:pt x="186" y="667"/>
                </a:lnTo>
                <a:lnTo>
                  <a:pt x="186" y="665"/>
                </a:lnTo>
                <a:lnTo>
                  <a:pt x="184" y="665"/>
                </a:lnTo>
                <a:lnTo>
                  <a:pt x="182" y="665"/>
                </a:lnTo>
                <a:lnTo>
                  <a:pt x="180" y="667"/>
                </a:lnTo>
                <a:lnTo>
                  <a:pt x="180" y="668"/>
                </a:lnTo>
                <a:lnTo>
                  <a:pt x="178" y="668"/>
                </a:lnTo>
                <a:lnTo>
                  <a:pt x="176" y="670"/>
                </a:lnTo>
                <a:lnTo>
                  <a:pt x="175" y="672"/>
                </a:lnTo>
                <a:lnTo>
                  <a:pt x="173" y="672"/>
                </a:lnTo>
                <a:lnTo>
                  <a:pt x="171" y="674"/>
                </a:lnTo>
                <a:lnTo>
                  <a:pt x="169" y="674"/>
                </a:lnTo>
                <a:lnTo>
                  <a:pt x="167" y="674"/>
                </a:lnTo>
                <a:lnTo>
                  <a:pt x="165" y="676"/>
                </a:lnTo>
                <a:lnTo>
                  <a:pt x="163" y="676"/>
                </a:lnTo>
                <a:lnTo>
                  <a:pt x="161" y="676"/>
                </a:lnTo>
                <a:lnTo>
                  <a:pt x="159" y="676"/>
                </a:lnTo>
                <a:lnTo>
                  <a:pt x="157" y="674"/>
                </a:lnTo>
                <a:lnTo>
                  <a:pt x="157" y="676"/>
                </a:lnTo>
                <a:lnTo>
                  <a:pt x="155" y="678"/>
                </a:lnTo>
                <a:lnTo>
                  <a:pt x="155" y="680"/>
                </a:lnTo>
                <a:lnTo>
                  <a:pt x="153" y="682"/>
                </a:lnTo>
                <a:lnTo>
                  <a:pt x="151" y="684"/>
                </a:lnTo>
                <a:lnTo>
                  <a:pt x="151" y="686"/>
                </a:lnTo>
                <a:lnTo>
                  <a:pt x="151" y="688"/>
                </a:lnTo>
                <a:lnTo>
                  <a:pt x="151" y="690"/>
                </a:lnTo>
                <a:lnTo>
                  <a:pt x="151" y="691"/>
                </a:lnTo>
                <a:lnTo>
                  <a:pt x="150" y="691"/>
                </a:lnTo>
                <a:lnTo>
                  <a:pt x="150" y="693"/>
                </a:lnTo>
                <a:lnTo>
                  <a:pt x="148" y="693"/>
                </a:lnTo>
                <a:lnTo>
                  <a:pt x="146" y="691"/>
                </a:lnTo>
                <a:lnTo>
                  <a:pt x="146" y="690"/>
                </a:lnTo>
                <a:lnTo>
                  <a:pt x="146" y="688"/>
                </a:lnTo>
                <a:lnTo>
                  <a:pt x="146" y="686"/>
                </a:lnTo>
                <a:lnTo>
                  <a:pt x="146" y="684"/>
                </a:lnTo>
                <a:lnTo>
                  <a:pt x="144" y="684"/>
                </a:lnTo>
                <a:lnTo>
                  <a:pt x="144" y="682"/>
                </a:lnTo>
                <a:lnTo>
                  <a:pt x="144" y="680"/>
                </a:lnTo>
                <a:lnTo>
                  <a:pt x="144" y="678"/>
                </a:lnTo>
                <a:lnTo>
                  <a:pt x="142" y="676"/>
                </a:lnTo>
                <a:lnTo>
                  <a:pt x="142" y="674"/>
                </a:lnTo>
                <a:lnTo>
                  <a:pt x="142" y="672"/>
                </a:lnTo>
                <a:lnTo>
                  <a:pt x="142" y="670"/>
                </a:lnTo>
                <a:lnTo>
                  <a:pt x="142" y="668"/>
                </a:lnTo>
                <a:lnTo>
                  <a:pt x="142" y="667"/>
                </a:lnTo>
                <a:lnTo>
                  <a:pt x="140" y="665"/>
                </a:lnTo>
                <a:lnTo>
                  <a:pt x="140" y="663"/>
                </a:lnTo>
                <a:lnTo>
                  <a:pt x="138" y="663"/>
                </a:lnTo>
                <a:lnTo>
                  <a:pt x="138" y="661"/>
                </a:lnTo>
                <a:lnTo>
                  <a:pt x="136" y="661"/>
                </a:lnTo>
                <a:lnTo>
                  <a:pt x="134" y="659"/>
                </a:lnTo>
                <a:lnTo>
                  <a:pt x="132" y="659"/>
                </a:lnTo>
                <a:lnTo>
                  <a:pt x="130" y="657"/>
                </a:lnTo>
                <a:lnTo>
                  <a:pt x="128" y="657"/>
                </a:lnTo>
                <a:lnTo>
                  <a:pt x="127" y="657"/>
                </a:lnTo>
                <a:lnTo>
                  <a:pt x="125" y="657"/>
                </a:lnTo>
                <a:lnTo>
                  <a:pt x="125" y="655"/>
                </a:lnTo>
                <a:lnTo>
                  <a:pt x="127" y="653"/>
                </a:lnTo>
                <a:lnTo>
                  <a:pt x="127" y="651"/>
                </a:lnTo>
                <a:lnTo>
                  <a:pt x="127" y="649"/>
                </a:lnTo>
                <a:lnTo>
                  <a:pt x="127" y="647"/>
                </a:lnTo>
                <a:lnTo>
                  <a:pt x="127" y="645"/>
                </a:lnTo>
                <a:lnTo>
                  <a:pt x="127" y="643"/>
                </a:lnTo>
                <a:lnTo>
                  <a:pt x="127" y="642"/>
                </a:lnTo>
                <a:lnTo>
                  <a:pt x="127" y="640"/>
                </a:lnTo>
                <a:lnTo>
                  <a:pt x="127" y="638"/>
                </a:lnTo>
                <a:lnTo>
                  <a:pt x="127" y="636"/>
                </a:lnTo>
                <a:lnTo>
                  <a:pt x="127" y="634"/>
                </a:lnTo>
                <a:lnTo>
                  <a:pt x="127" y="632"/>
                </a:lnTo>
                <a:lnTo>
                  <a:pt x="127" y="630"/>
                </a:lnTo>
                <a:lnTo>
                  <a:pt x="127" y="628"/>
                </a:lnTo>
                <a:lnTo>
                  <a:pt x="127" y="626"/>
                </a:lnTo>
                <a:lnTo>
                  <a:pt x="127" y="624"/>
                </a:lnTo>
                <a:lnTo>
                  <a:pt x="127" y="622"/>
                </a:lnTo>
                <a:lnTo>
                  <a:pt x="127" y="620"/>
                </a:lnTo>
                <a:lnTo>
                  <a:pt x="127" y="619"/>
                </a:lnTo>
                <a:lnTo>
                  <a:pt x="127" y="617"/>
                </a:lnTo>
                <a:lnTo>
                  <a:pt x="127" y="615"/>
                </a:lnTo>
                <a:lnTo>
                  <a:pt x="127" y="613"/>
                </a:lnTo>
                <a:lnTo>
                  <a:pt x="127" y="611"/>
                </a:lnTo>
                <a:lnTo>
                  <a:pt x="127" y="609"/>
                </a:lnTo>
                <a:lnTo>
                  <a:pt x="127" y="607"/>
                </a:lnTo>
                <a:lnTo>
                  <a:pt x="127" y="605"/>
                </a:lnTo>
                <a:lnTo>
                  <a:pt x="128" y="603"/>
                </a:lnTo>
                <a:lnTo>
                  <a:pt x="127" y="603"/>
                </a:lnTo>
                <a:lnTo>
                  <a:pt x="127" y="601"/>
                </a:lnTo>
                <a:lnTo>
                  <a:pt x="128" y="601"/>
                </a:lnTo>
                <a:lnTo>
                  <a:pt x="128" y="599"/>
                </a:lnTo>
                <a:lnTo>
                  <a:pt x="128" y="597"/>
                </a:lnTo>
                <a:lnTo>
                  <a:pt x="128" y="595"/>
                </a:lnTo>
                <a:lnTo>
                  <a:pt x="130" y="594"/>
                </a:lnTo>
                <a:lnTo>
                  <a:pt x="130" y="592"/>
                </a:lnTo>
                <a:lnTo>
                  <a:pt x="130" y="590"/>
                </a:lnTo>
                <a:lnTo>
                  <a:pt x="130" y="588"/>
                </a:lnTo>
                <a:lnTo>
                  <a:pt x="130" y="586"/>
                </a:lnTo>
                <a:lnTo>
                  <a:pt x="130" y="584"/>
                </a:lnTo>
                <a:lnTo>
                  <a:pt x="128" y="584"/>
                </a:lnTo>
                <a:lnTo>
                  <a:pt x="128" y="586"/>
                </a:lnTo>
                <a:lnTo>
                  <a:pt x="127" y="586"/>
                </a:lnTo>
                <a:lnTo>
                  <a:pt x="125" y="588"/>
                </a:lnTo>
                <a:lnTo>
                  <a:pt x="123" y="590"/>
                </a:lnTo>
                <a:lnTo>
                  <a:pt x="121" y="590"/>
                </a:lnTo>
                <a:lnTo>
                  <a:pt x="121" y="592"/>
                </a:lnTo>
                <a:lnTo>
                  <a:pt x="119" y="592"/>
                </a:lnTo>
                <a:lnTo>
                  <a:pt x="117" y="594"/>
                </a:lnTo>
                <a:lnTo>
                  <a:pt x="115" y="594"/>
                </a:lnTo>
                <a:lnTo>
                  <a:pt x="113" y="592"/>
                </a:lnTo>
                <a:lnTo>
                  <a:pt x="111" y="592"/>
                </a:lnTo>
                <a:lnTo>
                  <a:pt x="111" y="590"/>
                </a:lnTo>
                <a:lnTo>
                  <a:pt x="109" y="590"/>
                </a:lnTo>
                <a:lnTo>
                  <a:pt x="109" y="588"/>
                </a:lnTo>
                <a:lnTo>
                  <a:pt x="111" y="588"/>
                </a:lnTo>
                <a:lnTo>
                  <a:pt x="111" y="586"/>
                </a:lnTo>
                <a:lnTo>
                  <a:pt x="111" y="584"/>
                </a:lnTo>
                <a:lnTo>
                  <a:pt x="113" y="584"/>
                </a:lnTo>
                <a:lnTo>
                  <a:pt x="113" y="582"/>
                </a:lnTo>
                <a:lnTo>
                  <a:pt x="113" y="580"/>
                </a:lnTo>
                <a:lnTo>
                  <a:pt x="115" y="580"/>
                </a:lnTo>
                <a:lnTo>
                  <a:pt x="115" y="578"/>
                </a:lnTo>
                <a:lnTo>
                  <a:pt x="117" y="576"/>
                </a:lnTo>
                <a:lnTo>
                  <a:pt x="117" y="574"/>
                </a:lnTo>
                <a:lnTo>
                  <a:pt x="115" y="574"/>
                </a:lnTo>
                <a:lnTo>
                  <a:pt x="115" y="572"/>
                </a:lnTo>
                <a:lnTo>
                  <a:pt x="113" y="572"/>
                </a:lnTo>
                <a:lnTo>
                  <a:pt x="111" y="572"/>
                </a:lnTo>
                <a:lnTo>
                  <a:pt x="111" y="570"/>
                </a:lnTo>
                <a:lnTo>
                  <a:pt x="109" y="570"/>
                </a:lnTo>
                <a:lnTo>
                  <a:pt x="107" y="570"/>
                </a:lnTo>
                <a:lnTo>
                  <a:pt x="107" y="569"/>
                </a:lnTo>
                <a:lnTo>
                  <a:pt x="105" y="569"/>
                </a:lnTo>
                <a:lnTo>
                  <a:pt x="103" y="567"/>
                </a:lnTo>
                <a:lnTo>
                  <a:pt x="105" y="565"/>
                </a:lnTo>
                <a:lnTo>
                  <a:pt x="107" y="563"/>
                </a:lnTo>
                <a:lnTo>
                  <a:pt x="107" y="561"/>
                </a:lnTo>
                <a:lnTo>
                  <a:pt x="107" y="557"/>
                </a:lnTo>
                <a:lnTo>
                  <a:pt x="107" y="553"/>
                </a:lnTo>
                <a:lnTo>
                  <a:pt x="109" y="551"/>
                </a:lnTo>
                <a:lnTo>
                  <a:pt x="105" y="551"/>
                </a:lnTo>
                <a:lnTo>
                  <a:pt x="103" y="551"/>
                </a:lnTo>
                <a:lnTo>
                  <a:pt x="102" y="553"/>
                </a:lnTo>
                <a:lnTo>
                  <a:pt x="100" y="553"/>
                </a:lnTo>
                <a:lnTo>
                  <a:pt x="98" y="553"/>
                </a:lnTo>
                <a:lnTo>
                  <a:pt x="96" y="553"/>
                </a:lnTo>
                <a:lnTo>
                  <a:pt x="94" y="553"/>
                </a:lnTo>
                <a:lnTo>
                  <a:pt x="92" y="553"/>
                </a:lnTo>
                <a:lnTo>
                  <a:pt x="90" y="553"/>
                </a:lnTo>
                <a:lnTo>
                  <a:pt x="88" y="555"/>
                </a:lnTo>
                <a:lnTo>
                  <a:pt x="86" y="553"/>
                </a:lnTo>
                <a:lnTo>
                  <a:pt x="84" y="553"/>
                </a:lnTo>
                <a:lnTo>
                  <a:pt x="82" y="553"/>
                </a:lnTo>
                <a:lnTo>
                  <a:pt x="82" y="555"/>
                </a:lnTo>
                <a:lnTo>
                  <a:pt x="80" y="555"/>
                </a:lnTo>
                <a:lnTo>
                  <a:pt x="79" y="555"/>
                </a:lnTo>
                <a:lnTo>
                  <a:pt x="79" y="557"/>
                </a:lnTo>
                <a:lnTo>
                  <a:pt x="77" y="559"/>
                </a:lnTo>
                <a:lnTo>
                  <a:pt x="77" y="561"/>
                </a:lnTo>
                <a:lnTo>
                  <a:pt x="75" y="563"/>
                </a:lnTo>
                <a:lnTo>
                  <a:pt x="75" y="565"/>
                </a:lnTo>
                <a:lnTo>
                  <a:pt x="75" y="567"/>
                </a:lnTo>
                <a:lnTo>
                  <a:pt x="73" y="567"/>
                </a:lnTo>
                <a:lnTo>
                  <a:pt x="73" y="569"/>
                </a:lnTo>
                <a:lnTo>
                  <a:pt x="71" y="569"/>
                </a:lnTo>
                <a:lnTo>
                  <a:pt x="69" y="569"/>
                </a:lnTo>
                <a:lnTo>
                  <a:pt x="67" y="570"/>
                </a:lnTo>
                <a:lnTo>
                  <a:pt x="67" y="572"/>
                </a:lnTo>
                <a:lnTo>
                  <a:pt x="65" y="572"/>
                </a:lnTo>
                <a:lnTo>
                  <a:pt x="65" y="574"/>
                </a:lnTo>
                <a:lnTo>
                  <a:pt x="63" y="574"/>
                </a:lnTo>
                <a:lnTo>
                  <a:pt x="61" y="574"/>
                </a:lnTo>
                <a:lnTo>
                  <a:pt x="59" y="576"/>
                </a:lnTo>
                <a:lnTo>
                  <a:pt x="57" y="578"/>
                </a:lnTo>
                <a:lnTo>
                  <a:pt x="55" y="576"/>
                </a:lnTo>
                <a:lnTo>
                  <a:pt x="54" y="576"/>
                </a:lnTo>
                <a:lnTo>
                  <a:pt x="52" y="574"/>
                </a:lnTo>
                <a:lnTo>
                  <a:pt x="50" y="574"/>
                </a:lnTo>
                <a:lnTo>
                  <a:pt x="48" y="576"/>
                </a:lnTo>
                <a:lnTo>
                  <a:pt x="46" y="576"/>
                </a:lnTo>
                <a:lnTo>
                  <a:pt x="44" y="576"/>
                </a:lnTo>
                <a:lnTo>
                  <a:pt x="42" y="576"/>
                </a:lnTo>
                <a:lnTo>
                  <a:pt x="40" y="576"/>
                </a:lnTo>
                <a:lnTo>
                  <a:pt x="38" y="576"/>
                </a:lnTo>
                <a:lnTo>
                  <a:pt x="36" y="576"/>
                </a:lnTo>
                <a:lnTo>
                  <a:pt x="34" y="576"/>
                </a:lnTo>
                <a:lnTo>
                  <a:pt x="32" y="576"/>
                </a:lnTo>
                <a:lnTo>
                  <a:pt x="31" y="576"/>
                </a:lnTo>
                <a:lnTo>
                  <a:pt x="29" y="576"/>
                </a:lnTo>
                <a:lnTo>
                  <a:pt x="27" y="576"/>
                </a:lnTo>
                <a:lnTo>
                  <a:pt x="25" y="576"/>
                </a:lnTo>
                <a:lnTo>
                  <a:pt x="23" y="576"/>
                </a:lnTo>
                <a:lnTo>
                  <a:pt x="21" y="576"/>
                </a:lnTo>
                <a:lnTo>
                  <a:pt x="17" y="576"/>
                </a:lnTo>
                <a:lnTo>
                  <a:pt x="15" y="572"/>
                </a:lnTo>
                <a:lnTo>
                  <a:pt x="15" y="570"/>
                </a:lnTo>
                <a:lnTo>
                  <a:pt x="13" y="567"/>
                </a:lnTo>
                <a:lnTo>
                  <a:pt x="11" y="567"/>
                </a:lnTo>
                <a:lnTo>
                  <a:pt x="11" y="563"/>
                </a:lnTo>
                <a:lnTo>
                  <a:pt x="11" y="561"/>
                </a:lnTo>
                <a:lnTo>
                  <a:pt x="9" y="553"/>
                </a:lnTo>
                <a:lnTo>
                  <a:pt x="9" y="547"/>
                </a:lnTo>
                <a:lnTo>
                  <a:pt x="11" y="547"/>
                </a:lnTo>
                <a:lnTo>
                  <a:pt x="7" y="542"/>
                </a:lnTo>
                <a:lnTo>
                  <a:pt x="7" y="540"/>
                </a:lnTo>
                <a:lnTo>
                  <a:pt x="6" y="534"/>
                </a:lnTo>
                <a:lnTo>
                  <a:pt x="7" y="530"/>
                </a:lnTo>
                <a:lnTo>
                  <a:pt x="7" y="526"/>
                </a:lnTo>
                <a:lnTo>
                  <a:pt x="6" y="522"/>
                </a:lnTo>
                <a:lnTo>
                  <a:pt x="7" y="521"/>
                </a:lnTo>
                <a:lnTo>
                  <a:pt x="6" y="521"/>
                </a:lnTo>
                <a:lnTo>
                  <a:pt x="6" y="519"/>
                </a:lnTo>
                <a:lnTo>
                  <a:pt x="6" y="515"/>
                </a:lnTo>
                <a:lnTo>
                  <a:pt x="7" y="511"/>
                </a:lnTo>
                <a:lnTo>
                  <a:pt x="7" y="509"/>
                </a:lnTo>
                <a:lnTo>
                  <a:pt x="7" y="507"/>
                </a:lnTo>
                <a:lnTo>
                  <a:pt x="9" y="505"/>
                </a:lnTo>
                <a:lnTo>
                  <a:pt x="7" y="503"/>
                </a:lnTo>
                <a:lnTo>
                  <a:pt x="9" y="499"/>
                </a:lnTo>
                <a:lnTo>
                  <a:pt x="7" y="496"/>
                </a:lnTo>
                <a:lnTo>
                  <a:pt x="6" y="492"/>
                </a:lnTo>
                <a:lnTo>
                  <a:pt x="2" y="486"/>
                </a:lnTo>
                <a:lnTo>
                  <a:pt x="0" y="480"/>
                </a:lnTo>
                <a:lnTo>
                  <a:pt x="0" y="478"/>
                </a:lnTo>
                <a:lnTo>
                  <a:pt x="0" y="476"/>
                </a:lnTo>
                <a:lnTo>
                  <a:pt x="4" y="473"/>
                </a:lnTo>
                <a:lnTo>
                  <a:pt x="7" y="465"/>
                </a:lnTo>
                <a:lnTo>
                  <a:pt x="9" y="465"/>
                </a:lnTo>
                <a:lnTo>
                  <a:pt x="9" y="463"/>
                </a:lnTo>
                <a:lnTo>
                  <a:pt x="13" y="461"/>
                </a:lnTo>
                <a:lnTo>
                  <a:pt x="15" y="463"/>
                </a:lnTo>
                <a:lnTo>
                  <a:pt x="19" y="459"/>
                </a:lnTo>
                <a:lnTo>
                  <a:pt x="21" y="459"/>
                </a:lnTo>
                <a:lnTo>
                  <a:pt x="23" y="459"/>
                </a:lnTo>
                <a:lnTo>
                  <a:pt x="25" y="459"/>
                </a:lnTo>
                <a:lnTo>
                  <a:pt x="27" y="459"/>
                </a:lnTo>
                <a:lnTo>
                  <a:pt x="27" y="457"/>
                </a:lnTo>
                <a:lnTo>
                  <a:pt x="29" y="455"/>
                </a:lnTo>
                <a:lnTo>
                  <a:pt x="31" y="455"/>
                </a:lnTo>
                <a:lnTo>
                  <a:pt x="32" y="451"/>
                </a:lnTo>
                <a:lnTo>
                  <a:pt x="32" y="449"/>
                </a:lnTo>
                <a:lnTo>
                  <a:pt x="32" y="448"/>
                </a:lnTo>
                <a:lnTo>
                  <a:pt x="34" y="448"/>
                </a:lnTo>
                <a:lnTo>
                  <a:pt x="36" y="444"/>
                </a:lnTo>
                <a:lnTo>
                  <a:pt x="36" y="442"/>
                </a:lnTo>
                <a:lnTo>
                  <a:pt x="40" y="442"/>
                </a:lnTo>
                <a:lnTo>
                  <a:pt x="40" y="440"/>
                </a:lnTo>
                <a:lnTo>
                  <a:pt x="40" y="438"/>
                </a:lnTo>
                <a:lnTo>
                  <a:pt x="38" y="434"/>
                </a:lnTo>
                <a:lnTo>
                  <a:pt x="38" y="432"/>
                </a:lnTo>
                <a:lnTo>
                  <a:pt x="38" y="430"/>
                </a:lnTo>
                <a:lnTo>
                  <a:pt x="38" y="426"/>
                </a:lnTo>
                <a:lnTo>
                  <a:pt x="34" y="426"/>
                </a:lnTo>
                <a:lnTo>
                  <a:pt x="34" y="425"/>
                </a:lnTo>
                <a:lnTo>
                  <a:pt x="32" y="425"/>
                </a:lnTo>
                <a:lnTo>
                  <a:pt x="32" y="423"/>
                </a:lnTo>
                <a:lnTo>
                  <a:pt x="29" y="421"/>
                </a:lnTo>
                <a:lnTo>
                  <a:pt x="29" y="419"/>
                </a:lnTo>
                <a:lnTo>
                  <a:pt x="29" y="417"/>
                </a:lnTo>
                <a:lnTo>
                  <a:pt x="32" y="415"/>
                </a:lnTo>
                <a:lnTo>
                  <a:pt x="32" y="413"/>
                </a:lnTo>
                <a:lnTo>
                  <a:pt x="34" y="413"/>
                </a:lnTo>
                <a:lnTo>
                  <a:pt x="36" y="413"/>
                </a:lnTo>
                <a:lnTo>
                  <a:pt x="38" y="413"/>
                </a:lnTo>
                <a:lnTo>
                  <a:pt x="38" y="411"/>
                </a:lnTo>
                <a:lnTo>
                  <a:pt x="40" y="409"/>
                </a:lnTo>
                <a:lnTo>
                  <a:pt x="42" y="407"/>
                </a:lnTo>
                <a:lnTo>
                  <a:pt x="44" y="407"/>
                </a:lnTo>
                <a:lnTo>
                  <a:pt x="42" y="405"/>
                </a:lnTo>
                <a:lnTo>
                  <a:pt x="42" y="403"/>
                </a:lnTo>
                <a:lnTo>
                  <a:pt x="44" y="403"/>
                </a:lnTo>
                <a:lnTo>
                  <a:pt x="48" y="401"/>
                </a:lnTo>
                <a:lnTo>
                  <a:pt x="57" y="400"/>
                </a:lnTo>
                <a:lnTo>
                  <a:pt x="55" y="398"/>
                </a:lnTo>
                <a:lnTo>
                  <a:pt x="54" y="398"/>
                </a:lnTo>
                <a:lnTo>
                  <a:pt x="52" y="398"/>
                </a:lnTo>
                <a:lnTo>
                  <a:pt x="50" y="398"/>
                </a:lnTo>
                <a:lnTo>
                  <a:pt x="50" y="396"/>
                </a:lnTo>
                <a:lnTo>
                  <a:pt x="52" y="396"/>
                </a:lnTo>
                <a:lnTo>
                  <a:pt x="50" y="392"/>
                </a:lnTo>
                <a:lnTo>
                  <a:pt x="48" y="388"/>
                </a:lnTo>
                <a:lnTo>
                  <a:pt x="48" y="380"/>
                </a:lnTo>
                <a:lnTo>
                  <a:pt x="50" y="371"/>
                </a:lnTo>
                <a:lnTo>
                  <a:pt x="50" y="369"/>
                </a:lnTo>
                <a:lnTo>
                  <a:pt x="52" y="369"/>
                </a:lnTo>
                <a:lnTo>
                  <a:pt x="54" y="367"/>
                </a:lnTo>
                <a:lnTo>
                  <a:pt x="55" y="367"/>
                </a:lnTo>
                <a:lnTo>
                  <a:pt x="61" y="361"/>
                </a:lnTo>
                <a:lnTo>
                  <a:pt x="61" y="359"/>
                </a:lnTo>
                <a:lnTo>
                  <a:pt x="63" y="359"/>
                </a:lnTo>
                <a:lnTo>
                  <a:pt x="63" y="357"/>
                </a:lnTo>
                <a:lnTo>
                  <a:pt x="65" y="355"/>
                </a:lnTo>
                <a:lnTo>
                  <a:pt x="69" y="357"/>
                </a:lnTo>
                <a:lnTo>
                  <a:pt x="69" y="355"/>
                </a:lnTo>
                <a:lnTo>
                  <a:pt x="73" y="357"/>
                </a:lnTo>
                <a:lnTo>
                  <a:pt x="77" y="357"/>
                </a:lnTo>
                <a:lnTo>
                  <a:pt x="79" y="359"/>
                </a:lnTo>
                <a:lnTo>
                  <a:pt x="80" y="355"/>
                </a:lnTo>
                <a:lnTo>
                  <a:pt x="82" y="355"/>
                </a:lnTo>
                <a:lnTo>
                  <a:pt x="82" y="357"/>
                </a:lnTo>
                <a:lnTo>
                  <a:pt x="84" y="357"/>
                </a:lnTo>
                <a:lnTo>
                  <a:pt x="86" y="357"/>
                </a:lnTo>
                <a:lnTo>
                  <a:pt x="88" y="357"/>
                </a:lnTo>
                <a:lnTo>
                  <a:pt x="94" y="357"/>
                </a:lnTo>
                <a:lnTo>
                  <a:pt x="94" y="355"/>
                </a:lnTo>
                <a:lnTo>
                  <a:pt x="94" y="353"/>
                </a:lnTo>
                <a:lnTo>
                  <a:pt x="96" y="353"/>
                </a:lnTo>
                <a:lnTo>
                  <a:pt x="100" y="353"/>
                </a:lnTo>
                <a:lnTo>
                  <a:pt x="102" y="352"/>
                </a:lnTo>
                <a:lnTo>
                  <a:pt x="103" y="352"/>
                </a:lnTo>
                <a:lnTo>
                  <a:pt x="105" y="352"/>
                </a:lnTo>
                <a:lnTo>
                  <a:pt x="105" y="350"/>
                </a:lnTo>
                <a:lnTo>
                  <a:pt x="105" y="352"/>
                </a:lnTo>
                <a:lnTo>
                  <a:pt x="109" y="355"/>
                </a:lnTo>
                <a:lnTo>
                  <a:pt x="111" y="355"/>
                </a:lnTo>
                <a:lnTo>
                  <a:pt x="113" y="357"/>
                </a:lnTo>
                <a:lnTo>
                  <a:pt x="115" y="355"/>
                </a:lnTo>
                <a:lnTo>
                  <a:pt x="121" y="357"/>
                </a:lnTo>
                <a:lnTo>
                  <a:pt x="123" y="357"/>
                </a:lnTo>
                <a:lnTo>
                  <a:pt x="123" y="355"/>
                </a:lnTo>
                <a:lnTo>
                  <a:pt x="125" y="355"/>
                </a:lnTo>
                <a:lnTo>
                  <a:pt x="128" y="355"/>
                </a:lnTo>
                <a:lnTo>
                  <a:pt x="130" y="355"/>
                </a:lnTo>
                <a:lnTo>
                  <a:pt x="130" y="353"/>
                </a:lnTo>
                <a:lnTo>
                  <a:pt x="132" y="353"/>
                </a:lnTo>
                <a:lnTo>
                  <a:pt x="132" y="352"/>
                </a:lnTo>
                <a:lnTo>
                  <a:pt x="132" y="350"/>
                </a:lnTo>
                <a:lnTo>
                  <a:pt x="134" y="350"/>
                </a:lnTo>
                <a:lnTo>
                  <a:pt x="136" y="350"/>
                </a:lnTo>
                <a:lnTo>
                  <a:pt x="140" y="350"/>
                </a:lnTo>
                <a:lnTo>
                  <a:pt x="140" y="348"/>
                </a:lnTo>
                <a:lnTo>
                  <a:pt x="142" y="350"/>
                </a:lnTo>
                <a:lnTo>
                  <a:pt x="142" y="348"/>
                </a:lnTo>
                <a:lnTo>
                  <a:pt x="142" y="350"/>
                </a:lnTo>
                <a:lnTo>
                  <a:pt x="144" y="348"/>
                </a:lnTo>
                <a:lnTo>
                  <a:pt x="146" y="348"/>
                </a:lnTo>
                <a:lnTo>
                  <a:pt x="148" y="348"/>
                </a:lnTo>
                <a:lnTo>
                  <a:pt x="148" y="350"/>
                </a:lnTo>
                <a:lnTo>
                  <a:pt x="151" y="344"/>
                </a:lnTo>
                <a:lnTo>
                  <a:pt x="157" y="336"/>
                </a:lnTo>
                <a:lnTo>
                  <a:pt x="155" y="336"/>
                </a:lnTo>
                <a:lnTo>
                  <a:pt x="157" y="334"/>
                </a:lnTo>
                <a:lnTo>
                  <a:pt x="159" y="334"/>
                </a:lnTo>
                <a:lnTo>
                  <a:pt x="161" y="334"/>
                </a:lnTo>
                <a:lnTo>
                  <a:pt x="161" y="336"/>
                </a:lnTo>
                <a:lnTo>
                  <a:pt x="163" y="336"/>
                </a:lnTo>
                <a:lnTo>
                  <a:pt x="165" y="336"/>
                </a:lnTo>
                <a:lnTo>
                  <a:pt x="167" y="336"/>
                </a:lnTo>
                <a:lnTo>
                  <a:pt x="169" y="336"/>
                </a:lnTo>
                <a:lnTo>
                  <a:pt x="169" y="334"/>
                </a:lnTo>
                <a:lnTo>
                  <a:pt x="171" y="334"/>
                </a:lnTo>
                <a:lnTo>
                  <a:pt x="173" y="334"/>
                </a:lnTo>
                <a:lnTo>
                  <a:pt x="175" y="334"/>
                </a:lnTo>
                <a:lnTo>
                  <a:pt x="176" y="334"/>
                </a:lnTo>
                <a:lnTo>
                  <a:pt x="176" y="332"/>
                </a:lnTo>
                <a:lnTo>
                  <a:pt x="175" y="332"/>
                </a:lnTo>
                <a:lnTo>
                  <a:pt x="176" y="330"/>
                </a:lnTo>
                <a:lnTo>
                  <a:pt x="178" y="330"/>
                </a:lnTo>
                <a:lnTo>
                  <a:pt x="180" y="330"/>
                </a:lnTo>
                <a:lnTo>
                  <a:pt x="182" y="328"/>
                </a:lnTo>
                <a:lnTo>
                  <a:pt x="184" y="328"/>
                </a:lnTo>
                <a:lnTo>
                  <a:pt x="188" y="325"/>
                </a:lnTo>
                <a:lnTo>
                  <a:pt x="192" y="323"/>
                </a:lnTo>
                <a:lnTo>
                  <a:pt x="194" y="319"/>
                </a:lnTo>
                <a:lnTo>
                  <a:pt x="196" y="319"/>
                </a:lnTo>
                <a:lnTo>
                  <a:pt x="198" y="315"/>
                </a:lnTo>
                <a:lnTo>
                  <a:pt x="199" y="313"/>
                </a:lnTo>
                <a:lnTo>
                  <a:pt x="201" y="313"/>
                </a:lnTo>
                <a:lnTo>
                  <a:pt x="203" y="311"/>
                </a:lnTo>
                <a:lnTo>
                  <a:pt x="205" y="311"/>
                </a:lnTo>
                <a:lnTo>
                  <a:pt x="207" y="313"/>
                </a:lnTo>
                <a:lnTo>
                  <a:pt x="205" y="311"/>
                </a:lnTo>
                <a:lnTo>
                  <a:pt x="207" y="311"/>
                </a:lnTo>
                <a:lnTo>
                  <a:pt x="205" y="307"/>
                </a:lnTo>
                <a:lnTo>
                  <a:pt x="203" y="307"/>
                </a:lnTo>
                <a:lnTo>
                  <a:pt x="203" y="305"/>
                </a:lnTo>
                <a:lnTo>
                  <a:pt x="203" y="304"/>
                </a:lnTo>
                <a:lnTo>
                  <a:pt x="205" y="304"/>
                </a:lnTo>
                <a:lnTo>
                  <a:pt x="203" y="302"/>
                </a:lnTo>
                <a:lnTo>
                  <a:pt x="205" y="302"/>
                </a:lnTo>
                <a:lnTo>
                  <a:pt x="205" y="300"/>
                </a:lnTo>
                <a:lnTo>
                  <a:pt x="203" y="300"/>
                </a:lnTo>
                <a:lnTo>
                  <a:pt x="201" y="298"/>
                </a:lnTo>
                <a:lnTo>
                  <a:pt x="199" y="294"/>
                </a:lnTo>
                <a:lnTo>
                  <a:pt x="198" y="292"/>
                </a:lnTo>
                <a:lnTo>
                  <a:pt x="196" y="294"/>
                </a:lnTo>
                <a:lnTo>
                  <a:pt x="194" y="294"/>
                </a:lnTo>
                <a:lnTo>
                  <a:pt x="192" y="292"/>
                </a:lnTo>
                <a:lnTo>
                  <a:pt x="192" y="290"/>
                </a:lnTo>
                <a:lnTo>
                  <a:pt x="190" y="286"/>
                </a:lnTo>
                <a:lnTo>
                  <a:pt x="188" y="286"/>
                </a:lnTo>
                <a:lnTo>
                  <a:pt x="186" y="286"/>
                </a:lnTo>
                <a:lnTo>
                  <a:pt x="186" y="284"/>
                </a:lnTo>
                <a:lnTo>
                  <a:pt x="184" y="284"/>
                </a:lnTo>
                <a:lnTo>
                  <a:pt x="182" y="282"/>
                </a:lnTo>
                <a:lnTo>
                  <a:pt x="184" y="282"/>
                </a:lnTo>
                <a:lnTo>
                  <a:pt x="182" y="280"/>
                </a:lnTo>
                <a:lnTo>
                  <a:pt x="182" y="279"/>
                </a:lnTo>
                <a:lnTo>
                  <a:pt x="180" y="280"/>
                </a:lnTo>
                <a:lnTo>
                  <a:pt x="178" y="279"/>
                </a:lnTo>
                <a:lnTo>
                  <a:pt x="176" y="277"/>
                </a:lnTo>
                <a:lnTo>
                  <a:pt x="176" y="275"/>
                </a:lnTo>
                <a:lnTo>
                  <a:pt x="176" y="273"/>
                </a:lnTo>
                <a:lnTo>
                  <a:pt x="182" y="257"/>
                </a:lnTo>
                <a:lnTo>
                  <a:pt x="180" y="257"/>
                </a:lnTo>
                <a:lnTo>
                  <a:pt x="182" y="255"/>
                </a:lnTo>
                <a:lnTo>
                  <a:pt x="180" y="255"/>
                </a:lnTo>
                <a:lnTo>
                  <a:pt x="182" y="254"/>
                </a:lnTo>
                <a:lnTo>
                  <a:pt x="180" y="254"/>
                </a:lnTo>
                <a:lnTo>
                  <a:pt x="178" y="254"/>
                </a:lnTo>
                <a:lnTo>
                  <a:pt x="176" y="254"/>
                </a:lnTo>
                <a:lnTo>
                  <a:pt x="173" y="250"/>
                </a:lnTo>
                <a:lnTo>
                  <a:pt x="173" y="248"/>
                </a:lnTo>
                <a:lnTo>
                  <a:pt x="173" y="246"/>
                </a:lnTo>
                <a:lnTo>
                  <a:pt x="173" y="244"/>
                </a:lnTo>
                <a:lnTo>
                  <a:pt x="171" y="242"/>
                </a:lnTo>
                <a:lnTo>
                  <a:pt x="173" y="242"/>
                </a:lnTo>
                <a:lnTo>
                  <a:pt x="171" y="240"/>
                </a:lnTo>
                <a:lnTo>
                  <a:pt x="171" y="238"/>
                </a:lnTo>
                <a:lnTo>
                  <a:pt x="169" y="238"/>
                </a:lnTo>
                <a:lnTo>
                  <a:pt x="167" y="238"/>
                </a:lnTo>
                <a:lnTo>
                  <a:pt x="163" y="240"/>
                </a:lnTo>
                <a:lnTo>
                  <a:pt x="163" y="238"/>
                </a:lnTo>
                <a:lnTo>
                  <a:pt x="161" y="240"/>
                </a:lnTo>
                <a:lnTo>
                  <a:pt x="159" y="238"/>
                </a:lnTo>
                <a:lnTo>
                  <a:pt x="155" y="238"/>
                </a:lnTo>
                <a:lnTo>
                  <a:pt x="153" y="236"/>
                </a:lnTo>
                <a:lnTo>
                  <a:pt x="150" y="236"/>
                </a:lnTo>
                <a:lnTo>
                  <a:pt x="148" y="236"/>
                </a:lnTo>
                <a:lnTo>
                  <a:pt x="146" y="236"/>
                </a:lnTo>
                <a:lnTo>
                  <a:pt x="142" y="234"/>
                </a:lnTo>
                <a:lnTo>
                  <a:pt x="140" y="232"/>
                </a:lnTo>
                <a:lnTo>
                  <a:pt x="138" y="231"/>
                </a:lnTo>
                <a:lnTo>
                  <a:pt x="138" y="229"/>
                </a:lnTo>
                <a:lnTo>
                  <a:pt x="138" y="227"/>
                </a:lnTo>
                <a:lnTo>
                  <a:pt x="138" y="225"/>
                </a:lnTo>
                <a:lnTo>
                  <a:pt x="136" y="223"/>
                </a:lnTo>
                <a:lnTo>
                  <a:pt x="136" y="219"/>
                </a:lnTo>
                <a:lnTo>
                  <a:pt x="134" y="217"/>
                </a:lnTo>
                <a:lnTo>
                  <a:pt x="130" y="215"/>
                </a:lnTo>
                <a:lnTo>
                  <a:pt x="128" y="213"/>
                </a:lnTo>
                <a:lnTo>
                  <a:pt x="128" y="211"/>
                </a:lnTo>
                <a:lnTo>
                  <a:pt x="128" y="209"/>
                </a:lnTo>
                <a:lnTo>
                  <a:pt x="128" y="207"/>
                </a:lnTo>
                <a:lnTo>
                  <a:pt x="128" y="206"/>
                </a:lnTo>
                <a:lnTo>
                  <a:pt x="127" y="204"/>
                </a:lnTo>
                <a:lnTo>
                  <a:pt x="123" y="204"/>
                </a:lnTo>
                <a:lnTo>
                  <a:pt x="123" y="202"/>
                </a:lnTo>
                <a:lnTo>
                  <a:pt x="117" y="200"/>
                </a:lnTo>
                <a:lnTo>
                  <a:pt x="117" y="198"/>
                </a:lnTo>
                <a:lnTo>
                  <a:pt x="117" y="196"/>
                </a:lnTo>
                <a:lnTo>
                  <a:pt x="117" y="194"/>
                </a:lnTo>
                <a:lnTo>
                  <a:pt x="117" y="192"/>
                </a:lnTo>
                <a:lnTo>
                  <a:pt x="119" y="192"/>
                </a:lnTo>
                <a:lnTo>
                  <a:pt x="121" y="192"/>
                </a:lnTo>
                <a:lnTo>
                  <a:pt x="121" y="190"/>
                </a:lnTo>
                <a:lnTo>
                  <a:pt x="125" y="188"/>
                </a:lnTo>
                <a:lnTo>
                  <a:pt x="127" y="188"/>
                </a:lnTo>
                <a:lnTo>
                  <a:pt x="125" y="186"/>
                </a:lnTo>
                <a:lnTo>
                  <a:pt x="123" y="183"/>
                </a:lnTo>
                <a:lnTo>
                  <a:pt x="125" y="181"/>
                </a:lnTo>
                <a:lnTo>
                  <a:pt x="127" y="179"/>
                </a:lnTo>
                <a:lnTo>
                  <a:pt x="128" y="179"/>
                </a:lnTo>
                <a:lnTo>
                  <a:pt x="130" y="179"/>
                </a:lnTo>
                <a:lnTo>
                  <a:pt x="134" y="179"/>
                </a:lnTo>
                <a:lnTo>
                  <a:pt x="136" y="179"/>
                </a:lnTo>
                <a:lnTo>
                  <a:pt x="138" y="179"/>
                </a:lnTo>
                <a:lnTo>
                  <a:pt x="140" y="179"/>
                </a:lnTo>
                <a:lnTo>
                  <a:pt x="142" y="179"/>
                </a:lnTo>
                <a:lnTo>
                  <a:pt x="144" y="177"/>
                </a:lnTo>
                <a:lnTo>
                  <a:pt x="146" y="179"/>
                </a:lnTo>
                <a:lnTo>
                  <a:pt x="148" y="179"/>
                </a:lnTo>
                <a:lnTo>
                  <a:pt x="150" y="179"/>
                </a:lnTo>
                <a:lnTo>
                  <a:pt x="153" y="179"/>
                </a:lnTo>
                <a:lnTo>
                  <a:pt x="155" y="181"/>
                </a:lnTo>
                <a:lnTo>
                  <a:pt x="157" y="183"/>
                </a:lnTo>
                <a:lnTo>
                  <a:pt x="159" y="183"/>
                </a:lnTo>
                <a:lnTo>
                  <a:pt x="161" y="184"/>
                </a:lnTo>
                <a:lnTo>
                  <a:pt x="165" y="184"/>
                </a:lnTo>
                <a:lnTo>
                  <a:pt x="167" y="184"/>
                </a:lnTo>
                <a:lnTo>
                  <a:pt x="169" y="184"/>
                </a:lnTo>
                <a:lnTo>
                  <a:pt x="173" y="183"/>
                </a:lnTo>
                <a:lnTo>
                  <a:pt x="175" y="184"/>
                </a:lnTo>
                <a:lnTo>
                  <a:pt x="178" y="186"/>
                </a:lnTo>
                <a:lnTo>
                  <a:pt x="180" y="188"/>
                </a:lnTo>
                <a:lnTo>
                  <a:pt x="182" y="190"/>
                </a:lnTo>
                <a:lnTo>
                  <a:pt x="186" y="188"/>
                </a:lnTo>
                <a:lnTo>
                  <a:pt x="188" y="188"/>
                </a:lnTo>
                <a:lnTo>
                  <a:pt x="190" y="190"/>
                </a:lnTo>
                <a:lnTo>
                  <a:pt x="194" y="188"/>
                </a:lnTo>
                <a:lnTo>
                  <a:pt x="196" y="188"/>
                </a:lnTo>
                <a:lnTo>
                  <a:pt x="199" y="190"/>
                </a:lnTo>
                <a:lnTo>
                  <a:pt x="203" y="190"/>
                </a:lnTo>
                <a:lnTo>
                  <a:pt x="205" y="192"/>
                </a:lnTo>
                <a:lnTo>
                  <a:pt x="209" y="192"/>
                </a:lnTo>
                <a:lnTo>
                  <a:pt x="213" y="192"/>
                </a:lnTo>
                <a:lnTo>
                  <a:pt x="217" y="192"/>
                </a:lnTo>
                <a:lnTo>
                  <a:pt x="221" y="192"/>
                </a:lnTo>
                <a:lnTo>
                  <a:pt x="223" y="192"/>
                </a:lnTo>
                <a:lnTo>
                  <a:pt x="224" y="192"/>
                </a:lnTo>
                <a:lnTo>
                  <a:pt x="224" y="194"/>
                </a:lnTo>
                <a:lnTo>
                  <a:pt x="228" y="196"/>
                </a:lnTo>
                <a:lnTo>
                  <a:pt x="230" y="196"/>
                </a:lnTo>
                <a:lnTo>
                  <a:pt x="234" y="196"/>
                </a:lnTo>
                <a:lnTo>
                  <a:pt x="236" y="196"/>
                </a:lnTo>
                <a:lnTo>
                  <a:pt x="238" y="198"/>
                </a:lnTo>
                <a:lnTo>
                  <a:pt x="240" y="196"/>
                </a:lnTo>
                <a:lnTo>
                  <a:pt x="242" y="196"/>
                </a:lnTo>
                <a:lnTo>
                  <a:pt x="244" y="196"/>
                </a:lnTo>
                <a:lnTo>
                  <a:pt x="247" y="196"/>
                </a:lnTo>
                <a:lnTo>
                  <a:pt x="249" y="196"/>
                </a:lnTo>
                <a:lnTo>
                  <a:pt x="255" y="194"/>
                </a:lnTo>
                <a:lnTo>
                  <a:pt x="265" y="194"/>
                </a:lnTo>
                <a:lnTo>
                  <a:pt x="267" y="194"/>
                </a:lnTo>
                <a:lnTo>
                  <a:pt x="274" y="194"/>
                </a:lnTo>
                <a:lnTo>
                  <a:pt x="276" y="194"/>
                </a:lnTo>
                <a:lnTo>
                  <a:pt x="280" y="192"/>
                </a:lnTo>
                <a:lnTo>
                  <a:pt x="284" y="192"/>
                </a:lnTo>
                <a:lnTo>
                  <a:pt x="288" y="192"/>
                </a:lnTo>
                <a:lnTo>
                  <a:pt x="292" y="192"/>
                </a:lnTo>
                <a:lnTo>
                  <a:pt x="297" y="192"/>
                </a:lnTo>
                <a:lnTo>
                  <a:pt x="301" y="190"/>
                </a:lnTo>
                <a:lnTo>
                  <a:pt x="305" y="190"/>
                </a:lnTo>
                <a:lnTo>
                  <a:pt x="307" y="190"/>
                </a:lnTo>
                <a:lnTo>
                  <a:pt x="309" y="190"/>
                </a:lnTo>
                <a:lnTo>
                  <a:pt x="311" y="190"/>
                </a:lnTo>
                <a:lnTo>
                  <a:pt x="315" y="188"/>
                </a:lnTo>
                <a:lnTo>
                  <a:pt x="319" y="186"/>
                </a:lnTo>
                <a:lnTo>
                  <a:pt x="319" y="184"/>
                </a:lnTo>
                <a:lnTo>
                  <a:pt x="317" y="184"/>
                </a:lnTo>
                <a:lnTo>
                  <a:pt x="320" y="184"/>
                </a:lnTo>
                <a:lnTo>
                  <a:pt x="322" y="183"/>
                </a:lnTo>
                <a:lnTo>
                  <a:pt x="324" y="183"/>
                </a:lnTo>
                <a:lnTo>
                  <a:pt x="326" y="183"/>
                </a:lnTo>
                <a:lnTo>
                  <a:pt x="328" y="181"/>
                </a:lnTo>
                <a:lnTo>
                  <a:pt x="332" y="181"/>
                </a:lnTo>
                <a:lnTo>
                  <a:pt x="334" y="181"/>
                </a:lnTo>
                <a:lnTo>
                  <a:pt x="336" y="181"/>
                </a:lnTo>
                <a:lnTo>
                  <a:pt x="336" y="179"/>
                </a:lnTo>
                <a:lnTo>
                  <a:pt x="338" y="177"/>
                </a:lnTo>
                <a:lnTo>
                  <a:pt x="340" y="175"/>
                </a:lnTo>
                <a:lnTo>
                  <a:pt x="342" y="177"/>
                </a:lnTo>
                <a:lnTo>
                  <a:pt x="345" y="177"/>
                </a:lnTo>
                <a:lnTo>
                  <a:pt x="347" y="175"/>
                </a:lnTo>
                <a:lnTo>
                  <a:pt x="349" y="175"/>
                </a:lnTo>
                <a:lnTo>
                  <a:pt x="349" y="173"/>
                </a:lnTo>
                <a:lnTo>
                  <a:pt x="349" y="171"/>
                </a:lnTo>
                <a:lnTo>
                  <a:pt x="347" y="171"/>
                </a:lnTo>
                <a:lnTo>
                  <a:pt x="349" y="169"/>
                </a:lnTo>
                <a:lnTo>
                  <a:pt x="347" y="167"/>
                </a:lnTo>
                <a:lnTo>
                  <a:pt x="347" y="165"/>
                </a:lnTo>
                <a:lnTo>
                  <a:pt x="351" y="163"/>
                </a:lnTo>
                <a:lnTo>
                  <a:pt x="351" y="161"/>
                </a:lnTo>
                <a:lnTo>
                  <a:pt x="359" y="156"/>
                </a:lnTo>
                <a:lnTo>
                  <a:pt x="357" y="150"/>
                </a:lnTo>
                <a:lnTo>
                  <a:pt x="357" y="146"/>
                </a:lnTo>
                <a:lnTo>
                  <a:pt x="361" y="144"/>
                </a:lnTo>
                <a:lnTo>
                  <a:pt x="359" y="142"/>
                </a:lnTo>
                <a:lnTo>
                  <a:pt x="357" y="140"/>
                </a:lnTo>
                <a:lnTo>
                  <a:pt x="357" y="138"/>
                </a:lnTo>
                <a:lnTo>
                  <a:pt x="357" y="136"/>
                </a:lnTo>
                <a:lnTo>
                  <a:pt x="359" y="134"/>
                </a:lnTo>
                <a:lnTo>
                  <a:pt x="359" y="133"/>
                </a:lnTo>
                <a:lnTo>
                  <a:pt x="361" y="131"/>
                </a:lnTo>
                <a:lnTo>
                  <a:pt x="363" y="129"/>
                </a:lnTo>
                <a:lnTo>
                  <a:pt x="363" y="127"/>
                </a:lnTo>
                <a:lnTo>
                  <a:pt x="363" y="125"/>
                </a:lnTo>
                <a:lnTo>
                  <a:pt x="365" y="123"/>
                </a:lnTo>
                <a:lnTo>
                  <a:pt x="367" y="123"/>
                </a:lnTo>
                <a:lnTo>
                  <a:pt x="365" y="121"/>
                </a:lnTo>
                <a:lnTo>
                  <a:pt x="367" y="119"/>
                </a:lnTo>
                <a:lnTo>
                  <a:pt x="367" y="117"/>
                </a:lnTo>
                <a:lnTo>
                  <a:pt x="365" y="117"/>
                </a:lnTo>
                <a:lnTo>
                  <a:pt x="363" y="117"/>
                </a:lnTo>
                <a:lnTo>
                  <a:pt x="361" y="117"/>
                </a:lnTo>
                <a:lnTo>
                  <a:pt x="361" y="115"/>
                </a:lnTo>
                <a:lnTo>
                  <a:pt x="357" y="115"/>
                </a:lnTo>
                <a:lnTo>
                  <a:pt x="357" y="113"/>
                </a:lnTo>
                <a:lnTo>
                  <a:pt x="357" y="111"/>
                </a:lnTo>
                <a:lnTo>
                  <a:pt x="357" y="110"/>
                </a:lnTo>
                <a:lnTo>
                  <a:pt x="357" y="108"/>
                </a:lnTo>
                <a:lnTo>
                  <a:pt x="355" y="106"/>
                </a:lnTo>
                <a:lnTo>
                  <a:pt x="353" y="104"/>
                </a:lnTo>
                <a:lnTo>
                  <a:pt x="351" y="104"/>
                </a:lnTo>
                <a:lnTo>
                  <a:pt x="349" y="104"/>
                </a:lnTo>
                <a:lnTo>
                  <a:pt x="347" y="104"/>
                </a:lnTo>
                <a:lnTo>
                  <a:pt x="345" y="106"/>
                </a:lnTo>
                <a:lnTo>
                  <a:pt x="343" y="106"/>
                </a:lnTo>
                <a:lnTo>
                  <a:pt x="343" y="104"/>
                </a:lnTo>
                <a:lnTo>
                  <a:pt x="342" y="102"/>
                </a:lnTo>
                <a:lnTo>
                  <a:pt x="338" y="100"/>
                </a:lnTo>
                <a:lnTo>
                  <a:pt x="338" y="98"/>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125110" y="2773027"/>
            <a:ext cx="2317780" cy="2431041"/>
          </a:xfrm>
          <a:custGeom>
            <a:avLst/>
            <a:gdLst>
              <a:gd name="T0" fmla="*/ 1008 w 1146"/>
              <a:gd name="T1" fmla="*/ 280 h 1202"/>
              <a:gd name="T2" fmla="*/ 1033 w 1146"/>
              <a:gd name="T3" fmla="*/ 297 h 1202"/>
              <a:gd name="T4" fmla="*/ 1066 w 1146"/>
              <a:gd name="T5" fmla="*/ 301 h 1202"/>
              <a:gd name="T6" fmla="*/ 1108 w 1146"/>
              <a:gd name="T7" fmla="*/ 309 h 1202"/>
              <a:gd name="T8" fmla="*/ 1139 w 1146"/>
              <a:gd name="T9" fmla="*/ 326 h 1202"/>
              <a:gd name="T10" fmla="*/ 1131 w 1146"/>
              <a:gd name="T11" fmla="*/ 359 h 1202"/>
              <a:gd name="T12" fmla="*/ 1091 w 1146"/>
              <a:gd name="T13" fmla="*/ 374 h 1202"/>
              <a:gd name="T14" fmla="*/ 1048 w 1146"/>
              <a:gd name="T15" fmla="*/ 384 h 1202"/>
              <a:gd name="T16" fmla="*/ 1010 w 1146"/>
              <a:gd name="T17" fmla="*/ 405 h 1202"/>
              <a:gd name="T18" fmla="*/ 981 w 1146"/>
              <a:gd name="T19" fmla="*/ 438 h 1202"/>
              <a:gd name="T20" fmla="*/ 999 w 1146"/>
              <a:gd name="T21" fmla="*/ 468 h 1202"/>
              <a:gd name="T22" fmla="*/ 1006 w 1146"/>
              <a:gd name="T23" fmla="*/ 488 h 1202"/>
              <a:gd name="T24" fmla="*/ 987 w 1146"/>
              <a:gd name="T25" fmla="*/ 518 h 1202"/>
              <a:gd name="T26" fmla="*/ 991 w 1146"/>
              <a:gd name="T27" fmla="*/ 561 h 1202"/>
              <a:gd name="T28" fmla="*/ 1016 w 1146"/>
              <a:gd name="T29" fmla="*/ 564 h 1202"/>
              <a:gd name="T30" fmla="*/ 966 w 1146"/>
              <a:gd name="T31" fmla="*/ 587 h 1202"/>
              <a:gd name="T32" fmla="*/ 947 w 1146"/>
              <a:gd name="T33" fmla="*/ 609 h 1202"/>
              <a:gd name="T34" fmla="*/ 916 w 1146"/>
              <a:gd name="T35" fmla="*/ 643 h 1202"/>
              <a:gd name="T36" fmla="*/ 889 w 1146"/>
              <a:gd name="T37" fmla="*/ 670 h 1202"/>
              <a:gd name="T38" fmla="*/ 860 w 1146"/>
              <a:gd name="T39" fmla="*/ 695 h 1202"/>
              <a:gd name="T40" fmla="*/ 789 w 1146"/>
              <a:gd name="T41" fmla="*/ 770 h 1202"/>
              <a:gd name="T42" fmla="*/ 639 w 1146"/>
              <a:gd name="T43" fmla="*/ 968 h 1202"/>
              <a:gd name="T44" fmla="*/ 488 w 1146"/>
              <a:gd name="T45" fmla="*/ 1154 h 1202"/>
              <a:gd name="T46" fmla="*/ 240 w 1146"/>
              <a:gd name="T47" fmla="*/ 1146 h 1202"/>
              <a:gd name="T48" fmla="*/ 96 w 1146"/>
              <a:gd name="T49" fmla="*/ 1087 h 1202"/>
              <a:gd name="T50" fmla="*/ 50 w 1146"/>
              <a:gd name="T51" fmla="*/ 1054 h 1202"/>
              <a:gd name="T52" fmla="*/ 2 w 1146"/>
              <a:gd name="T53" fmla="*/ 1043 h 1202"/>
              <a:gd name="T54" fmla="*/ 35 w 1146"/>
              <a:gd name="T55" fmla="*/ 999 h 1202"/>
              <a:gd name="T56" fmla="*/ 56 w 1146"/>
              <a:gd name="T57" fmla="*/ 947 h 1202"/>
              <a:gd name="T58" fmla="*/ 71 w 1146"/>
              <a:gd name="T59" fmla="*/ 901 h 1202"/>
              <a:gd name="T60" fmla="*/ 50 w 1146"/>
              <a:gd name="T61" fmla="*/ 860 h 1202"/>
              <a:gd name="T62" fmla="*/ 83 w 1146"/>
              <a:gd name="T63" fmla="*/ 812 h 1202"/>
              <a:gd name="T64" fmla="*/ 117 w 1146"/>
              <a:gd name="T65" fmla="*/ 764 h 1202"/>
              <a:gd name="T66" fmla="*/ 127 w 1146"/>
              <a:gd name="T67" fmla="*/ 720 h 1202"/>
              <a:gd name="T68" fmla="*/ 125 w 1146"/>
              <a:gd name="T69" fmla="*/ 678 h 1202"/>
              <a:gd name="T70" fmla="*/ 150 w 1146"/>
              <a:gd name="T71" fmla="*/ 632 h 1202"/>
              <a:gd name="T72" fmla="*/ 171 w 1146"/>
              <a:gd name="T73" fmla="*/ 582 h 1202"/>
              <a:gd name="T74" fmla="*/ 200 w 1146"/>
              <a:gd name="T75" fmla="*/ 539 h 1202"/>
              <a:gd name="T76" fmla="*/ 246 w 1146"/>
              <a:gd name="T77" fmla="*/ 518 h 1202"/>
              <a:gd name="T78" fmla="*/ 282 w 1146"/>
              <a:gd name="T79" fmla="*/ 499 h 1202"/>
              <a:gd name="T80" fmla="*/ 292 w 1146"/>
              <a:gd name="T81" fmla="*/ 449 h 1202"/>
              <a:gd name="T82" fmla="*/ 328 w 1146"/>
              <a:gd name="T83" fmla="*/ 399 h 1202"/>
              <a:gd name="T84" fmla="*/ 351 w 1146"/>
              <a:gd name="T85" fmla="*/ 349 h 1202"/>
              <a:gd name="T86" fmla="*/ 384 w 1146"/>
              <a:gd name="T87" fmla="*/ 301 h 1202"/>
              <a:gd name="T88" fmla="*/ 355 w 1146"/>
              <a:gd name="T89" fmla="*/ 276 h 1202"/>
              <a:gd name="T90" fmla="*/ 342 w 1146"/>
              <a:gd name="T91" fmla="*/ 217 h 1202"/>
              <a:gd name="T92" fmla="*/ 399 w 1146"/>
              <a:gd name="T93" fmla="*/ 196 h 1202"/>
              <a:gd name="T94" fmla="*/ 403 w 1146"/>
              <a:gd name="T95" fmla="*/ 155 h 1202"/>
              <a:gd name="T96" fmla="*/ 449 w 1146"/>
              <a:gd name="T97" fmla="*/ 186 h 1202"/>
              <a:gd name="T98" fmla="*/ 453 w 1146"/>
              <a:gd name="T99" fmla="*/ 130 h 1202"/>
              <a:gd name="T100" fmla="*/ 499 w 1146"/>
              <a:gd name="T101" fmla="*/ 90 h 1202"/>
              <a:gd name="T102" fmla="*/ 534 w 1146"/>
              <a:gd name="T103" fmla="*/ 50 h 1202"/>
              <a:gd name="T104" fmla="*/ 572 w 1146"/>
              <a:gd name="T105" fmla="*/ 13 h 1202"/>
              <a:gd name="T106" fmla="*/ 626 w 1146"/>
              <a:gd name="T107" fmla="*/ 23 h 1202"/>
              <a:gd name="T108" fmla="*/ 663 w 1146"/>
              <a:gd name="T109" fmla="*/ 40 h 1202"/>
              <a:gd name="T110" fmla="*/ 791 w 1146"/>
              <a:gd name="T111" fmla="*/ 86 h 1202"/>
              <a:gd name="T112" fmla="*/ 807 w 1146"/>
              <a:gd name="T113" fmla="*/ 29 h 1202"/>
              <a:gd name="T114" fmla="*/ 810 w 1146"/>
              <a:gd name="T115" fmla="*/ 102 h 1202"/>
              <a:gd name="T116" fmla="*/ 818 w 1146"/>
              <a:gd name="T117" fmla="*/ 157 h 1202"/>
              <a:gd name="T118" fmla="*/ 868 w 1146"/>
              <a:gd name="T119" fmla="*/ 192 h 1202"/>
              <a:gd name="T120" fmla="*/ 920 w 1146"/>
              <a:gd name="T121" fmla="*/ 221 h 1202"/>
              <a:gd name="T122" fmla="*/ 975 w 1146"/>
              <a:gd name="T123" fmla="*/ 242 h 1202"/>
              <a:gd name="T124" fmla="*/ 1004 w 1146"/>
              <a:gd name="T125" fmla="*/ 236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6" h="1202">
                <a:moveTo>
                  <a:pt x="1010" y="248"/>
                </a:moveTo>
                <a:lnTo>
                  <a:pt x="1010" y="249"/>
                </a:lnTo>
                <a:lnTo>
                  <a:pt x="1008" y="249"/>
                </a:lnTo>
                <a:lnTo>
                  <a:pt x="1010" y="249"/>
                </a:lnTo>
                <a:lnTo>
                  <a:pt x="1010" y="251"/>
                </a:lnTo>
                <a:lnTo>
                  <a:pt x="1010" y="253"/>
                </a:lnTo>
                <a:lnTo>
                  <a:pt x="1010" y="255"/>
                </a:lnTo>
                <a:lnTo>
                  <a:pt x="1008" y="255"/>
                </a:lnTo>
                <a:lnTo>
                  <a:pt x="1008" y="257"/>
                </a:lnTo>
                <a:lnTo>
                  <a:pt x="1010" y="257"/>
                </a:lnTo>
                <a:lnTo>
                  <a:pt x="1010" y="259"/>
                </a:lnTo>
                <a:lnTo>
                  <a:pt x="1012" y="259"/>
                </a:lnTo>
                <a:lnTo>
                  <a:pt x="1014" y="261"/>
                </a:lnTo>
                <a:lnTo>
                  <a:pt x="1016" y="261"/>
                </a:lnTo>
                <a:lnTo>
                  <a:pt x="1016" y="263"/>
                </a:lnTo>
                <a:lnTo>
                  <a:pt x="1016" y="265"/>
                </a:lnTo>
                <a:lnTo>
                  <a:pt x="1014" y="265"/>
                </a:lnTo>
                <a:lnTo>
                  <a:pt x="1012" y="265"/>
                </a:lnTo>
                <a:lnTo>
                  <a:pt x="1012" y="267"/>
                </a:lnTo>
                <a:lnTo>
                  <a:pt x="1010" y="267"/>
                </a:lnTo>
                <a:lnTo>
                  <a:pt x="1008" y="267"/>
                </a:lnTo>
                <a:lnTo>
                  <a:pt x="1008" y="269"/>
                </a:lnTo>
                <a:lnTo>
                  <a:pt x="1010" y="269"/>
                </a:lnTo>
                <a:lnTo>
                  <a:pt x="1008" y="269"/>
                </a:lnTo>
                <a:lnTo>
                  <a:pt x="1008" y="271"/>
                </a:lnTo>
                <a:lnTo>
                  <a:pt x="1006" y="271"/>
                </a:lnTo>
                <a:lnTo>
                  <a:pt x="1006" y="272"/>
                </a:lnTo>
                <a:lnTo>
                  <a:pt x="1006" y="274"/>
                </a:lnTo>
                <a:lnTo>
                  <a:pt x="1008" y="274"/>
                </a:lnTo>
                <a:lnTo>
                  <a:pt x="1010" y="274"/>
                </a:lnTo>
                <a:lnTo>
                  <a:pt x="1010" y="276"/>
                </a:lnTo>
                <a:lnTo>
                  <a:pt x="1008" y="276"/>
                </a:lnTo>
                <a:lnTo>
                  <a:pt x="1008" y="278"/>
                </a:lnTo>
                <a:lnTo>
                  <a:pt x="1008" y="280"/>
                </a:lnTo>
                <a:lnTo>
                  <a:pt x="1008" y="282"/>
                </a:lnTo>
                <a:lnTo>
                  <a:pt x="1008" y="280"/>
                </a:lnTo>
                <a:lnTo>
                  <a:pt x="1008" y="282"/>
                </a:lnTo>
                <a:lnTo>
                  <a:pt x="1008" y="280"/>
                </a:lnTo>
                <a:lnTo>
                  <a:pt x="1010" y="280"/>
                </a:lnTo>
                <a:lnTo>
                  <a:pt x="1012" y="280"/>
                </a:lnTo>
                <a:lnTo>
                  <a:pt x="1012" y="282"/>
                </a:lnTo>
                <a:lnTo>
                  <a:pt x="1012" y="284"/>
                </a:lnTo>
                <a:lnTo>
                  <a:pt x="1012" y="282"/>
                </a:lnTo>
                <a:lnTo>
                  <a:pt x="1010" y="282"/>
                </a:lnTo>
                <a:lnTo>
                  <a:pt x="1010" y="284"/>
                </a:lnTo>
                <a:lnTo>
                  <a:pt x="1012" y="286"/>
                </a:lnTo>
                <a:lnTo>
                  <a:pt x="1014" y="286"/>
                </a:lnTo>
                <a:lnTo>
                  <a:pt x="1016" y="286"/>
                </a:lnTo>
                <a:lnTo>
                  <a:pt x="1016" y="288"/>
                </a:lnTo>
                <a:lnTo>
                  <a:pt x="1016" y="290"/>
                </a:lnTo>
                <a:lnTo>
                  <a:pt x="1014" y="290"/>
                </a:lnTo>
                <a:lnTo>
                  <a:pt x="1014" y="292"/>
                </a:lnTo>
                <a:lnTo>
                  <a:pt x="1014" y="294"/>
                </a:lnTo>
                <a:lnTo>
                  <a:pt x="1014" y="296"/>
                </a:lnTo>
                <a:lnTo>
                  <a:pt x="1016" y="296"/>
                </a:lnTo>
                <a:lnTo>
                  <a:pt x="1018" y="296"/>
                </a:lnTo>
                <a:lnTo>
                  <a:pt x="1016" y="296"/>
                </a:lnTo>
                <a:lnTo>
                  <a:pt x="1018" y="296"/>
                </a:lnTo>
                <a:lnTo>
                  <a:pt x="1018" y="294"/>
                </a:lnTo>
                <a:lnTo>
                  <a:pt x="1018" y="296"/>
                </a:lnTo>
                <a:lnTo>
                  <a:pt x="1018" y="294"/>
                </a:lnTo>
                <a:lnTo>
                  <a:pt x="1020" y="294"/>
                </a:lnTo>
                <a:lnTo>
                  <a:pt x="1020" y="296"/>
                </a:lnTo>
                <a:lnTo>
                  <a:pt x="1020" y="297"/>
                </a:lnTo>
                <a:lnTo>
                  <a:pt x="1022" y="297"/>
                </a:lnTo>
                <a:lnTo>
                  <a:pt x="1023" y="297"/>
                </a:lnTo>
                <a:lnTo>
                  <a:pt x="1025" y="297"/>
                </a:lnTo>
                <a:lnTo>
                  <a:pt x="1027" y="297"/>
                </a:lnTo>
                <a:lnTo>
                  <a:pt x="1027" y="296"/>
                </a:lnTo>
                <a:lnTo>
                  <a:pt x="1029" y="296"/>
                </a:lnTo>
                <a:lnTo>
                  <a:pt x="1029" y="297"/>
                </a:lnTo>
                <a:lnTo>
                  <a:pt x="1029" y="296"/>
                </a:lnTo>
                <a:lnTo>
                  <a:pt x="1031" y="297"/>
                </a:lnTo>
                <a:lnTo>
                  <a:pt x="1031" y="296"/>
                </a:lnTo>
                <a:lnTo>
                  <a:pt x="1031" y="297"/>
                </a:lnTo>
                <a:lnTo>
                  <a:pt x="1033" y="297"/>
                </a:lnTo>
                <a:lnTo>
                  <a:pt x="1035" y="297"/>
                </a:lnTo>
                <a:lnTo>
                  <a:pt x="1037" y="297"/>
                </a:lnTo>
                <a:lnTo>
                  <a:pt x="1037" y="296"/>
                </a:lnTo>
                <a:lnTo>
                  <a:pt x="1039" y="297"/>
                </a:lnTo>
                <a:lnTo>
                  <a:pt x="1039" y="296"/>
                </a:lnTo>
                <a:lnTo>
                  <a:pt x="1039" y="294"/>
                </a:lnTo>
                <a:lnTo>
                  <a:pt x="1041" y="294"/>
                </a:lnTo>
                <a:lnTo>
                  <a:pt x="1043" y="294"/>
                </a:lnTo>
                <a:lnTo>
                  <a:pt x="1045" y="294"/>
                </a:lnTo>
                <a:lnTo>
                  <a:pt x="1045" y="296"/>
                </a:lnTo>
                <a:lnTo>
                  <a:pt x="1045" y="294"/>
                </a:lnTo>
                <a:lnTo>
                  <a:pt x="1045" y="296"/>
                </a:lnTo>
                <a:lnTo>
                  <a:pt x="1047" y="296"/>
                </a:lnTo>
                <a:lnTo>
                  <a:pt x="1047" y="294"/>
                </a:lnTo>
                <a:lnTo>
                  <a:pt x="1047" y="296"/>
                </a:lnTo>
                <a:lnTo>
                  <a:pt x="1047" y="294"/>
                </a:lnTo>
                <a:lnTo>
                  <a:pt x="1048" y="294"/>
                </a:lnTo>
                <a:lnTo>
                  <a:pt x="1048" y="296"/>
                </a:lnTo>
                <a:lnTo>
                  <a:pt x="1050" y="294"/>
                </a:lnTo>
                <a:lnTo>
                  <a:pt x="1052" y="296"/>
                </a:lnTo>
                <a:lnTo>
                  <a:pt x="1050" y="297"/>
                </a:lnTo>
                <a:lnTo>
                  <a:pt x="1052" y="297"/>
                </a:lnTo>
                <a:lnTo>
                  <a:pt x="1054" y="299"/>
                </a:lnTo>
                <a:lnTo>
                  <a:pt x="1056" y="299"/>
                </a:lnTo>
                <a:lnTo>
                  <a:pt x="1056" y="297"/>
                </a:lnTo>
                <a:lnTo>
                  <a:pt x="1056" y="299"/>
                </a:lnTo>
                <a:lnTo>
                  <a:pt x="1058" y="299"/>
                </a:lnTo>
                <a:lnTo>
                  <a:pt x="1060" y="299"/>
                </a:lnTo>
                <a:lnTo>
                  <a:pt x="1062" y="299"/>
                </a:lnTo>
                <a:lnTo>
                  <a:pt x="1062" y="297"/>
                </a:lnTo>
                <a:lnTo>
                  <a:pt x="1062" y="299"/>
                </a:lnTo>
                <a:lnTo>
                  <a:pt x="1062" y="297"/>
                </a:lnTo>
                <a:lnTo>
                  <a:pt x="1062" y="299"/>
                </a:lnTo>
                <a:lnTo>
                  <a:pt x="1064" y="299"/>
                </a:lnTo>
                <a:lnTo>
                  <a:pt x="1064" y="301"/>
                </a:lnTo>
                <a:lnTo>
                  <a:pt x="1064" y="303"/>
                </a:lnTo>
                <a:lnTo>
                  <a:pt x="1066" y="303"/>
                </a:lnTo>
                <a:lnTo>
                  <a:pt x="1066" y="301"/>
                </a:lnTo>
                <a:lnTo>
                  <a:pt x="1068" y="301"/>
                </a:lnTo>
                <a:lnTo>
                  <a:pt x="1070" y="301"/>
                </a:lnTo>
                <a:lnTo>
                  <a:pt x="1071" y="301"/>
                </a:lnTo>
                <a:lnTo>
                  <a:pt x="1073" y="301"/>
                </a:lnTo>
                <a:lnTo>
                  <a:pt x="1075" y="301"/>
                </a:lnTo>
                <a:lnTo>
                  <a:pt x="1075" y="299"/>
                </a:lnTo>
                <a:lnTo>
                  <a:pt x="1077" y="299"/>
                </a:lnTo>
                <a:lnTo>
                  <a:pt x="1077" y="297"/>
                </a:lnTo>
                <a:lnTo>
                  <a:pt x="1077" y="296"/>
                </a:lnTo>
                <a:lnTo>
                  <a:pt x="1079" y="294"/>
                </a:lnTo>
                <a:lnTo>
                  <a:pt x="1081" y="296"/>
                </a:lnTo>
                <a:lnTo>
                  <a:pt x="1083" y="296"/>
                </a:lnTo>
                <a:lnTo>
                  <a:pt x="1085" y="296"/>
                </a:lnTo>
                <a:lnTo>
                  <a:pt x="1085" y="297"/>
                </a:lnTo>
                <a:lnTo>
                  <a:pt x="1087" y="297"/>
                </a:lnTo>
                <a:lnTo>
                  <a:pt x="1089" y="297"/>
                </a:lnTo>
                <a:lnTo>
                  <a:pt x="1091" y="297"/>
                </a:lnTo>
                <a:lnTo>
                  <a:pt x="1091" y="299"/>
                </a:lnTo>
                <a:lnTo>
                  <a:pt x="1093" y="299"/>
                </a:lnTo>
                <a:lnTo>
                  <a:pt x="1093" y="297"/>
                </a:lnTo>
                <a:lnTo>
                  <a:pt x="1095" y="297"/>
                </a:lnTo>
                <a:lnTo>
                  <a:pt x="1095" y="299"/>
                </a:lnTo>
                <a:lnTo>
                  <a:pt x="1095" y="301"/>
                </a:lnTo>
                <a:lnTo>
                  <a:pt x="1096" y="301"/>
                </a:lnTo>
                <a:lnTo>
                  <a:pt x="1096" y="303"/>
                </a:lnTo>
                <a:lnTo>
                  <a:pt x="1098" y="305"/>
                </a:lnTo>
                <a:lnTo>
                  <a:pt x="1098" y="307"/>
                </a:lnTo>
                <a:lnTo>
                  <a:pt x="1100" y="307"/>
                </a:lnTo>
                <a:lnTo>
                  <a:pt x="1098" y="307"/>
                </a:lnTo>
                <a:lnTo>
                  <a:pt x="1098" y="309"/>
                </a:lnTo>
                <a:lnTo>
                  <a:pt x="1098" y="311"/>
                </a:lnTo>
                <a:lnTo>
                  <a:pt x="1100" y="311"/>
                </a:lnTo>
                <a:lnTo>
                  <a:pt x="1100" y="309"/>
                </a:lnTo>
                <a:lnTo>
                  <a:pt x="1102" y="309"/>
                </a:lnTo>
                <a:lnTo>
                  <a:pt x="1104" y="309"/>
                </a:lnTo>
                <a:lnTo>
                  <a:pt x="1106" y="309"/>
                </a:lnTo>
                <a:lnTo>
                  <a:pt x="1106" y="307"/>
                </a:lnTo>
                <a:lnTo>
                  <a:pt x="1108" y="309"/>
                </a:lnTo>
                <a:lnTo>
                  <a:pt x="1108" y="307"/>
                </a:lnTo>
                <a:lnTo>
                  <a:pt x="1110" y="307"/>
                </a:lnTo>
                <a:lnTo>
                  <a:pt x="1112" y="309"/>
                </a:lnTo>
                <a:lnTo>
                  <a:pt x="1112" y="307"/>
                </a:lnTo>
                <a:lnTo>
                  <a:pt x="1112" y="309"/>
                </a:lnTo>
                <a:lnTo>
                  <a:pt x="1110" y="309"/>
                </a:lnTo>
                <a:lnTo>
                  <a:pt x="1110" y="311"/>
                </a:lnTo>
                <a:lnTo>
                  <a:pt x="1110" y="313"/>
                </a:lnTo>
                <a:lnTo>
                  <a:pt x="1112" y="313"/>
                </a:lnTo>
                <a:lnTo>
                  <a:pt x="1114" y="313"/>
                </a:lnTo>
                <a:lnTo>
                  <a:pt x="1114" y="311"/>
                </a:lnTo>
                <a:lnTo>
                  <a:pt x="1116" y="313"/>
                </a:lnTo>
                <a:lnTo>
                  <a:pt x="1118" y="313"/>
                </a:lnTo>
                <a:lnTo>
                  <a:pt x="1116" y="313"/>
                </a:lnTo>
                <a:lnTo>
                  <a:pt x="1118" y="313"/>
                </a:lnTo>
                <a:lnTo>
                  <a:pt x="1118" y="315"/>
                </a:lnTo>
                <a:lnTo>
                  <a:pt x="1119" y="315"/>
                </a:lnTo>
                <a:lnTo>
                  <a:pt x="1121" y="315"/>
                </a:lnTo>
                <a:lnTo>
                  <a:pt x="1121" y="313"/>
                </a:lnTo>
                <a:lnTo>
                  <a:pt x="1121" y="315"/>
                </a:lnTo>
                <a:lnTo>
                  <a:pt x="1123" y="315"/>
                </a:lnTo>
                <a:lnTo>
                  <a:pt x="1123" y="317"/>
                </a:lnTo>
                <a:lnTo>
                  <a:pt x="1121" y="317"/>
                </a:lnTo>
                <a:lnTo>
                  <a:pt x="1123" y="317"/>
                </a:lnTo>
                <a:lnTo>
                  <a:pt x="1125" y="317"/>
                </a:lnTo>
                <a:lnTo>
                  <a:pt x="1127" y="317"/>
                </a:lnTo>
                <a:lnTo>
                  <a:pt x="1129" y="319"/>
                </a:lnTo>
                <a:lnTo>
                  <a:pt x="1129" y="321"/>
                </a:lnTo>
                <a:lnTo>
                  <a:pt x="1131" y="321"/>
                </a:lnTo>
                <a:lnTo>
                  <a:pt x="1131" y="322"/>
                </a:lnTo>
                <a:lnTo>
                  <a:pt x="1133" y="322"/>
                </a:lnTo>
                <a:lnTo>
                  <a:pt x="1135" y="322"/>
                </a:lnTo>
                <a:lnTo>
                  <a:pt x="1135" y="324"/>
                </a:lnTo>
                <a:lnTo>
                  <a:pt x="1137" y="324"/>
                </a:lnTo>
                <a:lnTo>
                  <a:pt x="1135" y="324"/>
                </a:lnTo>
                <a:lnTo>
                  <a:pt x="1137" y="324"/>
                </a:lnTo>
                <a:lnTo>
                  <a:pt x="1137" y="326"/>
                </a:lnTo>
                <a:lnTo>
                  <a:pt x="1139" y="326"/>
                </a:lnTo>
                <a:lnTo>
                  <a:pt x="1139" y="328"/>
                </a:lnTo>
                <a:lnTo>
                  <a:pt x="1137" y="328"/>
                </a:lnTo>
                <a:lnTo>
                  <a:pt x="1137" y="330"/>
                </a:lnTo>
                <a:lnTo>
                  <a:pt x="1135" y="330"/>
                </a:lnTo>
                <a:lnTo>
                  <a:pt x="1135" y="332"/>
                </a:lnTo>
                <a:lnTo>
                  <a:pt x="1137" y="332"/>
                </a:lnTo>
                <a:lnTo>
                  <a:pt x="1139" y="332"/>
                </a:lnTo>
                <a:lnTo>
                  <a:pt x="1141" y="332"/>
                </a:lnTo>
                <a:lnTo>
                  <a:pt x="1141" y="334"/>
                </a:lnTo>
                <a:lnTo>
                  <a:pt x="1139" y="334"/>
                </a:lnTo>
                <a:lnTo>
                  <a:pt x="1139" y="336"/>
                </a:lnTo>
                <a:lnTo>
                  <a:pt x="1141" y="336"/>
                </a:lnTo>
                <a:lnTo>
                  <a:pt x="1143" y="336"/>
                </a:lnTo>
                <a:lnTo>
                  <a:pt x="1144" y="334"/>
                </a:lnTo>
                <a:lnTo>
                  <a:pt x="1144" y="336"/>
                </a:lnTo>
                <a:lnTo>
                  <a:pt x="1146" y="336"/>
                </a:lnTo>
                <a:lnTo>
                  <a:pt x="1146" y="338"/>
                </a:lnTo>
                <a:lnTo>
                  <a:pt x="1144" y="338"/>
                </a:lnTo>
                <a:lnTo>
                  <a:pt x="1144" y="340"/>
                </a:lnTo>
                <a:lnTo>
                  <a:pt x="1144" y="342"/>
                </a:lnTo>
                <a:lnTo>
                  <a:pt x="1144" y="344"/>
                </a:lnTo>
                <a:lnTo>
                  <a:pt x="1144" y="345"/>
                </a:lnTo>
                <a:lnTo>
                  <a:pt x="1143" y="345"/>
                </a:lnTo>
                <a:lnTo>
                  <a:pt x="1143" y="347"/>
                </a:lnTo>
                <a:lnTo>
                  <a:pt x="1141" y="347"/>
                </a:lnTo>
                <a:lnTo>
                  <a:pt x="1139" y="347"/>
                </a:lnTo>
                <a:lnTo>
                  <a:pt x="1139" y="345"/>
                </a:lnTo>
                <a:lnTo>
                  <a:pt x="1137" y="345"/>
                </a:lnTo>
                <a:lnTo>
                  <a:pt x="1137" y="347"/>
                </a:lnTo>
                <a:lnTo>
                  <a:pt x="1135" y="347"/>
                </a:lnTo>
                <a:lnTo>
                  <a:pt x="1135" y="349"/>
                </a:lnTo>
                <a:lnTo>
                  <a:pt x="1133" y="349"/>
                </a:lnTo>
                <a:lnTo>
                  <a:pt x="1133" y="351"/>
                </a:lnTo>
                <a:lnTo>
                  <a:pt x="1135" y="353"/>
                </a:lnTo>
                <a:lnTo>
                  <a:pt x="1135" y="355"/>
                </a:lnTo>
                <a:lnTo>
                  <a:pt x="1133" y="355"/>
                </a:lnTo>
                <a:lnTo>
                  <a:pt x="1131" y="357"/>
                </a:lnTo>
                <a:lnTo>
                  <a:pt x="1131" y="359"/>
                </a:lnTo>
                <a:lnTo>
                  <a:pt x="1129" y="359"/>
                </a:lnTo>
                <a:lnTo>
                  <a:pt x="1127" y="361"/>
                </a:lnTo>
                <a:lnTo>
                  <a:pt x="1127" y="363"/>
                </a:lnTo>
                <a:lnTo>
                  <a:pt x="1127" y="365"/>
                </a:lnTo>
                <a:lnTo>
                  <a:pt x="1127" y="367"/>
                </a:lnTo>
                <a:lnTo>
                  <a:pt x="1125" y="367"/>
                </a:lnTo>
                <a:lnTo>
                  <a:pt x="1125" y="369"/>
                </a:lnTo>
                <a:lnTo>
                  <a:pt x="1123" y="369"/>
                </a:lnTo>
                <a:lnTo>
                  <a:pt x="1121" y="369"/>
                </a:lnTo>
                <a:lnTo>
                  <a:pt x="1119" y="370"/>
                </a:lnTo>
                <a:lnTo>
                  <a:pt x="1118" y="370"/>
                </a:lnTo>
                <a:lnTo>
                  <a:pt x="1118" y="369"/>
                </a:lnTo>
                <a:lnTo>
                  <a:pt x="1119" y="369"/>
                </a:lnTo>
                <a:lnTo>
                  <a:pt x="1118" y="369"/>
                </a:lnTo>
                <a:lnTo>
                  <a:pt x="1116" y="369"/>
                </a:lnTo>
                <a:lnTo>
                  <a:pt x="1116" y="367"/>
                </a:lnTo>
                <a:lnTo>
                  <a:pt x="1116" y="365"/>
                </a:lnTo>
                <a:lnTo>
                  <a:pt x="1114" y="365"/>
                </a:lnTo>
                <a:lnTo>
                  <a:pt x="1112" y="365"/>
                </a:lnTo>
                <a:lnTo>
                  <a:pt x="1114" y="367"/>
                </a:lnTo>
                <a:lnTo>
                  <a:pt x="1114" y="369"/>
                </a:lnTo>
                <a:lnTo>
                  <a:pt x="1114" y="370"/>
                </a:lnTo>
                <a:lnTo>
                  <a:pt x="1112" y="369"/>
                </a:lnTo>
                <a:lnTo>
                  <a:pt x="1112" y="370"/>
                </a:lnTo>
                <a:lnTo>
                  <a:pt x="1112" y="372"/>
                </a:lnTo>
                <a:lnTo>
                  <a:pt x="1110" y="372"/>
                </a:lnTo>
                <a:lnTo>
                  <a:pt x="1108" y="374"/>
                </a:lnTo>
                <a:lnTo>
                  <a:pt x="1106" y="374"/>
                </a:lnTo>
                <a:lnTo>
                  <a:pt x="1104" y="372"/>
                </a:lnTo>
                <a:lnTo>
                  <a:pt x="1102" y="372"/>
                </a:lnTo>
                <a:lnTo>
                  <a:pt x="1100" y="372"/>
                </a:lnTo>
                <a:lnTo>
                  <a:pt x="1098" y="372"/>
                </a:lnTo>
                <a:lnTo>
                  <a:pt x="1096" y="374"/>
                </a:lnTo>
                <a:lnTo>
                  <a:pt x="1095" y="374"/>
                </a:lnTo>
                <a:lnTo>
                  <a:pt x="1095" y="376"/>
                </a:lnTo>
                <a:lnTo>
                  <a:pt x="1093" y="376"/>
                </a:lnTo>
                <a:lnTo>
                  <a:pt x="1093" y="374"/>
                </a:lnTo>
                <a:lnTo>
                  <a:pt x="1091" y="374"/>
                </a:lnTo>
                <a:lnTo>
                  <a:pt x="1091" y="376"/>
                </a:lnTo>
                <a:lnTo>
                  <a:pt x="1089" y="376"/>
                </a:lnTo>
                <a:lnTo>
                  <a:pt x="1087" y="376"/>
                </a:lnTo>
                <a:lnTo>
                  <a:pt x="1087" y="378"/>
                </a:lnTo>
                <a:lnTo>
                  <a:pt x="1085" y="378"/>
                </a:lnTo>
                <a:lnTo>
                  <a:pt x="1083" y="378"/>
                </a:lnTo>
                <a:lnTo>
                  <a:pt x="1085" y="378"/>
                </a:lnTo>
                <a:lnTo>
                  <a:pt x="1083" y="378"/>
                </a:lnTo>
                <a:lnTo>
                  <a:pt x="1083" y="380"/>
                </a:lnTo>
                <a:lnTo>
                  <a:pt x="1081" y="380"/>
                </a:lnTo>
                <a:lnTo>
                  <a:pt x="1081" y="378"/>
                </a:lnTo>
                <a:lnTo>
                  <a:pt x="1079" y="378"/>
                </a:lnTo>
                <a:lnTo>
                  <a:pt x="1077" y="378"/>
                </a:lnTo>
                <a:lnTo>
                  <a:pt x="1077" y="380"/>
                </a:lnTo>
                <a:lnTo>
                  <a:pt x="1077" y="382"/>
                </a:lnTo>
                <a:lnTo>
                  <a:pt x="1075" y="380"/>
                </a:lnTo>
                <a:lnTo>
                  <a:pt x="1073" y="380"/>
                </a:lnTo>
                <a:lnTo>
                  <a:pt x="1073" y="378"/>
                </a:lnTo>
                <a:lnTo>
                  <a:pt x="1071" y="378"/>
                </a:lnTo>
                <a:lnTo>
                  <a:pt x="1070" y="380"/>
                </a:lnTo>
                <a:lnTo>
                  <a:pt x="1070" y="378"/>
                </a:lnTo>
                <a:lnTo>
                  <a:pt x="1068" y="378"/>
                </a:lnTo>
                <a:lnTo>
                  <a:pt x="1066" y="376"/>
                </a:lnTo>
                <a:lnTo>
                  <a:pt x="1064" y="376"/>
                </a:lnTo>
                <a:lnTo>
                  <a:pt x="1062" y="376"/>
                </a:lnTo>
                <a:lnTo>
                  <a:pt x="1060" y="376"/>
                </a:lnTo>
                <a:lnTo>
                  <a:pt x="1060" y="374"/>
                </a:lnTo>
                <a:lnTo>
                  <a:pt x="1060" y="376"/>
                </a:lnTo>
                <a:lnTo>
                  <a:pt x="1058" y="376"/>
                </a:lnTo>
                <a:lnTo>
                  <a:pt x="1058" y="378"/>
                </a:lnTo>
                <a:lnTo>
                  <a:pt x="1056" y="378"/>
                </a:lnTo>
                <a:lnTo>
                  <a:pt x="1054" y="378"/>
                </a:lnTo>
                <a:lnTo>
                  <a:pt x="1052" y="378"/>
                </a:lnTo>
                <a:lnTo>
                  <a:pt x="1050" y="378"/>
                </a:lnTo>
                <a:lnTo>
                  <a:pt x="1050" y="380"/>
                </a:lnTo>
                <a:lnTo>
                  <a:pt x="1050" y="382"/>
                </a:lnTo>
                <a:lnTo>
                  <a:pt x="1052" y="382"/>
                </a:lnTo>
                <a:lnTo>
                  <a:pt x="1048" y="384"/>
                </a:lnTo>
                <a:lnTo>
                  <a:pt x="1047" y="384"/>
                </a:lnTo>
                <a:lnTo>
                  <a:pt x="1045" y="384"/>
                </a:lnTo>
                <a:lnTo>
                  <a:pt x="1047" y="386"/>
                </a:lnTo>
                <a:lnTo>
                  <a:pt x="1045" y="386"/>
                </a:lnTo>
                <a:lnTo>
                  <a:pt x="1043" y="386"/>
                </a:lnTo>
                <a:lnTo>
                  <a:pt x="1043" y="388"/>
                </a:lnTo>
                <a:lnTo>
                  <a:pt x="1043" y="390"/>
                </a:lnTo>
                <a:lnTo>
                  <a:pt x="1043" y="392"/>
                </a:lnTo>
                <a:lnTo>
                  <a:pt x="1041" y="392"/>
                </a:lnTo>
                <a:lnTo>
                  <a:pt x="1041" y="393"/>
                </a:lnTo>
                <a:lnTo>
                  <a:pt x="1041" y="395"/>
                </a:lnTo>
                <a:lnTo>
                  <a:pt x="1039" y="395"/>
                </a:lnTo>
                <a:lnTo>
                  <a:pt x="1037" y="395"/>
                </a:lnTo>
                <a:lnTo>
                  <a:pt x="1035" y="395"/>
                </a:lnTo>
                <a:lnTo>
                  <a:pt x="1033" y="395"/>
                </a:lnTo>
                <a:lnTo>
                  <a:pt x="1031" y="397"/>
                </a:lnTo>
                <a:lnTo>
                  <a:pt x="1029" y="397"/>
                </a:lnTo>
                <a:lnTo>
                  <a:pt x="1027" y="395"/>
                </a:lnTo>
                <a:lnTo>
                  <a:pt x="1027" y="397"/>
                </a:lnTo>
                <a:lnTo>
                  <a:pt x="1027" y="399"/>
                </a:lnTo>
                <a:lnTo>
                  <a:pt x="1025" y="399"/>
                </a:lnTo>
                <a:lnTo>
                  <a:pt x="1023" y="397"/>
                </a:lnTo>
                <a:lnTo>
                  <a:pt x="1023" y="399"/>
                </a:lnTo>
                <a:lnTo>
                  <a:pt x="1022" y="399"/>
                </a:lnTo>
                <a:lnTo>
                  <a:pt x="1020" y="399"/>
                </a:lnTo>
                <a:lnTo>
                  <a:pt x="1020" y="401"/>
                </a:lnTo>
                <a:lnTo>
                  <a:pt x="1022" y="403"/>
                </a:lnTo>
                <a:lnTo>
                  <a:pt x="1020" y="403"/>
                </a:lnTo>
                <a:lnTo>
                  <a:pt x="1018" y="403"/>
                </a:lnTo>
                <a:lnTo>
                  <a:pt x="1018" y="401"/>
                </a:lnTo>
                <a:lnTo>
                  <a:pt x="1016" y="401"/>
                </a:lnTo>
                <a:lnTo>
                  <a:pt x="1014" y="401"/>
                </a:lnTo>
                <a:lnTo>
                  <a:pt x="1014" y="403"/>
                </a:lnTo>
                <a:lnTo>
                  <a:pt x="1012" y="403"/>
                </a:lnTo>
                <a:lnTo>
                  <a:pt x="1010" y="403"/>
                </a:lnTo>
                <a:lnTo>
                  <a:pt x="1012" y="403"/>
                </a:lnTo>
                <a:lnTo>
                  <a:pt x="1010" y="403"/>
                </a:lnTo>
                <a:lnTo>
                  <a:pt x="1010" y="405"/>
                </a:lnTo>
                <a:lnTo>
                  <a:pt x="1010" y="403"/>
                </a:lnTo>
                <a:lnTo>
                  <a:pt x="1010" y="405"/>
                </a:lnTo>
                <a:lnTo>
                  <a:pt x="1010" y="407"/>
                </a:lnTo>
                <a:lnTo>
                  <a:pt x="1008" y="407"/>
                </a:lnTo>
                <a:lnTo>
                  <a:pt x="1006" y="407"/>
                </a:lnTo>
                <a:lnTo>
                  <a:pt x="1006" y="409"/>
                </a:lnTo>
                <a:lnTo>
                  <a:pt x="1004" y="409"/>
                </a:lnTo>
                <a:lnTo>
                  <a:pt x="1004" y="411"/>
                </a:lnTo>
                <a:lnTo>
                  <a:pt x="1002" y="409"/>
                </a:lnTo>
                <a:lnTo>
                  <a:pt x="1000" y="411"/>
                </a:lnTo>
                <a:lnTo>
                  <a:pt x="1000" y="413"/>
                </a:lnTo>
                <a:lnTo>
                  <a:pt x="999" y="413"/>
                </a:lnTo>
                <a:lnTo>
                  <a:pt x="997" y="413"/>
                </a:lnTo>
                <a:lnTo>
                  <a:pt x="997" y="415"/>
                </a:lnTo>
                <a:lnTo>
                  <a:pt x="997" y="417"/>
                </a:lnTo>
                <a:lnTo>
                  <a:pt x="995" y="417"/>
                </a:lnTo>
                <a:lnTo>
                  <a:pt x="993" y="418"/>
                </a:lnTo>
                <a:lnTo>
                  <a:pt x="993" y="420"/>
                </a:lnTo>
                <a:lnTo>
                  <a:pt x="993" y="422"/>
                </a:lnTo>
                <a:lnTo>
                  <a:pt x="993" y="424"/>
                </a:lnTo>
                <a:lnTo>
                  <a:pt x="991" y="424"/>
                </a:lnTo>
                <a:lnTo>
                  <a:pt x="989" y="424"/>
                </a:lnTo>
                <a:lnTo>
                  <a:pt x="989" y="426"/>
                </a:lnTo>
                <a:lnTo>
                  <a:pt x="991" y="426"/>
                </a:lnTo>
                <a:lnTo>
                  <a:pt x="991" y="428"/>
                </a:lnTo>
                <a:lnTo>
                  <a:pt x="989" y="428"/>
                </a:lnTo>
                <a:lnTo>
                  <a:pt x="989" y="430"/>
                </a:lnTo>
                <a:lnTo>
                  <a:pt x="991" y="430"/>
                </a:lnTo>
                <a:lnTo>
                  <a:pt x="991" y="432"/>
                </a:lnTo>
                <a:lnTo>
                  <a:pt x="991" y="434"/>
                </a:lnTo>
                <a:lnTo>
                  <a:pt x="989" y="434"/>
                </a:lnTo>
                <a:lnTo>
                  <a:pt x="989" y="436"/>
                </a:lnTo>
                <a:lnTo>
                  <a:pt x="987" y="436"/>
                </a:lnTo>
                <a:lnTo>
                  <a:pt x="985" y="436"/>
                </a:lnTo>
                <a:lnTo>
                  <a:pt x="983" y="436"/>
                </a:lnTo>
                <a:lnTo>
                  <a:pt x="981" y="438"/>
                </a:lnTo>
                <a:lnTo>
                  <a:pt x="981" y="436"/>
                </a:lnTo>
                <a:lnTo>
                  <a:pt x="981" y="438"/>
                </a:lnTo>
                <a:lnTo>
                  <a:pt x="979" y="438"/>
                </a:lnTo>
                <a:lnTo>
                  <a:pt x="979" y="440"/>
                </a:lnTo>
                <a:lnTo>
                  <a:pt x="977" y="440"/>
                </a:lnTo>
                <a:lnTo>
                  <a:pt x="977" y="442"/>
                </a:lnTo>
                <a:lnTo>
                  <a:pt x="979" y="443"/>
                </a:lnTo>
                <a:lnTo>
                  <a:pt x="979" y="445"/>
                </a:lnTo>
                <a:lnTo>
                  <a:pt x="981" y="445"/>
                </a:lnTo>
                <a:lnTo>
                  <a:pt x="981" y="447"/>
                </a:lnTo>
                <a:lnTo>
                  <a:pt x="983" y="447"/>
                </a:lnTo>
                <a:lnTo>
                  <a:pt x="985" y="447"/>
                </a:lnTo>
                <a:lnTo>
                  <a:pt x="985" y="449"/>
                </a:lnTo>
                <a:lnTo>
                  <a:pt x="987" y="449"/>
                </a:lnTo>
                <a:lnTo>
                  <a:pt x="985" y="449"/>
                </a:lnTo>
                <a:lnTo>
                  <a:pt x="985" y="451"/>
                </a:lnTo>
                <a:lnTo>
                  <a:pt x="987" y="451"/>
                </a:lnTo>
                <a:lnTo>
                  <a:pt x="987" y="453"/>
                </a:lnTo>
                <a:lnTo>
                  <a:pt x="987" y="455"/>
                </a:lnTo>
                <a:lnTo>
                  <a:pt x="989" y="455"/>
                </a:lnTo>
                <a:lnTo>
                  <a:pt x="989" y="457"/>
                </a:lnTo>
                <a:lnTo>
                  <a:pt x="989" y="459"/>
                </a:lnTo>
                <a:lnTo>
                  <a:pt x="989" y="461"/>
                </a:lnTo>
                <a:lnTo>
                  <a:pt x="991" y="461"/>
                </a:lnTo>
                <a:lnTo>
                  <a:pt x="989" y="461"/>
                </a:lnTo>
                <a:lnTo>
                  <a:pt x="991" y="461"/>
                </a:lnTo>
                <a:lnTo>
                  <a:pt x="991" y="463"/>
                </a:lnTo>
                <a:lnTo>
                  <a:pt x="993" y="463"/>
                </a:lnTo>
                <a:lnTo>
                  <a:pt x="995" y="463"/>
                </a:lnTo>
                <a:lnTo>
                  <a:pt x="995" y="465"/>
                </a:lnTo>
                <a:lnTo>
                  <a:pt x="993" y="465"/>
                </a:lnTo>
                <a:lnTo>
                  <a:pt x="995" y="465"/>
                </a:lnTo>
                <a:lnTo>
                  <a:pt x="995" y="466"/>
                </a:lnTo>
                <a:lnTo>
                  <a:pt x="997" y="466"/>
                </a:lnTo>
                <a:lnTo>
                  <a:pt x="995" y="466"/>
                </a:lnTo>
                <a:lnTo>
                  <a:pt x="997" y="466"/>
                </a:lnTo>
                <a:lnTo>
                  <a:pt x="995" y="466"/>
                </a:lnTo>
                <a:lnTo>
                  <a:pt x="997" y="466"/>
                </a:lnTo>
                <a:lnTo>
                  <a:pt x="997" y="468"/>
                </a:lnTo>
                <a:lnTo>
                  <a:pt x="999" y="468"/>
                </a:lnTo>
                <a:lnTo>
                  <a:pt x="1000" y="468"/>
                </a:lnTo>
                <a:lnTo>
                  <a:pt x="1000" y="470"/>
                </a:lnTo>
                <a:lnTo>
                  <a:pt x="1002" y="470"/>
                </a:lnTo>
                <a:lnTo>
                  <a:pt x="1000" y="470"/>
                </a:lnTo>
                <a:lnTo>
                  <a:pt x="1000" y="472"/>
                </a:lnTo>
                <a:lnTo>
                  <a:pt x="1002" y="472"/>
                </a:lnTo>
                <a:lnTo>
                  <a:pt x="1000" y="472"/>
                </a:lnTo>
                <a:lnTo>
                  <a:pt x="1000" y="474"/>
                </a:lnTo>
                <a:lnTo>
                  <a:pt x="1000" y="476"/>
                </a:lnTo>
                <a:lnTo>
                  <a:pt x="1000" y="478"/>
                </a:lnTo>
                <a:lnTo>
                  <a:pt x="999" y="478"/>
                </a:lnTo>
                <a:lnTo>
                  <a:pt x="997" y="478"/>
                </a:lnTo>
                <a:lnTo>
                  <a:pt x="995" y="478"/>
                </a:lnTo>
                <a:lnTo>
                  <a:pt x="995" y="480"/>
                </a:lnTo>
                <a:lnTo>
                  <a:pt x="995" y="482"/>
                </a:lnTo>
                <a:lnTo>
                  <a:pt x="997" y="482"/>
                </a:lnTo>
                <a:lnTo>
                  <a:pt x="995" y="482"/>
                </a:lnTo>
                <a:lnTo>
                  <a:pt x="995" y="484"/>
                </a:lnTo>
                <a:lnTo>
                  <a:pt x="995" y="482"/>
                </a:lnTo>
                <a:lnTo>
                  <a:pt x="995" y="484"/>
                </a:lnTo>
                <a:lnTo>
                  <a:pt x="997" y="484"/>
                </a:lnTo>
                <a:lnTo>
                  <a:pt x="997" y="482"/>
                </a:lnTo>
                <a:lnTo>
                  <a:pt x="999" y="482"/>
                </a:lnTo>
                <a:lnTo>
                  <a:pt x="999" y="484"/>
                </a:lnTo>
                <a:lnTo>
                  <a:pt x="1000" y="484"/>
                </a:lnTo>
                <a:lnTo>
                  <a:pt x="1000" y="482"/>
                </a:lnTo>
                <a:lnTo>
                  <a:pt x="1000" y="484"/>
                </a:lnTo>
                <a:lnTo>
                  <a:pt x="1000" y="486"/>
                </a:lnTo>
                <a:lnTo>
                  <a:pt x="1002" y="486"/>
                </a:lnTo>
                <a:lnTo>
                  <a:pt x="1004" y="486"/>
                </a:lnTo>
                <a:lnTo>
                  <a:pt x="1002" y="486"/>
                </a:lnTo>
                <a:lnTo>
                  <a:pt x="1004" y="486"/>
                </a:lnTo>
                <a:lnTo>
                  <a:pt x="1006" y="486"/>
                </a:lnTo>
                <a:lnTo>
                  <a:pt x="1004" y="486"/>
                </a:lnTo>
                <a:lnTo>
                  <a:pt x="1004" y="488"/>
                </a:lnTo>
                <a:lnTo>
                  <a:pt x="1006" y="488"/>
                </a:lnTo>
                <a:lnTo>
                  <a:pt x="1004" y="488"/>
                </a:lnTo>
                <a:lnTo>
                  <a:pt x="1006" y="488"/>
                </a:lnTo>
                <a:lnTo>
                  <a:pt x="1006" y="490"/>
                </a:lnTo>
                <a:lnTo>
                  <a:pt x="1008" y="490"/>
                </a:lnTo>
                <a:lnTo>
                  <a:pt x="1008" y="491"/>
                </a:lnTo>
                <a:lnTo>
                  <a:pt x="1006" y="491"/>
                </a:lnTo>
                <a:lnTo>
                  <a:pt x="1006" y="493"/>
                </a:lnTo>
                <a:lnTo>
                  <a:pt x="1006" y="495"/>
                </a:lnTo>
                <a:lnTo>
                  <a:pt x="1008" y="495"/>
                </a:lnTo>
                <a:lnTo>
                  <a:pt x="1008" y="497"/>
                </a:lnTo>
                <a:lnTo>
                  <a:pt x="1006" y="497"/>
                </a:lnTo>
                <a:lnTo>
                  <a:pt x="1006" y="499"/>
                </a:lnTo>
                <a:lnTo>
                  <a:pt x="1006" y="497"/>
                </a:lnTo>
                <a:lnTo>
                  <a:pt x="1004" y="497"/>
                </a:lnTo>
                <a:lnTo>
                  <a:pt x="1004" y="495"/>
                </a:lnTo>
                <a:lnTo>
                  <a:pt x="1002" y="495"/>
                </a:lnTo>
                <a:lnTo>
                  <a:pt x="1002" y="497"/>
                </a:lnTo>
                <a:lnTo>
                  <a:pt x="1000" y="497"/>
                </a:lnTo>
                <a:lnTo>
                  <a:pt x="999" y="497"/>
                </a:lnTo>
                <a:lnTo>
                  <a:pt x="999" y="499"/>
                </a:lnTo>
                <a:lnTo>
                  <a:pt x="997" y="499"/>
                </a:lnTo>
                <a:lnTo>
                  <a:pt x="997" y="501"/>
                </a:lnTo>
                <a:lnTo>
                  <a:pt x="997" y="503"/>
                </a:lnTo>
                <a:lnTo>
                  <a:pt x="997" y="505"/>
                </a:lnTo>
                <a:lnTo>
                  <a:pt x="995" y="505"/>
                </a:lnTo>
                <a:lnTo>
                  <a:pt x="995" y="507"/>
                </a:lnTo>
                <a:lnTo>
                  <a:pt x="993" y="507"/>
                </a:lnTo>
                <a:lnTo>
                  <a:pt x="991" y="507"/>
                </a:lnTo>
                <a:lnTo>
                  <a:pt x="991" y="509"/>
                </a:lnTo>
                <a:lnTo>
                  <a:pt x="989" y="509"/>
                </a:lnTo>
                <a:lnTo>
                  <a:pt x="989" y="511"/>
                </a:lnTo>
                <a:lnTo>
                  <a:pt x="989" y="513"/>
                </a:lnTo>
                <a:lnTo>
                  <a:pt x="989" y="514"/>
                </a:lnTo>
                <a:lnTo>
                  <a:pt x="987" y="514"/>
                </a:lnTo>
                <a:lnTo>
                  <a:pt x="987" y="516"/>
                </a:lnTo>
                <a:lnTo>
                  <a:pt x="985" y="516"/>
                </a:lnTo>
                <a:lnTo>
                  <a:pt x="987" y="516"/>
                </a:lnTo>
                <a:lnTo>
                  <a:pt x="985" y="516"/>
                </a:lnTo>
                <a:lnTo>
                  <a:pt x="985" y="518"/>
                </a:lnTo>
                <a:lnTo>
                  <a:pt x="987" y="518"/>
                </a:lnTo>
                <a:lnTo>
                  <a:pt x="985" y="518"/>
                </a:lnTo>
                <a:lnTo>
                  <a:pt x="985" y="520"/>
                </a:lnTo>
                <a:lnTo>
                  <a:pt x="987" y="520"/>
                </a:lnTo>
                <a:lnTo>
                  <a:pt x="987" y="522"/>
                </a:lnTo>
                <a:lnTo>
                  <a:pt x="985" y="522"/>
                </a:lnTo>
                <a:lnTo>
                  <a:pt x="985" y="524"/>
                </a:lnTo>
                <a:lnTo>
                  <a:pt x="983" y="526"/>
                </a:lnTo>
                <a:lnTo>
                  <a:pt x="983" y="528"/>
                </a:lnTo>
                <a:lnTo>
                  <a:pt x="985" y="528"/>
                </a:lnTo>
                <a:lnTo>
                  <a:pt x="985" y="530"/>
                </a:lnTo>
                <a:lnTo>
                  <a:pt x="985" y="532"/>
                </a:lnTo>
                <a:lnTo>
                  <a:pt x="983" y="532"/>
                </a:lnTo>
                <a:lnTo>
                  <a:pt x="983" y="534"/>
                </a:lnTo>
                <a:lnTo>
                  <a:pt x="983" y="536"/>
                </a:lnTo>
                <a:lnTo>
                  <a:pt x="985" y="536"/>
                </a:lnTo>
                <a:lnTo>
                  <a:pt x="985" y="538"/>
                </a:lnTo>
                <a:lnTo>
                  <a:pt x="983" y="538"/>
                </a:lnTo>
                <a:lnTo>
                  <a:pt x="985" y="538"/>
                </a:lnTo>
                <a:lnTo>
                  <a:pt x="985" y="539"/>
                </a:lnTo>
                <a:lnTo>
                  <a:pt x="983" y="539"/>
                </a:lnTo>
                <a:lnTo>
                  <a:pt x="983" y="541"/>
                </a:lnTo>
                <a:lnTo>
                  <a:pt x="983" y="543"/>
                </a:lnTo>
                <a:lnTo>
                  <a:pt x="981" y="543"/>
                </a:lnTo>
                <a:lnTo>
                  <a:pt x="981" y="545"/>
                </a:lnTo>
                <a:lnTo>
                  <a:pt x="981" y="547"/>
                </a:lnTo>
                <a:lnTo>
                  <a:pt x="981" y="549"/>
                </a:lnTo>
                <a:lnTo>
                  <a:pt x="983" y="549"/>
                </a:lnTo>
                <a:lnTo>
                  <a:pt x="981" y="549"/>
                </a:lnTo>
                <a:lnTo>
                  <a:pt x="981" y="551"/>
                </a:lnTo>
                <a:lnTo>
                  <a:pt x="981" y="553"/>
                </a:lnTo>
                <a:lnTo>
                  <a:pt x="983" y="553"/>
                </a:lnTo>
                <a:lnTo>
                  <a:pt x="985" y="553"/>
                </a:lnTo>
                <a:lnTo>
                  <a:pt x="987" y="555"/>
                </a:lnTo>
                <a:lnTo>
                  <a:pt x="989" y="555"/>
                </a:lnTo>
                <a:lnTo>
                  <a:pt x="989" y="557"/>
                </a:lnTo>
                <a:lnTo>
                  <a:pt x="989" y="559"/>
                </a:lnTo>
                <a:lnTo>
                  <a:pt x="989" y="561"/>
                </a:lnTo>
                <a:lnTo>
                  <a:pt x="991" y="561"/>
                </a:lnTo>
                <a:lnTo>
                  <a:pt x="991" y="563"/>
                </a:lnTo>
                <a:lnTo>
                  <a:pt x="991" y="561"/>
                </a:lnTo>
                <a:lnTo>
                  <a:pt x="991" y="563"/>
                </a:lnTo>
                <a:lnTo>
                  <a:pt x="991" y="561"/>
                </a:lnTo>
                <a:lnTo>
                  <a:pt x="991" y="563"/>
                </a:lnTo>
                <a:lnTo>
                  <a:pt x="993" y="563"/>
                </a:lnTo>
                <a:lnTo>
                  <a:pt x="993" y="561"/>
                </a:lnTo>
                <a:lnTo>
                  <a:pt x="995" y="561"/>
                </a:lnTo>
                <a:lnTo>
                  <a:pt x="997" y="561"/>
                </a:lnTo>
                <a:lnTo>
                  <a:pt x="999" y="561"/>
                </a:lnTo>
                <a:lnTo>
                  <a:pt x="999" y="559"/>
                </a:lnTo>
                <a:lnTo>
                  <a:pt x="1000" y="559"/>
                </a:lnTo>
                <a:lnTo>
                  <a:pt x="1000" y="557"/>
                </a:lnTo>
                <a:lnTo>
                  <a:pt x="1000" y="555"/>
                </a:lnTo>
                <a:lnTo>
                  <a:pt x="999" y="555"/>
                </a:lnTo>
                <a:lnTo>
                  <a:pt x="999" y="553"/>
                </a:lnTo>
                <a:lnTo>
                  <a:pt x="1000" y="553"/>
                </a:lnTo>
                <a:lnTo>
                  <a:pt x="1000" y="551"/>
                </a:lnTo>
                <a:lnTo>
                  <a:pt x="1000" y="553"/>
                </a:lnTo>
                <a:lnTo>
                  <a:pt x="1002" y="553"/>
                </a:lnTo>
                <a:lnTo>
                  <a:pt x="1004" y="553"/>
                </a:lnTo>
                <a:lnTo>
                  <a:pt x="1004" y="555"/>
                </a:lnTo>
                <a:lnTo>
                  <a:pt x="1006" y="555"/>
                </a:lnTo>
                <a:lnTo>
                  <a:pt x="1006" y="553"/>
                </a:lnTo>
                <a:lnTo>
                  <a:pt x="1008" y="553"/>
                </a:lnTo>
                <a:lnTo>
                  <a:pt x="1010" y="553"/>
                </a:lnTo>
                <a:lnTo>
                  <a:pt x="1010" y="551"/>
                </a:lnTo>
                <a:lnTo>
                  <a:pt x="1010" y="553"/>
                </a:lnTo>
                <a:lnTo>
                  <a:pt x="1012" y="553"/>
                </a:lnTo>
                <a:lnTo>
                  <a:pt x="1012" y="555"/>
                </a:lnTo>
                <a:lnTo>
                  <a:pt x="1014" y="553"/>
                </a:lnTo>
                <a:lnTo>
                  <a:pt x="1016" y="553"/>
                </a:lnTo>
                <a:lnTo>
                  <a:pt x="1016" y="555"/>
                </a:lnTo>
                <a:lnTo>
                  <a:pt x="1018" y="557"/>
                </a:lnTo>
                <a:lnTo>
                  <a:pt x="1018" y="559"/>
                </a:lnTo>
                <a:lnTo>
                  <a:pt x="1018" y="561"/>
                </a:lnTo>
                <a:lnTo>
                  <a:pt x="1016" y="563"/>
                </a:lnTo>
                <a:lnTo>
                  <a:pt x="1016" y="564"/>
                </a:lnTo>
                <a:lnTo>
                  <a:pt x="1014" y="564"/>
                </a:lnTo>
                <a:lnTo>
                  <a:pt x="1014" y="566"/>
                </a:lnTo>
                <a:lnTo>
                  <a:pt x="1012" y="566"/>
                </a:lnTo>
                <a:lnTo>
                  <a:pt x="1012" y="568"/>
                </a:lnTo>
                <a:lnTo>
                  <a:pt x="1010" y="568"/>
                </a:lnTo>
                <a:lnTo>
                  <a:pt x="1008" y="568"/>
                </a:lnTo>
                <a:lnTo>
                  <a:pt x="1006" y="568"/>
                </a:lnTo>
                <a:lnTo>
                  <a:pt x="1004" y="568"/>
                </a:lnTo>
                <a:lnTo>
                  <a:pt x="1002" y="568"/>
                </a:lnTo>
                <a:lnTo>
                  <a:pt x="1000" y="568"/>
                </a:lnTo>
                <a:lnTo>
                  <a:pt x="999" y="570"/>
                </a:lnTo>
                <a:lnTo>
                  <a:pt x="997" y="568"/>
                </a:lnTo>
                <a:lnTo>
                  <a:pt x="995" y="566"/>
                </a:lnTo>
                <a:lnTo>
                  <a:pt x="993" y="566"/>
                </a:lnTo>
                <a:lnTo>
                  <a:pt x="991" y="568"/>
                </a:lnTo>
                <a:lnTo>
                  <a:pt x="991" y="570"/>
                </a:lnTo>
                <a:lnTo>
                  <a:pt x="989" y="570"/>
                </a:lnTo>
                <a:lnTo>
                  <a:pt x="987" y="576"/>
                </a:lnTo>
                <a:lnTo>
                  <a:pt x="987" y="578"/>
                </a:lnTo>
                <a:lnTo>
                  <a:pt x="987" y="580"/>
                </a:lnTo>
                <a:lnTo>
                  <a:pt x="985" y="580"/>
                </a:lnTo>
                <a:lnTo>
                  <a:pt x="983" y="580"/>
                </a:lnTo>
                <a:lnTo>
                  <a:pt x="983" y="582"/>
                </a:lnTo>
                <a:lnTo>
                  <a:pt x="981" y="584"/>
                </a:lnTo>
                <a:lnTo>
                  <a:pt x="979" y="584"/>
                </a:lnTo>
                <a:lnTo>
                  <a:pt x="977" y="582"/>
                </a:lnTo>
                <a:lnTo>
                  <a:pt x="975" y="584"/>
                </a:lnTo>
                <a:lnTo>
                  <a:pt x="975" y="582"/>
                </a:lnTo>
                <a:lnTo>
                  <a:pt x="974" y="584"/>
                </a:lnTo>
                <a:lnTo>
                  <a:pt x="972" y="584"/>
                </a:lnTo>
                <a:lnTo>
                  <a:pt x="972" y="586"/>
                </a:lnTo>
                <a:lnTo>
                  <a:pt x="974" y="586"/>
                </a:lnTo>
                <a:lnTo>
                  <a:pt x="972" y="586"/>
                </a:lnTo>
                <a:lnTo>
                  <a:pt x="970" y="586"/>
                </a:lnTo>
                <a:lnTo>
                  <a:pt x="972" y="586"/>
                </a:lnTo>
                <a:lnTo>
                  <a:pt x="968" y="586"/>
                </a:lnTo>
                <a:lnTo>
                  <a:pt x="968" y="587"/>
                </a:lnTo>
                <a:lnTo>
                  <a:pt x="966" y="587"/>
                </a:lnTo>
                <a:lnTo>
                  <a:pt x="964" y="589"/>
                </a:lnTo>
                <a:lnTo>
                  <a:pt x="964" y="591"/>
                </a:lnTo>
                <a:lnTo>
                  <a:pt x="966" y="591"/>
                </a:lnTo>
                <a:lnTo>
                  <a:pt x="966" y="589"/>
                </a:lnTo>
                <a:lnTo>
                  <a:pt x="966" y="591"/>
                </a:lnTo>
                <a:lnTo>
                  <a:pt x="966" y="593"/>
                </a:lnTo>
                <a:lnTo>
                  <a:pt x="964" y="593"/>
                </a:lnTo>
                <a:lnTo>
                  <a:pt x="964" y="591"/>
                </a:lnTo>
                <a:lnTo>
                  <a:pt x="962" y="591"/>
                </a:lnTo>
                <a:lnTo>
                  <a:pt x="962" y="593"/>
                </a:lnTo>
                <a:lnTo>
                  <a:pt x="964" y="593"/>
                </a:lnTo>
                <a:lnTo>
                  <a:pt x="966" y="593"/>
                </a:lnTo>
                <a:lnTo>
                  <a:pt x="966" y="595"/>
                </a:lnTo>
                <a:lnTo>
                  <a:pt x="964" y="595"/>
                </a:lnTo>
                <a:lnTo>
                  <a:pt x="962" y="595"/>
                </a:lnTo>
                <a:lnTo>
                  <a:pt x="960" y="595"/>
                </a:lnTo>
                <a:lnTo>
                  <a:pt x="958" y="595"/>
                </a:lnTo>
                <a:lnTo>
                  <a:pt x="958" y="597"/>
                </a:lnTo>
                <a:lnTo>
                  <a:pt x="956" y="597"/>
                </a:lnTo>
                <a:lnTo>
                  <a:pt x="954" y="597"/>
                </a:lnTo>
                <a:lnTo>
                  <a:pt x="954" y="599"/>
                </a:lnTo>
                <a:lnTo>
                  <a:pt x="954" y="601"/>
                </a:lnTo>
                <a:lnTo>
                  <a:pt x="952" y="601"/>
                </a:lnTo>
                <a:lnTo>
                  <a:pt x="954" y="603"/>
                </a:lnTo>
                <a:lnTo>
                  <a:pt x="956" y="603"/>
                </a:lnTo>
                <a:lnTo>
                  <a:pt x="956" y="605"/>
                </a:lnTo>
                <a:lnTo>
                  <a:pt x="954" y="605"/>
                </a:lnTo>
                <a:lnTo>
                  <a:pt x="954" y="607"/>
                </a:lnTo>
                <a:lnTo>
                  <a:pt x="952" y="607"/>
                </a:lnTo>
                <a:lnTo>
                  <a:pt x="952" y="605"/>
                </a:lnTo>
                <a:lnTo>
                  <a:pt x="951" y="605"/>
                </a:lnTo>
                <a:lnTo>
                  <a:pt x="949" y="605"/>
                </a:lnTo>
                <a:lnTo>
                  <a:pt x="949" y="607"/>
                </a:lnTo>
                <a:lnTo>
                  <a:pt x="949" y="605"/>
                </a:lnTo>
                <a:lnTo>
                  <a:pt x="947" y="605"/>
                </a:lnTo>
                <a:lnTo>
                  <a:pt x="947" y="607"/>
                </a:lnTo>
                <a:lnTo>
                  <a:pt x="945" y="607"/>
                </a:lnTo>
                <a:lnTo>
                  <a:pt x="947" y="609"/>
                </a:lnTo>
                <a:lnTo>
                  <a:pt x="945" y="609"/>
                </a:lnTo>
                <a:lnTo>
                  <a:pt x="945" y="611"/>
                </a:lnTo>
                <a:lnTo>
                  <a:pt x="943" y="612"/>
                </a:lnTo>
                <a:lnTo>
                  <a:pt x="943" y="614"/>
                </a:lnTo>
                <a:lnTo>
                  <a:pt x="941" y="614"/>
                </a:lnTo>
                <a:lnTo>
                  <a:pt x="941" y="616"/>
                </a:lnTo>
                <a:lnTo>
                  <a:pt x="943" y="618"/>
                </a:lnTo>
                <a:lnTo>
                  <a:pt x="941" y="618"/>
                </a:lnTo>
                <a:lnTo>
                  <a:pt x="941" y="620"/>
                </a:lnTo>
                <a:lnTo>
                  <a:pt x="939" y="620"/>
                </a:lnTo>
                <a:lnTo>
                  <a:pt x="937" y="620"/>
                </a:lnTo>
                <a:lnTo>
                  <a:pt x="935" y="620"/>
                </a:lnTo>
                <a:lnTo>
                  <a:pt x="933" y="620"/>
                </a:lnTo>
                <a:lnTo>
                  <a:pt x="935" y="620"/>
                </a:lnTo>
                <a:lnTo>
                  <a:pt x="935" y="622"/>
                </a:lnTo>
                <a:lnTo>
                  <a:pt x="935" y="624"/>
                </a:lnTo>
                <a:lnTo>
                  <a:pt x="937" y="624"/>
                </a:lnTo>
                <a:lnTo>
                  <a:pt x="937" y="626"/>
                </a:lnTo>
                <a:lnTo>
                  <a:pt x="939" y="626"/>
                </a:lnTo>
                <a:lnTo>
                  <a:pt x="939" y="628"/>
                </a:lnTo>
                <a:lnTo>
                  <a:pt x="937" y="628"/>
                </a:lnTo>
                <a:lnTo>
                  <a:pt x="935" y="628"/>
                </a:lnTo>
                <a:lnTo>
                  <a:pt x="935" y="630"/>
                </a:lnTo>
                <a:lnTo>
                  <a:pt x="933" y="630"/>
                </a:lnTo>
                <a:lnTo>
                  <a:pt x="931" y="630"/>
                </a:lnTo>
                <a:lnTo>
                  <a:pt x="929" y="630"/>
                </a:lnTo>
                <a:lnTo>
                  <a:pt x="927" y="630"/>
                </a:lnTo>
                <a:lnTo>
                  <a:pt x="927" y="632"/>
                </a:lnTo>
                <a:lnTo>
                  <a:pt x="927" y="634"/>
                </a:lnTo>
                <a:lnTo>
                  <a:pt x="926" y="636"/>
                </a:lnTo>
                <a:lnTo>
                  <a:pt x="924" y="637"/>
                </a:lnTo>
                <a:lnTo>
                  <a:pt x="924" y="639"/>
                </a:lnTo>
                <a:lnTo>
                  <a:pt x="922" y="639"/>
                </a:lnTo>
                <a:lnTo>
                  <a:pt x="922" y="641"/>
                </a:lnTo>
                <a:lnTo>
                  <a:pt x="920" y="641"/>
                </a:lnTo>
                <a:lnTo>
                  <a:pt x="918" y="641"/>
                </a:lnTo>
                <a:lnTo>
                  <a:pt x="918" y="643"/>
                </a:lnTo>
                <a:lnTo>
                  <a:pt x="916" y="643"/>
                </a:lnTo>
                <a:lnTo>
                  <a:pt x="916" y="645"/>
                </a:lnTo>
                <a:lnTo>
                  <a:pt x="914" y="645"/>
                </a:lnTo>
                <a:lnTo>
                  <a:pt x="914" y="647"/>
                </a:lnTo>
                <a:lnTo>
                  <a:pt x="912" y="647"/>
                </a:lnTo>
                <a:lnTo>
                  <a:pt x="910" y="647"/>
                </a:lnTo>
                <a:lnTo>
                  <a:pt x="908" y="647"/>
                </a:lnTo>
                <a:lnTo>
                  <a:pt x="908" y="649"/>
                </a:lnTo>
                <a:lnTo>
                  <a:pt x="906" y="651"/>
                </a:lnTo>
                <a:lnTo>
                  <a:pt x="904" y="649"/>
                </a:lnTo>
                <a:lnTo>
                  <a:pt x="904" y="651"/>
                </a:lnTo>
                <a:lnTo>
                  <a:pt x="903" y="651"/>
                </a:lnTo>
                <a:lnTo>
                  <a:pt x="904" y="651"/>
                </a:lnTo>
                <a:lnTo>
                  <a:pt x="904" y="653"/>
                </a:lnTo>
                <a:lnTo>
                  <a:pt x="903" y="653"/>
                </a:lnTo>
                <a:lnTo>
                  <a:pt x="903" y="655"/>
                </a:lnTo>
                <a:lnTo>
                  <a:pt x="903" y="657"/>
                </a:lnTo>
                <a:lnTo>
                  <a:pt x="904" y="657"/>
                </a:lnTo>
                <a:lnTo>
                  <a:pt x="903" y="659"/>
                </a:lnTo>
                <a:lnTo>
                  <a:pt x="901" y="660"/>
                </a:lnTo>
                <a:lnTo>
                  <a:pt x="899" y="660"/>
                </a:lnTo>
                <a:lnTo>
                  <a:pt x="899" y="662"/>
                </a:lnTo>
                <a:lnTo>
                  <a:pt x="901" y="662"/>
                </a:lnTo>
                <a:lnTo>
                  <a:pt x="903" y="662"/>
                </a:lnTo>
                <a:lnTo>
                  <a:pt x="901" y="664"/>
                </a:lnTo>
                <a:lnTo>
                  <a:pt x="901" y="666"/>
                </a:lnTo>
                <a:lnTo>
                  <a:pt x="899" y="666"/>
                </a:lnTo>
                <a:lnTo>
                  <a:pt x="899" y="668"/>
                </a:lnTo>
                <a:lnTo>
                  <a:pt x="897" y="668"/>
                </a:lnTo>
                <a:lnTo>
                  <a:pt x="895" y="668"/>
                </a:lnTo>
                <a:lnTo>
                  <a:pt x="895" y="666"/>
                </a:lnTo>
                <a:lnTo>
                  <a:pt x="895" y="664"/>
                </a:lnTo>
                <a:lnTo>
                  <a:pt x="893" y="664"/>
                </a:lnTo>
                <a:lnTo>
                  <a:pt x="893" y="666"/>
                </a:lnTo>
                <a:lnTo>
                  <a:pt x="891" y="666"/>
                </a:lnTo>
                <a:lnTo>
                  <a:pt x="889" y="666"/>
                </a:lnTo>
                <a:lnTo>
                  <a:pt x="887" y="666"/>
                </a:lnTo>
                <a:lnTo>
                  <a:pt x="887" y="668"/>
                </a:lnTo>
                <a:lnTo>
                  <a:pt x="889" y="670"/>
                </a:lnTo>
                <a:lnTo>
                  <a:pt x="887" y="670"/>
                </a:lnTo>
                <a:lnTo>
                  <a:pt x="885" y="670"/>
                </a:lnTo>
                <a:lnTo>
                  <a:pt x="883" y="670"/>
                </a:lnTo>
                <a:lnTo>
                  <a:pt x="881" y="670"/>
                </a:lnTo>
                <a:lnTo>
                  <a:pt x="881" y="672"/>
                </a:lnTo>
                <a:lnTo>
                  <a:pt x="879" y="674"/>
                </a:lnTo>
                <a:lnTo>
                  <a:pt x="878" y="674"/>
                </a:lnTo>
                <a:lnTo>
                  <a:pt x="878" y="676"/>
                </a:lnTo>
                <a:lnTo>
                  <a:pt x="879" y="676"/>
                </a:lnTo>
                <a:lnTo>
                  <a:pt x="879" y="678"/>
                </a:lnTo>
                <a:lnTo>
                  <a:pt x="878" y="680"/>
                </a:lnTo>
                <a:lnTo>
                  <a:pt x="876" y="680"/>
                </a:lnTo>
                <a:lnTo>
                  <a:pt x="874" y="678"/>
                </a:lnTo>
                <a:lnTo>
                  <a:pt x="876" y="676"/>
                </a:lnTo>
                <a:lnTo>
                  <a:pt x="874" y="676"/>
                </a:lnTo>
                <a:lnTo>
                  <a:pt x="874" y="674"/>
                </a:lnTo>
                <a:lnTo>
                  <a:pt x="872" y="674"/>
                </a:lnTo>
                <a:lnTo>
                  <a:pt x="872" y="676"/>
                </a:lnTo>
                <a:lnTo>
                  <a:pt x="872" y="678"/>
                </a:lnTo>
                <a:lnTo>
                  <a:pt x="872" y="680"/>
                </a:lnTo>
                <a:lnTo>
                  <a:pt x="872" y="682"/>
                </a:lnTo>
                <a:lnTo>
                  <a:pt x="874" y="682"/>
                </a:lnTo>
                <a:lnTo>
                  <a:pt x="872" y="682"/>
                </a:lnTo>
                <a:lnTo>
                  <a:pt x="872" y="684"/>
                </a:lnTo>
                <a:lnTo>
                  <a:pt x="872" y="685"/>
                </a:lnTo>
                <a:lnTo>
                  <a:pt x="874" y="685"/>
                </a:lnTo>
                <a:lnTo>
                  <a:pt x="872" y="685"/>
                </a:lnTo>
                <a:lnTo>
                  <a:pt x="870" y="685"/>
                </a:lnTo>
                <a:lnTo>
                  <a:pt x="870" y="687"/>
                </a:lnTo>
                <a:lnTo>
                  <a:pt x="868" y="687"/>
                </a:lnTo>
                <a:lnTo>
                  <a:pt x="868" y="689"/>
                </a:lnTo>
                <a:lnTo>
                  <a:pt x="866" y="689"/>
                </a:lnTo>
                <a:lnTo>
                  <a:pt x="866" y="691"/>
                </a:lnTo>
                <a:lnTo>
                  <a:pt x="864" y="691"/>
                </a:lnTo>
                <a:lnTo>
                  <a:pt x="864" y="693"/>
                </a:lnTo>
                <a:lnTo>
                  <a:pt x="862" y="693"/>
                </a:lnTo>
                <a:lnTo>
                  <a:pt x="860" y="693"/>
                </a:lnTo>
                <a:lnTo>
                  <a:pt x="860" y="695"/>
                </a:lnTo>
                <a:lnTo>
                  <a:pt x="860" y="697"/>
                </a:lnTo>
                <a:lnTo>
                  <a:pt x="860" y="699"/>
                </a:lnTo>
                <a:lnTo>
                  <a:pt x="862" y="699"/>
                </a:lnTo>
                <a:lnTo>
                  <a:pt x="864" y="699"/>
                </a:lnTo>
                <a:lnTo>
                  <a:pt x="866" y="701"/>
                </a:lnTo>
                <a:lnTo>
                  <a:pt x="868" y="701"/>
                </a:lnTo>
                <a:lnTo>
                  <a:pt x="868" y="703"/>
                </a:lnTo>
                <a:lnTo>
                  <a:pt x="870" y="705"/>
                </a:lnTo>
                <a:lnTo>
                  <a:pt x="872" y="707"/>
                </a:lnTo>
                <a:lnTo>
                  <a:pt x="872" y="708"/>
                </a:lnTo>
                <a:lnTo>
                  <a:pt x="874" y="708"/>
                </a:lnTo>
                <a:lnTo>
                  <a:pt x="874" y="710"/>
                </a:lnTo>
                <a:lnTo>
                  <a:pt x="874" y="712"/>
                </a:lnTo>
                <a:lnTo>
                  <a:pt x="876" y="714"/>
                </a:lnTo>
                <a:lnTo>
                  <a:pt x="878" y="716"/>
                </a:lnTo>
                <a:lnTo>
                  <a:pt x="878" y="718"/>
                </a:lnTo>
                <a:lnTo>
                  <a:pt x="878" y="720"/>
                </a:lnTo>
                <a:lnTo>
                  <a:pt x="879" y="722"/>
                </a:lnTo>
                <a:lnTo>
                  <a:pt x="879" y="724"/>
                </a:lnTo>
                <a:lnTo>
                  <a:pt x="879" y="726"/>
                </a:lnTo>
                <a:lnTo>
                  <a:pt x="879" y="728"/>
                </a:lnTo>
                <a:lnTo>
                  <a:pt x="879" y="730"/>
                </a:lnTo>
                <a:lnTo>
                  <a:pt x="872" y="735"/>
                </a:lnTo>
                <a:lnTo>
                  <a:pt x="864" y="741"/>
                </a:lnTo>
                <a:lnTo>
                  <a:pt x="860" y="743"/>
                </a:lnTo>
                <a:lnTo>
                  <a:pt x="858" y="745"/>
                </a:lnTo>
                <a:lnTo>
                  <a:pt x="853" y="749"/>
                </a:lnTo>
                <a:lnTo>
                  <a:pt x="851" y="751"/>
                </a:lnTo>
                <a:lnTo>
                  <a:pt x="849" y="755"/>
                </a:lnTo>
                <a:lnTo>
                  <a:pt x="843" y="755"/>
                </a:lnTo>
                <a:lnTo>
                  <a:pt x="839" y="757"/>
                </a:lnTo>
                <a:lnTo>
                  <a:pt x="830" y="758"/>
                </a:lnTo>
                <a:lnTo>
                  <a:pt x="820" y="760"/>
                </a:lnTo>
                <a:lnTo>
                  <a:pt x="808" y="762"/>
                </a:lnTo>
                <a:lnTo>
                  <a:pt x="805" y="764"/>
                </a:lnTo>
                <a:lnTo>
                  <a:pt x="799" y="766"/>
                </a:lnTo>
                <a:lnTo>
                  <a:pt x="797" y="768"/>
                </a:lnTo>
                <a:lnTo>
                  <a:pt x="789" y="770"/>
                </a:lnTo>
                <a:lnTo>
                  <a:pt x="785" y="772"/>
                </a:lnTo>
                <a:lnTo>
                  <a:pt x="783" y="772"/>
                </a:lnTo>
                <a:lnTo>
                  <a:pt x="782" y="774"/>
                </a:lnTo>
                <a:lnTo>
                  <a:pt x="776" y="776"/>
                </a:lnTo>
                <a:lnTo>
                  <a:pt x="772" y="776"/>
                </a:lnTo>
                <a:lnTo>
                  <a:pt x="770" y="778"/>
                </a:lnTo>
                <a:lnTo>
                  <a:pt x="770" y="781"/>
                </a:lnTo>
                <a:lnTo>
                  <a:pt x="768" y="787"/>
                </a:lnTo>
                <a:lnTo>
                  <a:pt x="764" y="797"/>
                </a:lnTo>
                <a:lnTo>
                  <a:pt x="762" y="805"/>
                </a:lnTo>
                <a:lnTo>
                  <a:pt x="760" y="810"/>
                </a:lnTo>
                <a:lnTo>
                  <a:pt x="757" y="822"/>
                </a:lnTo>
                <a:lnTo>
                  <a:pt x="755" y="831"/>
                </a:lnTo>
                <a:lnTo>
                  <a:pt x="753" y="837"/>
                </a:lnTo>
                <a:lnTo>
                  <a:pt x="751" y="839"/>
                </a:lnTo>
                <a:lnTo>
                  <a:pt x="751" y="841"/>
                </a:lnTo>
                <a:lnTo>
                  <a:pt x="749" y="847"/>
                </a:lnTo>
                <a:lnTo>
                  <a:pt x="749" y="849"/>
                </a:lnTo>
                <a:lnTo>
                  <a:pt x="747" y="849"/>
                </a:lnTo>
                <a:lnTo>
                  <a:pt x="743" y="858"/>
                </a:lnTo>
                <a:lnTo>
                  <a:pt x="739" y="864"/>
                </a:lnTo>
                <a:lnTo>
                  <a:pt x="734" y="874"/>
                </a:lnTo>
                <a:lnTo>
                  <a:pt x="728" y="883"/>
                </a:lnTo>
                <a:lnTo>
                  <a:pt x="724" y="891"/>
                </a:lnTo>
                <a:lnTo>
                  <a:pt x="718" y="901"/>
                </a:lnTo>
                <a:lnTo>
                  <a:pt x="714" y="908"/>
                </a:lnTo>
                <a:lnTo>
                  <a:pt x="711" y="912"/>
                </a:lnTo>
                <a:lnTo>
                  <a:pt x="707" y="916"/>
                </a:lnTo>
                <a:lnTo>
                  <a:pt x="705" y="918"/>
                </a:lnTo>
                <a:lnTo>
                  <a:pt x="697" y="927"/>
                </a:lnTo>
                <a:lnTo>
                  <a:pt x="693" y="933"/>
                </a:lnTo>
                <a:lnTo>
                  <a:pt x="689" y="941"/>
                </a:lnTo>
                <a:lnTo>
                  <a:pt x="686" y="951"/>
                </a:lnTo>
                <a:lnTo>
                  <a:pt x="674" y="954"/>
                </a:lnTo>
                <a:lnTo>
                  <a:pt x="663" y="960"/>
                </a:lnTo>
                <a:lnTo>
                  <a:pt x="653" y="962"/>
                </a:lnTo>
                <a:lnTo>
                  <a:pt x="643" y="966"/>
                </a:lnTo>
                <a:lnTo>
                  <a:pt x="639" y="968"/>
                </a:lnTo>
                <a:lnTo>
                  <a:pt x="630" y="975"/>
                </a:lnTo>
                <a:lnTo>
                  <a:pt x="620" y="979"/>
                </a:lnTo>
                <a:lnTo>
                  <a:pt x="611" y="985"/>
                </a:lnTo>
                <a:lnTo>
                  <a:pt x="607" y="985"/>
                </a:lnTo>
                <a:lnTo>
                  <a:pt x="599" y="991"/>
                </a:lnTo>
                <a:lnTo>
                  <a:pt x="591" y="995"/>
                </a:lnTo>
                <a:lnTo>
                  <a:pt x="586" y="997"/>
                </a:lnTo>
                <a:lnTo>
                  <a:pt x="584" y="997"/>
                </a:lnTo>
                <a:lnTo>
                  <a:pt x="582" y="997"/>
                </a:lnTo>
                <a:lnTo>
                  <a:pt x="580" y="1000"/>
                </a:lnTo>
                <a:lnTo>
                  <a:pt x="572" y="1006"/>
                </a:lnTo>
                <a:lnTo>
                  <a:pt x="568" y="1012"/>
                </a:lnTo>
                <a:lnTo>
                  <a:pt x="563" y="1020"/>
                </a:lnTo>
                <a:lnTo>
                  <a:pt x="561" y="1027"/>
                </a:lnTo>
                <a:lnTo>
                  <a:pt x="559" y="1035"/>
                </a:lnTo>
                <a:lnTo>
                  <a:pt x="555" y="1043"/>
                </a:lnTo>
                <a:lnTo>
                  <a:pt x="551" y="1052"/>
                </a:lnTo>
                <a:lnTo>
                  <a:pt x="549" y="1058"/>
                </a:lnTo>
                <a:lnTo>
                  <a:pt x="545" y="1072"/>
                </a:lnTo>
                <a:lnTo>
                  <a:pt x="540" y="1077"/>
                </a:lnTo>
                <a:lnTo>
                  <a:pt x="538" y="1079"/>
                </a:lnTo>
                <a:lnTo>
                  <a:pt x="532" y="1087"/>
                </a:lnTo>
                <a:lnTo>
                  <a:pt x="526" y="1089"/>
                </a:lnTo>
                <a:lnTo>
                  <a:pt x="524" y="1093"/>
                </a:lnTo>
                <a:lnTo>
                  <a:pt x="522" y="1093"/>
                </a:lnTo>
                <a:lnTo>
                  <a:pt x="515" y="1098"/>
                </a:lnTo>
                <a:lnTo>
                  <a:pt x="507" y="1104"/>
                </a:lnTo>
                <a:lnTo>
                  <a:pt x="503" y="1110"/>
                </a:lnTo>
                <a:lnTo>
                  <a:pt x="499" y="1114"/>
                </a:lnTo>
                <a:lnTo>
                  <a:pt x="494" y="1120"/>
                </a:lnTo>
                <a:lnTo>
                  <a:pt x="492" y="1123"/>
                </a:lnTo>
                <a:lnTo>
                  <a:pt x="492" y="1133"/>
                </a:lnTo>
                <a:lnTo>
                  <a:pt x="490" y="1135"/>
                </a:lnTo>
                <a:lnTo>
                  <a:pt x="490" y="1137"/>
                </a:lnTo>
                <a:lnTo>
                  <a:pt x="490" y="1141"/>
                </a:lnTo>
                <a:lnTo>
                  <a:pt x="488" y="1145"/>
                </a:lnTo>
                <a:lnTo>
                  <a:pt x="488" y="1150"/>
                </a:lnTo>
                <a:lnTo>
                  <a:pt x="488" y="1154"/>
                </a:lnTo>
                <a:lnTo>
                  <a:pt x="484" y="1154"/>
                </a:lnTo>
                <a:lnTo>
                  <a:pt x="482" y="1154"/>
                </a:lnTo>
                <a:lnTo>
                  <a:pt x="469" y="1160"/>
                </a:lnTo>
                <a:lnTo>
                  <a:pt x="461" y="1162"/>
                </a:lnTo>
                <a:lnTo>
                  <a:pt x="451" y="1166"/>
                </a:lnTo>
                <a:lnTo>
                  <a:pt x="444" y="1169"/>
                </a:lnTo>
                <a:lnTo>
                  <a:pt x="430" y="1169"/>
                </a:lnTo>
                <a:lnTo>
                  <a:pt x="419" y="1169"/>
                </a:lnTo>
                <a:lnTo>
                  <a:pt x="411" y="1169"/>
                </a:lnTo>
                <a:lnTo>
                  <a:pt x="401" y="1169"/>
                </a:lnTo>
                <a:lnTo>
                  <a:pt x="390" y="1169"/>
                </a:lnTo>
                <a:lnTo>
                  <a:pt x="374" y="1173"/>
                </a:lnTo>
                <a:lnTo>
                  <a:pt x="367" y="1175"/>
                </a:lnTo>
                <a:lnTo>
                  <a:pt x="355" y="1177"/>
                </a:lnTo>
                <a:lnTo>
                  <a:pt x="346" y="1181"/>
                </a:lnTo>
                <a:lnTo>
                  <a:pt x="344" y="1181"/>
                </a:lnTo>
                <a:lnTo>
                  <a:pt x="334" y="1187"/>
                </a:lnTo>
                <a:lnTo>
                  <a:pt x="325" y="1191"/>
                </a:lnTo>
                <a:lnTo>
                  <a:pt x="319" y="1193"/>
                </a:lnTo>
                <a:lnTo>
                  <a:pt x="315" y="1194"/>
                </a:lnTo>
                <a:lnTo>
                  <a:pt x="311" y="1196"/>
                </a:lnTo>
                <a:lnTo>
                  <a:pt x="309" y="1196"/>
                </a:lnTo>
                <a:lnTo>
                  <a:pt x="307" y="1196"/>
                </a:lnTo>
                <a:lnTo>
                  <a:pt x="300" y="1200"/>
                </a:lnTo>
                <a:lnTo>
                  <a:pt x="292" y="1202"/>
                </a:lnTo>
                <a:lnTo>
                  <a:pt x="282" y="1200"/>
                </a:lnTo>
                <a:lnTo>
                  <a:pt x="271" y="1198"/>
                </a:lnTo>
                <a:lnTo>
                  <a:pt x="269" y="1196"/>
                </a:lnTo>
                <a:lnTo>
                  <a:pt x="267" y="1194"/>
                </a:lnTo>
                <a:lnTo>
                  <a:pt x="267" y="1193"/>
                </a:lnTo>
                <a:lnTo>
                  <a:pt x="263" y="1187"/>
                </a:lnTo>
                <a:lnTo>
                  <a:pt x="259" y="1181"/>
                </a:lnTo>
                <a:lnTo>
                  <a:pt x="257" y="1179"/>
                </a:lnTo>
                <a:lnTo>
                  <a:pt x="255" y="1171"/>
                </a:lnTo>
                <a:lnTo>
                  <a:pt x="255" y="1168"/>
                </a:lnTo>
                <a:lnTo>
                  <a:pt x="255" y="1160"/>
                </a:lnTo>
                <a:lnTo>
                  <a:pt x="250" y="1156"/>
                </a:lnTo>
                <a:lnTo>
                  <a:pt x="240" y="1146"/>
                </a:lnTo>
                <a:lnTo>
                  <a:pt x="238" y="1145"/>
                </a:lnTo>
                <a:lnTo>
                  <a:pt x="232" y="1141"/>
                </a:lnTo>
                <a:lnTo>
                  <a:pt x="229" y="1141"/>
                </a:lnTo>
                <a:lnTo>
                  <a:pt x="227" y="1141"/>
                </a:lnTo>
                <a:lnTo>
                  <a:pt x="223" y="1139"/>
                </a:lnTo>
                <a:lnTo>
                  <a:pt x="221" y="1139"/>
                </a:lnTo>
                <a:lnTo>
                  <a:pt x="209" y="1143"/>
                </a:lnTo>
                <a:lnTo>
                  <a:pt x="198" y="1145"/>
                </a:lnTo>
                <a:lnTo>
                  <a:pt x="190" y="1150"/>
                </a:lnTo>
                <a:lnTo>
                  <a:pt x="184" y="1158"/>
                </a:lnTo>
                <a:lnTo>
                  <a:pt x="177" y="1162"/>
                </a:lnTo>
                <a:lnTo>
                  <a:pt x="171" y="1164"/>
                </a:lnTo>
                <a:lnTo>
                  <a:pt x="167" y="1168"/>
                </a:lnTo>
                <a:lnTo>
                  <a:pt x="150" y="1160"/>
                </a:lnTo>
                <a:lnTo>
                  <a:pt x="148" y="1160"/>
                </a:lnTo>
                <a:lnTo>
                  <a:pt x="144" y="1158"/>
                </a:lnTo>
                <a:lnTo>
                  <a:pt x="138" y="1156"/>
                </a:lnTo>
                <a:lnTo>
                  <a:pt x="134" y="1154"/>
                </a:lnTo>
                <a:lnTo>
                  <a:pt x="131" y="1152"/>
                </a:lnTo>
                <a:lnTo>
                  <a:pt x="127" y="1148"/>
                </a:lnTo>
                <a:lnTo>
                  <a:pt x="125" y="1148"/>
                </a:lnTo>
                <a:lnTo>
                  <a:pt x="123" y="1145"/>
                </a:lnTo>
                <a:lnTo>
                  <a:pt x="119" y="1143"/>
                </a:lnTo>
                <a:lnTo>
                  <a:pt x="115" y="1137"/>
                </a:lnTo>
                <a:lnTo>
                  <a:pt x="115" y="1135"/>
                </a:lnTo>
                <a:lnTo>
                  <a:pt x="110" y="1127"/>
                </a:lnTo>
                <a:lnTo>
                  <a:pt x="108" y="1123"/>
                </a:lnTo>
                <a:lnTo>
                  <a:pt x="100" y="1108"/>
                </a:lnTo>
                <a:lnTo>
                  <a:pt x="100" y="1104"/>
                </a:lnTo>
                <a:lnTo>
                  <a:pt x="98" y="1100"/>
                </a:lnTo>
                <a:lnTo>
                  <a:pt x="98" y="1098"/>
                </a:lnTo>
                <a:lnTo>
                  <a:pt x="98" y="1096"/>
                </a:lnTo>
                <a:lnTo>
                  <a:pt x="96" y="1096"/>
                </a:lnTo>
                <a:lnTo>
                  <a:pt x="96" y="1095"/>
                </a:lnTo>
                <a:lnTo>
                  <a:pt x="96" y="1093"/>
                </a:lnTo>
                <a:lnTo>
                  <a:pt x="96" y="1091"/>
                </a:lnTo>
                <a:lnTo>
                  <a:pt x="96" y="1089"/>
                </a:lnTo>
                <a:lnTo>
                  <a:pt x="96" y="1087"/>
                </a:lnTo>
                <a:lnTo>
                  <a:pt x="94" y="1087"/>
                </a:lnTo>
                <a:lnTo>
                  <a:pt x="94" y="1085"/>
                </a:lnTo>
                <a:lnTo>
                  <a:pt x="92" y="1085"/>
                </a:lnTo>
                <a:lnTo>
                  <a:pt x="90" y="1083"/>
                </a:lnTo>
                <a:lnTo>
                  <a:pt x="92" y="1081"/>
                </a:lnTo>
                <a:lnTo>
                  <a:pt x="92" y="1079"/>
                </a:lnTo>
                <a:lnTo>
                  <a:pt x="92" y="1077"/>
                </a:lnTo>
                <a:lnTo>
                  <a:pt x="92" y="1075"/>
                </a:lnTo>
                <a:lnTo>
                  <a:pt x="92" y="1073"/>
                </a:lnTo>
                <a:lnTo>
                  <a:pt x="90" y="1072"/>
                </a:lnTo>
                <a:lnTo>
                  <a:pt x="90" y="1070"/>
                </a:lnTo>
                <a:lnTo>
                  <a:pt x="88" y="1070"/>
                </a:lnTo>
                <a:lnTo>
                  <a:pt x="86" y="1070"/>
                </a:lnTo>
                <a:lnTo>
                  <a:pt x="86" y="1068"/>
                </a:lnTo>
                <a:lnTo>
                  <a:pt x="85" y="1068"/>
                </a:lnTo>
                <a:lnTo>
                  <a:pt x="83" y="1068"/>
                </a:lnTo>
                <a:lnTo>
                  <a:pt x="81" y="1068"/>
                </a:lnTo>
                <a:lnTo>
                  <a:pt x="81" y="1066"/>
                </a:lnTo>
                <a:lnTo>
                  <a:pt x="79" y="1066"/>
                </a:lnTo>
                <a:lnTo>
                  <a:pt x="79" y="1064"/>
                </a:lnTo>
                <a:lnTo>
                  <a:pt x="79" y="1062"/>
                </a:lnTo>
                <a:lnTo>
                  <a:pt x="79" y="1060"/>
                </a:lnTo>
                <a:lnTo>
                  <a:pt x="79" y="1058"/>
                </a:lnTo>
                <a:lnTo>
                  <a:pt x="77" y="1058"/>
                </a:lnTo>
                <a:lnTo>
                  <a:pt x="75" y="1056"/>
                </a:lnTo>
                <a:lnTo>
                  <a:pt x="73" y="1056"/>
                </a:lnTo>
                <a:lnTo>
                  <a:pt x="71" y="1056"/>
                </a:lnTo>
                <a:lnTo>
                  <a:pt x="69" y="1056"/>
                </a:lnTo>
                <a:lnTo>
                  <a:pt x="67" y="1056"/>
                </a:lnTo>
                <a:lnTo>
                  <a:pt x="65" y="1054"/>
                </a:lnTo>
                <a:lnTo>
                  <a:pt x="63" y="1054"/>
                </a:lnTo>
                <a:lnTo>
                  <a:pt x="62" y="1054"/>
                </a:lnTo>
                <a:lnTo>
                  <a:pt x="60" y="1054"/>
                </a:lnTo>
                <a:lnTo>
                  <a:pt x="58" y="1054"/>
                </a:lnTo>
                <a:lnTo>
                  <a:pt x="56" y="1054"/>
                </a:lnTo>
                <a:lnTo>
                  <a:pt x="54" y="1054"/>
                </a:lnTo>
                <a:lnTo>
                  <a:pt x="52" y="1054"/>
                </a:lnTo>
                <a:lnTo>
                  <a:pt x="50" y="1054"/>
                </a:lnTo>
                <a:lnTo>
                  <a:pt x="50" y="1052"/>
                </a:lnTo>
                <a:lnTo>
                  <a:pt x="52" y="1052"/>
                </a:lnTo>
                <a:lnTo>
                  <a:pt x="52" y="1050"/>
                </a:lnTo>
                <a:lnTo>
                  <a:pt x="52" y="1048"/>
                </a:lnTo>
                <a:lnTo>
                  <a:pt x="50" y="1048"/>
                </a:lnTo>
                <a:lnTo>
                  <a:pt x="48" y="1048"/>
                </a:lnTo>
                <a:lnTo>
                  <a:pt x="48" y="1047"/>
                </a:lnTo>
                <a:lnTo>
                  <a:pt x="46" y="1047"/>
                </a:lnTo>
                <a:lnTo>
                  <a:pt x="44" y="1047"/>
                </a:lnTo>
                <a:lnTo>
                  <a:pt x="42" y="1047"/>
                </a:lnTo>
                <a:lnTo>
                  <a:pt x="40" y="1047"/>
                </a:lnTo>
                <a:lnTo>
                  <a:pt x="38" y="1047"/>
                </a:lnTo>
                <a:lnTo>
                  <a:pt x="37" y="1045"/>
                </a:lnTo>
                <a:lnTo>
                  <a:pt x="35" y="1045"/>
                </a:lnTo>
                <a:lnTo>
                  <a:pt x="33" y="1045"/>
                </a:lnTo>
                <a:lnTo>
                  <a:pt x="33" y="1047"/>
                </a:lnTo>
                <a:lnTo>
                  <a:pt x="31" y="1047"/>
                </a:lnTo>
                <a:lnTo>
                  <a:pt x="29" y="1047"/>
                </a:lnTo>
                <a:lnTo>
                  <a:pt x="27" y="1047"/>
                </a:lnTo>
                <a:lnTo>
                  <a:pt x="25" y="1048"/>
                </a:lnTo>
                <a:lnTo>
                  <a:pt x="23" y="1048"/>
                </a:lnTo>
                <a:lnTo>
                  <a:pt x="21" y="1050"/>
                </a:lnTo>
                <a:lnTo>
                  <a:pt x="19" y="1050"/>
                </a:lnTo>
                <a:lnTo>
                  <a:pt x="17" y="1052"/>
                </a:lnTo>
                <a:lnTo>
                  <a:pt x="15" y="1052"/>
                </a:lnTo>
                <a:lnTo>
                  <a:pt x="14" y="1052"/>
                </a:lnTo>
                <a:lnTo>
                  <a:pt x="14" y="1054"/>
                </a:lnTo>
                <a:lnTo>
                  <a:pt x="12" y="1054"/>
                </a:lnTo>
                <a:lnTo>
                  <a:pt x="10" y="1054"/>
                </a:lnTo>
                <a:lnTo>
                  <a:pt x="10" y="1052"/>
                </a:lnTo>
                <a:lnTo>
                  <a:pt x="10" y="1050"/>
                </a:lnTo>
                <a:lnTo>
                  <a:pt x="8" y="1050"/>
                </a:lnTo>
                <a:lnTo>
                  <a:pt x="8" y="1048"/>
                </a:lnTo>
                <a:lnTo>
                  <a:pt x="6" y="1048"/>
                </a:lnTo>
                <a:lnTo>
                  <a:pt x="6" y="1047"/>
                </a:lnTo>
                <a:lnTo>
                  <a:pt x="4" y="1047"/>
                </a:lnTo>
                <a:lnTo>
                  <a:pt x="4" y="1045"/>
                </a:lnTo>
                <a:lnTo>
                  <a:pt x="2" y="1043"/>
                </a:lnTo>
                <a:lnTo>
                  <a:pt x="2" y="1041"/>
                </a:lnTo>
                <a:lnTo>
                  <a:pt x="0" y="1041"/>
                </a:lnTo>
                <a:lnTo>
                  <a:pt x="0" y="1039"/>
                </a:lnTo>
                <a:lnTo>
                  <a:pt x="0" y="1037"/>
                </a:lnTo>
                <a:lnTo>
                  <a:pt x="0" y="1035"/>
                </a:lnTo>
                <a:lnTo>
                  <a:pt x="2" y="1033"/>
                </a:lnTo>
                <a:lnTo>
                  <a:pt x="4" y="1033"/>
                </a:lnTo>
                <a:lnTo>
                  <a:pt x="6" y="1031"/>
                </a:lnTo>
                <a:lnTo>
                  <a:pt x="8" y="1031"/>
                </a:lnTo>
                <a:lnTo>
                  <a:pt x="10" y="1031"/>
                </a:lnTo>
                <a:lnTo>
                  <a:pt x="12" y="1031"/>
                </a:lnTo>
                <a:lnTo>
                  <a:pt x="12" y="1029"/>
                </a:lnTo>
                <a:lnTo>
                  <a:pt x="14" y="1029"/>
                </a:lnTo>
                <a:lnTo>
                  <a:pt x="15" y="1029"/>
                </a:lnTo>
                <a:lnTo>
                  <a:pt x="15" y="1027"/>
                </a:lnTo>
                <a:lnTo>
                  <a:pt x="17" y="1027"/>
                </a:lnTo>
                <a:lnTo>
                  <a:pt x="19" y="1025"/>
                </a:lnTo>
                <a:lnTo>
                  <a:pt x="19" y="1023"/>
                </a:lnTo>
                <a:lnTo>
                  <a:pt x="21" y="1023"/>
                </a:lnTo>
                <a:lnTo>
                  <a:pt x="21" y="1022"/>
                </a:lnTo>
                <a:lnTo>
                  <a:pt x="23" y="1022"/>
                </a:lnTo>
                <a:lnTo>
                  <a:pt x="23" y="1020"/>
                </a:lnTo>
                <a:lnTo>
                  <a:pt x="25" y="1020"/>
                </a:lnTo>
                <a:lnTo>
                  <a:pt x="25" y="1018"/>
                </a:lnTo>
                <a:lnTo>
                  <a:pt x="25" y="1016"/>
                </a:lnTo>
                <a:lnTo>
                  <a:pt x="27" y="1016"/>
                </a:lnTo>
                <a:lnTo>
                  <a:pt x="27" y="1014"/>
                </a:lnTo>
                <a:lnTo>
                  <a:pt x="29" y="1012"/>
                </a:lnTo>
                <a:lnTo>
                  <a:pt x="29" y="1010"/>
                </a:lnTo>
                <a:lnTo>
                  <a:pt x="31" y="1010"/>
                </a:lnTo>
                <a:lnTo>
                  <a:pt x="31" y="1008"/>
                </a:lnTo>
                <a:lnTo>
                  <a:pt x="31" y="1006"/>
                </a:lnTo>
                <a:lnTo>
                  <a:pt x="33" y="1006"/>
                </a:lnTo>
                <a:lnTo>
                  <a:pt x="33" y="1004"/>
                </a:lnTo>
                <a:lnTo>
                  <a:pt x="33" y="1002"/>
                </a:lnTo>
                <a:lnTo>
                  <a:pt x="35" y="1002"/>
                </a:lnTo>
                <a:lnTo>
                  <a:pt x="35" y="1000"/>
                </a:lnTo>
                <a:lnTo>
                  <a:pt x="35" y="999"/>
                </a:lnTo>
                <a:lnTo>
                  <a:pt x="37" y="999"/>
                </a:lnTo>
                <a:lnTo>
                  <a:pt x="37" y="997"/>
                </a:lnTo>
                <a:lnTo>
                  <a:pt x="37" y="995"/>
                </a:lnTo>
                <a:lnTo>
                  <a:pt x="38" y="995"/>
                </a:lnTo>
                <a:lnTo>
                  <a:pt x="38" y="993"/>
                </a:lnTo>
                <a:lnTo>
                  <a:pt x="38" y="991"/>
                </a:lnTo>
                <a:lnTo>
                  <a:pt x="38" y="989"/>
                </a:lnTo>
                <a:lnTo>
                  <a:pt x="38" y="987"/>
                </a:lnTo>
                <a:lnTo>
                  <a:pt x="37" y="987"/>
                </a:lnTo>
                <a:lnTo>
                  <a:pt x="37" y="985"/>
                </a:lnTo>
                <a:lnTo>
                  <a:pt x="35" y="985"/>
                </a:lnTo>
                <a:lnTo>
                  <a:pt x="33" y="983"/>
                </a:lnTo>
                <a:lnTo>
                  <a:pt x="33" y="981"/>
                </a:lnTo>
                <a:lnTo>
                  <a:pt x="33" y="979"/>
                </a:lnTo>
                <a:lnTo>
                  <a:pt x="33" y="977"/>
                </a:lnTo>
                <a:lnTo>
                  <a:pt x="33" y="975"/>
                </a:lnTo>
                <a:lnTo>
                  <a:pt x="33" y="974"/>
                </a:lnTo>
                <a:lnTo>
                  <a:pt x="33" y="972"/>
                </a:lnTo>
                <a:lnTo>
                  <a:pt x="35" y="970"/>
                </a:lnTo>
                <a:lnTo>
                  <a:pt x="35" y="968"/>
                </a:lnTo>
                <a:lnTo>
                  <a:pt x="37" y="968"/>
                </a:lnTo>
                <a:lnTo>
                  <a:pt x="37" y="966"/>
                </a:lnTo>
                <a:lnTo>
                  <a:pt x="38" y="966"/>
                </a:lnTo>
                <a:lnTo>
                  <a:pt x="40" y="964"/>
                </a:lnTo>
                <a:lnTo>
                  <a:pt x="42" y="964"/>
                </a:lnTo>
                <a:lnTo>
                  <a:pt x="42" y="962"/>
                </a:lnTo>
                <a:lnTo>
                  <a:pt x="44" y="962"/>
                </a:lnTo>
                <a:lnTo>
                  <a:pt x="46" y="960"/>
                </a:lnTo>
                <a:lnTo>
                  <a:pt x="48" y="958"/>
                </a:lnTo>
                <a:lnTo>
                  <a:pt x="50" y="956"/>
                </a:lnTo>
                <a:lnTo>
                  <a:pt x="50" y="954"/>
                </a:lnTo>
                <a:lnTo>
                  <a:pt x="52" y="954"/>
                </a:lnTo>
                <a:lnTo>
                  <a:pt x="52" y="952"/>
                </a:lnTo>
                <a:lnTo>
                  <a:pt x="54" y="952"/>
                </a:lnTo>
                <a:lnTo>
                  <a:pt x="54" y="951"/>
                </a:lnTo>
                <a:lnTo>
                  <a:pt x="56" y="951"/>
                </a:lnTo>
                <a:lnTo>
                  <a:pt x="56" y="949"/>
                </a:lnTo>
                <a:lnTo>
                  <a:pt x="56" y="947"/>
                </a:lnTo>
                <a:lnTo>
                  <a:pt x="58" y="947"/>
                </a:lnTo>
                <a:lnTo>
                  <a:pt x="58" y="945"/>
                </a:lnTo>
                <a:lnTo>
                  <a:pt x="60" y="943"/>
                </a:lnTo>
                <a:lnTo>
                  <a:pt x="60" y="941"/>
                </a:lnTo>
                <a:lnTo>
                  <a:pt x="62" y="941"/>
                </a:lnTo>
                <a:lnTo>
                  <a:pt x="63" y="939"/>
                </a:lnTo>
                <a:lnTo>
                  <a:pt x="65" y="939"/>
                </a:lnTo>
                <a:lnTo>
                  <a:pt x="65" y="937"/>
                </a:lnTo>
                <a:lnTo>
                  <a:pt x="67" y="937"/>
                </a:lnTo>
                <a:lnTo>
                  <a:pt x="69" y="937"/>
                </a:lnTo>
                <a:lnTo>
                  <a:pt x="71" y="937"/>
                </a:lnTo>
                <a:lnTo>
                  <a:pt x="71" y="935"/>
                </a:lnTo>
                <a:lnTo>
                  <a:pt x="73" y="935"/>
                </a:lnTo>
                <a:lnTo>
                  <a:pt x="73" y="933"/>
                </a:lnTo>
                <a:lnTo>
                  <a:pt x="73" y="931"/>
                </a:lnTo>
                <a:lnTo>
                  <a:pt x="73" y="929"/>
                </a:lnTo>
                <a:lnTo>
                  <a:pt x="73" y="927"/>
                </a:lnTo>
                <a:lnTo>
                  <a:pt x="73" y="926"/>
                </a:lnTo>
                <a:lnTo>
                  <a:pt x="75" y="924"/>
                </a:lnTo>
                <a:lnTo>
                  <a:pt x="75" y="922"/>
                </a:lnTo>
                <a:lnTo>
                  <a:pt x="75" y="920"/>
                </a:lnTo>
                <a:lnTo>
                  <a:pt x="75" y="918"/>
                </a:lnTo>
                <a:lnTo>
                  <a:pt x="75" y="916"/>
                </a:lnTo>
                <a:lnTo>
                  <a:pt x="77" y="914"/>
                </a:lnTo>
                <a:lnTo>
                  <a:pt x="77" y="912"/>
                </a:lnTo>
                <a:lnTo>
                  <a:pt x="77" y="910"/>
                </a:lnTo>
                <a:lnTo>
                  <a:pt x="77" y="908"/>
                </a:lnTo>
                <a:lnTo>
                  <a:pt x="79" y="906"/>
                </a:lnTo>
                <a:lnTo>
                  <a:pt x="79" y="904"/>
                </a:lnTo>
                <a:lnTo>
                  <a:pt x="79" y="902"/>
                </a:lnTo>
                <a:lnTo>
                  <a:pt x="81" y="901"/>
                </a:lnTo>
                <a:lnTo>
                  <a:pt x="81" y="899"/>
                </a:lnTo>
                <a:lnTo>
                  <a:pt x="79" y="899"/>
                </a:lnTo>
                <a:lnTo>
                  <a:pt x="79" y="897"/>
                </a:lnTo>
                <a:lnTo>
                  <a:pt x="77" y="897"/>
                </a:lnTo>
                <a:lnTo>
                  <a:pt x="75" y="897"/>
                </a:lnTo>
                <a:lnTo>
                  <a:pt x="73" y="899"/>
                </a:lnTo>
                <a:lnTo>
                  <a:pt x="71" y="901"/>
                </a:lnTo>
                <a:lnTo>
                  <a:pt x="69" y="902"/>
                </a:lnTo>
                <a:lnTo>
                  <a:pt x="69" y="901"/>
                </a:lnTo>
                <a:lnTo>
                  <a:pt x="67" y="901"/>
                </a:lnTo>
                <a:lnTo>
                  <a:pt x="67" y="899"/>
                </a:lnTo>
                <a:lnTo>
                  <a:pt x="65" y="899"/>
                </a:lnTo>
                <a:lnTo>
                  <a:pt x="65" y="897"/>
                </a:lnTo>
                <a:lnTo>
                  <a:pt x="65" y="895"/>
                </a:lnTo>
                <a:lnTo>
                  <a:pt x="63" y="895"/>
                </a:lnTo>
                <a:lnTo>
                  <a:pt x="63" y="893"/>
                </a:lnTo>
                <a:lnTo>
                  <a:pt x="62" y="893"/>
                </a:lnTo>
                <a:lnTo>
                  <a:pt x="62" y="891"/>
                </a:lnTo>
                <a:lnTo>
                  <a:pt x="62" y="889"/>
                </a:lnTo>
                <a:lnTo>
                  <a:pt x="63" y="889"/>
                </a:lnTo>
                <a:lnTo>
                  <a:pt x="63" y="887"/>
                </a:lnTo>
                <a:lnTo>
                  <a:pt x="65" y="885"/>
                </a:lnTo>
                <a:lnTo>
                  <a:pt x="65" y="883"/>
                </a:lnTo>
                <a:lnTo>
                  <a:pt x="63" y="881"/>
                </a:lnTo>
                <a:lnTo>
                  <a:pt x="63" y="879"/>
                </a:lnTo>
                <a:lnTo>
                  <a:pt x="62" y="879"/>
                </a:lnTo>
                <a:lnTo>
                  <a:pt x="62" y="878"/>
                </a:lnTo>
                <a:lnTo>
                  <a:pt x="60" y="878"/>
                </a:lnTo>
                <a:lnTo>
                  <a:pt x="58" y="878"/>
                </a:lnTo>
                <a:lnTo>
                  <a:pt x="56" y="876"/>
                </a:lnTo>
                <a:lnTo>
                  <a:pt x="54" y="876"/>
                </a:lnTo>
                <a:lnTo>
                  <a:pt x="52" y="876"/>
                </a:lnTo>
                <a:lnTo>
                  <a:pt x="50" y="876"/>
                </a:lnTo>
                <a:lnTo>
                  <a:pt x="48" y="876"/>
                </a:lnTo>
                <a:lnTo>
                  <a:pt x="46" y="876"/>
                </a:lnTo>
                <a:lnTo>
                  <a:pt x="46" y="874"/>
                </a:lnTo>
                <a:lnTo>
                  <a:pt x="44" y="874"/>
                </a:lnTo>
                <a:lnTo>
                  <a:pt x="44" y="872"/>
                </a:lnTo>
                <a:lnTo>
                  <a:pt x="46" y="870"/>
                </a:lnTo>
                <a:lnTo>
                  <a:pt x="46" y="868"/>
                </a:lnTo>
                <a:lnTo>
                  <a:pt x="46" y="866"/>
                </a:lnTo>
                <a:lnTo>
                  <a:pt x="48" y="866"/>
                </a:lnTo>
                <a:lnTo>
                  <a:pt x="48" y="864"/>
                </a:lnTo>
                <a:lnTo>
                  <a:pt x="48" y="862"/>
                </a:lnTo>
                <a:lnTo>
                  <a:pt x="50" y="860"/>
                </a:lnTo>
                <a:lnTo>
                  <a:pt x="50" y="858"/>
                </a:lnTo>
                <a:lnTo>
                  <a:pt x="50" y="856"/>
                </a:lnTo>
                <a:lnTo>
                  <a:pt x="52" y="856"/>
                </a:lnTo>
                <a:lnTo>
                  <a:pt x="52" y="854"/>
                </a:lnTo>
                <a:lnTo>
                  <a:pt x="52" y="853"/>
                </a:lnTo>
                <a:lnTo>
                  <a:pt x="52" y="851"/>
                </a:lnTo>
                <a:lnTo>
                  <a:pt x="52" y="849"/>
                </a:lnTo>
                <a:lnTo>
                  <a:pt x="52" y="847"/>
                </a:lnTo>
                <a:lnTo>
                  <a:pt x="52" y="845"/>
                </a:lnTo>
                <a:lnTo>
                  <a:pt x="50" y="843"/>
                </a:lnTo>
                <a:lnTo>
                  <a:pt x="50" y="841"/>
                </a:lnTo>
                <a:lnTo>
                  <a:pt x="50" y="839"/>
                </a:lnTo>
                <a:lnTo>
                  <a:pt x="50" y="837"/>
                </a:lnTo>
                <a:lnTo>
                  <a:pt x="50" y="835"/>
                </a:lnTo>
                <a:lnTo>
                  <a:pt x="52" y="833"/>
                </a:lnTo>
                <a:lnTo>
                  <a:pt x="52" y="831"/>
                </a:lnTo>
                <a:lnTo>
                  <a:pt x="52" y="830"/>
                </a:lnTo>
                <a:lnTo>
                  <a:pt x="54" y="830"/>
                </a:lnTo>
                <a:lnTo>
                  <a:pt x="54" y="828"/>
                </a:lnTo>
                <a:lnTo>
                  <a:pt x="56" y="828"/>
                </a:lnTo>
                <a:lnTo>
                  <a:pt x="56" y="826"/>
                </a:lnTo>
                <a:lnTo>
                  <a:pt x="58" y="826"/>
                </a:lnTo>
                <a:lnTo>
                  <a:pt x="60" y="826"/>
                </a:lnTo>
                <a:lnTo>
                  <a:pt x="62" y="824"/>
                </a:lnTo>
                <a:lnTo>
                  <a:pt x="63" y="824"/>
                </a:lnTo>
                <a:lnTo>
                  <a:pt x="65" y="824"/>
                </a:lnTo>
                <a:lnTo>
                  <a:pt x="67" y="824"/>
                </a:lnTo>
                <a:lnTo>
                  <a:pt x="69" y="824"/>
                </a:lnTo>
                <a:lnTo>
                  <a:pt x="71" y="824"/>
                </a:lnTo>
                <a:lnTo>
                  <a:pt x="73" y="822"/>
                </a:lnTo>
                <a:lnTo>
                  <a:pt x="75" y="822"/>
                </a:lnTo>
                <a:lnTo>
                  <a:pt x="77" y="822"/>
                </a:lnTo>
                <a:lnTo>
                  <a:pt x="79" y="820"/>
                </a:lnTo>
                <a:lnTo>
                  <a:pt x="81" y="818"/>
                </a:lnTo>
                <a:lnTo>
                  <a:pt x="81" y="816"/>
                </a:lnTo>
                <a:lnTo>
                  <a:pt x="83" y="816"/>
                </a:lnTo>
                <a:lnTo>
                  <a:pt x="83" y="814"/>
                </a:lnTo>
                <a:lnTo>
                  <a:pt x="83" y="812"/>
                </a:lnTo>
                <a:lnTo>
                  <a:pt x="85" y="812"/>
                </a:lnTo>
                <a:lnTo>
                  <a:pt x="85" y="810"/>
                </a:lnTo>
                <a:lnTo>
                  <a:pt x="86" y="810"/>
                </a:lnTo>
                <a:lnTo>
                  <a:pt x="86" y="808"/>
                </a:lnTo>
                <a:lnTo>
                  <a:pt x="88" y="808"/>
                </a:lnTo>
                <a:lnTo>
                  <a:pt x="90" y="808"/>
                </a:lnTo>
                <a:lnTo>
                  <a:pt x="92" y="806"/>
                </a:lnTo>
                <a:lnTo>
                  <a:pt x="94" y="806"/>
                </a:lnTo>
                <a:lnTo>
                  <a:pt x="94" y="805"/>
                </a:lnTo>
                <a:lnTo>
                  <a:pt x="96" y="805"/>
                </a:lnTo>
                <a:lnTo>
                  <a:pt x="96" y="803"/>
                </a:lnTo>
                <a:lnTo>
                  <a:pt x="98" y="803"/>
                </a:lnTo>
                <a:lnTo>
                  <a:pt x="98" y="801"/>
                </a:lnTo>
                <a:lnTo>
                  <a:pt x="98" y="799"/>
                </a:lnTo>
                <a:lnTo>
                  <a:pt x="100" y="799"/>
                </a:lnTo>
                <a:lnTo>
                  <a:pt x="100" y="797"/>
                </a:lnTo>
                <a:lnTo>
                  <a:pt x="100" y="795"/>
                </a:lnTo>
                <a:lnTo>
                  <a:pt x="100" y="793"/>
                </a:lnTo>
                <a:lnTo>
                  <a:pt x="102" y="793"/>
                </a:lnTo>
                <a:lnTo>
                  <a:pt x="102" y="791"/>
                </a:lnTo>
                <a:lnTo>
                  <a:pt x="102" y="789"/>
                </a:lnTo>
                <a:lnTo>
                  <a:pt x="104" y="787"/>
                </a:lnTo>
                <a:lnTo>
                  <a:pt x="104" y="785"/>
                </a:lnTo>
                <a:lnTo>
                  <a:pt x="106" y="783"/>
                </a:lnTo>
                <a:lnTo>
                  <a:pt x="106" y="781"/>
                </a:lnTo>
                <a:lnTo>
                  <a:pt x="108" y="780"/>
                </a:lnTo>
                <a:lnTo>
                  <a:pt x="108" y="778"/>
                </a:lnTo>
                <a:lnTo>
                  <a:pt x="110" y="778"/>
                </a:lnTo>
                <a:lnTo>
                  <a:pt x="110" y="776"/>
                </a:lnTo>
                <a:lnTo>
                  <a:pt x="111" y="774"/>
                </a:lnTo>
                <a:lnTo>
                  <a:pt x="111" y="772"/>
                </a:lnTo>
                <a:lnTo>
                  <a:pt x="113" y="772"/>
                </a:lnTo>
                <a:lnTo>
                  <a:pt x="113" y="770"/>
                </a:lnTo>
                <a:lnTo>
                  <a:pt x="113" y="768"/>
                </a:lnTo>
                <a:lnTo>
                  <a:pt x="115" y="768"/>
                </a:lnTo>
                <a:lnTo>
                  <a:pt x="115" y="766"/>
                </a:lnTo>
                <a:lnTo>
                  <a:pt x="115" y="764"/>
                </a:lnTo>
                <a:lnTo>
                  <a:pt x="117" y="764"/>
                </a:lnTo>
                <a:lnTo>
                  <a:pt x="117" y="762"/>
                </a:lnTo>
                <a:lnTo>
                  <a:pt x="117" y="760"/>
                </a:lnTo>
                <a:lnTo>
                  <a:pt x="119" y="760"/>
                </a:lnTo>
                <a:lnTo>
                  <a:pt x="119" y="758"/>
                </a:lnTo>
                <a:lnTo>
                  <a:pt x="121" y="757"/>
                </a:lnTo>
                <a:lnTo>
                  <a:pt x="121" y="755"/>
                </a:lnTo>
                <a:lnTo>
                  <a:pt x="121" y="753"/>
                </a:lnTo>
                <a:lnTo>
                  <a:pt x="119" y="753"/>
                </a:lnTo>
                <a:lnTo>
                  <a:pt x="119" y="751"/>
                </a:lnTo>
                <a:lnTo>
                  <a:pt x="119" y="749"/>
                </a:lnTo>
                <a:lnTo>
                  <a:pt x="119" y="747"/>
                </a:lnTo>
                <a:lnTo>
                  <a:pt x="119" y="745"/>
                </a:lnTo>
                <a:lnTo>
                  <a:pt x="121" y="743"/>
                </a:lnTo>
                <a:lnTo>
                  <a:pt x="121" y="741"/>
                </a:lnTo>
                <a:lnTo>
                  <a:pt x="123" y="741"/>
                </a:lnTo>
                <a:lnTo>
                  <a:pt x="123" y="739"/>
                </a:lnTo>
                <a:lnTo>
                  <a:pt x="125" y="739"/>
                </a:lnTo>
                <a:lnTo>
                  <a:pt x="125" y="737"/>
                </a:lnTo>
                <a:lnTo>
                  <a:pt x="127" y="737"/>
                </a:lnTo>
                <a:lnTo>
                  <a:pt x="129" y="737"/>
                </a:lnTo>
                <a:lnTo>
                  <a:pt x="129" y="735"/>
                </a:lnTo>
                <a:lnTo>
                  <a:pt x="131" y="735"/>
                </a:lnTo>
                <a:lnTo>
                  <a:pt x="131" y="733"/>
                </a:lnTo>
                <a:lnTo>
                  <a:pt x="133" y="733"/>
                </a:lnTo>
                <a:lnTo>
                  <a:pt x="133" y="732"/>
                </a:lnTo>
                <a:lnTo>
                  <a:pt x="134" y="730"/>
                </a:lnTo>
                <a:lnTo>
                  <a:pt x="134" y="728"/>
                </a:lnTo>
                <a:lnTo>
                  <a:pt x="136" y="728"/>
                </a:lnTo>
                <a:lnTo>
                  <a:pt x="136" y="726"/>
                </a:lnTo>
                <a:lnTo>
                  <a:pt x="136" y="724"/>
                </a:lnTo>
                <a:lnTo>
                  <a:pt x="136" y="722"/>
                </a:lnTo>
                <a:lnTo>
                  <a:pt x="136" y="720"/>
                </a:lnTo>
                <a:lnTo>
                  <a:pt x="134" y="720"/>
                </a:lnTo>
                <a:lnTo>
                  <a:pt x="133" y="718"/>
                </a:lnTo>
                <a:lnTo>
                  <a:pt x="131" y="718"/>
                </a:lnTo>
                <a:lnTo>
                  <a:pt x="129" y="718"/>
                </a:lnTo>
                <a:lnTo>
                  <a:pt x="127" y="718"/>
                </a:lnTo>
                <a:lnTo>
                  <a:pt x="127" y="720"/>
                </a:lnTo>
                <a:lnTo>
                  <a:pt x="125" y="720"/>
                </a:lnTo>
                <a:lnTo>
                  <a:pt x="123" y="722"/>
                </a:lnTo>
                <a:lnTo>
                  <a:pt x="123" y="724"/>
                </a:lnTo>
                <a:lnTo>
                  <a:pt x="121" y="724"/>
                </a:lnTo>
                <a:lnTo>
                  <a:pt x="121" y="726"/>
                </a:lnTo>
                <a:lnTo>
                  <a:pt x="119" y="726"/>
                </a:lnTo>
                <a:lnTo>
                  <a:pt x="119" y="724"/>
                </a:lnTo>
                <a:lnTo>
                  <a:pt x="119" y="722"/>
                </a:lnTo>
                <a:lnTo>
                  <a:pt x="119" y="720"/>
                </a:lnTo>
                <a:lnTo>
                  <a:pt x="119" y="718"/>
                </a:lnTo>
                <a:lnTo>
                  <a:pt x="119" y="716"/>
                </a:lnTo>
                <a:lnTo>
                  <a:pt x="117" y="716"/>
                </a:lnTo>
                <a:lnTo>
                  <a:pt x="117" y="714"/>
                </a:lnTo>
                <a:lnTo>
                  <a:pt x="115" y="714"/>
                </a:lnTo>
                <a:lnTo>
                  <a:pt x="113" y="714"/>
                </a:lnTo>
                <a:lnTo>
                  <a:pt x="113" y="712"/>
                </a:lnTo>
                <a:lnTo>
                  <a:pt x="113" y="710"/>
                </a:lnTo>
                <a:lnTo>
                  <a:pt x="115" y="710"/>
                </a:lnTo>
                <a:lnTo>
                  <a:pt x="115" y="708"/>
                </a:lnTo>
                <a:lnTo>
                  <a:pt x="117" y="707"/>
                </a:lnTo>
                <a:lnTo>
                  <a:pt x="117" y="705"/>
                </a:lnTo>
                <a:lnTo>
                  <a:pt x="117" y="703"/>
                </a:lnTo>
                <a:lnTo>
                  <a:pt x="119" y="703"/>
                </a:lnTo>
                <a:lnTo>
                  <a:pt x="119" y="701"/>
                </a:lnTo>
                <a:lnTo>
                  <a:pt x="119" y="699"/>
                </a:lnTo>
                <a:lnTo>
                  <a:pt x="119" y="697"/>
                </a:lnTo>
                <a:lnTo>
                  <a:pt x="119" y="695"/>
                </a:lnTo>
                <a:lnTo>
                  <a:pt x="119" y="693"/>
                </a:lnTo>
                <a:lnTo>
                  <a:pt x="119" y="691"/>
                </a:lnTo>
                <a:lnTo>
                  <a:pt x="119" y="689"/>
                </a:lnTo>
                <a:lnTo>
                  <a:pt x="119" y="687"/>
                </a:lnTo>
                <a:lnTo>
                  <a:pt x="119" y="685"/>
                </a:lnTo>
                <a:lnTo>
                  <a:pt x="121" y="685"/>
                </a:lnTo>
                <a:lnTo>
                  <a:pt x="121" y="684"/>
                </a:lnTo>
                <a:lnTo>
                  <a:pt x="123" y="682"/>
                </a:lnTo>
                <a:lnTo>
                  <a:pt x="123" y="680"/>
                </a:lnTo>
                <a:lnTo>
                  <a:pt x="125" y="680"/>
                </a:lnTo>
                <a:lnTo>
                  <a:pt x="125" y="678"/>
                </a:lnTo>
                <a:lnTo>
                  <a:pt x="127" y="676"/>
                </a:lnTo>
                <a:lnTo>
                  <a:pt x="127" y="674"/>
                </a:lnTo>
                <a:lnTo>
                  <a:pt x="129" y="674"/>
                </a:lnTo>
                <a:lnTo>
                  <a:pt x="129" y="672"/>
                </a:lnTo>
                <a:lnTo>
                  <a:pt x="131" y="672"/>
                </a:lnTo>
                <a:lnTo>
                  <a:pt x="131" y="670"/>
                </a:lnTo>
                <a:lnTo>
                  <a:pt x="133" y="668"/>
                </a:lnTo>
                <a:lnTo>
                  <a:pt x="133" y="666"/>
                </a:lnTo>
                <a:lnTo>
                  <a:pt x="134" y="666"/>
                </a:lnTo>
                <a:lnTo>
                  <a:pt x="134" y="664"/>
                </a:lnTo>
                <a:lnTo>
                  <a:pt x="136" y="662"/>
                </a:lnTo>
                <a:lnTo>
                  <a:pt x="136" y="660"/>
                </a:lnTo>
                <a:lnTo>
                  <a:pt x="138" y="660"/>
                </a:lnTo>
                <a:lnTo>
                  <a:pt x="138" y="659"/>
                </a:lnTo>
                <a:lnTo>
                  <a:pt x="138" y="657"/>
                </a:lnTo>
                <a:lnTo>
                  <a:pt x="140" y="657"/>
                </a:lnTo>
                <a:lnTo>
                  <a:pt x="140" y="655"/>
                </a:lnTo>
                <a:lnTo>
                  <a:pt x="142" y="655"/>
                </a:lnTo>
                <a:lnTo>
                  <a:pt x="142" y="653"/>
                </a:lnTo>
                <a:lnTo>
                  <a:pt x="142" y="651"/>
                </a:lnTo>
                <a:lnTo>
                  <a:pt x="140" y="651"/>
                </a:lnTo>
                <a:lnTo>
                  <a:pt x="140" y="649"/>
                </a:lnTo>
                <a:lnTo>
                  <a:pt x="138" y="649"/>
                </a:lnTo>
                <a:lnTo>
                  <a:pt x="138" y="647"/>
                </a:lnTo>
                <a:lnTo>
                  <a:pt x="138" y="645"/>
                </a:lnTo>
                <a:lnTo>
                  <a:pt x="136" y="643"/>
                </a:lnTo>
                <a:lnTo>
                  <a:pt x="138" y="641"/>
                </a:lnTo>
                <a:lnTo>
                  <a:pt x="138" y="639"/>
                </a:lnTo>
                <a:lnTo>
                  <a:pt x="138" y="637"/>
                </a:lnTo>
                <a:lnTo>
                  <a:pt x="138" y="636"/>
                </a:lnTo>
                <a:lnTo>
                  <a:pt x="140" y="636"/>
                </a:lnTo>
                <a:lnTo>
                  <a:pt x="140" y="634"/>
                </a:lnTo>
                <a:lnTo>
                  <a:pt x="142" y="634"/>
                </a:lnTo>
                <a:lnTo>
                  <a:pt x="144" y="632"/>
                </a:lnTo>
                <a:lnTo>
                  <a:pt x="146" y="632"/>
                </a:lnTo>
                <a:lnTo>
                  <a:pt x="148" y="632"/>
                </a:lnTo>
                <a:lnTo>
                  <a:pt x="148" y="634"/>
                </a:lnTo>
                <a:lnTo>
                  <a:pt x="150" y="632"/>
                </a:lnTo>
                <a:lnTo>
                  <a:pt x="150" y="630"/>
                </a:lnTo>
                <a:lnTo>
                  <a:pt x="152" y="630"/>
                </a:lnTo>
                <a:lnTo>
                  <a:pt x="152" y="628"/>
                </a:lnTo>
                <a:lnTo>
                  <a:pt x="152" y="626"/>
                </a:lnTo>
                <a:lnTo>
                  <a:pt x="154" y="626"/>
                </a:lnTo>
                <a:lnTo>
                  <a:pt x="156" y="626"/>
                </a:lnTo>
                <a:lnTo>
                  <a:pt x="158" y="626"/>
                </a:lnTo>
                <a:lnTo>
                  <a:pt x="159" y="624"/>
                </a:lnTo>
                <a:lnTo>
                  <a:pt x="159" y="622"/>
                </a:lnTo>
                <a:lnTo>
                  <a:pt x="161" y="620"/>
                </a:lnTo>
                <a:lnTo>
                  <a:pt x="161" y="618"/>
                </a:lnTo>
                <a:lnTo>
                  <a:pt x="161" y="616"/>
                </a:lnTo>
                <a:lnTo>
                  <a:pt x="161" y="614"/>
                </a:lnTo>
                <a:lnTo>
                  <a:pt x="161" y="612"/>
                </a:lnTo>
                <a:lnTo>
                  <a:pt x="163" y="612"/>
                </a:lnTo>
                <a:lnTo>
                  <a:pt x="165" y="612"/>
                </a:lnTo>
                <a:lnTo>
                  <a:pt x="167" y="612"/>
                </a:lnTo>
                <a:lnTo>
                  <a:pt x="169" y="612"/>
                </a:lnTo>
                <a:lnTo>
                  <a:pt x="171" y="612"/>
                </a:lnTo>
                <a:lnTo>
                  <a:pt x="173" y="612"/>
                </a:lnTo>
                <a:lnTo>
                  <a:pt x="173" y="611"/>
                </a:lnTo>
                <a:lnTo>
                  <a:pt x="175" y="609"/>
                </a:lnTo>
                <a:lnTo>
                  <a:pt x="175" y="607"/>
                </a:lnTo>
                <a:lnTo>
                  <a:pt x="175" y="605"/>
                </a:lnTo>
                <a:lnTo>
                  <a:pt x="173" y="605"/>
                </a:lnTo>
                <a:lnTo>
                  <a:pt x="171" y="603"/>
                </a:lnTo>
                <a:lnTo>
                  <a:pt x="169" y="603"/>
                </a:lnTo>
                <a:lnTo>
                  <a:pt x="169" y="601"/>
                </a:lnTo>
                <a:lnTo>
                  <a:pt x="169" y="599"/>
                </a:lnTo>
                <a:lnTo>
                  <a:pt x="169" y="597"/>
                </a:lnTo>
                <a:lnTo>
                  <a:pt x="169" y="595"/>
                </a:lnTo>
                <a:lnTo>
                  <a:pt x="169" y="593"/>
                </a:lnTo>
                <a:lnTo>
                  <a:pt x="169" y="591"/>
                </a:lnTo>
                <a:lnTo>
                  <a:pt x="169" y="589"/>
                </a:lnTo>
                <a:lnTo>
                  <a:pt x="169" y="587"/>
                </a:lnTo>
                <a:lnTo>
                  <a:pt x="169" y="586"/>
                </a:lnTo>
                <a:lnTo>
                  <a:pt x="169" y="584"/>
                </a:lnTo>
                <a:lnTo>
                  <a:pt x="171" y="582"/>
                </a:lnTo>
                <a:lnTo>
                  <a:pt x="171" y="580"/>
                </a:lnTo>
                <a:lnTo>
                  <a:pt x="171" y="578"/>
                </a:lnTo>
                <a:lnTo>
                  <a:pt x="171" y="576"/>
                </a:lnTo>
                <a:lnTo>
                  <a:pt x="171" y="574"/>
                </a:lnTo>
                <a:lnTo>
                  <a:pt x="171" y="572"/>
                </a:lnTo>
                <a:lnTo>
                  <a:pt x="171" y="570"/>
                </a:lnTo>
                <a:lnTo>
                  <a:pt x="171" y="568"/>
                </a:lnTo>
                <a:lnTo>
                  <a:pt x="171" y="566"/>
                </a:lnTo>
                <a:lnTo>
                  <a:pt x="171" y="564"/>
                </a:lnTo>
                <a:lnTo>
                  <a:pt x="173" y="564"/>
                </a:lnTo>
                <a:lnTo>
                  <a:pt x="175" y="563"/>
                </a:lnTo>
                <a:lnTo>
                  <a:pt x="175" y="561"/>
                </a:lnTo>
                <a:lnTo>
                  <a:pt x="177" y="561"/>
                </a:lnTo>
                <a:lnTo>
                  <a:pt x="177" y="559"/>
                </a:lnTo>
                <a:lnTo>
                  <a:pt x="177" y="557"/>
                </a:lnTo>
                <a:lnTo>
                  <a:pt x="175" y="555"/>
                </a:lnTo>
                <a:lnTo>
                  <a:pt x="175" y="553"/>
                </a:lnTo>
                <a:lnTo>
                  <a:pt x="175" y="551"/>
                </a:lnTo>
                <a:lnTo>
                  <a:pt x="175" y="549"/>
                </a:lnTo>
                <a:lnTo>
                  <a:pt x="173" y="549"/>
                </a:lnTo>
                <a:lnTo>
                  <a:pt x="173" y="547"/>
                </a:lnTo>
                <a:lnTo>
                  <a:pt x="175" y="545"/>
                </a:lnTo>
                <a:lnTo>
                  <a:pt x="177" y="545"/>
                </a:lnTo>
                <a:lnTo>
                  <a:pt x="177" y="543"/>
                </a:lnTo>
                <a:lnTo>
                  <a:pt x="179" y="543"/>
                </a:lnTo>
                <a:lnTo>
                  <a:pt x="181" y="543"/>
                </a:lnTo>
                <a:lnTo>
                  <a:pt x="182" y="543"/>
                </a:lnTo>
                <a:lnTo>
                  <a:pt x="184" y="543"/>
                </a:lnTo>
                <a:lnTo>
                  <a:pt x="184" y="541"/>
                </a:lnTo>
                <a:lnTo>
                  <a:pt x="186" y="541"/>
                </a:lnTo>
                <a:lnTo>
                  <a:pt x="188" y="541"/>
                </a:lnTo>
                <a:lnTo>
                  <a:pt x="190" y="541"/>
                </a:lnTo>
                <a:lnTo>
                  <a:pt x="192" y="541"/>
                </a:lnTo>
                <a:lnTo>
                  <a:pt x="194" y="541"/>
                </a:lnTo>
                <a:lnTo>
                  <a:pt x="196" y="541"/>
                </a:lnTo>
                <a:lnTo>
                  <a:pt x="198" y="541"/>
                </a:lnTo>
                <a:lnTo>
                  <a:pt x="198" y="539"/>
                </a:lnTo>
                <a:lnTo>
                  <a:pt x="200" y="539"/>
                </a:lnTo>
                <a:lnTo>
                  <a:pt x="202" y="539"/>
                </a:lnTo>
                <a:lnTo>
                  <a:pt x="202" y="538"/>
                </a:lnTo>
                <a:lnTo>
                  <a:pt x="202" y="536"/>
                </a:lnTo>
                <a:lnTo>
                  <a:pt x="202" y="534"/>
                </a:lnTo>
                <a:lnTo>
                  <a:pt x="202" y="532"/>
                </a:lnTo>
                <a:lnTo>
                  <a:pt x="202" y="530"/>
                </a:lnTo>
                <a:lnTo>
                  <a:pt x="204" y="530"/>
                </a:lnTo>
                <a:lnTo>
                  <a:pt x="206" y="530"/>
                </a:lnTo>
                <a:lnTo>
                  <a:pt x="207" y="530"/>
                </a:lnTo>
                <a:lnTo>
                  <a:pt x="207" y="528"/>
                </a:lnTo>
                <a:lnTo>
                  <a:pt x="207" y="526"/>
                </a:lnTo>
                <a:lnTo>
                  <a:pt x="209" y="524"/>
                </a:lnTo>
                <a:lnTo>
                  <a:pt x="209" y="522"/>
                </a:lnTo>
                <a:lnTo>
                  <a:pt x="211" y="522"/>
                </a:lnTo>
                <a:lnTo>
                  <a:pt x="211" y="520"/>
                </a:lnTo>
                <a:lnTo>
                  <a:pt x="213" y="520"/>
                </a:lnTo>
                <a:lnTo>
                  <a:pt x="215" y="520"/>
                </a:lnTo>
                <a:lnTo>
                  <a:pt x="217" y="520"/>
                </a:lnTo>
                <a:lnTo>
                  <a:pt x="219" y="520"/>
                </a:lnTo>
                <a:lnTo>
                  <a:pt x="219" y="518"/>
                </a:lnTo>
                <a:lnTo>
                  <a:pt x="221" y="518"/>
                </a:lnTo>
                <a:lnTo>
                  <a:pt x="223" y="518"/>
                </a:lnTo>
                <a:lnTo>
                  <a:pt x="223" y="516"/>
                </a:lnTo>
                <a:lnTo>
                  <a:pt x="225" y="516"/>
                </a:lnTo>
                <a:lnTo>
                  <a:pt x="227" y="514"/>
                </a:lnTo>
                <a:lnTo>
                  <a:pt x="229" y="514"/>
                </a:lnTo>
                <a:lnTo>
                  <a:pt x="230" y="513"/>
                </a:lnTo>
                <a:lnTo>
                  <a:pt x="232" y="513"/>
                </a:lnTo>
                <a:lnTo>
                  <a:pt x="234" y="513"/>
                </a:lnTo>
                <a:lnTo>
                  <a:pt x="234" y="514"/>
                </a:lnTo>
                <a:lnTo>
                  <a:pt x="236" y="514"/>
                </a:lnTo>
                <a:lnTo>
                  <a:pt x="238" y="514"/>
                </a:lnTo>
                <a:lnTo>
                  <a:pt x="240" y="514"/>
                </a:lnTo>
                <a:lnTo>
                  <a:pt x="242" y="514"/>
                </a:lnTo>
                <a:lnTo>
                  <a:pt x="242" y="516"/>
                </a:lnTo>
                <a:lnTo>
                  <a:pt x="244" y="516"/>
                </a:lnTo>
                <a:lnTo>
                  <a:pt x="246" y="516"/>
                </a:lnTo>
                <a:lnTo>
                  <a:pt x="246" y="518"/>
                </a:lnTo>
                <a:lnTo>
                  <a:pt x="248" y="518"/>
                </a:lnTo>
                <a:lnTo>
                  <a:pt x="250" y="518"/>
                </a:lnTo>
                <a:lnTo>
                  <a:pt x="252" y="518"/>
                </a:lnTo>
                <a:lnTo>
                  <a:pt x="254" y="520"/>
                </a:lnTo>
                <a:lnTo>
                  <a:pt x="254" y="518"/>
                </a:lnTo>
                <a:lnTo>
                  <a:pt x="255" y="518"/>
                </a:lnTo>
                <a:lnTo>
                  <a:pt x="257" y="518"/>
                </a:lnTo>
                <a:lnTo>
                  <a:pt x="257" y="516"/>
                </a:lnTo>
                <a:lnTo>
                  <a:pt x="259" y="516"/>
                </a:lnTo>
                <a:lnTo>
                  <a:pt x="259" y="514"/>
                </a:lnTo>
                <a:lnTo>
                  <a:pt x="261" y="514"/>
                </a:lnTo>
                <a:lnTo>
                  <a:pt x="263" y="514"/>
                </a:lnTo>
                <a:lnTo>
                  <a:pt x="265" y="514"/>
                </a:lnTo>
                <a:lnTo>
                  <a:pt x="265" y="516"/>
                </a:lnTo>
                <a:lnTo>
                  <a:pt x="265" y="518"/>
                </a:lnTo>
                <a:lnTo>
                  <a:pt x="267" y="520"/>
                </a:lnTo>
                <a:lnTo>
                  <a:pt x="267" y="522"/>
                </a:lnTo>
                <a:lnTo>
                  <a:pt x="267" y="524"/>
                </a:lnTo>
                <a:lnTo>
                  <a:pt x="267" y="526"/>
                </a:lnTo>
                <a:lnTo>
                  <a:pt x="269" y="524"/>
                </a:lnTo>
                <a:lnTo>
                  <a:pt x="271" y="522"/>
                </a:lnTo>
                <a:lnTo>
                  <a:pt x="273" y="522"/>
                </a:lnTo>
                <a:lnTo>
                  <a:pt x="273" y="520"/>
                </a:lnTo>
                <a:lnTo>
                  <a:pt x="275" y="520"/>
                </a:lnTo>
                <a:lnTo>
                  <a:pt x="278" y="518"/>
                </a:lnTo>
                <a:lnTo>
                  <a:pt x="280" y="516"/>
                </a:lnTo>
                <a:lnTo>
                  <a:pt x="278" y="514"/>
                </a:lnTo>
                <a:lnTo>
                  <a:pt x="280" y="514"/>
                </a:lnTo>
                <a:lnTo>
                  <a:pt x="280" y="513"/>
                </a:lnTo>
                <a:lnTo>
                  <a:pt x="280" y="511"/>
                </a:lnTo>
                <a:lnTo>
                  <a:pt x="282" y="511"/>
                </a:lnTo>
                <a:lnTo>
                  <a:pt x="282" y="509"/>
                </a:lnTo>
                <a:lnTo>
                  <a:pt x="284" y="507"/>
                </a:lnTo>
                <a:lnTo>
                  <a:pt x="284" y="505"/>
                </a:lnTo>
                <a:lnTo>
                  <a:pt x="284" y="503"/>
                </a:lnTo>
                <a:lnTo>
                  <a:pt x="282" y="503"/>
                </a:lnTo>
                <a:lnTo>
                  <a:pt x="282" y="501"/>
                </a:lnTo>
                <a:lnTo>
                  <a:pt x="282" y="499"/>
                </a:lnTo>
                <a:lnTo>
                  <a:pt x="284" y="499"/>
                </a:lnTo>
                <a:lnTo>
                  <a:pt x="286" y="499"/>
                </a:lnTo>
                <a:lnTo>
                  <a:pt x="288" y="497"/>
                </a:lnTo>
                <a:lnTo>
                  <a:pt x="290" y="497"/>
                </a:lnTo>
                <a:lnTo>
                  <a:pt x="292" y="495"/>
                </a:lnTo>
                <a:lnTo>
                  <a:pt x="292" y="493"/>
                </a:lnTo>
                <a:lnTo>
                  <a:pt x="292" y="491"/>
                </a:lnTo>
                <a:lnTo>
                  <a:pt x="292" y="490"/>
                </a:lnTo>
                <a:lnTo>
                  <a:pt x="290" y="488"/>
                </a:lnTo>
                <a:lnTo>
                  <a:pt x="290" y="486"/>
                </a:lnTo>
                <a:lnTo>
                  <a:pt x="290" y="484"/>
                </a:lnTo>
                <a:lnTo>
                  <a:pt x="292" y="484"/>
                </a:lnTo>
                <a:lnTo>
                  <a:pt x="292" y="482"/>
                </a:lnTo>
                <a:lnTo>
                  <a:pt x="294" y="482"/>
                </a:lnTo>
                <a:lnTo>
                  <a:pt x="294" y="480"/>
                </a:lnTo>
                <a:lnTo>
                  <a:pt x="294" y="478"/>
                </a:lnTo>
                <a:lnTo>
                  <a:pt x="292" y="478"/>
                </a:lnTo>
                <a:lnTo>
                  <a:pt x="292" y="476"/>
                </a:lnTo>
                <a:lnTo>
                  <a:pt x="292" y="474"/>
                </a:lnTo>
                <a:lnTo>
                  <a:pt x="288" y="474"/>
                </a:lnTo>
                <a:lnTo>
                  <a:pt x="286" y="474"/>
                </a:lnTo>
                <a:lnTo>
                  <a:pt x="286" y="476"/>
                </a:lnTo>
                <a:lnTo>
                  <a:pt x="284" y="476"/>
                </a:lnTo>
                <a:lnTo>
                  <a:pt x="284" y="474"/>
                </a:lnTo>
                <a:lnTo>
                  <a:pt x="284" y="472"/>
                </a:lnTo>
                <a:lnTo>
                  <a:pt x="284" y="470"/>
                </a:lnTo>
                <a:lnTo>
                  <a:pt x="286" y="468"/>
                </a:lnTo>
                <a:lnTo>
                  <a:pt x="288" y="468"/>
                </a:lnTo>
                <a:lnTo>
                  <a:pt x="288" y="466"/>
                </a:lnTo>
                <a:lnTo>
                  <a:pt x="288" y="465"/>
                </a:lnTo>
                <a:lnTo>
                  <a:pt x="290" y="465"/>
                </a:lnTo>
                <a:lnTo>
                  <a:pt x="290" y="463"/>
                </a:lnTo>
                <a:lnTo>
                  <a:pt x="290" y="461"/>
                </a:lnTo>
                <a:lnTo>
                  <a:pt x="290" y="459"/>
                </a:lnTo>
                <a:lnTo>
                  <a:pt x="292" y="459"/>
                </a:lnTo>
                <a:lnTo>
                  <a:pt x="292" y="457"/>
                </a:lnTo>
                <a:lnTo>
                  <a:pt x="292" y="451"/>
                </a:lnTo>
                <a:lnTo>
                  <a:pt x="292" y="449"/>
                </a:lnTo>
                <a:lnTo>
                  <a:pt x="292" y="447"/>
                </a:lnTo>
                <a:lnTo>
                  <a:pt x="294" y="447"/>
                </a:lnTo>
                <a:lnTo>
                  <a:pt x="294" y="445"/>
                </a:lnTo>
                <a:lnTo>
                  <a:pt x="296" y="445"/>
                </a:lnTo>
                <a:lnTo>
                  <a:pt x="296" y="443"/>
                </a:lnTo>
                <a:lnTo>
                  <a:pt x="298" y="443"/>
                </a:lnTo>
                <a:lnTo>
                  <a:pt x="300" y="442"/>
                </a:lnTo>
                <a:lnTo>
                  <a:pt x="302" y="440"/>
                </a:lnTo>
                <a:lnTo>
                  <a:pt x="303" y="438"/>
                </a:lnTo>
                <a:lnTo>
                  <a:pt x="303" y="436"/>
                </a:lnTo>
                <a:lnTo>
                  <a:pt x="305" y="436"/>
                </a:lnTo>
                <a:lnTo>
                  <a:pt x="305" y="434"/>
                </a:lnTo>
                <a:lnTo>
                  <a:pt x="307" y="432"/>
                </a:lnTo>
                <a:lnTo>
                  <a:pt x="307" y="430"/>
                </a:lnTo>
                <a:lnTo>
                  <a:pt x="309" y="428"/>
                </a:lnTo>
                <a:lnTo>
                  <a:pt x="309" y="426"/>
                </a:lnTo>
                <a:lnTo>
                  <a:pt x="311" y="426"/>
                </a:lnTo>
                <a:lnTo>
                  <a:pt x="311" y="424"/>
                </a:lnTo>
                <a:lnTo>
                  <a:pt x="311" y="422"/>
                </a:lnTo>
                <a:lnTo>
                  <a:pt x="313" y="422"/>
                </a:lnTo>
                <a:lnTo>
                  <a:pt x="313" y="420"/>
                </a:lnTo>
                <a:lnTo>
                  <a:pt x="313" y="418"/>
                </a:lnTo>
                <a:lnTo>
                  <a:pt x="315" y="418"/>
                </a:lnTo>
                <a:lnTo>
                  <a:pt x="315" y="417"/>
                </a:lnTo>
                <a:lnTo>
                  <a:pt x="317" y="415"/>
                </a:lnTo>
                <a:lnTo>
                  <a:pt x="319" y="413"/>
                </a:lnTo>
                <a:lnTo>
                  <a:pt x="321" y="413"/>
                </a:lnTo>
                <a:lnTo>
                  <a:pt x="321" y="411"/>
                </a:lnTo>
                <a:lnTo>
                  <a:pt x="323" y="411"/>
                </a:lnTo>
                <a:lnTo>
                  <a:pt x="325" y="411"/>
                </a:lnTo>
                <a:lnTo>
                  <a:pt x="323" y="409"/>
                </a:lnTo>
                <a:lnTo>
                  <a:pt x="323" y="407"/>
                </a:lnTo>
                <a:lnTo>
                  <a:pt x="323" y="405"/>
                </a:lnTo>
                <a:lnTo>
                  <a:pt x="325" y="405"/>
                </a:lnTo>
                <a:lnTo>
                  <a:pt x="325" y="403"/>
                </a:lnTo>
                <a:lnTo>
                  <a:pt x="325" y="401"/>
                </a:lnTo>
                <a:lnTo>
                  <a:pt x="326" y="399"/>
                </a:lnTo>
                <a:lnTo>
                  <a:pt x="328" y="399"/>
                </a:lnTo>
                <a:lnTo>
                  <a:pt x="328" y="395"/>
                </a:lnTo>
                <a:lnTo>
                  <a:pt x="330" y="395"/>
                </a:lnTo>
                <a:lnTo>
                  <a:pt x="328" y="393"/>
                </a:lnTo>
                <a:lnTo>
                  <a:pt x="328" y="392"/>
                </a:lnTo>
                <a:lnTo>
                  <a:pt x="330" y="392"/>
                </a:lnTo>
                <a:lnTo>
                  <a:pt x="330" y="390"/>
                </a:lnTo>
                <a:lnTo>
                  <a:pt x="330" y="388"/>
                </a:lnTo>
                <a:lnTo>
                  <a:pt x="330" y="386"/>
                </a:lnTo>
                <a:lnTo>
                  <a:pt x="332" y="384"/>
                </a:lnTo>
                <a:lnTo>
                  <a:pt x="332" y="382"/>
                </a:lnTo>
                <a:lnTo>
                  <a:pt x="332" y="380"/>
                </a:lnTo>
                <a:lnTo>
                  <a:pt x="334" y="378"/>
                </a:lnTo>
                <a:lnTo>
                  <a:pt x="334" y="376"/>
                </a:lnTo>
                <a:lnTo>
                  <a:pt x="336" y="376"/>
                </a:lnTo>
                <a:lnTo>
                  <a:pt x="336" y="374"/>
                </a:lnTo>
                <a:lnTo>
                  <a:pt x="336" y="372"/>
                </a:lnTo>
                <a:lnTo>
                  <a:pt x="336" y="370"/>
                </a:lnTo>
                <a:lnTo>
                  <a:pt x="338" y="370"/>
                </a:lnTo>
                <a:lnTo>
                  <a:pt x="338" y="369"/>
                </a:lnTo>
                <a:lnTo>
                  <a:pt x="338" y="367"/>
                </a:lnTo>
                <a:lnTo>
                  <a:pt x="336" y="367"/>
                </a:lnTo>
                <a:lnTo>
                  <a:pt x="336" y="365"/>
                </a:lnTo>
                <a:lnTo>
                  <a:pt x="336" y="363"/>
                </a:lnTo>
                <a:lnTo>
                  <a:pt x="336" y="361"/>
                </a:lnTo>
                <a:lnTo>
                  <a:pt x="336" y="359"/>
                </a:lnTo>
                <a:lnTo>
                  <a:pt x="338" y="359"/>
                </a:lnTo>
                <a:lnTo>
                  <a:pt x="338" y="357"/>
                </a:lnTo>
                <a:lnTo>
                  <a:pt x="340" y="357"/>
                </a:lnTo>
                <a:lnTo>
                  <a:pt x="342" y="357"/>
                </a:lnTo>
                <a:lnTo>
                  <a:pt x="344" y="357"/>
                </a:lnTo>
                <a:lnTo>
                  <a:pt x="346" y="357"/>
                </a:lnTo>
                <a:lnTo>
                  <a:pt x="346" y="355"/>
                </a:lnTo>
                <a:lnTo>
                  <a:pt x="348" y="355"/>
                </a:lnTo>
                <a:lnTo>
                  <a:pt x="348" y="353"/>
                </a:lnTo>
                <a:lnTo>
                  <a:pt x="350" y="353"/>
                </a:lnTo>
                <a:lnTo>
                  <a:pt x="350" y="351"/>
                </a:lnTo>
                <a:lnTo>
                  <a:pt x="351" y="351"/>
                </a:lnTo>
                <a:lnTo>
                  <a:pt x="351" y="349"/>
                </a:lnTo>
                <a:lnTo>
                  <a:pt x="350" y="347"/>
                </a:lnTo>
                <a:lnTo>
                  <a:pt x="350" y="345"/>
                </a:lnTo>
                <a:lnTo>
                  <a:pt x="350" y="344"/>
                </a:lnTo>
                <a:lnTo>
                  <a:pt x="350" y="342"/>
                </a:lnTo>
                <a:lnTo>
                  <a:pt x="350" y="340"/>
                </a:lnTo>
                <a:lnTo>
                  <a:pt x="350" y="338"/>
                </a:lnTo>
                <a:lnTo>
                  <a:pt x="351" y="338"/>
                </a:lnTo>
                <a:lnTo>
                  <a:pt x="351" y="336"/>
                </a:lnTo>
                <a:lnTo>
                  <a:pt x="353" y="336"/>
                </a:lnTo>
                <a:lnTo>
                  <a:pt x="353" y="334"/>
                </a:lnTo>
                <a:lnTo>
                  <a:pt x="355" y="334"/>
                </a:lnTo>
                <a:lnTo>
                  <a:pt x="355" y="332"/>
                </a:lnTo>
                <a:lnTo>
                  <a:pt x="357" y="332"/>
                </a:lnTo>
                <a:lnTo>
                  <a:pt x="357" y="330"/>
                </a:lnTo>
                <a:lnTo>
                  <a:pt x="359" y="330"/>
                </a:lnTo>
                <a:lnTo>
                  <a:pt x="359" y="328"/>
                </a:lnTo>
                <a:lnTo>
                  <a:pt x="359" y="326"/>
                </a:lnTo>
                <a:lnTo>
                  <a:pt x="361" y="326"/>
                </a:lnTo>
                <a:lnTo>
                  <a:pt x="361" y="324"/>
                </a:lnTo>
                <a:lnTo>
                  <a:pt x="363" y="322"/>
                </a:lnTo>
                <a:lnTo>
                  <a:pt x="365" y="321"/>
                </a:lnTo>
                <a:lnTo>
                  <a:pt x="367" y="319"/>
                </a:lnTo>
                <a:lnTo>
                  <a:pt x="369" y="319"/>
                </a:lnTo>
                <a:lnTo>
                  <a:pt x="371" y="319"/>
                </a:lnTo>
                <a:lnTo>
                  <a:pt x="373" y="319"/>
                </a:lnTo>
                <a:lnTo>
                  <a:pt x="374" y="319"/>
                </a:lnTo>
                <a:lnTo>
                  <a:pt x="376" y="319"/>
                </a:lnTo>
                <a:lnTo>
                  <a:pt x="378" y="319"/>
                </a:lnTo>
                <a:lnTo>
                  <a:pt x="380" y="319"/>
                </a:lnTo>
                <a:lnTo>
                  <a:pt x="382" y="317"/>
                </a:lnTo>
                <a:lnTo>
                  <a:pt x="382" y="315"/>
                </a:lnTo>
                <a:lnTo>
                  <a:pt x="382" y="313"/>
                </a:lnTo>
                <a:lnTo>
                  <a:pt x="382" y="311"/>
                </a:lnTo>
                <a:lnTo>
                  <a:pt x="384" y="309"/>
                </a:lnTo>
                <a:lnTo>
                  <a:pt x="384" y="307"/>
                </a:lnTo>
                <a:lnTo>
                  <a:pt x="384" y="305"/>
                </a:lnTo>
                <a:lnTo>
                  <a:pt x="384" y="303"/>
                </a:lnTo>
                <a:lnTo>
                  <a:pt x="384" y="301"/>
                </a:lnTo>
                <a:lnTo>
                  <a:pt x="384" y="299"/>
                </a:lnTo>
                <a:lnTo>
                  <a:pt x="386" y="299"/>
                </a:lnTo>
                <a:lnTo>
                  <a:pt x="386" y="297"/>
                </a:lnTo>
                <a:lnTo>
                  <a:pt x="386" y="296"/>
                </a:lnTo>
                <a:lnTo>
                  <a:pt x="386" y="294"/>
                </a:lnTo>
                <a:lnTo>
                  <a:pt x="386" y="292"/>
                </a:lnTo>
                <a:lnTo>
                  <a:pt x="384" y="288"/>
                </a:lnTo>
                <a:lnTo>
                  <a:pt x="382" y="288"/>
                </a:lnTo>
                <a:lnTo>
                  <a:pt x="380" y="288"/>
                </a:lnTo>
                <a:lnTo>
                  <a:pt x="378" y="288"/>
                </a:lnTo>
                <a:lnTo>
                  <a:pt x="376" y="288"/>
                </a:lnTo>
                <a:lnTo>
                  <a:pt x="374" y="288"/>
                </a:lnTo>
                <a:lnTo>
                  <a:pt x="373" y="288"/>
                </a:lnTo>
                <a:lnTo>
                  <a:pt x="373" y="290"/>
                </a:lnTo>
                <a:lnTo>
                  <a:pt x="371" y="290"/>
                </a:lnTo>
                <a:lnTo>
                  <a:pt x="369" y="292"/>
                </a:lnTo>
                <a:lnTo>
                  <a:pt x="367" y="292"/>
                </a:lnTo>
                <a:lnTo>
                  <a:pt x="367" y="294"/>
                </a:lnTo>
                <a:lnTo>
                  <a:pt x="365" y="294"/>
                </a:lnTo>
                <a:lnTo>
                  <a:pt x="363" y="294"/>
                </a:lnTo>
                <a:lnTo>
                  <a:pt x="361" y="292"/>
                </a:lnTo>
                <a:lnTo>
                  <a:pt x="361" y="290"/>
                </a:lnTo>
                <a:lnTo>
                  <a:pt x="361" y="288"/>
                </a:lnTo>
                <a:lnTo>
                  <a:pt x="363" y="288"/>
                </a:lnTo>
                <a:lnTo>
                  <a:pt x="365" y="286"/>
                </a:lnTo>
                <a:lnTo>
                  <a:pt x="365" y="284"/>
                </a:lnTo>
                <a:lnTo>
                  <a:pt x="367" y="282"/>
                </a:lnTo>
                <a:lnTo>
                  <a:pt x="367" y="280"/>
                </a:lnTo>
                <a:lnTo>
                  <a:pt x="367" y="278"/>
                </a:lnTo>
                <a:lnTo>
                  <a:pt x="365" y="278"/>
                </a:lnTo>
                <a:lnTo>
                  <a:pt x="365" y="276"/>
                </a:lnTo>
                <a:lnTo>
                  <a:pt x="363" y="276"/>
                </a:lnTo>
                <a:lnTo>
                  <a:pt x="363" y="274"/>
                </a:lnTo>
                <a:lnTo>
                  <a:pt x="361" y="274"/>
                </a:lnTo>
                <a:lnTo>
                  <a:pt x="359" y="274"/>
                </a:lnTo>
                <a:lnTo>
                  <a:pt x="357" y="274"/>
                </a:lnTo>
                <a:lnTo>
                  <a:pt x="357" y="276"/>
                </a:lnTo>
                <a:lnTo>
                  <a:pt x="355" y="276"/>
                </a:lnTo>
                <a:lnTo>
                  <a:pt x="353" y="276"/>
                </a:lnTo>
                <a:lnTo>
                  <a:pt x="351" y="276"/>
                </a:lnTo>
                <a:lnTo>
                  <a:pt x="350" y="276"/>
                </a:lnTo>
                <a:lnTo>
                  <a:pt x="348" y="274"/>
                </a:lnTo>
                <a:lnTo>
                  <a:pt x="346" y="272"/>
                </a:lnTo>
                <a:lnTo>
                  <a:pt x="346" y="271"/>
                </a:lnTo>
                <a:lnTo>
                  <a:pt x="344" y="269"/>
                </a:lnTo>
                <a:lnTo>
                  <a:pt x="344" y="267"/>
                </a:lnTo>
                <a:lnTo>
                  <a:pt x="344" y="265"/>
                </a:lnTo>
                <a:lnTo>
                  <a:pt x="344" y="263"/>
                </a:lnTo>
                <a:lnTo>
                  <a:pt x="344" y="261"/>
                </a:lnTo>
                <a:lnTo>
                  <a:pt x="342" y="259"/>
                </a:lnTo>
                <a:lnTo>
                  <a:pt x="342" y="257"/>
                </a:lnTo>
                <a:lnTo>
                  <a:pt x="342" y="255"/>
                </a:lnTo>
                <a:lnTo>
                  <a:pt x="340" y="255"/>
                </a:lnTo>
                <a:lnTo>
                  <a:pt x="340" y="253"/>
                </a:lnTo>
                <a:lnTo>
                  <a:pt x="340" y="251"/>
                </a:lnTo>
                <a:lnTo>
                  <a:pt x="338" y="251"/>
                </a:lnTo>
                <a:lnTo>
                  <a:pt x="338" y="249"/>
                </a:lnTo>
                <a:lnTo>
                  <a:pt x="338" y="248"/>
                </a:lnTo>
                <a:lnTo>
                  <a:pt x="338" y="246"/>
                </a:lnTo>
                <a:lnTo>
                  <a:pt x="336" y="246"/>
                </a:lnTo>
                <a:lnTo>
                  <a:pt x="336" y="244"/>
                </a:lnTo>
                <a:lnTo>
                  <a:pt x="336" y="242"/>
                </a:lnTo>
                <a:lnTo>
                  <a:pt x="338" y="240"/>
                </a:lnTo>
                <a:lnTo>
                  <a:pt x="338" y="238"/>
                </a:lnTo>
                <a:lnTo>
                  <a:pt x="340" y="238"/>
                </a:lnTo>
                <a:lnTo>
                  <a:pt x="340" y="236"/>
                </a:lnTo>
                <a:lnTo>
                  <a:pt x="340" y="234"/>
                </a:lnTo>
                <a:lnTo>
                  <a:pt x="340" y="232"/>
                </a:lnTo>
                <a:lnTo>
                  <a:pt x="340" y="230"/>
                </a:lnTo>
                <a:lnTo>
                  <a:pt x="340" y="228"/>
                </a:lnTo>
                <a:lnTo>
                  <a:pt x="340" y="226"/>
                </a:lnTo>
                <a:lnTo>
                  <a:pt x="340" y="224"/>
                </a:lnTo>
                <a:lnTo>
                  <a:pt x="340" y="223"/>
                </a:lnTo>
                <a:lnTo>
                  <a:pt x="340" y="221"/>
                </a:lnTo>
                <a:lnTo>
                  <a:pt x="340" y="219"/>
                </a:lnTo>
                <a:lnTo>
                  <a:pt x="342" y="217"/>
                </a:lnTo>
                <a:lnTo>
                  <a:pt x="342" y="215"/>
                </a:lnTo>
                <a:lnTo>
                  <a:pt x="344" y="213"/>
                </a:lnTo>
                <a:lnTo>
                  <a:pt x="344" y="211"/>
                </a:lnTo>
                <a:lnTo>
                  <a:pt x="346" y="211"/>
                </a:lnTo>
                <a:lnTo>
                  <a:pt x="346" y="209"/>
                </a:lnTo>
                <a:lnTo>
                  <a:pt x="348" y="209"/>
                </a:lnTo>
                <a:lnTo>
                  <a:pt x="348" y="207"/>
                </a:lnTo>
                <a:lnTo>
                  <a:pt x="350" y="207"/>
                </a:lnTo>
                <a:lnTo>
                  <a:pt x="351" y="207"/>
                </a:lnTo>
                <a:lnTo>
                  <a:pt x="351" y="205"/>
                </a:lnTo>
                <a:lnTo>
                  <a:pt x="353" y="205"/>
                </a:lnTo>
                <a:lnTo>
                  <a:pt x="355" y="205"/>
                </a:lnTo>
                <a:lnTo>
                  <a:pt x="357" y="203"/>
                </a:lnTo>
                <a:lnTo>
                  <a:pt x="359" y="203"/>
                </a:lnTo>
                <a:lnTo>
                  <a:pt x="359" y="201"/>
                </a:lnTo>
                <a:lnTo>
                  <a:pt x="361" y="201"/>
                </a:lnTo>
                <a:lnTo>
                  <a:pt x="361" y="199"/>
                </a:lnTo>
                <a:lnTo>
                  <a:pt x="363" y="199"/>
                </a:lnTo>
                <a:lnTo>
                  <a:pt x="365" y="199"/>
                </a:lnTo>
                <a:lnTo>
                  <a:pt x="365" y="198"/>
                </a:lnTo>
                <a:lnTo>
                  <a:pt x="367" y="198"/>
                </a:lnTo>
                <a:lnTo>
                  <a:pt x="369" y="198"/>
                </a:lnTo>
                <a:lnTo>
                  <a:pt x="371" y="198"/>
                </a:lnTo>
                <a:lnTo>
                  <a:pt x="373" y="198"/>
                </a:lnTo>
                <a:lnTo>
                  <a:pt x="374" y="199"/>
                </a:lnTo>
                <a:lnTo>
                  <a:pt x="376" y="201"/>
                </a:lnTo>
                <a:lnTo>
                  <a:pt x="378" y="201"/>
                </a:lnTo>
                <a:lnTo>
                  <a:pt x="380" y="201"/>
                </a:lnTo>
                <a:lnTo>
                  <a:pt x="382" y="201"/>
                </a:lnTo>
                <a:lnTo>
                  <a:pt x="384" y="199"/>
                </a:lnTo>
                <a:lnTo>
                  <a:pt x="386" y="198"/>
                </a:lnTo>
                <a:lnTo>
                  <a:pt x="388" y="198"/>
                </a:lnTo>
                <a:lnTo>
                  <a:pt x="390" y="196"/>
                </a:lnTo>
                <a:lnTo>
                  <a:pt x="392" y="196"/>
                </a:lnTo>
                <a:lnTo>
                  <a:pt x="394" y="196"/>
                </a:lnTo>
                <a:lnTo>
                  <a:pt x="396" y="196"/>
                </a:lnTo>
                <a:lnTo>
                  <a:pt x="398" y="196"/>
                </a:lnTo>
                <a:lnTo>
                  <a:pt x="399" y="196"/>
                </a:lnTo>
                <a:lnTo>
                  <a:pt x="399" y="194"/>
                </a:lnTo>
                <a:lnTo>
                  <a:pt x="399" y="192"/>
                </a:lnTo>
                <a:lnTo>
                  <a:pt x="401" y="192"/>
                </a:lnTo>
                <a:lnTo>
                  <a:pt x="401" y="190"/>
                </a:lnTo>
                <a:lnTo>
                  <a:pt x="401" y="188"/>
                </a:lnTo>
                <a:lnTo>
                  <a:pt x="401" y="186"/>
                </a:lnTo>
                <a:lnTo>
                  <a:pt x="401" y="184"/>
                </a:lnTo>
                <a:lnTo>
                  <a:pt x="399" y="184"/>
                </a:lnTo>
                <a:lnTo>
                  <a:pt x="399" y="182"/>
                </a:lnTo>
                <a:lnTo>
                  <a:pt x="398" y="182"/>
                </a:lnTo>
                <a:lnTo>
                  <a:pt x="396" y="182"/>
                </a:lnTo>
                <a:lnTo>
                  <a:pt x="394" y="182"/>
                </a:lnTo>
                <a:lnTo>
                  <a:pt x="394" y="180"/>
                </a:lnTo>
                <a:lnTo>
                  <a:pt x="394" y="178"/>
                </a:lnTo>
                <a:lnTo>
                  <a:pt x="394" y="176"/>
                </a:lnTo>
                <a:lnTo>
                  <a:pt x="396" y="175"/>
                </a:lnTo>
                <a:lnTo>
                  <a:pt x="396" y="173"/>
                </a:lnTo>
                <a:lnTo>
                  <a:pt x="396" y="171"/>
                </a:lnTo>
                <a:lnTo>
                  <a:pt x="396" y="169"/>
                </a:lnTo>
                <a:lnTo>
                  <a:pt x="396" y="167"/>
                </a:lnTo>
                <a:lnTo>
                  <a:pt x="394" y="167"/>
                </a:lnTo>
                <a:lnTo>
                  <a:pt x="394" y="165"/>
                </a:lnTo>
                <a:lnTo>
                  <a:pt x="392" y="165"/>
                </a:lnTo>
                <a:lnTo>
                  <a:pt x="392" y="163"/>
                </a:lnTo>
                <a:lnTo>
                  <a:pt x="390" y="161"/>
                </a:lnTo>
                <a:lnTo>
                  <a:pt x="390" y="159"/>
                </a:lnTo>
                <a:lnTo>
                  <a:pt x="390" y="157"/>
                </a:lnTo>
                <a:lnTo>
                  <a:pt x="388" y="157"/>
                </a:lnTo>
                <a:lnTo>
                  <a:pt x="390" y="155"/>
                </a:lnTo>
                <a:lnTo>
                  <a:pt x="390" y="153"/>
                </a:lnTo>
                <a:lnTo>
                  <a:pt x="392" y="153"/>
                </a:lnTo>
                <a:lnTo>
                  <a:pt x="394" y="153"/>
                </a:lnTo>
                <a:lnTo>
                  <a:pt x="396" y="153"/>
                </a:lnTo>
                <a:lnTo>
                  <a:pt x="398" y="153"/>
                </a:lnTo>
                <a:lnTo>
                  <a:pt x="399" y="153"/>
                </a:lnTo>
                <a:lnTo>
                  <a:pt x="401" y="153"/>
                </a:lnTo>
                <a:lnTo>
                  <a:pt x="403" y="153"/>
                </a:lnTo>
                <a:lnTo>
                  <a:pt x="403" y="155"/>
                </a:lnTo>
                <a:lnTo>
                  <a:pt x="405" y="155"/>
                </a:lnTo>
                <a:lnTo>
                  <a:pt x="405" y="157"/>
                </a:lnTo>
                <a:lnTo>
                  <a:pt x="407" y="159"/>
                </a:lnTo>
                <a:lnTo>
                  <a:pt x="409" y="159"/>
                </a:lnTo>
                <a:lnTo>
                  <a:pt x="411" y="159"/>
                </a:lnTo>
                <a:lnTo>
                  <a:pt x="411" y="157"/>
                </a:lnTo>
                <a:lnTo>
                  <a:pt x="413" y="157"/>
                </a:lnTo>
                <a:lnTo>
                  <a:pt x="415" y="157"/>
                </a:lnTo>
                <a:lnTo>
                  <a:pt x="415" y="155"/>
                </a:lnTo>
                <a:lnTo>
                  <a:pt x="417" y="155"/>
                </a:lnTo>
                <a:lnTo>
                  <a:pt x="419" y="155"/>
                </a:lnTo>
                <a:lnTo>
                  <a:pt x="421" y="155"/>
                </a:lnTo>
                <a:lnTo>
                  <a:pt x="421" y="157"/>
                </a:lnTo>
                <a:lnTo>
                  <a:pt x="422" y="157"/>
                </a:lnTo>
                <a:lnTo>
                  <a:pt x="424" y="157"/>
                </a:lnTo>
                <a:lnTo>
                  <a:pt x="424" y="159"/>
                </a:lnTo>
                <a:lnTo>
                  <a:pt x="426" y="159"/>
                </a:lnTo>
                <a:lnTo>
                  <a:pt x="426" y="161"/>
                </a:lnTo>
                <a:lnTo>
                  <a:pt x="426" y="163"/>
                </a:lnTo>
                <a:lnTo>
                  <a:pt x="426" y="165"/>
                </a:lnTo>
                <a:lnTo>
                  <a:pt x="428" y="167"/>
                </a:lnTo>
                <a:lnTo>
                  <a:pt x="428" y="169"/>
                </a:lnTo>
                <a:lnTo>
                  <a:pt x="428" y="171"/>
                </a:lnTo>
                <a:lnTo>
                  <a:pt x="430" y="173"/>
                </a:lnTo>
                <a:lnTo>
                  <a:pt x="430" y="175"/>
                </a:lnTo>
                <a:lnTo>
                  <a:pt x="432" y="175"/>
                </a:lnTo>
                <a:lnTo>
                  <a:pt x="432" y="176"/>
                </a:lnTo>
                <a:lnTo>
                  <a:pt x="434" y="178"/>
                </a:lnTo>
                <a:lnTo>
                  <a:pt x="436" y="180"/>
                </a:lnTo>
                <a:lnTo>
                  <a:pt x="438" y="180"/>
                </a:lnTo>
                <a:lnTo>
                  <a:pt x="438" y="182"/>
                </a:lnTo>
                <a:lnTo>
                  <a:pt x="440" y="182"/>
                </a:lnTo>
                <a:lnTo>
                  <a:pt x="442" y="182"/>
                </a:lnTo>
                <a:lnTo>
                  <a:pt x="444" y="184"/>
                </a:lnTo>
                <a:lnTo>
                  <a:pt x="446" y="184"/>
                </a:lnTo>
                <a:lnTo>
                  <a:pt x="447" y="184"/>
                </a:lnTo>
                <a:lnTo>
                  <a:pt x="449" y="184"/>
                </a:lnTo>
                <a:lnTo>
                  <a:pt x="449" y="186"/>
                </a:lnTo>
                <a:lnTo>
                  <a:pt x="451" y="186"/>
                </a:lnTo>
                <a:lnTo>
                  <a:pt x="451" y="184"/>
                </a:lnTo>
                <a:lnTo>
                  <a:pt x="451" y="182"/>
                </a:lnTo>
                <a:lnTo>
                  <a:pt x="451" y="180"/>
                </a:lnTo>
                <a:lnTo>
                  <a:pt x="449" y="178"/>
                </a:lnTo>
                <a:lnTo>
                  <a:pt x="451" y="176"/>
                </a:lnTo>
                <a:lnTo>
                  <a:pt x="453" y="175"/>
                </a:lnTo>
                <a:lnTo>
                  <a:pt x="455" y="175"/>
                </a:lnTo>
                <a:lnTo>
                  <a:pt x="455" y="173"/>
                </a:lnTo>
                <a:lnTo>
                  <a:pt x="457" y="171"/>
                </a:lnTo>
                <a:lnTo>
                  <a:pt x="459" y="169"/>
                </a:lnTo>
                <a:lnTo>
                  <a:pt x="459" y="167"/>
                </a:lnTo>
                <a:lnTo>
                  <a:pt x="459" y="165"/>
                </a:lnTo>
                <a:lnTo>
                  <a:pt x="459" y="163"/>
                </a:lnTo>
                <a:lnTo>
                  <a:pt x="459" y="161"/>
                </a:lnTo>
                <a:lnTo>
                  <a:pt x="459" y="159"/>
                </a:lnTo>
                <a:lnTo>
                  <a:pt x="457" y="157"/>
                </a:lnTo>
                <a:lnTo>
                  <a:pt x="455" y="155"/>
                </a:lnTo>
                <a:lnTo>
                  <a:pt x="453" y="155"/>
                </a:lnTo>
                <a:lnTo>
                  <a:pt x="453" y="153"/>
                </a:lnTo>
                <a:lnTo>
                  <a:pt x="451" y="153"/>
                </a:lnTo>
                <a:lnTo>
                  <a:pt x="453" y="151"/>
                </a:lnTo>
                <a:lnTo>
                  <a:pt x="451" y="151"/>
                </a:lnTo>
                <a:lnTo>
                  <a:pt x="449" y="150"/>
                </a:lnTo>
                <a:lnTo>
                  <a:pt x="449" y="148"/>
                </a:lnTo>
                <a:lnTo>
                  <a:pt x="449" y="146"/>
                </a:lnTo>
                <a:lnTo>
                  <a:pt x="449" y="144"/>
                </a:lnTo>
                <a:lnTo>
                  <a:pt x="451" y="144"/>
                </a:lnTo>
                <a:lnTo>
                  <a:pt x="451" y="142"/>
                </a:lnTo>
                <a:lnTo>
                  <a:pt x="453" y="142"/>
                </a:lnTo>
                <a:lnTo>
                  <a:pt x="453" y="140"/>
                </a:lnTo>
                <a:lnTo>
                  <a:pt x="453" y="138"/>
                </a:lnTo>
                <a:lnTo>
                  <a:pt x="453" y="136"/>
                </a:lnTo>
                <a:lnTo>
                  <a:pt x="453" y="134"/>
                </a:lnTo>
                <a:lnTo>
                  <a:pt x="451" y="134"/>
                </a:lnTo>
                <a:lnTo>
                  <a:pt x="451" y="132"/>
                </a:lnTo>
                <a:lnTo>
                  <a:pt x="453" y="132"/>
                </a:lnTo>
                <a:lnTo>
                  <a:pt x="453" y="130"/>
                </a:lnTo>
                <a:lnTo>
                  <a:pt x="455" y="130"/>
                </a:lnTo>
                <a:lnTo>
                  <a:pt x="455" y="128"/>
                </a:lnTo>
                <a:lnTo>
                  <a:pt x="457" y="128"/>
                </a:lnTo>
                <a:lnTo>
                  <a:pt x="459" y="128"/>
                </a:lnTo>
                <a:lnTo>
                  <a:pt x="461" y="127"/>
                </a:lnTo>
                <a:lnTo>
                  <a:pt x="463" y="127"/>
                </a:lnTo>
                <a:lnTo>
                  <a:pt x="465" y="125"/>
                </a:lnTo>
                <a:lnTo>
                  <a:pt x="467" y="125"/>
                </a:lnTo>
                <a:lnTo>
                  <a:pt x="469" y="125"/>
                </a:lnTo>
                <a:lnTo>
                  <a:pt x="471" y="123"/>
                </a:lnTo>
                <a:lnTo>
                  <a:pt x="472" y="123"/>
                </a:lnTo>
                <a:lnTo>
                  <a:pt x="474" y="123"/>
                </a:lnTo>
                <a:lnTo>
                  <a:pt x="476" y="123"/>
                </a:lnTo>
                <a:lnTo>
                  <a:pt x="478" y="123"/>
                </a:lnTo>
                <a:lnTo>
                  <a:pt x="480" y="121"/>
                </a:lnTo>
                <a:lnTo>
                  <a:pt x="482" y="121"/>
                </a:lnTo>
                <a:lnTo>
                  <a:pt x="482" y="119"/>
                </a:lnTo>
                <a:lnTo>
                  <a:pt x="484" y="117"/>
                </a:lnTo>
                <a:lnTo>
                  <a:pt x="484" y="115"/>
                </a:lnTo>
                <a:lnTo>
                  <a:pt x="484" y="113"/>
                </a:lnTo>
                <a:lnTo>
                  <a:pt x="486" y="111"/>
                </a:lnTo>
                <a:lnTo>
                  <a:pt x="488" y="111"/>
                </a:lnTo>
                <a:lnTo>
                  <a:pt x="488" y="109"/>
                </a:lnTo>
                <a:lnTo>
                  <a:pt x="490" y="109"/>
                </a:lnTo>
                <a:lnTo>
                  <a:pt x="490" y="107"/>
                </a:lnTo>
                <a:lnTo>
                  <a:pt x="490" y="105"/>
                </a:lnTo>
                <a:lnTo>
                  <a:pt x="492" y="103"/>
                </a:lnTo>
                <a:lnTo>
                  <a:pt x="494" y="103"/>
                </a:lnTo>
                <a:lnTo>
                  <a:pt x="494" y="102"/>
                </a:lnTo>
                <a:lnTo>
                  <a:pt x="495" y="102"/>
                </a:lnTo>
                <a:lnTo>
                  <a:pt x="497" y="100"/>
                </a:lnTo>
                <a:lnTo>
                  <a:pt x="499" y="100"/>
                </a:lnTo>
                <a:lnTo>
                  <a:pt x="499" y="98"/>
                </a:lnTo>
                <a:lnTo>
                  <a:pt x="499" y="96"/>
                </a:lnTo>
                <a:lnTo>
                  <a:pt x="501" y="96"/>
                </a:lnTo>
                <a:lnTo>
                  <a:pt x="499" y="94"/>
                </a:lnTo>
                <a:lnTo>
                  <a:pt x="499" y="92"/>
                </a:lnTo>
                <a:lnTo>
                  <a:pt x="499" y="90"/>
                </a:lnTo>
                <a:lnTo>
                  <a:pt x="499" y="88"/>
                </a:lnTo>
                <a:lnTo>
                  <a:pt x="501" y="88"/>
                </a:lnTo>
                <a:lnTo>
                  <a:pt x="503" y="86"/>
                </a:lnTo>
                <a:lnTo>
                  <a:pt x="505" y="84"/>
                </a:lnTo>
                <a:lnTo>
                  <a:pt x="503" y="82"/>
                </a:lnTo>
                <a:lnTo>
                  <a:pt x="503" y="80"/>
                </a:lnTo>
                <a:lnTo>
                  <a:pt x="503" y="78"/>
                </a:lnTo>
                <a:lnTo>
                  <a:pt x="503" y="77"/>
                </a:lnTo>
                <a:lnTo>
                  <a:pt x="503" y="75"/>
                </a:lnTo>
                <a:lnTo>
                  <a:pt x="503" y="73"/>
                </a:lnTo>
                <a:lnTo>
                  <a:pt x="503" y="71"/>
                </a:lnTo>
                <a:lnTo>
                  <a:pt x="505" y="71"/>
                </a:lnTo>
                <a:lnTo>
                  <a:pt x="505" y="69"/>
                </a:lnTo>
                <a:lnTo>
                  <a:pt x="507" y="69"/>
                </a:lnTo>
                <a:lnTo>
                  <a:pt x="507" y="67"/>
                </a:lnTo>
                <a:lnTo>
                  <a:pt x="509" y="67"/>
                </a:lnTo>
                <a:lnTo>
                  <a:pt x="509" y="65"/>
                </a:lnTo>
                <a:lnTo>
                  <a:pt x="509" y="63"/>
                </a:lnTo>
                <a:lnTo>
                  <a:pt x="509" y="61"/>
                </a:lnTo>
                <a:lnTo>
                  <a:pt x="511" y="61"/>
                </a:lnTo>
                <a:lnTo>
                  <a:pt x="511" y="59"/>
                </a:lnTo>
                <a:lnTo>
                  <a:pt x="513" y="57"/>
                </a:lnTo>
                <a:lnTo>
                  <a:pt x="513" y="55"/>
                </a:lnTo>
                <a:lnTo>
                  <a:pt x="515" y="54"/>
                </a:lnTo>
                <a:lnTo>
                  <a:pt x="517" y="54"/>
                </a:lnTo>
                <a:lnTo>
                  <a:pt x="519" y="52"/>
                </a:lnTo>
                <a:lnTo>
                  <a:pt x="520" y="52"/>
                </a:lnTo>
                <a:lnTo>
                  <a:pt x="522" y="52"/>
                </a:lnTo>
                <a:lnTo>
                  <a:pt x="522" y="50"/>
                </a:lnTo>
                <a:lnTo>
                  <a:pt x="522" y="48"/>
                </a:lnTo>
                <a:lnTo>
                  <a:pt x="524" y="48"/>
                </a:lnTo>
                <a:lnTo>
                  <a:pt x="524" y="46"/>
                </a:lnTo>
                <a:lnTo>
                  <a:pt x="526" y="48"/>
                </a:lnTo>
                <a:lnTo>
                  <a:pt x="528" y="48"/>
                </a:lnTo>
                <a:lnTo>
                  <a:pt x="530" y="48"/>
                </a:lnTo>
                <a:lnTo>
                  <a:pt x="530" y="50"/>
                </a:lnTo>
                <a:lnTo>
                  <a:pt x="532" y="50"/>
                </a:lnTo>
                <a:lnTo>
                  <a:pt x="534" y="50"/>
                </a:lnTo>
                <a:lnTo>
                  <a:pt x="536" y="50"/>
                </a:lnTo>
                <a:lnTo>
                  <a:pt x="538" y="50"/>
                </a:lnTo>
                <a:lnTo>
                  <a:pt x="540" y="50"/>
                </a:lnTo>
                <a:lnTo>
                  <a:pt x="542" y="50"/>
                </a:lnTo>
                <a:lnTo>
                  <a:pt x="543" y="52"/>
                </a:lnTo>
                <a:lnTo>
                  <a:pt x="545" y="50"/>
                </a:lnTo>
                <a:lnTo>
                  <a:pt x="547" y="50"/>
                </a:lnTo>
                <a:lnTo>
                  <a:pt x="549" y="50"/>
                </a:lnTo>
                <a:lnTo>
                  <a:pt x="551" y="50"/>
                </a:lnTo>
                <a:lnTo>
                  <a:pt x="553" y="50"/>
                </a:lnTo>
                <a:lnTo>
                  <a:pt x="555" y="50"/>
                </a:lnTo>
                <a:lnTo>
                  <a:pt x="555" y="48"/>
                </a:lnTo>
                <a:lnTo>
                  <a:pt x="553" y="48"/>
                </a:lnTo>
                <a:lnTo>
                  <a:pt x="553" y="46"/>
                </a:lnTo>
                <a:lnTo>
                  <a:pt x="553" y="44"/>
                </a:lnTo>
                <a:lnTo>
                  <a:pt x="553" y="42"/>
                </a:lnTo>
                <a:lnTo>
                  <a:pt x="553" y="40"/>
                </a:lnTo>
                <a:lnTo>
                  <a:pt x="553" y="38"/>
                </a:lnTo>
                <a:lnTo>
                  <a:pt x="553" y="36"/>
                </a:lnTo>
                <a:lnTo>
                  <a:pt x="553" y="34"/>
                </a:lnTo>
                <a:lnTo>
                  <a:pt x="553" y="32"/>
                </a:lnTo>
                <a:lnTo>
                  <a:pt x="553" y="30"/>
                </a:lnTo>
                <a:lnTo>
                  <a:pt x="551" y="29"/>
                </a:lnTo>
                <a:lnTo>
                  <a:pt x="551" y="25"/>
                </a:lnTo>
                <a:lnTo>
                  <a:pt x="551" y="23"/>
                </a:lnTo>
                <a:lnTo>
                  <a:pt x="551" y="21"/>
                </a:lnTo>
                <a:lnTo>
                  <a:pt x="553" y="19"/>
                </a:lnTo>
                <a:lnTo>
                  <a:pt x="555" y="17"/>
                </a:lnTo>
                <a:lnTo>
                  <a:pt x="557" y="17"/>
                </a:lnTo>
                <a:lnTo>
                  <a:pt x="559" y="15"/>
                </a:lnTo>
                <a:lnTo>
                  <a:pt x="561" y="15"/>
                </a:lnTo>
                <a:lnTo>
                  <a:pt x="563" y="15"/>
                </a:lnTo>
                <a:lnTo>
                  <a:pt x="565" y="15"/>
                </a:lnTo>
                <a:lnTo>
                  <a:pt x="567" y="15"/>
                </a:lnTo>
                <a:lnTo>
                  <a:pt x="568" y="15"/>
                </a:lnTo>
                <a:lnTo>
                  <a:pt x="568" y="13"/>
                </a:lnTo>
                <a:lnTo>
                  <a:pt x="570" y="13"/>
                </a:lnTo>
                <a:lnTo>
                  <a:pt x="572" y="13"/>
                </a:lnTo>
                <a:lnTo>
                  <a:pt x="574" y="13"/>
                </a:lnTo>
                <a:lnTo>
                  <a:pt x="576" y="11"/>
                </a:lnTo>
                <a:lnTo>
                  <a:pt x="578" y="11"/>
                </a:lnTo>
                <a:lnTo>
                  <a:pt x="580" y="9"/>
                </a:lnTo>
                <a:lnTo>
                  <a:pt x="582" y="7"/>
                </a:lnTo>
                <a:lnTo>
                  <a:pt x="584" y="6"/>
                </a:lnTo>
                <a:lnTo>
                  <a:pt x="584" y="4"/>
                </a:lnTo>
                <a:lnTo>
                  <a:pt x="586" y="4"/>
                </a:lnTo>
                <a:lnTo>
                  <a:pt x="588" y="4"/>
                </a:lnTo>
                <a:lnTo>
                  <a:pt x="590" y="2"/>
                </a:lnTo>
                <a:lnTo>
                  <a:pt x="591" y="2"/>
                </a:lnTo>
                <a:lnTo>
                  <a:pt x="595" y="0"/>
                </a:lnTo>
                <a:lnTo>
                  <a:pt x="599" y="6"/>
                </a:lnTo>
                <a:lnTo>
                  <a:pt x="601" y="6"/>
                </a:lnTo>
                <a:lnTo>
                  <a:pt x="603" y="6"/>
                </a:lnTo>
                <a:lnTo>
                  <a:pt x="605" y="6"/>
                </a:lnTo>
                <a:lnTo>
                  <a:pt x="607" y="6"/>
                </a:lnTo>
                <a:lnTo>
                  <a:pt x="607" y="7"/>
                </a:lnTo>
                <a:lnTo>
                  <a:pt x="609" y="7"/>
                </a:lnTo>
                <a:lnTo>
                  <a:pt x="609" y="9"/>
                </a:lnTo>
                <a:lnTo>
                  <a:pt x="609" y="11"/>
                </a:lnTo>
                <a:lnTo>
                  <a:pt x="611" y="11"/>
                </a:lnTo>
                <a:lnTo>
                  <a:pt x="611" y="13"/>
                </a:lnTo>
                <a:lnTo>
                  <a:pt x="611" y="15"/>
                </a:lnTo>
                <a:lnTo>
                  <a:pt x="613" y="15"/>
                </a:lnTo>
                <a:lnTo>
                  <a:pt x="613" y="17"/>
                </a:lnTo>
                <a:lnTo>
                  <a:pt x="615" y="17"/>
                </a:lnTo>
                <a:lnTo>
                  <a:pt x="616" y="17"/>
                </a:lnTo>
                <a:lnTo>
                  <a:pt x="618" y="17"/>
                </a:lnTo>
                <a:lnTo>
                  <a:pt x="620" y="15"/>
                </a:lnTo>
                <a:lnTo>
                  <a:pt x="622" y="15"/>
                </a:lnTo>
                <a:lnTo>
                  <a:pt x="624" y="15"/>
                </a:lnTo>
                <a:lnTo>
                  <a:pt x="626" y="15"/>
                </a:lnTo>
                <a:lnTo>
                  <a:pt x="628" y="17"/>
                </a:lnTo>
                <a:lnTo>
                  <a:pt x="628" y="19"/>
                </a:lnTo>
                <a:lnTo>
                  <a:pt x="628" y="21"/>
                </a:lnTo>
                <a:lnTo>
                  <a:pt x="626" y="21"/>
                </a:lnTo>
                <a:lnTo>
                  <a:pt x="626" y="23"/>
                </a:lnTo>
                <a:lnTo>
                  <a:pt x="624" y="23"/>
                </a:lnTo>
                <a:lnTo>
                  <a:pt x="624" y="25"/>
                </a:lnTo>
                <a:lnTo>
                  <a:pt x="624" y="27"/>
                </a:lnTo>
                <a:lnTo>
                  <a:pt x="624" y="29"/>
                </a:lnTo>
                <a:lnTo>
                  <a:pt x="626" y="29"/>
                </a:lnTo>
                <a:lnTo>
                  <a:pt x="628" y="30"/>
                </a:lnTo>
                <a:lnTo>
                  <a:pt x="630" y="30"/>
                </a:lnTo>
                <a:lnTo>
                  <a:pt x="632" y="30"/>
                </a:lnTo>
                <a:lnTo>
                  <a:pt x="634" y="30"/>
                </a:lnTo>
                <a:lnTo>
                  <a:pt x="636" y="32"/>
                </a:lnTo>
                <a:lnTo>
                  <a:pt x="638" y="30"/>
                </a:lnTo>
                <a:lnTo>
                  <a:pt x="639" y="30"/>
                </a:lnTo>
                <a:lnTo>
                  <a:pt x="639" y="29"/>
                </a:lnTo>
                <a:lnTo>
                  <a:pt x="641" y="29"/>
                </a:lnTo>
                <a:lnTo>
                  <a:pt x="641" y="27"/>
                </a:lnTo>
                <a:lnTo>
                  <a:pt x="643" y="27"/>
                </a:lnTo>
                <a:lnTo>
                  <a:pt x="643" y="25"/>
                </a:lnTo>
                <a:lnTo>
                  <a:pt x="645" y="25"/>
                </a:lnTo>
                <a:lnTo>
                  <a:pt x="645" y="23"/>
                </a:lnTo>
                <a:lnTo>
                  <a:pt x="647" y="23"/>
                </a:lnTo>
                <a:lnTo>
                  <a:pt x="647" y="21"/>
                </a:lnTo>
                <a:lnTo>
                  <a:pt x="649" y="21"/>
                </a:lnTo>
                <a:lnTo>
                  <a:pt x="651" y="19"/>
                </a:lnTo>
                <a:lnTo>
                  <a:pt x="653" y="19"/>
                </a:lnTo>
                <a:lnTo>
                  <a:pt x="653" y="17"/>
                </a:lnTo>
                <a:lnTo>
                  <a:pt x="655" y="17"/>
                </a:lnTo>
                <a:lnTo>
                  <a:pt x="657" y="17"/>
                </a:lnTo>
                <a:lnTo>
                  <a:pt x="659" y="17"/>
                </a:lnTo>
                <a:lnTo>
                  <a:pt x="659" y="19"/>
                </a:lnTo>
                <a:lnTo>
                  <a:pt x="659" y="21"/>
                </a:lnTo>
                <a:lnTo>
                  <a:pt x="657" y="21"/>
                </a:lnTo>
                <a:lnTo>
                  <a:pt x="657" y="23"/>
                </a:lnTo>
                <a:lnTo>
                  <a:pt x="659" y="23"/>
                </a:lnTo>
                <a:lnTo>
                  <a:pt x="659" y="25"/>
                </a:lnTo>
                <a:lnTo>
                  <a:pt x="661" y="25"/>
                </a:lnTo>
                <a:lnTo>
                  <a:pt x="663" y="32"/>
                </a:lnTo>
                <a:lnTo>
                  <a:pt x="661" y="36"/>
                </a:lnTo>
                <a:lnTo>
                  <a:pt x="663" y="40"/>
                </a:lnTo>
                <a:lnTo>
                  <a:pt x="666" y="42"/>
                </a:lnTo>
                <a:lnTo>
                  <a:pt x="666" y="46"/>
                </a:lnTo>
                <a:lnTo>
                  <a:pt x="666" y="52"/>
                </a:lnTo>
                <a:lnTo>
                  <a:pt x="668" y="52"/>
                </a:lnTo>
                <a:lnTo>
                  <a:pt x="670" y="52"/>
                </a:lnTo>
                <a:lnTo>
                  <a:pt x="672" y="52"/>
                </a:lnTo>
                <a:lnTo>
                  <a:pt x="674" y="52"/>
                </a:lnTo>
                <a:lnTo>
                  <a:pt x="674" y="54"/>
                </a:lnTo>
                <a:lnTo>
                  <a:pt x="676" y="54"/>
                </a:lnTo>
                <a:lnTo>
                  <a:pt x="678" y="54"/>
                </a:lnTo>
                <a:lnTo>
                  <a:pt x="680" y="54"/>
                </a:lnTo>
                <a:lnTo>
                  <a:pt x="682" y="54"/>
                </a:lnTo>
                <a:lnTo>
                  <a:pt x="684" y="54"/>
                </a:lnTo>
                <a:lnTo>
                  <a:pt x="686" y="54"/>
                </a:lnTo>
                <a:lnTo>
                  <a:pt x="686" y="55"/>
                </a:lnTo>
                <a:lnTo>
                  <a:pt x="686" y="57"/>
                </a:lnTo>
                <a:lnTo>
                  <a:pt x="687" y="59"/>
                </a:lnTo>
                <a:lnTo>
                  <a:pt x="689" y="59"/>
                </a:lnTo>
                <a:lnTo>
                  <a:pt x="691" y="59"/>
                </a:lnTo>
                <a:lnTo>
                  <a:pt x="693" y="59"/>
                </a:lnTo>
                <a:lnTo>
                  <a:pt x="693" y="57"/>
                </a:lnTo>
                <a:lnTo>
                  <a:pt x="695" y="57"/>
                </a:lnTo>
                <a:lnTo>
                  <a:pt x="697" y="55"/>
                </a:lnTo>
                <a:lnTo>
                  <a:pt x="697" y="69"/>
                </a:lnTo>
                <a:lnTo>
                  <a:pt x="699" y="82"/>
                </a:lnTo>
                <a:lnTo>
                  <a:pt x="705" y="80"/>
                </a:lnTo>
                <a:lnTo>
                  <a:pt x="711" y="73"/>
                </a:lnTo>
                <a:lnTo>
                  <a:pt x="714" y="71"/>
                </a:lnTo>
                <a:lnTo>
                  <a:pt x="718" y="77"/>
                </a:lnTo>
                <a:lnTo>
                  <a:pt x="720" y="96"/>
                </a:lnTo>
                <a:lnTo>
                  <a:pt x="720" y="107"/>
                </a:lnTo>
                <a:lnTo>
                  <a:pt x="732" y="119"/>
                </a:lnTo>
                <a:lnTo>
                  <a:pt x="760" y="125"/>
                </a:lnTo>
                <a:lnTo>
                  <a:pt x="778" y="119"/>
                </a:lnTo>
                <a:lnTo>
                  <a:pt x="793" y="115"/>
                </a:lnTo>
                <a:lnTo>
                  <a:pt x="795" y="113"/>
                </a:lnTo>
                <a:lnTo>
                  <a:pt x="793" y="105"/>
                </a:lnTo>
                <a:lnTo>
                  <a:pt x="791" y="86"/>
                </a:lnTo>
                <a:lnTo>
                  <a:pt x="782" y="65"/>
                </a:lnTo>
                <a:lnTo>
                  <a:pt x="772" y="61"/>
                </a:lnTo>
                <a:lnTo>
                  <a:pt x="766" y="50"/>
                </a:lnTo>
                <a:lnTo>
                  <a:pt x="768" y="40"/>
                </a:lnTo>
                <a:lnTo>
                  <a:pt x="766" y="32"/>
                </a:lnTo>
                <a:lnTo>
                  <a:pt x="768" y="32"/>
                </a:lnTo>
                <a:lnTo>
                  <a:pt x="770" y="30"/>
                </a:lnTo>
                <a:lnTo>
                  <a:pt x="772" y="30"/>
                </a:lnTo>
                <a:lnTo>
                  <a:pt x="774" y="30"/>
                </a:lnTo>
                <a:lnTo>
                  <a:pt x="776" y="29"/>
                </a:lnTo>
                <a:lnTo>
                  <a:pt x="774" y="29"/>
                </a:lnTo>
                <a:lnTo>
                  <a:pt x="774" y="27"/>
                </a:lnTo>
                <a:lnTo>
                  <a:pt x="772" y="27"/>
                </a:lnTo>
                <a:lnTo>
                  <a:pt x="772" y="25"/>
                </a:lnTo>
                <a:lnTo>
                  <a:pt x="772" y="23"/>
                </a:lnTo>
                <a:lnTo>
                  <a:pt x="772" y="21"/>
                </a:lnTo>
                <a:lnTo>
                  <a:pt x="774" y="21"/>
                </a:lnTo>
                <a:lnTo>
                  <a:pt x="776" y="21"/>
                </a:lnTo>
                <a:lnTo>
                  <a:pt x="778" y="19"/>
                </a:lnTo>
                <a:lnTo>
                  <a:pt x="780" y="21"/>
                </a:lnTo>
                <a:lnTo>
                  <a:pt x="782" y="21"/>
                </a:lnTo>
                <a:lnTo>
                  <a:pt x="783" y="21"/>
                </a:lnTo>
                <a:lnTo>
                  <a:pt x="785" y="21"/>
                </a:lnTo>
                <a:lnTo>
                  <a:pt x="787" y="19"/>
                </a:lnTo>
                <a:lnTo>
                  <a:pt x="789" y="17"/>
                </a:lnTo>
                <a:lnTo>
                  <a:pt x="791" y="17"/>
                </a:lnTo>
                <a:lnTo>
                  <a:pt x="791" y="15"/>
                </a:lnTo>
                <a:lnTo>
                  <a:pt x="793" y="15"/>
                </a:lnTo>
                <a:lnTo>
                  <a:pt x="793" y="13"/>
                </a:lnTo>
                <a:lnTo>
                  <a:pt x="795" y="13"/>
                </a:lnTo>
                <a:lnTo>
                  <a:pt x="797" y="15"/>
                </a:lnTo>
                <a:lnTo>
                  <a:pt x="797" y="19"/>
                </a:lnTo>
                <a:lnTo>
                  <a:pt x="799" y="19"/>
                </a:lnTo>
                <a:lnTo>
                  <a:pt x="801" y="21"/>
                </a:lnTo>
                <a:lnTo>
                  <a:pt x="803" y="23"/>
                </a:lnTo>
                <a:lnTo>
                  <a:pt x="803" y="25"/>
                </a:lnTo>
                <a:lnTo>
                  <a:pt x="805" y="27"/>
                </a:lnTo>
                <a:lnTo>
                  <a:pt x="807" y="29"/>
                </a:lnTo>
                <a:lnTo>
                  <a:pt x="807" y="30"/>
                </a:lnTo>
                <a:lnTo>
                  <a:pt x="807" y="32"/>
                </a:lnTo>
                <a:lnTo>
                  <a:pt x="807" y="34"/>
                </a:lnTo>
                <a:lnTo>
                  <a:pt x="805" y="36"/>
                </a:lnTo>
                <a:lnTo>
                  <a:pt x="805" y="38"/>
                </a:lnTo>
                <a:lnTo>
                  <a:pt x="805" y="40"/>
                </a:lnTo>
                <a:lnTo>
                  <a:pt x="803" y="42"/>
                </a:lnTo>
                <a:lnTo>
                  <a:pt x="803" y="44"/>
                </a:lnTo>
                <a:lnTo>
                  <a:pt x="803" y="48"/>
                </a:lnTo>
                <a:lnTo>
                  <a:pt x="803" y="50"/>
                </a:lnTo>
                <a:lnTo>
                  <a:pt x="805" y="52"/>
                </a:lnTo>
                <a:lnTo>
                  <a:pt x="805" y="54"/>
                </a:lnTo>
                <a:lnTo>
                  <a:pt x="807" y="55"/>
                </a:lnTo>
                <a:lnTo>
                  <a:pt x="808" y="57"/>
                </a:lnTo>
                <a:lnTo>
                  <a:pt x="808" y="59"/>
                </a:lnTo>
                <a:lnTo>
                  <a:pt x="808" y="61"/>
                </a:lnTo>
                <a:lnTo>
                  <a:pt x="808" y="63"/>
                </a:lnTo>
                <a:lnTo>
                  <a:pt x="808" y="67"/>
                </a:lnTo>
                <a:lnTo>
                  <a:pt x="808" y="69"/>
                </a:lnTo>
                <a:lnTo>
                  <a:pt x="805" y="71"/>
                </a:lnTo>
                <a:lnTo>
                  <a:pt x="805" y="73"/>
                </a:lnTo>
                <a:lnTo>
                  <a:pt x="805" y="75"/>
                </a:lnTo>
                <a:lnTo>
                  <a:pt x="805" y="77"/>
                </a:lnTo>
                <a:lnTo>
                  <a:pt x="805" y="78"/>
                </a:lnTo>
                <a:lnTo>
                  <a:pt x="803" y="80"/>
                </a:lnTo>
                <a:lnTo>
                  <a:pt x="805" y="80"/>
                </a:lnTo>
                <a:lnTo>
                  <a:pt x="807" y="82"/>
                </a:lnTo>
                <a:lnTo>
                  <a:pt x="808" y="84"/>
                </a:lnTo>
                <a:lnTo>
                  <a:pt x="810" y="86"/>
                </a:lnTo>
                <a:lnTo>
                  <a:pt x="810" y="88"/>
                </a:lnTo>
                <a:lnTo>
                  <a:pt x="812" y="88"/>
                </a:lnTo>
                <a:lnTo>
                  <a:pt x="814" y="90"/>
                </a:lnTo>
                <a:lnTo>
                  <a:pt x="814" y="92"/>
                </a:lnTo>
                <a:lnTo>
                  <a:pt x="814" y="94"/>
                </a:lnTo>
                <a:lnTo>
                  <a:pt x="814" y="96"/>
                </a:lnTo>
                <a:lnTo>
                  <a:pt x="814" y="98"/>
                </a:lnTo>
                <a:lnTo>
                  <a:pt x="812" y="100"/>
                </a:lnTo>
                <a:lnTo>
                  <a:pt x="810" y="102"/>
                </a:lnTo>
                <a:lnTo>
                  <a:pt x="810" y="103"/>
                </a:lnTo>
                <a:lnTo>
                  <a:pt x="810" y="105"/>
                </a:lnTo>
                <a:lnTo>
                  <a:pt x="812" y="107"/>
                </a:lnTo>
                <a:lnTo>
                  <a:pt x="814" y="109"/>
                </a:lnTo>
                <a:lnTo>
                  <a:pt x="814" y="111"/>
                </a:lnTo>
                <a:lnTo>
                  <a:pt x="814" y="113"/>
                </a:lnTo>
                <a:lnTo>
                  <a:pt x="810" y="113"/>
                </a:lnTo>
                <a:lnTo>
                  <a:pt x="808" y="115"/>
                </a:lnTo>
                <a:lnTo>
                  <a:pt x="808" y="117"/>
                </a:lnTo>
                <a:lnTo>
                  <a:pt x="808" y="119"/>
                </a:lnTo>
                <a:lnTo>
                  <a:pt x="807" y="121"/>
                </a:lnTo>
                <a:lnTo>
                  <a:pt x="805" y="123"/>
                </a:lnTo>
                <a:lnTo>
                  <a:pt x="805" y="125"/>
                </a:lnTo>
                <a:lnTo>
                  <a:pt x="803" y="127"/>
                </a:lnTo>
                <a:lnTo>
                  <a:pt x="803" y="128"/>
                </a:lnTo>
                <a:lnTo>
                  <a:pt x="805" y="130"/>
                </a:lnTo>
                <a:lnTo>
                  <a:pt x="805" y="132"/>
                </a:lnTo>
                <a:lnTo>
                  <a:pt x="807" y="134"/>
                </a:lnTo>
                <a:lnTo>
                  <a:pt x="808" y="134"/>
                </a:lnTo>
                <a:lnTo>
                  <a:pt x="810" y="136"/>
                </a:lnTo>
                <a:lnTo>
                  <a:pt x="808" y="136"/>
                </a:lnTo>
                <a:lnTo>
                  <a:pt x="808" y="138"/>
                </a:lnTo>
                <a:lnTo>
                  <a:pt x="810" y="140"/>
                </a:lnTo>
                <a:lnTo>
                  <a:pt x="810" y="142"/>
                </a:lnTo>
                <a:lnTo>
                  <a:pt x="812" y="144"/>
                </a:lnTo>
                <a:lnTo>
                  <a:pt x="812" y="146"/>
                </a:lnTo>
                <a:lnTo>
                  <a:pt x="810" y="146"/>
                </a:lnTo>
                <a:lnTo>
                  <a:pt x="810" y="148"/>
                </a:lnTo>
                <a:lnTo>
                  <a:pt x="810" y="150"/>
                </a:lnTo>
                <a:lnTo>
                  <a:pt x="812" y="151"/>
                </a:lnTo>
                <a:lnTo>
                  <a:pt x="812" y="153"/>
                </a:lnTo>
                <a:lnTo>
                  <a:pt x="812" y="155"/>
                </a:lnTo>
                <a:lnTo>
                  <a:pt x="814" y="155"/>
                </a:lnTo>
                <a:lnTo>
                  <a:pt x="814" y="157"/>
                </a:lnTo>
                <a:lnTo>
                  <a:pt x="814" y="159"/>
                </a:lnTo>
                <a:lnTo>
                  <a:pt x="816" y="159"/>
                </a:lnTo>
                <a:lnTo>
                  <a:pt x="816" y="157"/>
                </a:lnTo>
                <a:lnTo>
                  <a:pt x="818" y="157"/>
                </a:lnTo>
                <a:lnTo>
                  <a:pt x="818" y="159"/>
                </a:lnTo>
                <a:lnTo>
                  <a:pt x="820" y="159"/>
                </a:lnTo>
                <a:lnTo>
                  <a:pt x="820" y="161"/>
                </a:lnTo>
                <a:lnTo>
                  <a:pt x="820" y="163"/>
                </a:lnTo>
                <a:lnTo>
                  <a:pt x="820" y="165"/>
                </a:lnTo>
                <a:lnTo>
                  <a:pt x="820" y="167"/>
                </a:lnTo>
                <a:lnTo>
                  <a:pt x="820" y="169"/>
                </a:lnTo>
                <a:lnTo>
                  <a:pt x="820" y="171"/>
                </a:lnTo>
                <a:lnTo>
                  <a:pt x="818" y="171"/>
                </a:lnTo>
                <a:lnTo>
                  <a:pt x="814" y="173"/>
                </a:lnTo>
                <a:lnTo>
                  <a:pt x="814" y="175"/>
                </a:lnTo>
                <a:lnTo>
                  <a:pt x="814" y="176"/>
                </a:lnTo>
                <a:lnTo>
                  <a:pt x="814" y="178"/>
                </a:lnTo>
                <a:lnTo>
                  <a:pt x="814" y="180"/>
                </a:lnTo>
                <a:lnTo>
                  <a:pt x="818" y="182"/>
                </a:lnTo>
                <a:lnTo>
                  <a:pt x="820" y="182"/>
                </a:lnTo>
                <a:lnTo>
                  <a:pt x="828" y="184"/>
                </a:lnTo>
                <a:lnTo>
                  <a:pt x="837" y="188"/>
                </a:lnTo>
                <a:lnTo>
                  <a:pt x="839" y="190"/>
                </a:lnTo>
                <a:lnTo>
                  <a:pt x="841" y="192"/>
                </a:lnTo>
                <a:lnTo>
                  <a:pt x="841" y="194"/>
                </a:lnTo>
                <a:lnTo>
                  <a:pt x="843" y="194"/>
                </a:lnTo>
                <a:lnTo>
                  <a:pt x="845" y="196"/>
                </a:lnTo>
                <a:lnTo>
                  <a:pt x="847" y="196"/>
                </a:lnTo>
                <a:lnTo>
                  <a:pt x="849" y="198"/>
                </a:lnTo>
                <a:lnTo>
                  <a:pt x="849" y="196"/>
                </a:lnTo>
                <a:lnTo>
                  <a:pt x="851" y="196"/>
                </a:lnTo>
                <a:lnTo>
                  <a:pt x="853" y="196"/>
                </a:lnTo>
                <a:lnTo>
                  <a:pt x="855" y="196"/>
                </a:lnTo>
                <a:lnTo>
                  <a:pt x="855" y="194"/>
                </a:lnTo>
                <a:lnTo>
                  <a:pt x="856" y="194"/>
                </a:lnTo>
                <a:lnTo>
                  <a:pt x="858" y="194"/>
                </a:lnTo>
                <a:lnTo>
                  <a:pt x="858" y="192"/>
                </a:lnTo>
                <a:lnTo>
                  <a:pt x="860" y="192"/>
                </a:lnTo>
                <a:lnTo>
                  <a:pt x="862" y="192"/>
                </a:lnTo>
                <a:lnTo>
                  <a:pt x="864" y="192"/>
                </a:lnTo>
                <a:lnTo>
                  <a:pt x="866" y="192"/>
                </a:lnTo>
                <a:lnTo>
                  <a:pt x="868" y="192"/>
                </a:lnTo>
                <a:lnTo>
                  <a:pt x="870" y="192"/>
                </a:lnTo>
                <a:lnTo>
                  <a:pt x="872" y="194"/>
                </a:lnTo>
                <a:lnTo>
                  <a:pt x="874" y="194"/>
                </a:lnTo>
                <a:lnTo>
                  <a:pt x="874" y="196"/>
                </a:lnTo>
                <a:lnTo>
                  <a:pt x="876" y="196"/>
                </a:lnTo>
                <a:lnTo>
                  <a:pt x="876" y="198"/>
                </a:lnTo>
                <a:lnTo>
                  <a:pt x="878" y="199"/>
                </a:lnTo>
                <a:lnTo>
                  <a:pt x="878" y="201"/>
                </a:lnTo>
                <a:lnTo>
                  <a:pt x="879" y="201"/>
                </a:lnTo>
                <a:lnTo>
                  <a:pt x="879" y="203"/>
                </a:lnTo>
                <a:lnTo>
                  <a:pt x="881" y="203"/>
                </a:lnTo>
                <a:lnTo>
                  <a:pt x="881" y="205"/>
                </a:lnTo>
                <a:lnTo>
                  <a:pt x="883" y="205"/>
                </a:lnTo>
                <a:lnTo>
                  <a:pt x="883" y="207"/>
                </a:lnTo>
                <a:lnTo>
                  <a:pt x="885" y="207"/>
                </a:lnTo>
                <a:lnTo>
                  <a:pt x="887" y="207"/>
                </a:lnTo>
                <a:lnTo>
                  <a:pt x="887" y="209"/>
                </a:lnTo>
                <a:lnTo>
                  <a:pt x="889" y="209"/>
                </a:lnTo>
                <a:lnTo>
                  <a:pt x="891" y="209"/>
                </a:lnTo>
                <a:lnTo>
                  <a:pt x="891" y="211"/>
                </a:lnTo>
                <a:lnTo>
                  <a:pt x="893" y="211"/>
                </a:lnTo>
                <a:lnTo>
                  <a:pt x="895" y="211"/>
                </a:lnTo>
                <a:lnTo>
                  <a:pt x="897" y="211"/>
                </a:lnTo>
                <a:lnTo>
                  <a:pt x="899" y="211"/>
                </a:lnTo>
                <a:lnTo>
                  <a:pt x="899" y="213"/>
                </a:lnTo>
                <a:lnTo>
                  <a:pt x="901" y="213"/>
                </a:lnTo>
                <a:lnTo>
                  <a:pt x="903" y="213"/>
                </a:lnTo>
                <a:lnTo>
                  <a:pt x="904" y="215"/>
                </a:lnTo>
                <a:lnTo>
                  <a:pt x="906" y="215"/>
                </a:lnTo>
                <a:lnTo>
                  <a:pt x="908" y="217"/>
                </a:lnTo>
                <a:lnTo>
                  <a:pt x="910" y="217"/>
                </a:lnTo>
                <a:lnTo>
                  <a:pt x="912" y="217"/>
                </a:lnTo>
                <a:lnTo>
                  <a:pt x="912" y="219"/>
                </a:lnTo>
                <a:lnTo>
                  <a:pt x="914" y="219"/>
                </a:lnTo>
                <a:lnTo>
                  <a:pt x="916" y="219"/>
                </a:lnTo>
                <a:lnTo>
                  <a:pt x="916" y="221"/>
                </a:lnTo>
                <a:lnTo>
                  <a:pt x="918" y="221"/>
                </a:lnTo>
                <a:lnTo>
                  <a:pt x="920" y="221"/>
                </a:lnTo>
                <a:lnTo>
                  <a:pt x="922" y="223"/>
                </a:lnTo>
                <a:lnTo>
                  <a:pt x="924" y="223"/>
                </a:lnTo>
                <a:lnTo>
                  <a:pt x="926" y="224"/>
                </a:lnTo>
                <a:lnTo>
                  <a:pt x="927" y="224"/>
                </a:lnTo>
                <a:lnTo>
                  <a:pt x="929" y="224"/>
                </a:lnTo>
                <a:lnTo>
                  <a:pt x="929" y="226"/>
                </a:lnTo>
                <a:lnTo>
                  <a:pt x="931" y="226"/>
                </a:lnTo>
                <a:lnTo>
                  <a:pt x="933" y="228"/>
                </a:lnTo>
                <a:lnTo>
                  <a:pt x="935" y="228"/>
                </a:lnTo>
                <a:lnTo>
                  <a:pt x="937" y="228"/>
                </a:lnTo>
                <a:lnTo>
                  <a:pt x="937" y="230"/>
                </a:lnTo>
                <a:lnTo>
                  <a:pt x="939" y="230"/>
                </a:lnTo>
                <a:lnTo>
                  <a:pt x="941" y="230"/>
                </a:lnTo>
                <a:lnTo>
                  <a:pt x="943" y="232"/>
                </a:lnTo>
                <a:lnTo>
                  <a:pt x="945" y="232"/>
                </a:lnTo>
                <a:lnTo>
                  <a:pt x="947" y="234"/>
                </a:lnTo>
                <a:lnTo>
                  <a:pt x="949" y="234"/>
                </a:lnTo>
                <a:lnTo>
                  <a:pt x="949" y="236"/>
                </a:lnTo>
                <a:lnTo>
                  <a:pt x="949" y="238"/>
                </a:lnTo>
                <a:lnTo>
                  <a:pt x="951" y="238"/>
                </a:lnTo>
                <a:lnTo>
                  <a:pt x="951" y="240"/>
                </a:lnTo>
                <a:lnTo>
                  <a:pt x="952" y="240"/>
                </a:lnTo>
                <a:lnTo>
                  <a:pt x="952" y="242"/>
                </a:lnTo>
                <a:lnTo>
                  <a:pt x="954" y="242"/>
                </a:lnTo>
                <a:lnTo>
                  <a:pt x="956" y="242"/>
                </a:lnTo>
                <a:lnTo>
                  <a:pt x="958" y="242"/>
                </a:lnTo>
                <a:lnTo>
                  <a:pt x="960" y="242"/>
                </a:lnTo>
                <a:lnTo>
                  <a:pt x="962" y="242"/>
                </a:lnTo>
                <a:lnTo>
                  <a:pt x="964" y="240"/>
                </a:lnTo>
                <a:lnTo>
                  <a:pt x="966" y="240"/>
                </a:lnTo>
                <a:lnTo>
                  <a:pt x="970" y="236"/>
                </a:lnTo>
                <a:lnTo>
                  <a:pt x="970" y="238"/>
                </a:lnTo>
                <a:lnTo>
                  <a:pt x="972" y="238"/>
                </a:lnTo>
                <a:lnTo>
                  <a:pt x="972" y="240"/>
                </a:lnTo>
                <a:lnTo>
                  <a:pt x="974" y="242"/>
                </a:lnTo>
                <a:lnTo>
                  <a:pt x="975" y="242"/>
                </a:lnTo>
                <a:lnTo>
                  <a:pt x="977" y="242"/>
                </a:lnTo>
                <a:lnTo>
                  <a:pt x="975" y="242"/>
                </a:lnTo>
                <a:lnTo>
                  <a:pt x="975" y="244"/>
                </a:lnTo>
                <a:lnTo>
                  <a:pt x="977" y="244"/>
                </a:lnTo>
                <a:lnTo>
                  <a:pt x="979" y="242"/>
                </a:lnTo>
                <a:lnTo>
                  <a:pt x="979" y="244"/>
                </a:lnTo>
                <a:lnTo>
                  <a:pt x="981" y="244"/>
                </a:lnTo>
                <a:lnTo>
                  <a:pt x="981" y="246"/>
                </a:lnTo>
                <a:lnTo>
                  <a:pt x="981" y="248"/>
                </a:lnTo>
                <a:lnTo>
                  <a:pt x="983" y="246"/>
                </a:lnTo>
                <a:lnTo>
                  <a:pt x="987" y="246"/>
                </a:lnTo>
                <a:lnTo>
                  <a:pt x="989" y="246"/>
                </a:lnTo>
                <a:lnTo>
                  <a:pt x="987" y="248"/>
                </a:lnTo>
                <a:lnTo>
                  <a:pt x="989" y="248"/>
                </a:lnTo>
                <a:lnTo>
                  <a:pt x="989" y="246"/>
                </a:lnTo>
                <a:lnTo>
                  <a:pt x="989" y="244"/>
                </a:lnTo>
                <a:lnTo>
                  <a:pt x="991" y="244"/>
                </a:lnTo>
                <a:lnTo>
                  <a:pt x="993" y="244"/>
                </a:lnTo>
                <a:lnTo>
                  <a:pt x="995" y="244"/>
                </a:lnTo>
                <a:lnTo>
                  <a:pt x="995" y="246"/>
                </a:lnTo>
                <a:lnTo>
                  <a:pt x="993" y="246"/>
                </a:lnTo>
                <a:lnTo>
                  <a:pt x="995" y="246"/>
                </a:lnTo>
                <a:lnTo>
                  <a:pt x="997" y="246"/>
                </a:lnTo>
                <a:lnTo>
                  <a:pt x="997" y="244"/>
                </a:lnTo>
                <a:lnTo>
                  <a:pt x="999" y="244"/>
                </a:lnTo>
                <a:lnTo>
                  <a:pt x="1000" y="244"/>
                </a:lnTo>
                <a:lnTo>
                  <a:pt x="1002" y="244"/>
                </a:lnTo>
                <a:lnTo>
                  <a:pt x="1004" y="246"/>
                </a:lnTo>
                <a:lnTo>
                  <a:pt x="1006" y="246"/>
                </a:lnTo>
                <a:lnTo>
                  <a:pt x="1006" y="244"/>
                </a:lnTo>
                <a:lnTo>
                  <a:pt x="1004" y="244"/>
                </a:lnTo>
                <a:lnTo>
                  <a:pt x="1004" y="242"/>
                </a:lnTo>
                <a:lnTo>
                  <a:pt x="1004" y="240"/>
                </a:lnTo>
                <a:lnTo>
                  <a:pt x="1006" y="240"/>
                </a:lnTo>
                <a:lnTo>
                  <a:pt x="1008" y="240"/>
                </a:lnTo>
                <a:lnTo>
                  <a:pt x="1010" y="238"/>
                </a:lnTo>
                <a:lnTo>
                  <a:pt x="1008" y="238"/>
                </a:lnTo>
                <a:lnTo>
                  <a:pt x="1006" y="238"/>
                </a:lnTo>
                <a:lnTo>
                  <a:pt x="1006" y="236"/>
                </a:lnTo>
                <a:lnTo>
                  <a:pt x="1004" y="236"/>
                </a:lnTo>
                <a:lnTo>
                  <a:pt x="1004" y="234"/>
                </a:lnTo>
                <a:lnTo>
                  <a:pt x="1006" y="234"/>
                </a:lnTo>
                <a:lnTo>
                  <a:pt x="1006" y="232"/>
                </a:lnTo>
                <a:lnTo>
                  <a:pt x="1008" y="232"/>
                </a:lnTo>
                <a:lnTo>
                  <a:pt x="1008" y="230"/>
                </a:lnTo>
                <a:lnTo>
                  <a:pt x="1010" y="230"/>
                </a:lnTo>
                <a:lnTo>
                  <a:pt x="1010" y="232"/>
                </a:lnTo>
                <a:lnTo>
                  <a:pt x="1012" y="232"/>
                </a:lnTo>
                <a:lnTo>
                  <a:pt x="1012" y="230"/>
                </a:lnTo>
                <a:lnTo>
                  <a:pt x="1014" y="230"/>
                </a:lnTo>
                <a:lnTo>
                  <a:pt x="1014" y="228"/>
                </a:lnTo>
                <a:lnTo>
                  <a:pt x="1016" y="228"/>
                </a:lnTo>
                <a:lnTo>
                  <a:pt x="1018" y="228"/>
                </a:lnTo>
                <a:lnTo>
                  <a:pt x="1018" y="230"/>
                </a:lnTo>
                <a:lnTo>
                  <a:pt x="1018" y="232"/>
                </a:lnTo>
                <a:lnTo>
                  <a:pt x="1018" y="234"/>
                </a:lnTo>
                <a:lnTo>
                  <a:pt x="1016" y="234"/>
                </a:lnTo>
                <a:lnTo>
                  <a:pt x="1018" y="234"/>
                </a:lnTo>
                <a:lnTo>
                  <a:pt x="1016" y="236"/>
                </a:lnTo>
                <a:lnTo>
                  <a:pt x="1016" y="238"/>
                </a:lnTo>
                <a:lnTo>
                  <a:pt x="1014" y="238"/>
                </a:lnTo>
                <a:lnTo>
                  <a:pt x="1014" y="240"/>
                </a:lnTo>
                <a:lnTo>
                  <a:pt x="1014" y="242"/>
                </a:lnTo>
                <a:lnTo>
                  <a:pt x="1014" y="244"/>
                </a:lnTo>
                <a:lnTo>
                  <a:pt x="1012" y="244"/>
                </a:lnTo>
                <a:lnTo>
                  <a:pt x="1012" y="246"/>
                </a:lnTo>
                <a:lnTo>
                  <a:pt x="1010" y="246"/>
                </a:lnTo>
                <a:lnTo>
                  <a:pt x="1010" y="248"/>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99704" y="4886535"/>
            <a:ext cx="1713054" cy="1852607"/>
          </a:xfrm>
          <a:custGeom>
            <a:avLst/>
            <a:gdLst>
              <a:gd name="T0" fmla="*/ 286 w 847"/>
              <a:gd name="T1" fmla="*/ 902 h 916"/>
              <a:gd name="T2" fmla="*/ 267 w 847"/>
              <a:gd name="T3" fmla="*/ 914 h 916"/>
              <a:gd name="T4" fmla="*/ 292 w 847"/>
              <a:gd name="T5" fmla="*/ 891 h 916"/>
              <a:gd name="T6" fmla="*/ 131 w 847"/>
              <a:gd name="T7" fmla="*/ 829 h 916"/>
              <a:gd name="T8" fmla="*/ 89 w 847"/>
              <a:gd name="T9" fmla="*/ 724 h 916"/>
              <a:gd name="T10" fmla="*/ 112 w 847"/>
              <a:gd name="T11" fmla="*/ 714 h 916"/>
              <a:gd name="T12" fmla="*/ 588 w 847"/>
              <a:gd name="T13" fmla="*/ 21 h 916"/>
              <a:gd name="T14" fmla="*/ 630 w 847"/>
              <a:gd name="T15" fmla="*/ 100 h 916"/>
              <a:gd name="T16" fmla="*/ 607 w 847"/>
              <a:gd name="T17" fmla="*/ 215 h 916"/>
              <a:gd name="T18" fmla="*/ 551 w 847"/>
              <a:gd name="T19" fmla="*/ 343 h 916"/>
              <a:gd name="T20" fmla="*/ 668 w 847"/>
              <a:gd name="T21" fmla="*/ 391 h 916"/>
              <a:gd name="T22" fmla="*/ 653 w 847"/>
              <a:gd name="T23" fmla="*/ 489 h 916"/>
              <a:gd name="T24" fmla="*/ 762 w 847"/>
              <a:gd name="T25" fmla="*/ 547 h 916"/>
              <a:gd name="T26" fmla="*/ 824 w 847"/>
              <a:gd name="T27" fmla="*/ 741 h 916"/>
              <a:gd name="T28" fmla="*/ 797 w 847"/>
              <a:gd name="T29" fmla="*/ 803 h 916"/>
              <a:gd name="T30" fmla="*/ 747 w 847"/>
              <a:gd name="T31" fmla="*/ 783 h 916"/>
              <a:gd name="T32" fmla="*/ 651 w 847"/>
              <a:gd name="T33" fmla="*/ 812 h 916"/>
              <a:gd name="T34" fmla="*/ 551 w 847"/>
              <a:gd name="T35" fmla="*/ 806 h 916"/>
              <a:gd name="T36" fmla="*/ 438 w 847"/>
              <a:gd name="T37" fmla="*/ 812 h 916"/>
              <a:gd name="T38" fmla="*/ 401 w 847"/>
              <a:gd name="T39" fmla="*/ 835 h 916"/>
              <a:gd name="T40" fmla="*/ 321 w 847"/>
              <a:gd name="T41" fmla="*/ 862 h 916"/>
              <a:gd name="T42" fmla="*/ 288 w 847"/>
              <a:gd name="T43" fmla="*/ 889 h 916"/>
              <a:gd name="T44" fmla="*/ 265 w 847"/>
              <a:gd name="T45" fmla="*/ 881 h 916"/>
              <a:gd name="T46" fmla="*/ 244 w 847"/>
              <a:gd name="T47" fmla="*/ 900 h 916"/>
              <a:gd name="T48" fmla="*/ 231 w 847"/>
              <a:gd name="T49" fmla="*/ 879 h 916"/>
              <a:gd name="T50" fmla="*/ 225 w 847"/>
              <a:gd name="T51" fmla="*/ 881 h 916"/>
              <a:gd name="T52" fmla="*/ 204 w 847"/>
              <a:gd name="T53" fmla="*/ 889 h 916"/>
              <a:gd name="T54" fmla="*/ 198 w 847"/>
              <a:gd name="T55" fmla="*/ 895 h 916"/>
              <a:gd name="T56" fmla="*/ 186 w 847"/>
              <a:gd name="T57" fmla="*/ 877 h 916"/>
              <a:gd name="T58" fmla="*/ 177 w 847"/>
              <a:gd name="T59" fmla="*/ 885 h 916"/>
              <a:gd name="T60" fmla="*/ 154 w 847"/>
              <a:gd name="T61" fmla="*/ 874 h 916"/>
              <a:gd name="T62" fmla="*/ 150 w 847"/>
              <a:gd name="T63" fmla="*/ 860 h 916"/>
              <a:gd name="T64" fmla="*/ 148 w 847"/>
              <a:gd name="T65" fmla="*/ 847 h 916"/>
              <a:gd name="T66" fmla="*/ 144 w 847"/>
              <a:gd name="T67" fmla="*/ 843 h 916"/>
              <a:gd name="T68" fmla="*/ 140 w 847"/>
              <a:gd name="T69" fmla="*/ 833 h 916"/>
              <a:gd name="T70" fmla="*/ 129 w 847"/>
              <a:gd name="T71" fmla="*/ 814 h 916"/>
              <a:gd name="T72" fmla="*/ 127 w 847"/>
              <a:gd name="T73" fmla="*/ 814 h 916"/>
              <a:gd name="T74" fmla="*/ 137 w 847"/>
              <a:gd name="T75" fmla="*/ 795 h 916"/>
              <a:gd name="T76" fmla="*/ 119 w 847"/>
              <a:gd name="T77" fmla="*/ 787 h 916"/>
              <a:gd name="T78" fmla="*/ 129 w 847"/>
              <a:gd name="T79" fmla="*/ 776 h 916"/>
              <a:gd name="T80" fmla="*/ 127 w 847"/>
              <a:gd name="T81" fmla="*/ 770 h 916"/>
              <a:gd name="T82" fmla="*/ 115 w 847"/>
              <a:gd name="T83" fmla="*/ 762 h 916"/>
              <a:gd name="T84" fmla="*/ 102 w 847"/>
              <a:gd name="T85" fmla="*/ 753 h 916"/>
              <a:gd name="T86" fmla="*/ 127 w 847"/>
              <a:gd name="T87" fmla="*/ 739 h 916"/>
              <a:gd name="T88" fmla="*/ 96 w 847"/>
              <a:gd name="T89" fmla="*/ 735 h 916"/>
              <a:gd name="T90" fmla="*/ 112 w 847"/>
              <a:gd name="T91" fmla="*/ 726 h 916"/>
              <a:gd name="T92" fmla="*/ 112 w 847"/>
              <a:gd name="T93" fmla="*/ 714 h 916"/>
              <a:gd name="T94" fmla="*/ 96 w 847"/>
              <a:gd name="T95" fmla="*/ 708 h 916"/>
              <a:gd name="T96" fmla="*/ 79 w 847"/>
              <a:gd name="T97" fmla="*/ 714 h 916"/>
              <a:gd name="T98" fmla="*/ 62 w 847"/>
              <a:gd name="T99" fmla="*/ 708 h 916"/>
              <a:gd name="T100" fmla="*/ 14 w 847"/>
              <a:gd name="T101" fmla="*/ 701 h 916"/>
              <a:gd name="T102" fmla="*/ 29 w 847"/>
              <a:gd name="T103" fmla="*/ 674 h 916"/>
              <a:gd name="T104" fmla="*/ 71 w 847"/>
              <a:gd name="T105" fmla="*/ 641 h 916"/>
              <a:gd name="T106" fmla="*/ 100 w 847"/>
              <a:gd name="T107" fmla="*/ 589 h 916"/>
              <a:gd name="T108" fmla="*/ 150 w 847"/>
              <a:gd name="T109" fmla="*/ 501 h 916"/>
              <a:gd name="T110" fmla="*/ 102 w 847"/>
              <a:gd name="T111" fmla="*/ 382 h 916"/>
              <a:gd name="T112" fmla="*/ 92 w 847"/>
              <a:gd name="T113" fmla="*/ 255 h 916"/>
              <a:gd name="T114" fmla="*/ 137 w 847"/>
              <a:gd name="T115" fmla="*/ 142 h 916"/>
              <a:gd name="T116" fmla="*/ 298 w 847"/>
              <a:gd name="T117" fmla="*/ 50 h 916"/>
              <a:gd name="T118" fmla="*/ 340 w 847"/>
              <a:gd name="T119" fmla="*/ 19 h 916"/>
              <a:gd name="T120" fmla="*/ 400 w 847"/>
              <a:gd name="T121" fmla="*/ 11 h 916"/>
              <a:gd name="T122" fmla="*/ 463 w 847"/>
              <a:gd name="T123" fmla="*/ 11 h 916"/>
              <a:gd name="T124" fmla="*/ 524 w 847"/>
              <a:gd name="T125" fmla="*/ 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7" h="916">
                <a:moveTo>
                  <a:pt x="242" y="897"/>
                </a:moveTo>
                <a:lnTo>
                  <a:pt x="240" y="897"/>
                </a:lnTo>
                <a:lnTo>
                  <a:pt x="242" y="897"/>
                </a:lnTo>
                <a:close/>
                <a:moveTo>
                  <a:pt x="225" y="897"/>
                </a:moveTo>
                <a:lnTo>
                  <a:pt x="227" y="897"/>
                </a:lnTo>
                <a:lnTo>
                  <a:pt x="225" y="897"/>
                </a:lnTo>
                <a:close/>
                <a:moveTo>
                  <a:pt x="223" y="897"/>
                </a:moveTo>
                <a:lnTo>
                  <a:pt x="221" y="897"/>
                </a:lnTo>
                <a:lnTo>
                  <a:pt x="223" y="895"/>
                </a:lnTo>
                <a:lnTo>
                  <a:pt x="223" y="897"/>
                </a:lnTo>
                <a:close/>
                <a:moveTo>
                  <a:pt x="219" y="895"/>
                </a:moveTo>
                <a:lnTo>
                  <a:pt x="221" y="895"/>
                </a:lnTo>
                <a:lnTo>
                  <a:pt x="219" y="895"/>
                </a:lnTo>
                <a:close/>
                <a:moveTo>
                  <a:pt x="244" y="895"/>
                </a:moveTo>
                <a:lnTo>
                  <a:pt x="242" y="895"/>
                </a:lnTo>
                <a:lnTo>
                  <a:pt x="244" y="895"/>
                </a:lnTo>
                <a:close/>
                <a:moveTo>
                  <a:pt x="242" y="893"/>
                </a:moveTo>
                <a:lnTo>
                  <a:pt x="244" y="893"/>
                </a:lnTo>
                <a:lnTo>
                  <a:pt x="244" y="895"/>
                </a:lnTo>
                <a:lnTo>
                  <a:pt x="244" y="893"/>
                </a:lnTo>
                <a:lnTo>
                  <a:pt x="242" y="893"/>
                </a:lnTo>
                <a:close/>
                <a:moveTo>
                  <a:pt x="244" y="893"/>
                </a:moveTo>
                <a:lnTo>
                  <a:pt x="242" y="893"/>
                </a:lnTo>
                <a:lnTo>
                  <a:pt x="242" y="891"/>
                </a:lnTo>
                <a:lnTo>
                  <a:pt x="244" y="891"/>
                </a:lnTo>
                <a:lnTo>
                  <a:pt x="244" y="893"/>
                </a:lnTo>
                <a:close/>
                <a:moveTo>
                  <a:pt x="292" y="891"/>
                </a:moveTo>
                <a:lnTo>
                  <a:pt x="292" y="893"/>
                </a:lnTo>
                <a:lnTo>
                  <a:pt x="292" y="895"/>
                </a:lnTo>
                <a:lnTo>
                  <a:pt x="292" y="897"/>
                </a:lnTo>
                <a:lnTo>
                  <a:pt x="292" y="899"/>
                </a:lnTo>
                <a:lnTo>
                  <a:pt x="290" y="900"/>
                </a:lnTo>
                <a:lnTo>
                  <a:pt x="288" y="902"/>
                </a:lnTo>
                <a:lnTo>
                  <a:pt x="286" y="902"/>
                </a:lnTo>
                <a:lnTo>
                  <a:pt x="286" y="906"/>
                </a:lnTo>
                <a:lnTo>
                  <a:pt x="286" y="908"/>
                </a:lnTo>
                <a:lnTo>
                  <a:pt x="286" y="910"/>
                </a:lnTo>
                <a:lnTo>
                  <a:pt x="284" y="910"/>
                </a:lnTo>
                <a:lnTo>
                  <a:pt x="286" y="910"/>
                </a:lnTo>
                <a:lnTo>
                  <a:pt x="286" y="912"/>
                </a:lnTo>
                <a:lnTo>
                  <a:pt x="286" y="914"/>
                </a:lnTo>
                <a:lnTo>
                  <a:pt x="286" y="916"/>
                </a:lnTo>
                <a:lnTo>
                  <a:pt x="284" y="916"/>
                </a:lnTo>
                <a:lnTo>
                  <a:pt x="282" y="916"/>
                </a:lnTo>
                <a:lnTo>
                  <a:pt x="282" y="914"/>
                </a:lnTo>
                <a:lnTo>
                  <a:pt x="281" y="914"/>
                </a:lnTo>
                <a:lnTo>
                  <a:pt x="281" y="916"/>
                </a:lnTo>
                <a:lnTo>
                  <a:pt x="282" y="916"/>
                </a:lnTo>
                <a:lnTo>
                  <a:pt x="284" y="916"/>
                </a:lnTo>
                <a:lnTo>
                  <a:pt x="282" y="916"/>
                </a:lnTo>
                <a:lnTo>
                  <a:pt x="281" y="916"/>
                </a:lnTo>
                <a:lnTo>
                  <a:pt x="279" y="916"/>
                </a:lnTo>
                <a:lnTo>
                  <a:pt x="279" y="914"/>
                </a:lnTo>
                <a:lnTo>
                  <a:pt x="277" y="914"/>
                </a:lnTo>
                <a:lnTo>
                  <a:pt x="277" y="912"/>
                </a:lnTo>
                <a:lnTo>
                  <a:pt x="277" y="914"/>
                </a:lnTo>
                <a:lnTo>
                  <a:pt x="275" y="912"/>
                </a:lnTo>
                <a:lnTo>
                  <a:pt x="275" y="910"/>
                </a:lnTo>
                <a:lnTo>
                  <a:pt x="275" y="912"/>
                </a:lnTo>
                <a:lnTo>
                  <a:pt x="275" y="914"/>
                </a:lnTo>
                <a:lnTo>
                  <a:pt x="273" y="914"/>
                </a:lnTo>
                <a:lnTo>
                  <a:pt x="271" y="914"/>
                </a:lnTo>
                <a:lnTo>
                  <a:pt x="271" y="912"/>
                </a:lnTo>
                <a:lnTo>
                  <a:pt x="269" y="912"/>
                </a:lnTo>
                <a:lnTo>
                  <a:pt x="267" y="912"/>
                </a:lnTo>
                <a:lnTo>
                  <a:pt x="269" y="912"/>
                </a:lnTo>
                <a:lnTo>
                  <a:pt x="269" y="914"/>
                </a:lnTo>
                <a:lnTo>
                  <a:pt x="267" y="914"/>
                </a:lnTo>
                <a:lnTo>
                  <a:pt x="267" y="916"/>
                </a:lnTo>
                <a:lnTo>
                  <a:pt x="265" y="914"/>
                </a:lnTo>
                <a:lnTo>
                  <a:pt x="265" y="912"/>
                </a:lnTo>
                <a:lnTo>
                  <a:pt x="265" y="910"/>
                </a:lnTo>
                <a:lnTo>
                  <a:pt x="265" y="908"/>
                </a:lnTo>
                <a:lnTo>
                  <a:pt x="267" y="906"/>
                </a:lnTo>
                <a:lnTo>
                  <a:pt x="269" y="906"/>
                </a:lnTo>
                <a:lnTo>
                  <a:pt x="269" y="908"/>
                </a:lnTo>
                <a:lnTo>
                  <a:pt x="269" y="906"/>
                </a:lnTo>
                <a:lnTo>
                  <a:pt x="271" y="906"/>
                </a:lnTo>
                <a:lnTo>
                  <a:pt x="271" y="904"/>
                </a:lnTo>
                <a:lnTo>
                  <a:pt x="271" y="906"/>
                </a:lnTo>
                <a:lnTo>
                  <a:pt x="271" y="904"/>
                </a:lnTo>
                <a:lnTo>
                  <a:pt x="269" y="904"/>
                </a:lnTo>
                <a:lnTo>
                  <a:pt x="269" y="906"/>
                </a:lnTo>
                <a:lnTo>
                  <a:pt x="269" y="904"/>
                </a:lnTo>
                <a:lnTo>
                  <a:pt x="269" y="902"/>
                </a:lnTo>
                <a:lnTo>
                  <a:pt x="269" y="899"/>
                </a:lnTo>
                <a:lnTo>
                  <a:pt x="271" y="897"/>
                </a:lnTo>
                <a:lnTo>
                  <a:pt x="271" y="895"/>
                </a:lnTo>
                <a:lnTo>
                  <a:pt x="273" y="895"/>
                </a:lnTo>
                <a:lnTo>
                  <a:pt x="273" y="893"/>
                </a:lnTo>
                <a:lnTo>
                  <a:pt x="275" y="891"/>
                </a:lnTo>
                <a:lnTo>
                  <a:pt x="277" y="891"/>
                </a:lnTo>
                <a:lnTo>
                  <a:pt x="279" y="891"/>
                </a:lnTo>
                <a:lnTo>
                  <a:pt x="281" y="891"/>
                </a:lnTo>
                <a:lnTo>
                  <a:pt x="282" y="891"/>
                </a:lnTo>
                <a:lnTo>
                  <a:pt x="282" y="893"/>
                </a:lnTo>
                <a:lnTo>
                  <a:pt x="284" y="893"/>
                </a:lnTo>
                <a:lnTo>
                  <a:pt x="284" y="891"/>
                </a:lnTo>
                <a:lnTo>
                  <a:pt x="286" y="891"/>
                </a:lnTo>
                <a:lnTo>
                  <a:pt x="288" y="891"/>
                </a:lnTo>
                <a:lnTo>
                  <a:pt x="290" y="889"/>
                </a:lnTo>
                <a:lnTo>
                  <a:pt x="292" y="891"/>
                </a:lnTo>
                <a:close/>
                <a:moveTo>
                  <a:pt x="177" y="883"/>
                </a:moveTo>
                <a:lnTo>
                  <a:pt x="175" y="883"/>
                </a:lnTo>
                <a:lnTo>
                  <a:pt x="177" y="883"/>
                </a:lnTo>
                <a:close/>
                <a:moveTo>
                  <a:pt x="186" y="885"/>
                </a:moveTo>
                <a:lnTo>
                  <a:pt x="186" y="883"/>
                </a:lnTo>
                <a:lnTo>
                  <a:pt x="186" y="881"/>
                </a:lnTo>
                <a:lnTo>
                  <a:pt x="186" y="879"/>
                </a:lnTo>
                <a:lnTo>
                  <a:pt x="186" y="877"/>
                </a:lnTo>
                <a:lnTo>
                  <a:pt x="186" y="879"/>
                </a:lnTo>
                <a:lnTo>
                  <a:pt x="186" y="881"/>
                </a:lnTo>
                <a:lnTo>
                  <a:pt x="186" y="883"/>
                </a:lnTo>
                <a:lnTo>
                  <a:pt x="186" y="885"/>
                </a:lnTo>
                <a:close/>
                <a:moveTo>
                  <a:pt x="309" y="879"/>
                </a:moveTo>
                <a:lnTo>
                  <a:pt x="307" y="879"/>
                </a:lnTo>
                <a:lnTo>
                  <a:pt x="305" y="879"/>
                </a:lnTo>
                <a:lnTo>
                  <a:pt x="307" y="877"/>
                </a:lnTo>
                <a:lnTo>
                  <a:pt x="309" y="877"/>
                </a:lnTo>
                <a:lnTo>
                  <a:pt x="307" y="877"/>
                </a:lnTo>
                <a:lnTo>
                  <a:pt x="307" y="875"/>
                </a:lnTo>
                <a:lnTo>
                  <a:pt x="309" y="877"/>
                </a:lnTo>
                <a:lnTo>
                  <a:pt x="311" y="877"/>
                </a:lnTo>
                <a:lnTo>
                  <a:pt x="311" y="879"/>
                </a:lnTo>
                <a:lnTo>
                  <a:pt x="309" y="879"/>
                </a:lnTo>
                <a:close/>
                <a:moveTo>
                  <a:pt x="323" y="870"/>
                </a:moveTo>
                <a:lnTo>
                  <a:pt x="321" y="870"/>
                </a:lnTo>
                <a:lnTo>
                  <a:pt x="321" y="868"/>
                </a:lnTo>
                <a:lnTo>
                  <a:pt x="323" y="870"/>
                </a:lnTo>
                <a:close/>
                <a:moveTo>
                  <a:pt x="146" y="868"/>
                </a:moveTo>
                <a:lnTo>
                  <a:pt x="146" y="866"/>
                </a:lnTo>
                <a:lnTo>
                  <a:pt x="144" y="866"/>
                </a:lnTo>
                <a:lnTo>
                  <a:pt x="146" y="866"/>
                </a:lnTo>
                <a:lnTo>
                  <a:pt x="146" y="868"/>
                </a:lnTo>
                <a:close/>
                <a:moveTo>
                  <a:pt x="131" y="831"/>
                </a:moveTo>
                <a:lnTo>
                  <a:pt x="131" y="829"/>
                </a:lnTo>
                <a:lnTo>
                  <a:pt x="129" y="829"/>
                </a:lnTo>
                <a:lnTo>
                  <a:pt x="129" y="827"/>
                </a:lnTo>
                <a:lnTo>
                  <a:pt x="129" y="826"/>
                </a:lnTo>
                <a:lnTo>
                  <a:pt x="127" y="826"/>
                </a:lnTo>
                <a:lnTo>
                  <a:pt x="127" y="824"/>
                </a:lnTo>
                <a:lnTo>
                  <a:pt x="129" y="824"/>
                </a:lnTo>
                <a:lnTo>
                  <a:pt x="129" y="826"/>
                </a:lnTo>
                <a:lnTo>
                  <a:pt x="129" y="827"/>
                </a:lnTo>
                <a:lnTo>
                  <a:pt x="131" y="827"/>
                </a:lnTo>
                <a:lnTo>
                  <a:pt x="133" y="827"/>
                </a:lnTo>
                <a:lnTo>
                  <a:pt x="133" y="829"/>
                </a:lnTo>
                <a:lnTo>
                  <a:pt x="131" y="831"/>
                </a:lnTo>
                <a:close/>
                <a:moveTo>
                  <a:pt x="123" y="783"/>
                </a:moveTo>
                <a:lnTo>
                  <a:pt x="121" y="783"/>
                </a:lnTo>
                <a:lnTo>
                  <a:pt x="121" y="781"/>
                </a:lnTo>
                <a:lnTo>
                  <a:pt x="121" y="779"/>
                </a:lnTo>
                <a:lnTo>
                  <a:pt x="123" y="779"/>
                </a:lnTo>
                <a:lnTo>
                  <a:pt x="123" y="781"/>
                </a:lnTo>
                <a:lnTo>
                  <a:pt x="125" y="781"/>
                </a:lnTo>
                <a:lnTo>
                  <a:pt x="123" y="781"/>
                </a:lnTo>
                <a:lnTo>
                  <a:pt x="123" y="783"/>
                </a:lnTo>
                <a:close/>
                <a:moveTo>
                  <a:pt x="92" y="716"/>
                </a:moveTo>
                <a:lnTo>
                  <a:pt x="94" y="716"/>
                </a:lnTo>
                <a:lnTo>
                  <a:pt x="96" y="716"/>
                </a:lnTo>
                <a:lnTo>
                  <a:pt x="96" y="718"/>
                </a:lnTo>
                <a:lnTo>
                  <a:pt x="94" y="720"/>
                </a:lnTo>
                <a:lnTo>
                  <a:pt x="94" y="722"/>
                </a:lnTo>
                <a:lnTo>
                  <a:pt x="94" y="724"/>
                </a:lnTo>
                <a:lnTo>
                  <a:pt x="94" y="726"/>
                </a:lnTo>
                <a:lnTo>
                  <a:pt x="94" y="728"/>
                </a:lnTo>
                <a:lnTo>
                  <a:pt x="92" y="728"/>
                </a:lnTo>
                <a:lnTo>
                  <a:pt x="90" y="728"/>
                </a:lnTo>
                <a:lnTo>
                  <a:pt x="89" y="726"/>
                </a:lnTo>
                <a:lnTo>
                  <a:pt x="89" y="724"/>
                </a:lnTo>
                <a:lnTo>
                  <a:pt x="89" y="722"/>
                </a:lnTo>
                <a:lnTo>
                  <a:pt x="87" y="722"/>
                </a:lnTo>
                <a:lnTo>
                  <a:pt x="87" y="720"/>
                </a:lnTo>
                <a:lnTo>
                  <a:pt x="87" y="718"/>
                </a:lnTo>
                <a:lnTo>
                  <a:pt x="87" y="716"/>
                </a:lnTo>
                <a:lnTo>
                  <a:pt x="89" y="716"/>
                </a:lnTo>
                <a:lnTo>
                  <a:pt x="90" y="716"/>
                </a:lnTo>
                <a:lnTo>
                  <a:pt x="92" y="716"/>
                </a:lnTo>
                <a:close/>
                <a:moveTo>
                  <a:pt x="112" y="714"/>
                </a:moveTo>
                <a:lnTo>
                  <a:pt x="112" y="716"/>
                </a:lnTo>
                <a:lnTo>
                  <a:pt x="113" y="718"/>
                </a:lnTo>
                <a:lnTo>
                  <a:pt x="113" y="720"/>
                </a:lnTo>
                <a:lnTo>
                  <a:pt x="112" y="720"/>
                </a:lnTo>
                <a:lnTo>
                  <a:pt x="110" y="720"/>
                </a:lnTo>
                <a:lnTo>
                  <a:pt x="108" y="720"/>
                </a:lnTo>
                <a:lnTo>
                  <a:pt x="108" y="722"/>
                </a:lnTo>
                <a:lnTo>
                  <a:pt x="106" y="722"/>
                </a:lnTo>
                <a:lnTo>
                  <a:pt x="104" y="722"/>
                </a:lnTo>
                <a:lnTo>
                  <a:pt x="104" y="724"/>
                </a:lnTo>
                <a:lnTo>
                  <a:pt x="104" y="726"/>
                </a:lnTo>
                <a:lnTo>
                  <a:pt x="102" y="726"/>
                </a:lnTo>
                <a:lnTo>
                  <a:pt x="100" y="726"/>
                </a:lnTo>
                <a:lnTo>
                  <a:pt x="98" y="724"/>
                </a:lnTo>
                <a:lnTo>
                  <a:pt x="98" y="722"/>
                </a:lnTo>
                <a:lnTo>
                  <a:pt x="98" y="720"/>
                </a:lnTo>
                <a:lnTo>
                  <a:pt x="100" y="720"/>
                </a:lnTo>
                <a:lnTo>
                  <a:pt x="102" y="720"/>
                </a:lnTo>
                <a:lnTo>
                  <a:pt x="102" y="718"/>
                </a:lnTo>
                <a:lnTo>
                  <a:pt x="104" y="718"/>
                </a:lnTo>
                <a:lnTo>
                  <a:pt x="106" y="718"/>
                </a:lnTo>
                <a:lnTo>
                  <a:pt x="106" y="716"/>
                </a:lnTo>
                <a:lnTo>
                  <a:pt x="108" y="716"/>
                </a:lnTo>
                <a:lnTo>
                  <a:pt x="110" y="714"/>
                </a:lnTo>
                <a:lnTo>
                  <a:pt x="112" y="714"/>
                </a:lnTo>
                <a:close/>
                <a:moveTo>
                  <a:pt x="544" y="0"/>
                </a:moveTo>
                <a:lnTo>
                  <a:pt x="545" y="2"/>
                </a:lnTo>
                <a:lnTo>
                  <a:pt x="547" y="2"/>
                </a:lnTo>
                <a:lnTo>
                  <a:pt x="549" y="2"/>
                </a:lnTo>
                <a:lnTo>
                  <a:pt x="551" y="2"/>
                </a:lnTo>
                <a:lnTo>
                  <a:pt x="553" y="2"/>
                </a:lnTo>
                <a:lnTo>
                  <a:pt x="555" y="2"/>
                </a:lnTo>
                <a:lnTo>
                  <a:pt x="555" y="3"/>
                </a:lnTo>
                <a:lnTo>
                  <a:pt x="557" y="3"/>
                </a:lnTo>
                <a:lnTo>
                  <a:pt x="559" y="3"/>
                </a:lnTo>
                <a:lnTo>
                  <a:pt x="559" y="5"/>
                </a:lnTo>
                <a:lnTo>
                  <a:pt x="559" y="7"/>
                </a:lnTo>
                <a:lnTo>
                  <a:pt x="557" y="7"/>
                </a:lnTo>
                <a:lnTo>
                  <a:pt x="557" y="9"/>
                </a:lnTo>
                <a:lnTo>
                  <a:pt x="559" y="9"/>
                </a:lnTo>
                <a:lnTo>
                  <a:pt x="561" y="9"/>
                </a:lnTo>
                <a:lnTo>
                  <a:pt x="563" y="9"/>
                </a:lnTo>
                <a:lnTo>
                  <a:pt x="565" y="9"/>
                </a:lnTo>
                <a:lnTo>
                  <a:pt x="567" y="9"/>
                </a:lnTo>
                <a:lnTo>
                  <a:pt x="569" y="9"/>
                </a:lnTo>
                <a:lnTo>
                  <a:pt x="570" y="9"/>
                </a:lnTo>
                <a:lnTo>
                  <a:pt x="572" y="9"/>
                </a:lnTo>
                <a:lnTo>
                  <a:pt x="574" y="11"/>
                </a:lnTo>
                <a:lnTo>
                  <a:pt x="576" y="11"/>
                </a:lnTo>
                <a:lnTo>
                  <a:pt x="578" y="11"/>
                </a:lnTo>
                <a:lnTo>
                  <a:pt x="580" y="11"/>
                </a:lnTo>
                <a:lnTo>
                  <a:pt x="582" y="11"/>
                </a:lnTo>
                <a:lnTo>
                  <a:pt x="584" y="13"/>
                </a:lnTo>
                <a:lnTo>
                  <a:pt x="586" y="13"/>
                </a:lnTo>
                <a:lnTo>
                  <a:pt x="586" y="15"/>
                </a:lnTo>
                <a:lnTo>
                  <a:pt x="586" y="17"/>
                </a:lnTo>
                <a:lnTo>
                  <a:pt x="586" y="19"/>
                </a:lnTo>
                <a:lnTo>
                  <a:pt x="586" y="21"/>
                </a:lnTo>
                <a:lnTo>
                  <a:pt x="588" y="21"/>
                </a:lnTo>
                <a:lnTo>
                  <a:pt x="588" y="23"/>
                </a:lnTo>
                <a:lnTo>
                  <a:pt x="590" y="23"/>
                </a:lnTo>
                <a:lnTo>
                  <a:pt x="592" y="23"/>
                </a:lnTo>
                <a:lnTo>
                  <a:pt x="593" y="23"/>
                </a:lnTo>
                <a:lnTo>
                  <a:pt x="593" y="25"/>
                </a:lnTo>
                <a:lnTo>
                  <a:pt x="595" y="25"/>
                </a:lnTo>
                <a:lnTo>
                  <a:pt x="597" y="25"/>
                </a:lnTo>
                <a:lnTo>
                  <a:pt x="597" y="27"/>
                </a:lnTo>
                <a:lnTo>
                  <a:pt x="599" y="28"/>
                </a:lnTo>
                <a:lnTo>
                  <a:pt x="599" y="30"/>
                </a:lnTo>
                <a:lnTo>
                  <a:pt x="599" y="32"/>
                </a:lnTo>
                <a:lnTo>
                  <a:pt x="599" y="34"/>
                </a:lnTo>
                <a:lnTo>
                  <a:pt x="599" y="36"/>
                </a:lnTo>
                <a:lnTo>
                  <a:pt x="597" y="38"/>
                </a:lnTo>
                <a:lnTo>
                  <a:pt x="599" y="40"/>
                </a:lnTo>
                <a:lnTo>
                  <a:pt x="601" y="40"/>
                </a:lnTo>
                <a:lnTo>
                  <a:pt x="601" y="42"/>
                </a:lnTo>
                <a:lnTo>
                  <a:pt x="603" y="42"/>
                </a:lnTo>
                <a:lnTo>
                  <a:pt x="603" y="44"/>
                </a:lnTo>
                <a:lnTo>
                  <a:pt x="603" y="46"/>
                </a:lnTo>
                <a:lnTo>
                  <a:pt x="603" y="48"/>
                </a:lnTo>
                <a:lnTo>
                  <a:pt x="603" y="50"/>
                </a:lnTo>
                <a:lnTo>
                  <a:pt x="603" y="51"/>
                </a:lnTo>
                <a:lnTo>
                  <a:pt x="605" y="51"/>
                </a:lnTo>
                <a:lnTo>
                  <a:pt x="605" y="53"/>
                </a:lnTo>
                <a:lnTo>
                  <a:pt x="605" y="55"/>
                </a:lnTo>
                <a:lnTo>
                  <a:pt x="607" y="59"/>
                </a:lnTo>
                <a:lnTo>
                  <a:pt x="607" y="63"/>
                </a:lnTo>
                <a:lnTo>
                  <a:pt x="615" y="78"/>
                </a:lnTo>
                <a:lnTo>
                  <a:pt x="617" y="82"/>
                </a:lnTo>
                <a:lnTo>
                  <a:pt x="622" y="90"/>
                </a:lnTo>
                <a:lnTo>
                  <a:pt x="622" y="92"/>
                </a:lnTo>
                <a:lnTo>
                  <a:pt x="626" y="98"/>
                </a:lnTo>
                <a:lnTo>
                  <a:pt x="630" y="100"/>
                </a:lnTo>
                <a:lnTo>
                  <a:pt x="632" y="103"/>
                </a:lnTo>
                <a:lnTo>
                  <a:pt x="634" y="103"/>
                </a:lnTo>
                <a:lnTo>
                  <a:pt x="638" y="107"/>
                </a:lnTo>
                <a:lnTo>
                  <a:pt x="641" y="109"/>
                </a:lnTo>
                <a:lnTo>
                  <a:pt x="645" y="111"/>
                </a:lnTo>
                <a:lnTo>
                  <a:pt x="651" y="113"/>
                </a:lnTo>
                <a:lnTo>
                  <a:pt x="655" y="115"/>
                </a:lnTo>
                <a:lnTo>
                  <a:pt x="657" y="115"/>
                </a:lnTo>
                <a:lnTo>
                  <a:pt x="674" y="123"/>
                </a:lnTo>
                <a:lnTo>
                  <a:pt x="674" y="124"/>
                </a:lnTo>
                <a:lnTo>
                  <a:pt x="672" y="126"/>
                </a:lnTo>
                <a:lnTo>
                  <a:pt x="666" y="130"/>
                </a:lnTo>
                <a:lnTo>
                  <a:pt x="663" y="134"/>
                </a:lnTo>
                <a:lnTo>
                  <a:pt x="659" y="138"/>
                </a:lnTo>
                <a:lnTo>
                  <a:pt x="659" y="140"/>
                </a:lnTo>
                <a:lnTo>
                  <a:pt x="657" y="144"/>
                </a:lnTo>
                <a:lnTo>
                  <a:pt x="657" y="146"/>
                </a:lnTo>
                <a:lnTo>
                  <a:pt x="653" y="153"/>
                </a:lnTo>
                <a:lnTo>
                  <a:pt x="649" y="161"/>
                </a:lnTo>
                <a:lnTo>
                  <a:pt x="647" y="169"/>
                </a:lnTo>
                <a:lnTo>
                  <a:pt x="643" y="174"/>
                </a:lnTo>
                <a:lnTo>
                  <a:pt x="640" y="184"/>
                </a:lnTo>
                <a:lnTo>
                  <a:pt x="636" y="186"/>
                </a:lnTo>
                <a:lnTo>
                  <a:pt x="634" y="188"/>
                </a:lnTo>
                <a:lnTo>
                  <a:pt x="628" y="192"/>
                </a:lnTo>
                <a:lnTo>
                  <a:pt x="626" y="192"/>
                </a:lnTo>
                <a:lnTo>
                  <a:pt x="622" y="196"/>
                </a:lnTo>
                <a:lnTo>
                  <a:pt x="620" y="197"/>
                </a:lnTo>
                <a:lnTo>
                  <a:pt x="615" y="207"/>
                </a:lnTo>
                <a:lnTo>
                  <a:pt x="611" y="211"/>
                </a:lnTo>
                <a:lnTo>
                  <a:pt x="611" y="213"/>
                </a:lnTo>
                <a:lnTo>
                  <a:pt x="609" y="213"/>
                </a:lnTo>
                <a:lnTo>
                  <a:pt x="609" y="215"/>
                </a:lnTo>
                <a:lnTo>
                  <a:pt x="607" y="215"/>
                </a:lnTo>
                <a:lnTo>
                  <a:pt x="599" y="222"/>
                </a:lnTo>
                <a:lnTo>
                  <a:pt x="597" y="224"/>
                </a:lnTo>
                <a:lnTo>
                  <a:pt x="592" y="230"/>
                </a:lnTo>
                <a:lnTo>
                  <a:pt x="588" y="232"/>
                </a:lnTo>
                <a:lnTo>
                  <a:pt x="580" y="234"/>
                </a:lnTo>
                <a:lnTo>
                  <a:pt x="578" y="236"/>
                </a:lnTo>
                <a:lnTo>
                  <a:pt x="574" y="242"/>
                </a:lnTo>
                <a:lnTo>
                  <a:pt x="569" y="245"/>
                </a:lnTo>
                <a:lnTo>
                  <a:pt x="567" y="247"/>
                </a:lnTo>
                <a:lnTo>
                  <a:pt x="563" y="251"/>
                </a:lnTo>
                <a:lnTo>
                  <a:pt x="561" y="251"/>
                </a:lnTo>
                <a:lnTo>
                  <a:pt x="559" y="253"/>
                </a:lnTo>
                <a:lnTo>
                  <a:pt x="555" y="255"/>
                </a:lnTo>
                <a:lnTo>
                  <a:pt x="555" y="261"/>
                </a:lnTo>
                <a:lnTo>
                  <a:pt x="551" y="265"/>
                </a:lnTo>
                <a:lnTo>
                  <a:pt x="549" y="272"/>
                </a:lnTo>
                <a:lnTo>
                  <a:pt x="547" y="278"/>
                </a:lnTo>
                <a:lnTo>
                  <a:pt x="544" y="284"/>
                </a:lnTo>
                <a:lnTo>
                  <a:pt x="542" y="288"/>
                </a:lnTo>
                <a:lnTo>
                  <a:pt x="542" y="290"/>
                </a:lnTo>
                <a:lnTo>
                  <a:pt x="542" y="297"/>
                </a:lnTo>
                <a:lnTo>
                  <a:pt x="542" y="299"/>
                </a:lnTo>
                <a:lnTo>
                  <a:pt x="540" y="305"/>
                </a:lnTo>
                <a:lnTo>
                  <a:pt x="540" y="315"/>
                </a:lnTo>
                <a:lnTo>
                  <a:pt x="538" y="322"/>
                </a:lnTo>
                <a:lnTo>
                  <a:pt x="538" y="326"/>
                </a:lnTo>
                <a:lnTo>
                  <a:pt x="536" y="326"/>
                </a:lnTo>
                <a:lnTo>
                  <a:pt x="538" y="328"/>
                </a:lnTo>
                <a:lnTo>
                  <a:pt x="540" y="332"/>
                </a:lnTo>
                <a:lnTo>
                  <a:pt x="540" y="336"/>
                </a:lnTo>
                <a:lnTo>
                  <a:pt x="542" y="336"/>
                </a:lnTo>
                <a:lnTo>
                  <a:pt x="542" y="338"/>
                </a:lnTo>
                <a:lnTo>
                  <a:pt x="544" y="340"/>
                </a:lnTo>
                <a:lnTo>
                  <a:pt x="551" y="343"/>
                </a:lnTo>
                <a:lnTo>
                  <a:pt x="559" y="345"/>
                </a:lnTo>
                <a:lnTo>
                  <a:pt x="570" y="351"/>
                </a:lnTo>
                <a:lnTo>
                  <a:pt x="576" y="353"/>
                </a:lnTo>
                <a:lnTo>
                  <a:pt x="578" y="355"/>
                </a:lnTo>
                <a:lnTo>
                  <a:pt x="582" y="355"/>
                </a:lnTo>
                <a:lnTo>
                  <a:pt x="582" y="357"/>
                </a:lnTo>
                <a:lnTo>
                  <a:pt x="584" y="357"/>
                </a:lnTo>
                <a:lnTo>
                  <a:pt x="590" y="361"/>
                </a:lnTo>
                <a:lnTo>
                  <a:pt x="593" y="366"/>
                </a:lnTo>
                <a:lnTo>
                  <a:pt x="595" y="366"/>
                </a:lnTo>
                <a:lnTo>
                  <a:pt x="601" y="368"/>
                </a:lnTo>
                <a:lnTo>
                  <a:pt x="615" y="370"/>
                </a:lnTo>
                <a:lnTo>
                  <a:pt x="620" y="368"/>
                </a:lnTo>
                <a:lnTo>
                  <a:pt x="622" y="368"/>
                </a:lnTo>
                <a:lnTo>
                  <a:pt x="632" y="368"/>
                </a:lnTo>
                <a:lnTo>
                  <a:pt x="638" y="366"/>
                </a:lnTo>
                <a:lnTo>
                  <a:pt x="645" y="366"/>
                </a:lnTo>
                <a:lnTo>
                  <a:pt x="649" y="366"/>
                </a:lnTo>
                <a:lnTo>
                  <a:pt x="655" y="368"/>
                </a:lnTo>
                <a:lnTo>
                  <a:pt x="657" y="368"/>
                </a:lnTo>
                <a:lnTo>
                  <a:pt x="659" y="370"/>
                </a:lnTo>
                <a:lnTo>
                  <a:pt x="661" y="370"/>
                </a:lnTo>
                <a:lnTo>
                  <a:pt x="663" y="372"/>
                </a:lnTo>
                <a:lnTo>
                  <a:pt x="665" y="372"/>
                </a:lnTo>
                <a:lnTo>
                  <a:pt x="666" y="374"/>
                </a:lnTo>
                <a:lnTo>
                  <a:pt x="668" y="376"/>
                </a:lnTo>
                <a:lnTo>
                  <a:pt x="668" y="378"/>
                </a:lnTo>
                <a:lnTo>
                  <a:pt x="668" y="382"/>
                </a:lnTo>
                <a:lnTo>
                  <a:pt x="668" y="384"/>
                </a:lnTo>
                <a:lnTo>
                  <a:pt x="668" y="386"/>
                </a:lnTo>
                <a:lnTo>
                  <a:pt x="670" y="388"/>
                </a:lnTo>
                <a:lnTo>
                  <a:pt x="670" y="390"/>
                </a:lnTo>
                <a:lnTo>
                  <a:pt x="668" y="390"/>
                </a:lnTo>
                <a:lnTo>
                  <a:pt x="668" y="391"/>
                </a:lnTo>
                <a:lnTo>
                  <a:pt x="668" y="393"/>
                </a:lnTo>
                <a:lnTo>
                  <a:pt x="668" y="395"/>
                </a:lnTo>
                <a:lnTo>
                  <a:pt x="668" y="399"/>
                </a:lnTo>
                <a:lnTo>
                  <a:pt x="668" y="403"/>
                </a:lnTo>
                <a:lnTo>
                  <a:pt x="668" y="407"/>
                </a:lnTo>
                <a:lnTo>
                  <a:pt x="670" y="409"/>
                </a:lnTo>
                <a:lnTo>
                  <a:pt x="668" y="415"/>
                </a:lnTo>
                <a:lnTo>
                  <a:pt x="668" y="416"/>
                </a:lnTo>
                <a:lnTo>
                  <a:pt x="666" y="418"/>
                </a:lnTo>
                <a:lnTo>
                  <a:pt x="665" y="424"/>
                </a:lnTo>
                <a:lnTo>
                  <a:pt x="666" y="428"/>
                </a:lnTo>
                <a:lnTo>
                  <a:pt x="668" y="432"/>
                </a:lnTo>
                <a:lnTo>
                  <a:pt x="666" y="436"/>
                </a:lnTo>
                <a:lnTo>
                  <a:pt x="666" y="438"/>
                </a:lnTo>
                <a:lnTo>
                  <a:pt x="665" y="443"/>
                </a:lnTo>
                <a:lnTo>
                  <a:pt x="663" y="445"/>
                </a:lnTo>
                <a:lnTo>
                  <a:pt x="661" y="451"/>
                </a:lnTo>
                <a:lnTo>
                  <a:pt x="659" y="453"/>
                </a:lnTo>
                <a:lnTo>
                  <a:pt x="659" y="455"/>
                </a:lnTo>
                <a:lnTo>
                  <a:pt x="657" y="457"/>
                </a:lnTo>
                <a:lnTo>
                  <a:pt x="655" y="459"/>
                </a:lnTo>
                <a:lnTo>
                  <a:pt x="653" y="461"/>
                </a:lnTo>
                <a:lnTo>
                  <a:pt x="651" y="463"/>
                </a:lnTo>
                <a:lnTo>
                  <a:pt x="651" y="464"/>
                </a:lnTo>
                <a:lnTo>
                  <a:pt x="651" y="466"/>
                </a:lnTo>
                <a:lnTo>
                  <a:pt x="651" y="470"/>
                </a:lnTo>
                <a:lnTo>
                  <a:pt x="651" y="472"/>
                </a:lnTo>
                <a:lnTo>
                  <a:pt x="651" y="474"/>
                </a:lnTo>
                <a:lnTo>
                  <a:pt x="651" y="476"/>
                </a:lnTo>
                <a:lnTo>
                  <a:pt x="651" y="478"/>
                </a:lnTo>
                <a:lnTo>
                  <a:pt x="653" y="478"/>
                </a:lnTo>
                <a:lnTo>
                  <a:pt x="653" y="480"/>
                </a:lnTo>
                <a:lnTo>
                  <a:pt x="651" y="480"/>
                </a:lnTo>
                <a:lnTo>
                  <a:pt x="653" y="489"/>
                </a:lnTo>
                <a:lnTo>
                  <a:pt x="653" y="491"/>
                </a:lnTo>
                <a:lnTo>
                  <a:pt x="657" y="497"/>
                </a:lnTo>
                <a:lnTo>
                  <a:pt x="661" y="501"/>
                </a:lnTo>
                <a:lnTo>
                  <a:pt x="665" y="507"/>
                </a:lnTo>
                <a:lnTo>
                  <a:pt x="668" y="512"/>
                </a:lnTo>
                <a:lnTo>
                  <a:pt x="672" y="514"/>
                </a:lnTo>
                <a:lnTo>
                  <a:pt x="676" y="518"/>
                </a:lnTo>
                <a:lnTo>
                  <a:pt x="682" y="526"/>
                </a:lnTo>
                <a:lnTo>
                  <a:pt x="684" y="532"/>
                </a:lnTo>
                <a:lnTo>
                  <a:pt x="686" y="534"/>
                </a:lnTo>
                <a:lnTo>
                  <a:pt x="695" y="537"/>
                </a:lnTo>
                <a:lnTo>
                  <a:pt x="703" y="539"/>
                </a:lnTo>
                <a:lnTo>
                  <a:pt x="707" y="541"/>
                </a:lnTo>
                <a:lnTo>
                  <a:pt x="709" y="541"/>
                </a:lnTo>
                <a:lnTo>
                  <a:pt x="716" y="539"/>
                </a:lnTo>
                <a:lnTo>
                  <a:pt x="718" y="539"/>
                </a:lnTo>
                <a:lnTo>
                  <a:pt x="720" y="539"/>
                </a:lnTo>
                <a:lnTo>
                  <a:pt x="722" y="539"/>
                </a:lnTo>
                <a:lnTo>
                  <a:pt x="728" y="539"/>
                </a:lnTo>
                <a:lnTo>
                  <a:pt x="730" y="539"/>
                </a:lnTo>
                <a:lnTo>
                  <a:pt x="734" y="539"/>
                </a:lnTo>
                <a:lnTo>
                  <a:pt x="736" y="539"/>
                </a:lnTo>
                <a:lnTo>
                  <a:pt x="739" y="537"/>
                </a:lnTo>
                <a:lnTo>
                  <a:pt x="747" y="534"/>
                </a:lnTo>
                <a:lnTo>
                  <a:pt x="749" y="534"/>
                </a:lnTo>
                <a:lnTo>
                  <a:pt x="751" y="534"/>
                </a:lnTo>
                <a:lnTo>
                  <a:pt x="753" y="534"/>
                </a:lnTo>
                <a:lnTo>
                  <a:pt x="755" y="534"/>
                </a:lnTo>
                <a:lnTo>
                  <a:pt x="757" y="534"/>
                </a:lnTo>
                <a:lnTo>
                  <a:pt x="759" y="536"/>
                </a:lnTo>
                <a:lnTo>
                  <a:pt x="762" y="541"/>
                </a:lnTo>
                <a:lnTo>
                  <a:pt x="762" y="543"/>
                </a:lnTo>
                <a:lnTo>
                  <a:pt x="762" y="545"/>
                </a:lnTo>
                <a:lnTo>
                  <a:pt x="762" y="547"/>
                </a:lnTo>
                <a:lnTo>
                  <a:pt x="762" y="549"/>
                </a:lnTo>
                <a:lnTo>
                  <a:pt x="761" y="549"/>
                </a:lnTo>
                <a:lnTo>
                  <a:pt x="762" y="553"/>
                </a:lnTo>
                <a:lnTo>
                  <a:pt x="761" y="557"/>
                </a:lnTo>
                <a:lnTo>
                  <a:pt x="761" y="568"/>
                </a:lnTo>
                <a:lnTo>
                  <a:pt x="762" y="568"/>
                </a:lnTo>
                <a:lnTo>
                  <a:pt x="762" y="570"/>
                </a:lnTo>
                <a:lnTo>
                  <a:pt x="762" y="574"/>
                </a:lnTo>
                <a:lnTo>
                  <a:pt x="762" y="582"/>
                </a:lnTo>
                <a:lnTo>
                  <a:pt x="762" y="589"/>
                </a:lnTo>
                <a:lnTo>
                  <a:pt x="761" y="593"/>
                </a:lnTo>
                <a:lnTo>
                  <a:pt x="766" y="599"/>
                </a:lnTo>
                <a:lnTo>
                  <a:pt x="774" y="607"/>
                </a:lnTo>
                <a:lnTo>
                  <a:pt x="776" y="616"/>
                </a:lnTo>
                <a:lnTo>
                  <a:pt x="785" y="624"/>
                </a:lnTo>
                <a:lnTo>
                  <a:pt x="793" y="632"/>
                </a:lnTo>
                <a:lnTo>
                  <a:pt x="803" y="641"/>
                </a:lnTo>
                <a:lnTo>
                  <a:pt x="807" y="657"/>
                </a:lnTo>
                <a:lnTo>
                  <a:pt x="809" y="670"/>
                </a:lnTo>
                <a:lnTo>
                  <a:pt x="812" y="681"/>
                </a:lnTo>
                <a:lnTo>
                  <a:pt x="814" y="683"/>
                </a:lnTo>
                <a:lnTo>
                  <a:pt x="822" y="693"/>
                </a:lnTo>
                <a:lnTo>
                  <a:pt x="826" y="701"/>
                </a:lnTo>
                <a:lnTo>
                  <a:pt x="828" y="703"/>
                </a:lnTo>
                <a:lnTo>
                  <a:pt x="830" y="705"/>
                </a:lnTo>
                <a:lnTo>
                  <a:pt x="830" y="706"/>
                </a:lnTo>
                <a:lnTo>
                  <a:pt x="830" y="708"/>
                </a:lnTo>
                <a:lnTo>
                  <a:pt x="835" y="722"/>
                </a:lnTo>
                <a:lnTo>
                  <a:pt x="843" y="728"/>
                </a:lnTo>
                <a:lnTo>
                  <a:pt x="839" y="731"/>
                </a:lnTo>
                <a:lnTo>
                  <a:pt x="837" y="733"/>
                </a:lnTo>
                <a:lnTo>
                  <a:pt x="833" y="735"/>
                </a:lnTo>
                <a:lnTo>
                  <a:pt x="828" y="737"/>
                </a:lnTo>
                <a:lnTo>
                  <a:pt x="824" y="741"/>
                </a:lnTo>
                <a:lnTo>
                  <a:pt x="822" y="745"/>
                </a:lnTo>
                <a:lnTo>
                  <a:pt x="822" y="753"/>
                </a:lnTo>
                <a:lnTo>
                  <a:pt x="822" y="754"/>
                </a:lnTo>
                <a:lnTo>
                  <a:pt x="826" y="758"/>
                </a:lnTo>
                <a:lnTo>
                  <a:pt x="824" y="764"/>
                </a:lnTo>
                <a:lnTo>
                  <a:pt x="824" y="770"/>
                </a:lnTo>
                <a:lnTo>
                  <a:pt x="824" y="774"/>
                </a:lnTo>
                <a:lnTo>
                  <a:pt x="826" y="774"/>
                </a:lnTo>
                <a:lnTo>
                  <a:pt x="832" y="776"/>
                </a:lnTo>
                <a:lnTo>
                  <a:pt x="837" y="776"/>
                </a:lnTo>
                <a:lnTo>
                  <a:pt x="843" y="776"/>
                </a:lnTo>
                <a:lnTo>
                  <a:pt x="847" y="779"/>
                </a:lnTo>
                <a:lnTo>
                  <a:pt x="847" y="783"/>
                </a:lnTo>
                <a:lnTo>
                  <a:pt x="845" y="783"/>
                </a:lnTo>
                <a:lnTo>
                  <a:pt x="841" y="785"/>
                </a:lnTo>
                <a:lnTo>
                  <a:pt x="839" y="785"/>
                </a:lnTo>
                <a:lnTo>
                  <a:pt x="837" y="787"/>
                </a:lnTo>
                <a:lnTo>
                  <a:pt x="835" y="787"/>
                </a:lnTo>
                <a:lnTo>
                  <a:pt x="835" y="789"/>
                </a:lnTo>
                <a:lnTo>
                  <a:pt x="832" y="791"/>
                </a:lnTo>
                <a:lnTo>
                  <a:pt x="830" y="793"/>
                </a:lnTo>
                <a:lnTo>
                  <a:pt x="828" y="793"/>
                </a:lnTo>
                <a:lnTo>
                  <a:pt x="824" y="791"/>
                </a:lnTo>
                <a:lnTo>
                  <a:pt x="822" y="791"/>
                </a:lnTo>
                <a:lnTo>
                  <a:pt x="820" y="791"/>
                </a:lnTo>
                <a:lnTo>
                  <a:pt x="818" y="793"/>
                </a:lnTo>
                <a:lnTo>
                  <a:pt x="816" y="793"/>
                </a:lnTo>
                <a:lnTo>
                  <a:pt x="812" y="795"/>
                </a:lnTo>
                <a:lnTo>
                  <a:pt x="810" y="797"/>
                </a:lnTo>
                <a:lnTo>
                  <a:pt x="809" y="797"/>
                </a:lnTo>
                <a:lnTo>
                  <a:pt x="807" y="799"/>
                </a:lnTo>
                <a:lnTo>
                  <a:pt x="801" y="799"/>
                </a:lnTo>
                <a:lnTo>
                  <a:pt x="799" y="801"/>
                </a:lnTo>
                <a:lnTo>
                  <a:pt x="797" y="803"/>
                </a:lnTo>
                <a:lnTo>
                  <a:pt x="797" y="804"/>
                </a:lnTo>
                <a:lnTo>
                  <a:pt x="801" y="806"/>
                </a:lnTo>
                <a:lnTo>
                  <a:pt x="803" y="806"/>
                </a:lnTo>
                <a:lnTo>
                  <a:pt x="805" y="808"/>
                </a:lnTo>
                <a:lnTo>
                  <a:pt x="805" y="810"/>
                </a:lnTo>
                <a:lnTo>
                  <a:pt x="797" y="812"/>
                </a:lnTo>
                <a:lnTo>
                  <a:pt x="791" y="814"/>
                </a:lnTo>
                <a:lnTo>
                  <a:pt x="785" y="816"/>
                </a:lnTo>
                <a:lnTo>
                  <a:pt x="782" y="816"/>
                </a:lnTo>
                <a:lnTo>
                  <a:pt x="780" y="818"/>
                </a:lnTo>
                <a:lnTo>
                  <a:pt x="776" y="816"/>
                </a:lnTo>
                <a:lnTo>
                  <a:pt x="766" y="818"/>
                </a:lnTo>
                <a:lnTo>
                  <a:pt x="762" y="816"/>
                </a:lnTo>
                <a:lnTo>
                  <a:pt x="759" y="816"/>
                </a:lnTo>
                <a:lnTo>
                  <a:pt x="755" y="814"/>
                </a:lnTo>
                <a:lnTo>
                  <a:pt x="751" y="814"/>
                </a:lnTo>
                <a:lnTo>
                  <a:pt x="749" y="814"/>
                </a:lnTo>
                <a:lnTo>
                  <a:pt x="745" y="812"/>
                </a:lnTo>
                <a:lnTo>
                  <a:pt x="741" y="810"/>
                </a:lnTo>
                <a:lnTo>
                  <a:pt x="741" y="808"/>
                </a:lnTo>
                <a:lnTo>
                  <a:pt x="745" y="804"/>
                </a:lnTo>
                <a:lnTo>
                  <a:pt x="743" y="804"/>
                </a:lnTo>
                <a:lnTo>
                  <a:pt x="741" y="804"/>
                </a:lnTo>
                <a:lnTo>
                  <a:pt x="743" y="803"/>
                </a:lnTo>
                <a:lnTo>
                  <a:pt x="745" y="801"/>
                </a:lnTo>
                <a:lnTo>
                  <a:pt x="745" y="799"/>
                </a:lnTo>
                <a:lnTo>
                  <a:pt x="743" y="799"/>
                </a:lnTo>
                <a:lnTo>
                  <a:pt x="741" y="795"/>
                </a:lnTo>
                <a:lnTo>
                  <a:pt x="741" y="793"/>
                </a:lnTo>
                <a:lnTo>
                  <a:pt x="743" y="791"/>
                </a:lnTo>
                <a:lnTo>
                  <a:pt x="745" y="789"/>
                </a:lnTo>
                <a:lnTo>
                  <a:pt x="745" y="787"/>
                </a:lnTo>
                <a:lnTo>
                  <a:pt x="747" y="787"/>
                </a:lnTo>
                <a:lnTo>
                  <a:pt x="747" y="783"/>
                </a:lnTo>
                <a:lnTo>
                  <a:pt x="747" y="781"/>
                </a:lnTo>
                <a:lnTo>
                  <a:pt x="745" y="779"/>
                </a:lnTo>
                <a:lnTo>
                  <a:pt x="741" y="779"/>
                </a:lnTo>
                <a:lnTo>
                  <a:pt x="739" y="779"/>
                </a:lnTo>
                <a:lnTo>
                  <a:pt x="736" y="781"/>
                </a:lnTo>
                <a:lnTo>
                  <a:pt x="734" y="781"/>
                </a:lnTo>
                <a:lnTo>
                  <a:pt x="732" y="783"/>
                </a:lnTo>
                <a:lnTo>
                  <a:pt x="728" y="783"/>
                </a:lnTo>
                <a:lnTo>
                  <a:pt x="726" y="785"/>
                </a:lnTo>
                <a:lnTo>
                  <a:pt x="724" y="787"/>
                </a:lnTo>
                <a:lnTo>
                  <a:pt x="722" y="787"/>
                </a:lnTo>
                <a:lnTo>
                  <a:pt x="718" y="787"/>
                </a:lnTo>
                <a:lnTo>
                  <a:pt x="714" y="787"/>
                </a:lnTo>
                <a:lnTo>
                  <a:pt x="713" y="789"/>
                </a:lnTo>
                <a:lnTo>
                  <a:pt x="711" y="789"/>
                </a:lnTo>
                <a:lnTo>
                  <a:pt x="705" y="793"/>
                </a:lnTo>
                <a:lnTo>
                  <a:pt x="699" y="793"/>
                </a:lnTo>
                <a:lnTo>
                  <a:pt x="695" y="793"/>
                </a:lnTo>
                <a:lnTo>
                  <a:pt x="693" y="795"/>
                </a:lnTo>
                <a:lnTo>
                  <a:pt x="691" y="795"/>
                </a:lnTo>
                <a:lnTo>
                  <a:pt x="688" y="797"/>
                </a:lnTo>
                <a:lnTo>
                  <a:pt x="682" y="799"/>
                </a:lnTo>
                <a:lnTo>
                  <a:pt x="678" y="799"/>
                </a:lnTo>
                <a:lnTo>
                  <a:pt x="674" y="801"/>
                </a:lnTo>
                <a:lnTo>
                  <a:pt x="670" y="803"/>
                </a:lnTo>
                <a:lnTo>
                  <a:pt x="666" y="803"/>
                </a:lnTo>
                <a:lnTo>
                  <a:pt x="663" y="803"/>
                </a:lnTo>
                <a:lnTo>
                  <a:pt x="661" y="803"/>
                </a:lnTo>
                <a:lnTo>
                  <a:pt x="659" y="803"/>
                </a:lnTo>
                <a:lnTo>
                  <a:pt x="657" y="804"/>
                </a:lnTo>
                <a:lnTo>
                  <a:pt x="655" y="806"/>
                </a:lnTo>
                <a:lnTo>
                  <a:pt x="653" y="808"/>
                </a:lnTo>
                <a:lnTo>
                  <a:pt x="653" y="810"/>
                </a:lnTo>
                <a:lnTo>
                  <a:pt x="651" y="812"/>
                </a:lnTo>
                <a:lnTo>
                  <a:pt x="651" y="814"/>
                </a:lnTo>
                <a:lnTo>
                  <a:pt x="649" y="816"/>
                </a:lnTo>
                <a:lnTo>
                  <a:pt x="649" y="818"/>
                </a:lnTo>
                <a:lnTo>
                  <a:pt x="645" y="822"/>
                </a:lnTo>
                <a:lnTo>
                  <a:pt x="645" y="824"/>
                </a:lnTo>
                <a:lnTo>
                  <a:pt x="641" y="826"/>
                </a:lnTo>
                <a:lnTo>
                  <a:pt x="638" y="827"/>
                </a:lnTo>
                <a:lnTo>
                  <a:pt x="636" y="827"/>
                </a:lnTo>
                <a:lnTo>
                  <a:pt x="632" y="827"/>
                </a:lnTo>
                <a:lnTo>
                  <a:pt x="630" y="827"/>
                </a:lnTo>
                <a:lnTo>
                  <a:pt x="626" y="827"/>
                </a:lnTo>
                <a:lnTo>
                  <a:pt x="620" y="827"/>
                </a:lnTo>
                <a:lnTo>
                  <a:pt x="618" y="827"/>
                </a:lnTo>
                <a:lnTo>
                  <a:pt x="617" y="827"/>
                </a:lnTo>
                <a:lnTo>
                  <a:pt x="607" y="827"/>
                </a:lnTo>
                <a:lnTo>
                  <a:pt x="603" y="827"/>
                </a:lnTo>
                <a:lnTo>
                  <a:pt x="599" y="827"/>
                </a:lnTo>
                <a:lnTo>
                  <a:pt x="597" y="827"/>
                </a:lnTo>
                <a:lnTo>
                  <a:pt x="593" y="827"/>
                </a:lnTo>
                <a:lnTo>
                  <a:pt x="588" y="827"/>
                </a:lnTo>
                <a:lnTo>
                  <a:pt x="584" y="826"/>
                </a:lnTo>
                <a:lnTo>
                  <a:pt x="582" y="826"/>
                </a:lnTo>
                <a:lnTo>
                  <a:pt x="580" y="826"/>
                </a:lnTo>
                <a:lnTo>
                  <a:pt x="578" y="822"/>
                </a:lnTo>
                <a:lnTo>
                  <a:pt x="576" y="822"/>
                </a:lnTo>
                <a:lnTo>
                  <a:pt x="572" y="818"/>
                </a:lnTo>
                <a:lnTo>
                  <a:pt x="570" y="818"/>
                </a:lnTo>
                <a:lnTo>
                  <a:pt x="570" y="816"/>
                </a:lnTo>
                <a:lnTo>
                  <a:pt x="563" y="810"/>
                </a:lnTo>
                <a:lnTo>
                  <a:pt x="561" y="810"/>
                </a:lnTo>
                <a:lnTo>
                  <a:pt x="559" y="806"/>
                </a:lnTo>
                <a:lnTo>
                  <a:pt x="557" y="804"/>
                </a:lnTo>
                <a:lnTo>
                  <a:pt x="553" y="806"/>
                </a:lnTo>
                <a:lnTo>
                  <a:pt x="551" y="806"/>
                </a:lnTo>
                <a:lnTo>
                  <a:pt x="549" y="806"/>
                </a:lnTo>
                <a:lnTo>
                  <a:pt x="547" y="808"/>
                </a:lnTo>
                <a:lnTo>
                  <a:pt x="545" y="808"/>
                </a:lnTo>
                <a:lnTo>
                  <a:pt x="544" y="808"/>
                </a:lnTo>
                <a:lnTo>
                  <a:pt x="540" y="810"/>
                </a:lnTo>
                <a:lnTo>
                  <a:pt x="532" y="808"/>
                </a:lnTo>
                <a:lnTo>
                  <a:pt x="528" y="808"/>
                </a:lnTo>
                <a:lnTo>
                  <a:pt x="524" y="808"/>
                </a:lnTo>
                <a:lnTo>
                  <a:pt x="521" y="808"/>
                </a:lnTo>
                <a:lnTo>
                  <a:pt x="515" y="808"/>
                </a:lnTo>
                <a:lnTo>
                  <a:pt x="511" y="808"/>
                </a:lnTo>
                <a:lnTo>
                  <a:pt x="509" y="808"/>
                </a:lnTo>
                <a:lnTo>
                  <a:pt x="507" y="808"/>
                </a:lnTo>
                <a:lnTo>
                  <a:pt x="503" y="808"/>
                </a:lnTo>
                <a:lnTo>
                  <a:pt x="499" y="808"/>
                </a:lnTo>
                <a:lnTo>
                  <a:pt x="497" y="808"/>
                </a:lnTo>
                <a:lnTo>
                  <a:pt x="496" y="808"/>
                </a:lnTo>
                <a:lnTo>
                  <a:pt x="494" y="810"/>
                </a:lnTo>
                <a:lnTo>
                  <a:pt x="492" y="810"/>
                </a:lnTo>
                <a:lnTo>
                  <a:pt x="488" y="812"/>
                </a:lnTo>
                <a:lnTo>
                  <a:pt x="486" y="814"/>
                </a:lnTo>
                <a:lnTo>
                  <a:pt x="484" y="814"/>
                </a:lnTo>
                <a:lnTo>
                  <a:pt x="482" y="814"/>
                </a:lnTo>
                <a:lnTo>
                  <a:pt x="474" y="812"/>
                </a:lnTo>
                <a:lnTo>
                  <a:pt x="469" y="810"/>
                </a:lnTo>
                <a:lnTo>
                  <a:pt x="465" y="810"/>
                </a:lnTo>
                <a:lnTo>
                  <a:pt x="465" y="808"/>
                </a:lnTo>
                <a:lnTo>
                  <a:pt x="461" y="808"/>
                </a:lnTo>
                <a:lnTo>
                  <a:pt x="459" y="810"/>
                </a:lnTo>
                <a:lnTo>
                  <a:pt x="455" y="812"/>
                </a:lnTo>
                <a:lnTo>
                  <a:pt x="449" y="814"/>
                </a:lnTo>
                <a:lnTo>
                  <a:pt x="446" y="816"/>
                </a:lnTo>
                <a:lnTo>
                  <a:pt x="440" y="816"/>
                </a:lnTo>
                <a:lnTo>
                  <a:pt x="438" y="812"/>
                </a:lnTo>
                <a:lnTo>
                  <a:pt x="436" y="810"/>
                </a:lnTo>
                <a:lnTo>
                  <a:pt x="436" y="808"/>
                </a:lnTo>
                <a:lnTo>
                  <a:pt x="434" y="804"/>
                </a:lnTo>
                <a:lnTo>
                  <a:pt x="432" y="804"/>
                </a:lnTo>
                <a:lnTo>
                  <a:pt x="430" y="804"/>
                </a:lnTo>
                <a:lnTo>
                  <a:pt x="428" y="804"/>
                </a:lnTo>
                <a:lnTo>
                  <a:pt x="426" y="806"/>
                </a:lnTo>
                <a:lnTo>
                  <a:pt x="425" y="808"/>
                </a:lnTo>
                <a:lnTo>
                  <a:pt x="423" y="812"/>
                </a:lnTo>
                <a:lnTo>
                  <a:pt x="423" y="818"/>
                </a:lnTo>
                <a:lnTo>
                  <a:pt x="421" y="820"/>
                </a:lnTo>
                <a:lnTo>
                  <a:pt x="419" y="820"/>
                </a:lnTo>
                <a:lnTo>
                  <a:pt x="417" y="820"/>
                </a:lnTo>
                <a:lnTo>
                  <a:pt x="417" y="818"/>
                </a:lnTo>
                <a:lnTo>
                  <a:pt x="415" y="814"/>
                </a:lnTo>
                <a:lnTo>
                  <a:pt x="415" y="810"/>
                </a:lnTo>
                <a:lnTo>
                  <a:pt x="413" y="804"/>
                </a:lnTo>
                <a:lnTo>
                  <a:pt x="413" y="803"/>
                </a:lnTo>
                <a:lnTo>
                  <a:pt x="411" y="801"/>
                </a:lnTo>
                <a:lnTo>
                  <a:pt x="409" y="801"/>
                </a:lnTo>
                <a:lnTo>
                  <a:pt x="407" y="801"/>
                </a:lnTo>
                <a:lnTo>
                  <a:pt x="405" y="803"/>
                </a:lnTo>
                <a:lnTo>
                  <a:pt x="403" y="803"/>
                </a:lnTo>
                <a:lnTo>
                  <a:pt x="401" y="804"/>
                </a:lnTo>
                <a:lnTo>
                  <a:pt x="401" y="808"/>
                </a:lnTo>
                <a:lnTo>
                  <a:pt x="401" y="810"/>
                </a:lnTo>
                <a:lnTo>
                  <a:pt x="401" y="812"/>
                </a:lnTo>
                <a:lnTo>
                  <a:pt x="400" y="814"/>
                </a:lnTo>
                <a:lnTo>
                  <a:pt x="401" y="816"/>
                </a:lnTo>
                <a:lnTo>
                  <a:pt x="401" y="826"/>
                </a:lnTo>
                <a:lnTo>
                  <a:pt x="400" y="827"/>
                </a:lnTo>
                <a:lnTo>
                  <a:pt x="400" y="829"/>
                </a:lnTo>
                <a:lnTo>
                  <a:pt x="400" y="831"/>
                </a:lnTo>
                <a:lnTo>
                  <a:pt x="401" y="835"/>
                </a:lnTo>
                <a:lnTo>
                  <a:pt x="401" y="837"/>
                </a:lnTo>
                <a:lnTo>
                  <a:pt x="400" y="839"/>
                </a:lnTo>
                <a:lnTo>
                  <a:pt x="400" y="845"/>
                </a:lnTo>
                <a:lnTo>
                  <a:pt x="400" y="847"/>
                </a:lnTo>
                <a:lnTo>
                  <a:pt x="400" y="849"/>
                </a:lnTo>
                <a:lnTo>
                  <a:pt x="398" y="858"/>
                </a:lnTo>
                <a:lnTo>
                  <a:pt x="398" y="864"/>
                </a:lnTo>
                <a:lnTo>
                  <a:pt x="386" y="864"/>
                </a:lnTo>
                <a:lnTo>
                  <a:pt x="377" y="864"/>
                </a:lnTo>
                <a:lnTo>
                  <a:pt x="369" y="864"/>
                </a:lnTo>
                <a:lnTo>
                  <a:pt x="361" y="864"/>
                </a:lnTo>
                <a:lnTo>
                  <a:pt x="353" y="864"/>
                </a:lnTo>
                <a:lnTo>
                  <a:pt x="346" y="864"/>
                </a:lnTo>
                <a:lnTo>
                  <a:pt x="338" y="864"/>
                </a:lnTo>
                <a:lnTo>
                  <a:pt x="330" y="864"/>
                </a:lnTo>
                <a:lnTo>
                  <a:pt x="329" y="864"/>
                </a:lnTo>
                <a:lnTo>
                  <a:pt x="327" y="864"/>
                </a:lnTo>
                <a:lnTo>
                  <a:pt x="327" y="866"/>
                </a:lnTo>
                <a:lnTo>
                  <a:pt x="327" y="868"/>
                </a:lnTo>
                <a:lnTo>
                  <a:pt x="327" y="870"/>
                </a:lnTo>
                <a:lnTo>
                  <a:pt x="325" y="870"/>
                </a:lnTo>
                <a:lnTo>
                  <a:pt x="323" y="868"/>
                </a:lnTo>
                <a:lnTo>
                  <a:pt x="325" y="868"/>
                </a:lnTo>
                <a:lnTo>
                  <a:pt x="325" y="866"/>
                </a:lnTo>
                <a:lnTo>
                  <a:pt x="323" y="866"/>
                </a:lnTo>
                <a:lnTo>
                  <a:pt x="323" y="864"/>
                </a:lnTo>
                <a:lnTo>
                  <a:pt x="323" y="862"/>
                </a:lnTo>
                <a:lnTo>
                  <a:pt x="325" y="862"/>
                </a:lnTo>
                <a:lnTo>
                  <a:pt x="327" y="860"/>
                </a:lnTo>
                <a:lnTo>
                  <a:pt x="329" y="860"/>
                </a:lnTo>
                <a:lnTo>
                  <a:pt x="327" y="858"/>
                </a:lnTo>
                <a:lnTo>
                  <a:pt x="325" y="858"/>
                </a:lnTo>
                <a:lnTo>
                  <a:pt x="323" y="860"/>
                </a:lnTo>
                <a:lnTo>
                  <a:pt x="321" y="862"/>
                </a:lnTo>
                <a:lnTo>
                  <a:pt x="319" y="862"/>
                </a:lnTo>
                <a:lnTo>
                  <a:pt x="319" y="864"/>
                </a:lnTo>
                <a:lnTo>
                  <a:pt x="319" y="866"/>
                </a:lnTo>
                <a:lnTo>
                  <a:pt x="317" y="868"/>
                </a:lnTo>
                <a:lnTo>
                  <a:pt x="317" y="870"/>
                </a:lnTo>
                <a:lnTo>
                  <a:pt x="317" y="872"/>
                </a:lnTo>
                <a:lnTo>
                  <a:pt x="317" y="870"/>
                </a:lnTo>
                <a:lnTo>
                  <a:pt x="315" y="870"/>
                </a:lnTo>
                <a:lnTo>
                  <a:pt x="315" y="872"/>
                </a:lnTo>
                <a:lnTo>
                  <a:pt x="313" y="872"/>
                </a:lnTo>
                <a:lnTo>
                  <a:pt x="311" y="870"/>
                </a:lnTo>
                <a:lnTo>
                  <a:pt x="309" y="868"/>
                </a:lnTo>
                <a:lnTo>
                  <a:pt x="309" y="870"/>
                </a:lnTo>
                <a:lnTo>
                  <a:pt x="307" y="870"/>
                </a:lnTo>
                <a:lnTo>
                  <a:pt x="305" y="870"/>
                </a:lnTo>
                <a:lnTo>
                  <a:pt x="305" y="872"/>
                </a:lnTo>
                <a:lnTo>
                  <a:pt x="305" y="874"/>
                </a:lnTo>
                <a:lnTo>
                  <a:pt x="304" y="874"/>
                </a:lnTo>
                <a:lnTo>
                  <a:pt x="304" y="875"/>
                </a:lnTo>
                <a:lnTo>
                  <a:pt x="302" y="875"/>
                </a:lnTo>
                <a:lnTo>
                  <a:pt x="302" y="877"/>
                </a:lnTo>
                <a:lnTo>
                  <a:pt x="300" y="877"/>
                </a:lnTo>
                <a:lnTo>
                  <a:pt x="298" y="877"/>
                </a:lnTo>
                <a:lnTo>
                  <a:pt x="296" y="877"/>
                </a:lnTo>
                <a:lnTo>
                  <a:pt x="296" y="879"/>
                </a:lnTo>
                <a:lnTo>
                  <a:pt x="294" y="879"/>
                </a:lnTo>
                <a:lnTo>
                  <a:pt x="292" y="879"/>
                </a:lnTo>
                <a:lnTo>
                  <a:pt x="292" y="881"/>
                </a:lnTo>
                <a:lnTo>
                  <a:pt x="292" y="883"/>
                </a:lnTo>
                <a:lnTo>
                  <a:pt x="292" y="885"/>
                </a:lnTo>
                <a:lnTo>
                  <a:pt x="292" y="887"/>
                </a:lnTo>
                <a:lnTo>
                  <a:pt x="290" y="887"/>
                </a:lnTo>
                <a:lnTo>
                  <a:pt x="288" y="887"/>
                </a:lnTo>
                <a:lnTo>
                  <a:pt x="288" y="889"/>
                </a:lnTo>
                <a:lnTo>
                  <a:pt x="284" y="889"/>
                </a:lnTo>
                <a:lnTo>
                  <a:pt x="284" y="887"/>
                </a:lnTo>
                <a:lnTo>
                  <a:pt x="282" y="887"/>
                </a:lnTo>
                <a:lnTo>
                  <a:pt x="282" y="885"/>
                </a:lnTo>
                <a:lnTo>
                  <a:pt x="282" y="883"/>
                </a:lnTo>
                <a:lnTo>
                  <a:pt x="282" y="881"/>
                </a:lnTo>
                <a:lnTo>
                  <a:pt x="282" y="883"/>
                </a:lnTo>
                <a:lnTo>
                  <a:pt x="282" y="885"/>
                </a:lnTo>
                <a:lnTo>
                  <a:pt x="282" y="887"/>
                </a:lnTo>
                <a:lnTo>
                  <a:pt x="282" y="889"/>
                </a:lnTo>
                <a:lnTo>
                  <a:pt x="281" y="889"/>
                </a:lnTo>
                <a:lnTo>
                  <a:pt x="281" y="887"/>
                </a:lnTo>
                <a:lnTo>
                  <a:pt x="279" y="887"/>
                </a:lnTo>
                <a:lnTo>
                  <a:pt x="277" y="887"/>
                </a:lnTo>
                <a:lnTo>
                  <a:pt x="277" y="885"/>
                </a:lnTo>
                <a:lnTo>
                  <a:pt x="277" y="883"/>
                </a:lnTo>
                <a:lnTo>
                  <a:pt x="277" y="885"/>
                </a:lnTo>
                <a:lnTo>
                  <a:pt x="277" y="887"/>
                </a:lnTo>
                <a:lnTo>
                  <a:pt x="279" y="887"/>
                </a:lnTo>
                <a:lnTo>
                  <a:pt x="279" y="889"/>
                </a:lnTo>
                <a:lnTo>
                  <a:pt x="277" y="889"/>
                </a:lnTo>
                <a:lnTo>
                  <a:pt x="275" y="889"/>
                </a:lnTo>
                <a:lnTo>
                  <a:pt x="273" y="889"/>
                </a:lnTo>
                <a:lnTo>
                  <a:pt x="271" y="889"/>
                </a:lnTo>
                <a:lnTo>
                  <a:pt x="271" y="891"/>
                </a:lnTo>
                <a:lnTo>
                  <a:pt x="271" y="889"/>
                </a:lnTo>
                <a:lnTo>
                  <a:pt x="269" y="889"/>
                </a:lnTo>
                <a:lnTo>
                  <a:pt x="267" y="887"/>
                </a:lnTo>
                <a:lnTo>
                  <a:pt x="267" y="885"/>
                </a:lnTo>
                <a:lnTo>
                  <a:pt x="265" y="885"/>
                </a:lnTo>
                <a:lnTo>
                  <a:pt x="265" y="883"/>
                </a:lnTo>
                <a:lnTo>
                  <a:pt x="265" y="881"/>
                </a:lnTo>
                <a:lnTo>
                  <a:pt x="267" y="881"/>
                </a:lnTo>
                <a:lnTo>
                  <a:pt x="265" y="881"/>
                </a:lnTo>
                <a:lnTo>
                  <a:pt x="265" y="879"/>
                </a:lnTo>
                <a:lnTo>
                  <a:pt x="265" y="877"/>
                </a:lnTo>
                <a:lnTo>
                  <a:pt x="263" y="875"/>
                </a:lnTo>
                <a:lnTo>
                  <a:pt x="261" y="877"/>
                </a:lnTo>
                <a:lnTo>
                  <a:pt x="261" y="879"/>
                </a:lnTo>
                <a:lnTo>
                  <a:pt x="261" y="881"/>
                </a:lnTo>
                <a:lnTo>
                  <a:pt x="261" y="883"/>
                </a:lnTo>
                <a:lnTo>
                  <a:pt x="261" y="885"/>
                </a:lnTo>
                <a:lnTo>
                  <a:pt x="263" y="887"/>
                </a:lnTo>
                <a:lnTo>
                  <a:pt x="263" y="889"/>
                </a:lnTo>
                <a:lnTo>
                  <a:pt x="265" y="891"/>
                </a:lnTo>
                <a:lnTo>
                  <a:pt x="265" y="893"/>
                </a:lnTo>
                <a:lnTo>
                  <a:pt x="265" y="895"/>
                </a:lnTo>
                <a:lnTo>
                  <a:pt x="265" y="897"/>
                </a:lnTo>
                <a:lnTo>
                  <a:pt x="263" y="899"/>
                </a:lnTo>
                <a:lnTo>
                  <a:pt x="263" y="900"/>
                </a:lnTo>
                <a:lnTo>
                  <a:pt x="263" y="902"/>
                </a:lnTo>
                <a:lnTo>
                  <a:pt x="261" y="902"/>
                </a:lnTo>
                <a:lnTo>
                  <a:pt x="259" y="902"/>
                </a:lnTo>
                <a:lnTo>
                  <a:pt x="257" y="902"/>
                </a:lnTo>
                <a:lnTo>
                  <a:pt x="256" y="900"/>
                </a:lnTo>
                <a:lnTo>
                  <a:pt x="254" y="900"/>
                </a:lnTo>
                <a:lnTo>
                  <a:pt x="254" y="899"/>
                </a:lnTo>
                <a:lnTo>
                  <a:pt x="256" y="899"/>
                </a:lnTo>
                <a:lnTo>
                  <a:pt x="254" y="899"/>
                </a:lnTo>
                <a:lnTo>
                  <a:pt x="254" y="900"/>
                </a:lnTo>
                <a:lnTo>
                  <a:pt x="256" y="900"/>
                </a:lnTo>
                <a:lnTo>
                  <a:pt x="256" y="902"/>
                </a:lnTo>
                <a:lnTo>
                  <a:pt x="254" y="902"/>
                </a:lnTo>
                <a:lnTo>
                  <a:pt x="252" y="902"/>
                </a:lnTo>
                <a:lnTo>
                  <a:pt x="250" y="902"/>
                </a:lnTo>
                <a:lnTo>
                  <a:pt x="248" y="900"/>
                </a:lnTo>
                <a:lnTo>
                  <a:pt x="246" y="900"/>
                </a:lnTo>
                <a:lnTo>
                  <a:pt x="244" y="900"/>
                </a:lnTo>
                <a:lnTo>
                  <a:pt x="244" y="899"/>
                </a:lnTo>
                <a:lnTo>
                  <a:pt x="242" y="899"/>
                </a:lnTo>
                <a:lnTo>
                  <a:pt x="242" y="897"/>
                </a:lnTo>
                <a:lnTo>
                  <a:pt x="244" y="897"/>
                </a:lnTo>
                <a:lnTo>
                  <a:pt x="246" y="895"/>
                </a:lnTo>
                <a:lnTo>
                  <a:pt x="248" y="895"/>
                </a:lnTo>
                <a:lnTo>
                  <a:pt x="248" y="893"/>
                </a:lnTo>
                <a:lnTo>
                  <a:pt x="246" y="891"/>
                </a:lnTo>
                <a:lnTo>
                  <a:pt x="246" y="889"/>
                </a:lnTo>
                <a:lnTo>
                  <a:pt x="244" y="889"/>
                </a:lnTo>
                <a:lnTo>
                  <a:pt x="242" y="889"/>
                </a:lnTo>
                <a:lnTo>
                  <a:pt x="242" y="887"/>
                </a:lnTo>
                <a:lnTo>
                  <a:pt x="244" y="887"/>
                </a:lnTo>
                <a:lnTo>
                  <a:pt x="244" y="885"/>
                </a:lnTo>
                <a:lnTo>
                  <a:pt x="246" y="885"/>
                </a:lnTo>
                <a:lnTo>
                  <a:pt x="248" y="885"/>
                </a:lnTo>
                <a:lnTo>
                  <a:pt x="246" y="885"/>
                </a:lnTo>
                <a:lnTo>
                  <a:pt x="244" y="885"/>
                </a:lnTo>
                <a:lnTo>
                  <a:pt x="242" y="885"/>
                </a:lnTo>
                <a:lnTo>
                  <a:pt x="242" y="887"/>
                </a:lnTo>
                <a:lnTo>
                  <a:pt x="240" y="885"/>
                </a:lnTo>
                <a:lnTo>
                  <a:pt x="240" y="887"/>
                </a:lnTo>
                <a:lnTo>
                  <a:pt x="242" y="889"/>
                </a:lnTo>
                <a:lnTo>
                  <a:pt x="244" y="891"/>
                </a:lnTo>
                <a:lnTo>
                  <a:pt x="242" y="891"/>
                </a:lnTo>
                <a:lnTo>
                  <a:pt x="240" y="891"/>
                </a:lnTo>
                <a:lnTo>
                  <a:pt x="240" y="889"/>
                </a:lnTo>
                <a:lnTo>
                  <a:pt x="238" y="889"/>
                </a:lnTo>
                <a:lnTo>
                  <a:pt x="236" y="887"/>
                </a:lnTo>
                <a:lnTo>
                  <a:pt x="234" y="885"/>
                </a:lnTo>
                <a:lnTo>
                  <a:pt x="233" y="885"/>
                </a:lnTo>
                <a:lnTo>
                  <a:pt x="231" y="883"/>
                </a:lnTo>
                <a:lnTo>
                  <a:pt x="231" y="881"/>
                </a:lnTo>
                <a:lnTo>
                  <a:pt x="231" y="879"/>
                </a:lnTo>
                <a:lnTo>
                  <a:pt x="231" y="877"/>
                </a:lnTo>
                <a:lnTo>
                  <a:pt x="231" y="875"/>
                </a:lnTo>
                <a:lnTo>
                  <a:pt x="233" y="874"/>
                </a:lnTo>
                <a:lnTo>
                  <a:pt x="234" y="874"/>
                </a:lnTo>
                <a:lnTo>
                  <a:pt x="236" y="874"/>
                </a:lnTo>
                <a:lnTo>
                  <a:pt x="238" y="874"/>
                </a:lnTo>
                <a:lnTo>
                  <a:pt x="236" y="874"/>
                </a:lnTo>
                <a:lnTo>
                  <a:pt x="234" y="874"/>
                </a:lnTo>
                <a:lnTo>
                  <a:pt x="233" y="874"/>
                </a:lnTo>
                <a:lnTo>
                  <a:pt x="233" y="872"/>
                </a:lnTo>
                <a:lnTo>
                  <a:pt x="233" y="870"/>
                </a:lnTo>
                <a:lnTo>
                  <a:pt x="234" y="868"/>
                </a:lnTo>
                <a:lnTo>
                  <a:pt x="236" y="868"/>
                </a:lnTo>
                <a:lnTo>
                  <a:pt x="236" y="866"/>
                </a:lnTo>
                <a:lnTo>
                  <a:pt x="238" y="866"/>
                </a:lnTo>
                <a:lnTo>
                  <a:pt x="238" y="864"/>
                </a:lnTo>
                <a:lnTo>
                  <a:pt x="240" y="864"/>
                </a:lnTo>
                <a:lnTo>
                  <a:pt x="238" y="864"/>
                </a:lnTo>
                <a:lnTo>
                  <a:pt x="238" y="862"/>
                </a:lnTo>
                <a:lnTo>
                  <a:pt x="236" y="864"/>
                </a:lnTo>
                <a:lnTo>
                  <a:pt x="233" y="866"/>
                </a:lnTo>
                <a:lnTo>
                  <a:pt x="231" y="868"/>
                </a:lnTo>
                <a:lnTo>
                  <a:pt x="231" y="870"/>
                </a:lnTo>
                <a:lnTo>
                  <a:pt x="229" y="870"/>
                </a:lnTo>
                <a:lnTo>
                  <a:pt x="229" y="872"/>
                </a:lnTo>
                <a:lnTo>
                  <a:pt x="229" y="874"/>
                </a:lnTo>
                <a:lnTo>
                  <a:pt x="229" y="875"/>
                </a:lnTo>
                <a:lnTo>
                  <a:pt x="227" y="875"/>
                </a:lnTo>
                <a:lnTo>
                  <a:pt x="227" y="877"/>
                </a:lnTo>
                <a:lnTo>
                  <a:pt x="227" y="879"/>
                </a:lnTo>
                <a:lnTo>
                  <a:pt x="225" y="879"/>
                </a:lnTo>
                <a:lnTo>
                  <a:pt x="223" y="879"/>
                </a:lnTo>
                <a:lnTo>
                  <a:pt x="223" y="881"/>
                </a:lnTo>
                <a:lnTo>
                  <a:pt x="225" y="881"/>
                </a:lnTo>
                <a:lnTo>
                  <a:pt x="225" y="879"/>
                </a:lnTo>
                <a:lnTo>
                  <a:pt x="227" y="879"/>
                </a:lnTo>
                <a:lnTo>
                  <a:pt x="227" y="881"/>
                </a:lnTo>
                <a:lnTo>
                  <a:pt x="225" y="881"/>
                </a:lnTo>
                <a:lnTo>
                  <a:pt x="225" y="883"/>
                </a:lnTo>
                <a:lnTo>
                  <a:pt x="225" y="885"/>
                </a:lnTo>
                <a:lnTo>
                  <a:pt x="225" y="887"/>
                </a:lnTo>
                <a:lnTo>
                  <a:pt x="225" y="889"/>
                </a:lnTo>
                <a:lnTo>
                  <a:pt x="227" y="889"/>
                </a:lnTo>
                <a:lnTo>
                  <a:pt x="227" y="891"/>
                </a:lnTo>
                <a:lnTo>
                  <a:pt x="225" y="891"/>
                </a:lnTo>
                <a:lnTo>
                  <a:pt x="225" y="893"/>
                </a:lnTo>
                <a:lnTo>
                  <a:pt x="223" y="893"/>
                </a:lnTo>
                <a:lnTo>
                  <a:pt x="223" y="895"/>
                </a:lnTo>
                <a:lnTo>
                  <a:pt x="221" y="895"/>
                </a:lnTo>
                <a:lnTo>
                  <a:pt x="219" y="895"/>
                </a:lnTo>
                <a:lnTo>
                  <a:pt x="217" y="895"/>
                </a:lnTo>
                <a:lnTo>
                  <a:pt x="217" y="893"/>
                </a:lnTo>
                <a:lnTo>
                  <a:pt x="215" y="893"/>
                </a:lnTo>
                <a:lnTo>
                  <a:pt x="213" y="893"/>
                </a:lnTo>
                <a:lnTo>
                  <a:pt x="213" y="891"/>
                </a:lnTo>
                <a:lnTo>
                  <a:pt x="211" y="891"/>
                </a:lnTo>
                <a:lnTo>
                  <a:pt x="209" y="891"/>
                </a:lnTo>
                <a:lnTo>
                  <a:pt x="208" y="891"/>
                </a:lnTo>
                <a:lnTo>
                  <a:pt x="209" y="891"/>
                </a:lnTo>
                <a:lnTo>
                  <a:pt x="209" y="889"/>
                </a:lnTo>
                <a:lnTo>
                  <a:pt x="208" y="891"/>
                </a:lnTo>
                <a:lnTo>
                  <a:pt x="208" y="889"/>
                </a:lnTo>
                <a:lnTo>
                  <a:pt x="209" y="889"/>
                </a:lnTo>
                <a:lnTo>
                  <a:pt x="208" y="889"/>
                </a:lnTo>
                <a:lnTo>
                  <a:pt x="208" y="891"/>
                </a:lnTo>
                <a:lnTo>
                  <a:pt x="206" y="891"/>
                </a:lnTo>
                <a:lnTo>
                  <a:pt x="204" y="891"/>
                </a:lnTo>
                <a:lnTo>
                  <a:pt x="204" y="889"/>
                </a:lnTo>
                <a:lnTo>
                  <a:pt x="202" y="887"/>
                </a:lnTo>
                <a:lnTo>
                  <a:pt x="202" y="885"/>
                </a:lnTo>
                <a:lnTo>
                  <a:pt x="200" y="885"/>
                </a:lnTo>
                <a:lnTo>
                  <a:pt x="200" y="883"/>
                </a:lnTo>
                <a:lnTo>
                  <a:pt x="202" y="883"/>
                </a:lnTo>
                <a:lnTo>
                  <a:pt x="204" y="883"/>
                </a:lnTo>
                <a:lnTo>
                  <a:pt x="204" y="881"/>
                </a:lnTo>
                <a:lnTo>
                  <a:pt x="202" y="881"/>
                </a:lnTo>
                <a:lnTo>
                  <a:pt x="200" y="881"/>
                </a:lnTo>
                <a:lnTo>
                  <a:pt x="198" y="881"/>
                </a:lnTo>
                <a:lnTo>
                  <a:pt x="198" y="879"/>
                </a:lnTo>
                <a:lnTo>
                  <a:pt x="196" y="879"/>
                </a:lnTo>
                <a:lnTo>
                  <a:pt x="198" y="879"/>
                </a:lnTo>
                <a:lnTo>
                  <a:pt x="198" y="881"/>
                </a:lnTo>
                <a:lnTo>
                  <a:pt x="200" y="881"/>
                </a:lnTo>
                <a:lnTo>
                  <a:pt x="200" y="883"/>
                </a:lnTo>
                <a:lnTo>
                  <a:pt x="200" y="885"/>
                </a:lnTo>
                <a:lnTo>
                  <a:pt x="200" y="887"/>
                </a:lnTo>
                <a:lnTo>
                  <a:pt x="202" y="889"/>
                </a:lnTo>
                <a:lnTo>
                  <a:pt x="202" y="891"/>
                </a:lnTo>
                <a:lnTo>
                  <a:pt x="204" y="891"/>
                </a:lnTo>
                <a:lnTo>
                  <a:pt x="206" y="893"/>
                </a:lnTo>
                <a:lnTo>
                  <a:pt x="208" y="893"/>
                </a:lnTo>
                <a:lnTo>
                  <a:pt x="208" y="895"/>
                </a:lnTo>
                <a:lnTo>
                  <a:pt x="209" y="895"/>
                </a:lnTo>
                <a:lnTo>
                  <a:pt x="211" y="895"/>
                </a:lnTo>
                <a:lnTo>
                  <a:pt x="209" y="897"/>
                </a:lnTo>
                <a:lnTo>
                  <a:pt x="208" y="897"/>
                </a:lnTo>
                <a:lnTo>
                  <a:pt x="206" y="897"/>
                </a:lnTo>
                <a:lnTo>
                  <a:pt x="204" y="897"/>
                </a:lnTo>
                <a:lnTo>
                  <a:pt x="202" y="897"/>
                </a:lnTo>
                <a:lnTo>
                  <a:pt x="200" y="897"/>
                </a:lnTo>
                <a:lnTo>
                  <a:pt x="198" y="897"/>
                </a:lnTo>
                <a:lnTo>
                  <a:pt x="198" y="895"/>
                </a:lnTo>
                <a:lnTo>
                  <a:pt x="196" y="895"/>
                </a:lnTo>
                <a:lnTo>
                  <a:pt x="196" y="893"/>
                </a:lnTo>
                <a:lnTo>
                  <a:pt x="196" y="891"/>
                </a:lnTo>
                <a:lnTo>
                  <a:pt x="198" y="891"/>
                </a:lnTo>
                <a:lnTo>
                  <a:pt x="196" y="891"/>
                </a:lnTo>
                <a:lnTo>
                  <a:pt x="196" y="893"/>
                </a:lnTo>
                <a:lnTo>
                  <a:pt x="196" y="895"/>
                </a:lnTo>
                <a:lnTo>
                  <a:pt x="194" y="895"/>
                </a:lnTo>
                <a:lnTo>
                  <a:pt x="196" y="895"/>
                </a:lnTo>
                <a:lnTo>
                  <a:pt x="196" y="897"/>
                </a:lnTo>
                <a:lnTo>
                  <a:pt x="194" y="897"/>
                </a:lnTo>
                <a:lnTo>
                  <a:pt x="192" y="897"/>
                </a:lnTo>
                <a:lnTo>
                  <a:pt x="190" y="897"/>
                </a:lnTo>
                <a:lnTo>
                  <a:pt x="188" y="897"/>
                </a:lnTo>
                <a:lnTo>
                  <a:pt x="188" y="895"/>
                </a:lnTo>
                <a:lnTo>
                  <a:pt x="186" y="895"/>
                </a:lnTo>
                <a:lnTo>
                  <a:pt x="186" y="893"/>
                </a:lnTo>
                <a:lnTo>
                  <a:pt x="186" y="891"/>
                </a:lnTo>
                <a:lnTo>
                  <a:pt x="186" y="889"/>
                </a:lnTo>
                <a:lnTo>
                  <a:pt x="186" y="891"/>
                </a:lnTo>
                <a:lnTo>
                  <a:pt x="188" y="891"/>
                </a:lnTo>
                <a:lnTo>
                  <a:pt x="188" y="889"/>
                </a:lnTo>
                <a:lnTo>
                  <a:pt x="188" y="891"/>
                </a:lnTo>
                <a:lnTo>
                  <a:pt x="186" y="889"/>
                </a:lnTo>
                <a:lnTo>
                  <a:pt x="186" y="887"/>
                </a:lnTo>
                <a:lnTo>
                  <a:pt x="186" y="885"/>
                </a:lnTo>
                <a:lnTo>
                  <a:pt x="188" y="883"/>
                </a:lnTo>
                <a:lnTo>
                  <a:pt x="188" y="881"/>
                </a:lnTo>
                <a:lnTo>
                  <a:pt x="186" y="879"/>
                </a:lnTo>
                <a:lnTo>
                  <a:pt x="186" y="877"/>
                </a:lnTo>
                <a:lnTo>
                  <a:pt x="186" y="875"/>
                </a:lnTo>
                <a:lnTo>
                  <a:pt x="188" y="875"/>
                </a:lnTo>
                <a:lnTo>
                  <a:pt x="186" y="875"/>
                </a:lnTo>
                <a:lnTo>
                  <a:pt x="186" y="877"/>
                </a:lnTo>
                <a:lnTo>
                  <a:pt x="185" y="879"/>
                </a:lnTo>
                <a:lnTo>
                  <a:pt x="186" y="881"/>
                </a:lnTo>
                <a:lnTo>
                  <a:pt x="185" y="883"/>
                </a:lnTo>
                <a:lnTo>
                  <a:pt x="186" y="885"/>
                </a:lnTo>
                <a:lnTo>
                  <a:pt x="185" y="887"/>
                </a:lnTo>
                <a:lnTo>
                  <a:pt x="183" y="887"/>
                </a:lnTo>
                <a:lnTo>
                  <a:pt x="181" y="887"/>
                </a:lnTo>
                <a:lnTo>
                  <a:pt x="181" y="885"/>
                </a:lnTo>
                <a:lnTo>
                  <a:pt x="181" y="883"/>
                </a:lnTo>
                <a:lnTo>
                  <a:pt x="183" y="883"/>
                </a:lnTo>
                <a:lnTo>
                  <a:pt x="183" y="881"/>
                </a:lnTo>
                <a:lnTo>
                  <a:pt x="183" y="879"/>
                </a:lnTo>
                <a:lnTo>
                  <a:pt x="181" y="879"/>
                </a:lnTo>
                <a:lnTo>
                  <a:pt x="181" y="877"/>
                </a:lnTo>
                <a:lnTo>
                  <a:pt x="181" y="879"/>
                </a:lnTo>
                <a:lnTo>
                  <a:pt x="181" y="881"/>
                </a:lnTo>
                <a:lnTo>
                  <a:pt x="183" y="881"/>
                </a:lnTo>
                <a:lnTo>
                  <a:pt x="183" y="883"/>
                </a:lnTo>
                <a:lnTo>
                  <a:pt x="181" y="883"/>
                </a:lnTo>
                <a:lnTo>
                  <a:pt x="179" y="883"/>
                </a:lnTo>
                <a:lnTo>
                  <a:pt x="179" y="885"/>
                </a:lnTo>
                <a:lnTo>
                  <a:pt x="181" y="887"/>
                </a:lnTo>
                <a:lnTo>
                  <a:pt x="179" y="887"/>
                </a:lnTo>
                <a:lnTo>
                  <a:pt x="177" y="887"/>
                </a:lnTo>
                <a:lnTo>
                  <a:pt x="177" y="883"/>
                </a:lnTo>
                <a:lnTo>
                  <a:pt x="177" y="881"/>
                </a:lnTo>
                <a:lnTo>
                  <a:pt x="177" y="879"/>
                </a:lnTo>
                <a:lnTo>
                  <a:pt x="177" y="881"/>
                </a:lnTo>
                <a:lnTo>
                  <a:pt x="175" y="881"/>
                </a:lnTo>
                <a:lnTo>
                  <a:pt x="177" y="883"/>
                </a:lnTo>
                <a:lnTo>
                  <a:pt x="175" y="883"/>
                </a:lnTo>
                <a:lnTo>
                  <a:pt x="173" y="883"/>
                </a:lnTo>
                <a:lnTo>
                  <a:pt x="175" y="883"/>
                </a:lnTo>
                <a:lnTo>
                  <a:pt x="177" y="885"/>
                </a:lnTo>
                <a:lnTo>
                  <a:pt x="175" y="885"/>
                </a:lnTo>
                <a:lnTo>
                  <a:pt x="173" y="885"/>
                </a:lnTo>
                <a:lnTo>
                  <a:pt x="171" y="883"/>
                </a:lnTo>
                <a:lnTo>
                  <a:pt x="171" y="881"/>
                </a:lnTo>
                <a:lnTo>
                  <a:pt x="171" y="879"/>
                </a:lnTo>
                <a:lnTo>
                  <a:pt x="169" y="879"/>
                </a:lnTo>
                <a:lnTo>
                  <a:pt x="169" y="877"/>
                </a:lnTo>
                <a:lnTo>
                  <a:pt x="169" y="879"/>
                </a:lnTo>
                <a:lnTo>
                  <a:pt x="169" y="881"/>
                </a:lnTo>
                <a:lnTo>
                  <a:pt x="167" y="881"/>
                </a:lnTo>
                <a:lnTo>
                  <a:pt x="167" y="879"/>
                </a:lnTo>
                <a:lnTo>
                  <a:pt x="167" y="877"/>
                </a:lnTo>
                <a:lnTo>
                  <a:pt x="167" y="879"/>
                </a:lnTo>
                <a:lnTo>
                  <a:pt x="165" y="879"/>
                </a:lnTo>
                <a:lnTo>
                  <a:pt x="165" y="877"/>
                </a:lnTo>
                <a:lnTo>
                  <a:pt x="163" y="877"/>
                </a:lnTo>
                <a:lnTo>
                  <a:pt x="163" y="875"/>
                </a:lnTo>
                <a:lnTo>
                  <a:pt x="165" y="874"/>
                </a:lnTo>
                <a:lnTo>
                  <a:pt x="167" y="874"/>
                </a:lnTo>
                <a:lnTo>
                  <a:pt x="167" y="872"/>
                </a:lnTo>
                <a:lnTo>
                  <a:pt x="169" y="870"/>
                </a:lnTo>
                <a:lnTo>
                  <a:pt x="169" y="868"/>
                </a:lnTo>
                <a:lnTo>
                  <a:pt x="169" y="870"/>
                </a:lnTo>
                <a:lnTo>
                  <a:pt x="167" y="872"/>
                </a:lnTo>
                <a:lnTo>
                  <a:pt x="165" y="874"/>
                </a:lnTo>
                <a:lnTo>
                  <a:pt x="163" y="875"/>
                </a:lnTo>
                <a:lnTo>
                  <a:pt x="161" y="874"/>
                </a:lnTo>
                <a:lnTo>
                  <a:pt x="161" y="875"/>
                </a:lnTo>
                <a:lnTo>
                  <a:pt x="163" y="875"/>
                </a:lnTo>
                <a:lnTo>
                  <a:pt x="161" y="875"/>
                </a:lnTo>
                <a:lnTo>
                  <a:pt x="160" y="875"/>
                </a:lnTo>
                <a:lnTo>
                  <a:pt x="158" y="875"/>
                </a:lnTo>
                <a:lnTo>
                  <a:pt x="156" y="874"/>
                </a:lnTo>
                <a:lnTo>
                  <a:pt x="154" y="874"/>
                </a:lnTo>
                <a:lnTo>
                  <a:pt x="154" y="872"/>
                </a:lnTo>
                <a:lnTo>
                  <a:pt x="154" y="870"/>
                </a:lnTo>
                <a:lnTo>
                  <a:pt x="156" y="870"/>
                </a:lnTo>
                <a:lnTo>
                  <a:pt x="158" y="868"/>
                </a:lnTo>
                <a:lnTo>
                  <a:pt x="160" y="868"/>
                </a:lnTo>
                <a:lnTo>
                  <a:pt x="158" y="868"/>
                </a:lnTo>
                <a:lnTo>
                  <a:pt x="156" y="868"/>
                </a:lnTo>
                <a:lnTo>
                  <a:pt x="154" y="870"/>
                </a:lnTo>
                <a:lnTo>
                  <a:pt x="154" y="868"/>
                </a:lnTo>
                <a:lnTo>
                  <a:pt x="154" y="866"/>
                </a:lnTo>
                <a:lnTo>
                  <a:pt x="156" y="866"/>
                </a:lnTo>
                <a:lnTo>
                  <a:pt x="158" y="866"/>
                </a:lnTo>
                <a:lnTo>
                  <a:pt x="158" y="864"/>
                </a:lnTo>
                <a:lnTo>
                  <a:pt x="160" y="864"/>
                </a:lnTo>
                <a:lnTo>
                  <a:pt x="161" y="864"/>
                </a:lnTo>
                <a:lnTo>
                  <a:pt x="163" y="864"/>
                </a:lnTo>
                <a:lnTo>
                  <a:pt x="161" y="864"/>
                </a:lnTo>
                <a:lnTo>
                  <a:pt x="160" y="864"/>
                </a:lnTo>
                <a:lnTo>
                  <a:pt x="158" y="864"/>
                </a:lnTo>
                <a:lnTo>
                  <a:pt x="156" y="864"/>
                </a:lnTo>
                <a:lnTo>
                  <a:pt x="154" y="866"/>
                </a:lnTo>
                <a:lnTo>
                  <a:pt x="154" y="864"/>
                </a:lnTo>
                <a:lnTo>
                  <a:pt x="154" y="866"/>
                </a:lnTo>
                <a:lnTo>
                  <a:pt x="152" y="866"/>
                </a:lnTo>
                <a:lnTo>
                  <a:pt x="152" y="868"/>
                </a:lnTo>
                <a:lnTo>
                  <a:pt x="150" y="868"/>
                </a:lnTo>
                <a:lnTo>
                  <a:pt x="148" y="868"/>
                </a:lnTo>
                <a:lnTo>
                  <a:pt x="146" y="868"/>
                </a:lnTo>
                <a:lnTo>
                  <a:pt x="146" y="866"/>
                </a:lnTo>
                <a:lnTo>
                  <a:pt x="148" y="866"/>
                </a:lnTo>
                <a:lnTo>
                  <a:pt x="148" y="864"/>
                </a:lnTo>
                <a:lnTo>
                  <a:pt x="150" y="864"/>
                </a:lnTo>
                <a:lnTo>
                  <a:pt x="150" y="862"/>
                </a:lnTo>
                <a:lnTo>
                  <a:pt x="150" y="860"/>
                </a:lnTo>
                <a:lnTo>
                  <a:pt x="152" y="860"/>
                </a:lnTo>
                <a:lnTo>
                  <a:pt x="152" y="858"/>
                </a:lnTo>
                <a:lnTo>
                  <a:pt x="154" y="858"/>
                </a:lnTo>
                <a:lnTo>
                  <a:pt x="154" y="856"/>
                </a:lnTo>
                <a:lnTo>
                  <a:pt x="154" y="854"/>
                </a:lnTo>
                <a:lnTo>
                  <a:pt x="154" y="852"/>
                </a:lnTo>
                <a:lnTo>
                  <a:pt x="154" y="851"/>
                </a:lnTo>
                <a:lnTo>
                  <a:pt x="152" y="851"/>
                </a:lnTo>
                <a:lnTo>
                  <a:pt x="154" y="851"/>
                </a:lnTo>
                <a:lnTo>
                  <a:pt x="152" y="849"/>
                </a:lnTo>
                <a:lnTo>
                  <a:pt x="152" y="851"/>
                </a:lnTo>
                <a:lnTo>
                  <a:pt x="152" y="852"/>
                </a:lnTo>
                <a:lnTo>
                  <a:pt x="154" y="852"/>
                </a:lnTo>
                <a:lnTo>
                  <a:pt x="154" y="854"/>
                </a:lnTo>
                <a:lnTo>
                  <a:pt x="154" y="856"/>
                </a:lnTo>
                <a:lnTo>
                  <a:pt x="152" y="856"/>
                </a:lnTo>
                <a:lnTo>
                  <a:pt x="152" y="858"/>
                </a:lnTo>
                <a:lnTo>
                  <a:pt x="150" y="858"/>
                </a:lnTo>
                <a:lnTo>
                  <a:pt x="150" y="856"/>
                </a:lnTo>
                <a:lnTo>
                  <a:pt x="150" y="858"/>
                </a:lnTo>
                <a:lnTo>
                  <a:pt x="148" y="858"/>
                </a:lnTo>
                <a:lnTo>
                  <a:pt x="148" y="856"/>
                </a:lnTo>
                <a:lnTo>
                  <a:pt x="146" y="856"/>
                </a:lnTo>
                <a:lnTo>
                  <a:pt x="144" y="854"/>
                </a:lnTo>
                <a:lnTo>
                  <a:pt x="144" y="852"/>
                </a:lnTo>
                <a:lnTo>
                  <a:pt x="142" y="852"/>
                </a:lnTo>
                <a:lnTo>
                  <a:pt x="142" y="851"/>
                </a:lnTo>
                <a:lnTo>
                  <a:pt x="140" y="849"/>
                </a:lnTo>
                <a:lnTo>
                  <a:pt x="142" y="849"/>
                </a:lnTo>
                <a:lnTo>
                  <a:pt x="144" y="849"/>
                </a:lnTo>
                <a:lnTo>
                  <a:pt x="146" y="847"/>
                </a:lnTo>
                <a:lnTo>
                  <a:pt x="146" y="849"/>
                </a:lnTo>
                <a:lnTo>
                  <a:pt x="148" y="849"/>
                </a:lnTo>
                <a:lnTo>
                  <a:pt x="148" y="847"/>
                </a:lnTo>
                <a:lnTo>
                  <a:pt x="150" y="847"/>
                </a:lnTo>
                <a:lnTo>
                  <a:pt x="152" y="847"/>
                </a:lnTo>
                <a:lnTo>
                  <a:pt x="154" y="847"/>
                </a:lnTo>
                <a:lnTo>
                  <a:pt x="154" y="849"/>
                </a:lnTo>
                <a:lnTo>
                  <a:pt x="156" y="849"/>
                </a:lnTo>
                <a:lnTo>
                  <a:pt x="156" y="851"/>
                </a:lnTo>
                <a:lnTo>
                  <a:pt x="156" y="852"/>
                </a:lnTo>
                <a:lnTo>
                  <a:pt x="158" y="852"/>
                </a:lnTo>
                <a:lnTo>
                  <a:pt x="160" y="852"/>
                </a:lnTo>
                <a:lnTo>
                  <a:pt x="160" y="851"/>
                </a:lnTo>
                <a:lnTo>
                  <a:pt x="158" y="851"/>
                </a:lnTo>
                <a:lnTo>
                  <a:pt x="156" y="849"/>
                </a:lnTo>
                <a:lnTo>
                  <a:pt x="158" y="847"/>
                </a:lnTo>
                <a:lnTo>
                  <a:pt x="156" y="847"/>
                </a:lnTo>
                <a:lnTo>
                  <a:pt x="154" y="847"/>
                </a:lnTo>
                <a:lnTo>
                  <a:pt x="152" y="845"/>
                </a:lnTo>
                <a:lnTo>
                  <a:pt x="152" y="847"/>
                </a:lnTo>
                <a:lnTo>
                  <a:pt x="150" y="847"/>
                </a:lnTo>
                <a:lnTo>
                  <a:pt x="148" y="847"/>
                </a:lnTo>
                <a:lnTo>
                  <a:pt x="148" y="845"/>
                </a:lnTo>
                <a:lnTo>
                  <a:pt x="146" y="845"/>
                </a:lnTo>
                <a:lnTo>
                  <a:pt x="146" y="843"/>
                </a:lnTo>
                <a:lnTo>
                  <a:pt x="144" y="843"/>
                </a:lnTo>
                <a:lnTo>
                  <a:pt x="146" y="841"/>
                </a:lnTo>
                <a:lnTo>
                  <a:pt x="148" y="839"/>
                </a:lnTo>
                <a:lnTo>
                  <a:pt x="148" y="837"/>
                </a:lnTo>
                <a:lnTo>
                  <a:pt x="150" y="837"/>
                </a:lnTo>
                <a:lnTo>
                  <a:pt x="150" y="835"/>
                </a:lnTo>
                <a:lnTo>
                  <a:pt x="148" y="835"/>
                </a:lnTo>
                <a:lnTo>
                  <a:pt x="148" y="837"/>
                </a:lnTo>
                <a:lnTo>
                  <a:pt x="146" y="839"/>
                </a:lnTo>
                <a:lnTo>
                  <a:pt x="146" y="841"/>
                </a:lnTo>
                <a:lnTo>
                  <a:pt x="144" y="841"/>
                </a:lnTo>
                <a:lnTo>
                  <a:pt x="144" y="843"/>
                </a:lnTo>
                <a:lnTo>
                  <a:pt x="144" y="845"/>
                </a:lnTo>
                <a:lnTo>
                  <a:pt x="146" y="845"/>
                </a:lnTo>
                <a:lnTo>
                  <a:pt x="146" y="847"/>
                </a:lnTo>
                <a:lnTo>
                  <a:pt x="144" y="847"/>
                </a:lnTo>
                <a:lnTo>
                  <a:pt x="144" y="849"/>
                </a:lnTo>
                <a:lnTo>
                  <a:pt x="142" y="849"/>
                </a:lnTo>
                <a:lnTo>
                  <a:pt x="142" y="847"/>
                </a:lnTo>
                <a:lnTo>
                  <a:pt x="142" y="845"/>
                </a:lnTo>
                <a:lnTo>
                  <a:pt x="140" y="845"/>
                </a:lnTo>
                <a:lnTo>
                  <a:pt x="138" y="845"/>
                </a:lnTo>
                <a:lnTo>
                  <a:pt x="138" y="843"/>
                </a:lnTo>
                <a:lnTo>
                  <a:pt x="137" y="843"/>
                </a:lnTo>
                <a:lnTo>
                  <a:pt x="137" y="845"/>
                </a:lnTo>
                <a:lnTo>
                  <a:pt x="135" y="843"/>
                </a:lnTo>
                <a:lnTo>
                  <a:pt x="135" y="841"/>
                </a:lnTo>
                <a:lnTo>
                  <a:pt x="135" y="839"/>
                </a:lnTo>
                <a:lnTo>
                  <a:pt x="133" y="839"/>
                </a:lnTo>
                <a:lnTo>
                  <a:pt x="133" y="837"/>
                </a:lnTo>
                <a:lnTo>
                  <a:pt x="133" y="839"/>
                </a:lnTo>
                <a:lnTo>
                  <a:pt x="133" y="837"/>
                </a:lnTo>
                <a:lnTo>
                  <a:pt x="133" y="835"/>
                </a:lnTo>
                <a:lnTo>
                  <a:pt x="133" y="833"/>
                </a:lnTo>
                <a:lnTo>
                  <a:pt x="131" y="833"/>
                </a:lnTo>
                <a:lnTo>
                  <a:pt x="131" y="831"/>
                </a:lnTo>
                <a:lnTo>
                  <a:pt x="133" y="831"/>
                </a:lnTo>
                <a:lnTo>
                  <a:pt x="133" y="833"/>
                </a:lnTo>
                <a:lnTo>
                  <a:pt x="135" y="833"/>
                </a:lnTo>
                <a:lnTo>
                  <a:pt x="137" y="833"/>
                </a:lnTo>
                <a:lnTo>
                  <a:pt x="138" y="833"/>
                </a:lnTo>
                <a:lnTo>
                  <a:pt x="138" y="835"/>
                </a:lnTo>
                <a:lnTo>
                  <a:pt x="140" y="835"/>
                </a:lnTo>
                <a:lnTo>
                  <a:pt x="142" y="835"/>
                </a:lnTo>
                <a:lnTo>
                  <a:pt x="140" y="835"/>
                </a:lnTo>
                <a:lnTo>
                  <a:pt x="140" y="833"/>
                </a:lnTo>
                <a:lnTo>
                  <a:pt x="138" y="833"/>
                </a:lnTo>
                <a:lnTo>
                  <a:pt x="137" y="833"/>
                </a:lnTo>
                <a:lnTo>
                  <a:pt x="135" y="833"/>
                </a:lnTo>
                <a:lnTo>
                  <a:pt x="133" y="831"/>
                </a:lnTo>
                <a:lnTo>
                  <a:pt x="133" y="829"/>
                </a:lnTo>
                <a:lnTo>
                  <a:pt x="133" y="827"/>
                </a:lnTo>
                <a:lnTo>
                  <a:pt x="131" y="827"/>
                </a:lnTo>
                <a:lnTo>
                  <a:pt x="129" y="827"/>
                </a:lnTo>
                <a:lnTo>
                  <a:pt x="129" y="826"/>
                </a:lnTo>
                <a:lnTo>
                  <a:pt x="131" y="826"/>
                </a:lnTo>
                <a:lnTo>
                  <a:pt x="129" y="826"/>
                </a:lnTo>
                <a:lnTo>
                  <a:pt x="129" y="824"/>
                </a:lnTo>
                <a:lnTo>
                  <a:pt x="131" y="824"/>
                </a:lnTo>
                <a:lnTo>
                  <a:pt x="129" y="824"/>
                </a:lnTo>
                <a:lnTo>
                  <a:pt x="129" y="822"/>
                </a:lnTo>
                <a:lnTo>
                  <a:pt x="127" y="822"/>
                </a:lnTo>
                <a:lnTo>
                  <a:pt x="125" y="820"/>
                </a:lnTo>
                <a:lnTo>
                  <a:pt x="125" y="818"/>
                </a:lnTo>
                <a:lnTo>
                  <a:pt x="123" y="816"/>
                </a:lnTo>
                <a:lnTo>
                  <a:pt x="123" y="814"/>
                </a:lnTo>
                <a:lnTo>
                  <a:pt x="125" y="814"/>
                </a:lnTo>
                <a:lnTo>
                  <a:pt x="127" y="814"/>
                </a:lnTo>
                <a:lnTo>
                  <a:pt x="127" y="816"/>
                </a:lnTo>
                <a:lnTo>
                  <a:pt x="127" y="818"/>
                </a:lnTo>
                <a:lnTo>
                  <a:pt x="127" y="820"/>
                </a:lnTo>
                <a:lnTo>
                  <a:pt x="129" y="820"/>
                </a:lnTo>
                <a:lnTo>
                  <a:pt x="129" y="818"/>
                </a:lnTo>
                <a:lnTo>
                  <a:pt x="131" y="818"/>
                </a:lnTo>
                <a:lnTo>
                  <a:pt x="131" y="820"/>
                </a:lnTo>
                <a:lnTo>
                  <a:pt x="133" y="818"/>
                </a:lnTo>
                <a:lnTo>
                  <a:pt x="131" y="818"/>
                </a:lnTo>
                <a:lnTo>
                  <a:pt x="131" y="816"/>
                </a:lnTo>
                <a:lnTo>
                  <a:pt x="129" y="816"/>
                </a:lnTo>
                <a:lnTo>
                  <a:pt x="129" y="814"/>
                </a:lnTo>
                <a:lnTo>
                  <a:pt x="131" y="814"/>
                </a:lnTo>
                <a:lnTo>
                  <a:pt x="133" y="814"/>
                </a:lnTo>
                <a:lnTo>
                  <a:pt x="133" y="816"/>
                </a:lnTo>
                <a:lnTo>
                  <a:pt x="135" y="816"/>
                </a:lnTo>
                <a:lnTo>
                  <a:pt x="137" y="816"/>
                </a:lnTo>
                <a:lnTo>
                  <a:pt x="137" y="818"/>
                </a:lnTo>
                <a:lnTo>
                  <a:pt x="135" y="820"/>
                </a:lnTo>
                <a:lnTo>
                  <a:pt x="135" y="822"/>
                </a:lnTo>
                <a:lnTo>
                  <a:pt x="135" y="820"/>
                </a:lnTo>
                <a:lnTo>
                  <a:pt x="137" y="820"/>
                </a:lnTo>
                <a:lnTo>
                  <a:pt x="137" y="818"/>
                </a:lnTo>
                <a:lnTo>
                  <a:pt x="137" y="816"/>
                </a:lnTo>
                <a:lnTo>
                  <a:pt x="135" y="816"/>
                </a:lnTo>
                <a:lnTo>
                  <a:pt x="135" y="814"/>
                </a:lnTo>
                <a:lnTo>
                  <a:pt x="133" y="814"/>
                </a:lnTo>
                <a:lnTo>
                  <a:pt x="135" y="814"/>
                </a:lnTo>
                <a:lnTo>
                  <a:pt x="137" y="814"/>
                </a:lnTo>
                <a:lnTo>
                  <a:pt x="138" y="814"/>
                </a:lnTo>
                <a:lnTo>
                  <a:pt x="140" y="814"/>
                </a:lnTo>
                <a:lnTo>
                  <a:pt x="138" y="814"/>
                </a:lnTo>
                <a:lnTo>
                  <a:pt x="137" y="814"/>
                </a:lnTo>
                <a:lnTo>
                  <a:pt x="137" y="812"/>
                </a:lnTo>
                <a:lnTo>
                  <a:pt x="135" y="812"/>
                </a:lnTo>
                <a:lnTo>
                  <a:pt x="133" y="812"/>
                </a:lnTo>
                <a:lnTo>
                  <a:pt x="133" y="810"/>
                </a:lnTo>
                <a:lnTo>
                  <a:pt x="131" y="810"/>
                </a:lnTo>
                <a:lnTo>
                  <a:pt x="133" y="808"/>
                </a:lnTo>
                <a:lnTo>
                  <a:pt x="131" y="808"/>
                </a:lnTo>
                <a:lnTo>
                  <a:pt x="131" y="810"/>
                </a:lnTo>
                <a:lnTo>
                  <a:pt x="129" y="810"/>
                </a:lnTo>
                <a:lnTo>
                  <a:pt x="129" y="812"/>
                </a:lnTo>
                <a:lnTo>
                  <a:pt x="129" y="810"/>
                </a:lnTo>
                <a:lnTo>
                  <a:pt x="129" y="812"/>
                </a:lnTo>
                <a:lnTo>
                  <a:pt x="127" y="814"/>
                </a:lnTo>
                <a:lnTo>
                  <a:pt x="127" y="812"/>
                </a:lnTo>
                <a:lnTo>
                  <a:pt x="123" y="810"/>
                </a:lnTo>
                <a:lnTo>
                  <a:pt x="121" y="808"/>
                </a:lnTo>
                <a:lnTo>
                  <a:pt x="121" y="806"/>
                </a:lnTo>
                <a:lnTo>
                  <a:pt x="121" y="804"/>
                </a:lnTo>
                <a:lnTo>
                  <a:pt x="123" y="804"/>
                </a:lnTo>
                <a:lnTo>
                  <a:pt x="125" y="804"/>
                </a:lnTo>
                <a:lnTo>
                  <a:pt x="125" y="806"/>
                </a:lnTo>
                <a:lnTo>
                  <a:pt x="127" y="808"/>
                </a:lnTo>
                <a:lnTo>
                  <a:pt x="127" y="806"/>
                </a:lnTo>
                <a:lnTo>
                  <a:pt x="125" y="804"/>
                </a:lnTo>
                <a:lnTo>
                  <a:pt x="125" y="803"/>
                </a:lnTo>
                <a:lnTo>
                  <a:pt x="125" y="801"/>
                </a:lnTo>
                <a:lnTo>
                  <a:pt x="125" y="799"/>
                </a:lnTo>
                <a:lnTo>
                  <a:pt x="125" y="801"/>
                </a:lnTo>
                <a:lnTo>
                  <a:pt x="123" y="799"/>
                </a:lnTo>
                <a:lnTo>
                  <a:pt x="123" y="801"/>
                </a:lnTo>
                <a:lnTo>
                  <a:pt x="121" y="801"/>
                </a:lnTo>
                <a:lnTo>
                  <a:pt x="121" y="803"/>
                </a:lnTo>
                <a:lnTo>
                  <a:pt x="119" y="803"/>
                </a:lnTo>
                <a:lnTo>
                  <a:pt x="119" y="801"/>
                </a:lnTo>
                <a:lnTo>
                  <a:pt x="119" y="799"/>
                </a:lnTo>
                <a:lnTo>
                  <a:pt x="119" y="797"/>
                </a:lnTo>
                <a:lnTo>
                  <a:pt x="121" y="797"/>
                </a:lnTo>
                <a:lnTo>
                  <a:pt x="123" y="797"/>
                </a:lnTo>
                <a:lnTo>
                  <a:pt x="123" y="795"/>
                </a:lnTo>
                <a:lnTo>
                  <a:pt x="125" y="795"/>
                </a:lnTo>
                <a:lnTo>
                  <a:pt x="127" y="795"/>
                </a:lnTo>
                <a:lnTo>
                  <a:pt x="127" y="793"/>
                </a:lnTo>
                <a:lnTo>
                  <a:pt x="129" y="793"/>
                </a:lnTo>
                <a:lnTo>
                  <a:pt x="131" y="793"/>
                </a:lnTo>
                <a:lnTo>
                  <a:pt x="133" y="793"/>
                </a:lnTo>
                <a:lnTo>
                  <a:pt x="135" y="795"/>
                </a:lnTo>
                <a:lnTo>
                  <a:pt x="137" y="795"/>
                </a:lnTo>
                <a:lnTo>
                  <a:pt x="138" y="795"/>
                </a:lnTo>
                <a:lnTo>
                  <a:pt x="138" y="797"/>
                </a:lnTo>
                <a:lnTo>
                  <a:pt x="140" y="797"/>
                </a:lnTo>
                <a:lnTo>
                  <a:pt x="142" y="799"/>
                </a:lnTo>
                <a:lnTo>
                  <a:pt x="144" y="799"/>
                </a:lnTo>
                <a:lnTo>
                  <a:pt x="144" y="797"/>
                </a:lnTo>
                <a:lnTo>
                  <a:pt x="142" y="797"/>
                </a:lnTo>
                <a:lnTo>
                  <a:pt x="140" y="797"/>
                </a:lnTo>
                <a:lnTo>
                  <a:pt x="138" y="797"/>
                </a:lnTo>
                <a:lnTo>
                  <a:pt x="138" y="795"/>
                </a:lnTo>
                <a:lnTo>
                  <a:pt x="137" y="795"/>
                </a:lnTo>
                <a:lnTo>
                  <a:pt x="135" y="795"/>
                </a:lnTo>
                <a:lnTo>
                  <a:pt x="135" y="793"/>
                </a:lnTo>
                <a:lnTo>
                  <a:pt x="135" y="791"/>
                </a:lnTo>
                <a:lnTo>
                  <a:pt x="135" y="789"/>
                </a:lnTo>
                <a:lnTo>
                  <a:pt x="135" y="787"/>
                </a:lnTo>
                <a:lnTo>
                  <a:pt x="137" y="785"/>
                </a:lnTo>
                <a:lnTo>
                  <a:pt x="135" y="785"/>
                </a:lnTo>
                <a:lnTo>
                  <a:pt x="133" y="787"/>
                </a:lnTo>
                <a:lnTo>
                  <a:pt x="133" y="789"/>
                </a:lnTo>
                <a:lnTo>
                  <a:pt x="135" y="791"/>
                </a:lnTo>
                <a:lnTo>
                  <a:pt x="135" y="793"/>
                </a:lnTo>
                <a:lnTo>
                  <a:pt x="133" y="793"/>
                </a:lnTo>
                <a:lnTo>
                  <a:pt x="131" y="793"/>
                </a:lnTo>
                <a:lnTo>
                  <a:pt x="129" y="791"/>
                </a:lnTo>
                <a:lnTo>
                  <a:pt x="127" y="791"/>
                </a:lnTo>
                <a:lnTo>
                  <a:pt x="125" y="791"/>
                </a:lnTo>
                <a:lnTo>
                  <a:pt x="123" y="791"/>
                </a:lnTo>
                <a:lnTo>
                  <a:pt x="123" y="793"/>
                </a:lnTo>
                <a:lnTo>
                  <a:pt x="121" y="793"/>
                </a:lnTo>
                <a:lnTo>
                  <a:pt x="121" y="791"/>
                </a:lnTo>
                <a:lnTo>
                  <a:pt x="119" y="791"/>
                </a:lnTo>
                <a:lnTo>
                  <a:pt x="119" y="789"/>
                </a:lnTo>
                <a:lnTo>
                  <a:pt x="119" y="787"/>
                </a:lnTo>
                <a:lnTo>
                  <a:pt x="119" y="785"/>
                </a:lnTo>
                <a:lnTo>
                  <a:pt x="119" y="783"/>
                </a:lnTo>
                <a:lnTo>
                  <a:pt x="121" y="783"/>
                </a:lnTo>
                <a:lnTo>
                  <a:pt x="119" y="785"/>
                </a:lnTo>
                <a:lnTo>
                  <a:pt x="121" y="785"/>
                </a:lnTo>
                <a:lnTo>
                  <a:pt x="123" y="787"/>
                </a:lnTo>
                <a:lnTo>
                  <a:pt x="125" y="787"/>
                </a:lnTo>
                <a:lnTo>
                  <a:pt x="125" y="785"/>
                </a:lnTo>
                <a:lnTo>
                  <a:pt x="125" y="787"/>
                </a:lnTo>
                <a:lnTo>
                  <a:pt x="123" y="787"/>
                </a:lnTo>
                <a:lnTo>
                  <a:pt x="123" y="785"/>
                </a:lnTo>
                <a:lnTo>
                  <a:pt x="123" y="783"/>
                </a:lnTo>
                <a:lnTo>
                  <a:pt x="125" y="781"/>
                </a:lnTo>
                <a:lnTo>
                  <a:pt x="123" y="781"/>
                </a:lnTo>
                <a:lnTo>
                  <a:pt x="123" y="779"/>
                </a:lnTo>
                <a:lnTo>
                  <a:pt x="125" y="779"/>
                </a:lnTo>
                <a:lnTo>
                  <a:pt x="127" y="779"/>
                </a:lnTo>
                <a:lnTo>
                  <a:pt x="129" y="779"/>
                </a:lnTo>
                <a:lnTo>
                  <a:pt x="131" y="779"/>
                </a:lnTo>
                <a:lnTo>
                  <a:pt x="131" y="781"/>
                </a:lnTo>
                <a:lnTo>
                  <a:pt x="133" y="781"/>
                </a:lnTo>
                <a:lnTo>
                  <a:pt x="135" y="781"/>
                </a:lnTo>
                <a:lnTo>
                  <a:pt x="133" y="781"/>
                </a:lnTo>
                <a:lnTo>
                  <a:pt x="131" y="779"/>
                </a:lnTo>
                <a:lnTo>
                  <a:pt x="129" y="779"/>
                </a:lnTo>
                <a:lnTo>
                  <a:pt x="127" y="778"/>
                </a:lnTo>
                <a:lnTo>
                  <a:pt x="127" y="779"/>
                </a:lnTo>
                <a:lnTo>
                  <a:pt x="125" y="779"/>
                </a:lnTo>
                <a:lnTo>
                  <a:pt x="123" y="779"/>
                </a:lnTo>
                <a:lnTo>
                  <a:pt x="123" y="778"/>
                </a:lnTo>
                <a:lnTo>
                  <a:pt x="125" y="778"/>
                </a:lnTo>
                <a:lnTo>
                  <a:pt x="127" y="778"/>
                </a:lnTo>
                <a:lnTo>
                  <a:pt x="129" y="778"/>
                </a:lnTo>
                <a:lnTo>
                  <a:pt x="129" y="776"/>
                </a:lnTo>
                <a:lnTo>
                  <a:pt x="127" y="776"/>
                </a:lnTo>
                <a:lnTo>
                  <a:pt x="127" y="778"/>
                </a:lnTo>
                <a:lnTo>
                  <a:pt x="125" y="778"/>
                </a:lnTo>
                <a:lnTo>
                  <a:pt x="123" y="778"/>
                </a:lnTo>
                <a:lnTo>
                  <a:pt x="121" y="776"/>
                </a:lnTo>
                <a:lnTo>
                  <a:pt x="123" y="774"/>
                </a:lnTo>
                <a:lnTo>
                  <a:pt x="125" y="774"/>
                </a:lnTo>
                <a:lnTo>
                  <a:pt x="127" y="774"/>
                </a:lnTo>
                <a:lnTo>
                  <a:pt x="129" y="772"/>
                </a:lnTo>
                <a:lnTo>
                  <a:pt x="129" y="774"/>
                </a:lnTo>
                <a:lnTo>
                  <a:pt x="131" y="774"/>
                </a:lnTo>
                <a:lnTo>
                  <a:pt x="131" y="772"/>
                </a:lnTo>
                <a:lnTo>
                  <a:pt x="131" y="774"/>
                </a:lnTo>
                <a:lnTo>
                  <a:pt x="129" y="772"/>
                </a:lnTo>
                <a:lnTo>
                  <a:pt x="127" y="772"/>
                </a:lnTo>
                <a:lnTo>
                  <a:pt x="127" y="774"/>
                </a:lnTo>
                <a:lnTo>
                  <a:pt x="125" y="774"/>
                </a:lnTo>
                <a:lnTo>
                  <a:pt x="125" y="772"/>
                </a:lnTo>
                <a:lnTo>
                  <a:pt x="123" y="772"/>
                </a:lnTo>
                <a:lnTo>
                  <a:pt x="125" y="770"/>
                </a:lnTo>
                <a:lnTo>
                  <a:pt x="125" y="772"/>
                </a:lnTo>
                <a:lnTo>
                  <a:pt x="127" y="772"/>
                </a:lnTo>
                <a:lnTo>
                  <a:pt x="129" y="772"/>
                </a:lnTo>
                <a:lnTo>
                  <a:pt x="129" y="770"/>
                </a:lnTo>
                <a:lnTo>
                  <a:pt x="129" y="768"/>
                </a:lnTo>
                <a:lnTo>
                  <a:pt x="127" y="768"/>
                </a:lnTo>
                <a:lnTo>
                  <a:pt x="129" y="766"/>
                </a:lnTo>
                <a:lnTo>
                  <a:pt x="127" y="766"/>
                </a:lnTo>
                <a:lnTo>
                  <a:pt x="127" y="768"/>
                </a:lnTo>
                <a:lnTo>
                  <a:pt x="127" y="770"/>
                </a:lnTo>
                <a:lnTo>
                  <a:pt x="129" y="770"/>
                </a:lnTo>
                <a:lnTo>
                  <a:pt x="129" y="772"/>
                </a:lnTo>
                <a:lnTo>
                  <a:pt x="127" y="772"/>
                </a:lnTo>
                <a:lnTo>
                  <a:pt x="127" y="770"/>
                </a:lnTo>
                <a:lnTo>
                  <a:pt x="125" y="770"/>
                </a:lnTo>
                <a:lnTo>
                  <a:pt x="125" y="768"/>
                </a:lnTo>
                <a:lnTo>
                  <a:pt x="123" y="768"/>
                </a:lnTo>
                <a:lnTo>
                  <a:pt x="125" y="770"/>
                </a:lnTo>
                <a:lnTo>
                  <a:pt x="123" y="770"/>
                </a:lnTo>
                <a:lnTo>
                  <a:pt x="123" y="772"/>
                </a:lnTo>
                <a:lnTo>
                  <a:pt x="121" y="774"/>
                </a:lnTo>
                <a:lnTo>
                  <a:pt x="121" y="776"/>
                </a:lnTo>
                <a:lnTo>
                  <a:pt x="119" y="776"/>
                </a:lnTo>
                <a:lnTo>
                  <a:pt x="119" y="778"/>
                </a:lnTo>
                <a:lnTo>
                  <a:pt x="119" y="779"/>
                </a:lnTo>
                <a:lnTo>
                  <a:pt x="117" y="779"/>
                </a:lnTo>
                <a:lnTo>
                  <a:pt x="115" y="779"/>
                </a:lnTo>
                <a:lnTo>
                  <a:pt x="115" y="778"/>
                </a:lnTo>
                <a:lnTo>
                  <a:pt x="113" y="776"/>
                </a:lnTo>
                <a:lnTo>
                  <a:pt x="113" y="774"/>
                </a:lnTo>
                <a:lnTo>
                  <a:pt x="113" y="772"/>
                </a:lnTo>
                <a:lnTo>
                  <a:pt x="113" y="770"/>
                </a:lnTo>
                <a:lnTo>
                  <a:pt x="113" y="768"/>
                </a:lnTo>
                <a:lnTo>
                  <a:pt x="115" y="768"/>
                </a:lnTo>
                <a:lnTo>
                  <a:pt x="115" y="766"/>
                </a:lnTo>
                <a:lnTo>
                  <a:pt x="113" y="766"/>
                </a:lnTo>
                <a:lnTo>
                  <a:pt x="113" y="768"/>
                </a:lnTo>
                <a:lnTo>
                  <a:pt x="112" y="768"/>
                </a:lnTo>
                <a:lnTo>
                  <a:pt x="113" y="770"/>
                </a:lnTo>
                <a:lnTo>
                  <a:pt x="112" y="768"/>
                </a:lnTo>
                <a:lnTo>
                  <a:pt x="112" y="766"/>
                </a:lnTo>
                <a:lnTo>
                  <a:pt x="112" y="764"/>
                </a:lnTo>
                <a:lnTo>
                  <a:pt x="113" y="766"/>
                </a:lnTo>
                <a:lnTo>
                  <a:pt x="115" y="766"/>
                </a:lnTo>
                <a:lnTo>
                  <a:pt x="115" y="764"/>
                </a:lnTo>
                <a:lnTo>
                  <a:pt x="115" y="762"/>
                </a:lnTo>
                <a:lnTo>
                  <a:pt x="115" y="764"/>
                </a:lnTo>
                <a:lnTo>
                  <a:pt x="115" y="762"/>
                </a:lnTo>
                <a:lnTo>
                  <a:pt x="115" y="760"/>
                </a:lnTo>
                <a:lnTo>
                  <a:pt x="115" y="758"/>
                </a:lnTo>
                <a:lnTo>
                  <a:pt x="117" y="758"/>
                </a:lnTo>
                <a:lnTo>
                  <a:pt x="117" y="760"/>
                </a:lnTo>
                <a:lnTo>
                  <a:pt x="117" y="762"/>
                </a:lnTo>
                <a:lnTo>
                  <a:pt x="119" y="762"/>
                </a:lnTo>
                <a:lnTo>
                  <a:pt x="119" y="760"/>
                </a:lnTo>
                <a:lnTo>
                  <a:pt x="121" y="760"/>
                </a:lnTo>
                <a:lnTo>
                  <a:pt x="121" y="758"/>
                </a:lnTo>
                <a:lnTo>
                  <a:pt x="119" y="758"/>
                </a:lnTo>
                <a:lnTo>
                  <a:pt x="119" y="760"/>
                </a:lnTo>
                <a:lnTo>
                  <a:pt x="117" y="760"/>
                </a:lnTo>
                <a:lnTo>
                  <a:pt x="117" y="758"/>
                </a:lnTo>
                <a:lnTo>
                  <a:pt x="115" y="758"/>
                </a:lnTo>
                <a:lnTo>
                  <a:pt x="115" y="760"/>
                </a:lnTo>
                <a:lnTo>
                  <a:pt x="115" y="762"/>
                </a:lnTo>
                <a:lnTo>
                  <a:pt x="115" y="764"/>
                </a:lnTo>
                <a:lnTo>
                  <a:pt x="113" y="764"/>
                </a:lnTo>
                <a:lnTo>
                  <a:pt x="113" y="762"/>
                </a:lnTo>
                <a:lnTo>
                  <a:pt x="113" y="760"/>
                </a:lnTo>
                <a:lnTo>
                  <a:pt x="112" y="760"/>
                </a:lnTo>
                <a:lnTo>
                  <a:pt x="112" y="758"/>
                </a:lnTo>
                <a:lnTo>
                  <a:pt x="112" y="756"/>
                </a:lnTo>
                <a:lnTo>
                  <a:pt x="110" y="756"/>
                </a:lnTo>
                <a:lnTo>
                  <a:pt x="112" y="756"/>
                </a:lnTo>
                <a:lnTo>
                  <a:pt x="112" y="758"/>
                </a:lnTo>
                <a:lnTo>
                  <a:pt x="112" y="760"/>
                </a:lnTo>
                <a:lnTo>
                  <a:pt x="110" y="758"/>
                </a:lnTo>
                <a:lnTo>
                  <a:pt x="108" y="758"/>
                </a:lnTo>
                <a:lnTo>
                  <a:pt x="108" y="756"/>
                </a:lnTo>
                <a:lnTo>
                  <a:pt x="106" y="756"/>
                </a:lnTo>
                <a:lnTo>
                  <a:pt x="106" y="754"/>
                </a:lnTo>
                <a:lnTo>
                  <a:pt x="104" y="753"/>
                </a:lnTo>
                <a:lnTo>
                  <a:pt x="102" y="753"/>
                </a:lnTo>
                <a:lnTo>
                  <a:pt x="102" y="751"/>
                </a:lnTo>
                <a:lnTo>
                  <a:pt x="102" y="749"/>
                </a:lnTo>
                <a:lnTo>
                  <a:pt x="104" y="749"/>
                </a:lnTo>
                <a:lnTo>
                  <a:pt x="104" y="747"/>
                </a:lnTo>
                <a:lnTo>
                  <a:pt x="106" y="749"/>
                </a:lnTo>
                <a:lnTo>
                  <a:pt x="108" y="749"/>
                </a:lnTo>
                <a:lnTo>
                  <a:pt x="110" y="749"/>
                </a:lnTo>
                <a:lnTo>
                  <a:pt x="110" y="751"/>
                </a:lnTo>
                <a:lnTo>
                  <a:pt x="110" y="749"/>
                </a:lnTo>
                <a:lnTo>
                  <a:pt x="112" y="749"/>
                </a:lnTo>
                <a:lnTo>
                  <a:pt x="113" y="749"/>
                </a:lnTo>
                <a:lnTo>
                  <a:pt x="115" y="749"/>
                </a:lnTo>
                <a:lnTo>
                  <a:pt x="117" y="749"/>
                </a:lnTo>
                <a:lnTo>
                  <a:pt x="119" y="749"/>
                </a:lnTo>
                <a:lnTo>
                  <a:pt x="121" y="749"/>
                </a:lnTo>
                <a:lnTo>
                  <a:pt x="121" y="751"/>
                </a:lnTo>
                <a:lnTo>
                  <a:pt x="123" y="751"/>
                </a:lnTo>
                <a:lnTo>
                  <a:pt x="123" y="749"/>
                </a:lnTo>
                <a:lnTo>
                  <a:pt x="125" y="751"/>
                </a:lnTo>
                <a:lnTo>
                  <a:pt x="125" y="749"/>
                </a:lnTo>
                <a:lnTo>
                  <a:pt x="123" y="747"/>
                </a:lnTo>
                <a:lnTo>
                  <a:pt x="123" y="745"/>
                </a:lnTo>
                <a:lnTo>
                  <a:pt x="123" y="747"/>
                </a:lnTo>
                <a:lnTo>
                  <a:pt x="123" y="749"/>
                </a:lnTo>
                <a:lnTo>
                  <a:pt x="121" y="749"/>
                </a:lnTo>
                <a:lnTo>
                  <a:pt x="121" y="747"/>
                </a:lnTo>
                <a:lnTo>
                  <a:pt x="121" y="745"/>
                </a:lnTo>
                <a:lnTo>
                  <a:pt x="119" y="745"/>
                </a:lnTo>
                <a:lnTo>
                  <a:pt x="119" y="743"/>
                </a:lnTo>
                <a:lnTo>
                  <a:pt x="121" y="741"/>
                </a:lnTo>
                <a:lnTo>
                  <a:pt x="123" y="741"/>
                </a:lnTo>
                <a:lnTo>
                  <a:pt x="123" y="739"/>
                </a:lnTo>
                <a:lnTo>
                  <a:pt x="125" y="739"/>
                </a:lnTo>
                <a:lnTo>
                  <a:pt x="127" y="739"/>
                </a:lnTo>
                <a:lnTo>
                  <a:pt x="127" y="741"/>
                </a:lnTo>
                <a:lnTo>
                  <a:pt x="129" y="741"/>
                </a:lnTo>
                <a:lnTo>
                  <a:pt x="129" y="739"/>
                </a:lnTo>
                <a:lnTo>
                  <a:pt x="127" y="739"/>
                </a:lnTo>
                <a:lnTo>
                  <a:pt x="125" y="739"/>
                </a:lnTo>
                <a:lnTo>
                  <a:pt x="125" y="737"/>
                </a:lnTo>
                <a:lnTo>
                  <a:pt x="123" y="737"/>
                </a:lnTo>
                <a:lnTo>
                  <a:pt x="123" y="739"/>
                </a:lnTo>
                <a:lnTo>
                  <a:pt x="121" y="739"/>
                </a:lnTo>
                <a:lnTo>
                  <a:pt x="119" y="739"/>
                </a:lnTo>
                <a:lnTo>
                  <a:pt x="119" y="741"/>
                </a:lnTo>
                <a:lnTo>
                  <a:pt x="119" y="743"/>
                </a:lnTo>
                <a:lnTo>
                  <a:pt x="119" y="745"/>
                </a:lnTo>
                <a:lnTo>
                  <a:pt x="117" y="747"/>
                </a:lnTo>
                <a:lnTo>
                  <a:pt x="115" y="747"/>
                </a:lnTo>
                <a:lnTo>
                  <a:pt x="113" y="747"/>
                </a:lnTo>
                <a:lnTo>
                  <a:pt x="112" y="747"/>
                </a:lnTo>
                <a:lnTo>
                  <a:pt x="112" y="745"/>
                </a:lnTo>
                <a:lnTo>
                  <a:pt x="110" y="745"/>
                </a:lnTo>
                <a:lnTo>
                  <a:pt x="108" y="743"/>
                </a:lnTo>
                <a:lnTo>
                  <a:pt x="106" y="741"/>
                </a:lnTo>
                <a:lnTo>
                  <a:pt x="108" y="739"/>
                </a:lnTo>
                <a:lnTo>
                  <a:pt x="106" y="739"/>
                </a:lnTo>
                <a:lnTo>
                  <a:pt x="106" y="741"/>
                </a:lnTo>
                <a:lnTo>
                  <a:pt x="106" y="743"/>
                </a:lnTo>
                <a:lnTo>
                  <a:pt x="104" y="743"/>
                </a:lnTo>
                <a:lnTo>
                  <a:pt x="102" y="743"/>
                </a:lnTo>
                <a:lnTo>
                  <a:pt x="100" y="743"/>
                </a:lnTo>
                <a:lnTo>
                  <a:pt x="98" y="743"/>
                </a:lnTo>
                <a:lnTo>
                  <a:pt x="98" y="741"/>
                </a:lnTo>
                <a:lnTo>
                  <a:pt x="96" y="741"/>
                </a:lnTo>
                <a:lnTo>
                  <a:pt x="96" y="739"/>
                </a:lnTo>
                <a:lnTo>
                  <a:pt x="96" y="737"/>
                </a:lnTo>
                <a:lnTo>
                  <a:pt x="96" y="735"/>
                </a:lnTo>
                <a:lnTo>
                  <a:pt x="98" y="735"/>
                </a:lnTo>
                <a:lnTo>
                  <a:pt x="100" y="735"/>
                </a:lnTo>
                <a:lnTo>
                  <a:pt x="98" y="735"/>
                </a:lnTo>
                <a:lnTo>
                  <a:pt x="98" y="733"/>
                </a:lnTo>
                <a:lnTo>
                  <a:pt x="96" y="733"/>
                </a:lnTo>
                <a:lnTo>
                  <a:pt x="98" y="733"/>
                </a:lnTo>
                <a:lnTo>
                  <a:pt x="98" y="731"/>
                </a:lnTo>
                <a:lnTo>
                  <a:pt x="100" y="731"/>
                </a:lnTo>
                <a:lnTo>
                  <a:pt x="102" y="730"/>
                </a:lnTo>
                <a:lnTo>
                  <a:pt x="104" y="730"/>
                </a:lnTo>
                <a:lnTo>
                  <a:pt x="106" y="730"/>
                </a:lnTo>
                <a:lnTo>
                  <a:pt x="106" y="731"/>
                </a:lnTo>
                <a:lnTo>
                  <a:pt x="108" y="731"/>
                </a:lnTo>
                <a:lnTo>
                  <a:pt x="108" y="733"/>
                </a:lnTo>
                <a:lnTo>
                  <a:pt x="108" y="731"/>
                </a:lnTo>
                <a:lnTo>
                  <a:pt x="110" y="731"/>
                </a:lnTo>
                <a:lnTo>
                  <a:pt x="108" y="731"/>
                </a:lnTo>
                <a:lnTo>
                  <a:pt x="106" y="731"/>
                </a:lnTo>
                <a:lnTo>
                  <a:pt x="104" y="730"/>
                </a:lnTo>
                <a:lnTo>
                  <a:pt x="104" y="728"/>
                </a:lnTo>
                <a:lnTo>
                  <a:pt x="102" y="730"/>
                </a:lnTo>
                <a:lnTo>
                  <a:pt x="100" y="730"/>
                </a:lnTo>
                <a:lnTo>
                  <a:pt x="100" y="728"/>
                </a:lnTo>
                <a:lnTo>
                  <a:pt x="102" y="728"/>
                </a:lnTo>
                <a:lnTo>
                  <a:pt x="102" y="726"/>
                </a:lnTo>
                <a:lnTo>
                  <a:pt x="104" y="726"/>
                </a:lnTo>
                <a:lnTo>
                  <a:pt x="104" y="724"/>
                </a:lnTo>
                <a:lnTo>
                  <a:pt x="104" y="722"/>
                </a:lnTo>
                <a:lnTo>
                  <a:pt x="106" y="722"/>
                </a:lnTo>
                <a:lnTo>
                  <a:pt x="108" y="722"/>
                </a:lnTo>
                <a:lnTo>
                  <a:pt x="110" y="722"/>
                </a:lnTo>
                <a:lnTo>
                  <a:pt x="110" y="724"/>
                </a:lnTo>
                <a:lnTo>
                  <a:pt x="110" y="726"/>
                </a:lnTo>
                <a:lnTo>
                  <a:pt x="112" y="726"/>
                </a:lnTo>
                <a:lnTo>
                  <a:pt x="113" y="726"/>
                </a:lnTo>
                <a:lnTo>
                  <a:pt x="115" y="724"/>
                </a:lnTo>
                <a:lnTo>
                  <a:pt x="115" y="722"/>
                </a:lnTo>
                <a:lnTo>
                  <a:pt x="117" y="722"/>
                </a:lnTo>
                <a:lnTo>
                  <a:pt x="117" y="720"/>
                </a:lnTo>
                <a:lnTo>
                  <a:pt x="119" y="720"/>
                </a:lnTo>
                <a:lnTo>
                  <a:pt x="117" y="720"/>
                </a:lnTo>
                <a:lnTo>
                  <a:pt x="117" y="722"/>
                </a:lnTo>
                <a:lnTo>
                  <a:pt x="115" y="722"/>
                </a:lnTo>
                <a:lnTo>
                  <a:pt x="115" y="724"/>
                </a:lnTo>
                <a:lnTo>
                  <a:pt x="113" y="724"/>
                </a:lnTo>
                <a:lnTo>
                  <a:pt x="113" y="726"/>
                </a:lnTo>
                <a:lnTo>
                  <a:pt x="112" y="726"/>
                </a:lnTo>
                <a:lnTo>
                  <a:pt x="112" y="724"/>
                </a:lnTo>
                <a:lnTo>
                  <a:pt x="110" y="724"/>
                </a:lnTo>
                <a:lnTo>
                  <a:pt x="110" y="722"/>
                </a:lnTo>
                <a:lnTo>
                  <a:pt x="110" y="720"/>
                </a:lnTo>
                <a:lnTo>
                  <a:pt x="112" y="720"/>
                </a:lnTo>
                <a:lnTo>
                  <a:pt x="113" y="720"/>
                </a:lnTo>
                <a:lnTo>
                  <a:pt x="115" y="718"/>
                </a:lnTo>
                <a:lnTo>
                  <a:pt x="117" y="718"/>
                </a:lnTo>
                <a:lnTo>
                  <a:pt x="117" y="716"/>
                </a:lnTo>
                <a:lnTo>
                  <a:pt x="119" y="714"/>
                </a:lnTo>
                <a:lnTo>
                  <a:pt x="121" y="714"/>
                </a:lnTo>
                <a:lnTo>
                  <a:pt x="121" y="712"/>
                </a:lnTo>
                <a:lnTo>
                  <a:pt x="119" y="712"/>
                </a:lnTo>
                <a:lnTo>
                  <a:pt x="119" y="714"/>
                </a:lnTo>
                <a:lnTo>
                  <a:pt x="117" y="714"/>
                </a:lnTo>
                <a:lnTo>
                  <a:pt x="117" y="716"/>
                </a:lnTo>
                <a:lnTo>
                  <a:pt x="115" y="718"/>
                </a:lnTo>
                <a:lnTo>
                  <a:pt x="113" y="718"/>
                </a:lnTo>
                <a:lnTo>
                  <a:pt x="113" y="716"/>
                </a:lnTo>
                <a:lnTo>
                  <a:pt x="113" y="714"/>
                </a:lnTo>
                <a:lnTo>
                  <a:pt x="112" y="714"/>
                </a:lnTo>
                <a:lnTo>
                  <a:pt x="112" y="712"/>
                </a:lnTo>
                <a:lnTo>
                  <a:pt x="110" y="712"/>
                </a:lnTo>
                <a:lnTo>
                  <a:pt x="108" y="712"/>
                </a:lnTo>
                <a:lnTo>
                  <a:pt x="106" y="712"/>
                </a:lnTo>
                <a:lnTo>
                  <a:pt x="104" y="714"/>
                </a:lnTo>
                <a:lnTo>
                  <a:pt x="102" y="714"/>
                </a:lnTo>
                <a:lnTo>
                  <a:pt x="102" y="716"/>
                </a:lnTo>
                <a:lnTo>
                  <a:pt x="100" y="716"/>
                </a:lnTo>
                <a:lnTo>
                  <a:pt x="98" y="716"/>
                </a:lnTo>
                <a:lnTo>
                  <a:pt x="96" y="716"/>
                </a:lnTo>
                <a:lnTo>
                  <a:pt x="96" y="714"/>
                </a:lnTo>
                <a:lnTo>
                  <a:pt x="96" y="712"/>
                </a:lnTo>
                <a:lnTo>
                  <a:pt x="98" y="712"/>
                </a:lnTo>
                <a:lnTo>
                  <a:pt x="100" y="712"/>
                </a:lnTo>
                <a:lnTo>
                  <a:pt x="102" y="710"/>
                </a:lnTo>
                <a:lnTo>
                  <a:pt x="104" y="710"/>
                </a:lnTo>
                <a:lnTo>
                  <a:pt x="104" y="708"/>
                </a:lnTo>
                <a:lnTo>
                  <a:pt x="106" y="708"/>
                </a:lnTo>
                <a:lnTo>
                  <a:pt x="108" y="708"/>
                </a:lnTo>
                <a:lnTo>
                  <a:pt x="108" y="710"/>
                </a:lnTo>
                <a:lnTo>
                  <a:pt x="110" y="710"/>
                </a:lnTo>
                <a:lnTo>
                  <a:pt x="112" y="710"/>
                </a:lnTo>
                <a:lnTo>
                  <a:pt x="110" y="708"/>
                </a:lnTo>
                <a:lnTo>
                  <a:pt x="108" y="708"/>
                </a:lnTo>
                <a:lnTo>
                  <a:pt x="106" y="706"/>
                </a:lnTo>
                <a:lnTo>
                  <a:pt x="106" y="705"/>
                </a:lnTo>
                <a:lnTo>
                  <a:pt x="104" y="708"/>
                </a:lnTo>
                <a:lnTo>
                  <a:pt x="102" y="708"/>
                </a:lnTo>
                <a:lnTo>
                  <a:pt x="102" y="710"/>
                </a:lnTo>
                <a:lnTo>
                  <a:pt x="100" y="710"/>
                </a:lnTo>
                <a:lnTo>
                  <a:pt x="98" y="710"/>
                </a:lnTo>
                <a:lnTo>
                  <a:pt x="96" y="710"/>
                </a:lnTo>
                <a:lnTo>
                  <a:pt x="98" y="710"/>
                </a:lnTo>
                <a:lnTo>
                  <a:pt x="96" y="708"/>
                </a:lnTo>
                <a:lnTo>
                  <a:pt x="94" y="708"/>
                </a:lnTo>
                <a:lnTo>
                  <a:pt x="92" y="708"/>
                </a:lnTo>
                <a:lnTo>
                  <a:pt x="92" y="710"/>
                </a:lnTo>
                <a:lnTo>
                  <a:pt x="90" y="710"/>
                </a:lnTo>
                <a:lnTo>
                  <a:pt x="90" y="712"/>
                </a:lnTo>
                <a:lnTo>
                  <a:pt x="89" y="712"/>
                </a:lnTo>
                <a:lnTo>
                  <a:pt x="89" y="710"/>
                </a:lnTo>
                <a:lnTo>
                  <a:pt x="87" y="710"/>
                </a:lnTo>
                <a:lnTo>
                  <a:pt x="87" y="708"/>
                </a:lnTo>
                <a:lnTo>
                  <a:pt x="89" y="708"/>
                </a:lnTo>
                <a:lnTo>
                  <a:pt x="89" y="706"/>
                </a:lnTo>
                <a:lnTo>
                  <a:pt x="87" y="706"/>
                </a:lnTo>
                <a:lnTo>
                  <a:pt x="87" y="708"/>
                </a:lnTo>
                <a:lnTo>
                  <a:pt x="85" y="708"/>
                </a:lnTo>
                <a:lnTo>
                  <a:pt x="85" y="706"/>
                </a:lnTo>
                <a:lnTo>
                  <a:pt x="83" y="708"/>
                </a:lnTo>
                <a:lnTo>
                  <a:pt x="81" y="708"/>
                </a:lnTo>
                <a:lnTo>
                  <a:pt x="83" y="708"/>
                </a:lnTo>
                <a:lnTo>
                  <a:pt x="81" y="706"/>
                </a:lnTo>
                <a:lnTo>
                  <a:pt x="81" y="705"/>
                </a:lnTo>
                <a:lnTo>
                  <a:pt x="81" y="706"/>
                </a:lnTo>
                <a:lnTo>
                  <a:pt x="81" y="708"/>
                </a:lnTo>
                <a:lnTo>
                  <a:pt x="83" y="708"/>
                </a:lnTo>
                <a:lnTo>
                  <a:pt x="83" y="710"/>
                </a:lnTo>
                <a:lnTo>
                  <a:pt x="81" y="710"/>
                </a:lnTo>
                <a:lnTo>
                  <a:pt x="83" y="710"/>
                </a:lnTo>
                <a:lnTo>
                  <a:pt x="81" y="710"/>
                </a:lnTo>
                <a:lnTo>
                  <a:pt x="81" y="712"/>
                </a:lnTo>
                <a:lnTo>
                  <a:pt x="83" y="712"/>
                </a:lnTo>
                <a:lnTo>
                  <a:pt x="83" y="714"/>
                </a:lnTo>
                <a:lnTo>
                  <a:pt x="85" y="714"/>
                </a:lnTo>
                <a:lnTo>
                  <a:pt x="83" y="714"/>
                </a:lnTo>
                <a:lnTo>
                  <a:pt x="81" y="714"/>
                </a:lnTo>
                <a:lnTo>
                  <a:pt x="79" y="714"/>
                </a:lnTo>
                <a:lnTo>
                  <a:pt x="79" y="712"/>
                </a:lnTo>
                <a:lnTo>
                  <a:pt x="77" y="712"/>
                </a:lnTo>
                <a:lnTo>
                  <a:pt x="75" y="710"/>
                </a:lnTo>
                <a:lnTo>
                  <a:pt x="77" y="710"/>
                </a:lnTo>
                <a:lnTo>
                  <a:pt x="75" y="710"/>
                </a:lnTo>
                <a:lnTo>
                  <a:pt x="73" y="706"/>
                </a:lnTo>
                <a:lnTo>
                  <a:pt x="71" y="706"/>
                </a:lnTo>
                <a:lnTo>
                  <a:pt x="71" y="705"/>
                </a:lnTo>
                <a:lnTo>
                  <a:pt x="69" y="705"/>
                </a:lnTo>
                <a:lnTo>
                  <a:pt x="67" y="705"/>
                </a:lnTo>
                <a:lnTo>
                  <a:pt x="65" y="705"/>
                </a:lnTo>
                <a:lnTo>
                  <a:pt x="64" y="705"/>
                </a:lnTo>
                <a:lnTo>
                  <a:pt x="64" y="706"/>
                </a:lnTo>
                <a:lnTo>
                  <a:pt x="64" y="708"/>
                </a:lnTo>
                <a:lnTo>
                  <a:pt x="62" y="706"/>
                </a:lnTo>
                <a:lnTo>
                  <a:pt x="62" y="705"/>
                </a:lnTo>
                <a:lnTo>
                  <a:pt x="62" y="703"/>
                </a:lnTo>
                <a:lnTo>
                  <a:pt x="62" y="701"/>
                </a:lnTo>
                <a:lnTo>
                  <a:pt x="64" y="699"/>
                </a:lnTo>
                <a:lnTo>
                  <a:pt x="62" y="699"/>
                </a:lnTo>
                <a:lnTo>
                  <a:pt x="62" y="701"/>
                </a:lnTo>
                <a:lnTo>
                  <a:pt x="62" y="703"/>
                </a:lnTo>
                <a:lnTo>
                  <a:pt x="60" y="703"/>
                </a:lnTo>
                <a:lnTo>
                  <a:pt x="60" y="701"/>
                </a:lnTo>
                <a:lnTo>
                  <a:pt x="58" y="701"/>
                </a:lnTo>
                <a:lnTo>
                  <a:pt x="56" y="701"/>
                </a:lnTo>
                <a:lnTo>
                  <a:pt x="58" y="701"/>
                </a:lnTo>
                <a:lnTo>
                  <a:pt x="60" y="703"/>
                </a:lnTo>
                <a:lnTo>
                  <a:pt x="60" y="705"/>
                </a:lnTo>
                <a:lnTo>
                  <a:pt x="60" y="706"/>
                </a:lnTo>
                <a:lnTo>
                  <a:pt x="62" y="706"/>
                </a:lnTo>
                <a:lnTo>
                  <a:pt x="62" y="708"/>
                </a:lnTo>
                <a:lnTo>
                  <a:pt x="64" y="708"/>
                </a:lnTo>
                <a:lnTo>
                  <a:pt x="62" y="708"/>
                </a:lnTo>
                <a:lnTo>
                  <a:pt x="60" y="708"/>
                </a:lnTo>
                <a:lnTo>
                  <a:pt x="58" y="706"/>
                </a:lnTo>
                <a:lnTo>
                  <a:pt x="58" y="705"/>
                </a:lnTo>
                <a:lnTo>
                  <a:pt x="56" y="705"/>
                </a:lnTo>
                <a:lnTo>
                  <a:pt x="54" y="703"/>
                </a:lnTo>
                <a:lnTo>
                  <a:pt x="50" y="701"/>
                </a:lnTo>
                <a:lnTo>
                  <a:pt x="48" y="699"/>
                </a:lnTo>
                <a:lnTo>
                  <a:pt x="48" y="697"/>
                </a:lnTo>
                <a:lnTo>
                  <a:pt x="50" y="697"/>
                </a:lnTo>
                <a:lnTo>
                  <a:pt x="48" y="697"/>
                </a:lnTo>
                <a:lnTo>
                  <a:pt x="48" y="699"/>
                </a:lnTo>
                <a:lnTo>
                  <a:pt x="46" y="699"/>
                </a:lnTo>
                <a:lnTo>
                  <a:pt x="44" y="699"/>
                </a:lnTo>
                <a:lnTo>
                  <a:pt x="44" y="697"/>
                </a:lnTo>
                <a:lnTo>
                  <a:pt x="42" y="697"/>
                </a:lnTo>
                <a:lnTo>
                  <a:pt x="40" y="697"/>
                </a:lnTo>
                <a:lnTo>
                  <a:pt x="40" y="695"/>
                </a:lnTo>
                <a:lnTo>
                  <a:pt x="39" y="695"/>
                </a:lnTo>
                <a:lnTo>
                  <a:pt x="37" y="695"/>
                </a:lnTo>
                <a:lnTo>
                  <a:pt x="35" y="697"/>
                </a:lnTo>
                <a:lnTo>
                  <a:pt x="33" y="697"/>
                </a:lnTo>
                <a:lnTo>
                  <a:pt x="33" y="699"/>
                </a:lnTo>
                <a:lnTo>
                  <a:pt x="33" y="701"/>
                </a:lnTo>
                <a:lnTo>
                  <a:pt x="31" y="701"/>
                </a:lnTo>
                <a:lnTo>
                  <a:pt x="29" y="699"/>
                </a:lnTo>
                <a:lnTo>
                  <a:pt x="27" y="699"/>
                </a:lnTo>
                <a:lnTo>
                  <a:pt x="25" y="699"/>
                </a:lnTo>
                <a:lnTo>
                  <a:pt x="23" y="699"/>
                </a:lnTo>
                <a:lnTo>
                  <a:pt x="21" y="699"/>
                </a:lnTo>
                <a:lnTo>
                  <a:pt x="21" y="697"/>
                </a:lnTo>
                <a:lnTo>
                  <a:pt x="19" y="697"/>
                </a:lnTo>
                <a:lnTo>
                  <a:pt x="16" y="699"/>
                </a:lnTo>
                <a:lnTo>
                  <a:pt x="16" y="701"/>
                </a:lnTo>
                <a:lnTo>
                  <a:pt x="14" y="701"/>
                </a:lnTo>
                <a:lnTo>
                  <a:pt x="12" y="701"/>
                </a:lnTo>
                <a:lnTo>
                  <a:pt x="10" y="701"/>
                </a:lnTo>
                <a:lnTo>
                  <a:pt x="8" y="701"/>
                </a:lnTo>
                <a:lnTo>
                  <a:pt x="6" y="701"/>
                </a:lnTo>
                <a:lnTo>
                  <a:pt x="6" y="703"/>
                </a:lnTo>
                <a:lnTo>
                  <a:pt x="4" y="703"/>
                </a:lnTo>
                <a:lnTo>
                  <a:pt x="2" y="703"/>
                </a:lnTo>
                <a:lnTo>
                  <a:pt x="2" y="701"/>
                </a:lnTo>
                <a:lnTo>
                  <a:pt x="0" y="701"/>
                </a:lnTo>
                <a:lnTo>
                  <a:pt x="0" y="699"/>
                </a:lnTo>
                <a:lnTo>
                  <a:pt x="2" y="699"/>
                </a:lnTo>
                <a:lnTo>
                  <a:pt x="2" y="697"/>
                </a:lnTo>
                <a:lnTo>
                  <a:pt x="2" y="695"/>
                </a:lnTo>
                <a:lnTo>
                  <a:pt x="4" y="695"/>
                </a:lnTo>
                <a:lnTo>
                  <a:pt x="4" y="693"/>
                </a:lnTo>
                <a:lnTo>
                  <a:pt x="6" y="691"/>
                </a:lnTo>
                <a:lnTo>
                  <a:pt x="8" y="691"/>
                </a:lnTo>
                <a:lnTo>
                  <a:pt x="10" y="691"/>
                </a:lnTo>
                <a:lnTo>
                  <a:pt x="10" y="689"/>
                </a:lnTo>
                <a:lnTo>
                  <a:pt x="12" y="689"/>
                </a:lnTo>
                <a:lnTo>
                  <a:pt x="14" y="689"/>
                </a:lnTo>
                <a:lnTo>
                  <a:pt x="16" y="687"/>
                </a:lnTo>
                <a:lnTo>
                  <a:pt x="16" y="685"/>
                </a:lnTo>
                <a:lnTo>
                  <a:pt x="17" y="683"/>
                </a:lnTo>
                <a:lnTo>
                  <a:pt x="17" y="681"/>
                </a:lnTo>
                <a:lnTo>
                  <a:pt x="19" y="681"/>
                </a:lnTo>
                <a:lnTo>
                  <a:pt x="19" y="680"/>
                </a:lnTo>
                <a:lnTo>
                  <a:pt x="21" y="680"/>
                </a:lnTo>
                <a:lnTo>
                  <a:pt x="21" y="678"/>
                </a:lnTo>
                <a:lnTo>
                  <a:pt x="23" y="678"/>
                </a:lnTo>
                <a:lnTo>
                  <a:pt x="23" y="676"/>
                </a:lnTo>
                <a:lnTo>
                  <a:pt x="25" y="676"/>
                </a:lnTo>
                <a:lnTo>
                  <a:pt x="27" y="676"/>
                </a:lnTo>
                <a:lnTo>
                  <a:pt x="29" y="674"/>
                </a:lnTo>
                <a:lnTo>
                  <a:pt x="31" y="674"/>
                </a:lnTo>
                <a:lnTo>
                  <a:pt x="33" y="672"/>
                </a:lnTo>
                <a:lnTo>
                  <a:pt x="35" y="672"/>
                </a:lnTo>
                <a:lnTo>
                  <a:pt x="35" y="670"/>
                </a:lnTo>
                <a:lnTo>
                  <a:pt x="37" y="670"/>
                </a:lnTo>
                <a:lnTo>
                  <a:pt x="39" y="670"/>
                </a:lnTo>
                <a:lnTo>
                  <a:pt x="39" y="668"/>
                </a:lnTo>
                <a:lnTo>
                  <a:pt x="40" y="666"/>
                </a:lnTo>
                <a:lnTo>
                  <a:pt x="42" y="666"/>
                </a:lnTo>
                <a:lnTo>
                  <a:pt x="44" y="666"/>
                </a:lnTo>
                <a:lnTo>
                  <a:pt x="46" y="666"/>
                </a:lnTo>
                <a:lnTo>
                  <a:pt x="48" y="664"/>
                </a:lnTo>
                <a:lnTo>
                  <a:pt x="50" y="664"/>
                </a:lnTo>
                <a:lnTo>
                  <a:pt x="50" y="666"/>
                </a:lnTo>
                <a:lnTo>
                  <a:pt x="52" y="666"/>
                </a:lnTo>
                <a:lnTo>
                  <a:pt x="54" y="666"/>
                </a:lnTo>
                <a:lnTo>
                  <a:pt x="54" y="664"/>
                </a:lnTo>
                <a:lnTo>
                  <a:pt x="56" y="664"/>
                </a:lnTo>
                <a:lnTo>
                  <a:pt x="56" y="662"/>
                </a:lnTo>
                <a:lnTo>
                  <a:pt x="58" y="662"/>
                </a:lnTo>
                <a:lnTo>
                  <a:pt x="58" y="660"/>
                </a:lnTo>
                <a:lnTo>
                  <a:pt x="60" y="660"/>
                </a:lnTo>
                <a:lnTo>
                  <a:pt x="62" y="660"/>
                </a:lnTo>
                <a:lnTo>
                  <a:pt x="62" y="658"/>
                </a:lnTo>
                <a:lnTo>
                  <a:pt x="64" y="658"/>
                </a:lnTo>
                <a:lnTo>
                  <a:pt x="67" y="653"/>
                </a:lnTo>
                <a:lnTo>
                  <a:pt x="67" y="651"/>
                </a:lnTo>
                <a:lnTo>
                  <a:pt x="69" y="651"/>
                </a:lnTo>
                <a:lnTo>
                  <a:pt x="69" y="649"/>
                </a:lnTo>
                <a:lnTo>
                  <a:pt x="71" y="649"/>
                </a:lnTo>
                <a:lnTo>
                  <a:pt x="71" y="647"/>
                </a:lnTo>
                <a:lnTo>
                  <a:pt x="71" y="645"/>
                </a:lnTo>
                <a:lnTo>
                  <a:pt x="71" y="643"/>
                </a:lnTo>
                <a:lnTo>
                  <a:pt x="71" y="641"/>
                </a:lnTo>
                <a:lnTo>
                  <a:pt x="71" y="639"/>
                </a:lnTo>
                <a:lnTo>
                  <a:pt x="71" y="637"/>
                </a:lnTo>
                <a:lnTo>
                  <a:pt x="73" y="635"/>
                </a:lnTo>
                <a:lnTo>
                  <a:pt x="73" y="633"/>
                </a:lnTo>
                <a:lnTo>
                  <a:pt x="75" y="633"/>
                </a:lnTo>
                <a:lnTo>
                  <a:pt x="75" y="632"/>
                </a:lnTo>
                <a:lnTo>
                  <a:pt x="77" y="632"/>
                </a:lnTo>
                <a:lnTo>
                  <a:pt x="77" y="630"/>
                </a:lnTo>
                <a:lnTo>
                  <a:pt x="79" y="628"/>
                </a:lnTo>
                <a:lnTo>
                  <a:pt x="81" y="626"/>
                </a:lnTo>
                <a:lnTo>
                  <a:pt x="83" y="626"/>
                </a:lnTo>
                <a:lnTo>
                  <a:pt x="83" y="624"/>
                </a:lnTo>
                <a:lnTo>
                  <a:pt x="85" y="624"/>
                </a:lnTo>
                <a:lnTo>
                  <a:pt x="87" y="624"/>
                </a:lnTo>
                <a:lnTo>
                  <a:pt x="89" y="622"/>
                </a:lnTo>
                <a:lnTo>
                  <a:pt x="90" y="620"/>
                </a:lnTo>
                <a:lnTo>
                  <a:pt x="92" y="620"/>
                </a:lnTo>
                <a:lnTo>
                  <a:pt x="92" y="618"/>
                </a:lnTo>
                <a:lnTo>
                  <a:pt x="92" y="616"/>
                </a:lnTo>
                <a:lnTo>
                  <a:pt x="92" y="614"/>
                </a:lnTo>
                <a:lnTo>
                  <a:pt x="92" y="612"/>
                </a:lnTo>
                <a:lnTo>
                  <a:pt x="94" y="612"/>
                </a:lnTo>
                <a:lnTo>
                  <a:pt x="96" y="609"/>
                </a:lnTo>
                <a:lnTo>
                  <a:pt x="98" y="607"/>
                </a:lnTo>
                <a:lnTo>
                  <a:pt x="98" y="603"/>
                </a:lnTo>
                <a:lnTo>
                  <a:pt x="98" y="601"/>
                </a:lnTo>
                <a:lnTo>
                  <a:pt x="98" y="599"/>
                </a:lnTo>
                <a:lnTo>
                  <a:pt x="98" y="597"/>
                </a:lnTo>
                <a:lnTo>
                  <a:pt x="96" y="597"/>
                </a:lnTo>
                <a:lnTo>
                  <a:pt x="96" y="595"/>
                </a:lnTo>
                <a:lnTo>
                  <a:pt x="96" y="593"/>
                </a:lnTo>
                <a:lnTo>
                  <a:pt x="96" y="591"/>
                </a:lnTo>
                <a:lnTo>
                  <a:pt x="98" y="589"/>
                </a:lnTo>
                <a:lnTo>
                  <a:pt x="100" y="589"/>
                </a:lnTo>
                <a:lnTo>
                  <a:pt x="100" y="587"/>
                </a:lnTo>
                <a:lnTo>
                  <a:pt x="100" y="585"/>
                </a:lnTo>
                <a:lnTo>
                  <a:pt x="100" y="584"/>
                </a:lnTo>
                <a:lnTo>
                  <a:pt x="102" y="584"/>
                </a:lnTo>
                <a:lnTo>
                  <a:pt x="102" y="582"/>
                </a:lnTo>
                <a:lnTo>
                  <a:pt x="104" y="580"/>
                </a:lnTo>
                <a:lnTo>
                  <a:pt x="106" y="578"/>
                </a:lnTo>
                <a:lnTo>
                  <a:pt x="108" y="576"/>
                </a:lnTo>
                <a:lnTo>
                  <a:pt x="108" y="574"/>
                </a:lnTo>
                <a:lnTo>
                  <a:pt x="108" y="572"/>
                </a:lnTo>
                <a:lnTo>
                  <a:pt x="110" y="572"/>
                </a:lnTo>
                <a:lnTo>
                  <a:pt x="112" y="572"/>
                </a:lnTo>
                <a:lnTo>
                  <a:pt x="113" y="570"/>
                </a:lnTo>
                <a:lnTo>
                  <a:pt x="115" y="570"/>
                </a:lnTo>
                <a:lnTo>
                  <a:pt x="117" y="570"/>
                </a:lnTo>
                <a:lnTo>
                  <a:pt x="117" y="568"/>
                </a:lnTo>
                <a:lnTo>
                  <a:pt x="117" y="566"/>
                </a:lnTo>
                <a:lnTo>
                  <a:pt x="119" y="566"/>
                </a:lnTo>
                <a:lnTo>
                  <a:pt x="119" y="562"/>
                </a:lnTo>
                <a:lnTo>
                  <a:pt x="119" y="560"/>
                </a:lnTo>
                <a:lnTo>
                  <a:pt x="119" y="559"/>
                </a:lnTo>
                <a:lnTo>
                  <a:pt x="121" y="557"/>
                </a:lnTo>
                <a:lnTo>
                  <a:pt x="131" y="549"/>
                </a:lnTo>
                <a:lnTo>
                  <a:pt x="137" y="545"/>
                </a:lnTo>
                <a:lnTo>
                  <a:pt x="138" y="543"/>
                </a:lnTo>
                <a:lnTo>
                  <a:pt x="138" y="539"/>
                </a:lnTo>
                <a:lnTo>
                  <a:pt x="140" y="534"/>
                </a:lnTo>
                <a:lnTo>
                  <a:pt x="142" y="528"/>
                </a:lnTo>
                <a:lnTo>
                  <a:pt x="146" y="522"/>
                </a:lnTo>
                <a:lnTo>
                  <a:pt x="146" y="520"/>
                </a:lnTo>
                <a:lnTo>
                  <a:pt x="148" y="518"/>
                </a:lnTo>
                <a:lnTo>
                  <a:pt x="150" y="509"/>
                </a:lnTo>
                <a:lnTo>
                  <a:pt x="150" y="505"/>
                </a:lnTo>
                <a:lnTo>
                  <a:pt x="150" y="501"/>
                </a:lnTo>
                <a:lnTo>
                  <a:pt x="150" y="499"/>
                </a:lnTo>
                <a:lnTo>
                  <a:pt x="148" y="497"/>
                </a:lnTo>
                <a:lnTo>
                  <a:pt x="148" y="493"/>
                </a:lnTo>
                <a:lnTo>
                  <a:pt x="148" y="491"/>
                </a:lnTo>
                <a:lnTo>
                  <a:pt x="148" y="487"/>
                </a:lnTo>
                <a:lnTo>
                  <a:pt x="148" y="484"/>
                </a:lnTo>
                <a:lnTo>
                  <a:pt x="150" y="482"/>
                </a:lnTo>
                <a:lnTo>
                  <a:pt x="150" y="478"/>
                </a:lnTo>
                <a:lnTo>
                  <a:pt x="150" y="476"/>
                </a:lnTo>
                <a:lnTo>
                  <a:pt x="152" y="472"/>
                </a:lnTo>
                <a:lnTo>
                  <a:pt x="152" y="470"/>
                </a:lnTo>
                <a:lnTo>
                  <a:pt x="152" y="468"/>
                </a:lnTo>
                <a:lnTo>
                  <a:pt x="152" y="461"/>
                </a:lnTo>
                <a:lnTo>
                  <a:pt x="150" y="457"/>
                </a:lnTo>
                <a:lnTo>
                  <a:pt x="146" y="449"/>
                </a:lnTo>
                <a:lnTo>
                  <a:pt x="144" y="447"/>
                </a:lnTo>
                <a:lnTo>
                  <a:pt x="142" y="445"/>
                </a:lnTo>
                <a:lnTo>
                  <a:pt x="140" y="443"/>
                </a:lnTo>
                <a:lnTo>
                  <a:pt x="138" y="441"/>
                </a:lnTo>
                <a:lnTo>
                  <a:pt x="137" y="439"/>
                </a:lnTo>
                <a:lnTo>
                  <a:pt x="137" y="438"/>
                </a:lnTo>
                <a:lnTo>
                  <a:pt x="135" y="434"/>
                </a:lnTo>
                <a:lnTo>
                  <a:pt x="135" y="432"/>
                </a:lnTo>
                <a:lnTo>
                  <a:pt x="133" y="430"/>
                </a:lnTo>
                <a:lnTo>
                  <a:pt x="129" y="424"/>
                </a:lnTo>
                <a:lnTo>
                  <a:pt x="125" y="415"/>
                </a:lnTo>
                <a:lnTo>
                  <a:pt x="121" y="413"/>
                </a:lnTo>
                <a:lnTo>
                  <a:pt x="119" y="407"/>
                </a:lnTo>
                <a:lnTo>
                  <a:pt x="113" y="401"/>
                </a:lnTo>
                <a:lnTo>
                  <a:pt x="110" y="395"/>
                </a:lnTo>
                <a:lnTo>
                  <a:pt x="108" y="391"/>
                </a:lnTo>
                <a:lnTo>
                  <a:pt x="106" y="390"/>
                </a:lnTo>
                <a:lnTo>
                  <a:pt x="106" y="388"/>
                </a:lnTo>
                <a:lnTo>
                  <a:pt x="102" y="382"/>
                </a:lnTo>
                <a:lnTo>
                  <a:pt x="100" y="378"/>
                </a:lnTo>
                <a:lnTo>
                  <a:pt x="98" y="374"/>
                </a:lnTo>
                <a:lnTo>
                  <a:pt x="96" y="368"/>
                </a:lnTo>
                <a:lnTo>
                  <a:pt x="96" y="365"/>
                </a:lnTo>
                <a:lnTo>
                  <a:pt x="96" y="363"/>
                </a:lnTo>
                <a:lnTo>
                  <a:pt x="94" y="357"/>
                </a:lnTo>
                <a:lnTo>
                  <a:pt x="94" y="355"/>
                </a:lnTo>
                <a:lnTo>
                  <a:pt x="94" y="351"/>
                </a:lnTo>
                <a:lnTo>
                  <a:pt x="94" y="343"/>
                </a:lnTo>
                <a:lnTo>
                  <a:pt x="94" y="340"/>
                </a:lnTo>
                <a:lnTo>
                  <a:pt x="96" y="338"/>
                </a:lnTo>
                <a:lnTo>
                  <a:pt x="96" y="336"/>
                </a:lnTo>
                <a:lnTo>
                  <a:pt x="96" y="334"/>
                </a:lnTo>
                <a:lnTo>
                  <a:pt x="96" y="332"/>
                </a:lnTo>
                <a:lnTo>
                  <a:pt x="94" y="322"/>
                </a:lnTo>
                <a:lnTo>
                  <a:pt x="94" y="318"/>
                </a:lnTo>
                <a:lnTo>
                  <a:pt x="92" y="313"/>
                </a:lnTo>
                <a:lnTo>
                  <a:pt x="94" y="309"/>
                </a:lnTo>
                <a:lnTo>
                  <a:pt x="94" y="305"/>
                </a:lnTo>
                <a:lnTo>
                  <a:pt x="94" y="303"/>
                </a:lnTo>
                <a:lnTo>
                  <a:pt x="94" y="301"/>
                </a:lnTo>
                <a:lnTo>
                  <a:pt x="96" y="299"/>
                </a:lnTo>
                <a:lnTo>
                  <a:pt x="96" y="295"/>
                </a:lnTo>
                <a:lnTo>
                  <a:pt x="96" y="294"/>
                </a:lnTo>
                <a:lnTo>
                  <a:pt x="96" y="292"/>
                </a:lnTo>
                <a:lnTo>
                  <a:pt x="94" y="286"/>
                </a:lnTo>
                <a:lnTo>
                  <a:pt x="94" y="284"/>
                </a:lnTo>
                <a:lnTo>
                  <a:pt x="94" y="282"/>
                </a:lnTo>
                <a:lnTo>
                  <a:pt x="94" y="278"/>
                </a:lnTo>
                <a:lnTo>
                  <a:pt x="94" y="274"/>
                </a:lnTo>
                <a:lnTo>
                  <a:pt x="94" y="272"/>
                </a:lnTo>
                <a:lnTo>
                  <a:pt x="94" y="265"/>
                </a:lnTo>
                <a:lnTo>
                  <a:pt x="94" y="259"/>
                </a:lnTo>
                <a:lnTo>
                  <a:pt x="92" y="255"/>
                </a:lnTo>
                <a:lnTo>
                  <a:pt x="92" y="253"/>
                </a:lnTo>
                <a:lnTo>
                  <a:pt x="92" y="249"/>
                </a:lnTo>
                <a:lnTo>
                  <a:pt x="90" y="242"/>
                </a:lnTo>
                <a:lnTo>
                  <a:pt x="90" y="238"/>
                </a:lnTo>
                <a:lnTo>
                  <a:pt x="90" y="232"/>
                </a:lnTo>
                <a:lnTo>
                  <a:pt x="90" y="230"/>
                </a:lnTo>
                <a:lnTo>
                  <a:pt x="92" y="228"/>
                </a:lnTo>
                <a:lnTo>
                  <a:pt x="92" y="226"/>
                </a:lnTo>
                <a:lnTo>
                  <a:pt x="94" y="221"/>
                </a:lnTo>
                <a:lnTo>
                  <a:pt x="96" y="217"/>
                </a:lnTo>
                <a:lnTo>
                  <a:pt x="98" y="211"/>
                </a:lnTo>
                <a:lnTo>
                  <a:pt x="100" y="207"/>
                </a:lnTo>
                <a:lnTo>
                  <a:pt x="98" y="205"/>
                </a:lnTo>
                <a:lnTo>
                  <a:pt x="100" y="201"/>
                </a:lnTo>
                <a:lnTo>
                  <a:pt x="100" y="199"/>
                </a:lnTo>
                <a:lnTo>
                  <a:pt x="100" y="194"/>
                </a:lnTo>
                <a:lnTo>
                  <a:pt x="100" y="192"/>
                </a:lnTo>
                <a:lnTo>
                  <a:pt x="102" y="190"/>
                </a:lnTo>
                <a:lnTo>
                  <a:pt x="102" y="188"/>
                </a:lnTo>
                <a:lnTo>
                  <a:pt x="102" y="186"/>
                </a:lnTo>
                <a:lnTo>
                  <a:pt x="104" y="184"/>
                </a:lnTo>
                <a:lnTo>
                  <a:pt x="110" y="180"/>
                </a:lnTo>
                <a:lnTo>
                  <a:pt x="112" y="178"/>
                </a:lnTo>
                <a:lnTo>
                  <a:pt x="115" y="167"/>
                </a:lnTo>
                <a:lnTo>
                  <a:pt x="117" y="163"/>
                </a:lnTo>
                <a:lnTo>
                  <a:pt x="117" y="161"/>
                </a:lnTo>
                <a:lnTo>
                  <a:pt x="119" y="159"/>
                </a:lnTo>
                <a:lnTo>
                  <a:pt x="125" y="157"/>
                </a:lnTo>
                <a:lnTo>
                  <a:pt x="127" y="155"/>
                </a:lnTo>
                <a:lnTo>
                  <a:pt x="131" y="149"/>
                </a:lnTo>
                <a:lnTo>
                  <a:pt x="133" y="148"/>
                </a:lnTo>
                <a:lnTo>
                  <a:pt x="135" y="146"/>
                </a:lnTo>
                <a:lnTo>
                  <a:pt x="135" y="144"/>
                </a:lnTo>
                <a:lnTo>
                  <a:pt x="137" y="142"/>
                </a:lnTo>
                <a:lnTo>
                  <a:pt x="137" y="138"/>
                </a:lnTo>
                <a:lnTo>
                  <a:pt x="138" y="134"/>
                </a:lnTo>
                <a:lnTo>
                  <a:pt x="138" y="130"/>
                </a:lnTo>
                <a:lnTo>
                  <a:pt x="138" y="128"/>
                </a:lnTo>
                <a:lnTo>
                  <a:pt x="138" y="126"/>
                </a:lnTo>
                <a:lnTo>
                  <a:pt x="140" y="124"/>
                </a:lnTo>
                <a:lnTo>
                  <a:pt x="142" y="123"/>
                </a:lnTo>
                <a:lnTo>
                  <a:pt x="154" y="123"/>
                </a:lnTo>
                <a:lnTo>
                  <a:pt x="158" y="123"/>
                </a:lnTo>
                <a:lnTo>
                  <a:pt x="169" y="121"/>
                </a:lnTo>
                <a:lnTo>
                  <a:pt x="188" y="117"/>
                </a:lnTo>
                <a:lnTo>
                  <a:pt x="202" y="113"/>
                </a:lnTo>
                <a:lnTo>
                  <a:pt x="204" y="113"/>
                </a:lnTo>
                <a:lnTo>
                  <a:pt x="208" y="111"/>
                </a:lnTo>
                <a:lnTo>
                  <a:pt x="215" y="107"/>
                </a:lnTo>
                <a:lnTo>
                  <a:pt x="217" y="105"/>
                </a:lnTo>
                <a:lnTo>
                  <a:pt x="219" y="105"/>
                </a:lnTo>
                <a:lnTo>
                  <a:pt x="227" y="101"/>
                </a:lnTo>
                <a:lnTo>
                  <a:pt x="233" y="100"/>
                </a:lnTo>
                <a:lnTo>
                  <a:pt x="238" y="100"/>
                </a:lnTo>
                <a:lnTo>
                  <a:pt x="238" y="98"/>
                </a:lnTo>
                <a:lnTo>
                  <a:pt x="240" y="98"/>
                </a:lnTo>
                <a:lnTo>
                  <a:pt x="242" y="98"/>
                </a:lnTo>
                <a:lnTo>
                  <a:pt x="242" y="96"/>
                </a:lnTo>
                <a:lnTo>
                  <a:pt x="246" y="90"/>
                </a:lnTo>
                <a:lnTo>
                  <a:pt x="248" y="86"/>
                </a:lnTo>
                <a:lnTo>
                  <a:pt x="250" y="84"/>
                </a:lnTo>
                <a:lnTo>
                  <a:pt x="257" y="76"/>
                </a:lnTo>
                <a:lnTo>
                  <a:pt x="267" y="71"/>
                </a:lnTo>
                <a:lnTo>
                  <a:pt x="271" y="69"/>
                </a:lnTo>
                <a:lnTo>
                  <a:pt x="288" y="57"/>
                </a:lnTo>
                <a:lnTo>
                  <a:pt x="292" y="53"/>
                </a:lnTo>
                <a:lnTo>
                  <a:pt x="296" y="51"/>
                </a:lnTo>
                <a:lnTo>
                  <a:pt x="298" y="50"/>
                </a:lnTo>
                <a:lnTo>
                  <a:pt x="300" y="48"/>
                </a:lnTo>
                <a:lnTo>
                  <a:pt x="302" y="48"/>
                </a:lnTo>
                <a:lnTo>
                  <a:pt x="302" y="46"/>
                </a:lnTo>
                <a:lnTo>
                  <a:pt x="304" y="46"/>
                </a:lnTo>
                <a:lnTo>
                  <a:pt x="304" y="44"/>
                </a:lnTo>
                <a:lnTo>
                  <a:pt x="305" y="44"/>
                </a:lnTo>
                <a:lnTo>
                  <a:pt x="307" y="44"/>
                </a:lnTo>
                <a:lnTo>
                  <a:pt x="307" y="42"/>
                </a:lnTo>
                <a:lnTo>
                  <a:pt x="309" y="42"/>
                </a:lnTo>
                <a:lnTo>
                  <a:pt x="311" y="42"/>
                </a:lnTo>
                <a:lnTo>
                  <a:pt x="311" y="40"/>
                </a:lnTo>
                <a:lnTo>
                  <a:pt x="313" y="40"/>
                </a:lnTo>
                <a:lnTo>
                  <a:pt x="315" y="40"/>
                </a:lnTo>
                <a:lnTo>
                  <a:pt x="317" y="38"/>
                </a:lnTo>
                <a:lnTo>
                  <a:pt x="319" y="38"/>
                </a:lnTo>
                <a:lnTo>
                  <a:pt x="321" y="38"/>
                </a:lnTo>
                <a:lnTo>
                  <a:pt x="323" y="38"/>
                </a:lnTo>
                <a:lnTo>
                  <a:pt x="323" y="36"/>
                </a:lnTo>
                <a:lnTo>
                  <a:pt x="325" y="36"/>
                </a:lnTo>
                <a:lnTo>
                  <a:pt x="327" y="36"/>
                </a:lnTo>
                <a:lnTo>
                  <a:pt x="327" y="34"/>
                </a:lnTo>
                <a:lnTo>
                  <a:pt x="329" y="34"/>
                </a:lnTo>
                <a:lnTo>
                  <a:pt x="329" y="32"/>
                </a:lnTo>
                <a:lnTo>
                  <a:pt x="330" y="32"/>
                </a:lnTo>
                <a:lnTo>
                  <a:pt x="330" y="30"/>
                </a:lnTo>
                <a:lnTo>
                  <a:pt x="332" y="30"/>
                </a:lnTo>
                <a:lnTo>
                  <a:pt x="332" y="28"/>
                </a:lnTo>
                <a:lnTo>
                  <a:pt x="334" y="27"/>
                </a:lnTo>
                <a:lnTo>
                  <a:pt x="334" y="25"/>
                </a:lnTo>
                <a:lnTo>
                  <a:pt x="336" y="23"/>
                </a:lnTo>
                <a:lnTo>
                  <a:pt x="336" y="21"/>
                </a:lnTo>
                <a:lnTo>
                  <a:pt x="338" y="21"/>
                </a:lnTo>
                <a:lnTo>
                  <a:pt x="338" y="19"/>
                </a:lnTo>
                <a:lnTo>
                  <a:pt x="340" y="19"/>
                </a:lnTo>
                <a:lnTo>
                  <a:pt x="340" y="17"/>
                </a:lnTo>
                <a:lnTo>
                  <a:pt x="342" y="17"/>
                </a:lnTo>
                <a:lnTo>
                  <a:pt x="342" y="15"/>
                </a:lnTo>
                <a:lnTo>
                  <a:pt x="344" y="15"/>
                </a:lnTo>
                <a:lnTo>
                  <a:pt x="346" y="15"/>
                </a:lnTo>
                <a:lnTo>
                  <a:pt x="346" y="13"/>
                </a:lnTo>
                <a:lnTo>
                  <a:pt x="348" y="13"/>
                </a:lnTo>
                <a:lnTo>
                  <a:pt x="350" y="13"/>
                </a:lnTo>
                <a:lnTo>
                  <a:pt x="352" y="13"/>
                </a:lnTo>
                <a:lnTo>
                  <a:pt x="353" y="13"/>
                </a:lnTo>
                <a:lnTo>
                  <a:pt x="355" y="13"/>
                </a:lnTo>
                <a:lnTo>
                  <a:pt x="357" y="11"/>
                </a:lnTo>
                <a:lnTo>
                  <a:pt x="359" y="11"/>
                </a:lnTo>
                <a:lnTo>
                  <a:pt x="361" y="11"/>
                </a:lnTo>
                <a:lnTo>
                  <a:pt x="363" y="11"/>
                </a:lnTo>
                <a:lnTo>
                  <a:pt x="365" y="11"/>
                </a:lnTo>
                <a:lnTo>
                  <a:pt x="367" y="11"/>
                </a:lnTo>
                <a:lnTo>
                  <a:pt x="369" y="11"/>
                </a:lnTo>
                <a:lnTo>
                  <a:pt x="371" y="11"/>
                </a:lnTo>
                <a:lnTo>
                  <a:pt x="373" y="11"/>
                </a:lnTo>
                <a:lnTo>
                  <a:pt x="375" y="11"/>
                </a:lnTo>
                <a:lnTo>
                  <a:pt x="377" y="11"/>
                </a:lnTo>
                <a:lnTo>
                  <a:pt x="378" y="11"/>
                </a:lnTo>
                <a:lnTo>
                  <a:pt x="380" y="11"/>
                </a:lnTo>
                <a:lnTo>
                  <a:pt x="382" y="11"/>
                </a:lnTo>
                <a:lnTo>
                  <a:pt x="384" y="11"/>
                </a:lnTo>
                <a:lnTo>
                  <a:pt x="386" y="11"/>
                </a:lnTo>
                <a:lnTo>
                  <a:pt x="388" y="11"/>
                </a:lnTo>
                <a:lnTo>
                  <a:pt x="390" y="11"/>
                </a:lnTo>
                <a:lnTo>
                  <a:pt x="392" y="11"/>
                </a:lnTo>
                <a:lnTo>
                  <a:pt x="394" y="11"/>
                </a:lnTo>
                <a:lnTo>
                  <a:pt x="396" y="11"/>
                </a:lnTo>
                <a:lnTo>
                  <a:pt x="398" y="11"/>
                </a:lnTo>
                <a:lnTo>
                  <a:pt x="400" y="11"/>
                </a:lnTo>
                <a:lnTo>
                  <a:pt x="400" y="13"/>
                </a:lnTo>
                <a:lnTo>
                  <a:pt x="401" y="13"/>
                </a:lnTo>
                <a:lnTo>
                  <a:pt x="403" y="13"/>
                </a:lnTo>
                <a:lnTo>
                  <a:pt x="405" y="13"/>
                </a:lnTo>
                <a:lnTo>
                  <a:pt x="407" y="13"/>
                </a:lnTo>
                <a:lnTo>
                  <a:pt x="409" y="13"/>
                </a:lnTo>
                <a:lnTo>
                  <a:pt x="411" y="11"/>
                </a:lnTo>
                <a:lnTo>
                  <a:pt x="413" y="11"/>
                </a:lnTo>
                <a:lnTo>
                  <a:pt x="415" y="11"/>
                </a:lnTo>
                <a:lnTo>
                  <a:pt x="417" y="11"/>
                </a:lnTo>
                <a:lnTo>
                  <a:pt x="419" y="11"/>
                </a:lnTo>
                <a:lnTo>
                  <a:pt x="421" y="11"/>
                </a:lnTo>
                <a:lnTo>
                  <a:pt x="423" y="11"/>
                </a:lnTo>
                <a:lnTo>
                  <a:pt x="425" y="11"/>
                </a:lnTo>
                <a:lnTo>
                  <a:pt x="426" y="11"/>
                </a:lnTo>
                <a:lnTo>
                  <a:pt x="428" y="11"/>
                </a:lnTo>
                <a:lnTo>
                  <a:pt x="430" y="11"/>
                </a:lnTo>
                <a:lnTo>
                  <a:pt x="432" y="11"/>
                </a:lnTo>
                <a:lnTo>
                  <a:pt x="434" y="11"/>
                </a:lnTo>
                <a:lnTo>
                  <a:pt x="436" y="11"/>
                </a:lnTo>
                <a:lnTo>
                  <a:pt x="438" y="11"/>
                </a:lnTo>
                <a:lnTo>
                  <a:pt x="440" y="11"/>
                </a:lnTo>
                <a:lnTo>
                  <a:pt x="442" y="11"/>
                </a:lnTo>
                <a:lnTo>
                  <a:pt x="444" y="11"/>
                </a:lnTo>
                <a:lnTo>
                  <a:pt x="446" y="11"/>
                </a:lnTo>
                <a:lnTo>
                  <a:pt x="448" y="11"/>
                </a:lnTo>
                <a:lnTo>
                  <a:pt x="449" y="11"/>
                </a:lnTo>
                <a:lnTo>
                  <a:pt x="451" y="11"/>
                </a:lnTo>
                <a:lnTo>
                  <a:pt x="453" y="11"/>
                </a:lnTo>
                <a:lnTo>
                  <a:pt x="455" y="11"/>
                </a:lnTo>
                <a:lnTo>
                  <a:pt x="457" y="11"/>
                </a:lnTo>
                <a:lnTo>
                  <a:pt x="459" y="11"/>
                </a:lnTo>
                <a:lnTo>
                  <a:pt x="461" y="11"/>
                </a:lnTo>
                <a:lnTo>
                  <a:pt x="463" y="11"/>
                </a:lnTo>
                <a:lnTo>
                  <a:pt x="465" y="11"/>
                </a:lnTo>
                <a:lnTo>
                  <a:pt x="467" y="11"/>
                </a:lnTo>
                <a:lnTo>
                  <a:pt x="469" y="11"/>
                </a:lnTo>
                <a:lnTo>
                  <a:pt x="469" y="9"/>
                </a:lnTo>
                <a:lnTo>
                  <a:pt x="471" y="9"/>
                </a:lnTo>
                <a:lnTo>
                  <a:pt x="473" y="9"/>
                </a:lnTo>
                <a:lnTo>
                  <a:pt x="474" y="9"/>
                </a:lnTo>
                <a:lnTo>
                  <a:pt x="476" y="9"/>
                </a:lnTo>
                <a:lnTo>
                  <a:pt x="478" y="9"/>
                </a:lnTo>
                <a:lnTo>
                  <a:pt x="480" y="9"/>
                </a:lnTo>
                <a:lnTo>
                  <a:pt x="482" y="9"/>
                </a:lnTo>
                <a:lnTo>
                  <a:pt x="484" y="9"/>
                </a:lnTo>
                <a:lnTo>
                  <a:pt x="486" y="9"/>
                </a:lnTo>
                <a:lnTo>
                  <a:pt x="488" y="9"/>
                </a:lnTo>
                <a:lnTo>
                  <a:pt x="490" y="9"/>
                </a:lnTo>
                <a:lnTo>
                  <a:pt x="492" y="9"/>
                </a:lnTo>
                <a:lnTo>
                  <a:pt x="494" y="9"/>
                </a:lnTo>
                <a:lnTo>
                  <a:pt x="496" y="9"/>
                </a:lnTo>
                <a:lnTo>
                  <a:pt x="497" y="9"/>
                </a:lnTo>
                <a:lnTo>
                  <a:pt x="499" y="9"/>
                </a:lnTo>
                <a:lnTo>
                  <a:pt x="501" y="7"/>
                </a:lnTo>
                <a:lnTo>
                  <a:pt x="503" y="7"/>
                </a:lnTo>
                <a:lnTo>
                  <a:pt x="505" y="7"/>
                </a:lnTo>
                <a:lnTo>
                  <a:pt x="507" y="9"/>
                </a:lnTo>
                <a:lnTo>
                  <a:pt x="509" y="9"/>
                </a:lnTo>
                <a:lnTo>
                  <a:pt x="511" y="9"/>
                </a:lnTo>
                <a:lnTo>
                  <a:pt x="513" y="9"/>
                </a:lnTo>
                <a:lnTo>
                  <a:pt x="515" y="9"/>
                </a:lnTo>
                <a:lnTo>
                  <a:pt x="517" y="9"/>
                </a:lnTo>
                <a:lnTo>
                  <a:pt x="519" y="9"/>
                </a:lnTo>
                <a:lnTo>
                  <a:pt x="521" y="9"/>
                </a:lnTo>
                <a:lnTo>
                  <a:pt x="521" y="7"/>
                </a:lnTo>
                <a:lnTo>
                  <a:pt x="522" y="7"/>
                </a:lnTo>
                <a:lnTo>
                  <a:pt x="524" y="7"/>
                </a:lnTo>
                <a:lnTo>
                  <a:pt x="526" y="5"/>
                </a:lnTo>
                <a:lnTo>
                  <a:pt x="528" y="5"/>
                </a:lnTo>
                <a:lnTo>
                  <a:pt x="530" y="3"/>
                </a:lnTo>
                <a:lnTo>
                  <a:pt x="532" y="3"/>
                </a:lnTo>
                <a:lnTo>
                  <a:pt x="534" y="2"/>
                </a:lnTo>
                <a:lnTo>
                  <a:pt x="536" y="2"/>
                </a:lnTo>
                <a:lnTo>
                  <a:pt x="538" y="2"/>
                </a:lnTo>
                <a:lnTo>
                  <a:pt x="540" y="2"/>
                </a:lnTo>
                <a:lnTo>
                  <a:pt x="540" y="0"/>
                </a:lnTo>
                <a:lnTo>
                  <a:pt x="542" y="0"/>
                </a:lnTo>
                <a:lnTo>
                  <a:pt x="544" y="0"/>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87093" y="3529440"/>
            <a:ext cx="3591953" cy="2750595"/>
          </a:xfrm>
          <a:custGeom>
            <a:avLst/>
            <a:gdLst>
              <a:gd name="T0" fmla="*/ 606 w 1776"/>
              <a:gd name="T1" fmla="*/ 1266 h 1360"/>
              <a:gd name="T2" fmla="*/ 1065 w 1776"/>
              <a:gd name="T3" fmla="*/ 1255 h 1360"/>
              <a:gd name="T4" fmla="*/ 1691 w 1776"/>
              <a:gd name="T5" fmla="*/ 10 h 1360"/>
              <a:gd name="T6" fmla="*/ 1711 w 1776"/>
              <a:gd name="T7" fmla="*/ 56 h 1360"/>
              <a:gd name="T8" fmla="*/ 1732 w 1776"/>
              <a:gd name="T9" fmla="*/ 142 h 1360"/>
              <a:gd name="T10" fmla="*/ 1772 w 1776"/>
              <a:gd name="T11" fmla="*/ 158 h 1360"/>
              <a:gd name="T12" fmla="*/ 1762 w 1776"/>
              <a:gd name="T13" fmla="*/ 238 h 1360"/>
              <a:gd name="T14" fmla="*/ 1726 w 1776"/>
              <a:gd name="T15" fmla="*/ 304 h 1360"/>
              <a:gd name="T16" fmla="*/ 1734 w 1776"/>
              <a:gd name="T17" fmla="*/ 359 h 1360"/>
              <a:gd name="T18" fmla="*/ 1697 w 1776"/>
              <a:gd name="T19" fmla="*/ 431 h 1360"/>
              <a:gd name="T20" fmla="*/ 1647 w 1776"/>
              <a:gd name="T21" fmla="*/ 492 h 1360"/>
              <a:gd name="T22" fmla="*/ 1676 w 1776"/>
              <a:gd name="T23" fmla="*/ 548 h 1360"/>
              <a:gd name="T24" fmla="*/ 1639 w 1776"/>
              <a:gd name="T25" fmla="*/ 617 h 1360"/>
              <a:gd name="T26" fmla="*/ 1611 w 1776"/>
              <a:gd name="T27" fmla="*/ 678 h 1360"/>
              <a:gd name="T28" fmla="*/ 1515 w 1776"/>
              <a:gd name="T29" fmla="*/ 682 h 1360"/>
              <a:gd name="T30" fmla="*/ 1428 w 1776"/>
              <a:gd name="T31" fmla="*/ 698 h 1360"/>
              <a:gd name="T32" fmla="*/ 1263 w 1776"/>
              <a:gd name="T33" fmla="*/ 792 h 1360"/>
              <a:gd name="T34" fmla="*/ 1188 w 1776"/>
              <a:gd name="T35" fmla="*/ 957 h 1360"/>
              <a:gd name="T36" fmla="*/ 1244 w 1776"/>
              <a:gd name="T37" fmla="*/ 1149 h 1360"/>
              <a:gd name="T38" fmla="*/ 1192 w 1776"/>
              <a:gd name="T39" fmla="*/ 1278 h 1360"/>
              <a:gd name="T40" fmla="*/ 1133 w 1776"/>
              <a:gd name="T41" fmla="*/ 1341 h 1360"/>
              <a:gd name="T42" fmla="*/ 1113 w 1776"/>
              <a:gd name="T43" fmla="*/ 1308 h 1360"/>
              <a:gd name="T44" fmla="*/ 1083 w 1776"/>
              <a:gd name="T45" fmla="*/ 1260 h 1360"/>
              <a:gd name="T46" fmla="*/ 1052 w 1776"/>
              <a:gd name="T47" fmla="*/ 1228 h 1360"/>
              <a:gd name="T48" fmla="*/ 1000 w 1776"/>
              <a:gd name="T49" fmla="*/ 1237 h 1360"/>
              <a:gd name="T50" fmla="*/ 998 w 1776"/>
              <a:gd name="T51" fmla="*/ 1251 h 1360"/>
              <a:gd name="T52" fmla="*/ 1054 w 1776"/>
              <a:gd name="T53" fmla="*/ 1249 h 1360"/>
              <a:gd name="T54" fmla="*/ 1050 w 1776"/>
              <a:gd name="T55" fmla="*/ 1256 h 1360"/>
              <a:gd name="T56" fmla="*/ 971 w 1776"/>
              <a:gd name="T57" fmla="*/ 1260 h 1360"/>
              <a:gd name="T58" fmla="*/ 879 w 1776"/>
              <a:gd name="T59" fmla="*/ 1270 h 1360"/>
              <a:gd name="T60" fmla="*/ 808 w 1776"/>
              <a:gd name="T61" fmla="*/ 1283 h 1360"/>
              <a:gd name="T62" fmla="*/ 739 w 1776"/>
              <a:gd name="T63" fmla="*/ 1280 h 1360"/>
              <a:gd name="T64" fmla="*/ 704 w 1776"/>
              <a:gd name="T65" fmla="*/ 1303 h 1360"/>
              <a:gd name="T66" fmla="*/ 637 w 1776"/>
              <a:gd name="T67" fmla="*/ 1281 h 1360"/>
              <a:gd name="T68" fmla="*/ 624 w 1776"/>
              <a:gd name="T69" fmla="*/ 1266 h 1360"/>
              <a:gd name="T70" fmla="*/ 595 w 1776"/>
              <a:gd name="T71" fmla="*/ 1251 h 1360"/>
              <a:gd name="T72" fmla="*/ 605 w 1776"/>
              <a:gd name="T73" fmla="*/ 1274 h 1360"/>
              <a:gd name="T74" fmla="*/ 520 w 1776"/>
              <a:gd name="T75" fmla="*/ 1270 h 1360"/>
              <a:gd name="T76" fmla="*/ 495 w 1776"/>
              <a:gd name="T77" fmla="*/ 1297 h 1360"/>
              <a:gd name="T78" fmla="*/ 430 w 1776"/>
              <a:gd name="T79" fmla="*/ 1293 h 1360"/>
              <a:gd name="T80" fmla="*/ 345 w 1776"/>
              <a:gd name="T81" fmla="*/ 1291 h 1360"/>
              <a:gd name="T82" fmla="*/ 276 w 1776"/>
              <a:gd name="T83" fmla="*/ 1320 h 1360"/>
              <a:gd name="T84" fmla="*/ 244 w 1776"/>
              <a:gd name="T85" fmla="*/ 1299 h 1360"/>
              <a:gd name="T86" fmla="*/ 197 w 1776"/>
              <a:gd name="T87" fmla="*/ 1320 h 1360"/>
              <a:gd name="T88" fmla="*/ 171 w 1776"/>
              <a:gd name="T89" fmla="*/ 1320 h 1360"/>
              <a:gd name="T90" fmla="*/ 155 w 1776"/>
              <a:gd name="T91" fmla="*/ 1308 h 1360"/>
              <a:gd name="T92" fmla="*/ 188 w 1776"/>
              <a:gd name="T93" fmla="*/ 1170 h 1360"/>
              <a:gd name="T94" fmla="*/ 272 w 1776"/>
              <a:gd name="T95" fmla="*/ 1059 h 1360"/>
              <a:gd name="T96" fmla="*/ 351 w 1776"/>
              <a:gd name="T97" fmla="*/ 1036 h 1360"/>
              <a:gd name="T98" fmla="*/ 449 w 1776"/>
              <a:gd name="T99" fmla="*/ 988 h 1360"/>
              <a:gd name="T100" fmla="*/ 357 w 1776"/>
              <a:gd name="T101" fmla="*/ 769 h 1360"/>
              <a:gd name="T102" fmla="*/ 115 w 1776"/>
              <a:gd name="T103" fmla="*/ 567 h 1360"/>
              <a:gd name="T104" fmla="*/ 88 w 1776"/>
              <a:gd name="T105" fmla="*/ 511 h 1360"/>
              <a:gd name="T106" fmla="*/ 510 w 1776"/>
              <a:gd name="T107" fmla="*/ 490 h 1360"/>
              <a:gd name="T108" fmla="*/ 674 w 1776"/>
              <a:gd name="T109" fmla="*/ 479 h 1360"/>
              <a:gd name="T110" fmla="*/ 1015 w 1776"/>
              <a:gd name="T111" fmla="*/ 379 h 1360"/>
              <a:gd name="T112" fmla="*/ 1027 w 1776"/>
              <a:gd name="T113" fmla="*/ 281 h 1360"/>
              <a:gd name="T114" fmla="*/ 1152 w 1776"/>
              <a:gd name="T115" fmla="*/ 144 h 1360"/>
              <a:gd name="T116" fmla="*/ 1236 w 1776"/>
              <a:gd name="T117" fmla="*/ 162 h 1360"/>
              <a:gd name="T118" fmla="*/ 1279 w 1776"/>
              <a:gd name="T119" fmla="*/ 104 h 1360"/>
              <a:gd name="T120" fmla="*/ 1457 w 1776"/>
              <a:gd name="T121" fmla="*/ 68 h 1360"/>
              <a:gd name="T122" fmla="*/ 1568 w 1776"/>
              <a:gd name="T123" fmla="*/ 58 h 1360"/>
              <a:gd name="T124" fmla="*/ 1657 w 1776"/>
              <a:gd name="T125" fmla="*/ 18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6" h="1360">
                <a:moveTo>
                  <a:pt x="1086" y="1360"/>
                </a:moveTo>
                <a:lnTo>
                  <a:pt x="1085" y="1360"/>
                </a:lnTo>
                <a:lnTo>
                  <a:pt x="1085" y="1358"/>
                </a:lnTo>
                <a:lnTo>
                  <a:pt x="1086" y="1358"/>
                </a:lnTo>
                <a:lnTo>
                  <a:pt x="1086" y="1360"/>
                </a:lnTo>
                <a:close/>
                <a:moveTo>
                  <a:pt x="1102" y="1333"/>
                </a:moveTo>
                <a:lnTo>
                  <a:pt x="1102" y="1335"/>
                </a:lnTo>
                <a:lnTo>
                  <a:pt x="1100" y="1335"/>
                </a:lnTo>
                <a:lnTo>
                  <a:pt x="1102" y="1333"/>
                </a:lnTo>
                <a:close/>
                <a:moveTo>
                  <a:pt x="566" y="1316"/>
                </a:moveTo>
                <a:lnTo>
                  <a:pt x="568" y="1316"/>
                </a:lnTo>
                <a:lnTo>
                  <a:pt x="568" y="1318"/>
                </a:lnTo>
                <a:lnTo>
                  <a:pt x="566" y="1318"/>
                </a:lnTo>
                <a:lnTo>
                  <a:pt x="564" y="1318"/>
                </a:lnTo>
                <a:lnTo>
                  <a:pt x="562" y="1318"/>
                </a:lnTo>
                <a:lnTo>
                  <a:pt x="562" y="1320"/>
                </a:lnTo>
                <a:lnTo>
                  <a:pt x="562" y="1318"/>
                </a:lnTo>
                <a:lnTo>
                  <a:pt x="560" y="1318"/>
                </a:lnTo>
                <a:lnTo>
                  <a:pt x="562" y="1318"/>
                </a:lnTo>
                <a:lnTo>
                  <a:pt x="562" y="1316"/>
                </a:lnTo>
                <a:lnTo>
                  <a:pt x="564" y="1316"/>
                </a:lnTo>
                <a:lnTo>
                  <a:pt x="566" y="1316"/>
                </a:lnTo>
                <a:close/>
                <a:moveTo>
                  <a:pt x="169" y="1316"/>
                </a:moveTo>
                <a:lnTo>
                  <a:pt x="169" y="1314"/>
                </a:lnTo>
                <a:lnTo>
                  <a:pt x="171" y="1316"/>
                </a:lnTo>
                <a:lnTo>
                  <a:pt x="169" y="1316"/>
                </a:lnTo>
                <a:close/>
                <a:moveTo>
                  <a:pt x="491" y="1285"/>
                </a:moveTo>
                <a:lnTo>
                  <a:pt x="491" y="1287"/>
                </a:lnTo>
                <a:lnTo>
                  <a:pt x="493" y="1287"/>
                </a:lnTo>
                <a:lnTo>
                  <a:pt x="493" y="1289"/>
                </a:lnTo>
                <a:lnTo>
                  <a:pt x="491" y="1287"/>
                </a:lnTo>
                <a:lnTo>
                  <a:pt x="489" y="1287"/>
                </a:lnTo>
                <a:lnTo>
                  <a:pt x="491" y="1285"/>
                </a:lnTo>
                <a:close/>
                <a:moveTo>
                  <a:pt x="904" y="1274"/>
                </a:moveTo>
                <a:lnTo>
                  <a:pt x="902" y="1274"/>
                </a:lnTo>
                <a:lnTo>
                  <a:pt x="904" y="1274"/>
                </a:lnTo>
                <a:close/>
                <a:moveTo>
                  <a:pt x="923" y="1268"/>
                </a:moveTo>
                <a:lnTo>
                  <a:pt x="923" y="1270"/>
                </a:lnTo>
                <a:lnTo>
                  <a:pt x="923" y="1268"/>
                </a:lnTo>
                <a:close/>
                <a:moveTo>
                  <a:pt x="927" y="1268"/>
                </a:moveTo>
                <a:lnTo>
                  <a:pt x="927" y="1270"/>
                </a:lnTo>
                <a:lnTo>
                  <a:pt x="927" y="1268"/>
                </a:lnTo>
                <a:close/>
                <a:moveTo>
                  <a:pt x="1081" y="1268"/>
                </a:moveTo>
                <a:lnTo>
                  <a:pt x="1079" y="1268"/>
                </a:lnTo>
                <a:lnTo>
                  <a:pt x="1081" y="1268"/>
                </a:lnTo>
                <a:close/>
                <a:moveTo>
                  <a:pt x="1081" y="1268"/>
                </a:moveTo>
                <a:lnTo>
                  <a:pt x="1079" y="1268"/>
                </a:lnTo>
                <a:lnTo>
                  <a:pt x="1081" y="1268"/>
                </a:lnTo>
                <a:close/>
                <a:moveTo>
                  <a:pt x="1079" y="1268"/>
                </a:moveTo>
                <a:lnTo>
                  <a:pt x="1079" y="1266"/>
                </a:lnTo>
                <a:lnTo>
                  <a:pt x="1079" y="1268"/>
                </a:lnTo>
                <a:close/>
                <a:moveTo>
                  <a:pt x="606" y="1266"/>
                </a:moveTo>
                <a:lnTo>
                  <a:pt x="606" y="1264"/>
                </a:lnTo>
                <a:lnTo>
                  <a:pt x="608" y="1264"/>
                </a:lnTo>
                <a:lnTo>
                  <a:pt x="608" y="1266"/>
                </a:lnTo>
                <a:lnTo>
                  <a:pt x="606" y="1266"/>
                </a:lnTo>
                <a:close/>
                <a:moveTo>
                  <a:pt x="616" y="1266"/>
                </a:moveTo>
                <a:lnTo>
                  <a:pt x="614" y="1266"/>
                </a:lnTo>
                <a:lnTo>
                  <a:pt x="614" y="1264"/>
                </a:lnTo>
                <a:lnTo>
                  <a:pt x="616" y="1264"/>
                </a:lnTo>
                <a:lnTo>
                  <a:pt x="616" y="1266"/>
                </a:lnTo>
                <a:close/>
                <a:moveTo>
                  <a:pt x="1077" y="1264"/>
                </a:moveTo>
                <a:lnTo>
                  <a:pt x="1077" y="1262"/>
                </a:lnTo>
                <a:lnTo>
                  <a:pt x="1077" y="1264"/>
                </a:lnTo>
                <a:close/>
                <a:moveTo>
                  <a:pt x="616" y="1264"/>
                </a:moveTo>
                <a:lnTo>
                  <a:pt x="616" y="1262"/>
                </a:lnTo>
                <a:lnTo>
                  <a:pt x="616" y="1264"/>
                </a:lnTo>
                <a:close/>
                <a:moveTo>
                  <a:pt x="1077" y="1264"/>
                </a:moveTo>
                <a:lnTo>
                  <a:pt x="1077" y="1262"/>
                </a:lnTo>
                <a:lnTo>
                  <a:pt x="1077" y="1264"/>
                </a:lnTo>
                <a:close/>
                <a:moveTo>
                  <a:pt x="1083" y="1262"/>
                </a:moveTo>
                <a:lnTo>
                  <a:pt x="1083" y="1260"/>
                </a:lnTo>
                <a:lnTo>
                  <a:pt x="1083" y="1262"/>
                </a:lnTo>
                <a:close/>
                <a:moveTo>
                  <a:pt x="616" y="1260"/>
                </a:moveTo>
                <a:lnTo>
                  <a:pt x="614" y="1260"/>
                </a:lnTo>
                <a:lnTo>
                  <a:pt x="616" y="1260"/>
                </a:lnTo>
                <a:close/>
                <a:moveTo>
                  <a:pt x="1077" y="1258"/>
                </a:moveTo>
                <a:lnTo>
                  <a:pt x="1075" y="1260"/>
                </a:lnTo>
                <a:lnTo>
                  <a:pt x="1075" y="1258"/>
                </a:lnTo>
                <a:lnTo>
                  <a:pt x="1077" y="1258"/>
                </a:lnTo>
                <a:close/>
                <a:moveTo>
                  <a:pt x="1069" y="1258"/>
                </a:moveTo>
                <a:lnTo>
                  <a:pt x="1067" y="1258"/>
                </a:lnTo>
                <a:lnTo>
                  <a:pt x="1069" y="1258"/>
                </a:lnTo>
                <a:close/>
                <a:moveTo>
                  <a:pt x="1071" y="1256"/>
                </a:moveTo>
                <a:lnTo>
                  <a:pt x="1069" y="1258"/>
                </a:lnTo>
                <a:lnTo>
                  <a:pt x="1069" y="1256"/>
                </a:lnTo>
                <a:lnTo>
                  <a:pt x="1071" y="1256"/>
                </a:lnTo>
                <a:close/>
                <a:moveTo>
                  <a:pt x="589" y="1255"/>
                </a:moveTo>
                <a:lnTo>
                  <a:pt x="587" y="1255"/>
                </a:lnTo>
                <a:lnTo>
                  <a:pt x="589" y="1255"/>
                </a:lnTo>
                <a:close/>
                <a:moveTo>
                  <a:pt x="1071" y="1255"/>
                </a:moveTo>
                <a:lnTo>
                  <a:pt x="1069" y="1255"/>
                </a:lnTo>
                <a:lnTo>
                  <a:pt x="1071" y="1255"/>
                </a:lnTo>
                <a:close/>
                <a:moveTo>
                  <a:pt x="589" y="1253"/>
                </a:moveTo>
                <a:lnTo>
                  <a:pt x="589" y="1255"/>
                </a:lnTo>
                <a:lnTo>
                  <a:pt x="587" y="1255"/>
                </a:lnTo>
                <a:lnTo>
                  <a:pt x="587" y="1253"/>
                </a:lnTo>
                <a:lnTo>
                  <a:pt x="589" y="1253"/>
                </a:lnTo>
                <a:close/>
                <a:moveTo>
                  <a:pt x="1069" y="1251"/>
                </a:moveTo>
                <a:lnTo>
                  <a:pt x="1069" y="1253"/>
                </a:lnTo>
                <a:lnTo>
                  <a:pt x="1071" y="1253"/>
                </a:lnTo>
                <a:lnTo>
                  <a:pt x="1069" y="1255"/>
                </a:lnTo>
                <a:lnTo>
                  <a:pt x="1067" y="1255"/>
                </a:lnTo>
                <a:lnTo>
                  <a:pt x="1065" y="1255"/>
                </a:lnTo>
                <a:lnTo>
                  <a:pt x="1065" y="1253"/>
                </a:lnTo>
                <a:lnTo>
                  <a:pt x="1067" y="1253"/>
                </a:lnTo>
                <a:lnTo>
                  <a:pt x="1069" y="1253"/>
                </a:lnTo>
                <a:lnTo>
                  <a:pt x="1069" y="1251"/>
                </a:lnTo>
                <a:close/>
                <a:moveTo>
                  <a:pt x="1008" y="1247"/>
                </a:moveTo>
                <a:lnTo>
                  <a:pt x="1006" y="1247"/>
                </a:lnTo>
                <a:lnTo>
                  <a:pt x="1008" y="1245"/>
                </a:lnTo>
                <a:lnTo>
                  <a:pt x="1008" y="1247"/>
                </a:lnTo>
                <a:close/>
                <a:moveTo>
                  <a:pt x="1012" y="1243"/>
                </a:moveTo>
                <a:lnTo>
                  <a:pt x="1010" y="1243"/>
                </a:lnTo>
                <a:lnTo>
                  <a:pt x="1012" y="1243"/>
                </a:lnTo>
                <a:close/>
                <a:moveTo>
                  <a:pt x="1012" y="1243"/>
                </a:moveTo>
                <a:lnTo>
                  <a:pt x="1010" y="1243"/>
                </a:lnTo>
                <a:lnTo>
                  <a:pt x="1012" y="1241"/>
                </a:lnTo>
                <a:lnTo>
                  <a:pt x="1014" y="1241"/>
                </a:lnTo>
                <a:lnTo>
                  <a:pt x="1014" y="1243"/>
                </a:lnTo>
                <a:lnTo>
                  <a:pt x="1012" y="1243"/>
                </a:lnTo>
                <a:close/>
                <a:moveTo>
                  <a:pt x="1015" y="1241"/>
                </a:moveTo>
                <a:lnTo>
                  <a:pt x="1014" y="1243"/>
                </a:lnTo>
                <a:lnTo>
                  <a:pt x="1014" y="1241"/>
                </a:lnTo>
                <a:lnTo>
                  <a:pt x="1015" y="1241"/>
                </a:lnTo>
                <a:close/>
                <a:moveTo>
                  <a:pt x="1010" y="1243"/>
                </a:moveTo>
                <a:lnTo>
                  <a:pt x="1010" y="1241"/>
                </a:lnTo>
                <a:lnTo>
                  <a:pt x="1010" y="1243"/>
                </a:lnTo>
                <a:close/>
                <a:moveTo>
                  <a:pt x="1050" y="1237"/>
                </a:moveTo>
                <a:lnTo>
                  <a:pt x="1050" y="1239"/>
                </a:lnTo>
                <a:lnTo>
                  <a:pt x="1048" y="1239"/>
                </a:lnTo>
                <a:lnTo>
                  <a:pt x="1050" y="1237"/>
                </a:lnTo>
                <a:close/>
                <a:moveTo>
                  <a:pt x="1002" y="1237"/>
                </a:moveTo>
                <a:lnTo>
                  <a:pt x="1002" y="1239"/>
                </a:lnTo>
                <a:lnTo>
                  <a:pt x="1002" y="1237"/>
                </a:lnTo>
                <a:lnTo>
                  <a:pt x="1004" y="1235"/>
                </a:lnTo>
                <a:lnTo>
                  <a:pt x="1006" y="1235"/>
                </a:lnTo>
                <a:lnTo>
                  <a:pt x="1004" y="1235"/>
                </a:lnTo>
                <a:lnTo>
                  <a:pt x="1004" y="1237"/>
                </a:lnTo>
                <a:lnTo>
                  <a:pt x="1002" y="1237"/>
                </a:lnTo>
                <a:close/>
                <a:moveTo>
                  <a:pt x="1054" y="1233"/>
                </a:moveTo>
                <a:lnTo>
                  <a:pt x="1052" y="1233"/>
                </a:lnTo>
                <a:lnTo>
                  <a:pt x="1054" y="1233"/>
                </a:lnTo>
                <a:close/>
                <a:moveTo>
                  <a:pt x="1056" y="1233"/>
                </a:moveTo>
                <a:lnTo>
                  <a:pt x="1054" y="1233"/>
                </a:lnTo>
                <a:lnTo>
                  <a:pt x="1056" y="1231"/>
                </a:lnTo>
                <a:lnTo>
                  <a:pt x="1056" y="1233"/>
                </a:lnTo>
                <a:close/>
                <a:moveTo>
                  <a:pt x="1012" y="1230"/>
                </a:moveTo>
                <a:lnTo>
                  <a:pt x="1012" y="1231"/>
                </a:lnTo>
                <a:lnTo>
                  <a:pt x="1010" y="1231"/>
                </a:lnTo>
                <a:lnTo>
                  <a:pt x="1010" y="1230"/>
                </a:lnTo>
                <a:lnTo>
                  <a:pt x="1012" y="1230"/>
                </a:lnTo>
                <a:close/>
                <a:moveTo>
                  <a:pt x="1693" y="0"/>
                </a:moveTo>
                <a:lnTo>
                  <a:pt x="1691" y="2"/>
                </a:lnTo>
                <a:lnTo>
                  <a:pt x="1691" y="6"/>
                </a:lnTo>
                <a:lnTo>
                  <a:pt x="1691" y="10"/>
                </a:lnTo>
                <a:lnTo>
                  <a:pt x="1691" y="12"/>
                </a:lnTo>
                <a:lnTo>
                  <a:pt x="1689" y="14"/>
                </a:lnTo>
                <a:lnTo>
                  <a:pt x="1687" y="16"/>
                </a:lnTo>
                <a:lnTo>
                  <a:pt x="1689" y="18"/>
                </a:lnTo>
                <a:lnTo>
                  <a:pt x="1691" y="18"/>
                </a:lnTo>
                <a:lnTo>
                  <a:pt x="1691" y="19"/>
                </a:lnTo>
                <a:lnTo>
                  <a:pt x="1693" y="19"/>
                </a:lnTo>
                <a:lnTo>
                  <a:pt x="1695" y="19"/>
                </a:lnTo>
                <a:lnTo>
                  <a:pt x="1695" y="21"/>
                </a:lnTo>
                <a:lnTo>
                  <a:pt x="1697" y="21"/>
                </a:lnTo>
                <a:lnTo>
                  <a:pt x="1699" y="21"/>
                </a:lnTo>
                <a:lnTo>
                  <a:pt x="1699" y="23"/>
                </a:lnTo>
                <a:lnTo>
                  <a:pt x="1701" y="23"/>
                </a:lnTo>
                <a:lnTo>
                  <a:pt x="1701" y="25"/>
                </a:lnTo>
                <a:lnTo>
                  <a:pt x="1699" y="27"/>
                </a:lnTo>
                <a:lnTo>
                  <a:pt x="1699" y="29"/>
                </a:lnTo>
                <a:lnTo>
                  <a:pt x="1697" y="29"/>
                </a:lnTo>
                <a:lnTo>
                  <a:pt x="1697" y="31"/>
                </a:lnTo>
                <a:lnTo>
                  <a:pt x="1697" y="33"/>
                </a:lnTo>
                <a:lnTo>
                  <a:pt x="1695" y="33"/>
                </a:lnTo>
                <a:lnTo>
                  <a:pt x="1695" y="35"/>
                </a:lnTo>
                <a:lnTo>
                  <a:pt x="1695" y="37"/>
                </a:lnTo>
                <a:lnTo>
                  <a:pt x="1693" y="37"/>
                </a:lnTo>
                <a:lnTo>
                  <a:pt x="1693" y="39"/>
                </a:lnTo>
                <a:lnTo>
                  <a:pt x="1695" y="39"/>
                </a:lnTo>
                <a:lnTo>
                  <a:pt x="1695" y="41"/>
                </a:lnTo>
                <a:lnTo>
                  <a:pt x="1697" y="41"/>
                </a:lnTo>
                <a:lnTo>
                  <a:pt x="1699" y="43"/>
                </a:lnTo>
                <a:lnTo>
                  <a:pt x="1701" y="43"/>
                </a:lnTo>
                <a:lnTo>
                  <a:pt x="1703" y="41"/>
                </a:lnTo>
                <a:lnTo>
                  <a:pt x="1705" y="41"/>
                </a:lnTo>
                <a:lnTo>
                  <a:pt x="1705" y="39"/>
                </a:lnTo>
                <a:lnTo>
                  <a:pt x="1707" y="39"/>
                </a:lnTo>
                <a:lnTo>
                  <a:pt x="1709" y="37"/>
                </a:lnTo>
                <a:lnTo>
                  <a:pt x="1711" y="35"/>
                </a:lnTo>
                <a:lnTo>
                  <a:pt x="1712" y="35"/>
                </a:lnTo>
                <a:lnTo>
                  <a:pt x="1712" y="33"/>
                </a:lnTo>
                <a:lnTo>
                  <a:pt x="1714" y="33"/>
                </a:lnTo>
                <a:lnTo>
                  <a:pt x="1714" y="35"/>
                </a:lnTo>
                <a:lnTo>
                  <a:pt x="1714" y="37"/>
                </a:lnTo>
                <a:lnTo>
                  <a:pt x="1714" y="39"/>
                </a:lnTo>
                <a:lnTo>
                  <a:pt x="1714" y="41"/>
                </a:lnTo>
                <a:lnTo>
                  <a:pt x="1714" y="43"/>
                </a:lnTo>
                <a:lnTo>
                  <a:pt x="1712" y="44"/>
                </a:lnTo>
                <a:lnTo>
                  <a:pt x="1712" y="46"/>
                </a:lnTo>
                <a:lnTo>
                  <a:pt x="1712" y="48"/>
                </a:lnTo>
                <a:lnTo>
                  <a:pt x="1712" y="50"/>
                </a:lnTo>
                <a:lnTo>
                  <a:pt x="1711" y="50"/>
                </a:lnTo>
                <a:lnTo>
                  <a:pt x="1711" y="52"/>
                </a:lnTo>
                <a:lnTo>
                  <a:pt x="1712" y="52"/>
                </a:lnTo>
                <a:lnTo>
                  <a:pt x="1711" y="54"/>
                </a:lnTo>
                <a:lnTo>
                  <a:pt x="1711" y="56"/>
                </a:lnTo>
                <a:lnTo>
                  <a:pt x="1711" y="58"/>
                </a:lnTo>
                <a:lnTo>
                  <a:pt x="1711" y="60"/>
                </a:lnTo>
                <a:lnTo>
                  <a:pt x="1711" y="62"/>
                </a:lnTo>
                <a:lnTo>
                  <a:pt x="1711" y="64"/>
                </a:lnTo>
                <a:lnTo>
                  <a:pt x="1711" y="66"/>
                </a:lnTo>
                <a:lnTo>
                  <a:pt x="1711" y="68"/>
                </a:lnTo>
                <a:lnTo>
                  <a:pt x="1711" y="69"/>
                </a:lnTo>
                <a:lnTo>
                  <a:pt x="1711" y="71"/>
                </a:lnTo>
                <a:lnTo>
                  <a:pt x="1711" y="73"/>
                </a:lnTo>
                <a:lnTo>
                  <a:pt x="1711" y="75"/>
                </a:lnTo>
                <a:lnTo>
                  <a:pt x="1711" y="77"/>
                </a:lnTo>
                <a:lnTo>
                  <a:pt x="1711" y="79"/>
                </a:lnTo>
                <a:lnTo>
                  <a:pt x="1711" y="81"/>
                </a:lnTo>
                <a:lnTo>
                  <a:pt x="1711" y="83"/>
                </a:lnTo>
                <a:lnTo>
                  <a:pt x="1711" y="85"/>
                </a:lnTo>
                <a:lnTo>
                  <a:pt x="1711" y="87"/>
                </a:lnTo>
                <a:lnTo>
                  <a:pt x="1711" y="89"/>
                </a:lnTo>
                <a:lnTo>
                  <a:pt x="1711" y="91"/>
                </a:lnTo>
                <a:lnTo>
                  <a:pt x="1711" y="92"/>
                </a:lnTo>
                <a:lnTo>
                  <a:pt x="1711" y="94"/>
                </a:lnTo>
                <a:lnTo>
                  <a:pt x="1711" y="96"/>
                </a:lnTo>
                <a:lnTo>
                  <a:pt x="1711" y="98"/>
                </a:lnTo>
                <a:lnTo>
                  <a:pt x="1711" y="100"/>
                </a:lnTo>
                <a:lnTo>
                  <a:pt x="1711" y="102"/>
                </a:lnTo>
                <a:lnTo>
                  <a:pt x="1709" y="104"/>
                </a:lnTo>
                <a:lnTo>
                  <a:pt x="1709" y="106"/>
                </a:lnTo>
                <a:lnTo>
                  <a:pt x="1711" y="106"/>
                </a:lnTo>
                <a:lnTo>
                  <a:pt x="1712" y="106"/>
                </a:lnTo>
                <a:lnTo>
                  <a:pt x="1714" y="106"/>
                </a:lnTo>
                <a:lnTo>
                  <a:pt x="1716" y="108"/>
                </a:lnTo>
                <a:lnTo>
                  <a:pt x="1718" y="108"/>
                </a:lnTo>
                <a:lnTo>
                  <a:pt x="1720" y="110"/>
                </a:lnTo>
                <a:lnTo>
                  <a:pt x="1722" y="110"/>
                </a:lnTo>
                <a:lnTo>
                  <a:pt x="1722" y="112"/>
                </a:lnTo>
                <a:lnTo>
                  <a:pt x="1724" y="112"/>
                </a:lnTo>
                <a:lnTo>
                  <a:pt x="1724" y="114"/>
                </a:lnTo>
                <a:lnTo>
                  <a:pt x="1726" y="116"/>
                </a:lnTo>
                <a:lnTo>
                  <a:pt x="1726" y="117"/>
                </a:lnTo>
                <a:lnTo>
                  <a:pt x="1726" y="119"/>
                </a:lnTo>
                <a:lnTo>
                  <a:pt x="1726" y="121"/>
                </a:lnTo>
                <a:lnTo>
                  <a:pt x="1726" y="123"/>
                </a:lnTo>
                <a:lnTo>
                  <a:pt x="1726" y="125"/>
                </a:lnTo>
                <a:lnTo>
                  <a:pt x="1728" y="127"/>
                </a:lnTo>
                <a:lnTo>
                  <a:pt x="1728" y="129"/>
                </a:lnTo>
                <a:lnTo>
                  <a:pt x="1728" y="131"/>
                </a:lnTo>
                <a:lnTo>
                  <a:pt x="1728" y="133"/>
                </a:lnTo>
                <a:lnTo>
                  <a:pt x="1730" y="133"/>
                </a:lnTo>
                <a:lnTo>
                  <a:pt x="1730" y="135"/>
                </a:lnTo>
                <a:lnTo>
                  <a:pt x="1730" y="137"/>
                </a:lnTo>
                <a:lnTo>
                  <a:pt x="1730" y="139"/>
                </a:lnTo>
                <a:lnTo>
                  <a:pt x="1730" y="140"/>
                </a:lnTo>
                <a:lnTo>
                  <a:pt x="1732" y="142"/>
                </a:lnTo>
                <a:lnTo>
                  <a:pt x="1734" y="142"/>
                </a:lnTo>
                <a:lnTo>
                  <a:pt x="1734" y="140"/>
                </a:lnTo>
                <a:lnTo>
                  <a:pt x="1735" y="140"/>
                </a:lnTo>
                <a:lnTo>
                  <a:pt x="1735" y="139"/>
                </a:lnTo>
                <a:lnTo>
                  <a:pt x="1735" y="137"/>
                </a:lnTo>
                <a:lnTo>
                  <a:pt x="1735" y="135"/>
                </a:lnTo>
                <a:lnTo>
                  <a:pt x="1735" y="133"/>
                </a:lnTo>
                <a:lnTo>
                  <a:pt x="1737" y="131"/>
                </a:lnTo>
                <a:lnTo>
                  <a:pt x="1739" y="129"/>
                </a:lnTo>
                <a:lnTo>
                  <a:pt x="1739" y="127"/>
                </a:lnTo>
                <a:lnTo>
                  <a:pt x="1741" y="125"/>
                </a:lnTo>
                <a:lnTo>
                  <a:pt x="1741" y="123"/>
                </a:lnTo>
                <a:lnTo>
                  <a:pt x="1743" y="125"/>
                </a:lnTo>
                <a:lnTo>
                  <a:pt x="1745" y="125"/>
                </a:lnTo>
                <a:lnTo>
                  <a:pt x="1747" y="125"/>
                </a:lnTo>
                <a:lnTo>
                  <a:pt x="1749" y="125"/>
                </a:lnTo>
                <a:lnTo>
                  <a:pt x="1751" y="123"/>
                </a:lnTo>
                <a:lnTo>
                  <a:pt x="1753" y="123"/>
                </a:lnTo>
                <a:lnTo>
                  <a:pt x="1755" y="123"/>
                </a:lnTo>
                <a:lnTo>
                  <a:pt x="1757" y="121"/>
                </a:lnTo>
                <a:lnTo>
                  <a:pt x="1759" y="121"/>
                </a:lnTo>
                <a:lnTo>
                  <a:pt x="1760" y="119"/>
                </a:lnTo>
                <a:lnTo>
                  <a:pt x="1762" y="117"/>
                </a:lnTo>
                <a:lnTo>
                  <a:pt x="1764" y="117"/>
                </a:lnTo>
                <a:lnTo>
                  <a:pt x="1764" y="116"/>
                </a:lnTo>
                <a:lnTo>
                  <a:pt x="1766" y="114"/>
                </a:lnTo>
                <a:lnTo>
                  <a:pt x="1768" y="114"/>
                </a:lnTo>
                <a:lnTo>
                  <a:pt x="1770" y="114"/>
                </a:lnTo>
                <a:lnTo>
                  <a:pt x="1770" y="116"/>
                </a:lnTo>
                <a:lnTo>
                  <a:pt x="1772" y="116"/>
                </a:lnTo>
                <a:lnTo>
                  <a:pt x="1772" y="117"/>
                </a:lnTo>
                <a:lnTo>
                  <a:pt x="1772" y="119"/>
                </a:lnTo>
                <a:lnTo>
                  <a:pt x="1772" y="121"/>
                </a:lnTo>
                <a:lnTo>
                  <a:pt x="1772" y="123"/>
                </a:lnTo>
                <a:lnTo>
                  <a:pt x="1772" y="125"/>
                </a:lnTo>
                <a:lnTo>
                  <a:pt x="1772" y="127"/>
                </a:lnTo>
                <a:lnTo>
                  <a:pt x="1772" y="129"/>
                </a:lnTo>
                <a:lnTo>
                  <a:pt x="1772" y="131"/>
                </a:lnTo>
                <a:lnTo>
                  <a:pt x="1772" y="133"/>
                </a:lnTo>
                <a:lnTo>
                  <a:pt x="1772" y="135"/>
                </a:lnTo>
                <a:lnTo>
                  <a:pt x="1772" y="137"/>
                </a:lnTo>
                <a:lnTo>
                  <a:pt x="1772" y="139"/>
                </a:lnTo>
                <a:lnTo>
                  <a:pt x="1772" y="140"/>
                </a:lnTo>
                <a:lnTo>
                  <a:pt x="1772" y="142"/>
                </a:lnTo>
                <a:lnTo>
                  <a:pt x="1772" y="144"/>
                </a:lnTo>
                <a:lnTo>
                  <a:pt x="1772" y="146"/>
                </a:lnTo>
                <a:lnTo>
                  <a:pt x="1772" y="148"/>
                </a:lnTo>
                <a:lnTo>
                  <a:pt x="1772" y="150"/>
                </a:lnTo>
                <a:lnTo>
                  <a:pt x="1772" y="152"/>
                </a:lnTo>
                <a:lnTo>
                  <a:pt x="1772" y="154"/>
                </a:lnTo>
                <a:lnTo>
                  <a:pt x="1772" y="156"/>
                </a:lnTo>
                <a:lnTo>
                  <a:pt x="1772" y="158"/>
                </a:lnTo>
                <a:lnTo>
                  <a:pt x="1770" y="160"/>
                </a:lnTo>
                <a:lnTo>
                  <a:pt x="1770" y="162"/>
                </a:lnTo>
                <a:lnTo>
                  <a:pt x="1770" y="164"/>
                </a:lnTo>
                <a:lnTo>
                  <a:pt x="1770" y="165"/>
                </a:lnTo>
                <a:lnTo>
                  <a:pt x="1770" y="167"/>
                </a:lnTo>
                <a:lnTo>
                  <a:pt x="1768" y="169"/>
                </a:lnTo>
                <a:lnTo>
                  <a:pt x="1768" y="171"/>
                </a:lnTo>
                <a:lnTo>
                  <a:pt x="1768" y="173"/>
                </a:lnTo>
                <a:lnTo>
                  <a:pt x="1768" y="175"/>
                </a:lnTo>
                <a:lnTo>
                  <a:pt x="1768" y="177"/>
                </a:lnTo>
                <a:lnTo>
                  <a:pt x="1768" y="179"/>
                </a:lnTo>
                <a:lnTo>
                  <a:pt x="1768" y="181"/>
                </a:lnTo>
                <a:lnTo>
                  <a:pt x="1768" y="183"/>
                </a:lnTo>
                <a:lnTo>
                  <a:pt x="1768" y="185"/>
                </a:lnTo>
                <a:lnTo>
                  <a:pt x="1770" y="185"/>
                </a:lnTo>
                <a:lnTo>
                  <a:pt x="1770" y="187"/>
                </a:lnTo>
                <a:lnTo>
                  <a:pt x="1770" y="189"/>
                </a:lnTo>
                <a:lnTo>
                  <a:pt x="1772" y="189"/>
                </a:lnTo>
                <a:lnTo>
                  <a:pt x="1772" y="190"/>
                </a:lnTo>
                <a:lnTo>
                  <a:pt x="1772" y="192"/>
                </a:lnTo>
                <a:lnTo>
                  <a:pt x="1772" y="194"/>
                </a:lnTo>
                <a:lnTo>
                  <a:pt x="1772" y="196"/>
                </a:lnTo>
                <a:lnTo>
                  <a:pt x="1772" y="198"/>
                </a:lnTo>
                <a:lnTo>
                  <a:pt x="1772" y="200"/>
                </a:lnTo>
                <a:lnTo>
                  <a:pt x="1772" y="202"/>
                </a:lnTo>
                <a:lnTo>
                  <a:pt x="1772" y="204"/>
                </a:lnTo>
                <a:lnTo>
                  <a:pt x="1772" y="206"/>
                </a:lnTo>
                <a:lnTo>
                  <a:pt x="1772" y="208"/>
                </a:lnTo>
                <a:lnTo>
                  <a:pt x="1770" y="210"/>
                </a:lnTo>
                <a:lnTo>
                  <a:pt x="1770" y="212"/>
                </a:lnTo>
                <a:lnTo>
                  <a:pt x="1770" y="213"/>
                </a:lnTo>
                <a:lnTo>
                  <a:pt x="1770" y="215"/>
                </a:lnTo>
                <a:lnTo>
                  <a:pt x="1770" y="217"/>
                </a:lnTo>
                <a:lnTo>
                  <a:pt x="1770" y="219"/>
                </a:lnTo>
                <a:lnTo>
                  <a:pt x="1770" y="221"/>
                </a:lnTo>
                <a:lnTo>
                  <a:pt x="1770" y="223"/>
                </a:lnTo>
                <a:lnTo>
                  <a:pt x="1770" y="225"/>
                </a:lnTo>
                <a:lnTo>
                  <a:pt x="1770" y="227"/>
                </a:lnTo>
                <a:lnTo>
                  <a:pt x="1770" y="229"/>
                </a:lnTo>
                <a:lnTo>
                  <a:pt x="1772" y="229"/>
                </a:lnTo>
                <a:lnTo>
                  <a:pt x="1774" y="231"/>
                </a:lnTo>
                <a:lnTo>
                  <a:pt x="1776" y="231"/>
                </a:lnTo>
                <a:lnTo>
                  <a:pt x="1776" y="233"/>
                </a:lnTo>
                <a:lnTo>
                  <a:pt x="1776" y="235"/>
                </a:lnTo>
                <a:lnTo>
                  <a:pt x="1774" y="237"/>
                </a:lnTo>
                <a:lnTo>
                  <a:pt x="1774" y="238"/>
                </a:lnTo>
                <a:lnTo>
                  <a:pt x="1772" y="238"/>
                </a:lnTo>
                <a:lnTo>
                  <a:pt x="1770" y="238"/>
                </a:lnTo>
                <a:lnTo>
                  <a:pt x="1768" y="238"/>
                </a:lnTo>
                <a:lnTo>
                  <a:pt x="1766" y="238"/>
                </a:lnTo>
                <a:lnTo>
                  <a:pt x="1764" y="238"/>
                </a:lnTo>
                <a:lnTo>
                  <a:pt x="1762" y="238"/>
                </a:lnTo>
                <a:lnTo>
                  <a:pt x="1762" y="240"/>
                </a:lnTo>
                <a:lnTo>
                  <a:pt x="1762" y="242"/>
                </a:lnTo>
                <a:lnTo>
                  <a:pt x="1762" y="244"/>
                </a:lnTo>
                <a:lnTo>
                  <a:pt x="1762" y="246"/>
                </a:lnTo>
                <a:lnTo>
                  <a:pt x="1760" y="248"/>
                </a:lnTo>
                <a:lnTo>
                  <a:pt x="1760" y="250"/>
                </a:lnTo>
                <a:lnTo>
                  <a:pt x="1759" y="252"/>
                </a:lnTo>
                <a:lnTo>
                  <a:pt x="1757" y="252"/>
                </a:lnTo>
                <a:lnTo>
                  <a:pt x="1755" y="252"/>
                </a:lnTo>
                <a:lnTo>
                  <a:pt x="1753" y="252"/>
                </a:lnTo>
                <a:lnTo>
                  <a:pt x="1753" y="254"/>
                </a:lnTo>
                <a:lnTo>
                  <a:pt x="1753" y="256"/>
                </a:lnTo>
                <a:lnTo>
                  <a:pt x="1751" y="256"/>
                </a:lnTo>
                <a:lnTo>
                  <a:pt x="1751" y="258"/>
                </a:lnTo>
                <a:lnTo>
                  <a:pt x="1749" y="260"/>
                </a:lnTo>
                <a:lnTo>
                  <a:pt x="1749" y="258"/>
                </a:lnTo>
                <a:lnTo>
                  <a:pt x="1747" y="258"/>
                </a:lnTo>
                <a:lnTo>
                  <a:pt x="1745" y="258"/>
                </a:lnTo>
                <a:lnTo>
                  <a:pt x="1743" y="260"/>
                </a:lnTo>
                <a:lnTo>
                  <a:pt x="1741" y="260"/>
                </a:lnTo>
                <a:lnTo>
                  <a:pt x="1741" y="262"/>
                </a:lnTo>
                <a:lnTo>
                  <a:pt x="1739" y="262"/>
                </a:lnTo>
                <a:lnTo>
                  <a:pt x="1739" y="263"/>
                </a:lnTo>
                <a:lnTo>
                  <a:pt x="1739" y="265"/>
                </a:lnTo>
                <a:lnTo>
                  <a:pt x="1739" y="267"/>
                </a:lnTo>
                <a:lnTo>
                  <a:pt x="1737" y="269"/>
                </a:lnTo>
                <a:lnTo>
                  <a:pt x="1739" y="271"/>
                </a:lnTo>
                <a:lnTo>
                  <a:pt x="1739" y="273"/>
                </a:lnTo>
                <a:lnTo>
                  <a:pt x="1739" y="275"/>
                </a:lnTo>
                <a:lnTo>
                  <a:pt x="1741" y="275"/>
                </a:lnTo>
                <a:lnTo>
                  <a:pt x="1741" y="277"/>
                </a:lnTo>
                <a:lnTo>
                  <a:pt x="1743" y="277"/>
                </a:lnTo>
                <a:lnTo>
                  <a:pt x="1743" y="279"/>
                </a:lnTo>
                <a:lnTo>
                  <a:pt x="1743" y="281"/>
                </a:lnTo>
                <a:lnTo>
                  <a:pt x="1741" y="281"/>
                </a:lnTo>
                <a:lnTo>
                  <a:pt x="1741" y="283"/>
                </a:lnTo>
                <a:lnTo>
                  <a:pt x="1739" y="283"/>
                </a:lnTo>
                <a:lnTo>
                  <a:pt x="1739" y="285"/>
                </a:lnTo>
                <a:lnTo>
                  <a:pt x="1739" y="286"/>
                </a:lnTo>
                <a:lnTo>
                  <a:pt x="1737" y="286"/>
                </a:lnTo>
                <a:lnTo>
                  <a:pt x="1737" y="288"/>
                </a:lnTo>
                <a:lnTo>
                  <a:pt x="1735" y="290"/>
                </a:lnTo>
                <a:lnTo>
                  <a:pt x="1735" y="292"/>
                </a:lnTo>
                <a:lnTo>
                  <a:pt x="1734" y="292"/>
                </a:lnTo>
                <a:lnTo>
                  <a:pt x="1734" y="294"/>
                </a:lnTo>
                <a:lnTo>
                  <a:pt x="1732" y="296"/>
                </a:lnTo>
                <a:lnTo>
                  <a:pt x="1732" y="298"/>
                </a:lnTo>
                <a:lnTo>
                  <a:pt x="1730" y="298"/>
                </a:lnTo>
                <a:lnTo>
                  <a:pt x="1730" y="300"/>
                </a:lnTo>
                <a:lnTo>
                  <a:pt x="1728" y="300"/>
                </a:lnTo>
                <a:lnTo>
                  <a:pt x="1728" y="302"/>
                </a:lnTo>
                <a:lnTo>
                  <a:pt x="1726" y="304"/>
                </a:lnTo>
                <a:lnTo>
                  <a:pt x="1726" y="306"/>
                </a:lnTo>
                <a:lnTo>
                  <a:pt x="1724" y="306"/>
                </a:lnTo>
                <a:lnTo>
                  <a:pt x="1724" y="308"/>
                </a:lnTo>
                <a:lnTo>
                  <a:pt x="1722" y="310"/>
                </a:lnTo>
                <a:lnTo>
                  <a:pt x="1722" y="311"/>
                </a:lnTo>
                <a:lnTo>
                  <a:pt x="1720" y="311"/>
                </a:lnTo>
                <a:lnTo>
                  <a:pt x="1720" y="313"/>
                </a:lnTo>
                <a:lnTo>
                  <a:pt x="1720" y="315"/>
                </a:lnTo>
                <a:lnTo>
                  <a:pt x="1720" y="317"/>
                </a:lnTo>
                <a:lnTo>
                  <a:pt x="1720" y="319"/>
                </a:lnTo>
                <a:lnTo>
                  <a:pt x="1720" y="321"/>
                </a:lnTo>
                <a:lnTo>
                  <a:pt x="1720" y="323"/>
                </a:lnTo>
                <a:lnTo>
                  <a:pt x="1720" y="325"/>
                </a:lnTo>
                <a:lnTo>
                  <a:pt x="1720" y="327"/>
                </a:lnTo>
                <a:lnTo>
                  <a:pt x="1720" y="329"/>
                </a:lnTo>
                <a:lnTo>
                  <a:pt x="1718" y="329"/>
                </a:lnTo>
                <a:lnTo>
                  <a:pt x="1718" y="331"/>
                </a:lnTo>
                <a:lnTo>
                  <a:pt x="1718" y="333"/>
                </a:lnTo>
                <a:lnTo>
                  <a:pt x="1716" y="334"/>
                </a:lnTo>
                <a:lnTo>
                  <a:pt x="1716" y="336"/>
                </a:lnTo>
                <a:lnTo>
                  <a:pt x="1714" y="336"/>
                </a:lnTo>
                <a:lnTo>
                  <a:pt x="1714" y="338"/>
                </a:lnTo>
                <a:lnTo>
                  <a:pt x="1714" y="340"/>
                </a:lnTo>
                <a:lnTo>
                  <a:pt x="1716" y="340"/>
                </a:lnTo>
                <a:lnTo>
                  <a:pt x="1718" y="340"/>
                </a:lnTo>
                <a:lnTo>
                  <a:pt x="1718" y="342"/>
                </a:lnTo>
                <a:lnTo>
                  <a:pt x="1720" y="342"/>
                </a:lnTo>
                <a:lnTo>
                  <a:pt x="1720" y="344"/>
                </a:lnTo>
                <a:lnTo>
                  <a:pt x="1720" y="346"/>
                </a:lnTo>
                <a:lnTo>
                  <a:pt x="1720" y="348"/>
                </a:lnTo>
                <a:lnTo>
                  <a:pt x="1720" y="350"/>
                </a:lnTo>
                <a:lnTo>
                  <a:pt x="1720" y="352"/>
                </a:lnTo>
                <a:lnTo>
                  <a:pt x="1722" y="352"/>
                </a:lnTo>
                <a:lnTo>
                  <a:pt x="1722" y="350"/>
                </a:lnTo>
                <a:lnTo>
                  <a:pt x="1724" y="350"/>
                </a:lnTo>
                <a:lnTo>
                  <a:pt x="1724" y="348"/>
                </a:lnTo>
                <a:lnTo>
                  <a:pt x="1726" y="346"/>
                </a:lnTo>
                <a:lnTo>
                  <a:pt x="1728" y="346"/>
                </a:lnTo>
                <a:lnTo>
                  <a:pt x="1728" y="344"/>
                </a:lnTo>
                <a:lnTo>
                  <a:pt x="1730" y="344"/>
                </a:lnTo>
                <a:lnTo>
                  <a:pt x="1732" y="344"/>
                </a:lnTo>
                <a:lnTo>
                  <a:pt x="1734" y="344"/>
                </a:lnTo>
                <a:lnTo>
                  <a:pt x="1735" y="346"/>
                </a:lnTo>
                <a:lnTo>
                  <a:pt x="1737" y="346"/>
                </a:lnTo>
                <a:lnTo>
                  <a:pt x="1737" y="348"/>
                </a:lnTo>
                <a:lnTo>
                  <a:pt x="1737" y="350"/>
                </a:lnTo>
                <a:lnTo>
                  <a:pt x="1737" y="352"/>
                </a:lnTo>
                <a:lnTo>
                  <a:pt x="1737" y="354"/>
                </a:lnTo>
                <a:lnTo>
                  <a:pt x="1735" y="354"/>
                </a:lnTo>
                <a:lnTo>
                  <a:pt x="1735" y="356"/>
                </a:lnTo>
                <a:lnTo>
                  <a:pt x="1734" y="358"/>
                </a:lnTo>
                <a:lnTo>
                  <a:pt x="1734" y="359"/>
                </a:lnTo>
                <a:lnTo>
                  <a:pt x="1732" y="359"/>
                </a:lnTo>
                <a:lnTo>
                  <a:pt x="1732" y="361"/>
                </a:lnTo>
                <a:lnTo>
                  <a:pt x="1730" y="361"/>
                </a:lnTo>
                <a:lnTo>
                  <a:pt x="1730" y="363"/>
                </a:lnTo>
                <a:lnTo>
                  <a:pt x="1728" y="363"/>
                </a:lnTo>
                <a:lnTo>
                  <a:pt x="1726" y="363"/>
                </a:lnTo>
                <a:lnTo>
                  <a:pt x="1726" y="365"/>
                </a:lnTo>
                <a:lnTo>
                  <a:pt x="1724" y="365"/>
                </a:lnTo>
                <a:lnTo>
                  <a:pt x="1724" y="367"/>
                </a:lnTo>
                <a:lnTo>
                  <a:pt x="1722" y="367"/>
                </a:lnTo>
                <a:lnTo>
                  <a:pt x="1722" y="369"/>
                </a:lnTo>
                <a:lnTo>
                  <a:pt x="1720" y="371"/>
                </a:lnTo>
                <a:lnTo>
                  <a:pt x="1720" y="373"/>
                </a:lnTo>
                <a:lnTo>
                  <a:pt x="1720" y="375"/>
                </a:lnTo>
                <a:lnTo>
                  <a:pt x="1720" y="377"/>
                </a:lnTo>
                <a:lnTo>
                  <a:pt x="1720" y="379"/>
                </a:lnTo>
                <a:lnTo>
                  <a:pt x="1722" y="379"/>
                </a:lnTo>
                <a:lnTo>
                  <a:pt x="1722" y="381"/>
                </a:lnTo>
                <a:lnTo>
                  <a:pt x="1722" y="383"/>
                </a:lnTo>
                <a:lnTo>
                  <a:pt x="1720" y="384"/>
                </a:lnTo>
                <a:lnTo>
                  <a:pt x="1720" y="386"/>
                </a:lnTo>
                <a:lnTo>
                  <a:pt x="1718" y="386"/>
                </a:lnTo>
                <a:lnTo>
                  <a:pt x="1718" y="388"/>
                </a:lnTo>
                <a:lnTo>
                  <a:pt x="1718" y="390"/>
                </a:lnTo>
                <a:lnTo>
                  <a:pt x="1716" y="390"/>
                </a:lnTo>
                <a:lnTo>
                  <a:pt x="1716" y="392"/>
                </a:lnTo>
                <a:lnTo>
                  <a:pt x="1716" y="394"/>
                </a:lnTo>
                <a:lnTo>
                  <a:pt x="1714" y="394"/>
                </a:lnTo>
                <a:lnTo>
                  <a:pt x="1714" y="396"/>
                </a:lnTo>
                <a:lnTo>
                  <a:pt x="1714" y="398"/>
                </a:lnTo>
                <a:lnTo>
                  <a:pt x="1712" y="398"/>
                </a:lnTo>
                <a:lnTo>
                  <a:pt x="1712" y="400"/>
                </a:lnTo>
                <a:lnTo>
                  <a:pt x="1711" y="402"/>
                </a:lnTo>
                <a:lnTo>
                  <a:pt x="1711" y="404"/>
                </a:lnTo>
                <a:lnTo>
                  <a:pt x="1709" y="404"/>
                </a:lnTo>
                <a:lnTo>
                  <a:pt x="1709" y="406"/>
                </a:lnTo>
                <a:lnTo>
                  <a:pt x="1707" y="407"/>
                </a:lnTo>
                <a:lnTo>
                  <a:pt x="1707" y="409"/>
                </a:lnTo>
                <a:lnTo>
                  <a:pt x="1705" y="411"/>
                </a:lnTo>
                <a:lnTo>
                  <a:pt x="1705" y="413"/>
                </a:lnTo>
                <a:lnTo>
                  <a:pt x="1703" y="415"/>
                </a:lnTo>
                <a:lnTo>
                  <a:pt x="1703" y="417"/>
                </a:lnTo>
                <a:lnTo>
                  <a:pt x="1703" y="419"/>
                </a:lnTo>
                <a:lnTo>
                  <a:pt x="1701" y="419"/>
                </a:lnTo>
                <a:lnTo>
                  <a:pt x="1701" y="421"/>
                </a:lnTo>
                <a:lnTo>
                  <a:pt x="1701" y="423"/>
                </a:lnTo>
                <a:lnTo>
                  <a:pt x="1701" y="425"/>
                </a:lnTo>
                <a:lnTo>
                  <a:pt x="1699" y="425"/>
                </a:lnTo>
                <a:lnTo>
                  <a:pt x="1699" y="427"/>
                </a:lnTo>
                <a:lnTo>
                  <a:pt x="1699" y="429"/>
                </a:lnTo>
                <a:lnTo>
                  <a:pt x="1697" y="429"/>
                </a:lnTo>
                <a:lnTo>
                  <a:pt x="1697" y="431"/>
                </a:lnTo>
                <a:lnTo>
                  <a:pt x="1695" y="431"/>
                </a:lnTo>
                <a:lnTo>
                  <a:pt x="1695" y="432"/>
                </a:lnTo>
                <a:lnTo>
                  <a:pt x="1693" y="432"/>
                </a:lnTo>
                <a:lnTo>
                  <a:pt x="1691" y="434"/>
                </a:lnTo>
                <a:lnTo>
                  <a:pt x="1689" y="434"/>
                </a:lnTo>
                <a:lnTo>
                  <a:pt x="1687" y="434"/>
                </a:lnTo>
                <a:lnTo>
                  <a:pt x="1687" y="436"/>
                </a:lnTo>
                <a:lnTo>
                  <a:pt x="1686" y="436"/>
                </a:lnTo>
                <a:lnTo>
                  <a:pt x="1686" y="438"/>
                </a:lnTo>
                <a:lnTo>
                  <a:pt x="1684" y="438"/>
                </a:lnTo>
                <a:lnTo>
                  <a:pt x="1684" y="440"/>
                </a:lnTo>
                <a:lnTo>
                  <a:pt x="1684" y="442"/>
                </a:lnTo>
                <a:lnTo>
                  <a:pt x="1682" y="442"/>
                </a:lnTo>
                <a:lnTo>
                  <a:pt x="1682" y="444"/>
                </a:lnTo>
                <a:lnTo>
                  <a:pt x="1680" y="446"/>
                </a:lnTo>
                <a:lnTo>
                  <a:pt x="1678" y="448"/>
                </a:lnTo>
                <a:lnTo>
                  <a:pt x="1676" y="448"/>
                </a:lnTo>
                <a:lnTo>
                  <a:pt x="1674" y="448"/>
                </a:lnTo>
                <a:lnTo>
                  <a:pt x="1672" y="450"/>
                </a:lnTo>
                <a:lnTo>
                  <a:pt x="1670" y="450"/>
                </a:lnTo>
                <a:lnTo>
                  <a:pt x="1668" y="450"/>
                </a:lnTo>
                <a:lnTo>
                  <a:pt x="1666" y="450"/>
                </a:lnTo>
                <a:lnTo>
                  <a:pt x="1664" y="450"/>
                </a:lnTo>
                <a:lnTo>
                  <a:pt x="1663" y="450"/>
                </a:lnTo>
                <a:lnTo>
                  <a:pt x="1661" y="452"/>
                </a:lnTo>
                <a:lnTo>
                  <a:pt x="1659" y="452"/>
                </a:lnTo>
                <a:lnTo>
                  <a:pt x="1657" y="452"/>
                </a:lnTo>
                <a:lnTo>
                  <a:pt x="1657" y="454"/>
                </a:lnTo>
                <a:lnTo>
                  <a:pt x="1655" y="454"/>
                </a:lnTo>
                <a:lnTo>
                  <a:pt x="1655" y="456"/>
                </a:lnTo>
                <a:lnTo>
                  <a:pt x="1653" y="456"/>
                </a:lnTo>
                <a:lnTo>
                  <a:pt x="1653" y="457"/>
                </a:lnTo>
                <a:lnTo>
                  <a:pt x="1653" y="459"/>
                </a:lnTo>
                <a:lnTo>
                  <a:pt x="1651" y="461"/>
                </a:lnTo>
                <a:lnTo>
                  <a:pt x="1651" y="463"/>
                </a:lnTo>
                <a:lnTo>
                  <a:pt x="1651" y="465"/>
                </a:lnTo>
                <a:lnTo>
                  <a:pt x="1651" y="467"/>
                </a:lnTo>
                <a:lnTo>
                  <a:pt x="1651" y="469"/>
                </a:lnTo>
                <a:lnTo>
                  <a:pt x="1653" y="471"/>
                </a:lnTo>
                <a:lnTo>
                  <a:pt x="1653" y="473"/>
                </a:lnTo>
                <a:lnTo>
                  <a:pt x="1653" y="475"/>
                </a:lnTo>
                <a:lnTo>
                  <a:pt x="1653" y="477"/>
                </a:lnTo>
                <a:lnTo>
                  <a:pt x="1653" y="479"/>
                </a:lnTo>
                <a:lnTo>
                  <a:pt x="1653" y="480"/>
                </a:lnTo>
                <a:lnTo>
                  <a:pt x="1653" y="482"/>
                </a:lnTo>
                <a:lnTo>
                  <a:pt x="1651" y="482"/>
                </a:lnTo>
                <a:lnTo>
                  <a:pt x="1651" y="484"/>
                </a:lnTo>
                <a:lnTo>
                  <a:pt x="1651" y="486"/>
                </a:lnTo>
                <a:lnTo>
                  <a:pt x="1649" y="488"/>
                </a:lnTo>
                <a:lnTo>
                  <a:pt x="1649" y="490"/>
                </a:lnTo>
                <a:lnTo>
                  <a:pt x="1649" y="492"/>
                </a:lnTo>
                <a:lnTo>
                  <a:pt x="1647" y="492"/>
                </a:lnTo>
                <a:lnTo>
                  <a:pt x="1647" y="494"/>
                </a:lnTo>
                <a:lnTo>
                  <a:pt x="1647" y="496"/>
                </a:lnTo>
                <a:lnTo>
                  <a:pt x="1645" y="498"/>
                </a:lnTo>
                <a:lnTo>
                  <a:pt x="1645" y="500"/>
                </a:lnTo>
                <a:lnTo>
                  <a:pt x="1647" y="500"/>
                </a:lnTo>
                <a:lnTo>
                  <a:pt x="1647" y="502"/>
                </a:lnTo>
                <a:lnTo>
                  <a:pt x="1649" y="502"/>
                </a:lnTo>
                <a:lnTo>
                  <a:pt x="1651" y="502"/>
                </a:lnTo>
                <a:lnTo>
                  <a:pt x="1653" y="502"/>
                </a:lnTo>
                <a:lnTo>
                  <a:pt x="1655" y="502"/>
                </a:lnTo>
                <a:lnTo>
                  <a:pt x="1657" y="502"/>
                </a:lnTo>
                <a:lnTo>
                  <a:pt x="1659" y="504"/>
                </a:lnTo>
                <a:lnTo>
                  <a:pt x="1661" y="504"/>
                </a:lnTo>
                <a:lnTo>
                  <a:pt x="1663" y="504"/>
                </a:lnTo>
                <a:lnTo>
                  <a:pt x="1663" y="505"/>
                </a:lnTo>
                <a:lnTo>
                  <a:pt x="1664" y="505"/>
                </a:lnTo>
                <a:lnTo>
                  <a:pt x="1664" y="507"/>
                </a:lnTo>
                <a:lnTo>
                  <a:pt x="1666" y="509"/>
                </a:lnTo>
                <a:lnTo>
                  <a:pt x="1666" y="511"/>
                </a:lnTo>
                <a:lnTo>
                  <a:pt x="1664" y="513"/>
                </a:lnTo>
                <a:lnTo>
                  <a:pt x="1664" y="515"/>
                </a:lnTo>
                <a:lnTo>
                  <a:pt x="1663" y="515"/>
                </a:lnTo>
                <a:lnTo>
                  <a:pt x="1663" y="517"/>
                </a:lnTo>
                <a:lnTo>
                  <a:pt x="1663" y="519"/>
                </a:lnTo>
                <a:lnTo>
                  <a:pt x="1664" y="519"/>
                </a:lnTo>
                <a:lnTo>
                  <a:pt x="1664" y="521"/>
                </a:lnTo>
                <a:lnTo>
                  <a:pt x="1666" y="521"/>
                </a:lnTo>
                <a:lnTo>
                  <a:pt x="1666" y="523"/>
                </a:lnTo>
                <a:lnTo>
                  <a:pt x="1666" y="525"/>
                </a:lnTo>
                <a:lnTo>
                  <a:pt x="1668" y="525"/>
                </a:lnTo>
                <a:lnTo>
                  <a:pt x="1668" y="527"/>
                </a:lnTo>
                <a:lnTo>
                  <a:pt x="1670" y="527"/>
                </a:lnTo>
                <a:lnTo>
                  <a:pt x="1670" y="528"/>
                </a:lnTo>
                <a:lnTo>
                  <a:pt x="1672" y="527"/>
                </a:lnTo>
                <a:lnTo>
                  <a:pt x="1674" y="525"/>
                </a:lnTo>
                <a:lnTo>
                  <a:pt x="1676" y="523"/>
                </a:lnTo>
                <a:lnTo>
                  <a:pt x="1678" y="523"/>
                </a:lnTo>
                <a:lnTo>
                  <a:pt x="1680" y="523"/>
                </a:lnTo>
                <a:lnTo>
                  <a:pt x="1680" y="525"/>
                </a:lnTo>
                <a:lnTo>
                  <a:pt x="1682" y="525"/>
                </a:lnTo>
                <a:lnTo>
                  <a:pt x="1682" y="527"/>
                </a:lnTo>
                <a:lnTo>
                  <a:pt x="1680" y="528"/>
                </a:lnTo>
                <a:lnTo>
                  <a:pt x="1680" y="530"/>
                </a:lnTo>
                <a:lnTo>
                  <a:pt x="1680" y="532"/>
                </a:lnTo>
                <a:lnTo>
                  <a:pt x="1678" y="534"/>
                </a:lnTo>
                <a:lnTo>
                  <a:pt x="1678" y="536"/>
                </a:lnTo>
                <a:lnTo>
                  <a:pt x="1678" y="538"/>
                </a:lnTo>
                <a:lnTo>
                  <a:pt x="1678" y="540"/>
                </a:lnTo>
                <a:lnTo>
                  <a:pt x="1676" y="542"/>
                </a:lnTo>
                <a:lnTo>
                  <a:pt x="1676" y="544"/>
                </a:lnTo>
                <a:lnTo>
                  <a:pt x="1676" y="546"/>
                </a:lnTo>
                <a:lnTo>
                  <a:pt x="1676" y="548"/>
                </a:lnTo>
                <a:lnTo>
                  <a:pt x="1676" y="550"/>
                </a:lnTo>
                <a:lnTo>
                  <a:pt x="1674" y="552"/>
                </a:lnTo>
                <a:lnTo>
                  <a:pt x="1674" y="553"/>
                </a:lnTo>
                <a:lnTo>
                  <a:pt x="1674" y="555"/>
                </a:lnTo>
                <a:lnTo>
                  <a:pt x="1674" y="557"/>
                </a:lnTo>
                <a:lnTo>
                  <a:pt x="1674" y="559"/>
                </a:lnTo>
                <a:lnTo>
                  <a:pt x="1674" y="561"/>
                </a:lnTo>
                <a:lnTo>
                  <a:pt x="1672" y="561"/>
                </a:lnTo>
                <a:lnTo>
                  <a:pt x="1672" y="563"/>
                </a:lnTo>
                <a:lnTo>
                  <a:pt x="1670" y="563"/>
                </a:lnTo>
                <a:lnTo>
                  <a:pt x="1668" y="563"/>
                </a:lnTo>
                <a:lnTo>
                  <a:pt x="1666" y="563"/>
                </a:lnTo>
                <a:lnTo>
                  <a:pt x="1666" y="565"/>
                </a:lnTo>
                <a:lnTo>
                  <a:pt x="1664" y="565"/>
                </a:lnTo>
                <a:lnTo>
                  <a:pt x="1663" y="567"/>
                </a:lnTo>
                <a:lnTo>
                  <a:pt x="1661" y="567"/>
                </a:lnTo>
                <a:lnTo>
                  <a:pt x="1661" y="569"/>
                </a:lnTo>
                <a:lnTo>
                  <a:pt x="1659" y="571"/>
                </a:lnTo>
                <a:lnTo>
                  <a:pt x="1659" y="573"/>
                </a:lnTo>
                <a:lnTo>
                  <a:pt x="1657" y="573"/>
                </a:lnTo>
                <a:lnTo>
                  <a:pt x="1657" y="575"/>
                </a:lnTo>
                <a:lnTo>
                  <a:pt x="1657" y="577"/>
                </a:lnTo>
                <a:lnTo>
                  <a:pt x="1655" y="577"/>
                </a:lnTo>
                <a:lnTo>
                  <a:pt x="1655" y="578"/>
                </a:lnTo>
                <a:lnTo>
                  <a:pt x="1653" y="578"/>
                </a:lnTo>
                <a:lnTo>
                  <a:pt x="1653" y="580"/>
                </a:lnTo>
                <a:lnTo>
                  <a:pt x="1651" y="580"/>
                </a:lnTo>
                <a:lnTo>
                  <a:pt x="1651" y="582"/>
                </a:lnTo>
                <a:lnTo>
                  <a:pt x="1649" y="584"/>
                </a:lnTo>
                <a:lnTo>
                  <a:pt x="1647" y="586"/>
                </a:lnTo>
                <a:lnTo>
                  <a:pt x="1645" y="588"/>
                </a:lnTo>
                <a:lnTo>
                  <a:pt x="1643" y="588"/>
                </a:lnTo>
                <a:lnTo>
                  <a:pt x="1643" y="590"/>
                </a:lnTo>
                <a:lnTo>
                  <a:pt x="1641" y="590"/>
                </a:lnTo>
                <a:lnTo>
                  <a:pt x="1639" y="592"/>
                </a:lnTo>
                <a:lnTo>
                  <a:pt x="1638" y="592"/>
                </a:lnTo>
                <a:lnTo>
                  <a:pt x="1638" y="594"/>
                </a:lnTo>
                <a:lnTo>
                  <a:pt x="1636" y="594"/>
                </a:lnTo>
                <a:lnTo>
                  <a:pt x="1636" y="596"/>
                </a:lnTo>
                <a:lnTo>
                  <a:pt x="1634" y="598"/>
                </a:lnTo>
                <a:lnTo>
                  <a:pt x="1634" y="600"/>
                </a:lnTo>
                <a:lnTo>
                  <a:pt x="1634" y="601"/>
                </a:lnTo>
                <a:lnTo>
                  <a:pt x="1634" y="603"/>
                </a:lnTo>
                <a:lnTo>
                  <a:pt x="1634" y="605"/>
                </a:lnTo>
                <a:lnTo>
                  <a:pt x="1634" y="607"/>
                </a:lnTo>
                <a:lnTo>
                  <a:pt x="1634" y="609"/>
                </a:lnTo>
                <a:lnTo>
                  <a:pt x="1636" y="611"/>
                </a:lnTo>
                <a:lnTo>
                  <a:pt x="1638" y="611"/>
                </a:lnTo>
                <a:lnTo>
                  <a:pt x="1638" y="613"/>
                </a:lnTo>
                <a:lnTo>
                  <a:pt x="1639" y="613"/>
                </a:lnTo>
                <a:lnTo>
                  <a:pt x="1639" y="615"/>
                </a:lnTo>
                <a:lnTo>
                  <a:pt x="1639" y="617"/>
                </a:lnTo>
                <a:lnTo>
                  <a:pt x="1639" y="619"/>
                </a:lnTo>
                <a:lnTo>
                  <a:pt x="1639" y="621"/>
                </a:lnTo>
                <a:lnTo>
                  <a:pt x="1638" y="621"/>
                </a:lnTo>
                <a:lnTo>
                  <a:pt x="1638" y="623"/>
                </a:lnTo>
                <a:lnTo>
                  <a:pt x="1638" y="625"/>
                </a:lnTo>
                <a:lnTo>
                  <a:pt x="1636" y="625"/>
                </a:lnTo>
                <a:lnTo>
                  <a:pt x="1636" y="626"/>
                </a:lnTo>
                <a:lnTo>
                  <a:pt x="1636" y="628"/>
                </a:lnTo>
                <a:lnTo>
                  <a:pt x="1634" y="628"/>
                </a:lnTo>
                <a:lnTo>
                  <a:pt x="1634" y="630"/>
                </a:lnTo>
                <a:lnTo>
                  <a:pt x="1634" y="632"/>
                </a:lnTo>
                <a:lnTo>
                  <a:pt x="1632" y="632"/>
                </a:lnTo>
                <a:lnTo>
                  <a:pt x="1632" y="634"/>
                </a:lnTo>
                <a:lnTo>
                  <a:pt x="1632" y="636"/>
                </a:lnTo>
                <a:lnTo>
                  <a:pt x="1630" y="636"/>
                </a:lnTo>
                <a:lnTo>
                  <a:pt x="1630" y="638"/>
                </a:lnTo>
                <a:lnTo>
                  <a:pt x="1628" y="640"/>
                </a:lnTo>
                <a:lnTo>
                  <a:pt x="1628" y="642"/>
                </a:lnTo>
                <a:lnTo>
                  <a:pt x="1626" y="642"/>
                </a:lnTo>
                <a:lnTo>
                  <a:pt x="1626" y="644"/>
                </a:lnTo>
                <a:lnTo>
                  <a:pt x="1626" y="646"/>
                </a:lnTo>
                <a:lnTo>
                  <a:pt x="1624" y="646"/>
                </a:lnTo>
                <a:lnTo>
                  <a:pt x="1624" y="648"/>
                </a:lnTo>
                <a:lnTo>
                  <a:pt x="1622" y="648"/>
                </a:lnTo>
                <a:lnTo>
                  <a:pt x="1622" y="649"/>
                </a:lnTo>
                <a:lnTo>
                  <a:pt x="1620" y="649"/>
                </a:lnTo>
                <a:lnTo>
                  <a:pt x="1620" y="651"/>
                </a:lnTo>
                <a:lnTo>
                  <a:pt x="1618" y="653"/>
                </a:lnTo>
                <a:lnTo>
                  <a:pt x="1616" y="653"/>
                </a:lnTo>
                <a:lnTo>
                  <a:pt x="1616" y="655"/>
                </a:lnTo>
                <a:lnTo>
                  <a:pt x="1615" y="655"/>
                </a:lnTo>
                <a:lnTo>
                  <a:pt x="1613" y="655"/>
                </a:lnTo>
                <a:lnTo>
                  <a:pt x="1613" y="657"/>
                </a:lnTo>
                <a:lnTo>
                  <a:pt x="1611" y="657"/>
                </a:lnTo>
                <a:lnTo>
                  <a:pt x="1609" y="657"/>
                </a:lnTo>
                <a:lnTo>
                  <a:pt x="1607" y="657"/>
                </a:lnTo>
                <a:lnTo>
                  <a:pt x="1605" y="659"/>
                </a:lnTo>
                <a:lnTo>
                  <a:pt x="1603" y="659"/>
                </a:lnTo>
                <a:lnTo>
                  <a:pt x="1601" y="661"/>
                </a:lnTo>
                <a:lnTo>
                  <a:pt x="1601" y="663"/>
                </a:lnTo>
                <a:lnTo>
                  <a:pt x="1601" y="665"/>
                </a:lnTo>
                <a:lnTo>
                  <a:pt x="1601" y="667"/>
                </a:lnTo>
                <a:lnTo>
                  <a:pt x="1603" y="667"/>
                </a:lnTo>
                <a:lnTo>
                  <a:pt x="1603" y="669"/>
                </a:lnTo>
                <a:lnTo>
                  <a:pt x="1605" y="671"/>
                </a:lnTo>
                <a:lnTo>
                  <a:pt x="1605" y="673"/>
                </a:lnTo>
                <a:lnTo>
                  <a:pt x="1607" y="673"/>
                </a:lnTo>
                <a:lnTo>
                  <a:pt x="1607" y="674"/>
                </a:lnTo>
                <a:lnTo>
                  <a:pt x="1609" y="674"/>
                </a:lnTo>
                <a:lnTo>
                  <a:pt x="1609" y="676"/>
                </a:lnTo>
                <a:lnTo>
                  <a:pt x="1611" y="676"/>
                </a:lnTo>
                <a:lnTo>
                  <a:pt x="1611" y="678"/>
                </a:lnTo>
                <a:lnTo>
                  <a:pt x="1611" y="680"/>
                </a:lnTo>
                <a:lnTo>
                  <a:pt x="1609" y="680"/>
                </a:lnTo>
                <a:lnTo>
                  <a:pt x="1607" y="680"/>
                </a:lnTo>
                <a:lnTo>
                  <a:pt x="1605" y="680"/>
                </a:lnTo>
                <a:lnTo>
                  <a:pt x="1603" y="680"/>
                </a:lnTo>
                <a:lnTo>
                  <a:pt x="1601" y="680"/>
                </a:lnTo>
                <a:lnTo>
                  <a:pt x="1599" y="678"/>
                </a:lnTo>
                <a:lnTo>
                  <a:pt x="1597" y="678"/>
                </a:lnTo>
                <a:lnTo>
                  <a:pt x="1595" y="678"/>
                </a:lnTo>
                <a:lnTo>
                  <a:pt x="1593" y="680"/>
                </a:lnTo>
                <a:lnTo>
                  <a:pt x="1591" y="680"/>
                </a:lnTo>
                <a:lnTo>
                  <a:pt x="1590" y="680"/>
                </a:lnTo>
                <a:lnTo>
                  <a:pt x="1588" y="680"/>
                </a:lnTo>
                <a:lnTo>
                  <a:pt x="1586" y="680"/>
                </a:lnTo>
                <a:lnTo>
                  <a:pt x="1584" y="680"/>
                </a:lnTo>
                <a:lnTo>
                  <a:pt x="1582" y="680"/>
                </a:lnTo>
                <a:lnTo>
                  <a:pt x="1580" y="680"/>
                </a:lnTo>
                <a:lnTo>
                  <a:pt x="1578" y="680"/>
                </a:lnTo>
                <a:lnTo>
                  <a:pt x="1576" y="680"/>
                </a:lnTo>
                <a:lnTo>
                  <a:pt x="1574" y="680"/>
                </a:lnTo>
                <a:lnTo>
                  <a:pt x="1572" y="680"/>
                </a:lnTo>
                <a:lnTo>
                  <a:pt x="1570" y="680"/>
                </a:lnTo>
                <a:lnTo>
                  <a:pt x="1568" y="680"/>
                </a:lnTo>
                <a:lnTo>
                  <a:pt x="1567" y="680"/>
                </a:lnTo>
                <a:lnTo>
                  <a:pt x="1565" y="680"/>
                </a:lnTo>
                <a:lnTo>
                  <a:pt x="1563" y="680"/>
                </a:lnTo>
                <a:lnTo>
                  <a:pt x="1563" y="682"/>
                </a:lnTo>
                <a:lnTo>
                  <a:pt x="1561" y="682"/>
                </a:lnTo>
                <a:lnTo>
                  <a:pt x="1559" y="682"/>
                </a:lnTo>
                <a:lnTo>
                  <a:pt x="1557" y="682"/>
                </a:lnTo>
                <a:lnTo>
                  <a:pt x="1555" y="682"/>
                </a:lnTo>
                <a:lnTo>
                  <a:pt x="1553" y="682"/>
                </a:lnTo>
                <a:lnTo>
                  <a:pt x="1551" y="682"/>
                </a:lnTo>
                <a:lnTo>
                  <a:pt x="1549" y="682"/>
                </a:lnTo>
                <a:lnTo>
                  <a:pt x="1547" y="682"/>
                </a:lnTo>
                <a:lnTo>
                  <a:pt x="1545" y="682"/>
                </a:lnTo>
                <a:lnTo>
                  <a:pt x="1543" y="682"/>
                </a:lnTo>
                <a:lnTo>
                  <a:pt x="1542" y="682"/>
                </a:lnTo>
                <a:lnTo>
                  <a:pt x="1540" y="682"/>
                </a:lnTo>
                <a:lnTo>
                  <a:pt x="1538" y="682"/>
                </a:lnTo>
                <a:lnTo>
                  <a:pt x="1536" y="682"/>
                </a:lnTo>
                <a:lnTo>
                  <a:pt x="1534" y="682"/>
                </a:lnTo>
                <a:lnTo>
                  <a:pt x="1532" y="682"/>
                </a:lnTo>
                <a:lnTo>
                  <a:pt x="1530" y="682"/>
                </a:lnTo>
                <a:lnTo>
                  <a:pt x="1528" y="682"/>
                </a:lnTo>
                <a:lnTo>
                  <a:pt x="1526" y="682"/>
                </a:lnTo>
                <a:lnTo>
                  <a:pt x="1524" y="682"/>
                </a:lnTo>
                <a:lnTo>
                  <a:pt x="1522" y="682"/>
                </a:lnTo>
                <a:lnTo>
                  <a:pt x="1520" y="682"/>
                </a:lnTo>
                <a:lnTo>
                  <a:pt x="1519" y="682"/>
                </a:lnTo>
                <a:lnTo>
                  <a:pt x="1517" y="682"/>
                </a:lnTo>
                <a:lnTo>
                  <a:pt x="1515" y="682"/>
                </a:lnTo>
                <a:lnTo>
                  <a:pt x="1513" y="682"/>
                </a:lnTo>
                <a:lnTo>
                  <a:pt x="1511" y="682"/>
                </a:lnTo>
                <a:lnTo>
                  <a:pt x="1509" y="682"/>
                </a:lnTo>
                <a:lnTo>
                  <a:pt x="1507" y="682"/>
                </a:lnTo>
                <a:lnTo>
                  <a:pt x="1505" y="682"/>
                </a:lnTo>
                <a:lnTo>
                  <a:pt x="1503" y="684"/>
                </a:lnTo>
                <a:lnTo>
                  <a:pt x="1501" y="684"/>
                </a:lnTo>
                <a:lnTo>
                  <a:pt x="1499" y="684"/>
                </a:lnTo>
                <a:lnTo>
                  <a:pt x="1497" y="684"/>
                </a:lnTo>
                <a:lnTo>
                  <a:pt x="1495" y="684"/>
                </a:lnTo>
                <a:lnTo>
                  <a:pt x="1494" y="684"/>
                </a:lnTo>
                <a:lnTo>
                  <a:pt x="1494" y="682"/>
                </a:lnTo>
                <a:lnTo>
                  <a:pt x="1492" y="682"/>
                </a:lnTo>
                <a:lnTo>
                  <a:pt x="1490" y="682"/>
                </a:lnTo>
                <a:lnTo>
                  <a:pt x="1488" y="682"/>
                </a:lnTo>
                <a:lnTo>
                  <a:pt x="1486" y="682"/>
                </a:lnTo>
                <a:lnTo>
                  <a:pt x="1484" y="682"/>
                </a:lnTo>
                <a:lnTo>
                  <a:pt x="1482" y="682"/>
                </a:lnTo>
                <a:lnTo>
                  <a:pt x="1480" y="682"/>
                </a:lnTo>
                <a:lnTo>
                  <a:pt x="1478" y="682"/>
                </a:lnTo>
                <a:lnTo>
                  <a:pt x="1476" y="682"/>
                </a:lnTo>
                <a:lnTo>
                  <a:pt x="1474" y="682"/>
                </a:lnTo>
                <a:lnTo>
                  <a:pt x="1472" y="682"/>
                </a:lnTo>
                <a:lnTo>
                  <a:pt x="1471" y="682"/>
                </a:lnTo>
                <a:lnTo>
                  <a:pt x="1469" y="682"/>
                </a:lnTo>
                <a:lnTo>
                  <a:pt x="1467" y="682"/>
                </a:lnTo>
                <a:lnTo>
                  <a:pt x="1465" y="682"/>
                </a:lnTo>
                <a:lnTo>
                  <a:pt x="1463" y="682"/>
                </a:lnTo>
                <a:lnTo>
                  <a:pt x="1461" y="682"/>
                </a:lnTo>
                <a:lnTo>
                  <a:pt x="1459" y="682"/>
                </a:lnTo>
                <a:lnTo>
                  <a:pt x="1457" y="682"/>
                </a:lnTo>
                <a:lnTo>
                  <a:pt x="1455" y="682"/>
                </a:lnTo>
                <a:lnTo>
                  <a:pt x="1453" y="682"/>
                </a:lnTo>
                <a:lnTo>
                  <a:pt x="1451" y="682"/>
                </a:lnTo>
                <a:lnTo>
                  <a:pt x="1449" y="684"/>
                </a:lnTo>
                <a:lnTo>
                  <a:pt x="1447" y="684"/>
                </a:lnTo>
                <a:lnTo>
                  <a:pt x="1446" y="684"/>
                </a:lnTo>
                <a:lnTo>
                  <a:pt x="1444" y="684"/>
                </a:lnTo>
                <a:lnTo>
                  <a:pt x="1442" y="684"/>
                </a:lnTo>
                <a:lnTo>
                  <a:pt x="1440" y="684"/>
                </a:lnTo>
                <a:lnTo>
                  <a:pt x="1440" y="686"/>
                </a:lnTo>
                <a:lnTo>
                  <a:pt x="1438" y="686"/>
                </a:lnTo>
                <a:lnTo>
                  <a:pt x="1436" y="686"/>
                </a:lnTo>
                <a:lnTo>
                  <a:pt x="1436" y="688"/>
                </a:lnTo>
                <a:lnTo>
                  <a:pt x="1434" y="688"/>
                </a:lnTo>
                <a:lnTo>
                  <a:pt x="1434" y="690"/>
                </a:lnTo>
                <a:lnTo>
                  <a:pt x="1432" y="690"/>
                </a:lnTo>
                <a:lnTo>
                  <a:pt x="1432" y="692"/>
                </a:lnTo>
                <a:lnTo>
                  <a:pt x="1430" y="692"/>
                </a:lnTo>
                <a:lnTo>
                  <a:pt x="1430" y="694"/>
                </a:lnTo>
                <a:lnTo>
                  <a:pt x="1428" y="696"/>
                </a:lnTo>
                <a:lnTo>
                  <a:pt x="1428" y="698"/>
                </a:lnTo>
                <a:lnTo>
                  <a:pt x="1426" y="699"/>
                </a:lnTo>
                <a:lnTo>
                  <a:pt x="1426" y="701"/>
                </a:lnTo>
                <a:lnTo>
                  <a:pt x="1424" y="701"/>
                </a:lnTo>
                <a:lnTo>
                  <a:pt x="1424" y="703"/>
                </a:lnTo>
                <a:lnTo>
                  <a:pt x="1423" y="703"/>
                </a:lnTo>
                <a:lnTo>
                  <a:pt x="1423" y="705"/>
                </a:lnTo>
                <a:lnTo>
                  <a:pt x="1421" y="705"/>
                </a:lnTo>
                <a:lnTo>
                  <a:pt x="1421" y="707"/>
                </a:lnTo>
                <a:lnTo>
                  <a:pt x="1419" y="707"/>
                </a:lnTo>
                <a:lnTo>
                  <a:pt x="1417" y="707"/>
                </a:lnTo>
                <a:lnTo>
                  <a:pt x="1417" y="709"/>
                </a:lnTo>
                <a:lnTo>
                  <a:pt x="1415" y="709"/>
                </a:lnTo>
                <a:lnTo>
                  <a:pt x="1413" y="709"/>
                </a:lnTo>
                <a:lnTo>
                  <a:pt x="1411" y="709"/>
                </a:lnTo>
                <a:lnTo>
                  <a:pt x="1409" y="711"/>
                </a:lnTo>
                <a:lnTo>
                  <a:pt x="1407" y="711"/>
                </a:lnTo>
                <a:lnTo>
                  <a:pt x="1405" y="711"/>
                </a:lnTo>
                <a:lnTo>
                  <a:pt x="1405" y="713"/>
                </a:lnTo>
                <a:lnTo>
                  <a:pt x="1403" y="713"/>
                </a:lnTo>
                <a:lnTo>
                  <a:pt x="1401" y="713"/>
                </a:lnTo>
                <a:lnTo>
                  <a:pt x="1401" y="715"/>
                </a:lnTo>
                <a:lnTo>
                  <a:pt x="1399" y="715"/>
                </a:lnTo>
                <a:lnTo>
                  <a:pt x="1398" y="715"/>
                </a:lnTo>
                <a:lnTo>
                  <a:pt x="1398" y="717"/>
                </a:lnTo>
                <a:lnTo>
                  <a:pt x="1396" y="717"/>
                </a:lnTo>
                <a:lnTo>
                  <a:pt x="1396" y="719"/>
                </a:lnTo>
                <a:lnTo>
                  <a:pt x="1394" y="719"/>
                </a:lnTo>
                <a:lnTo>
                  <a:pt x="1392" y="721"/>
                </a:lnTo>
                <a:lnTo>
                  <a:pt x="1390" y="722"/>
                </a:lnTo>
                <a:lnTo>
                  <a:pt x="1386" y="724"/>
                </a:lnTo>
                <a:lnTo>
                  <a:pt x="1382" y="728"/>
                </a:lnTo>
                <a:lnTo>
                  <a:pt x="1365" y="740"/>
                </a:lnTo>
                <a:lnTo>
                  <a:pt x="1361" y="742"/>
                </a:lnTo>
                <a:lnTo>
                  <a:pt x="1351" y="747"/>
                </a:lnTo>
                <a:lnTo>
                  <a:pt x="1344" y="755"/>
                </a:lnTo>
                <a:lnTo>
                  <a:pt x="1342" y="757"/>
                </a:lnTo>
                <a:lnTo>
                  <a:pt x="1340" y="761"/>
                </a:lnTo>
                <a:lnTo>
                  <a:pt x="1336" y="767"/>
                </a:lnTo>
                <a:lnTo>
                  <a:pt x="1336" y="769"/>
                </a:lnTo>
                <a:lnTo>
                  <a:pt x="1334" y="769"/>
                </a:lnTo>
                <a:lnTo>
                  <a:pt x="1332" y="769"/>
                </a:lnTo>
                <a:lnTo>
                  <a:pt x="1332" y="771"/>
                </a:lnTo>
                <a:lnTo>
                  <a:pt x="1327" y="771"/>
                </a:lnTo>
                <a:lnTo>
                  <a:pt x="1321" y="772"/>
                </a:lnTo>
                <a:lnTo>
                  <a:pt x="1313" y="776"/>
                </a:lnTo>
                <a:lnTo>
                  <a:pt x="1311" y="776"/>
                </a:lnTo>
                <a:lnTo>
                  <a:pt x="1309" y="778"/>
                </a:lnTo>
                <a:lnTo>
                  <a:pt x="1302" y="782"/>
                </a:lnTo>
                <a:lnTo>
                  <a:pt x="1298" y="784"/>
                </a:lnTo>
                <a:lnTo>
                  <a:pt x="1296" y="784"/>
                </a:lnTo>
                <a:lnTo>
                  <a:pt x="1282" y="788"/>
                </a:lnTo>
                <a:lnTo>
                  <a:pt x="1263" y="792"/>
                </a:lnTo>
                <a:lnTo>
                  <a:pt x="1252" y="794"/>
                </a:lnTo>
                <a:lnTo>
                  <a:pt x="1248" y="794"/>
                </a:lnTo>
                <a:lnTo>
                  <a:pt x="1236" y="794"/>
                </a:lnTo>
                <a:lnTo>
                  <a:pt x="1234" y="795"/>
                </a:lnTo>
                <a:lnTo>
                  <a:pt x="1232" y="797"/>
                </a:lnTo>
                <a:lnTo>
                  <a:pt x="1232" y="799"/>
                </a:lnTo>
                <a:lnTo>
                  <a:pt x="1232" y="801"/>
                </a:lnTo>
                <a:lnTo>
                  <a:pt x="1232" y="805"/>
                </a:lnTo>
                <a:lnTo>
                  <a:pt x="1231" y="809"/>
                </a:lnTo>
                <a:lnTo>
                  <a:pt x="1231" y="813"/>
                </a:lnTo>
                <a:lnTo>
                  <a:pt x="1229" y="815"/>
                </a:lnTo>
                <a:lnTo>
                  <a:pt x="1229" y="817"/>
                </a:lnTo>
                <a:lnTo>
                  <a:pt x="1227" y="819"/>
                </a:lnTo>
                <a:lnTo>
                  <a:pt x="1225" y="820"/>
                </a:lnTo>
                <a:lnTo>
                  <a:pt x="1221" y="826"/>
                </a:lnTo>
                <a:lnTo>
                  <a:pt x="1219" y="828"/>
                </a:lnTo>
                <a:lnTo>
                  <a:pt x="1213" y="830"/>
                </a:lnTo>
                <a:lnTo>
                  <a:pt x="1211" y="832"/>
                </a:lnTo>
                <a:lnTo>
                  <a:pt x="1211" y="834"/>
                </a:lnTo>
                <a:lnTo>
                  <a:pt x="1209" y="838"/>
                </a:lnTo>
                <a:lnTo>
                  <a:pt x="1206" y="849"/>
                </a:lnTo>
                <a:lnTo>
                  <a:pt x="1204" y="851"/>
                </a:lnTo>
                <a:lnTo>
                  <a:pt x="1198" y="855"/>
                </a:lnTo>
                <a:lnTo>
                  <a:pt x="1196" y="857"/>
                </a:lnTo>
                <a:lnTo>
                  <a:pt x="1196" y="859"/>
                </a:lnTo>
                <a:lnTo>
                  <a:pt x="1196" y="861"/>
                </a:lnTo>
                <a:lnTo>
                  <a:pt x="1194" y="863"/>
                </a:lnTo>
                <a:lnTo>
                  <a:pt x="1194" y="865"/>
                </a:lnTo>
                <a:lnTo>
                  <a:pt x="1194" y="870"/>
                </a:lnTo>
                <a:lnTo>
                  <a:pt x="1194" y="872"/>
                </a:lnTo>
                <a:lnTo>
                  <a:pt x="1192" y="876"/>
                </a:lnTo>
                <a:lnTo>
                  <a:pt x="1194" y="878"/>
                </a:lnTo>
                <a:lnTo>
                  <a:pt x="1192" y="882"/>
                </a:lnTo>
                <a:lnTo>
                  <a:pt x="1190" y="888"/>
                </a:lnTo>
                <a:lnTo>
                  <a:pt x="1188" y="892"/>
                </a:lnTo>
                <a:lnTo>
                  <a:pt x="1186" y="897"/>
                </a:lnTo>
                <a:lnTo>
                  <a:pt x="1186" y="899"/>
                </a:lnTo>
                <a:lnTo>
                  <a:pt x="1184" y="901"/>
                </a:lnTo>
                <a:lnTo>
                  <a:pt x="1184" y="903"/>
                </a:lnTo>
                <a:lnTo>
                  <a:pt x="1184" y="909"/>
                </a:lnTo>
                <a:lnTo>
                  <a:pt x="1184" y="913"/>
                </a:lnTo>
                <a:lnTo>
                  <a:pt x="1186" y="920"/>
                </a:lnTo>
                <a:lnTo>
                  <a:pt x="1186" y="924"/>
                </a:lnTo>
                <a:lnTo>
                  <a:pt x="1186" y="926"/>
                </a:lnTo>
                <a:lnTo>
                  <a:pt x="1188" y="930"/>
                </a:lnTo>
                <a:lnTo>
                  <a:pt x="1188" y="936"/>
                </a:lnTo>
                <a:lnTo>
                  <a:pt x="1188" y="943"/>
                </a:lnTo>
                <a:lnTo>
                  <a:pt x="1188" y="945"/>
                </a:lnTo>
                <a:lnTo>
                  <a:pt x="1188" y="949"/>
                </a:lnTo>
                <a:lnTo>
                  <a:pt x="1188" y="953"/>
                </a:lnTo>
                <a:lnTo>
                  <a:pt x="1188" y="955"/>
                </a:lnTo>
                <a:lnTo>
                  <a:pt x="1188" y="957"/>
                </a:lnTo>
                <a:lnTo>
                  <a:pt x="1190" y="963"/>
                </a:lnTo>
                <a:lnTo>
                  <a:pt x="1190" y="965"/>
                </a:lnTo>
                <a:lnTo>
                  <a:pt x="1190" y="966"/>
                </a:lnTo>
                <a:lnTo>
                  <a:pt x="1190" y="970"/>
                </a:lnTo>
                <a:lnTo>
                  <a:pt x="1188" y="972"/>
                </a:lnTo>
                <a:lnTo>
                  <a:pt x="1188" y="974"/>
                </a:lnTo>
                <a:lnTo>
                  <a:pt x="1188" y="976"/>
                </a:lnTo>
                <a:lnTo>
                  <a:pt x="1188" y="980"/>
                </a:lnTo>
                <a:lnTo>
                  <a:pt x="1186" y="984"/>
                </a:lnTo>
                <a:lnTo>
                  <a:pt x="1188" y="989"/>
                </a:lnTo>
                <a:lnTo>
                  <a:pt x="1188" y="993"/>
                </a:lnTo>
                <a:lnTo>
                  <a:pt x="1190" y="1003"/>
                </a:lnTo>
                <a:lnTo>
                  <a:pt x="1190" y="1005"/>
                </a:lnTo>
                <a:lnTo>
                  <a:pt x="1190" y="1007"/>
                </a:lnTo>
                <a:lnTo>
                  <a:pt x="1190" y="1009"/>
                </a:lnTo>
                <a:lnTo>
                  <a:pt x="1188" y="1011"/>
                </a:lnTo>
                <a:lnTo>
                  <a:pt x="1188" y="1014"/>
                </a:lnTo>
                <a:lnTo>
                  <a:pt x="1188" y="1022"/>
                </a:lnTo>
                <a:lnTo>
                  <a:pt x="1188" y="1026"/>
                </a:lnTo>
                <a:lnTo>
                  <a:pt x="1188" y="1028"/>
                </a:lnTo>
                <a:lnTo>
                  <a:pt x="1190" y="1034"/>
                </a:lnTo>
                <a:lnTo>
                  <a:pt x="1190" y="1036"/>
                </a:lnTo>
                <a:lnTo>
                  <a:pt x="1190" y="1039"/>
                </a:lnTo>
                <a:lnTo>
                  <a:pt x="1192" y="1045"/>
                </a:lnTo>
                <a:lnTo>
                  <a:pt x="1194" y="1049"/>
                </a:lnTo>
                <a:lnTo>
                  <a:pt x="1196" y="1053"/>
                </a:lnTo>
                <a:lnTo>
                  <a:pt x="1200" y="1059"/>
                </a:lnTo>
                <a:lnTo>
                  <a:pt x="1200" y="1061"/>
                </a:lnTo>
                <a:lnTo>
                  <a:pt x="1202" y="1062"/>
                </a:lnTo>
                <a:lnTo>
                  <a:pt x="1204" y="1066"/>
                </a:lnTo>
                <a:lnTo>
                  <a:pt x="1207" y="1072"/>
                </a:lnTo>
                <a:lnTo>
                  <a:pt x="1213" y="1078"/>
                </a:lnTo>
                <a:lnTo>
                  <a:pt x="1215" y="1084"/>
                </a:lnTo>
                <a:lnTo>
                  <a:pt x="1219" y="1086"/>
                </a:lnTo>
                <a:lnTo>
                  <a:pt x="1223" y="1095"/>
                </a:lnTo>
                <a:lnTo>
                  <a:pt x="1227" y="1101"/>
                </a:lnTo>
                <a:lnTo>
                  <a:pt x="1229" y="1103"/>
                </a:lnTo>
                <a:lnTo>
                  <a:pt x="1229" y="1105"/>
                </a:lnTo>
                <a:lnTo>
                  <a:pt x="1231" y="1109"/>
                </a:lnTo>
                <a:lnTo>
                  <a:pt x="1231" y="1110"/>
                </a:lnTo>
                <a:lnTo>
                  <a:pt x="1232" y="1112"/>
                </a:lnTo>
                <a:lnTo>
                  <a:pt x="1234" y="1114"/>
                </a:lnTo>
                <a:lnTo>
                  <a:pt x="1236" y="1116"/>
                </a:lnTo>
                <a:lnTo>
                  <a:pt x="1238" y="1118"/>
                </a:lnTo>
                <a:lnTo>
                  <a:pt x="1240" y="1120"/>
                </a:lnTo>
                <a:lnTo>
                  <a:pt x="1244" y="1128"/>
                </a:lnTo>
                <a:lnTo>
                  <a:pt x="1246" y="1132"/>
                </a:lnTo>
                <a:lnTo>
                  <a:pt x="1246" y="1139"/>
                </a:lnTo>
                <a:lnTo>
                  <a:pt x="1246" y="1141"/>
                </a:lnTo>
                <a:lnTo>
                  <a:pt x="1246" y="1143"/>
                </a:lnTo>
                <a:lnTo>
                  <a:pt x="1244" y="1147"/>
                </a:lnTo>
                <a:lnTo>
                  <a:pt x="1244" y="1149"/>
                </a:lnTo>
                <a:lnTo>
                  <a:pt x="1244" y="1153"/>
                </a:lnTo>
                <a:lnTo>
                  <a:pt x="1242" y="1155"/>
                </a:lnTo>
                <a:lnTo>
                  <a:pt x="1242" y="1158"/>
                </a:lnTo>
                <a:lnTo>
                  <a:pt x="1242" y="1162"/>
                </a:lnTo>
                <a:lnTo>
                  <a:pt x="1242" y="1164"/>
                </a:lnTo>
                <a:lnTo>
                  <a:pt x="1242" y="1168"/>
                </a:lnTo>
                <a:lnTo>
                  <a:pt x="1244" y="1170"/>
                </a:lnTo>
                <a:lnTo>
                  <a:pt x="1244" y="1172"/>
                </a:lnTo>
                <a:lnTo>
                  <a:pt x="1244" y="1176"/>
                </a:lnTo>
                <a:lnTo>
                  <a:pt x="1244" y="1180"/>
                </a:lnTo>
                <a:lnTo>
                  <a:pt x="1242" y="1189"/>
                </a:lnTo>
                <a:lnTo>
                  <a:pt x="1240" y="1191"/>
                </a:lnTo>
                <a:lnTo>
                  <a:pt x="1240" y="1193"/>
                </a:lnTo>
                <a:lnTo>
                  <a:pt x="1236" y="1199"/>
                </a:lnTo>
                <a:lnTo>
                  <a:pt x="1234" y="1205"/>
                </a:lnTo>
                <a:lnTo>
                  <a:pt x="1232" y="1210"/>
                </a:lnTo>
                <a:lnTo>
                  <a:pt x="1232" y="1214"/>
                </a:lnTo>
                <a:lnTo>
                  <a:pt x="1231" y="1216"/>
                </a:lnTo>
                <a:lnTo>
                  <a:pt x="1225" y="1220"/>
                </a:lnTo>
                <a:lnTo>
                  <a:pt x="1215" y="1228"/>
                </a:lnTo>
                <a:lnTo>
                  <a:pt x="1213" y="1230"/>
                </a:lnTo>
                <a:lnTo>
                  <a:pt x="1213" y="1231"/>
                </a:lnTo>
                <a:lnTo>
                  <a:pt x="1213" y="1233"/>
                </a:lnTo>
                <a:lnTo>
                  <a:pt x="1213" y="1237"/>
                </a:lnTo>
                <a:lnTo>
                  <a:pt x="1211" y="1237"/>
                </a:lnTo>
                <a:lnTo>
                  <a:pt x="1211" y="1239"/>
                </a:lnTo>
                <a:lnTo>
                  <a:pt x="1211" y="1241"/>
                </a:lnTo>
                <a:lnTo>
                  <a:pt x="1209" y="1241"/>
                </a:lnTo>
                <a:lnTo>
                  <a:pt x="1207" y="1241"/>
                </a:lnTo>
                <a:lnTo>
                  <a:pt x="1206" y="1243"/>
                </a:lnTo>
                <a:lnTo>
                  <a:pt x="1204" y="1243"/>
                </a:lnTo>
                <a:lnTo>
                  <a:pt x="1202" y="1243"/>
                </a:lnTo>
                <a:lnTo>
                  <a:pt x="1202" y="1245"/>
                </a:lnTo>
                <a:lnTo>
                  <a:pt x="1202" y="1247"/>
                </a:lnTo>
                <a:lnTo>
                  <a:pt x="1200" y="1249"/>
                </a:lnTo>
                <a:lnTo>
                  <a:pt x="1198" y="1251"/>
                </a:lnTo>
                <a:lnTo>
                  <a:pt x="1196" y="1253"/>
                </a:lnTo>
                <a:lnTo>
                  <a:pt x="1196" y="1255"/>
                </a:lnTo>
                <a:lnTo>
                  <a:pt x="1194" y="1255"/>
                </a:lnTo>
                <a:lnTo>
                  <a:pt x="1194" y="1256"/>
                </a:lnTo>
                <a:lnTo>
                  <a:pt x="1194" y="1258"/>
                </a:lnTo>
                <a:lnTo>
                  <a:pt x="1194" y="1260"/>
                </a:lnTo>
                <a:lnTo>
                  <a:pt x="1192" y="1260"/>
                </a:lnTo>
                <a:lnTo>
                  <a:pt x="1190" y="1262"/>
                </a:lnTo>
                <a:lnTo>
                  <a:pt x="1190" y="1264"/>
                </a:lnTo>
                <a:lnTo>
                  <a:pt x="1190" y="1266"/>
                </a:lnTo>
                <a:lnTo>
                  <a:pt x="1190" y="1268"/>
                </a:lnTo>
                <a:lnTo>
                  <a:pt x="1192" y="1268"/>
                </a:lnTo>
                <a:lnTo>
                  <a:pt x="1192" y="1270"/>
                </a:lnTo>
                <a:lnTo>
                  <a:pt x="1192" y="1272"/>
                </a:lnTo>
                <a:lnTo>
                  <a:pt x="1192" y="1274"/>
                </a:lnTo>
                <a:lnTo>
                  <a:pt x="1192" y="1278"/>
                </a:lnTo>
                <a:lnTo>
                  <a:pt x="1190" y="1280"/>
                </a:lnTo>
                <a:lnTo>
                  <a:pt x="1188" y="1283"/>
                </a:lnTo>
                <a:lnTo>
                  <a:pt x="1186" y="1283"/>
                </a:lnTo>
                <a:lnTo>
                  <a:pt x="1186" y="1285"/>
                </a:lnTo>
                <a:lnTo>
                  <a:pt x="1186" y="1287"/>
                </a:lnTo>
                <a:lnTo>
                  <a:pt x="1186" y="1289"/>
                </a:lnTo>
                <a:lnTo>
                  <a:pt x="1186" y="1291"/>
                </a:lnTo>
                <a:lnTo>
                  <a:pt x="1184" y="1291"/>
                </a:lnTo>
                <a:lnTo>
                  <a:pt x="1183" y="1293"/>
                </a:lnTo>
                <a:lnTo>
                  <a:pt x="1181" y="1295"/>
                </a:lnTo>
                <a:lnTo>
                  <a:pt x="1179" y="1295"/>
                </a:lnTo>
                <a:lnTo>
                  <a:pt x="1177" y="1295"/>
                </a:lnTo>
                <a:lnTo>
                  <a:pt x="1177" y="1297"/>
                </a:lnTo>
                <a:lnTo>
                  <a:pt x="1175" y="1297"/>
                </a:lnTo>
                <a:lnTo>
                  <a:pt x="1173" y="1299"/>
                </a:lnTo>
                <a:lnTo>
                  <a:pt x="1171" y="1301"/>
                </a:lnTo>
                <a:lnTo>
                  <a:pt x="1171" y="1303"/>
                </a:lnTo>
                <a:lnTo>
                  <a:pt x="1169" y="1303"/>
                </a:lnTo>
                <a:lnTo>
                  <a:pt x="1169" y="1304"/>
                </a:lnTo>
                <a:lnTo>
                  <a:pt x="1167" y="1304"/>
                </a:lnTo>
                <a:lnTo>
                  <a:pt x="1167" y="1306"/>
                </a:lnTo>
                <a:lnTo>
                  <a:pt x="1165" y="1308"/>
                </a:lnTo>
                <a:lnTo>
                  <a:pt x="1165" y="1310"/>
                </a:lnTo>
                <a:lnTo>
                  <a:pt x="1165" y="1312"/>
                </a:lnTo>
                <a:lnTo>
                  <a:pt x="1165" y="1314"/>
                </a:lnTo>
                <a:lnTo>
                  <a:pt x="1165" y="1316"/>
                </a:lnTo>
                <a:lnTo>
                  <a:pt x="1165" y="1318"/>
                </a:lnTo>
                <a:lnTo>
                  <a:pt x="1165" y="1320"/>
                </a:lnTo>
                <a:lnTo>
                  <a:pt x="1163" y="1320"/>
                </a:lnTo>
                <a:lnTo>
                  <a:pt x="1163" y="1322"/>
                </a:lnTo>
                <a:lnTo>
                  <a:pt x="1161" y="1322"/>
                </a:lnTo>
                <a:lnTo>
                  <a:pt x="1161" y="1324"/>
                </a:lnTo>
                <a:lnTo>
                  <a:pt x="1158" y="1329"/>
                </a:lnTo>
                <a:lnTo>
                  <a:pt x="1156" y="1329"/>
                </a:lnTo>
                <a:lnTo>
                  <a:pt x="1156" y="1331"/>
                </a:lnTo>
                <a:lnTo>
                  <a:pt x="1154" y="1331"/>
                </a:lnTo>
                <a:lnTo>
                  <a:pt x="1152" y="1331"/>
                </a:lnTo>
                <a:lnTo>
                  <a:pt x="1152" y="1333"/>
                </a:lnTo>
                <a:lnTo>
                  <a:pt x="1150" y="1333"/>
                </a:lnTo>
                <a:lnTo>
                  <a:pt x="1150" y="1335"/>
                </a:lnTo>
                <a:lnTo>
                  <a:pt x="1148" y="1335"/>
                </a:lnTo>
                <a:lnTo>
                  <a:pt x="1148" y="1337"/>
                </a:lnTo>
                <a:lnTo>
                  <a:pt x="1146" y="1337"/>
                </a:lnTo>
                <a:lnTo>
                  <a:pt x="1144" y="1337"/>
                </a:lnTo>
                <a:lnTo>
                  <a:pt x="1144" y="1335"/>
                </a:lnTo>
                <a:lnTo>
                  <a:pt x="1142" y="1335"/>
                </a:lnTo>
                <a:lnTo>
                  <a:pt x="1140" y="1337"/>
                </a:lnTo>
                <a:lnTo>
                  <a:pt x="1138" y="1337"/>
                </a:lnTo>
                <a:lnTo>
                  <a:pt x="1136" y="1337"/>
                </a:lnTo>
                <a:lnTo>
                  <a:pt x="1134" y="1337"/>
                </a:lnTo>
                <a:lnTo>
                  <a:pt x="1133" y="1339"/>
                </a:lnTo>
                <a:lnTo>
                  <a:pt x="1133" y="1341"/>
                </a:lnTo>
                <a:lnTo>
                  <a:pt x="1131" y="1341"/>
                </a:lnTo>
                <a:lnTo>
                  <a:pt x="1129" y="1341"/>
                </a:lnTo>
                <a:lnTo>
                  <a:pt x="1129" y="1343"/>
                </a:lnTo>
                <a:lnTo>
                  <a:pt x="1127" y="1343"/>
                </a:lnTo>
                <a:lnTo>
                  <a:pt x="1125" y="1345"/>
                </a:lnTo>
                <a:lnTo>
                  <a:pt x="1123" y="1345"/>
                </a:lnTo>
                <a:lnTo>
                  <a:pt x="1121" y="1347"/>
                </a:lnTo>
                <a:lnTo>
                  <a:pt x="1119" y="1347"/>
                </a:lnTo>
                <a:lnTo>
                  <a:pt x="1117" y="1347"/>
                </a:lnTo>
                <a:lnTo>
                  <a:pt x="1117" y="1349"/>
                </a:lnTo>
                <a:lnTo>
                  <a:pt x="1115" y="1349"/>
                </a:lnTo>
                <a:lnTo>
                  <a:pt x="1115" y="1351"/>
                </a:lnTo>
                <a:lnTo>
                  <a:pt x="1113" y="1351"/>
                </a:lnTo>
                <a:lnTo>
                  <a:pt x="1113" y="1352"/>
                </a:lnTo>
                <a:lnTo>
                  <a:pt x="1111" y="1352"/>
                </a:lnTo>
                <a:lnTo>
                  <a:pt x="1111" y="1354"/>
                </a:lnTo>
                <a:lnTo>
                  <a:pt x="1110" y="1356"/>
                </a:lnTo>
                <a:lnTo>
                  <a:pt x="1110" y="1358"/>
                </a:lnTo>
                <a:lnTo>
                  <a:pt x="1108" y="1360"/>
                </a:lnTo>
                <a:lnTo>
                  <a:pt x="1108" y="1358"/>
                </a:lnTo>
                <a:lnTo>
                  <a:pt x="1108" y="1356"/>
                </a:lnTo>
                <a:lnTo>
                  <a:pt x="1108" y="1358"/>
                </a:lnTo>
                <a:lnTo>
                  <a:pt x="1108" y="1360"/>
                </a:lnTo>
                <a:lnTo>
                  <a:pt x="1106" y="1360"/>
                </a:lnTo>
                <a:lnTo>
                  <a:pt x="1102" y="1360"/>
                </a:lnTo>
                <a:lnTo>
                  <a:pt x="1100" y="1358"/>
                </a:lnTo>
                <a:lnTo>
                  <a:pt x="1100" y="1356"/>
                </a:lnTo>
                <a:lnTo>
                  <a:pt x="1100" y="1354"/>
                </a:lnTo>
                <a:lnTo>
                  <a:pt x="1100" y="1352"/>
                </a:lnTo>
                <a:lnTo>
                  <a:pt x="1100" y="1351"/>
                </a:lnTo>
                <a:lnTo>
                  <a:pt x="1102" y="1351"/>
                </a:lnTo>
                <a:lnTo>
                  <a:pt x="1104" y="1349"/>
                </a:lnTo>
                <a:lnTo>
                  <a:pt x="1104" y="1343"/>
                </a:lnTo>
                <a:lnTo>
                  <a:pt x="1104" y="1341"/>
                </a:lnTo>
                <a:lnTo>
                  <a:pt x="1104" y="1339"/>
                </a:lnTo>
                <a:lnTo>
                  <a:pt x="1106" y="1337"/>
                </a:lnTo>
                <a:lnTo>
                  <a:pt x="1106" y="1333"/>
                </a:lnTo>
                <a:lnTo>
                  <a:pt x="1106" y="1331"/>
                </a:lnTo>
                <a:lnTo>
                  <a:pt x="1106" y="1329"/>
                </a:lnTo>
                <a:lnTo>
                  <a:pt x="1106" y="1328"/>
                </a:lnTo>
                <a:lnTo>
                  <a:pt x="1106" y="1326"/>
                </a:lnTo>
                <a:lnTo>
                  <a:pt x="1104" y="1326"/>
                </a:lnTo>
                <a:lnTo>
                  <a:pt x="1104" y="1324"/>
                </a:lnTo>
                <a:lnTo>
                  <a:pt x="1106" y="1322"/>
                </a:lnTo>
                <a:lnTo>
                  <a:pt x="1106" y="1320"/>
                </a:lnTo>
                <a:lnTo>
                  <a:pt x="1106" y="1318"/>
                </a:lnTo>
                <a:lnTo>
                  <a:pt x="1108" y="1318"/>
                </a:lnTo>
                <a:lnTo>
                  <a:pt x="1110" y="1316"/>
                </a:lnTo>
                <a:lnTo>
                  <a:pt x="1110" y="1314"/>
                </a:lnTo>
                <a:lnTo>
                  <a:pt x="1111" y="1312"/>
                </a:lnTo>
                <a:lnTo>
                  <a:pt x="1111" y="1310"/>
                </a:lnTo>
                <a:lnTo>
                  <a:pt x="1113" y="1308"/>
                </a:lnTo>
                <a:lnTo>
                  <a:pt x="1113" y="1306"/>
                </a:lnTo>
                <a:lnTo>
                  <a:pt x="1111" y="1304"/>
                </a:lnTo>
                <a:lnTo>
                  <a:pt x="1111" y="1303"/>
                </a:lnTo>
                <a:lnTo>
                  <a:pt x="1111" y="1301"/>
                </a:lnTo>
                <a:lnTo>
                  <a:pt x="1110" y="1301"/>
                </a:lnTo>
                <a:lnTo>
                  <a:pt x="1110" y="1299"/>
                </a:lnTo>
                <a:lnTo>
                  <a:pt x="1108" y="1299"/>
                </a:lnTo>
                <a:lnTo>
                  <a:pt x="1108" y="1297"/>
                </a:lnTo>
                <a:lnTo>
                  <a:pt x="1106" y="1295"/>
                </a:lnTo>
                <a:lnTo>
                  <a:pt x="1104" y="1293"/>
                </a:lnTo>
                <a:lnTo>
                  <a:pt x="1102" y="1291"/>
                </a:lnTo>
                <a:lnTo>
                  <a:pt x="1100" y="1289"/>
                </a:lnTo>
                <a:lnTo>
                  <a:pt x="1098" y="1287"/>
                </a:lnTo>
                <a:lnTo>
                  <a:pt x="1096" y="1287"/>
                </a:lnTo>
                <a:lnTo>
                  <a:pt x="1094" y="1285"/>
                </a:lnTo>
                <a:lnTo>
                  <a:pt x="1092" y="1283"/>
                </a:lnTo>
                <a:lnTo>
                  <a:pt x="1090" y="1283"/>
                </a:lnTo>
                <a:lnTo>
                  <a:pt x="1090" y="1281"/>
                </a:lnTo>
                <a:lnTo>
                  <a:pt x="1088" y="1281"/>
                </a:lnTo>
                <a:lnTo>
                  <a:pt x="1086" y="1280"/>
                </a:lnTo>
                <a:lnTo>
                  <a:pt x="1085" y="1278"/>
                </a:lnTo>
                <a:lnTo>
                  <a:pt x="1083" y="1278"/>
                </a:lnTo>
                <a:lnTo>
                  <a:pt x="1083" y="1276"/>
                </a:lnTo>
                <a:lnTo>
                  <a:pt x="1081" y="1276"/>
                </a:lnTo>
                <a:lnTo>
                  <a:pt x="1079" y="1276"/>
                </a:lnTo>
                <a:lnTo>
                  <a:pt x="1079" y="1274"/>
                </a:lnTo>
                <a:lnTo>
                  <a:pt x="1077" y="1274"/>
                </a:lnTo>
                <a:lnTo>
                  <a:pt x="1075" y="1272"/>
                </a:lnTo>
                <a:lnTo>
                  <a:pt x="1075" y="1270"/>
                </a:lnTo>
                <a:lnTo>
                  <a:pt x="1075" y="1268"/>
                </a:lnTo>
                <a:lnTo>
                  <a:pt x="1077" y="1268"/>
                </a:lnTo>
                <a:lnTo>
                  <a:pt x="1077" y="1270"/>
                </a:lnTo>
                <a:lnTo>
                  <a:pt x="1077" y="1268"/>
                </a:lnTo>
                <a:lnTo>
                  <a:pt x="1077" y="1270"/>
                </a:lnTo>
                <a:lnTo>
                  <a:pt x="1079" y="1270"/>
                </a:lnTo>
                <a:lnTo>
                  <a:pt x="1081" y="1268"/>
                </a:lnTo>
                <a:lnTo>
                  <a:pt x="1083" y="1268"/>
                </a:lnTo>
                <a:lnTo>
                  <a:pt x="1085" y="1266"/>
                </a:lnTo>
                <a:lnTo>
                  <a:pt x="1086" y="1266"/>
                </a:lnTo>
                <a:lnTo>
                  <a:pt x="1086" y="1264"/>
                </a:lnTo>
                <a:lnTo>
                  <a:pt x="1085" y="1266"/>
                </a:lnTo>
                <a:lnTo>
                  <a:pt x="1083" y="1266"/>
                </a:lnTo>
                <a:lnTo>
                  <a:pt x="1085" y="1266"/>
                </a:lnTo>
                <a:lnTo>
                  <a:pt x="1083" y="1264"/>
                </a:lnTo>
                <a:lnTo>
                  <a:pt x="1085" y="1264"/>
                </a:lnTo>
                <a:lnTo>
                  <a:pt x="1083" y="1264"/>
                </a:lnTo>
                <a:lnTo>
                  <a:pt x="1085" y="1264"/>
                </a:lnTo>
                <a:lnTo>
                  <a:pt x="1085" y="1262"/>
                </a:lnTo>
                <a:lnTo>
                  <a:pt x="1083" y="1262"/>
                </a:lnTo>
                <a:lnTo>
                  <a:pt x="1085" y="1262"/>
                </a:lnTo>
                <a:lnTo>
                  <a:pt x="1085" y="1260"/>
                </a:lnTo>
                <a:lnTo>
                  <a:pt x="1083" y="1260"/>
                </a:lnTo>
                <a:lnTo>
                  <a:pt x="1083" y="1258"/>
                </a:lnTo>
                <a:lnTo>
                  <a:pt x="1081" y="1256"/>
                </a:lnTo>
                <a:lnTo>
                  <a:pt x="1079" y="1256"/>
                </a:lnTo>
                <a:lnTo>
                  <a:pt x="1077" y="1255"/>
                </a:lnTo>
                <a:lnTo>
                  <a:pt x="1077" y="1253"/>
                </a:lnTo>
                <a:lnTo>
                  <a:pt x="1077" y="1251"/>
                </a:lnTo>
                <a:lnTo>
                  <a:pt x="1075" y="1251"/>
                </a:lnTo>
                <a:lnTo>
                  <a:pt x="1077" y="1251"/>
                </a:lnTo>
                <a:lnTo>
                  <a:pt x="1077" y="1249"/>
                </a:lnTo>
                <a:lnTo>
                  <a:pt x="1075" y="1249"/>
                </a:lnTo>
                <a:lnTo>
                  <a:pt x="1077" y="1249"/>
                </a:lnTo>
                <a:lnTo>
                  <a:pt x="1075" y="1247"/>
                </a:lnTo>
                <a:lnTo>
                  <a:pt x="1075" y="1245"/>
                </a:lnTo>
                <a:lnTo>
                  <a:pt x="1075" y="1243"/>
                </a:lnTo>
                <a:lnTo>
                  <a:pt x="1075" y="1241"/>
                </a:lnTo>
                <a:lnTo>
                  <a:pt x="1073" y="1241"/>
                </a:lnTo>
                <a:lnTo>
                  <a:pt x="1071" y="1241"/>
                </a:lnTo>
                <a:lnTo>
                  <a:pt x="1071" y="1243"/>
                </a:lnTo>
                <a:lnTo>
                  <a:pt x="1069" y="1241"/>
                </a:lnTo>
                <a:lnTo>
                  <a:pt x="1067" y="1241"/>
                </a:lnTo>
                <a:lnTo>
                  <a:pt x="1065" y="1243"/>
                </a:lnTo>
                <a:lnTo>
                  <a:pt x="1065" y="1241"/>
                </a:lnTo>
                <a:lnTo>
                  <a:pt x="1067" y="1239"/>
                </a:lnTo>
                <a:lnTo>
                  <a:pt x="1065" y="1239"/>
                </a:lnTo>
                <a:lnTo>
                  <a:pt x="1063" y="1239"/>
                </a:lnTo>
                <a:lnTo>
                  <a:pt x="1063" y="1241"/>
                </a:lnTo>
                <a:lnTo>
                  <a:pt x="1062" y="1241"/>
                </a:lnTo>
                <a:lnTo>
                  <a:pt x="1062" y="1239"/>
                </a:lnTo>
                <a:lnTo>
                  <a:pt x="1060" y="1239"/>
                </a:lnTo>
                <a:lnTo>
                  <a:pt x="1060" y="1237"/>
                </a:lnTo>
                <a:lnTo>
                  <a:pt x="1060" y="1235"/>
                </a:lnTo>
                <a:lnTo>
                  <a:pt x="1058" y="1235"/>
                </a:lnTo>
                <a:lnTo>
                  <a:pt x="1056" y="1233"/>
                </a:lnTo>
                <a:lnTo>
                  <a:pt x="1056" y="1231"/>
                </a:lnTo>
                <a:lnTo>
                  <a:pt x="1058" y="1231"/>
                </a:lnTo>
                <a:lnTo>
                  <a:pt x="1058" y="1230"/>
                </a:lnTo>
                <a:lnTo>
                  <a:pt x="1058" y="1231"/>
                </a:lnTo>
                <a:lnTo>
                  <a:pt x="1056" y="1231"/>
                </a:lnTo>
                <a:lnTo>
                  <a:pt x="1054" y="1231"/>
                </a:lnTo>
                <a:lnTo>
                  <a:pt x="1054" y="1230"/>
                </a:lnTo>
                <a:lnTo>
                  <a:pt x="1054" y="1228"/>
                </a:lnTo>
                <a:lnTo>
                  <a:pt x="1056" y="1226"/>
                </a:lnTo>
                <a:lnTo>
                  <a:pt x="1056" y="1224"/>
                </a:lnTo>
                <a:lnTo>
                  <a:pt x="1058" y="1224"/>
                </a:lnTo>
                <a:lnTo>
                  <a:pt x="1056" y="1224"/>
                </a:lnTo>
                <a:lnTo>
                  <a:pt x="1056" y="1226"/>
                </a:lnTo>
                <a:lnTo>
                  <a:pt x="1056" y="1224"/>
                </a:lnTo>
                <a:lnTo>
                  <a:pt x="1054" y="1224"/>
                </a:lnTo>
                <a:lnTo>
                  <a:pt x="1056" y="1226"/>
                </a:lnTo>
                <a:lnTo>
                  <a:pt x="1054" y="1226"/>
                </a:lnTo>
                <a:lnTo>
                  <a:pt x="1054" y="1228"/>
                </a:lnTo>
                <a:lnTo>
                  <a:pt x="1052" y="1228"/>
                </a:lnTo>
                <a:lnTo>
                  <a:pt x="1050" y="1228"/>
                </a:lnTo>
                <a:lnTo>
                  <a:pt x="1050" y="1230"/>
                </a:lnTo>
                <a:lnTo>
                  <a:pt x="1050" y="1228"/>
                </a:lnTo>
                <a:lnTo>
                  <a:pt x="1050" y="1230"/>
                </a:lnTo>
                <a:lnTo>
                  <a:pt x="1048" y="1230"/>
                </a:lnTo>
                <a:lnTo>
                  <a:pt x="1048" y="1228"/>
                </a:lnTo>
                <a:lnTo>
                  <a:pt x="1048" y="1230"/>
                </a:lnTo>
                <a:lnTo>
                  <a:pt x="1046" y="1230"/>
                </a:lnTo>
                <a:lnTo>
                  <a:pt x="1044" y="1230"/>
                </a:lnTo>
                <a:lnTo>
                  <a:pt x="1044" y="1228"/>
                </a:lnTo>
                <a:lnTo>
                  <a:pt x="1042" y="1228"/>
                </a:lnTo>
                <a:lnTo>
                  <a:pt x="1040" y="1228"/>
                </a:lnTo>
                <a:lnTo>
                  <a:pt x="1040" y="1226"/>
                </a:lnTo>
                <a:lnTo>
                  <a:pt x="1042" y="1224"/>
                </a:lnTo>
                <a:lnTo>
                  <a:pt x="1042" y="1222"/>
                </a:lnTo>
                <a:lnTo>
                  <a:pt x="1040" y="1222"/>
                </a:lnTo>
                <a:lnTo>
                  <a:pt x="1038" y="1222"/>
                </a:lnTo>
                <a:lnTo>
                  <a:pt x="1038" y="1224"/>
                </a:lnTo>
                <a:lnTo>
                  <a:pt x="1038" y="1226"/>
                </a:lnTo>
                <a:lnTo>
                  <a:pt x="1037" y="1226"/>
                </a:lnTo>
                <a:lnTo>
                  <a:pt x="1035" y="1226"/>
                </a:lnTo>
                <a:lnTo>
                  <a:pt x="1033" y="1226"/>
                </a:lnTo>
                <a:lnTo>
                  <a:pt x="1033" y="1228"/>
                </a:lnTo>
                <a:lnTo>
                  <a:pt x="1031" y="1228"/>
                </a:lnTo>
                <a:lnTo>
                  <a:pt x="1031" y="1226"/>
                </a:lnTo>
                <a:lnTo>
                  <a:pt x="1031" y="1228"/>
                </a:lnTo>
                <a:lnTo>
                  <a:pt x="1029" y="1228"/>
                </a:lnTo>
                <a:lnTo>
                  <a:pt x="1029" y="1226"/>
                </a:lnTo>
                <a:lnTo>
                  <a:pt x="1027" y="1226"/>
                </a:lnTo>
                <a:lnTo>
                  <a:pt x="1027" y="1224"/>
                </a:lnTo>
                <a:lnTo>
                  <a:pt x="1027" y="1226"/>
                </a:lnTo>
                <a:lnTo>
                  <a:pt x="1025" y="1226"/>
                </a:lnTo>
                <a:lnTo>
                  <a:pt x="1023" y="1226"/>
                </a:lnTo>
                <a:lnTo>
                  <a:pt x="1021" y="1226"/>
                </a:lnTo>
                <a:lnTo>
                  <a:pt x="1019" y="1226"/>
                </a:lnTo>
                <a:lnTo>
                  <a:pt x="1019" y="1228"/>
                </a:lnTo>
                <a:lnTo>
                  <a:pt x="1017" y="1228"/>
                </a:lnTo>
                <a:lnTo>
                  <a:pt x="1015" y="1228"/>
                </a:lnTo>
                <a:lnTo>
                  <a:pt x="1015" y="1226"/>
                </a:lnTo>
                <a:lnTo>
                  <a:pt x="1015" y="1228"/>
                </a:lnTo>
                <a:lnTo>
                  <a:pt x="1015" y="1230"/>
                </a:lnTo>
                <a:lnTo>
                  <a:pt x="1014" y="1230"/>
                </a:lnTo>
                <a:lnTo>
                  <a:pt x="1012" y="1230"/>
                </a:lnTo>
                <a:lnTo>
                  <a:pt x="1012" y="1228"/>
                </a:lnTo>
                <a:lnTo>
                  <a:pt x="1010" y="1228"/>
                </a:lnTo>
                <a:lnTo>
                  <a:pt x="1008" y="1230"/>
                </a:lnTo>
                <a:lnTo>
                  <a:pt x="1006" y="1231"/>
                </a:lnTo>
                <a:lnTo>
                  <a:pt x="1004" y="1231"/>
                </a:lnTo>
                <a:lnTo>
                  <a:pt x="1002" y="1233"/>
                </a:lnTo>
                <a:lnTo>
                  <a:pt x="1002" y="1235"/>
                </a:lnTo>
                <a:lnTo>
                  <a:pt x="1000" y="1235"/>
                </a:lnTo>
                <a:lnTo>
                  <a:pt x="1000" y="1237"/>
                </a:lnTo>
                <a:lnTo>
                  <a:pt x="998" y="1237"/>
                </a:lnTo>
                <a:lnTo>
                  <a:pt x="998" y="1239"/>
                </a:lnTo>
                <a:lnTo>
                  <a:pt x="996" y="1241"/>
                </a:lnTo>
                <a:lnTo>
                  <a:pt x="994" y="1241"/>
                </a:lnTo>
                <a:lnTo>
                  <a:pt x="994" y="1243"/>
                </a:lnTo>
                <a:lnTo>
                  <a:pt x="996" y="1243"/>
                </a:lnTo>
                <a:lnTo>
                  <a:pt x="996" y="1241"/>
                </a:lnTo>
                <a:lnTo>
                  <a:pt x="996" y="1243"/>
                </a:lnTo>
                <a:lnTo>
                  <a:pt x="994" y="1243"/>
                </a:lnTo>
                <a:lnTo>
                  <a:pt x="996" y="1243"/>
                </a:lnTo>
                <a:lnTo>
                  <a:pt x="996" y="1245"/>
                </a:lnTo>
                <a:lnTo>
                  <a:pt x="994" y="1245"/>
                </a:lnTo>
                <a:lnTo>
                  <a:pt x="992" y="1245"/>
                </a:lnTo>
                <a:lnTo>
                  <a:pt x="992" y="1247"/>
                </a:lnTo>
                <a:lnTo>
                  <a:pt x="990" y="1247"/>
                </a:lnTo>
                <a:lnTo>
                  <a:pt x="990" y="1249"/>
                </a:lnTo>
                <a:lnTo>
                  <a:pt x="989" y="1249"/>
                </a:lnTo>
                <a:lnTo>
                  <a:pt x="987" y="1249"/>
                </a:lnTo>
                <a:lnTo>
                  <a:pt x="989" y="1249"/>
                </a:lnTo>
                <a:lnTo>
                  <a:pt x="987" y="1249"/>
                </a:lnTo>
                <a:lnTo>
                  <a:pt x="987" y="1251"/>
                </a:lnTo>
                <a:lnTo>
                  <a:pt x="989" y="1251"/>
                </a:lnTo>
                <a:lnTo>
                  <a:pt x="990" y="1251"/>
                </a:lnTo>
                <a:lnTo>
                  <a:pt x="990" y="1253"/>
                </a:lnTo>
                <a:lnTo>
                  <a:pt x="992" y="1253"/>
                </a:lnTo>
                <a:lnTo>
                  <a:pt x="992" y="1251"/>
                </a:lnTo>
                <a:lnTo>
                  <a:pt x="994" y="1251"/>
                </a:lnTo>
                <a:lnTo>
                  <a:pt x="996" y="1251"/>
                </a:lnTo>
                <a:lnTo>
                  <a:pt x="994" y="1251"/>
                </a:lnTo>
                <a:lnTo>
                  <a:pt x="994" y="1253"/>
                </a:lnTo>
                <a:lnTo>
                  <a:pt x="992" y="1253"/>
                </a:lnTo>
                <a:lnTo>
                  <a:pt x="990" y="1253"/>
                </a:lnTo>
                <a:lnTo>
                  <a:pt x="989" y="1253"/>
                </a:lnTo>
                <a:lnTo>
                  <a:pt x="987" y="1255"/>
                </a:lnTo>
                <a:lnTo>
                  <a:pt x="989" y="1255"/>
                </a:lnTo>
                <a:lnTo>
                  <a:pt x="989" y="1253"/>
                </a:lnTo>
                <a:lnTo>
                  <a:pt x="990" y="1253"/>
                </a:lnTo>
                <a:lnTo>
                  <a:pt x="992" y="1253"/>
                </a:lnTo>
                <a:lnTo>
                  <a:pt x="994" y="1253"/>
                </a:lnTo>
                <a:lnTo>
                  <a:pt x="994" y="1251"/>
                </a:lnTo>
                <a:lnTo>
                  <a:pt x="996" y="1251"/>
                </a:lnTo>
                <a:lnTo>
                  <a:pt x="998" y="1251"/>
                </a:lnTo>
                <a:lnTo>
                  <a:pt x="1000" y="1251"/>
                </a:lnTo>
                <a:lnTo>
                  <a:pt x="1002" y="1251"/>
                </a:lnTo>
                <a:lnTo>
                  <a:pt x="1002" y="1249"/>
                </a:lnTo>
                <a:lnTo>
                  <a:pt x="1004" y="1249"/>
                </a:lnTo>
                <a:lnTo>
                  <a:pt x="1002" y="1249"/>
                </a:lnTo>
                <a:lnTo>
                  <a:pt x="1000" y="1249"/>
                </a:lnTo>
                <a:lnTo>
                  <a:pt x="1000" y="1251"/>
                </a:lnTo>
                <a:lnTo>
                  <a:pt x="998" y="1251"/>
                </a:lnTo>
                <a:lnTo>
                  <a:pt x="996" y="1251"/>
                </a:lnTo>
                <a:lnTo>
                  <a:pt x="998" y="1251"/>
                </a:lnTo>
                <a:lnTo>
                  <a:pt x="998" y="1249"/>
                </a:lnTo>
                <a:lnTo>
                  <a:pt x="1000" y="1249"/>
                </a:lnTo>
                <a:lnTo>
                  <a:pt x="1002" y="1249"/>
                </a:lnTo>
                <a:lnTo>
                  <a:pt x="1004" y="1249"/>
                </a:lnTo>
                <a:lnTo>
                  <a:pt x="1004" y="1247"/>
                </a:lnTo>
                <a:lnTo>
                  <a:pt x="1006" y="1247"/>
                </a:lnTo>
                <a:lnTo>
                  <a:pt x="1006" y="1249"/>
                </a:lnTo>
                <a:lnTo>
                  <a:pt x="1006" y="1247"/>
                </a:lnTo>
                <a:lnTo>
                  <a:pt x="1008" y="1247"/>
                </a:lnTo>
                <a:lnTo>
                  <a:pt x="1008" y="1249"/>
                </a:lnTo>
                <a:lnTo>
                  <a:pt x="1010" y="1249"/>
                </a:lnTo>
                <a:lnTo>
                  <a:pt x="1010" y="1247"/>
                </a:lnTo>
                <a:lnTo>
                  <a:pt x="1010" y="1249"/>
                </a:lnTo>
                <a:lnTo>
                  <a:pt x="1010" y="1247"/>
                </a:lnTo>
                <a:lnTo>
                  <a:pt x="1012" y="1247"/>
                </a:lnTo>
                <a:lnTo>
                  <a:pt x="1012" y="1245"/>
                </a:lnTo>
                <a:lnTo>
                  <a:pt x="1014" y="1245"/>
                </a:lnTo>
                <a:lnTo>
                  <a:pt x="1015" y="1245"/>
                </a:lnTo>
                <a:lnTo>
                  <a:pt x="1017" y="1245"/>
                </a:lnTo>
                <a:lnTo>
                  <a:pt x="1017" y="1243"/>
                </a:lnTo>
                <a:lnTo>
                  <a:pt x="1017" y="1241"/>
                </a:lnTo>
                <a:lnTo>
                  <a:pt x="1019" y="1241"/>
                </a:lnTo>
                <a:lnTo>
                  <a:pt x="1021" y="1241"/>
                </a:lnTo>
                <a:lnTo>
                  <a:pt x="1023" y="1239"/>
                </a:lnTo>
                <a:lnTo>
                  <a:pt x="1023" y="1241"/>
                </a:lnTo>
                <a:lnTo>
                  <a:pt x="1021" y="1241"/>
                </a:lnTo>
                <a:lnTo>
                  <a:pt x="1023" y="1241"/>
                </a:lnTo>
                <a:lnTo>
                  <a:pt x="1025" y="1241"/>
                </a:lnTo>
                <a:lnTo>
                  <a:pt x="1027" y="1239"/>
                </a:lnTo>
                <a:lnTo>
                  <a:pt x="1027" y="1241"/>
                </a:lnTo>
                <a:lnTo>
                  <a:pt x="1029" y="1239"/>
                </a:lnTo>
                <a:lnTo>
                  <a:pt x="1031" y="1239"/>
                </a:lnTo>
                <a:lnTo>
                  <a:pt x="1033" y="1239"/>
                </a:lnTo>
                <a:lnTo>
                  <a:pt x="1033" y="1237"/>
                </a:lnTo>
                <a:lnTo>
                  <a:pt x="1035" y="1237"/>
                </a:lnTo>
                <a:lnTo>
                  <a:pt x="1037" y="1237"/>
                </a:lnTo>
                <a:lnTo>
                  <a:pt x="1037" y="1239"/>
                </a:lnTo>
                <a:lnTo>
                  <a:pt x="1038" y="1241"/>
                </a:lnTo>
                <a:lnTo>
                  <a:pt x="1040" y="1241"/>
                </a:lnTo>
                <a:lnTo>
                  <a:pt x="1042" y="1241"/>
                </a:lnTo>
                <a:lnTo>
                  <a:pt x="1042" y="1243"/>
                </a:lnTo>
                <a:lnTo>
                  <a:pt x="1046" y="1243"/>
                </a:lnTo>
                <a:lnTo>
                  <a:pt x="1046" y="1245"/>
                </a:lnTo>
                <a:lnTo>
                  <a:pt x="1048" y="1245"/>
                </a:lnTo>
                <a:lnTo>
                  <a:pt x="1048" y="1247"/>
                </a:lnTo>
                <a:lnTo>
                  <a:pt x="1046" y="1247"/>
                </a:lnTo>
                <a:lnTo>
                  <a:pt x="1048" y="1247"/>
                </a:lnTo>
                <a:lnTo>
                  <a:pt x="1050" y="1249"/>
                </a:lnTo>
                <a:lnTo>
                  <a:pt x="1048" y="1249"/>
                </a:lnTo>
                <a:lnTo>
                  <a:pt x="1050" y="1249"/>
                </a:lnTo>
                <a:lnTo>
                  <a:pt x="1052" y="1249"/>
                </a:lnTo>
                <a:lnTo>
                  <a:pt x="1054" y="1249"/>
                </a:lnTo>
                <a:lnTo>
                  <a:pt x="1054" y="1251"/>
                </a:lnTo>
                <a:lnTo>
                  <a:pt x="1056" y="1251"/>
                </a:lnTo>
                <a:lnTo>
                  <a:pt x="1056" y="1249"/>
                </a:lnTo>
                <a:lnTo>
                  <a:pt x="1056" y="1247"/>
                </a:lnTo>
                <a:lnTo>
                  <a:pt x="1058" y="1247"/>
                </a:lnTo>
                <a:lnTo>
                  <a:pt x="1060" y="1247"/>
                </a:lnTo>
                <a:lnTo>
                  <a:pt x="1060" y="1245"/>
                </a:lnTo>
                <a:lnTo>
                  <a:pt x="1062" y="1245"/>
                </a:lnTo>
                <a:lnTo>
                  <a:pt x="1062" y="1247"/>
                </a:lnTo>
                <a:lnTo>
                  <a:pt x="1063" y="1247"/>
                </a:lnTo>
                <a:lnTo>
                  <a:pt x="1063" y="1249"/>
                </a:lnTo>
                <a:lnTo>
                  <a:pt x="1065" y="1249"/>
                </a:lnTo>
                <a:lnTo>
                  <a:pt x="1067" y="1249"/>
                </a:lnTo>
                <a:lnTo>
                  <a:pt x="1067" y="1247"/>
                </a:lnTo>
                <a:lnTo>
                  <a:pt x="1067" y="1249"/>
                </a:lnTo>
                <a:lnTo>
                  <a:pt x="1065" y="1249"/>
                </a:lnTo>
                <a:lnTo>
                  <a:pt x="1067" y="1249"/>
                </a:lnTo>
                <a:lnTo>
                  <a:pt x="1067" y="1251"/>
                </a:lnTo>
                <a:lnTo>
                  <a:pt x="1065" y="1251"/>
                </a:lnTo>
                <a:lnTo>
                  <a:pt x="1063" y="1253"/>
                </a:lnTo>
                <a:lnTo>
                  <a:pt x="1062" y="1253"/>
                </a:lnTo>
                <a:lnTo>
                  <a:pt x="1060" y="1253"/>
                </a:lnTo>
                <a:lnTo>
                  <a:pt x="1060" y="1255"/>
                </a:lnTo>
                <a:lnTo>
                  <a:pt x="1058" y="1255"/>
                </a:lnTo>
                <a:lnTo>
                  <a:pt x="1060" y="1255"/>
                </a:lnTo>
                <a:lnTo>
                  <a:pt x="1060" y="1256"/>
                </a:lnTo>
                <a:lnTo>
                  <a:pt x="1062" y="1256"/>
                </a:lnTo>
                <a:lnTo>
                  <a:pt x="1062" y="1258"/>
                </a:lnTo>
                <a:lnTo>
                  <a:pt x="1063" y="1258"/>
                </a:lnTo>
                <a:lnTo>
                  <a:pt x="1065" y="1258"/>
                </a:lnTo>
                <a:lnTo>
                  <a:pt x="1067" y="1258"/>
                </a:lnTo>
                <a:lnTo>
                  <a:pt x="1067" y="1260"/>
                </a:lnTo>
                <a:lnTo>
                  <a:pt x="1069" y="1260"/>
                </a:lnTo>
                <a:lnTo>
                  <a:pt x="1067" y="1260"/>
                </a:lnTo>
                <a:lnTo>
                  <a:pt x="1069" y="1260"/>
                </a:lnTo>
                <a:lnTo>
                  <a:pt x="1069" y="1262"/>
                </a:lnTo>
                <a:lnTo>
                  <a:pt x="1071" y="1262"/>
                </a:lnTo>
                <a:lnTo>
                  <a:pt x="1071" y="1260"/>
                </a:lnTo>
                <a:lnTo>
                  <a:pt x="1071" y="1262"/>
                </a:lnTo>
                <a:lnTo>
                  <a:pt x="1071" y="1264"/>
                </a:lnTo>
                <a:lnTo>
                  <a:pt x="1069" y="1264"/>
                </a:lnTo>
                <a:lnTo>
                  <a:pt x="1067" y="1264"/>
                </a:lnTo>
                <a:lnTo>
                  <a:pt x="1065" y="1264"/>
                </a:lnTo>
                <a:lnTo>
                  <a:pt x="1063" y="1264"/>
                </a:lnTo>
                <a:lnTo>
                  <a:pt x="1062" y="1262"/>
                </a:lnTo>
                <a:lnTo>
                  <a:pt x="1060" y="1262"/>
                </a:lnTo>
                <a:lnTo>
                  <a:pt x="1058" y="1260"/>
                </a:lnTo>
                <a:lnTo>
                  <a:pt x="1056" y="1260"/>
                </a:lnTo>
                <a:lnTo>
                  <a:pt x="1054" y="1258"/>
                </a:lnTo>
                <a:lnTo>
                  <a:pt x="1052" y="1258"/>
                </a:lnTo>
                <a:lnTo>
                  <a:pt x="1050" y="1258"/>
                </a:lnTo>
                <a:lnTo>
                  <a:pt x="1050" y="1256"/>
                </a:lnTo>
                <a:lnTo>
                  <a:pt x="1048" y="1256"/>
                </a:lnTo>
                <a:lnTo>
                  <a:pt x="1046" y="1255"/>
                </a:lnTo>
                <a:lnTo>
                  <a:pt x="1044" y="1255"/>
                </a:lnTo>
                <a:lnTo>
                  <a:pt x="1042" y="1255"/>
                </a:lnTo>
                <a:lnTo>
                  <a:pt x="1040" y="1255"/>
                </a:lnTo>
                <a:lnTo>
                  <a:pt x="1040" y="1253"/>
                </a:lnTo>
                <a:lnTo>
                  <a:pt x="1038" y="1253"/>
                </a:lnTo>
                <a:lnTo>
                  <a:pt x="1037" y="1253"/>
                </a:lnTo>
                <a:lnTo>
                  <a:pt x="1035" y="1253"/>
                </a:lnTo>
                <a:lnTo>
                  <a:pt x="1033" y="1253"/>
                </a:lnTo>
                <a:lnTo>
                  <a:pt x="1031" y="1253"/>
                </a:lnTo>
                <a:lnTo>
                  <a:pt x="1029" y="1253"/>
                </a:lnTo>
                <a:lnTo>
                  <a:pt x="1029" y="1251"/>
                </a:lnTo>
                <a:lnTo>
                  <a:pt x="1025" y="1251"/>
                </a:lnTo>
                <a:lnTo>
                  <a:pt x="1023" y="1251"/>
                </a:lnTo>
                <a:lnTo>
                  <a:pt x="1021" y="1253"/>
                </a:lnTo>
                <a:lnTo>
                  <a:pt x="1019" y="1253"/>
                </a:lnTo>
                <a:lnTo>
                  <a:pt x="1017" y="1253"/>
                </a:lnTo>
                <a:lnTo>
                  <a:pt x="1015" y="1253"/>
                </a:lnTo>
                <a:lnTo>
                  <a:pt x="1014" y="1253"/>
                </a:lnTo>
                <a:lnTo>
                  <a:pt x="1012" y="1253"/>
                </a:lnTo>
                <a:lnTo>
                  <a:pt x="1010" y="1253"/>
                </a:lnTo>
                <a:lnTo>
                  <a:pt x="1008" y="1253"/>
                </a:lnTo>
                <a:lnTo>
                  <a:pt x="1008" y="1255"/>
                </a:lnTo>
                <a:lnTo>
                  <a:pt x="1006" y="1255"/>
                </a:lnTo>
                <a:lnTo>
                  <a:pt x="1004" y="1255"/>
                </a:lnTo>
                <a:lnTo>
                  <a:pt x="1002" y="1255"/>
                </a:lnTo>
                <a:lnTo>
                  <a:pt x="1000" y="1255"/>
                </a:lnTo>
                <a:lnTo>
                  <a:pt x="998" y="1255"/>
                </a:lnTo>
                <a:lnTo>
                  <a:pt x="996" y="1255"/>
                </a:lnTo>
                <a:lnTo>
                  <a:pt x="994" y="1255"/>
                </a:lnTo>
                <a:lnTo>
                  <a:pt x="992" y="1255"/>
                </a:lnTo>
                <a:lnTo>
                  <a:pt x="992" y="1256"/>
                </a:lnTo>
                <a:lnTo>
                  <a:pt x="990" y="1256"/>
                </a:lnTo>
                <a:lnTo>
                  <a:pt x="989" y="1256"/>
                </a:lnTo>
                <a:lnTo>
                  <a:pt x="987" y="1256"/>
                </a:lnTo>
                <a:lnTo>
                  <a:pt x="985" y="1256"/>
                </a:lnTo>
                <a:lnTo>
                  <a:pt x="983" y="1258"/>
                </a:lnTo>
                <a:lnTo>
                  <a:pt x="981" y="1258"/>
                </a:lnTo>
                <a:lnTo>
                  <a:pt x="979" y="1258"/>
                </a:lnTo>
                <a:lnTo>
                  <a:pt x="977" y="1258"/>
                </a:lnTo>
                <a:lnTo>
                  <a:pt x="977" y="1260"/>
                </a:lnTo>
                <a:lnTo>
                  <a:pt x="977" y="1258"/>
                </a:lnTo>
                <a:lnTo>
                  <a:pt x="975" y="1256"/>
                </a:lnTo>
                <a:lnTo>
                  <a:pt x="975" y="1258"/>
                </a:lnTo>
                <a:lnTo>
                  <a:pt x="973" y="1258"/>
                </a:lnTo>
                <a:lnTo>
                  <a:pt x="973" y="1256"/>
                </a:lnTo>
                <a:lnTo>
                  <a:pt x="973" y="1258"/>
                </a:lnTo>
                <a:lnTo>
                  <a:pt x="975" y="1258"/>
                </a:lnTo>
                <a:lnTo>
                  <a:pt x="975" y="1260"/>
                </a:lnTo>
                <a:lnTo>
                  <a:pt x="973" y="1260"/>
                </a:lnTo>
                <a:lnTo>
                  <a:pt x="971" y="1260"/>
                </a:lnTo>
                <a:lnTo>
                  <a:pt x="969" y="1260"/>
                </a:lnTo>
                <a:lnTo>
                  <a:pt x="967" y="1260"/>
                </a:lnTo>
                <a:lnTo>
                  <a:pt x="967" y="1262"/>
                </a:lnTo>
                <a:lnTo>
                  <a:pt x="966" y="1262"/>
                </a:lnTo>
                <a:lnTo>
                  <a:pt x="964" y="1262"/>
                </a:lnTo>
                <a:lnTo>
                  <a:pt x="962" y="1262"/>
                </a:lnTo>
                <a:lnTo>
                  <a:pt x="956" y="1262"/>
                </a:lnTo>
                <a:lnTo>
                  <a:pt x="954" y="1262"/>
                </a:lnTo>
                <a:lnTo>
                  <a:pt x="952" y="1262"/>
                </a:lnTo>
                <a:lnTo>
                  <a:pt x="950" y="1262"/>
                </a:lnTo>
                <a:lnTo>
                  <a:pt x="948" y="1262"/>
                </a:lnTo>
                <a:lnTo>
                  <a:pt x="946" y="1262"/>
                </a:lnTo>
                <a:lnTo>
                  <a:pt x="944" y="1262"/>
                </a:lnTo>
                <a:lnTo>
                  <a:pt x="942" y="1262"/>
                </a:lnTo>
                <a:lnTo>
                  <a:pt x="941" y="1260"/>
                </a:lnTo>
                <a:lnTo>
                  <a:pt x="939" y="1260"/>
                </a:lnTo>
                <a:lnTo>
                  <a:pt x="937" y="1262"/>
                </a:lnTo>
                <a:lnTo>
                  <a:pt x="935" y="1262"/>
                </a:lnTo>
                <a:lnTo>
                  <a:pt x="933" y="1264"/>
                </a:lnTo>
                <a:lnTo>
                  <a:pt x="933" y="1266"/>
                </a:lnTo>
                <a:lnTo>
                  <a:pt x="931" y="1266"/>
                </a:lnTo>
                <a:lnTo>
                  <a:pt x="929" y="1266"/>
                </a:lnTo>
                <a:lnTo>
                  <a:pt x="927" y="1268"/>
                </a:lnTo>
                <a:lnTo>
                  <a:pt x="925" y="1268"/>
                </a:lnTo>
                <a:lnTo>
                  <a:pt x="923" y="1268"/>
                </a:lnTo>
                <a:lnTo>
                  <a:pt x="921" y="1268"/>
                </a:lnTo>
                <a:lnTo>
                  <a:pt x="921" y="1270"/>
                </a:lnTo>
                <a:lnTo>
                  <a:pt x="919" y="1270"/>
                </a:lnTo>
                <a:lnTo>
                  <a:pt x="918" y="1270"/>
                </a:lnTo>
                <a:lnTo>
                  <a:pt x="916" y="1270"/>
                </a:lnTo>
                <a:lnTo>
                  <a:pt x="916" y="1272"/>
                </a:lnTo>
                <a:lnTo>
                  <a:pt x="914" y="1272"/>
                </a:lnTo>
                <a:lnTo>
                  <a:pt x="910" y="1272"/>
                </a:lnTo>
                <a:lnTo>
                  <a:pt x="908" y="1272"/>
                </a:lnTo>
                <a:lnTo>
                  <a:pt x="906" y="1272"/>
                </a:lnTo>
                <a:lnTo>
                  <a:pt x="904" y="1274"/>
                </a:lnTo>
                <a:lnTo>
                  <a:pt x="902" y="1274"/>
                </a:lnTo>
                <a:lnTo>
                  <a:pt x="900" y="1274"/>
                </a:lnTo>
                <a:lnTo>
                  <a:pt x="898" y="1274"/>
                </a:lnTo>
                <a:lnTo>
                  <a:pt x="896" y="1274"/>
                </a:lnTo>
                <a:lnTo>
                  <a:pt x="894" y="1272"/>
                </a:lnTo>
                <a:lnTo>
                  <a:pt x="893" y="1272"/>
                </a:lnTo>
                <a:lnTo>
                  <a:pt x="891" y="1272"/>
                </a:lnTo>
                <a:lnTo>
                  <a:pt x="889" y="1272"/>
                </a:lnTo>
                <a:lnTo>
                  <a:pt x="887" y="1272"/>
                </a:lnTo>
                <a:lnTo>
                  <a:pt x="885" y="1272"/>
                </a:lnTo>
                <a:lnTo>
                  <a:pt x="883" y="1272"/>
                </a:lnTo>
                <a:lnTo>
                  <a:pt x="883" y="1270"/>
                </a:lnTo>
                <a:lnTo>
                  <a:pt x="881" y="1270"/>
                </a:lnTo>
                <a:lnTo>
                  <a:pt x="879" y="1270"/>
                </a:lnTo>
                <a:lnTo>
                  <a:pt x="877" y="1270"/>
                </a:lnTo>
                <a:lnTo>
                  <a:pt x="879" y="1270"/>
                </a:lnTo>
                <a:lnTo>
                  <a:pt x="881" y="1268"/>
                </a:lnTo>
                <a:lnTo>
                  <a:pt x="881" y="1266"/>
                </a:lnTo>
                <a:lnTo>
                  <a:pt x="881" y="1264"/>
                </a:lnTo>
                <a:lnTo>
                  <a:pt x="881" y="1262"/>
                </a:lnTo>
                <a:lnTo>
                  <a:pt x="881" y="1264"/>
                </a:lnTo>
                <a:lnTo>
                  <a:pt x="881" y="1266"/>
                </a:lnTo>
                <a:lnTo>
                  <a:pt x="879" y="1268"/>
                </a:lnTo>
                <a:lnTo>
                  <a:pt x="877" y="1270"/>
                </a:lnTo>
                <a:lnTo>
                  <a:pt x="875" y="1270"/>
                </a:lnTo>
                <a:lnTo>
                  <a:pt x="873" y="1270"/>
                </a:lnTo>
                <a:lnTo>
                  <a:pt x="871" y="1270"/>
                </a:lnTo>
                <a:lnTo>
                  <a:pt x="870" y="1268"/>
                </a:lnTo>
                <a:lnTo>
                  <a:pt x="868" y="1268"/>
                </a:lnTo>
                <a:lnTo>
                  <a:pt x="866" y="1268"/>
                </a:lnTo>
                <a:lnTo>
                  <a:pt x="864" y="1268"/>
                </a:lnTo>
                <a:lnTo>
                  <a:pt x="862" y="1268"/>
                </a:lnTo>
                <a:lnTo>
                  <a:pt x="860" y="1268"/>
                </a:lnTo>
                <a:lnTo>
                  <a:pt x="858" y="1268"/>
                </a:lnTo>
                <a:lnTo>
                  <a:pt x="856" y="1268"/>
                </a:lnTo>
                <a:lnTo>
                  <a:pt x="854" y="1268"/>
                </a:lnTo>
                <a:lnTo>
                  <a:pt x="852" y="1268"/>
                </a:lnTo>
                <a:lnTo>
                  <a:pt x="852" y="1266"/>
                </a:lnTo>
                <a:lnTo>
                  <a:pt x="850" y="1266"/>
                </a:lnTo>
                <a:lnTo>
                  <a:pt x="850" y="1268"/>
                </a:lnTo>
                <a:lnTo>
                  <a:pt x="848" y="1268"/>
                </a:lnTo>
                <a:lnTo>
                  <a:pt x="846" y="1268"/>
                </a:lnTo>
                <a:lnTo>
                  <a:pt x="845" y="1268"/>
                </a:lnTo>
                <a:lnTo>
                  <a:pt x="843" y="1268"/>
                </a:lnTo>
                <a:lnTo>
                  <a:pt x="841" y="1268"/>
                </a:lnTo>
                <a:lnTo>
                  <a:pt x="841" y="1266"/>
                </a:lnTo>
                <a:lnTo>
                  <a:pt x="839" y="1268"/>
                </a:lnTo>
                <a:lnTo>
                  <a:pt x="835" y="1268"/>
                </a:lnTo>
                <a:lnTo>
                  <a:pt x="833" y="1268"/>
                </a:lnTo>
                <a:lnTo>
                  <a:pt x="831" y="1268"/>
                </a:lnTo>
                <a:lnTo>
                  <a:pt x="829" y="1268"/>
                </a:lnTo>
                <a:lnTo>
                  <a:pt x="829" y="1270"/>
                </a:lnTo>
                <a:lnTo>
                  <a:pt x="827" y="1270"/>
                </a:lnTo>
                <a:lnTo>
                  <a:pt x="827" y="1272"/>
                </a:lnTo>
                <a:lnTo>
                  <a:pt x="827" y="1274"/>
                </a:lnTo>
                <a:lnTo>
                  <a:pt x="825" y="1276"/>
                </a:lnTo>
                <a:lnTo>
                  <a:pt x="825" y="1278"/>
                </a:lnTo>
                <a:lnTo>
                  <a:pt x="823" y="1278"/>
                </a:lnTo>
                <a:lnTo>
                  <a:pt x="823" y="1280"/>
                </a:lnTo>
                <a:lnTo>
                  <a:pt x="823" y="1281"/>
                </a:lnTo>
                <a:lnTo>
                  <a:pt x="822" y="1281"/>
                </a:lnTo>
                <a:lnTo>
                  <a:pt x="820" y="1281"/>
                </a:lnTo>
                <a:lnTo>
                  <a:pt x="818" y="1281"/>
                </a:lnTo>
                <a:lnTo>
                  <a:pt x="816" y="1281"/>
                </a:lnTo>
                <a:lnTo>
                  <a:pt x="814" y="1281"/>
                </a:lnTo>
                <a:lnTo>
                  <a:pt x="812" y="1281"/>
                </a:lnTo>
                <a:lnTo>
                  <a:pt x="808" y="1281"/>
                </a:lnTo>
                <a:lnTo>
                  <a:pt x="808" y="1283"/>
                </a:lnTo>
                <a:lnTo>
                  <a:pt x="808" y="1281"/>
                </a:lnTo>
                <a:lnTo>
                  <a:pt x="804" y="1281"/>
                </a:lnTo>
                <a:lnTo>
                  <a:pt x="804" y="1283"/>
                </a:lnTo>
                <a:lnTo>
                  <a:pt x="802" y="1283"/>
                </a:lnTo>
                <a:lnTo>
                  <a:pt x="802" y="1281"/>
                </a:lnTo>
                <a:lnTo>
                  <a:pt x="800" y="1281"/>
                </a:lnTo>
                <a:lnTo>
                  <a:pt x="800" y="1280"/>
                </a:lnTo>
                <a:lnTo>
                  <a:pt x="802" y="1280"/>
                </a:lnTo>
                <a:lnTo>
                  <a:pt x="800" y="1280"/>
                </a:lnTo>
                <a:lnTo>
                  <a:pt x="798" y="1280"/>
                </a:lnTo>
                <a:lnTo>
                  <a:pt x="798" y="1281"/>
                </a:lnTo>
                <a:lnTo>
                  <a:pt x="800" y="1281"/>
                </a:lnTo>
                <a:lnTo>
                  <a:pt x="798" y="1281"/>
                </a:lnTo>
                <a:lnTo>
                  <a:pt x="797" y="1281"/>
                </a:lnTo>
                <a:lnTo>
                  <a:pt x="795" y="1281"/>
                </a:lnTo>
                <a:lnTo>
                  <a:pt x="793" y="1281"/>
                </a:lnTo>
                <a:lnTo>
                  <a:pt x="793" y="1280"/>
                </a:lnTo>
                <a:lnTo>
                  <a:pt x="791" y="1280"/>
                </a:lnTo>
                <a:lnTo>
                  <a:pt x="789" y="1280"/>
                </a:lnTo>
                <a:lnTo>
                  <a:pt x="787" y="1280"/>
                </a:lnTo>
                <a:lnTo>
                  <a:pt x="785" y="1280"/>
                </a:lnTo>
                <a:lnTo>
                  <a:pt x="783" y="1280"/>
                </a:lnTo>
                <a:lnTo>
                  <a:pt x="781" y="1280"/>
                </a:lnTo>
                <a:lnTo>
                  <a:pt x="779" y="1280"/>
                </a:lnTo>
                <a:lnTo>
                  <a:pt x="777" y="1280"/>
                </a:lnTo>
                <a:lnTo>
                  <a:pt x="775" y="1280"/>
                </a:lnTo>
                <a:lnTo>
                  <a:pt x="774" y="1280"/>
                </a:lnTo>
                <a:lnTo>
                  <a:pt x="774" y="1278"/>
                </a:lnTo>
                <a:lnTo>
                  <a:pt x="772" y="1278"/>
                </a:lnTo>
                <a:lnTo>
                  <a:pt x="762" y="1278"/>
                </a:lnTo>
                <a:lnTo>
                  <a:pt x="760" y="1278"/>
                </a:lnTo>
                <a:lnTo>
                  <a:pt x="758" y="1278"/>
                </a:lnTo>
                <a:lnTo>
                  <a:pt x="756" y="1278"/>
                </a:lnTo>
                <a:lnTo>
                  <a:pt x="752" y="1278"/>
                </a:lnTo>
                <a:lnTo>
                  <a:pt x="750" y="1278"/>
                </a:lnTo>
                <a:lnTo>
                  <a:pt x="750" y="1280"/>
                </a:lnTo>
                <a:lnTo>
                  <a:pt x="749" y="1280"/>
                </a:lnTo>
                <a:lnTo>
                  <a:pt x="747" y="1280"/>
                </a:lnTo>
                <a:lnTo>
                  <a:pt x="745" y="1280"/>
                </a:lnTo>
                <a:lnTo>
                  <a:pt x="743" y="1278"/>
                </a:lnTo>
                <a:lnTo>
                  <a:pt x="741" y="1276"/>
                </a:lnTo>
                <a:lnTo>
                  <a:pt x="739" y="1276"/>
                </a:lnTo>
                <a:lnTo>
                  <a:pt x="739" y="1274"/>
                </a:lnTo>
                <a:lnTo>
                  <a:pt x="737" y="1274"/>
                </a:lnTo>
                <a:lnTo>
                  <a:pt x="739" y="1274"/>
                </a:lnTo>
                <a:lnTo>
                  <a:pt x="739" y="1276"/>
                </a:lnTo>
                <a:lnTo>
                  <a:pt x="741" y="1276"/>
                </a:lnTo>
                <a:lnTo>
                  <a:pt x="741" y="1278"/>
                </a:lnTo>
                <a:lnTo>
                  <a:pt x="743" y="1278"/>
                </a:lnTo>
                <a:lnTo>
                  <a:pt x="743" y="1280"/>
                </a:lnTo>
                <a:lnTo>
                  <a:pt x="741" y="1280"/>
                </a:lnTo>
                <a:lnTo>
                  <a:pt x="739" y="1280"/>
                </a:lnTo>
                <a:lnTo>
                  <a:pt x="737" y="1280"/>
                </a:lnTo>
                <a:lnTo>
                  <a:pt x="735" y="1280"/>
                </a:lnTo>
                <a:lnTo>
                  <a:pt x="733" y="1280"/>
                </a:lnTo>
                <a:lnTo>
                  <a:pt x="731" y="1280"/>
                </a:lnTo>
                <a:lnTo>
                  <a:pt x="729" y="1280"/>
                </a:lnTo>
                <a:lnTo>
                  <a:pt x="729" y="1281"/>
                </a:lnTo>
                <a:lnTo>
                  <a:pt x="727" y="1281"/>
                </a:lnTo>
                <a:lnTo>
                  <a:pt x="726" y="1281"/>
                </a:lnTo>
                <a:lnTo>
                  <a:pt x="724" y="1281"/>
                </a:lnTo>
                <a:lnTo>
                  <a:pt x="722" y="1281"/>
                </a:lnTo>
                <a:lnTo>
                  <a:pt x="722" y="1283"/>
                </a:lnTo>
                <a:lnTo>
                  <a:pt x="720" y="1283"/>
                </a:lnTo>
                <a:lnTo>
                  <a:pt x="718" y="1283"/>
                </a:lnTo>
                <a:lnTo>
                  <a:pt x="718" y="1285"/>
                </a:lnTo>
                <a:lnTo>
                  <a:pt x="716" y="1287"/>
                </a:lnTo>
                <a:lnTo>
                  <a:pt x="716" y="1289"/>
                </a:lnTo>
                <a:lnTo>
                  <a:pt x="714" y="1289"/>
                </a:lnTo>
                <a:lnTo>
                  <a:pt x="714" y="1291"/>
                </a:lnTo>
                <a:lnTo>
                  <a:pt x="714" y="1293"/>
                </a:lnTo>
                <a:lnTo>
                  <a:pt x="712" y="1295"/>
                </a:lnTo>
                <a:lnTo>
                  <a:pt x="712" y="1297"/>
                </a:lnTo>
                <a:lnTo>
                  <a:pt x="712" y="1299"/>
                </a:lnTo>
                <a:lnTo>
                  <a:pt x="714" y="1301"/>
                </a:lnTo>
                <a:lnTo>
                  <a:pt x="714" y="1303"/>
                </a:lnTo>
                <a:lnTo>
                  <a:pt x="716" y="1303"/>
                </a:lnTo>
                <a:lnTo>
                  <a:pt x="718" y="1303"/>
                </a:lnTo>
                <a:lnTo>
                  <a:pt x="716" y="1303"/>
                </a:lnTo>
                <a:lnTo>
                  <a:pt x="714" y="1301"/>
                </a:lnTo>
                <a:lnTo>
                  <a:pt x="716" y="1301"/>
                </a:lnTo>
                <a:lnTo>
                  <a:pt x="718" y="1303"/>
                </a:lnTo>
                <a:lnTo>
                  <a:pt x="720" y="1303"/>
                </a:lnTo>
                <a:lnTo>
                  <a:pt x="722" y="1303"/>
                </a:lnTo>
                <a:lnTo>
                  <a:pt x="724" y="1304"/>
                </a:lnTo>
                <a:lnTo>
                  <a:pt x="724" y="1306"/>
                </a:lnTo>
                <a:lnTo>
                  <a:pt x="722" y="1306"/>
                </a:lnTo>
                <a:lnTo>
                  <a:pt x="720" y="1306"/>
                </a:lnTo>
                <a:lnTo>
                  <a:pt x="718" y="1306"/>
                </a:lnTo>
                <a:lnTo>
                  <a:pt x="716" y="1306"/>
                </a:lnTo>
                <a:lnTo>
                  <a:pt x="714" y="1306"/>
                </a:lnTo>
                <a:lnTo>
                  <a:pt x="714" y="1308"/>
                </a:lnTo>
                <a:lnTo>
                  <a:pt x="712" y="1308"/>
                </a:lnTo>
                <a:lnTo>
                  <a:pt x="710" y="1308"/>
                </a:lnTo>
                <a:lnTo>
                  <a:pt x="708" y="1308"/>
                </a:lnTo>
                <a:lnTo>
                  <a:pt x="706" y="1308"/>
                </a:lnTo>
                <a:lnTo>
                  <a:pt x="704" y="1310"/>
                </a:lnTo>
                <a:lnTo>
                  <a:pt x="702" y="1310"/>
                </a:lnTo>
                <a:lnTo>
                  <a:pt x="701" y="1310"/>
                </a:lnTo>
                <a:lnTo>
                  <a:pt x="701" y="1308"/>
                </a:lnTo>
                <a:lnTo>
                  <a:pt x="701" y="1306"/>
                </a:lnTo>
                <a:lnTo>
                  <a:pt x="702" y="1306"/>
                </a:lnTo>
                <a:lnTo>
                  <a:pt x="704" y="1304"/>
                </a:lnTo>
                <a:lnTo>
                  <a:pt x="704" y="1303"/>
                </a:lnTo>
                <a:lnTo>
                  <a:pt x="706" y="1303"/>
                </a:lnTo>
                <a:lnTo>
                  <a:pt x="708" y="1301"/>
                </a:lnTo>
                <a:lnTo>
                  <a:pt x="708" y="1299"/>
                </a:lnTo>
                <a:lnTo>
                  <a:pt x="708" y="1297"/>
                </a:lnTo>
                <a:lnTo>
                  <a:pt x="706" y="1297"/>
                </a:lnTo>
                <a:lnTo>
                  <a:pt x="706" y="1295"/>
                </a:lnTo>
                <a:lnTo>
                  <a:pt x="704" y="1293"/>
                </a:lnTo>
                <a:lnTo>
                  <a:pt x="702" y="1293"/>
                </a:lnTo>
                <a:lnTo>
                  <a:pt x="702" y="1291"/>
                </a:lnTo>
                <a:lnTo>
                  <a:pt x="701" y="1291"/>
                </a:lnTo>
                <a:lnTo>
                  <a:pt x="699" y="1291"/>
                </a:lnTo>
                <a:lnTo>
                  <a:pt x="699" y="1289"/>
                </a:lnTo>
                <a:lnTo>
                  <a:pt x="697" y="1289"/>
                </a:lnTo>
                <a:lnTo>
                  <a:pt x="695" y="1289"/>
                </a:lnTo>
                <a:lnTo>
                  <a:pt x="693" y="1289"/>
                </a:lnTo>
                <a:lnTo>
                  <a:pt x="693" y="1287"/>
                </a:lnTo>
                <a:lnTo>
                  <a:pt x="691" y="1287"/>
                </a:lnTo>
                <a:lnTo>
                  <a:pt x="689" y="1287"/>
                </a:lnTo>
                <a:lnTo>
                  <a:pt x="689" y="1289"/>
                </a:lnTo>
                <a:lnTo>
                  <a:pt x="687" y="1289"/>
                </a:lnTo>
                <a:lnTo>
                  <a:pt x="685" y="1291"/>
                </a:lnTo>
                <a:lnTo>
                  <a:pt x="683" y="1291"/>
                </a:lnTo>
                <a:lnTo>
                  <a:pt x="683" y="1293"/>
                </a:lnTo>
                <a:lnTo>
                  <a:pt x="683" y="1295"/>
                </a:lnTo>
                <a:lnTo>
                  <a:pt x="681" y="1295"/>
                </a:lnTo>
                <a:lnTo>
                  <a:pt x="679" y="1295"/>
                </a:lnTo>
                <a:lnTo>
                  <a:pt x="678" y="1295"/>
                </a:lnTo>
                <a:lnTo>
                  <a:pt x="676" y="1295"/>
                </a:lnTo>
                <a:lnTo>
                  <a:pt x="674" y="1295"/>
                </a:lnTo>
                <a:lnTo>
                  <a:pt x="670" y="1295"/>
                </a:lnTo>
                <a:lnTo>
                  <a:pt x="668" y="1295"/>
                </a:lnTo>
                <a:lnTo>
                  <a:pt x="666" y="1295"/>
                </a:lnTo>
                <a:lnTo>
                  <a:pt x="664" y="1295"/>
                </a:lnTo>
                <a:lnTo>
                  <a:pt x="664" y="1293"/>
                </a:lnTo>
                <a:lnTo>
                  <a:pt x="662" y="1291"/>
                </a:lnTo>
                <a:lnTo>
                  <a:pt x="660" y="1291"/>
                </a:lnTo>
                <a:lnTo>
                  <a:pt x="660" y="1289"/>
                </a:lnTo>
                <a:lnTo>
                  <a:pt x="658" y="1289"/>
                </a:lnTo>
                <a:lnTo>
                  <a:pt x="656" y="1289"/>
                </a:lnTo>
                <a:lnTo>
                  <a:pt x="654" y="1287"/>
                </a:lnTo>
                <a:lnTo>
                  <a:pt x="651" y="1287"/>
                </a:lnTo>
                <a:lnTo>
                  <a:pt x="649" y="1285"/>
                </a:lnTo>
                <a:lnTo>
                  <a:pt x="647" y="1285"/>
                </a:lnTo>
                <a:lnTo>
                  <a:pt x="645" y="1285"/>
                </a:lnTo>
                <a:lnTo>
                  <a:pt x="643" y="1285"/>
                </a:lnTo>
                <a:lnTo>
                  <a:pt x="643" y="1283"/>
                </a:lnTo>
                <a:lnTo>
                  <a:pt x="641" y="1283"/>
                </a:lnTo>
                <a:lnTo>
                  <a:pt x="639" y="1283"/>
                </a:lnTo>
                <a:lnTo>
                  <a:pt x="637" y="1283"/>
                </a:lnTo>
                <a:lnTo>
                  <a:pt x="635" y="1283"/>
                </a:lnTo>
                <a:lnTo>
                  <a:pt x="635" y="1281"/>
                </a:lnTo>
                <a:lnTo>
                  <a:pt x="637" y="1281"/>
                </a:lnTo>
                <a:lnTo>
                  <a:pt x="637" y="1280"/>
                </a:lnTo>
                <a:lnTo>
                  <a:pt x="639" y="1280"/>
                </a:lnTo>
                <a:lnTo>
                  <a:pt x="637" y="1280"/>
                </a:lnTo>
                <a:lnTo>
                  <a:pt x="637" y="1278"/>
                </a:lnTo>
                <a:lnTo>
                  <a:pt x="637" y="1280"/>
                </a:lnTo>
                <a:lnTo>
                  <a:pt x="635" y="1281"/>
                </a:lnTo>
                <a:lnTo>
                  <a:pt x="633" y="1281"/>
                </a:lnTo>
                <a:lnTo>
                  <a:pt x="631" y="1281"/>
                </a:lnTo>
                <a:lnTo>
                  <a:pt x="630" y="1281"/>
                </a:lnTo>
                <a:lnTo>
                  <a:pt x="630" y="1280"/>
                </a:lnTo>
                <a:lnTo>
                  <a:pt x="628" y="1280"/>
                </a:lnTo>
                <a:lnTo>
                  <a:pt x="626" y="1280"/>
                </a:lnTo>
                <a:lnTo>
                  <a:pt x="624" y="1280"/>
                </a:lnTo>
                <a:lnTo>
                  <a:pt x="622" y="1280"/>
                </a:lnTo>
                <a:lnTo>
                  <a:pt x="622" y="1278"/>
                </a:lnTo>
                <a:lnTo>
                  <a:pt x="620" y="1278"/>
                </a:lnTo>
                <a:lnTo>
                  <a:pt x="618" y="1278"/>
                </a:lnTo>
                <a:lnTo>
                  <a:pt x="616" y="1278"/>
                </a:lnTo>
                <a:lnTo>
                  <a:pt x="614" y="1278"/>
                </a:lnTo>
                <a:lnTo>
                  <a:pt x="612" y="1278"/>
                </a:lnTo>
                <a:lnTo>
                  <a:pt x="610" y="1278"/>
                </a:lnTo>
                <a:lnTo>
                  <a:pt x="608" y="1276"/>
                </a:lnTo>
                <a:lnTo>
                  <a:pt x="608" y="1274"/>
                </a:lnTo>
                <a:lnTo>
                  <a:pt x="610" y="1274"/>
                </a:lnTo>
                <a:lnTo>
                  <a:pt x="608" y="1274"/>
                </a:lnTo>
                <a:lnTo>
                  <a:pt x="608" y="1272"/>
                </a:lnTo>
                <a:lnTo>
                  <a:pt x="610" y="1272"/>
                </a:lnTo>
                <a:lnTo>
                  <a:pt x="612" y="1272"/>
                </a:lnTo>
                <a:lnTo>
                  <a:pt x="612" y="1274"/>
                </a:lnTo>
                <a:lnTo>
                  <a:pt x="610" y="1274"/>
                </a:lnTo>
                <a:lnTo>
                  <a:pt x="612" y="1274"/>
                </a:lnTo>
                <a:lnTo>
                  <a:pt x="612" y="1276"/>
                </a:lnTo>
                <a:lnTo>
                  <a:pt x="614" y="1276"/>
                </a:lnTo>
                <a:lnTo>
                  <a:pt x="614" y="1274"/>
                </a:lnTo>
                <a:lnTo>
                  <a:pt x="616" y="1274"/>
                </a:lnTo>
                <a:lnTo>
                  <a:pt x="614" y="1272"/>
                </a:lnTo>
                <a:lnTo>
                  <a:pt x="612" y="1270"/>
                </a:lnTo>
                <a:lnTo>
                  <a:pt x="610" y="1270"/>
                </a:lnTo>
                <a:lnTo>
                  <a:pt x="610" y="1268"/>
                </a:lnTo>
                <a:lnTo>
                  <a:pt x="608" y="1268"/>
                </a:lnTo>
                <a:lnTo>
                  <a:pt x="606" y="1266"/>
                </a:lnTo>
                <a:lnTo>
                  <a:pt x="608" y="1266"/>
                </a:lnTo>
                <a:lnTo>
                  <a:pt x="608" y="1264"/>
                </a:lnTo>
                <a:lnTo>
                  <a:pt x="610" y="1266"/>
                </a:lnTo>
                <a:lnTo>
                  <a:pt x="612" y="1266"/>
                </a:lnTo>
                <a:lnTo>
                  <a:pt x="614" y="1266"/>
                </a:lnTo>
                <a:lnTo>
                  <a:pt x="616" y="1266"/>
                </a:lnTo>
                <a:lnTo>
                  <a:pt x="618" y="1266"/>
                </a:lnTo>
                <a:lnTo>
                  <a:pt x="620" y="1266"/>
                </a:lnTo>
                <a:lnTo>
                  <a:pt x="622" y="1268"/>
                </a:lnTo>
                <a:lnTo>
                  <a:pt x="622" y="1266"/>
                </a:lnTo>
                <a:lnTo>
                  <a:pt x="624" y="1266"/>
                </a:lnTo>
                <a:lnTo>
                  <a:pt x="624" y="1268"/>
                </a:lnTo>
                <a:lnTo>
                  <a:pt x="624" y="1266"/>
                </a:lnTo>
                <a:lnTo>
                  <a:pt x="626" y="1266"/>
                </a:lnTo>
                <a:lnTo>
                  <a:pt x="628" y="1266"/>
                </a:lnTo>
                <a:lnTo>
                  <a:pt x="628" y="1264"/>
                </a:lnTo>
                <a:lnTo>
                  <a:pt x="628" y="1262"/>
                </a:lnTo>
                <a:lnTo>
                  <a:pt x="630" y="1260"/>
                </a:lnTo>
                <a:lnTo>
                  <a:pt x="630" y="1262"/>
                </a:lnTo>
                <a:lnTo>
                  <a:pt x="630" y="1260"/>
                </a:lnTo>
                <a:lnTo>
                  <a:pt x="628" y="1260"/>
                </a:lnTo>
                <a:lnTo>
                  <a:pt x="628" y="1258"/>
                </a:lnTo>
                <a:lnTo>
                  <a:pt x="630" y="1258"/>
                </a:lnTo>
                <a:lnTo>
                  <a:pt x="630" y="1256"/>
                </a:lnTo>
                <a:lnTo>
                  <a:pt x="631" y="1256"/>
                </a:lnTo>
                <a:lnTo>
                  <a:pt x="633" y="1256"/>
                </a:lnTo>
                <a:lnTo>
                  <a:pt x="633" y="1255"/>
                </a:lnTo>
                <a:lnTo>
                  <a:pt x="631" y="1255"/>
                </a:lnTo>
                <a:lnTo>
                  <a:pt x="631" y="1253"/>
                </a:lnTo>
                <a:lnTo>
                  <a:pt x="633" y="1253"/>
                </a:lnTo>
                <a:lnTo>
                  <a:pt x="631" y="1251"/>
                </a:lnTo>
                <a:lnTo>
                  <a:pt x="631" y="1249"/>
                </a:lnTo>
                <a:lnTo>
                  <a:pt x="630" y="1249"/>
                </a:lnTo>
                <a:lnTo>
                  <a:pt x="630" y="1251"/>
                </a:lnTo>
                <a:lnTo>
                  <a:pt x="628" y="1251"/>
                </a:lnTo>
                <a:lnTo>
                  <a:pt x="628" y="1249"/>
                </a:lnTo>
                <a:lnTo>
                  <a:pt x="628" y="1251"/>
                </a:lnTo>
                <a:lnTo>
                  <a:pt x="626" y="1251"/>
                </a:lnTo>
                <a:lnTo>
                  <a:pt x="624" y="1251"/>
                </a:lnTo>
                <a:lnTo>
                  <a:pt x="622" y="1251"/>
                </a:lnTo>
                <a:lnTo>
                  <a:pt x="620" y="1251"/>
                </a:lnTo>
                <a:lnTo>
                  <a:pt x="618" y="1251"/>
                </a:lnTo>
                <a:lnTo>
                  <a:pt x="616" y="1251"/>
                </a:lnTo>
                <a:lnTo>
                  <a:pt x="616" y="1249"/>
                </a:lnTo>
                <a:lnTo>
                  <a:pt x="618" y="1249"/>
                </a:lnTo>
                <a:lnTo>
                  <a:pt x="620" y="1249"/>
                </a:lnTo>
                <a:lnTo>
                  <a:pt x="618" y="1249"/>
                </a:lnTo>
                <a:lnTo>
                  <a:pt x="616" y="1247"/>
                </a:lnTo>
                <a:lnTo>
                  <a:pt x="614" y="1247"/>
                </a:lnTo>
                <a:lnTo>
                  <a:pt x="612" y="1247"/>
                </a:lnTo>
                <a:lnTo>
                  <a:pt x="610" y="1249"/>
                </a:lnTo>
                <a:lnTo>
                  <a:pt x="608" y="1251"/>
                </a:lnTo>
                <a:lnTo>
                  <a:pt x="606" y="1251"/>
                </a:lnTo>
                <a:lnTo>
                  <a:pt x="605" y="1251"/>
                </a:lnTo>
                <a:lnTo>
                  <a:pt x="605" y="1253"/>
                </a:lnTo>
                <a:lnTo>
                  <a:pt x="605" y="1251"/>
                </a:lnTo>
                <a:lnTo>
                  <a:pt x="603" y="1251"/>
                </a:lnTo>
                <a:lnTo>
                  <a:pt x="601" y="1251"/>
                </a:lnTo>
                <a:lnTo>
                  <a:pt x="601" y="1253"/>
                </a:lnTo>
                <a:lnTo>
                  <a:pt x="599" y="1253"/>
                </a:lnTo>
                <a:lnTo>
                  <a:pt x="599" y="1251"/>
                </a:lnTo>
                <a:lnTo>
                  <a:pt x="597" y="1251"/>
                </a:lnTo>
                <a:lnTo>
                  <a:pt x="595" y="1251"/>
                </a:lnTo>
                <a:lnTo>
                  <a:pt x="595" y="1253"/>
                </a:lnTo>
                <a:lnTo>
                  <a:pt x="593" y="1253"/>
                </a:lnTo>
                <a:lnTo>
                  <a:pt x="591" y="1253"/>
                </a:lnTo>
                <a:lnTo>
                  <a:pt x="589" y="1253"/>
                </a:lnTo>
                <a:lnTo>
                  <a:pt x="589" y="1251"/>
                </a:lnTo>
                <a:lnTo>
                  <a:pt x="587" y="1253"/>
                </a:lnTo>
                <a:lnTo>
                  <a:pt x="587" y="1255"/>
                </a:lnTo>
                <a:lnTo>
                  <a:pt x="587" y="1256"/>
                </a:lnTo>
                <a:lnTo>
                  <a:pt x="585" y="1256"/>
                </a:lnTo>
                <a:lnTo>
                  <a:pt x="587" y="1256"/>
                </a:lnTo>
                <a:lnTo>
                  <a:pt x="589" y="1256"/>
                </a:lnTo>
                <a:lnTo>
                  <a:pt x="591" y="1256"/>
                </a:lnTo>
                <a:lnTo>
                  <a:pt x="591" y="1258"/>
                </a:lnTo>
                <a:lnTo>
                  <a:pt x="587" y="1258"/>
                </a:lnTo>
                <a:lnTo>
                  <a:pt x="585" y="1258"/>
                </a:lnTo>
                <a:lnTo>
                  <a:pt x="587" y="1258"/>
                </a:lnTo>
                <a:lnTo>
                  <a:pt x="587" y="1260"/>
                </a:lnTo>
                <a:lnTo>
                  <a:pt x="585" y="1258"/>
                </a:lnTo>
                <a:lnTo>
                  <a:pt x="585" y="1260"/>
                </a:lnTo>
                <a:lnTo>
                  <a:pt x="587" y="1260"/>
                </a:lnTo>
                <a:lnTo>
                  <a:pt x="585" y="1262"/>
                </a:lnTo>
                <a:lnTo>
                  <a:pt x="583" y="1262"/>
                </a:lnTo>
                <a:lnTo>
                  <a:pt x="583" y="1260"/>
                </a:lnTo>
                <a:lnTo>
                  <a:pt x="582" y="1260"/>
                </a:lnTo>
                <a:lnTo>
                  <a:pt x="582" y="1262"/>
                </a:lnTo>
                <a:lnTo>
                  <a:pt x="580" y="1262"/>
                </a:lnTo>
                <a:lnTo>
                  <a:pt x="578" y="1262"/>
                </a:lnTo>
                <a:lnTo>
                  <a:pt x="580" y="1262"/>
                </a:lnTo>
                <a:lnTo>
                  <a:pt x="582" y="1264"/>
                </a:lnTo>
                <a:lnTo>
                  <a:pt x="583" y="1266"/>
                </a:lnTo>
                <a:lnTo>
                  <a:pt x="585" y="1266"/>
                </a:lnTo>
                <a:lnTo>
                  <a:pt x="585" y="1264"/>
                </a:lnTo>
                <a:lnTo>
                  <a:pt x="585" y="1266"/>
                </a:lnTo>
                <a:lnTo>
                  <a:pt x="587" y="1266"/>
                </a:lnTo>
                <a:lnTo>
                  <a:pt x="589" y="1266"/>
                </a:lnTo>
                <a:lnTo>
                  <a:pt x="591" y="1266"/>
                </a:lnTo>
                <a:lnTo>
                  <a:pt x="593" y="1266"/>
                </a:lnTo>
                <a:lnTo>
                  <a:pt x="595" y="1266"/>
                </a:lnTo>
                <a:lnTo>
                  <a:pt x="595" y="1264"/>
                </a:lnTo>
                <a:lnTo>
                  <a:pt x="597" y="1264"/>
                </a:lnTo>
                <a:lnTo>
                  <a:pt x="599" y="1264"/>
                </a:lnTo>
                <a:lnTo>
                  <a:pt x="599" y="1262"/>
                </a:lnTo>
                <a:lnTo>
                  <a:pt x="601" y="1262"/>
                </a:lnTo>
                <a:lnTo>
                  <a:pt x="601" y="1264"/>
                </a:lnTo>
                <a:lnTo>
                  <a:pt x="601" y="1266"/>
                </a:lnTo>
                <a:lnTo>
                  <a:pt x="601" y="1268"/>
                </a:lnTo>
                <a:lnTo>
                  <a:pt x="603" y="1268"/>
                </a:lnTo>
                <a:lnTo>
                  <a:pt x="603" y="1270"/>
                </a:lnTo>
                <a:lnTo>
                  <a:pt x="605" y="1270"/>
                </a:lnTo>
                <a:lnTo>
                  <a:pt x="605" y="1272"/>
                </a:lnTo>
                <a:lnTo>
                  <a:pt x="606" y="1272"/>
                </a:lnTo>
                <a:lnTo>
                  <a:pt x="605" y="1274"/>
                </a:lnTo>
                <a:lnTo>
                  <a:pt x="605" y="1276"/>
                </a:lnTo>
                <a:lnTo>
                  <a:pt x="605" y="1278"/>
                </a:lnTo>
                <a:lnTo>
                  <a:pt x="603" y="1280"/>
                </a:lnTo>
                <a:lnTo>
                  <a:pt x="601" y="1280"/>
                </a:lnTo>
                <a:lnTo>
                  <a:pt x="601" y="1278"/>
                </a:lnTo>
                <a:lnTo>
                  <a:pt x="599" y="1278"/>
                </a:lnTo>
                <a:lnTo>
                  <a:pt x="597" y="1278"/>
                </a:lnTo>
                <a:lnTo>
                  <a:pt x="595" y="1278"/>
                </a:lnTo>
                <a:lnTo>
                  <a:pt x="593" y="1278"/>
                </a:lnTo>
                <a:lnTo>
                  <a:pt x="593" y="1276"/>
                </a:lnTo>
                <a:lnTo>
                  <a:pt x="591" y="1276"/>
                </a:lnTo>
                <a:lnTo>
                  <a:pt x="587" y="1276"/>
                </a:lnTo>
                <a:lnTo>
                  <a:pt x="585" y="1276"/>
                </a:lnTo>
                <a:lnTo>
                  <a:pt x="583" y="1276"/>
                </a:lnTo>
                <a:lnTo>
                  <a:pt x="582" y="1276"/>
                </a:lnTo>
                <a:lnTo>
                  <a:pt x="578" y="1276"/>
                </a:lnTo>
                <a:lnTo>
                  <a:pt x="576" y="1276"/>
                </a:lnTo>
                <a:lnTo>
                  <a:pt x="574" y="1276"/>
                </a:lnTo>
                <a:lnTo>
                  <a:pt x="570" y="1276"/>
                </a:lnTo>
                <a:lnTo>
                  <a:pt x="568" y="1276"/>
                </a:lnTo>
                <a:lnTo>
                  <a:pt x="566" y="1274"/>
                </a:lnTo>
                <a:lnTo>
                  <a:pt x="564" y="1274"/>
                </a:lnTo>
                <a:lnTo>
                  <a:pt x="562" y="1274"/>
                </a:lnTo>
                <a:lnTo>
                  <a:pt x="560" y="1274"/>
                </a:lnTo>
                <a:lnTo>
                  <a:pt x="560" y="1272"/>
                </a:lnTo>
                <a:lnTo>
                  <a:pt x="558" y="1272"/>
                </a:lnTo>
                <a:lnTo>
                  <a:pt x="557" y="1272"/>
                </a:lnTo>
                <a:lnTo>
                  <a:pt x="555" y="1272"/>
                </a:lnTo>
                <a:lnTo>
                  <a:pt x="555" y="1270"/>
                </a:lnTo>
                <a:lnTo>
                  <a:pt x="553" y="1270"/>
                </a:lnTo>
                <a:lnTo>
                  <a:pt x="551" y="1270"/>
                </a:lnTo>
                <a:lnTo>
                  <a:pt x="549" y="1270"/>
                </a:lnTo>
                <a:lnTo>
                  <a:pt x="547" y="1270"/>
                </a:lnTo>
                <a:lnTo>
                  <a:pt x="547" y="1268"/>
                </a:lnTo>
                <a:lnTo>
                  <a:pt x="545" y="1268"/>
                </a:lnTo>
                <a:lnTo>
                  <a:pt x="545" y="1270"/>
                </a:lnTo>
                <a:lnTo>
                  <a:pt x="547" y="1270"/>
                </a:lnTo>
                <a:lnTo>
                  <a:pt x="545" y="1270"/>
                </a:lnTo>
                <a:lnTo>
                  <a:pt x="543" y="1270"/>
                </a:lnTo>
                <a:lnTo>
                  <a:pt x="541" y="1270"/>
                </a:lnTo>
                <a:lnTo>
                  <a:pt x="539" y="1270"/>
                </a:lnTo>
                <a:lnTo>
                  <a:pt x="537" y="1270"/>
                </a:lnTo>
                <a:lnTo>
                  <a:pt x="537" y="1268"/>
                </a:lnTo>
                <a:lnTo>
                  <a:pt x="535" y="1268"/>
                </a:lnTo>
                <a:lnTo>
                  <a:pt x="534" y="1268"/>
                </a:lnTo>
                <a:lnTo>
                  <a:pt x="532" y="1268"/>
                </a:lnTo>
                <a:lnTo>
                  <a:pt x="530" y="1268"/>
                </a:lnTo>
                <a:lnTo>
                  <a:pt x="528" y="1268"/>
                </a:lnTo>
                <a:lnTo>
                  <a:pt x="526" y="1270"/>
                </a:lnTo>
                <a:lnTo>
                  <a:pt x="524" y="1270"/>
                </a:lnTo>
                <a:lnTo>
                  <a:pt x="522" y="1270"/>
                </a:lnTo>
                <a:lnTo>
                  <a:pt x="520" y="1270"/>
                </a:lnTo>
                <a:lnTo>
                  <a:pt x="518" y="1270"/>
                </a:lnTo>
                <a:lnTo>
                  <a:pt x="516" y="1270"/>
                </a:lnTo>
                <a:lnTo>
                  <a:pt x="514" y="1270"/>
                </a:lnTo>
                <a:lnTo>
                  <a:pt x="514" y="1272"/>
                </a:lnTo>
                <a:lnTo>
                  <a:pt x="512" y="1272"/>
                </a:lnTo>
                <a:lnTo>
                  <a:pt x="510" y="1272"/>
                </a:lnTo>
                <a:lnTo>
                  <a:pt x="509" y="1274"/>
                </a:lnTo>
                <a:lnTo>
                  <a:pt x="507" y="1274"/>
                </a:lnTo>
                <a:lnTo>
                  <a:pt x="505" y="1274"/>
                </a:lnTo>
                <a:lnTo>
                  <a:pt x="505" y="1276"/>
                </a:lnTo>
                <a:lnTo>
                  <a:pt x="503" y="1276"/>
                </a:lnTo>
                <a:lnTo>
                  <a:pt x="501" y="1276"/>
                </a:lnTo>
                <a:lnTo>
                  <a:pt x="501" y="1278"/>
                </a:lnTo>
                <a:lnTo>
                  <a:pt x="499" y="1278"/>
                </a:lnTo>
                <a:lnTo>
                  <a:pt x="497" y="1280"/>
                </a:lnTo>
                <a:lnTo>
                  <a:pt x="497" y="1281"/>
                </a:lnTo>
                <a:lnTo>
                  <a:pt x="495" y="1281"/>
                </a:lnTo>
                <a:lnTo>
                  <a:pt x="495" y="1283"/>
                </a:lnTo>
                <a:lnTo>
                  <a:pt x="495" y="1285"/>
                </a:lnTo>
                <a:lnTo>
                  <a:pt x="493" y="1287"/>
                </a:lnTo>
                <a:lnTo>
                  <a:pt x="493" y="1285"/>
                </a:lnTo>
                <a:lnTo>
                  <a:pt x="491" y="1285"/>
                </a:lnTo>
                <a:lnTo>
                  <a:pt x="493" y="1285"/>
                </a:lnTo>
                <a:lnTo>
                  <a:pt x="493" y="1287"/>
                </a:lnTo>
                <a:lnTo>
                  <a:pt x="491" y="1287"/>
                </a:lnTo>
                <a:lnTo>
                  <a:pt x="491" y="1285"/>
                </a:lnTo>
                <a:lnTo>
                  <a:pt x="491" y="1287"/>
                </a:lnTo>
                <a:lnTo>
                  <a:pt x="491" y="1285"/>
                </a:lnTo>
                <a:lnTo>
                  <a:pt x="489" y="1285"/>
                </a:lnTo>
                <a:lnTo>
                  <a:pt x="489" y="1283"/>
                </a:lnTo>
                <a:lnTo>
                  <a:pt x="487" y="1283"/>
                </a:lnTo>
                <a:lnTo>
                  <a:pt x="487" y="1281"/>
                </a:lnTo>
                <a:lnTo>
                  <a:pt x="487" y="1283"/>
                </a:lnTo>
                <a:lnTo>
                  <a:pt x="489" y="1285"/>
                </a:lnTo>
                <a:lnTo>
                  <a:pt x="489" y="1287"/>
                </a:lnTo>
                <a:lnTo>
                  <a:pt x="491" y="1287"/>
                </a:lnTo>
                <a:lnTo>
                  <a:pt x="491" y="1289"/>
                </a:lnTo>
                <a:lnTo>
                  <a:pt x="493" y="1289"/>
                </a:lnTo>
                <a:lnTo>
                  <a:pt x="495" y="1287"/>
                </a:lnTo>
                <a:lnTo>
                  <a:pt x="495" y="1285"/>
                </a:lnTo>
                <a:lnTo>
                  <a:pt x="495" y="1287"/>
                </a:lnTo>
                <a:lnTo>
                  <a:pt x="495" y="1289"/>
                </a:lnTo>
                <a:lnTo>
                  <a:pt x="493" y="1289"/>
                </a:lnTo>
                <a:lnTo>
                  <a:pt x="493" y="1291"/>
                </a:lnTo>
                <a:lnTo>
                  <a:pt x="493" y="1293"/>
                </a:lnTo>
                <a:lnTo>
                  <a:pt x="493" y="1295"/>
                </a:lnTo>
                <a:lnTo>
                  <a:pt x="493" y="1293"/>
                </a:lnTo>
                <a:lnTo>
                  <a:pt x="493" y="1295"/>
                </a:lnTo>
                <a:lnTo>
                  <a:pt x="495" y="1295"/>
                </a:lnTo>
                <a:lnTo>
                  <a:pt x="495" y="1297"/>
                </a:lnTo>
                <a:lnTo>
                  <a:pt x="495" y="1295"/>
                </a:lnTo>
                <a:lnTo>
                  <a:pt x="495" y="1297"/>
                </a:lnTo>
                <a:lnTo>
                  <a:pt x="497" y="1297"/>
                </a:lnTo>
                <a:lnTo>
                  <a:pt x="499" y="1297"/>
                </a:lnTo>
                <a:lnTo>
                  <a:pt x="499" y="1299"/>
                </a:lnTo>
                <a:lnTo>
                  <a:pt x="497" y="1299"/>
                </a:lnTo>
                <a:lnTo>
                  <a:pt x="497" y="1301"/>
                </a:lnTo>
                <a:lnTo>
                  <a:pt x="497" y="1303"/>
                </a:lnTo>
                <a:lnTo>
                  <a:pt x="495" y="1303"/>
                </a:lnTo>
                <a:lnTo>
                  <a:pt x="495" y="1301"/>
                </a:lnTo>
                <a:lnTo>
                  <a:pt x="493" y="1301"/>
                </a:lnTo>
                <a:lnTo>
                  <a:pt x="491" y="1301"/>
                </a:lnTo>
                <a:lnTo>
                  <a:pt x="489" y="1301"/>
                </a:lnTo>
                <a:lnTo>
                  <a:pt x="487" y="1301"/>
                </a:lnTo>
                <a:lnTo>
                  <a:pt x="486" y="1301"/>
                </a:lnTo>
                <a:lnTo>
                  <a:pt x="484" y="1301"/>
                </a:lnTo>
                <a:lnTo>
                  <a:pt x="482" y="1299"/>
                </a:lnTo>
                <a:lnTo>
                  <a:pt x="480" y="1299"/>
                </a:lnTo>
                <a:lnTo>
                  <a:pt x="478" y="1299"/>
                </a:lnTo>
                <a:lnTo>
                  <a:pt x="476" y="1299"/>
                </a:lnTo>
                <a:lnTo>
                  <a:pt x="474" y="1299"/>
                </a:lnTo>
                <a:lnTo>
                  <a:pt x="472" y="1299"/>
                </a:lnTo>
                <a:lnTo>
                  <a:pt x="470" y="1299"/>
                </a:lnTo>
                <a:lnTo>
                  <a:pt x="470" y="1297"/>
                </a:lnTo>
                <a:lnTo>
                  <a:pt x="468" y="1297"/>
                </a:lnTo>
                <a:lnTo>
                  <a:pt x="466" y="1297"/>
                </a:lnTo>
                <a:lnTo>
                  <a:pt x="464" y="1297"/>
                </a:lnTo>
                <a:lnTo>
                  <a:pt x="461" y="1297"/>
                </a:lnTo>
                <a:lnTo>
                  <a:pt x="459" y="1297"/>
                </a:lnTo>
                <a:lnTo>
                  <a:pt x="457" y="1297"/>
                </a:lnTo>
                <a:lnTo>
                  <a:pt x="455" y="1297"/>
                </a:lnTo>
                <a:lnTo>
                  <a:pt x="455" y="1295"/>
                </a:lnTo>
                <a:lnTo>
                  <a:pt x="451" y="1295"/>
                </a:lnTo>
                <a:lnTo>
                  <a:pt x="447" y="1295"/>
                </a:lnTo>
                <a:lnTo>
                  <a:pt x="445" y="1295"/>
                </a:lnTo>
                <a:lnTo>
                  <a:pt x="443" y="1295"/>
                </a:lnTo>
                <a:lnTo>
                  <a:pt x="441" y="1295"/>
                </a:lnTo>
                <a:lnTo>
                  <a:pt x="441" y="1293"/>
                </a:lnTo>
                <a:lnTo>
                  <a:pt x="441" y="1291"/>
                </a:lnTo>
                <a:lnTo>
                  <a:pt x="441" y="1293"/>
                </a:lnTo>
                <a:lnTo>
                  <a:pt x="441" y="1291"/>
                </a:lnTo>
                <a:lnTo>
                  <a:pt x="439" y="1291"/>
                </a:lnTo>
                <a:lnTo>
                  <a:pt x="439" y="1289"/>
                </a:lnTo>
                <a:lnTo>
                  <a:pt x="438" y="1289"/>
                </a:lnTo>
                <a:lnTo>
                  <a:pt x="439" y="1291"/>
                </a:lnTo>
                <a:lnTo>
                  <a:pt x="441" y="1293"/>
                </a:lnTo>
                <a:lnTo>
                  <a:pt x="441" y="1295"/>
                </a:lnTo>
                <a:lnTo>
                  <a:pt x="439" y="1295"/>
                </a:lnTo>
                <a:lnTo>
                  <a:pt x="438" y="1295"/>
                </a:lnTo>
                <a:lnTo>
                  <a:pt x="438" y="1293"/>
                </a:lnTo>
                <a:lnTo>
                  <a:pt x="436" y="1293"/>
                </a:lnTo>
                <a:lnTo>
                  <a:pt x="434" y="1293"/>
                </a:lnTo>
                <a:lnTo>
                  <a:pt x="432" y="1293"/>
                </a:lnTo>
                <a:lnTo>
                  <a:pt x="430" y="1293"/>
                </a:lnTo>
                <a:lnTo>
                  <a:pt x="428" y="1293"/>
                </a:lnTo>
                <a:lnTo>
                  <a:pt x="428" y="1291"/>
                </a:lnTo>
                <a:lnTo>
                  <a:pt x="426" y="1291"/>
                </a:lnTo>
                <a:lnTo>
                  <a:pt x="424" y="1291"/>
                </a:lnTo>
                <a:lnTo>
                  <a:pt x="424" y="1293"/>
                </a:lnTo>
                <a:lnTo>
                  <a:pt x="422" y="1293"/>
                </a:lnTo>
                <a:lnTo>
                  <a:pt x="420" y="1293"/>
                </a:lnTo>
                <a:lnTo>
                  <a:pt x="418" y="1293"/>
                </a:lnTo>
                <a:lnTo>
                  <a:pt x="418" y="1295"/>
                </a:lnTo>
                <a:lnTo>
                  <a:pt x="418" y="1297"/>
                </a:lnTo>
                <a:lnTo>
                  <a:pt x="416" y="1297"/>
                </a:lnTo>
                <a:lnTo>
                  <a:pt x="414" y="1297"/>
                </a:lnTo>
                <a:lnTo>
                  <a:pt x="413" y="1297"/>
                </a:lnTo>
                <a:lnTo>
                  <a:pt x="413" y="1299"/>
                </a:lnTo>
                <a:lnTo>
                  <a:pt x="411" y="1299"/>
                </a:lnTo>
                <a:lnTo>
                  <a:pt x="407" y="1299"/>
                </a:lnTo>
                <a:lnTo>
                  <a:pt x="405" y="1301"/>
                </a:lnTo>
                <a:lnTo>
                  <a:pt x="403" y="1301"/>
                </a:lnTo>
                <a:lnTo>
                  <a:pt x="401" y="1301"/>
                </a:lnTo>
                <a:lnTo>
                  <a:pt x="399" y="1299"/>
                </a:lnTo>
                <a:lnTo>
                  <a:pt x="397" y="1299"/>
                </a:lnTo>
                <a:lnTo>
                  <a:pt x="395" y="1299"/>
                </a:lnTo>
                <a:lnTo>
                  <a:pt x="393" y="1299"/>
                </a:lnTo>
                <a:lnTo>
                  <a:pt x="393" y="1297"/>
                </a:lnTo>
                <a:lnTo>
                  <a:pt x="391" y="1297"/>
                </a:lnTo>
                <a:lnTo>
                  <a:pt x="390" y="1297"/>
                </a:lnTo>
                <a:lnTo>
                  <a:pt x="388" y="1297"/>
                </a:lnTo>
                <a:lnTo>
                  <a:pt x="386" y="1297"/>
                </a:lnTo>
                <a:lnTo>
                  <a:pt x="386" y="1295"/>
                </a:lnTo>
                <a:lnTo>
                  <a:pt x="384" y="1295"/>
                </a:lnTo>
                <a:lnTo>
                  <a:pt x="382" y="1295"/>
                </a:lnTo>
                <a:lnTo>
                  <a:pt x="380" y="1295"/>
                </a:lnTo>
                <a:lnTo>
                  <a:pt x="378" y="1295"/>
                </a:lnTo>
                <a:lnTo>
                  <a:pt x="376" y="1295"/>
                </a:lnTo>
                <a:lnTo>
                  <a:pt x="376" y="1293"/>
                </a:lnTo>
                <a:lnTo>
                  <a:pt x="374" y="1293"/>
                </a:lnTo>
                <a:lnTo>
                  <a:pt x="372" y="1293"/>
                </a:lnTo>
                <a:lnTo>
                  <a:pt x="370" y="1293"/>
                </a:lnTo>
                <a:lnTo>
                  <a:pt x="368" y="1293"/>
                </a:lnTo>
                <a:lnTo>
                  <a:pt x="366" y="1293"/>
                </a:lnTo>
                <a:lnTo>
                  <a:pt x="365" y="1293"/>
                </a:lnTo>
                <a:lnTo>
                  <a:pt x="363" y="1293"/>
                </a:lnTo>
                <a:lnTo>
                  <a:pt x="361" y="1293"/>
                </a:lnTo>
                <a:lnTo>
                  <a:pt x="359" y="1293"/>
                </a:lnTo>
                <a:lnTo>
                  <a:pt x="357" y="1293"/>
                </a:lnTo>
                <a:lnTo>
                  <a:pt x="355" y="1293"/>
                </a:lnTo>
                <a:lnTo>
                  <a:pt x="353" y="1293"/>
                </a:lnTo>
                <a:lnTo>
                  <a:pt x="351" y="1293"/>
                </a:lnTo>
                <a:lnTo>
                  <a:pt x="351" y="1291"/>
                </a:lnTo>
                <a:lnTo>
                  <a:pt x="349" y="1291"/>
                </a:lnTo>
                <a:lnTo>
                  <a:pt x="347" y="1291"/>
                </a:lnTo>
                <a:lnTo>
                  <a:pt x="345" y="1291"/>
                </a:lnTo>
                <a:lnTo>
                  <a:pt x="343" y="1291"/>
                </a:lnTo>
                <a:lnTo>
                  <a:pt x="342" y="1291"/>
                </a:lnTo>
                <a:lnTo>
                  <a:pt x="340" y="1291"/>
                </a:lnTo>
                <a:lnTo>
                  <a:pt x="338" y="1291"/>
                </a:lnTo>
                <a:lnTo>
                  <a:pt x="336" y="1291"/>
                </a:lnTo>
                <a:lnTo>
                  <a:pt x="336" y="1289"/>
                </a:lnTo>
                <a:lnTo>
                  <a:pt x="334" y="1289"/>
                </a:lnTo>
                <a:lnTo>
                  <a:pt x="332" y="1289"/>
                </a:lnTo>
                <a:lnTo>
                  <a:pt x="330" y="1289"/>
                </a:lnTo>
                <a:lnTo>
                  <a:pt x="328" y="1289"/>
                </a:lnTo>
                <a:lnTo>
                  <a:pt x="326" y="1289"/>
                </a:lnTo>
                <a:lnTo>
                  <a:pt x="324" y="1289"/>
                </a:lnTo>
                <a:lnTo>
                  <a:pt x="322" y="1289"/>
                </a:lnTo>
                <a:lnTo>
                  <a:pt x="320" y="1289"/>
                </a:lnTo>
                <a:lnTo>
                  <a:pt x="315" y="1289"/>
                </a:lnTo>
                <a:lnTo>
                  <a:pt x="315" y="1291"/>
                </a:lnTo>
                <a:lnTo>
                  <a:pt x="311" y="1291"/>
                </a:lnTo>
                <a:lnTo>
                  <a:pt x="309" y="1291"/>
                </a:lnTo>
                <a:lnTo>
                  <a:pt x="307" y="1291"/>
                </a:lnTo>
                <a:lnTo>
                  <a:pt x="305" y="1291"/>
                </a:lnTo>
                <a:lnTo>
                  <a:pt x="301" y="1293"/>
                </a:lnTo>
                <a:lnTo>
                  <a:pt x="301" y="1295"/>
                </a:lnTo>
                <a:lnTo>
                  <a:pt x="301" y="1297"/>
                </a:lnTo>
                <a:lnTo>
                  <a:pt x="301" y="1299"/>
                </a:lnTo>
                <a:lnTo>
                  <a:pt x="301" y="1297"/>
                </a:lnTo>
                <a:lnTo>
                  <a:pt x="303" y="1297"/>
                </a:lnTo>
                <a:lnTo>
                  <a:pt x="303" y="1299"/>
                </a:lnTo>
                <a:lnTo>
                  <a:pt x="301" y="1299"/>
                </a:lnTo>
                <a:lnTo>
                  <a:pt x="299" y="1299"/>
                </a:lnTo>
                <a:lnTo>
                  <a:pt x="297" y="1299"/>
                </a:lnTo>
                <a:lnTo>
                  <a:pt x="295" y="1299"/>
                </a:lnTo>
                <a:lnTo>
                  <a:pt x="294" y="1299"/>
                </a:lnTo>
                <a:lnTo>
                  <a:pt x="294" y="1301"/>
                </a:lnTo>
                <a:lnTo>
                  <a:pt x="292" y="1301"/>
                </a:lnTo>
                <a:lnTo>
                  <a:pt x="290" y="1301"/>
                </a:lnTo>
                <a:lnTo>
                  <a:pt x="290" y="1303"/>
                </a:lnTo>
                <a:lnTo>
                  <a:pt x="288" y="1303"/>
                </a:lnTo>
                <a:lnTo>
                  <a:pt x="286" y="1303"/>
                </a:lnTo>
                <a:lnTo>
                  <a:pt x="286" y="1304"/>
                </a:lnTo>
                <a:lnTo>
                  <a:pt x="284" y="1304"/>
                </a:lnTo>
                <a:lnTo>
                  <a:pt x="282" y="1304"/>
                </a:lnTo>
                <a:lnTo>
                  <a:pt x="282" y="1306"/>
                </a:lnTo>
                <a:lnTo>
                  <a:pt x="280" y="1306"/>
                </a:lnTo>
                <a:lnTo>
                  <a:pt x="280" y="1308"/>
                </a:lnTo>
                <a:lnTo>
                  <a:pt x="278" y="1308"/>
                </a:lnTo>
                <a:lnTo>
                  <a:pt x="278" y="1310"/>
                </a:lnTo>
                <a:lnTo>
                  <a:pt x="276" y="1310"/>
                </a:lnTo>
                <a:lnTo>
                  <a:pt x="276" y="1312"/>
                </a:lnTo>
                <a:lnTo>
                  <a:pt x="276" y="1314"/>
                </a:lnTo>
                <a:lnTo>
                  <a:pt x="276" y="1316"/>
                </a:lnTo>
                <a:lnTo>
                  <a:pt x="276" y="1318"/>
                </a:lnTo>
                <a:lnTo>
                  <a:pt x="276" y="1320"/>
                </a:lnTo>
                <a:lnTo>
                  <a:pt x="278" y="1320"/>
                </a:lnTo>
                <a:lnTo>
                  <a:pt x="280" y="1320"/>
                </a:lnTo>
                <a:lnTo>
                  <a:pt x="282" y="1320"/>
                </a:lnTo>
                <a:lnTo>
                  <a:pt x="284" y="1320"/>
                </a:lnTo>
                <a:lnTo>
                  <a:pt x="286" y="1320"/>
                </a:lnTo>
                <a:lnTo>
                  <a:pt x="288" y="1320"/>
                </a:lnTo>
                <a:lnTo>
                  <a:pt x="288" y="1322"/>
                </a:lnTo>
                <a:lnTo>
                  <a:pt x="286" y="1322"/>
                </a:lnTo>
                <a:lnTo>
                  <a:pt x="284" y="1322"/>
                </a:lnTo>
                <a:lnTo>
                  <a:pt x="282" y="1324"/>
                </a:lnTo>
                <a:lnTo>
                  <a:pt x="282" y="1322"/>
                </a:lnTo>
                <a:lnTo>
                  <a:pt x="280" y="1322"/>
                </a:lnTo>
                <a:lnTo>
                  <a:pt x="278" y="1322"/>
                </a:lnTo>
                <a:lnTo>
                  <a:pt x="276" y="1322"/>
                </a:lnTo>
                <a:lnTo>
                  <a:pt x="274" y="1322"/>
                </a:lnTo>
                <a:lnTo>
                  <a:pt x="272" y="1322"/>
                </a:lnTo>
                <a:lnTo>
                  <a:pt x="270" y="1322"/>
                </a:lnTo>
                <a:lnTo>
                  <a:pt x="269" y="1322"/>
                </a:lnTo>
                <a:lnTo>
                  <a:pt x="267" y="1322"/>
                </a:lnTo>
                <a:lnTo>
                  <a:pt x="265" y="1322"/>
                </a:lnTo>
                <a:lnTo>
                  <a:pt x="263" y="1320"/>
                </a:lnTo>
                <a:lnTo>
                  <a:pt x="265" y="1320"/>
                </a:lnTo>
                <a:lnTo>
                  <a:pt x="267" y="1320"/>
                </a:lnTo>
                <a:lnTo>
                  <a:pt x="269" y="1320"/>
                </a:lnTo>
                <a:lnTo>
                  <a:pt x="269" y="1318"/>
                </a:lnTo>
                <a:lnTo>
                  <a:pt x="270" y="1318"/>
                </a:lnTo>
                <a:lnTo>
                  <a:pt x="272" y="1318"/>
                </a:lnTo>
                <a:lnTo>
                  <a:pt x="274" y="1318"/>
                </a:lnTo>
                <a:lnTo>
                  <a:pt x="274" y="1316"/>
                </a:lnTo>
                <a:lnTo>
                  <a:pt x="274" y="1314"/>
                </a:lnTo>
                <a:lnTo>
                  <a:pt x="274" y="1312"/>
                </a:lnTo>
                <a:lnTo>
                  <a:pt x="274" y="1310"/>
                </a:lnTo>
                <a:lnTo>
                  <a:pt x="272" y="1310"/>
                </a:lnTo>
                <a:lnTo>
                  <a:pt x="272" y="1308"/>
                </a:lnTo>
                <a:lnTo>
                  <a:pt x="272" y="1306"/>
                </a:lnTo>
                <a:lnTo>
                  <a:pt x="270" y="1306"/>
                </a:lnTo>
                <a:lnTo>
                  <a:pt x="270" y="1304"/>
                </a:lnTo>
                <a:lnTo>
                  <a:pt x="269" y="1304"/>
                </a:lnTo>
                <a:lnTo>
                  <a:pt x="267" y="1303"/>
                </a:lnTo>
                <a:lnTo>
                  <a:pt x="265" y="1303"/>
                </a:lnTo>
                <a:lnTo>
                  <a:pt x="265" y="1301"/>
                </a:lnTo>
                <a:lnTo>
                  <a:pt x="263" y="1301"/>
                </a:lnTo>
                <a:lnTo>
                  <a:pt x="261" y="1301"/>
                </a:lnTo>
                <a:lnTo>
                  <a:pt x="259" y="1301"/>
                </a:lnTo>
                <a:lnTo>
                  <a:pt x="257" y="1299"/>
                </a:lnTo>
                <a:lnTo>
                  <a:pt x="255" y="1299"/>
                </a:lnTo>
                <a:lnTo>
                  <a:pt x="253" y="1299"/>
                </a:lnTo>
                <a:lnTo>
                  <a:pt x="251" y="1299"/>
                </a:lnTo>
                <a:lnTo>
                  <a:pt x="249" y="1299"/>
                </a:lnTo>
                <a:lnTo>
                  <a:pt x="247" y="1299"/>
                </a:lnTo>
                <a:lnTo>
                  <a:pt x="245" y="1299"/>
                </a:lnTo>
                <a:lnTo>
                  <a:pt x="244" y="1299"/>
                </a:lnTo>
                <a:lnTo>
                  <a:pt x="244" y="1301"/>
                </a:lnTo>
                <a:lnTo>
                  <a:pt x="242" y="1301"/>
                </a:lnTo>
                <a:lnTo>
                  <a:pt x="240" y="1301"/>
                </a:lnTo>
                <a:lnTo>
                  <a:pt x="238" y="1301"/>
                </a:lnTo>
                <a:lnTo>
                  <a:pt x="236" y="1301"/>
                </a:lnTo>
                <a:lnTo>
                  <a:pt x="238" y="1301"/>
                </a:lnTo>
                <a:lnTo>
                  <a:pt x="240" y="1301"/>
                </a:lnTo>
                <a:lnTo>
                  <a:pt x="240" y="1299"/>
                </a:lnTo>
                <a:lnTo>
                  <a:pt x="240" y="1301"/>
                </a:lnTo>
                <a:lnTo>
                  <a:pt x="238" y="1301"/>
                </a:lnTo>
                <a:lnTo>
                  <a:pt x="236" y="1301"/>
                </a:lnTo>
                <a:lnTo>
                  <a:pt x="234" y="1301"/>
                </a:lnTo>
                <a:lnTo>
                  <a:pt x="236" y="1301"/>
                </a:lnTo>
                <a:lnTo>
                  <a:pt x="236" y="1303"/>
                </a:lnTo>
                <a:lnTo>
                  <a:pt x="234" y="1303"/>
                </a:lnTo>
                <a:lnTo>
                  <a:pt x="232" y="1303"/>
                </a:lnTo>
                <a:lnTo>
                  <a:pt x="230" y="1303"/>
                </a:lnTo>
                <a:lnTo>
                  <a:pt x="230" y="1304"/>
                </a:lnTo>
                <a:lnTo>
                  <a:pt x="228" y="1304"/>
                </a:lnTo>
                <a:lnTo>
                  <a:pt x="226" y="1306"/>
                </a:lnTo>
                <a:lnTo>
                  <a:pt x="224" y="1308"/>
                </a:lnTo>
                <a:lnTo>
                  <a:pt x="224" y="1310"/>
                </a:lnTo>
                <a:lnTo>
                  <a:pt x="224" y="1312"/>
                </a:lnTo>
                <a:lnTo>
                  <a:pt x="226" y="1314"/>
                </a:lnTo>
                <a:lnTo>
                  <a:pt x="228" y="1314"/>
                </a:lnTo>
                <a:lnTo>
                  <a:pt x="228" y="1316"/>
                </a:lnTo>
                <a:lnTo>
                  <a:pt x="228" y="1318"/>
                </a:lnTo>
                <a:lnTo>
                  <a:pt x="226" y="1318"/>
                </a:lnTo>
                <a:lnTo>
                  <a:pt x="228" y="1318"/>
                </a:lnTo>
                <a:lnTo>
                  <a:pt x="228" y="1320"/>
                </a:lnTo>
                <a:lnTo>
                  <a:pt x="228" y="1318"/>
                </a:lnTo>
                <a:lnTo>
                  <a:pt x="230" y="1320"/>
                </a:lnTo>
                <a:lnTo>
                  <a:pt x="230" y="1322"/>
                </a:lnTo>
                <a:lnTo>
                  <a:pt x="232" y="1322"/>
                </a:lnTo>
                <a:lnTo>
                  <a:pt x="230" y="1322"/>
                </a:lnTo>
                <a:lnTo>
                  <a:pt x="228" y="1322"/>
                </a:lnTo>
                <a:lnTo>
                  <a:pt x="226" y="1322"/>
                </a:lnTo>
                <a:lnTo>
                  <a:pt x="224" y="1322"/>
                </a:lnTo>
                <a:lnTo>
                  <a:pt x="222" y="1322"/>
                </a:lnTo>
                <a:lnTo>
                  <a:pt x="221" y="1322"/>
                </a:lnTo>
                <a:lnTo>
                  <a:pt x="219" y="1322"/>
                </a:lnTo>
                <a:lnTo>
                  <a:pt x="217" y="1322"/>
                </a:lnTo>
                <a:lnTo>
                  <a:pt x="213" y="1322"/>
                </a:lnTo>
                <a:lnTo>
                  <a:pt x="211" y="1322"/>
                </a:lnTo>
                <a:lnTo>
                  <a:pt x="211" y="1320"/>
                </a:lnTo>
                <a:lnTo>
                  <a:pt x="209" y="1320"/>
                </a:lnTo>
                <a:lnTo>
                  <a:pt x="207" y="1320"/>
                </a:lnTo>
                <a:lnTo>
                  <a:pt x="205" y="1320"/>
                </a:lnTo>
                <a:lnTo>
                  <a:pt x="203" y="1320"/>
                </a:lnTo>
                <a:lnTo>
                  <a:pt x="201" y="1320"/>
                </a:lnTo>
                <a:lnTo>
                  <a:pt x="199" y="1320"/>
                </a:lnTo>
                <a:lnTo>
                  <a:pt x="197" y="1320"/>
                </a:lnTo>
                <a:lnTo>
                  <a:pt x="197" y="1322"/>
                </a:lnTo>
                <a:lnTo>
                  <a:pt x="196" y="1322"/>
                </a:lnTo>
                <a:lnTo>
                  <a:pt x="194" y="1322"/>
                </a:lnTo>
                <a:lnTo>
                  <a:pt x="192" y="1322"/>
                </a:lnTo>
                <a:lnTo>
                  <a:pt x="192" y="1324"/>
                </a:lnTo>
                <a:lnTo>
                  <a:pt x="190" y="1324"/>
                </a:lnTo>
                <a:lnTo>
                  <a:pt x="188" y="1324"/>
                </a:lnTo>
                <a:lnTo>
                  <a:pt x="188" y="1326"/>
                </a:lnTo>
                <a:lnTo>
                  <a:pt x="190" y="1328"/>
                </a:lnTo>
                <a:lnTo>
                  <a:pt x="188" y="1328"/>
                </a:lnTo>
                <a:lnTo>
                  <a:pt x="188" y="1329"/>
                </a:lnTo>
                <a:lnTo>
                  <a:pt x="186" y="1329"/>
                </a:lnTo>
                <a:lnTo>
                  <a:pt x="186" y="1331"/>
                </a:lnTo>
                <a:lnTo>
                  <a:pt x="186" y="1333"/>
                </a:lnTo>
                <a:lnTo>
                  <a:pt x="186" y="1335"/>
                </a:lnTo>
                <a:lnTo>
                  <a:pt x="184" y="1335"/>
                </a:lnTo>
                <a:lnTo>
                  <a:pt x="182" y="1335"/>
                </a:lnTo>
                <a:lnTo>
                  <a:pt x="180" y="1335"/>
                </a:lnTo>
                <a:lnTo>
                  <a:pt x="178" y="1335"/>
                </a:lnTo>
                <a:lnTo>
                  <a:pt x="178" y="1337"/>
                </a:lnTo>
                <a:lnTo>
                  <a:pt x="176" y="1337"/>
                </a:lnTo>
                <a:lnTo>
                  <a:pt x="174" y="1337"/>
                </a:lnTo>
                <a:lnTo>
                  <a:pt x="174" y="1339"/>
                </a:lnTo>
                <a:lnTo>
                  <a:pt x="173" y="1339"/>
                </a:lnTo>
                <a:lnTo>
                  <a:pt x="171" y="1339"/>
                </a:lnTo>
                <a:lnTo>
                  <a:pt x="169" y="1339"/>
                </a:lnTo>
                <a:lnTo>
                  <a:pt x="167" y="1339"/>
                </a:lnTo>
                <a:lnTo>
                  <a:pt x="165" y="1339"/>
                </a:lnTo>
                <a:lnTo>
                  <a:pt x="163" y="1339"/>
                </a:lnTo>
                <a:lnTo>
                  <a:pt x="163" y="1337"/>
                </a:lnTo>
                <a:lnTo>
                  <a:pt x="161" y="1337"/>
                </a:lnTo>
                <a:lnTo>
                  <a:pt x="163" y="1335"/>
                </a:lnTo>
                <a:lnTo>
                  <a:pt x="163" y="1333"/>
                </a:lnTo>
                <a:lnTo>
                  <a:pt x="165" y="1333"/>
                </a:lnTo>
                <a:lnTo>
                  <a:pt x="165" y="1331"/>
                </a:lnTo>
                <a:lnTo>
                  <a:pt x="165" y="1329"/>
                </a:lnTo>
                <a:lnTo>
                  <a:pt x="163" y="1329"/>
                </a:lnTo>
                <a:lnTo>
                  <a:pt x="163" y="1328"/>
                </a:lnTo>
                <a:lnTo>
                  <a:pt x="165" y="1328"/>
                </a:lnTo>
                <a:lnTo>
                  <a:pt x="167" y="1328"/>
                </a:lnTo>
                <a:lnTo>
                  <a:pt x="167" y="1326"/>
                </a:lnTo>
                <a:lnTo>
                  <a:pt x="169" y="1326"/>
                </a:lnTo>
                <a:lnTo>
                  <a:pt x="171" y="1324"/>
                </a:lnTo>
                <a:lnTo>
                  <a:pt x="169" y="1322"/>
                </a:lnTo>
                <a:lnTo>
                  <a:pt x="169" y="1320"/>
                </a:lnTo>
                <a:lnTo>
                  <a:pt x="167" y="1320"/>
                </a:lnTo>
                <a:lnTo>
                  <a:pt x="167" y="1318"/>
                </a:lnTo>
                <a:lnTo>
                  <a:pt x="169" y="1318"/>
                </a:lnTo>
                <a:lnTo>
                  <a:pt x="169" y="1320"/>
                </a:lnTo>
                <a:lnTo>
                  <a:pt x="171" y="1320"/>
                </a:lnTo>
                <a:lnTo>
                  <a:pt x="171" y="1322"/>
                </a:lnTo>
                <a:lnTo>
                  <a:pt x="171" y="1320"/>
                </a:lnTo>
                <a:lnTo>
                  <a:pt x="173" y="1320"/>
                </a:lnTo>
                <a:lnTo>
                  <a:pt x="173" y="1318"/>
                </a:lnTo>
                <a:lnTo>
                  <a:pt x="171" y="1320"/>
                </a:lnTo>
                <a:lnTo>
                  <a:pt x="171" y="1318"/>
                </a:lnTo>
                <a:lnTo>
                  <a:pt x="169" y="1318"/>
                </a:lnTo>
                <a:lnTo>
                  <a:pt x="169" y="1316"/>
                </a:lnTo>
                <a:lnTo>
                  <a:pt x="171" y="1316"/>
                </a:lnTo>
                <a:lnTo>
                  <a:pt x="171" y="1314"/>
                </a:lnTo>
                <a:lnTo>
                  <a:pt x="173" y="1316"/>
                </a:lnTo>
                <a:lnTo>
                  <a:pt x="173" y="1314"/>
                </a:lnTo>
                <a:lnTo>
                  <a:pt x="171" y="1314"/>
                </a:lnTo>
                <a:lnTo>
                  <a:pt x="171" y="1312"/>
                </a:lnTo>
                <a:lnTo>
                  <a:pt x="171" y="1310"/>
                </a:lnTo>
                <a:lnTo>
                  <a:pt x="173" y="1312"/>
                </a:lnTo>
                <a:lnTo>
                  <a:pt x="173" y="1310"/>
                </a:lnTo>
                <a:lnTo>
                  <a:pt x="171" y="1310"/>
                </a:lnTo>
                <a:lnTo>
                  <a:pt x="171" y="1312"/>
                </a:lnTo>
                <a:lnTo>
                  <a:pt x="171" y="1314"/>
                </a:lnTo>
                <a:lnTo>
                  <a:pt x="171" y="1312"/>
                </a:lnTo>
                <a:lnTo>
                  <a:pt x="169" y="1312"/>
                </a:lnTo>
                <a:lnTo>
                  <a:pt x="169" y="1314"/>
                </a:lnTo>
                <a:lnTo>
                  <a:pt x="171" y="1314"/>
                </a:lnTo>
                <a:lnTo>
                  <a:pt x="169" y="1314"/>
                </a:lnTo>
                <a:lnTo>
                  <a:pt x="167" y="1314"/>
                </a:lnTo>
                <a:lnTo>
                  <a:pt x="167" y="1316"/>
                </a:lnTo>
                <a:lnTo>
                  <a:pt x="165" y="1316"/>
                </a:lnTo>
                <a:lnTo>
                  <a:pt x="165" y="1314"/>
                </a:lnTo>
                <a:lnTo>
                  <a:pt x="163" y="1312"/>
                </a:lnTo>
                <a:lnTo>
                  <a:pt x="163" y="1310"/>
                </a:lnTo>
                <a:lnTo>
                  <a:pt x="163" y="1312"/>
                </a:lnTo>
                <a:lnTo>
                  <a:pt x="163" y="1310"/>
                </a:lnTo>
                <a:lnTo>
                  <a:pt x="161" y="1310"/>
                </a:lnTo>
                <a:lnTo>
                  <a:pt x="159" y="1310"/>
                </a:lnTo>
                <a:lnTo>
                  <a:pt x="157" y="1308"/>
                </a:lnTo>
                <a:lnTo>
                  <a:pt x="159" y="1310"/>
                </a:lnTo>
                <a:lnTo>
                  <a:pt x="161" y="1312"/>
                </a:lnTo>
                <a:lnTo>
                  <a:pt x="161" y="1314"/>
                </a:lnTo>
                <a:lnTo>
                  <a:pt x="163" y="1314"/>
                </a:lnTo>
                <a:lnTo>
                  <a:pt x="161" y="1314"/>
                </a:lnTo>
                <a:lnTo>
                  <a:pt x="159" y="1314"/>
                </a:lnTo>
                <a:lnTo>
                  <a:pt x="159" y="1312"/>
                </a:lnTo>
                <a:lnTo>
                  <a:pt x="157" y="1312"/>
                </a:lnTo>
                <a:lnTo>
                  <a:pt x="155" y="1312"/>
                </a:lnTo>
                <a:lnTo>
                  <a:pt x="153" y="1310"/>
                </a:lnTo>
                <a:lnTo>
                  <a:pt x="151" y="1310"/>
                </a:lnTo>
                <a:lnTo>
                  <a:pt x="149" y="1310"/>
                </a:lnTo>
                <a:lnTo>
                  <a:pt x="149" y="1308"/>
                </a:lnTo>
                <a:lnTo>
                  <a:pt x="149" y="1306"/>
                </a:lnTo>
                <a:lnTo>
                  <a:pt x="151" y="1306"/>
                </a:lnTo>
                <a:lnTo>
                  <a:pt x="153" y="1306"/>
                </a:lnTo>
                <a:lnTo>
                  <a:pt x="153" y="1308"/>
                </a:lnTo>
                <a:lnTo>
                  <a:pt x="155" y="1308"/>
                </a:lnTo>
                <a:lnTo>
                  <a:pt x="153" y="1308"/>
                </a:lnTo>
                <a:lnTo>
                  <a:pt x="153" y="1306"/>
                </a:lnTo>
                <a:lnTo>
                  <a:pt x="151" y="1306"/>
                </a:lnTo>
                <a:lnTo>
                  <a:pt x="149" y="1306"/>
                </a:lnTo>
                <a:lnTo>
                  <a:pt x="149" y="1308"/>
                </a:lnTo>
                <a:lnTo>
                  <a:pt x="148" y="1308"/>
                </a:lnTo>
                <a:lnTo>
                  <a:pt x="146" y="1308"/>
                </a:lnTo>
                <a:lnTo>
                  <a:pt x="146" y="1306"/>
                </a:lnTo>
                <a:lnTo>
                  <a:pt x="144" y="1306"/>
                </a:lnTo>
                <a:lnTo>
                  <a:pt x="142" y="1306"/>
                </a:lnTo>
                <a:lnTo>
                  <a:pt x="140" y="1306"/>
                </a:lnTo>
                <a:lnTo>
                  <a:pt x="144" y="1295"/>
                </a:lnTo>
                <a:lnTo>
                  <a:pt x="148" y="1283"/>
                </a:lnTo>
                <a:lnTo>
                  <a:pt x="148" y="1274"/>
                </a:lnTo>
                <a:lnTo>
                  <a:pt x="149" y="1245"/>
                </a:lnTo>
                <a:lnTo>
                  <a:pt x="151" y="1216"/>
                </a:lnTo>
                <a:lnTo>
                  <a:pt x="153" y="1214"/>
                </a:lnTo>
                <a:lnTo>
                  <a:pt x="155" y="1212"/>
                </a:lnTo>
                <a:lnTo>
                  <a:pt x="155" y="1210"/>
                </a:lnTo>
                <a:lnTo>
                  <a:pt x="155" y="1208"/>
                </a:lnTo>
                <a:lnTo>
                  <a:pt x="157" y="1208"/>
                </a:lnTo>
                <a:lnTo>
                  <a:pt x="157" y="1207"/>
                </a:lnTo>
                <a:lnTo>
                  <a:pt x="159" y="1207"/>
                </a:lnTo>
                <a:lnTo>
                  <a:pt x="161" y="1205"/>
                </a:lnTo>
                <a:lnTo>
                  <a:pt x="161" y="1203"/>
                </a:lnTo>
                <a:lnTo>
                  <a:pt x="163" y="1201"/>
                </a:lnTo>
                <a:lnTo>
                  <a:pt x="167" y="1201"/>
                </a:lnTo>
                <a:lnTo>
                  <a:pt x="171" y="1201"/>
                </a:lnTo>
                <a:lnTo>
                  <a:pt x="171" y="1203"/>
                </a:lnTo>
                <a:lnTo>
                  <a:pt x="176" y="1203"/>
                </a:lnTo>
                <a:lnTo>
                  <a:pt x="176" y="1201"/>
                </a:lnTo>
                <a:lnTo>
                  <a:pt x="178" y="1201"/>
                </a:lnTo>
                <a:lnTo>
                  <a:pt x="180" y="1199"/>
                </a:lnTo>
                <a:lnTo>
                  <a:pt x="182" y="1199"/>
                </a:lnTo>
                <a:lnTo>
                  <a:pt x="184" y="1193"/>
                </a:lnTo>
                <a:lnTo>
                  <a:pt x="182" y="1191"/>
                </a:lnTo>
                <a:lnTo>
                  <a:pt x="182" y="1189"/>
                </a:lnTo>
                <a:lnTo>
                  <a:pt x="184" y="1187"/>
                </a:lnTo>
                <a:lnTo>
                  <a:pt x="184" y="1185"/>
                </a:lnTo>
                <a:lnTo>
                  <a:pt x="182" y="1182"/>
                </a:lnTo>
                <a:lnTo>
                  <a:pt x="182" y="1180"/>
                </a:lnTo>
                <a:lnTo>
                  <a:pt x="180" y="1180"/>
                </a:lnTo>
                <a:lnTo>
                  <a:pt x="178" y="1180"/>
                </a:lnTo>
                <a:lnTo>
                  <a:pt x="180" y="1178"/>
                </a:lnTo>
                <a:lnTo>
                  <a:pt x="180" y="1176"/>
                </a:lnTo>
                <a:lnTo>
                  <a:pt x="182" y="1176"/>
                </a:lnTo>
                <a:lnTo>
                  <a:pt x="182" y="1174"/>
                </a:lnTo>
                <a:lnTo>
                  <a:pt x="188" y="1174"/>
                </a:lnTo>
                <a:lnTo>
                  <a:pt x="190" y="1172"/>
                </a:lnTo>
                <a:lnTo>
                  <a:pt x="192" y="1172"/>
                </a:lnTo>
                <a:lnTo>
                  <a:pt x="192" y="1170"/>
                </a:lnTo>
                <a:lnTo>
                  <a:pt x="188" y="1170"/>
                </a:lnTo>
                <a:lnTo>
                  <a:pt x="188" y="1168"/>
                </a:lnTo>
                <a:lnTo>
                  <a:pt x="186" y="1166"/>
                </a:lnTo>
                <a:lnTo>
                  <a:pt x="180" y="1166"/>
                </a:lnTo>
                <a:lnTo>
                  <a:pt x="180" y="1157"/>
                </a:lnTo>
                <a:lnTo>
                  <a:pt x="182" y="1153"/>
                </a:lnTo>
                <a:lnTo>
                  <a:pt x="182" y="1151"/>
                </a:lnTo>
                <a:lnTo>
                  <a:pt x="186" y="1149"/>
                </a:lnTo>
                <a:lnTo>
                  <a:pt x="184" y="1147"/>
                </a:lnTo>
                <a:lnTo>
                  <a:pt x="184" y="1145"/>
                </a:lnTo>
                <a:lnTo>
                  <a:pt x="182" y="1143"/>
                </a:lnTo>
                <a:lnTo>
                  <a:pt x="182" y="1139"/>
                </a:lnTo>
                <a:lnTo>
                  <a:pt x="184" y="1137"/>
                </a:lnTo>
                <a:lnTo>
                  <a:pt x="186" y="1118"/>
                </a:lnTo>
                <a:lnTo>
                  <a:pt x="194" y="1107"/>
                </a:lnTo>
                <a:lnTo>
                  <a:pt x="194" y="1103"/>
                </a:lnTo>
                <a:lnTo>
                  <a:pt x="194" y="1101"/>
                </a:lnTo>
                <a:lnTo>
                  <a:pt x="197" y="1103"/>
                </a:lnTo>
                <a:lnTo>
                  <a:pt x="201" y="1101"/>
                </a:lnTo>
                <a:lnTo>
                  <a:pt x="205" y="1101"/>
                </a:lnTo>
                <a:lnTo>
                  <a:pt x="207" y="1099"/>
                </a:lnTo>
                <a:lnTo>
                  <a:pt x="211" y="1097"/>
                </a:lnTo>
                <a:lnTo>
                  <a:pt x="213" y="1097"/>
                </a:lnTo>
                <a:lnTo>
                  <a:pt x="215" y="1095"/>
                </a:lnTo>
                <a:lnTo>
                  <a:pt x="219" y="1091"/>
                </a:lnTo>
                <a:lnTo>
                  <a:pt x="219" y="1087"/>
                </a:lnTo>
                <a:lnTo>
                  <a:pt x="222" y="1087"/>
                </a:lnTo>
                <a:lnTo>
                  <a:pt x="226" y="1089"/>
                </a:lnTo>
                <a:lnTo>
                  <a:pt x="226" y="1087"/>
                </a:lnTo>
                <a:lnTo>
                  <a:pt x="230" y="1091"/>
                </a:lnTo>
                <a:lnTo>
                  <a:pt x="232" y="1093"/>
                </a:lnTo>
                <a:lnTo>
                  <a:pt x="232" y="1097"/>
                </a:lnTo>
                <a:lnTo>
                  <a:pt x="238" y="1099"/>
                </a:lnTo>
                <a:lnTo>
                  <a:pt x="244" y="1101"/>
                </a:lnTo>
                <a:lnTo>
                  <a:pt x="253" y="1101"/>
                </a:lnTo>
                <a:lnTo>
                  <a:pt x="255" y="1097"/>
                </a:lnTo>
                <a:lnTo>
                  <a:pt x="255" y="1095"/>
                </a:lnTo>
                <a:lnTo>
                  <a:pt x="255" y="1093"/>
                </a:lnTo>
                <a:lnTo>
                  <a:pt x="257" y="1091"/>
                </a:lnTo>
                <a:lnTo>
                  <a:pt x="257" y="1087"/>
                </a:lnTo>
                <a:lnTo>
                  <a:pt x="259" y="1089"/>
                </a:lnTo>
                <a:lnTo>
                  <a:pt x="265" y="1089"/>
                </a:lnTo>
                <a:lnTo>
                  <a:pt x="263" y="1087"/>
                </a:lnTo>
                <a:lnTo>
                  <a:pt x="261" y="1087"/>
                </a:lnTo>
                <a:lnTo>
                  <a:pt x="261" y="1082"/>
                </a:lnTo>
                <a:lnTo>
                  <a:pt x="263" y="1082"/>
                </a:lnTo>
                <a:lnTo>
                  <a:pt x="267" y="1078"/>
                </a:lnTo>
                <a:lnTo>
                  <a:pt x="263" y="1074"/>
                </a:lnTo>
                <a:lnTo>
                  <a:pt x="263" y="1068"/>
                </a:lnTo>
                <a:lnTo>
                  <a:pt x="263" y="1066"/>
                </a:lnTo>
                <a:lnTo>
                  <a:pt x="267" y="1068"/>
                </a:lnTo>
                <a:lnTo>
                  <a:pt x="270" y="1062"/>
                </a:lnTo>
                <a:lnTo>
                  <a:pt x="272" y="1059"/>
                </a:lnTo>
                <a:lnTo>
                  <a:pt x="270" y="1057"/>
                </a:lnTo>
                <a:lnTo>
                  <a:pt x="270" y="1055"/>
                </a:lnTo>
                <a:lnTo>
                  <a:pt x="272" y="1053"/>
                </a:lnTo>
                <a:lnTo>
                  <a:pt x="276" y="1053"/>
                </a:lnTo>
                <a:lnTo>
                  <a:pt x="278" y="1051"/>
                </a:lnTo>
                <a:lnTo>
                  <a:pt x="280" y="1051"/>
                </a:lnTo>
                <a:lnTo>
                  <a:pt x="282" y="1049"/>
                </a:lnTo>
                <a:lnTo>
                  <a:pt x="282" y="1047"/>
                </a:lnTo>
                <a:lnTo>
                  <a:pt x="284" y="1047"/>
                </a:lnTo>
                <a:lnTo>
                  <a:pt x="286" y="1049"/>
                </a:lnTo>
                <a:lnTo>
                  <a:pt x="288" y="1049"/>
                </a:lnTo>
                <a:lnTo>
                  <a:pt x="290" y="1049"/>
                </a:lnTo>
                <a:lnTo>
                  <a:pt x="290" y="1047"/>
                </a:lnTo>
                <a:lnTo>
                  <a:pt x="292" y="1047"/>
                </a:lnTo>
                <a:lnTo>
                  <a:pt x="294" y="1047"/>
                </a:lnTo>
                <a:lnTo>
                  <a:pt x="294" y="1045"/>
                </a:lnTo>
                <a:lnTo>
                  <a:pt x="294" y="1043"/>
                </a:lnTo>
                <a:lnTo>
                  <a:pt x="295" y="1043"/>
                </a:lnTo>
                <a:lnTo>
                  <a:pt x="297" y="1043"/>
                </a:lnTo>
                <a:lnTo>
                  <a:pt x="299" y="1043"/>
                </a:lnTo>
                <a:lnTo>
                  <a:pt x="301" y="1043"/>
                </a:lnTo>
                <a:lnTo>
                  <a:pt x="303" y="1043"/>
                </a:lnTo>
                <a:lnTo>
                  <a:pt x="305" y="1043"/>
                </a:lnTo>
                <a:lnTo>
                  <a:pt x="305" y="1041"/>
                </a:lnTo>
                <a:lnTo>
                  <a:pt x="307" y="1041"/>
                </a:lnTo>
                <a:lnTo>
                  <a:pt x="309" y="1041"/>
                </a:lnTo>
                <a:lnTo>
                  <a:pt x="311" y="1041"/>
                </a:lnTo>
                <a:lnTo>
                  <a:pt x="313" y="1041"/>
                </a:lnTo>
                <a:lnTo>
                  <a:pt x="315" y="1041"/>
                </a:lnTo>
                <a:lnTo>
                  <a:pt x="317" y="1041"/>
                </a:lnTo>
                <a:lnTo>
                  <a:pt x="318" y="1041"/>
                </a:lnTo>
                <a:lnTo>
                  <a:pt x="320" y="1039"/>
                </a:lnTo>
                <a:lnTo>
                  <a:pt x="322" y="1039"/>
                </a:lnTo>
                <a:lnTo>
                  <a:pt x="324" y="1039"/>
                </a:lnTo>
                <a:lnTo>
                  <a:pt x="326" y="1039"/>
                </a:lnTo>
                <a:lnTo>
                  <a:pt x="326" y="1041"/>
                </a:lnTo>
                <a:lnTo>
                  <a:pt x="328" y="1041"/>
                </a:lnTo>
                <a:lnTo>
                  <a:pt x="330" y="1041"/>
                </a:lnTo>
                <a:lnTo>
                  <a:pt x="330" y="1039"/>
                </a:lnTo>
                <a:lnTo>
                  <a:pt x="332" y="1039"/>
                </a:lnTo>
                <a:lnTo>
                  <a:pt x="334" y="1039"/>
                </a:lnTo>
                <a:lnTo>
                  <a:pt x="334" y="1037"/>
                </a:lnTo>
                <a:lnTo>
                  <a:pt x="336" y="1037"/>
                </a:lnTo>
                <a:lnTo>
                  <a:pt x="336" y="1036"/>
                </a:lnTo>
                <a:lnTo>
                  <a:pt x="338" y="1036"/>
                </a:lnTo>
                <a:lnTo>
                  <a:pt x="340" y="1036"/>
                </a:lnTo>
                <a:lnTo>
                  <a:pt x="342" y="1036"/>
                </a:lnTo>
                <a:lnTo>
                  <a:pt x="343" y="1037"/>
                </a:lnTo>
                <a:lnTo>
                  <a:pt x="345" y="1036"/>
                </a:lnTo>
                <a:lnTo>
                  <a:pt x="347" y="1036"/>
                </a:lnTo>
                <a:lnTo>
                  <a:pt x="349" y="1036"/>
                </a:lnTo>
                <a:lnTo>
                  <a:pt x="351" y="1036"/>
                </a:lnTo>
                <a:lnTo>
                  <a:pt x="353" y="1036"/>
                </a:lnTo>
                <a:lnTo>
                  <a:pt x="355" y="1034"/>
                </a:lnTo>
                <a:lnTo>
                  <a:pt x="355" y="1032"/>
                </a:lnTo>
                <a:lnTo>
                  <a:pt x="355" y="1030"/>
                </a:lnTo>
                <a:lnTo>
                  <a:pt x="357" y="1030"/>
                </a:lnTo>
                <a:lnTo>
                  <a:pt x="357" y="1028"/>
                </a:lnTo>
                <a:lnTo>
                  <a:pt x="359" y="1028"/>
                </a:lnTo>
                <a:lnTo>
                  <a:pt x="361" y="1028"/>
                </a:lnTo>
                <a:lnTo>
                  <a:pt x="363" y="1028"/>
                </a:lnTo>
                <a:lnTo>
                  <a:pt x="365" y="1028"/>
                </a:lnTo>
                <a:lnTo>
                  <a:pt x="366" y="1028"/>
                </a:lnTo>
                <a:lnTo>
                  <a:pt x="368" y="1028"/>
                </a:lnTo>
                <a:lnTo>
                  <a:pt x="370" y="1028"/>
                </a:lnTo>
                <a:lnTo>
                  <a:pt x="372" y="1028"/>
                </a:lnTo>
                <a:lnTo>
                  <a:pt x="374" y="1028"/>
                </a:lnTo>
                <a:lnTo>
                  <a:pt x="376" y="1028"/>
                </a:lnTo>
                <a:lnTo>
                  <a:pt x="378" y="1030"/>
                </a:lnTo>
                <a:lnTo>
                  <a:pt x="378" y="1028"/>
                </a:lnTo>
                <a:lnTo>
                  <a:pt x="380" y="1028"/>
                </a:lnTo>
                <a:lnTo>
                  <a:pt x="382" y="1028"/>
                </a:lnTo>
                <a:lnTo>
                  <a:pt x="384" y="1028"/>
                </a:lnTo>
                <a:lnTo>
                  <a:pt x="386" y="1028"/>
                </a:lnTo>
                <a:lnTo>
                  <a:pt x="388" y="1028"/>
                </a:lnTo>
                <a:lnTo>
                  <a:pt x="390" y="1028"/>
                </a:lnTo>
                <a:lnTo>
                  <a:pt x="391" y="1028"/>
                </a:lnTo>
                <a:lnTo>
                  <a:pt x="393" y="1028"/>
                </a:lnTo>
                <a:lnTo>
                  <a:pt x="395" y="1028"/>
                </a:lnTo>
                <a:lnTo>
                  <a:pt x="397" y="1028"/>
                </a:lnTo>
                <a:lnTo>
                  <a:pt x="399" y="1028"/>
                </a:lnTo>
                <a:lnTo>
                  <a:pt x="401" y="1028"/>
                </a:lnTo>
                <a:lnTo>
                  <a:pt x="403" y="1028"/>
                </a:lnTo>
                <a:lnTo>
                  <a:pt x="405" y="1028"/>
                </a:lnTo>
                <a:lnTo>
                  <a:pt x="407" y="1028"/>
                </a:lnTo>
                <a:lnTo>
                  <a:pt x="409" y="1032"/>
                </a:lnTo>
                <a:lnTo>
                  <a:pt x="413" y="1032"/>
                </a:lnTo>
                <a:lnTo>
                  <a:pt x="414" y="1030"/>
                </a:lnTo>
                <a:lnTo>
                  <a:pt x="420" y="1030"/>
                </a:lnTo>
                <a:lnTo>
                  <a:pt x="422" y="1026"/>
                </a:lnTo>
                <a:lnTo>
                  <a:pt x="438" y="1028"/>
                </a:lnTo>
                <a:lnTo>
                  <a:pt x="439" y="1022"/>
                </a:lnTo>
                <a:lnTo>
                  <a:pt x="438" y="1018"/>
                </a:lnTo>
                <a:lnTo>
                  <a:pt x="439" y="1018"/>
                </a:lnTo>
                <a:lnTo>
                  <a:pt x="441" y="1016"/>
                </a:lnTo>
                <a:lnTo>
                  <a:pt x="439" y="1013"/>
                </a:lnTo>
                <a:lnTo>
                  <a:pt x="439" y="1005"/>
                </a:lnTo>
                <a:lnTo>
                  <a:pt x="439" y="1003"/>
                </a:lnTo>
                <a:lnTo>
                  <a:pt x="439" y="1001"/>
                </a:lnTo>
                <a:lnTo>
                  <a:pt x="439" y="999"/>
                </a:lnTo>
                <a:lnTo>
                  <a:pt x="439" y="995"/>
                </a:lnTo>
                <a:lnTo>
                  <a:pt x="439" y="993"/>
                </a:lnTo>
                <a:lnTo>
                  <a:pt x="449" y="991"/>
                </a:lnTo>
                <a:lnTo>
                  <a:pt x="449" y="988"/>
                </a:lnTo>
                <a:lnTo>
                  <a:pt x="447" y="984"/>
                </a:lnTo>
                <a:lnTo>
                  <a:pt x="449" y="980"/>
                </a:lnTo>
                <a:lnTo>
                  <a:pt x="451" y="978"/>
                </a:lnTo>
                <a:lnTo>
                  <a:pt x="451" y="968"/>
                </a:lnTo>
                <a:lnTo>
                  <a:pt x="449" y="959"/>
                </a:lnTo>
                <a:lnTo>
                  <a:pt x="451" y="949"/>
                </a:lnTo>
                <a:lnTo>
                  <a:pt x="449" y="945"/>
                </a:lnTo>
                <a:lnTo>
                  <a:pt x="451" y="943"/>
                </a:lnTo>
                <a:lnTo>
                  <a:pt x="453" y="941"/>
                </a:lnTo>
                <a:lnTo>
                  <a:pt x="455" y="938"/>
                </a:lnTo>
                <a:lnTo>
                  <a:pt x="459" y="940"/>
                </a:lnTo>
                <a:lnTo>
                  <a:pt x="461" y="938"/>
                </a:lnTo>
                <a:lnTo>
                  <a:pt x="462" y="938"/>
                </a:lnTo>
                <a:lnTo>
                  <a:pt x="464" y="938"/>
                </a:lnTo>
                <a:lnTo>
                  <a:pt x="462" y="932"/>
                </a:lnTo>
                <a:lnTo>
                  <a:pt x="455" y="920"/>
                </a:lnTo>
                <a:lnTo>
                  <a:pt x="449" y="918"/>
                </a:lnTo>
                <a:lnTo>
                  <a:pt x="445" y="918"/>
                </a:lnTo>
                <a:lnTo>
                  <a:pt x="441" y="916"/>
                </a:lnTo>
                <a:lnTo>
                  <a:pt x="439" y="913"/>
                </a:lnTo>
                <a:lnTo>
                  <a:pt x="436" y="913"/>
                </a:lnTo>
                <a:lnTo>
                  <a:pt x="428" y="915"/>
                </a:lnTo>
                <a:lnTo>
                  <a:pt x="424" y="916"/>
                </a:lnTo>
                <a:lnTo>
                  <a:pt x="422" y="916"/>
                </a:lnTo>
                <a:lnTo>
                  <a:pt x="418" y="915"/>
                </a:lnTo>
                <a:lnTo>
                  <a:pt x="414" y="916"/>
                </a:lnTo>
                <a:lnTo>
                  <a:pt x="411" y="916"/>
                </a:lnTo>
                <a:lnTo>
                  <a:pt x="405" y="918"/>
                </a:lnTo>
                <a:lnTo>
                  <a:pt x="403" y="920"/>
                </a:lnTo>
                <a:lnTo>
                  <a:pt x="399" y="920"/>
                </a:lnTo>
                <a:lnTo>
                  <a:pt x="395" y="922"/>
                </a:lnTo>
                <a:lnTo>
                  <a:pt x="391" y="922"/>
                </a:lnTo>
                <a:lnTo>
                  <a:pt x="386" y="920"/>
                </a:lnTo>
                <a:lnTo>
                  <a:pt x="382" y="920"/>
                </a:lnTo>
                <a:lnTo>
                  <a:pt x="380" y="918"/>
                </a:lnTo>
                <a:lnTo>
                  <a:pt x="376" y="920"/>
                </a:lnTo>
                <a:lnTo>
                  <a:pt x="366" y="918"/>
                </a:lnTo>
                <a:lnTo>
                  <a:pt x="365" y="915"/>
                </a:lnTo>
                <a:lnTo>
                  <a:pt x="361" y="913"/>
                </a:lnTo>
                <a:lnTo>
                  <a:pt x="366" y="911"/>
                </a:lnTo>
                <a:lnTo>
                  <a:pt x="370" y="903"/>
                </a:lnTo>
                <a:lnTo>
                  <a:pt x="366" y="899"/>
                </a:lnTo>
                <a:lnTo>
                  <a:pt x="365" y="897"/>
                </a:lnTo>
                <a:lnTo>
                  <a:pt x="365" y="893"/>
                </a:lnTo>
                <a:lnTo>
                  <a:pt x="366" y="892"/>
                </a:lnTo>
                <a:lnTo>
                  <a:pt x="374" y="874"/>
                </a:lnTo>
                <a:lnTo>
                  <a:pt x="372" y="847"/>
                </a:lnTo>
                <a:lnTo>
                  <a:pt x="370" y="822"/>
                </a:lnTo>
                <a:lnTo>
                  <a:pt x="370" y="817"/>
                </a:lnTo>
                <a:lnTo>
                  <a:pt x="365" y="799"/>
                </a:lnTo>
                <a:lnTo>
                  <a:pt x="361" y="782"/>
                </a:lnTo>
                <a:lnTo>
                  <a:pt x="357" y="769"/>
                </a:lnTo>
                <a:lnTo>
                  <a:pt x="361" y="749"/>
                </a:lnTo>
                <a:lnTo>
                  <a:pt x="363" y="734"/>
                </a:lnTo>
                <a:lnTo>
                  <a:pt x="365" y="726"/>
                </a:lnTo>
                <a:lnTo>
                  <a:pt x="363" y="719"/>
                </a:lnTo>
                <a:lnTo>
                  <a:pt x="342" y="722"/>
                </a:lnTo>
                <a:lnTo>
                  <a:pt x="326" y="724"/>
                </a:lnTo>
                <a:lnTo>
                  <a:pt x="324" y="722"/>
                </a:lnTo>
                <a:lnTo>
                  <a:pt x="317" y="717"/>
                </a:lnTo>
                <a:lnTo>
                  <a:pt x="313" y="713"/>
                </a:lnTo>
                <a:lnTo>
                  <a:pt x="311" y="711"/>
                </a:lnTo>
                <a:lnTo>
                  <a:pt x="307" y="701"/>
                </a:lnTo>
                <a:lnTo>
                  <a:pt x="303" y="701"/>
                </a:lnTo>
                <a:lnTo>
                  <a:pt x="297" y="698"/>
                </a:lnTo>
                <a:lnTo>
                  <a:pt x="294" y="694"/>
                </a:lnTo>
                <a:lnTo>
                  <a:pt x="288" y="690"/>
                </a:lnTo>
                <a:lnTo>
                  <a:pt x="282" y="690"/>
                </a:lnTo>
                <a:lnTo>
                  <a:pt x="274" y="686"/>
                </a:lnTo>
                <a:lnTo>
                  <a:pt x="267" y="686"/>
                </a:lnTo>
                <a:lnTo>
                  <a:pt x="261" y="684"/>
                </a:lnTo>
                <a:lnTo>
                  <a:pt x="257" y="684"/>
                </a:lnTo>
                <a:lnTo>
                  <a:pt x="249" y="680"/>
                </a:lnTo>
                <a:lnTo>
                  <a:pt x="242" y="678"/>
                </a:lnTo>
                <a:lnTo>
                  <a:pt x="234" y="678"/>
                </a:lnTo>
                <a:lnTo>
                  <a:pt x="222" y="674"/>
                </a:lnTo>
                <a:lnTo>
                  <a:pt x="211" y="669"/>
                </a:lnTo>
                <a:lnTo>
                  <a:pt x="207" y="669"/>
                </a:lnTo>
                <a:lnTo>
                  <a:pt x="201" y="667"/>
                </a:lnTo>
                <a:lnTo>
                  <a:pt x="196" y="665"/>
                </a:lnTo>
                <a:lnTo>
                  <a:pt x="192" y="663"/>
                </a:lnTo>
                <a:lnTo>
                  <a:pt x="190" y="657"/>
                </a:lnTo>
                <a:lnTo>
                  <a:pt x="186" y="653"/>
                </a:lnTo>
                <a:lnTo>
                  <a:pt x="178" y="651"/>
                </a:lnTo>
                <a:lnTo>
                  <a:pt x="169" y="638"/>
                </a:lnTo>
                <a:lnTo>
                  <a:pt x="161" y="630"/>
                </a:lnTo>
                <a:lnTo>
                  <a:pt x="153" y="628"/>
                </a:lnTo>
                <a:lnTo>
                  <a:pt x="151" y="625"/>
                </a:lnTo>
                <a:lnTo>
                  <a:pt x="148" y="623"/>
                </a:lnTo>
                <a:lnTo>
                  <a:pt x="146" y="619"/>
                </a:lnTo>
                <a:lnTo>
                  <a:pt x="142" y="611"/>
                </a:lnTo>
                <a:lnTo>
                  <a:pt x="132" y="598"/>
                </a:lnTo>
                <a:lnTo>
                  <a:pt x="132" y="596"/>
                </a:lnTo>
                <a:lnTo>
                  <a:pt x="125" y="580"/>
                </a:lnTo>
                <a:lnTo>
                  <a:pt x="115" y="578"/>
                </a:lnTo>
                <a:lnTo>
                  <a:pt x="117" y="575"/>
                </a:lnTo>
                <a:lnTo>
                  <a:pt x="119" y="575"/>
                </a:lnTo>
                <a:lnTo>
                  <a:pt x="121" y="573"/>
                </a:lnTo>
                <a:lnTo>
                  <a:pt x="119" y="573"/>
                </a:lnTo>
                <a:lnTo>
                  <a:pt x="119" y="571"/>
                </a:lnTo>
                <a:lnTo>
                  <a:pt x="119" y="569"/>
                </a:lnTo>
                <a:lnTo>
                  <a:pt x="117" y="569"/>
                </a:lnTo>
                <a:lnTo>
                  <a:pt x="115" y="569"/>
                </a:lnTo>
                <a:lnTo>
                  <a:pt x="115" y="567"/>
                </a:lnTo>
                <a:lnTo>
                  <a:pt x="113" y="565"/>
                </a:lnTo>
                <a:lnTo>
                  <a:pt x="113" y="563"/>
                </a:lnTo>
                <a:lnTo>
                  <a:pt x="115" y="563"/>
                </a:lnTo>
                <a:lnTo>
                  <a:pt x="113" y="561"/>
                </a:lnTo>
                <a:lnTo>
                  <a:pt x="113" y="559"/>
                </a:lnTo>
                <a:lnTo>
                  <a:pt x="111" y="559"/>
                </a:lnTo>
                <a:lnTo>
                  <a:pt x="109" y="557"/>
                </a:lnTo>
                <a:lnTo>
                  <a:pt x="107" y="557"/>
                </a:lnTo>
                <a:lnTo>
                  <a:pt x="105" y="557"/>
                </a:lnTo>
                <a:lnTo>
                  <a:pt x="103" y="557"/>
                </a:lnTo>
                <a:lnTo>
                  <a:pt x="105" y="557"/>
                </a:lnTo>
                <a:lnTo>
                  <a:pt x="103" y="557"/>
                </a:lnTo>
                <a:lnTo>
                  <a:pt x="103" y="555"/>
                </a:lnTo>
                <a:lnTo>
                  <a:pt x="101" y="553"/>
                </a:lnTo>
                <a:lnTo>
                  <a:pt x="101" y="552"/>
                </a:lnTo>
                <a:lnTo>
                  <a:pt x="103" y="552"/>
                </a:lnTo>
                <a:lnTo>
                  <a:pt x="103" y="550"/>
                </a:lnTo>
                <a:lnTo>
                  <a:pt x="101" y="550"/>
                </a:lnTo>
                <a:lnTo>
                  <a:pt x="101" y="548"/>
                </a:lnTo>
                <a:lnTo>
                  <a:pt x="103" y="548"/>
                </a:lnTo>
                <a:lnTo>
                  <a:pt x="103" y="546"/>
                </a:lnTo>
                <a:lnTo>
                  <a:pt x="105" y="544"/>
                </a:lnTo>
                <a:lnTo>
                  <a:pt x="103" y="544"/>
                </a:lnTo>
                <a:lnTo>
                  <a:pt x="101" y="542"/>
                </a:lnTo>
                <a:lnTo>
                  <a:pt x="100" y="542"/>
                </a:lnTo>
                <a:lnTo>
                  <a:pt x="100" y="540"/>
                </a:lnTo>
                <a:lnTo>
                  <a:pt x="98" y="540"/>
                </a:lnTo>
                <a:lnTo>
                  <a:pt x="96" y="538"/>
                </a:lnTo>
                <a:lnTo>
                  <a:pt x="94" y="536"/>
                </a:lnTo>
                <a:lnTo>
                  <a:pt x="94" y="534"/>
                </a:lnTo>
                <a:lnTo>
                  <a:pt x="92" y="534"/>
                </a:lnTo>
                <a:lnTo>
                  <a:pt x="92" y="532"/>
                </a:lnTo>
                <a:lnTo>
                  <a:pt x="92" y="530"/>
                </a:lnTo>
                <a:lnTo>
                  <a:pt x="90" y="530"/>
                </a:lnTo>
                <a:lnTo>
                  <a:pt x="90" y="528"/>
                </a:lnTo>
                <a:lnTo>
                  <a:pt x="90" y="527"/>
                </a:lnTo>
                <a:lnTo>
                  <a:pt x="92" y="527"/>
                </a:lnTo>
                <a:lnTo>
                  <a:pt x="94" y="527"/>
                </a:lnTo>
                <a:lnTo>
                  <a:pt x="94" y="525"/>
                </a:lnTo>
                <a:lnTo>
                  <a:pt x="92" y="523"/>
                </a:lnTo>
                <a:lnTo>
                  <a:pt x="94" y="523"/>
                </a:lnTo>
                <a:lnTo>
                  <a:pt x="94" y="521"/>
                </a:lnTo>
                <a:lnTo>
                  <a:pt x="94" y="519"/>
                </a:lnTo>
                <a:lnTo>
                  <a:pt x="94" y="517"/>
                </a:lnTo>
                <a:lnTo>
                  <a:pt x="92" y="515"/>
                </a:lnTo>
                <a:lnTo>
                  <a:pt x="94" y="513"/>
                </a:lnTo>
                <a:lnTo>
                  <a:pt x="92" y="513"/>
                </a:lnTo>
                <a:lnTo>
                  <a:pt x="92" y="511"/>
                </a:lnTo>
                <a:lnTo>
                  <a:pt x="92" y="509"/>
                </a:lnTo>
                <a:lnTo>
                  <a:pt x="90" y="509"/>
                </a:lnTo>
                <a:lnTo>
                  <a:pt x="88" y="509"/>
                </a:lnTo>
                <a:lnTo>
                  <a:pt x="88" y="511"/>
                </a:lnTo>
                <a:lnTo>
                  <a:pt x="86" y="509"/>
                </a:lnTo>
                <a:lnTo>
                  <a:pt x="84" y="509"/>
                </a:lnTo>
                <a:lnTo>
                  <a:pt x="82" y="507"/>
                </a:lnTo>
                <a:lnTo>
                  <a:pt x="80" y="505"/>
                </a:lnTo>
                <a:lnTo>
                  <a:pt x="80" y="504"/>
                </a:lnTo>
                <a:lnTo>
                  <a:pt x="69" y="492"/>
                </a:lnTo>
                <a:lnTo>
                  <a:pt x="55" y="482"/>
                </a:lnTo>
                <a:lnTo>
                  <a:pt x="48" y="473"/>
                </a:lnTo>
                <a:lnTo>
                  <a:pt x="32" y="456"/>
                </a:lnTo>
                <a:lnTo>
                  <a:pt x="19" y="442"/>
                </a:lnTo>
                <a:lnTo>
                  <a:pt x="9" y="431"/>
                </a:lnTo>
                <a:lnTo>
                  <a:pt x="0" y="419"/>
                </a:lnTo>
                <a:lnTo>
                  <a:pt x="9" y="423"/>
                </a:lnTo>
                <a:lnTo>
                  <a:pt x="23" y="427"/>
                </a:lnTo>
                <a:lnTo>
                  <a:pt x="42" y="432"/>
                </a:lnTo>
                <a:lnTo>
                  <a:pt x="63" y="438"/>
                </a:lnTo>
                <a:lnTo>
                  <a:pt x="86" y="444"/>
                </a:lnTo>
                <a:lnTo>
                  <a:pt x="107" y="452"/>
                </a:lnTo>
                <a:lnTo>
                  <a:pt x="126" y="456"/>
                </a:lnTo>
                <a:lnTo>
                  <a:pt x="146" y="463"/>
                </a:lnTo>
                <a:lnTo>
                  <a:pt x="167" y="469"/>
                </a:lnTo>
                <a:lnTo>
                  <a:pt x="190" y="475"/>
                </a:lnTo>
                <a:lnTo>
                  <a:pt x="209" y="480"/>
                </a:lnTo>
                <a:lnTo>
                  <a:pt x="228" y="486"/>
                </a:lnTo>
                <a:lnTo>
                  <a:pt x="244" y="490"/>
                </a:lnTo>
                <a:lnTo>
                  <a:pt x="259" y="496"/>
                </a:lnTo>
                <a:lnTo>
                  <a:pt x="274" y="500"/>
                </a:lnTo>
                <a:lnTo>
                  <a:pt x="292" y="505"/>
                </a:lnTo>
                <a:lnTo>
                  <a:pt x="303" y="509"/>
                </a:lnTo>
                <a:lnTo>
                  <a:pt x="311" y="507"/>
                </a:lnTo>
                <a:lnTo>
                  <a:pt x="328" y="505"/>
                </a:lnTo>
                <a:lnTo>
                  <a:pt x="351" y="504"/>
                </a:lnTo>
                <a:lnTo>
                  <a:pt x="374" y="502"/>
                </a:lnTo>
                <a:lnTo>
                  <a:pt x="397" y="500"/>
                </a:lnTo>
                <a:lnTo>
                  <a:pt x="418" y="498"/>
                </a:lnTo>
                <a:lnTo>
                  <a:pt x="438" y="496"/>
                </a:lnTo>
                <a:lnTo>
                  <a:pt x="447" y="496"/>
                </a:lnTo>
                <a:lnTo>
                  <a:pt x="449" y="496"/>
                </a:lnTo>
                <a:lnTo>
                  <a:pt x="451" y="496"/>
                </a:lnTo>
                <a:lnTo>
                  <a:pt x="453" y="496"/>
                </a:lnTo>
                <a:lnTo>
                  <a:pt x="457" y="496"/>
                </a:lnTo>
                <a:lnTo>
                  <a:pt x="461" y="496"/>
                </a:lnTo>
                <a:lnTo>
                  <a:pt x="462" y="496"/>
                </a:lnTo>
                <a:lnTo>
                  <a:pt x="464" y="496"/>
                </a:lnTo>
                <a:lnTo>
                  <a:pt x="466" y="496"/>
                </a:lnTo>
                <a:lnTo>
                  <a:pt x="468" y="496"/>
                </a:lnTo>
                <a:lnTo>
                  <a:pt x="468" y="494"/>
                </a:lnTo>
                <a:lnTo>
                  <a:pt x="474" y="494"/>
                </a:lnTo>
                <a:lnTo>
                  <a:pt x="482" y="492"/>
                </a:lnTo>
                <a:lnTo>
                  <a:pt x="493" y="492"/>
                </a:lnTo>
                <a:lnTo>
                  <a:pt x="503" y="490"/>
                </a:lnTo>
                <a:lnTo>
                  <a:pt x="510" y="490"/>
                </a:lnTo>
                <a:lnTo>
                  <a:pt x="518" y="490"/>
                </a:lnTo>
                <a:lnTo>
                  <a:pt x="534" y="494"/>
                </a:lnTo>
                <a:lnTo>
                  <a:pt x="549" y="496"/>
                </a:lnTo>
                <a:lnTo>
                  <a:pt x="566" y="500"/>
                </a:lnTo>
                <a:lnTo>
                  <a:pt x="582" y="502"/>
                </a:lnTo>
                <a:lnTo>
                  <a:pt x="593" y="504"/>
                </a:lnTo>
                <a:lnTo>
                  <a:pt x="603" y="505"/>
                </a:lnTo>
                <a:lnTo>
                  <a:pt x="606" y="507"/>
                </a:lnTo>
                <a:lnTo>
                  <a:pt x="606" y="509"/>
                </a:lnTo>
                <a:lnTo>
                  <a:pt x="610" y="509"/>
                </a:lnTo>
                <a:lnTo>
                  <a:pt x="612" y="509"/>
                </a:lnTo>
                <a:lnTo>
                  <a:pt x="614" y="511"/>
                </a:lnTo>
                <a:lnTo>
                  <a:pt x="616" y="511"/>
                </a:lnTo>
                <a:lnTo>
                  <a:pt x="618" y="509"/>
                </a:lnTo>
                <a:lnTo>
                  <a:pt x="620" y="507"/>
                </a:lnTo>
                <a:lnTo>
                  <a:pt x="622" y="507"/>
                </a:lnTo>
                <a:lnTo>
                  <a:pt x="622" y="505"/>
                </a:lnTo>
                <a:lnTo>
                  <a:pt x="624" y="505"/>
                </a:lnTo>
                <a:lnTo>
                  <a:pt x="624" y="504"/>
                </a:lnTo>
                <a:lnTo>
                  <a:pt x="622" y="502"/>
                </a:lnTo>
                <a:lnTo>
                  <a:pt x="620" y="500"/>
                </a:lnTo>
                <a:lnTo>
                  <a:pt x="620" y="498"/>
                </a:lnTo>
                <a:lnTo>
                  <a:pt x="620" y="496"/>
                </a:lnTo>
                <a:lnTo>
                  <a:pt x="622" y="496"/>
                </a:lnTo>
                <a:lnTo>
                  <a:pt x="624" y="496"/>
                </a:lnTo>
                <a:lnTo>
                  <a:pt x="622" y="494"/>
                </a:lnTo>
                <a:lnTo>
                  <a:pt x="624" y="492"/>
                </a:lnTo>
                <a:lnTo>
                  <a:pt x="626" y="490"/>
                </a:lnTo>
                <a:lnTo>
                  <a:pt x="628" y="492"/>
                </a:lnTo>
                <a:lnTo>
                  <a:pt x="630" y="492"/>
                </a:lnTo>
                <a:lnTo>
                  <a:pt x="631" y="490"/>
                </a:lnTo>
                <a:lnTo>
                  <a:pt x="633" y="490"/>
                </a:lnTo>
                <a:lnTo>
                  <a:pt x="635" y="490"/>
                </a:lnTo>
                <a:lnTo>
                  <a:pt x="637" y="488"/>
                </a:lnTo>
                <a:lnTo>
                  <a:pt x="639" y="486"/>
                </a:lnTo>
                <a:lnTo>
                  <a:pt x="639" y="484"/>
                </a:lnTo>
                <a:lnTo>
                  <a:pt x="641" y="484"/>
                </a:lnTo>
                <a:lnTo>
                  <a:pt x="643" y="482"/>
                </a:lnTo>
                <a:lnTo>
                  <a:pt x="647" y="482"/>
                </a:lnTo>
                <a:lnTo>
                  <a:pt x="649" y="482"/>
                </a:lnTo>
                <a:lnTo>
                  <a:pt x="651" y="482"/>
                </a:lnTo>
                <a:lnTo>
                  <a:pt x="653" y="482"/>
                </a:lnTo>
                <a:lnTo>
                  <a:pt x="654" y="482"/>
                </a:lnTo>
                <a:lnTo>
                  <a:pt x="656" y="482"/>
                </a:lnTo>
                <a:lnTo>
                  <a:pt x="658" y="482"/>
                </a:lnTo>
                <a:lnTo>
                  <a:pt x="660" y="480"/>
                </a:lnTo>
                <a:lnTo>
                  <a:pt x="662" y="480"/>
                </a:lnTo>
                <a:lnTo>
                  <a:pt x="664" y="479"/>
                </a:lnTo>
                <a:lnTo>
                  <a:pt x="666" y="479"/>
                </a:lnTo>
                <a:lnTo>
                  <a:pt x="668" y="479"/>
                </a:lnTo>
                <a:lnTo>
                  <a:pt x="672" y="479"/>
                </a:lnTo>
                <a:lnTo>
                  <a:pt x="674" y="479"/>
                </a:lnTo>
                <a:lnTo>
                  <a:pt x="676" y="477"/>
                </a:lnTo>
                <a:lnTo>
                  <a:pt x="678" y="479"/>
                </a:lnTo>
                <a:lnTo>
                  <a:pt x="678" y="477"/>
                </a:lnTo>
                <a:lnTo>
                  <a:pt x="681" y="477"/>
                </a:lnTo>
                <a:lnTo>
                  <a:pt x="681" y="475"/>
                </a:lnTo>
                <a:lnTo>
                  <a:pt x="683" y="475"/>
                </a:lnTo>
                <a:lnTo>
                  <a:pt x="685" y="475"/>
                </a:lnTo>
                <a:lnTo>
                  <a:pt x="689" y="475"/>
                </a:lnTo>
                <a:lnTo>
                  <a:pt x="691" y="473"/>
                </a:lnTo>
                <a:lnTo>
                  <a:pt x="695" y="473"/>
                </a:lnTo>
                <a:lnTo>
                  <a:pt x="695" y="471"/>
                </a:lnTo>
                <a:lnTo>
                  <a:pt x="697" y="471"/>
                </a:lnTo>
                <a:lnTo>
                  <a:pt x="699" y="471"/>
                </a:lnTo>
                <a:lnTo>
                  <a:pt x="701" y="471"/>
                </a:lnTo>
                <a:lnTo>
                  <a:pt x="712" y="473"/>
                </a:lnTo>
                <a:lnTo>
                  <a:pt x="726" y="475"/>
                </a:lnTo>
                <a:lnTo>
                  <a:pt x="743" y="477"/>
                </a:lnTo>
                <a:lnTo>
                  <a:pt x="760" y="479"/>
                </a:lnTo>
                <a:lnTo>
                  <a:pt x="779" y="480"/>
                </a:lnTo>
                <a:lnTo>
                  <a:pt x="793" y="482"/>
                </a:lnTo>
                <a:lnTo>
                  <a:pt x="800" y="480"/>
                </a:lnTo>
                <a:lnTo>
                  <a:pt x="818" y="475"/>
                </a:lnTo>
                <a:lnTo>
                  <a:pt x="835" y="471"/>
                </a:lnTo>
                <a:lnTo>
                  <a:pt x="856" y="465"/>
                </a:lnTo>
                <a:lnTo>
                  <a:pt x="873" y="461"/>
                </a:lnTo>
                <a:lnTo>
                  <a:pt x="893" y="456"/>
                </a:lnTo>
                <a:lnTo>
                  <a:pt x="914" y="450"/>
                </a:lnTo>
                <a:lnTo>
                  <a:pt x="931" y="444"/>
                </a:lnTo>
                <a:lnTo>
                  <a:pt x="950" y="440"/>
                </a:lnTo>
                <a:lnTo>
                  <a:pt x="971" y="434"/>
                </a:lnTo>
                <a:lnTo>
                  <a:pt x="992" y="429"/>
                </a:lnTo>
                <a:lnTo>
                  <a:pt x="1010" y="423"/>
                </a:lnTo>
                <a:lnTo>
                  <a:pt x="1019" y="421"/>
                </a:lnTo>
                <a:lnTo>
                  <a:pt x="1019" y="419"/>
                </a:lnTo>
                <a:lnTo>
                  <a:pt x="1021" y="419"/>
                </a:lnTo>
                <a:lnTo>
                  <a:pt x="1023" y="417"/>
                </a:lnTo>
                <a:lnTo>
                  <a:pt x="1025" y="415"/>
                </a:lnTo>
                <a:lnTo>
                  <a:pt x="1025" y="413"/>
                </a:lnTo>
                <a:lnTo>
                  <a:pt x="1027" y="411"/>
                </a:lnTo>
                <a:lnTo>
                  <a:pt x="1031" y="409"/>
                </a:lnTo>
                <a:lnTo>
                  <a:pt x="1033" y="407"/>
                </a:lnTo>
                <a:lnTo>
                  <a:pt x="1035" y="406"/>
                </a:lnTo>
                <a:lnTo>
                  <a:pt x="1037" y="402"/>
                </a:lnTo>
                <a:lnTo>
                  <a:pt x="1038" y="402"/>
                </a:lnTo>
                <a:lnTo>
                  <a:pt x="1040" y="400"/>
                </a:lnTo>
                <a:lnTo>
                  <a:pt x="1040" y="398"/>
                </a:lnTo>
                <a:lnTo>
                  <a:pt x="1035" y="394"/>
                </a:lnTo>
                <a:lnTo>
                  <a:pt x="1027" y="390"/>
                </a:lnTo>
                <a:lnTo>
                  <a:pt x="1021" y="384"/>
                </a:lnTo>
                <a:lnTo>
                  <a:pt x="1014" y="381"/>
                </a:lnTo>
                <a:lnTo>
                  <a:pt x="1014" y="379"/>
                </a:lnTo>
                <a:lnTo>
                  <a:pt x="1015" y="379"/>
                </a:lnTo>
                <a:lnTo>
                  <a:pt x="1017" y="377"/>
                </a:lnTo>
                <a:lnTo>
                  <a:pt x="1019" y="375"/>
                </a:lnTo>
                <a:lnTo>
                  <a:pt x="1019" y="373"/>
                </a:lnTo>
                <a:lnTo>
                  <a:pt x="1019" y="371"/>
                </a:lnTo>
                <a:lnTo>
                  <a:pt x="1021" y="369"/>
                </a:lnTo>
                <a:lnTo>
                  <a:pt x="1023" y="367"/>
                </a:lnTo>
                <a:lnTo>
                  <a:pt x="1023" y="365"/>
                </a:lnTo>
                <a:lnTo>
                  <a:pt x="1025" y="363"/>
                </a:lnTo>
                <a:lnTo>
                  <a:pt x="1025" y="361"/>
                </a:lnTo>
                <a:lnTo>
                  <a:pt x="1025" y="359"/>
                </a:lnTo>
                <a:lnTo>
                  <a:pt x="1027" y="358"/>
                </a:lnTo>
                <a:lnTo>
                  <a:pt x="1027" y="354"/>
                </a:lnTo>
                <a:lnTo>
                  <a:pt x="1029" y="354"/>
                </a:lnTo>
                <a:lnTo>
                  <a:pt x="1031" y="352"/>
                </a:lnTo>
                <a:lnTo>
                  <a:pt x="1031" y="350"/>
                </a:lnTo>
                <a:lnTo>
                  <a:pt x="1031" y="348"/>
                </a:lnTo>
                <a:lnTo>
                  <a:pt x="1033" y="346"/>
                </a:lnTo>
                <a:lnTo>
                  <a:pt x="1033" y="344"/>
                </a:lnTo>
                <a:lnTo>
                  <a:pt x="1033" y="340"/>
                </a:lnTo>
                <a:lnTo>
                  <a:pt x="1033" y="338"/>
                </a:lnTo>
                <a:lnTo>
                  <a:pt x="1035" y="334"/>
                </a:lnTo>
                <a:lnTo>
                  <a:pt x="1035" y="333"/>
                </a:lnTo>
                <a:lnTo>
                  <a:pt x="1035" y="329"/>
                </a:lnTo>
                <a:lnTo>
                  <a:pt x="1035" y="327"/>
                </a:lnTo>
                <a:lnTo>
                  <a:pt x="1035" y="325"/>
                </a:lnTo>
                <a:lnTo>
                  <a:pt x="1037" y="325"/>
                </a:lnTo>
                <a:lnTo>
                  <a:pt x="1035" y="319"/>
                </a:lnTo>
                <a:lnTo>
                  <a:pt x="1037" y="319"/>
                </a:lnTo>
                <a:lnTo>
                  <a:pt x="1038" y="317"/>
                </a:lnTo>
                <a:lnTo>
                  <a:pt x="1038" y="315"/>
                </a:lnTo>
                <a:lnTo>
                  <a:pt x="1040" y="313"/>
                </a:lnTo>
                <a:lnTo>
                  <a:pt x="1038" y="311"/>
                </a:lnTo>
                <a:lnTo>
                  <a:pt x="1037" y="310"/>
                </a:lnTo>
                <a:lnTo>
                  <a:pt x="1035" y="310"/>
                </a:lnTo>
                <a:lnTo>
                  <a:pt x="1035" y="308"/>
                </a:lnTo>
                <a:lnTo>
                  <a:pt x="1037" y="308"/>
                </a:lnTo>
                <a:lnTo>
                  <a:pt x="1037" y="306"/>
                </a:lnTo>
                <a:lnTo>
                  <a:pt x="1038" y="304"/>
                </a:lnTo>
                <a:lnTo>
                  <a:pt x="1038" y="302"/>
                </a:lnTo>
                <a:lnTo>
                  <a:pt x="1037" y="302"/>
                </a:lnTo>
                <a:lnTo>
                  <a:pt x="1035" y="300"/>
                </a:lnTo>
                <a:lnTo>
                  <a:pt x="1033" y="298"/>
                </a:lnTo>
                <a:lnTo>
                  <a:pt x="1031" y="298"/>
                </a:lnTo>
                <a:lnTo>
                  <a:pt x="1029" y="298"/>
                </a:lnTo>
                <a:lnTo>
                  <a:pt x="1029" y="296"/>
                </a:lnTo>
                <a:lnTo>
                  <a:pt x="1027" y="296"/>
                </a:lnTo>
                <a:lnTo>
                  <a:pt x="1025" y="294"/>
                </a:lnTo>
                <a:lnTo>
                  <a:pt x="1025" y="292"/>
                </a:lnTo>
                <a:lnTo>
                  <a:pt x="1027" y="288"/>
                </a:lnTo>
                <a:lnTo>
                  <a:pt x="1023" y="285"/>
                </a:lnTo>
                <a:lnTo>
                  <a:pt x="1025" y="285"/>
                </a:lnTo>
                <a:lnTo>
                  <a:pt x="1027" y="281"/>
                </a:lnTo>
                <a:lnTo>
                  <a:pt x="1029" y="273"/>
                </a:lnTo>
                <a:lnTo>
                  <a:pt x="1031" y="265"/>
                </a:lnTo>
                <a:lnTo>
                  <a:pt x="1033" y="258"/>
                </a:lnTo>
                <a:lnTo>
                  <a:pt x="1035" y="250"/>
                </a:lnTo>
                <a:lnTo>
                  <a:pt x="1037" y="242"/>
                </a:lnTo>
                <a:lnTo>
                  <a:pt x="1038" y="235"/>
                </a:lnTo>
                <a:lnTo>
                  <a:pt x="1040" y="229"/>
                </a:lnTo>
                <a:lnTo>
                  <a:pt x="1042" y="221"/>
                </a:lnTo>
                <a:lnTo>
                  <a:pt x="1044" y="213"/>
                </a:lnTo>
                <a:lnTo>
                  <a:pt x="1052" y="212"/>
                </a:lnTo>
                <a:lnTo>
                  <a:pt x="1056" y="212"/>
                </a:lnTo>
                <a:lnTo>
                  <a:pt x="1062" y="210"/>
                </a:lnTo>
                <a:lnTo>
                  <a:pt x="1071" y="210"/>
                </a:lnTo>
                <a:lnTo>
                  <a:pt x="1081" y="208"/>
                </a:lnTo>
                <a:lnTo>
                  <a:pt x="1083" y="206"/>
                </a:lnTo>
                <a:lnTo>
                  <a:pt x="1086" y="202"/>
                </a:lnTo>
                <a:lnTo>
                  <a:pt x="1090" y="196"/>
                </a:lnTo>
                <a:lnTo>
                  <a:pt x="1096" y="194"/>
                </a:lnTo>
                <a:lnTo>
                  <a:pt x="1098" y="190"/>
                </a:lnTo>
                <a:lnTo>
                  <a:pt x="1100" y="190"/>
                </a:lnTo>
                <a:lnTo>
                  <a:pt x="1102" y="189"/>
                </a:lnTo>
                <a:lnTo>
                  <a:pt x="1100" y="189"/>
                </a:lnTo>
                <a:lnTo>
                  <a:pt x="1102" y="185"/>
                </a:lnTo>
                <a:lnTo>
                  <a:pt x="1102" y="183"/>
                </a:lnTo>
                <a:lnTo>
                  <a:pt x="1102" y="181"/>
                </a:lnTo>
                <a:lnTo>
                  <a:pt x="1104" y="179"/>
                </a:lnTo>
                <a:lnTo>
                  <a:pt x="1104" y="177"/>
                </a:lnTo>
                <a:lnTo>
                  <a:pt x="1106" y="175"/>
                </a:lnTo>
                <a:lnTo>
                  <a:pt x="1106" y="173"/>
                </a:lnTo>
                <a:lnTo>
                  <a:pt x="1106" y="171"/>
                </a:lnTo>
                <a:lnTo>
                  <a:pt x="1106" y="167"/>
                </a:lnTo>
                <a:lnTo>
                  <a:pt x="1108" y="167"/>
                </a:lnTo>
                <a:lnTo>
                  <a:pt x="1110" y="165"/>
                </a:lnTo>
                <a:lnTo>
                  <a:pt x="1110" y="164"/>
                </a:lnTo>
                <a:lnTo>
                  <a:pt x="1111" y="164"/>
                </a:lnTo>
                <a:lnTo>
                  <a:pt x="1113" y="164"/>
                </a:lnTo>
                <a:lnTo>
                  <a:pt x="1115" y="165"/>
                </a:lnTo>
                <a:lnTo>
                  <a:pt x="1117" y="165"/>
                </a:lnTo>
                <a:lnTo>
                  <a:pt x="1117" y="164"/>
                </a:lnTo>
                <a:lnTo>
                  <a:pt x="1119" y="164"/>
                </a:lnTo>
                <a:lnTo>
                  <a:pt x="1121" y="164"/>
                </a:lnTo>
                <a:lnTo>
                  <a:pt x="1123" y="162"/>
                </a:lnTo>
                <a:lnTo>
                  <a:pt x="1125" y="162"/>
                </a:lnTo>
                <a:lnTo>
                  <a:pt x="1125" y="158"/>
                </a:lnTo>
                <a:lnTo>
                  <a:pt x="1127" y="158"/>
                </a:lnTo>
                <a:lnTo>
                  <a:pt x="1127" y="156"/>
                </a:lnTo>
                <a:lnTo>
                  <a:pt x="1129" y="154"/>
                </a:lnTo>
                <a:lnTo>
                  <a:pt x="1133" y="152"/>
                </a:lnTo>
                <a:lnTo>
                  <a:pt x="1136" y="150"/>
                </a:lnTo>
                <a:lnTo>
                  <a:pt x="1142" y="148"/>
                </a:lnTo>
                <a:lnTo>
                  <a:pt x="1144" y="148"/>
                </a:lnTo>
                <a:lnTo>
                  <a:pt x="1152" y="144"/>
                </a:lnTo>
                <a:lnTo>
                  <a:pt x="1154" y="144"/>
                </a:lnTo>
                <a:lnTo>
                  <a:pt x="1154" y="146"/>
                </a:lnTo>
                <a:lnTo>
                  <a:pt x="1156" y="144"/>
                </a:lnTo>
                <a:lnTo>
                  <a:pt x="1159" y="144"/>
                </a:lnTo>
                <a:lnTo>
                  <a:pt x="1163" y="146"/>
                </a:lnTo>
                <a:lnTo>
                  <a:pt x="1165" y="144"/>
                </a:lnTo>
                <a:lnTo>
                  <a:pt x="1167" y="144"/>
                </a:lnTo>
                <a:lnTo>
                  <a:pt x="1167" y="146"/>
                </a:lnTo>
                <a:lnTo>
                  <a:pt x="1169" y="146"/>
                </a:lnTo>
                <a:lnTo>
                  <a:pt x="1171" y="150"/>
                </a:lnTo>
                <a:lnTo>
                  <a:pt x="1169" y="152"/>
                </a:lnTo>
                <a:lnTo>
                  <a:pt x="1165" y="156"/>
                </a:lnTo>
                <a:lnTo>
                  <a:pt x="1165" y="158"/>
                </a:lnTo>
                <a:lnTo>
                  <a:pt x="1167" y="158"/>
                </a:lnTo>
                <a:lnTo>
                  <a:pt x="1169" y="158"/>
                </a:lnTo>
                <a:lnTo>
                  <a:pt x="1171" y="158"/>
                </a:lnTo>
                <a:lnTo>
                  <a:pt x="1169" y="160"/>
                </a:lnTo>
                <a:lnTo>
                  <a:pt x="1171" y="162"/>
                </a:lnTo>
                <a:lnTo>
                  <a:pt x="1175" y="162"/>
                </a:lnTo>
                <a:lnTo>
                  <a:pt x="1179" y="160"/>
                </a:lnTo>
                <a:lnTo>
                  <a:pt x="1181" y="160"/>
                </a:lnTo>
                <a:lnTo>
                  <a:pt x="1184" y="158"/>
                </a:lnTo>
                <a:lnTo>
                  <a:pt x="1186" y="158"/>
                </a:lnTo>
                <a:lnTo>
                  <a:pt x="1188" y="158"/>
                </a:lnTo>
                <a:lnTo>
                  <a:pt x="1188" y="156"/>
                </a:lnTo>
                <a:lnTo>
                  <a:pt x="1190" y="156"/>
                </a:lnTo>
                <a:lnTo>
                  <a:pt x="1190" y="158"/>
                </a:lnTo>
                <a:lnTo>
                  <a:pt x="1192" y="158"/>
                </a:lnTo>
                <a:lnTo>
                  <a:pt x="1194" y="162"/>
                </a:lnTo>
                <a:lnTo>
                  <a:pt x="1196" y="162"/>
                </a:lnTo>
                <a:lnTo>
                  <a:pt x="1200" y="162"/>
                </a:lnTo>
                <a:lnTo>
                  <a:pt x="1206" y="164"/>
                </a:lnTo>
                <a:lnTo>
                  <a:pt x="1209" y="164"/>
                </a:lnTo>
                <a:lnTo>
                  <a:pt x="1209" y="165"/>
                </a:lnTo>
                <a:lnTo>
                  <a:pt x="1213" y="165"/>
                </a:lnTo>
                <a:lnTo>
                  <a:pt x="1215" y="164"/>
                </a:lnTo>
                <a:lnTo>
                  <a:pt x="1217" y="164"/>
                </a:lnTo>
                <a:lnTo>
                  <a:pt x="1219" y="164"/>
                </a:lnTo>
                <a:lnTo>
                  <a:pt x="1219" y="165"/>
                </a:lnTo>
                <a:lnTo>
                  <a:pt x="1221" y="165"/>
                </a:lnTo>
                <a:lnTo>
                  <a:pt x="1221" y="164"/>
                </a:lnTo>
                <a:lnTo>
                  <a:pt x="1223" y="164"/>
                </a:lnTo>
                <a:lnTo>
                  <a:pt x="1223" y="165"/>
                </a:lnTo>
                <a:lnTo>
                  <a:pt x="1223" y="164"/>
                </a:lnTo>
                <a:lnTo>
                  <a:pt x="1225" y="164"/>
                </a:lnTo>
                <a:lnTo>
                  <a:pt x="1227" y="164"/>
                </a:lnTo>
                <a:lnTo>
                  <a:pt x="1229" y="164"/>
                </a:lnTo>
                <a:lnTo>
                  <a:pt x="1231" y="164"/>
                </a:lnTo>
                <a:lnTo>
                  <a:pt x="1232" y="164"/>
                </a:lnTo>
                <a:lnTo>
                  <a:pt x="1234" y="164"/>
                </a:lnTo>
                <a:lnTo>
                  <a:pt x="1236" y="164"/>
                </a:lnTo>
                <a:lnTo>
                  <a:pt x="1236" y="162"/>
                </a:lnTo>
                <a:lnTo>
                  <a:pt x="1238" y="162"/>
                </a:lnTo>
                <a:lnTo>
                  <a:pt x="1240" y="162"/>
                </a:lnTo>
                <a:lnTo>
                  <a:pt x="1242" y="160"/>
                </a:lnTo>
                <a:lnTo>
                  <a:pt x="1244" y="160"/>
                </a:lnTo>
                <a:lnTo>
                  <a:pt x="1246" y="160"/>
                </a:lnTo>
                <a:lnTo>
                  <a:pt x="1250" y="158"/>
                </a:lnTo>
                <a:lnTo>
                  <a:pt x="1252" y="158"/>
                </a:lnTo>
                <a:lnTo>
                  <a:pt x="1252" y="160"/>
                </a:lnTo>
                <a:lnTo>
                  <a:pt x="1254" y="158"/>
                </a:lnTo>
                <a:lnTo>
                  <a:pt x="1255" y="158"/>
                </a:lnTo>
                <a:lnTo>
                  <a:pt x="1257" y="156"/>
                </a:lnTo>
                <a:lnTo>
                  <a:pt x="1261" y="156"/>
                </a:lnTo>
                <a:lnTo>
                  <a:pt x="1265" y="154"/>
                </a:lnTo>
                <a:lnTo>
                  <a:pt x="1267" y="154"/>
                </a:lnTo>
                <a:lnTo>
                  <a:pt x="1269" y="152"/>
                </a:lnTo>
                <a:lnTo>
                  <a:pt x="1271" y="152"/>
                </a:lnTo>
                <a:lnTo>
                  <a:pt x="1273" y="152"/>
                </a:lnTo>
                <a:lnTo>
                  <a:pt x="1275" y="152"/>
                </a:lnTo>
                <a:lnTo>
                  <a:pt x="1277" y="152"/>
                </a:lnTo>
                <a:lnTo>
                  <a:pt x="1279" y="152"/>
                </a:lnTo>
                <a:lnTo>
                  <a:pt x="1280" y="150"/>
                </a:lnTo>
                <a:lnTo>
                  <a:pt x="1282" y="150"/>
                </a:lnTo>
                <a:lnTo>
                  <a:pt x="1284" y="150"/>
                </a:lnTo>
                <a:lnTo>
                  <a:pt x="1288" y="148"/>
                </a:lnTo>
                <a:lnTo>
                  <a:pt x="1288" y="146"/>
                </a:lnTo>
                <a:lnTo>
                  <a:pt x="1292" y="144"/>
                </a:lnTo>
                <a:lnTo>
                  <a:pt x="1298" y="142"/>
                </a:lnTo>
                <a:lnTo>
                  <a:pt x="1300" y="140"/>
                </a:lnTo>
                <a:lnTo>
                  <a:pt x="1302" y="142"/>
                </a:lnTo>
                <a:lnTo>
                  <a:pt x="1305" y="142"/>
                </a:lnTo>
                <a:lnTo>
                  <a:pt x="1309" y="140"/>
                </a:lnTo>
                <a:lnTo>
                  <a:pt x="1309" y="139"/>
                </a:lnTo>
                <a:lnTo>
                  <a:pt x="1311" y="131"/>
                </a:lnTo>
                <a:lnTo>
                  <a:pt x="1309" y="127"/>
                </a:lnTo>
                <a:lnTo>
                  <a:pt x="1302" y="125"/>
                </a:lnTo>
                <a:lnTo>
                  <a:pt x="1282" y="129"/>
                </a:lnTo>
                <a:lnTo>
                  <a:pt x="1282" y="127"/>
                </a:lnTo>
                <a:lnTo>
                  <a:pt x="1280" y="127"/>
                </a:lnTo>
                <a:lnTo>
                  <a:pt x="1279" y="123"/>
                </a:lnTo>
                <a:lnTo>
                  <a:pt x="1277" y="125"/>
                </a:lnTo>
                <a:lnTo>
                  <a:pt x="1275" y="123"/>
                </a:lnTo>
                <a:lnTo>
                  <a:pt x="1275" y="117"/>
                </a:lnTo>
                <a:lnTo>
                  <a:pt x="1273" y="114"/>
                </a:lnTo>
                <a:lnTo>
                  <a:pt x="1271" y="114"/>
                </a:lnTo>
                <a:lnTo>
                  <a:pt x="1273" y="112"/>
                </a:lnTo>
                <a:lnTo>
                  <a:pt x="1271" y="110"/>
                </a:lnTo>
                <a:lnTo>
                  <a:pt x="1271" y="108"/>
                </a:lnTo>
                <a:lnTo>
                  <a:pt x="1267" y="104"/>
                </a:lnTo>
                <a:lnTo>
                  <a:pt x="1269" y="104"/>
                </a:lnTo>
                <a:lnTo>
                  <a:pt x="1271" y="104"/>
                </a:lnTo>
                <a:lnTo>
                  <a:pt x="1273" y="104"/>
                </a:lnTo>
                <a:lnTo>
                  <a:pt x="1279" y="104"/>
                </a:lnTo>
                <a:lnTo>
                  <a:pt x="1280" y="104"/>
                </a:lnTo>
                <a:lnTo>
                  <a:pt x="1280" y="102"/>
                </a:lnTo>
                <a:lnTo>
                  <a:pt x="1284" y="104"/>
                </a:lnTo>
                <a:lnTo>
                  <a:pt x="1284" y="106"/>
                </a:lnTo>
                <a:lnTo>
                  <a:pt x="1288" y="106"/>
                </a:lnTo>
                <a:lnTo>
                  <a:pt x="1288" y="104"/>
                </a:lnTo>
                <a:lnTo>
                  <a:pt x="1292" y="106"/>
                </a:lnTo>
                <a:lnTo>
                  <a:pt x="1296" y="106"/>
                </a:lnTo>
                <a:lnTo>
                  <a:pt x="1296" y="104"/>
                </a:lnTo>
                <a:lnTo>
                  <a:pt x="1300" y="104"/>
                </a:lnTo>
                <a:lnTo>
                  <a:pt x="1302" y="102"/>
                </a:lnTo>
                <a:lnTo>
                  <a:pt x="1303" y="98"/>
                </a:lnTo>
                <a:lnTo>
                  <a:pt x="1309" y="96"/>
                </a:lnTo>
                <a:lnTo>
                  <a:pt x="1313" y="94"/>
                </a:lnTo>
                <a:lnTo>
                  <a:pt x="1313" y="92"/>
                </a:lnTo>
                <a:lnTo>
                  <a:pt x="1315" y="91"/>
                </a:lnTo>
                <a:lnTo>
                  <a:pt x="1317" y="89"/>
                </a:lnTo>
                <a:lnTo>
                  <a:pt x="1323" y="85"/>
                </a:lnTo>
                <a:lnTo>
                  <a:pt x="1328" y="83"/>
                </a:lnTo>
                <a:lnTo>
                  <a:pt x="1332" y="85"/>
                </a:lnTo>
                <a:lnTo>
                  <a:pt x="1334" y="83"/>
                </a:lnTo>
                <a:lnTo>
                  <a:pt x="1338" y="83"/>
                </a:lnTo>
                <a:lnTo>
                  <a:pt x="1342" y="83"/>
                </a:lnTo>
                <a:lnTo>
                  <a:pt x="1344" y="83"/>
                </a:lnTo>
                <a:lnTo>
                  <a:pt x="1350" y="79"/>
                </a:lnTo>
                <a:lnTo>
                  <a:pt x="1351" y="79"/>
                </a:lnTo>
                <a:lnTo>
                  <a:pt x="1355" y="75"/>
                </a:lnTo>
                <a:lnTo>
                  <a:pt x="1359" y="73"/>
                </a:lnTo>
                <a:lnTo>
                  <a:pt x="1363" y="71"/>
                </a:lnTo>
                <a:lnTo>
                  <a:pt x="1363" y="68"/>
                </a:lnTo>
                <a:lnTo>
                  <a:pt x="1369" y="62"/>
                </a:lnTo>
                <a:lnTo>
                  <a:pt x="1371" y="62"/>
                </a:lnTo>
                <a:lnTo>
                  <a:pt x="1371" y="60"/>
                </a:lnTo>
                <a:lnTo>
                  <a:pt x="1378" y="50"/>
                </a:lnTo>
                <a:lnTo>
                  <a:pt x="1382" y="44"/>
                </a:lnTo>
                <a:lnTo>
                  <a:pt x="1384" y="48"/>
                </a:lnTo>
                <a:lnTo>
                  <a:pt x="1399" y="52"/>
                </a:lnTo>
                <a:lnTo>
                  <a:pt x="1398" y="54"/>
                </a:lnTo>
                <a:lnTo>
                  <a:pt x="1403" y="60"/>
                </a:lnTo>
                <a:lnTo>
                  <a:pt x="1417" y="60"/>
                </a:lnTo>
                <a:lnTo>
                  <a:pt x="1426" y="60"/>
                </a:lnTo>
                <a:lnTo>
                  <a:pt x="1430" y="60"/>
                </a:lnTo>
                <a:lnTo>
                  <a:pt x="1432" y="62"/>
                </a:lnTo>
                <a:lnTo>
                  <a:pt x="1436" y="64"/>
                </a:lnTo>
                <a:lnTo>
                  <a:pt x="1438" y="64"/>
                </a:lnTo>
                <a:lnTo>
                  <a:pt x="1440" y="64"/>
                </a:lnTo>
                <a:lnTo>
                  <a:pt x="1444" y="64"/>
                </a:lnTo>
                <a:lnTo>
                  <a:pt x="1447" y="64"/>
                </a:lnTo>
                <a:lnTo>
                  <a:pt x="1449" y="66"/>
                </a:lnTo>
                <a:lnTo>
                  <a:pt x="1451" y="66"/>
                </a:lnTo>
                <a:lnTo>
                  <a:pt x="1453" y="68"/>
                </a:lnTo>
                <a:lnTo>
                  <a:pt x="1457" y="68"/>
                </a:lnTo>
                <a:lnTo>
                  <a:pt x="1461" y="60"/>
                </a:lnTo>
                <a:lnTo>
                  <a:pt x="1451" y="60"/>
                </a:lnTo>
                <a:lnTo>
                  <a:pt x="1446" y="60"/>
                </a:lnTo>
                <a:lnTo>
                  <a:pt x="1444" y="60"/>
                </a:lnTo>
                <a:lnTo>
                  <a:pt x="1440" y="62"/>
                </a:lnTo>
                <a:lnTo>
                  <a:pt x="1438" y="62"/>
                </a:lnTo>
                <a:lnTo>
                  <a:pt x="1436" y="60"/>
                </a:lnTo>
                <a:lnTo>
                  <a:pt x="1434" y="60"/>
                </a:lnTo>
                <a:lnTo>
                  <a:pt x="1432" y="60"/>
                </a:lnTo>
                <a:lnTo>
                  <a:pt x="1432" y="58"/>
                </a:lnTo>
                <a:lnTo>
                  <a:pt x="1440" y="56"/>
                </a:lnTo>
                <a:lnTo>
                  <a:pt x="1449" y="50"/>
                </a:lnTo>
                <a:lnTo>
                  <a:pt x="1459" y="44"/>
                </a:lnTo>
                <a:lnTo>
                  <a:pt x="1471" y="56"/>
                </a:lnTo>
                <a:lnTo>
                  <a:pt x="1484" y="58"/>
                </a:lnTo>
                <a:lnTo>
                  <a:pt x="1486" y="69"/>
                </a:lnTo>
                <a:lnTo>
                  <a:pt x="1488" y="71"/>
                </a:lnTo>
                <a:lnTo>
                  <a:pt x="1494" y="77"/>
                </a:lnTo>
                <a:lnTo>
                  <a:pt x="1497" y="77"/>
                </a:lnTo>
                <a:lnTo>
                  <a:pt x="1497" y="79"/>
                </a:lnTo>
                <a:lnTo>
                  <a:pt x="1499" y="85"/>
                </a:lnTo>
                <a:lnTo>
                  <a:pt x="1501" y="85"/>
                </a:lnTo>
                <a:lnTo>
                  <a:pt x="1501" y="87"/>
                </a:lnTo>
                <a:lnTo>
                  <a:pt x="1503" y="87"/>
                </a:lnTo>
                <a:lnTo>
                  <a:pt x="1505" y="87"/>
                </a:lnTo>
                <a:lnTo>
                  <a:pt x="1507" y="89"/>
                </a:lnTo>
                <a:lnTo>
                  <a:pt x="1509" y="89"/>
                </a:lnTo>
                <a:lnTo>
                  <a:pt x="1511" y="91"/>
                </a:lnTo>
                <a:lnTo>
                  <a:pt x="1513" y="91"/>
                </a:lnTo>
                <a:lnTo>
                  <a:pt x="1515" y="89"/>
                </a:lnTo>
                <a:lnTo>
                  <a:pt x="1517" y="89"/>
                </a:lnTo>
                <a:lnTo>
                  <a:pt x="1519" y="89"/>
                </a:lnTo>
                <a:lnTo>
                  <a:pt x="1520" y="89"/>
                </a:lnTo>
                <a:lnTo>
                  <a:pt x="1522" y="91"/>
                </a:lnTo>
                <a:lnTo>
                  <a:pt x="1526" y="89"/>
                </a:lnTo>
                <a:lnTo>
                  <a:pt x="1532" y="81"/>
                </a:lnTo>
                <a:lnTo>
                  <a:pt x="1534" y="81"/>
                </a:lnTo>
                <a:lnTo>
                  <a:pt x="1534" y="83"/>
                </a:lnTo>
                <a:lnTo>
                  <a:pt x="1538" y="83"/>
                </a:lnTo>
                <a:lnTo>
                  <a:pt x="1538" y="85"/>
                </a:lnTo>
                <a:lnTo>
                  <a:pt x="1543" y="83"/>
                </a:lnTo>
                <a:lnTo>
                  <a:pt x="1543" y="81"/>
                </a:lnTo>
                <a:lnTo>
                  <a:pt x="1547" y="79"/>
                </a:lnTo>
                <a:lnTo>
                  <a:pt x="1553" y="75"/>
                </a:lnTo>
                <a:lnTo>
                  <a:pt x="1555" y="71"/>
                </a:lnTo>
                <a:lnTo>
                  <a:pt x="1561" y="71"/>
                </a:lnTo>
                <a:lnTo>
                  <a:pt x="1561" y="69"/>
                </a:lnTo>
                <a:lnTo>
                  <a:pt x="1561" y="68"/>
                </a:lnTo>
                <a:lnTo>
                  <a:pt x="1563" y="68"/>
                </a:lnTo>
                <a:lnTo>
                  <a:pt x="1565" y="62"/>
                </a:lnTo>
                <a:lnTo>
                  <a:pt x="1567" y="60"/>
                </a:lnTo>
                <a:lnTo>
                  <a:pt x="1568" y="58"/>
                </a:lnTo>
                <a:lnTo>
                  <a:pt x="1568" y="54"/>
                </a:lnTo>
                <a:lnTo>
                  <a:pt x="1570" y="52"/>
                </a:lnTo>
                <a:lnTo>
                  <a:pt x="1572" y="52"/>
                </a:lnTo>
                <a:lnTo>
                  <a:pt x="1572" y="50"/>
                </a:lnTo>
                <a:lnTo>
                  <a:pt x="1574" y="46"/>
                </a:lnTo>
                <a:lnTo>
                  <a:pt x="1576" y="43"/>
                </a:lnTo>
                <a:lnTo>
                  <a:pt x="1576" y="41"/>
                </a:lnTo>
                <a:lnTo>
                  <a:pt x="1578" y="41"/>
                </a:lnTo>
                <a:lnTo>
                  <a:pt x="1580" y="41"/>
                </a:lnTo>
                <a:lnTo>
                  <a:pt x="1582" y="41"/>
                </a:lnTo>
                <a:lnTo>
                  <a:pt x="1582" y="39"/>
                </a:lnTo>
                <a:lnTo>
                  <a:pt x="1584" y="39"/>
                </a:lnTo>
                <a:lnTo>
                  <a:pt x="1584" y="37"/>
                </a:lnTo>
                <a:lnTo>
                  <a:pt x="1586" y="37"/>
                </a:lnTo>
                <a:lnTo>
                  <a:pt x="1588" y="37"/>
                </a:lnTo>
                <a:lnTo>
                  <a:pt x="1590" y="33"/>
                </a:lnTo>
                <a:lnTo>
                  <a:pt x="1591" y="31"/>
                </a:lnTo>
                <a:lnTo>
                  <a:pt x="1593" y="31"/>
                </a:lnTo>
                <a:lnTo>
                  <a:pt x="1593" y="29"/>
                </a:lnTo>
                <a:lnTo>
                  <a:pt x="1597" y="29"/>
                </a:lnTo>
                <a:lnTo>
                  <a:pt x="1601" y="27"/>
                </a:lnTo>
                <a:lnTo>
                  <a:pt x="1601" y="25"/>
                </a:lnTo>
                <a:lnTo>
                  <a:pt x="1605" y="25"/>
                </a:lnTo>
                <a:lnTo>
                  <a:pt x="1607" y="25"/>
                </a:lnTo>
                <a:lnTo>
                  <a:pt x="1609" y="25"/>
                </a:lnTo>
                <a:lnTo>
                  <a:pt x="1611" y="25"/>
                </a:lnTo>
                <a:lnTo>
                  <a:pt x="1613" y="25"/>
                </a:lnTo>
                <a:lnTo>
                  <a:pt x="1615" y="25"/>
                </a:lnTo>
                <a:lnTo>
                  <a:pt x="1616" y="25"/>
                </a:lnTo>
                <a:lnTo>
                  <a:pt x="1618" y="25"/>
                </a:lnTo>
                <a:lnTo>
                  <a:pt x="1620" y="25"/>
                </a:lnTo>
                <a:lnTo>
                  <a:pt x="1622" y="25"/>
                </a:lnTo>
                <a:lnTo>
                  <a:pt x="1624" y="25"/>
                </a:lnTo>
                <a:lnTo>
                  <a:pt x="1626" y="25"/>
                </a:lnTo>
                <a:lnTo>
                  <a:pt x="1628" y="25"/>
                </a:lnTo>
                <a:lnTo>
                  <a:pt x="1630" y="25"/>
                </a:lnTo>
                <a:lnTo>
                  <a:pt x="1632" y="25"/>
                </a:lnTo>
                <a:lnTo>
                  <a:pt x="1634" y="23"/>
                </a:lnTo>
                <a:lnTo>
                  <a:pt x="1636" y="23"/>
                </a:lnTo>
                <a:lnTo>
                  <a:pt x="1638" y="25"/>
                </a:lnTo>
                <a:lnTo>
                  <a:pt x="1639" y="25"/>
                </a:lnTo>
                <a:lnTo>
                  <a:pt x="1641" y="27"/>
                </a:lnTo>
                <a:lnTo>
                  <a:pt x="1643" y="25"/>
                </a:lnTo>
                <a:lnTo>
                  <a:pt x="1645" y="23"/>
                </a:lnTo>
                <a:lnTo>
                  <a:pt x="1647" y="23"/>
                </a:lnTo>
                <a:lnTo>
                  <a:pt x="1649" y="23"/>
                </a:lnTo>
                <a:lnTo>
                  <a:pt x="1649" y="21"/>
                </a:lnTo>
                <a:lnTo>
                  <a:pt x="1651" y="21"/>
                </a:lnTo>
                <a:lnTo>
                  <a:pt x="1651" y="19"/>
                </a:lnTo>
                <a:lnTo>
                  <a:pt x="1653" y="18"/>
                </a:lnTo>
                <a:lnTo>
                  <a:pt x="1655" y="18"/>
                </a:lnTo>
                <a:lnTo>
                  <a:pt x="1657" y="18"/>
                </a:lnTo>
                <a:lnTo>
                  <a:pt x="1657" y="16"/>
                </a:lnTo>
                <a:lnTo>
                  <a:pt x="1659" y="16"/>
                </a:lnTo>
                <a:lnTo>
                  <a:pt x="1659" y="14"/>
                </a:lnTo>
                <a:lnTo>
                  <a:pt x="1659" y="12"/>
                </a:lnTo>
                <a:lnTo>
                  <a:pt x="1661" y="10"/>
                </a:lnTo>
                <a:lnTo>
                  <a:pt x="1661" y="8"/>
                </a:lnTo>
                <a:lnTo>
                  <a:pt x="1663" y="6"/>
                </a:lnTo>
                <a:lnTo>
                  <a:pt x="1663" y="4"/>
                </a:lnTo>
                <a:lnTo>
                  <a:pt x="1664" y="4"/>
                </a:lnTo>
                <a:lnTo>
                  <a:pt x="1666" y="4"/>
                </a:lnTo>
                <a:lnTo>
                  <a:pt x="1666" y="2"/>
                </a:lnTo>
                <a:lnTo>
                  <a:pt x="1668" y="2"/>
                </a:lnTo>
                <a:lnTo>
                  <a:pt x="1670" y="2"/>
                </a:lnTo>
                <a:lnTo>
                  <a:pt x="1672" y="4"/>
                </a:lnTo>
                <a:lnTo>
                  <a:pt x="1674" y="2"/>
                </a:lnTo>
                <a:lnTo>
                  <a:pt x="1676" y="2"/>
                </a:lnTo>
                <a:lnTo>
                  <a:pt x="1678" y="2"/>
                </a:lnTo>
                <a:lnTo>
                  <a:pt x="1680" y="2"/>
                </a:lnTo>
                <a:lnTo>
                  <a:pt x="1682" y="2"/>
                </a:lnTo>
                <a:lnTo>
                  <a:pt x="1684" y="2"/>
                </a:lnTo>
                <a:lnTo>
                  <a:pt x="1686" y="2"/>
                </a:lnTo>
                <a:lnTo>
                  <a:pt x="1687" y="0"/>
                </a:lnTo>
                <a:lnTo>
                  <a:pt x="1689" y="0"/>
                </a:lnTo>
                <a:lnTo>
                  <a:pt x="1693" y="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5534790" y="2837746"/>
            <a:ext cx="198204" cy="188092"/>
          </a:xfrm>
          <a:custGeom>
            <a:avLst/>
            <a:gdLst>
              <a:gd name="T0" fmla="*/ 69 w 98"/>
              <a:gd name="T1" fmla="*/ 18 h 93"/>
              <a:gd name="T2" fmla="*/ 85 w 98"/>
              <a:gd name="T3" fmla="*/ 33 h 93"/>
              <a:gd name="T4" fmla="*/ 96 w 98"/>
              <a:gd name="T5" fmla="*/ 73 h 93"/>
              <a:gd name="T6" fmla="*/ 96 w 98"/>
              <a:gd name="T7" fmla="*/ 83 h 93"/>
              <a:gd name="T8" fmla="*/ 63 w 98"/>
              <a:gd name="T9" fmla="*/ 93 h 93"/>
              <a:gd name="T10" fmla="*/ 23 w 98"/>
              <a:gd name="T11" fmla="*/ 75 h 93"/>
              <a:gd name="T12" fmla="*/ 21 w 98"/>
              <a:gd name="T13" fmla="*/ 45 h 93"/>
              <a:gd name="T14" fmla="*/ 14 w 98"/>
              <a:gd name="T15" fmla="*/ 41 h 93"/>
              <a:gd name="T16" fmla="*/ 2 w 98"/>
              <a:gd name="T17" fmla="*/ 50 h 93"/>
              <a:gd name="T18" fmla="*/ 0 w 98"/>
              <a:gd name="T19" fmla="*/ 23 h 93"/>
              <a:gd name="T20" fmla="*/ 2 w 98"/>
              <a:gd name="T21" fmla="*/ 23 h 93"/>
              <a:gd name="T22" fmla="*/ 4 w 98"/>
              <a:gd name="T23" fmla="*/ 22 h 93"/>
              <a:gd name="T24" fmla="*/ 6 w 98"/>
              <a:gd name="T25" fmla="*/ 22 h 93"/>
              <a:gd name="T26" fmla="*/ 6 w 98"/>
              <a:gd name="T27" fmla="*/ 20 h 93"/>
              <a:gd name="T28" fmla="*/ 8 w 98"/>
              <a:gd name="T29" fmla="*/ 20 h 93"/>
              <a:gd name="T30" fmla="*/ 10 w 98"/>
              <a:gd name="T31" fmla="*/ 20 h 93"/>
              <a:gd name="T32" fmla="*/ 12 w 98"/>
              <a:gd name="T33" fmla="*/ 18 h 93"/>
              <a:gd name="T34" fmla="*/ 14 w 98"/>
              <a:gd name="T35" fmla="*/ 18 h 93"/>
              <a:gd name="T36" fmla="*/ 15 w 98"/>
              <a:gd name="T37" fmla="*/ 18 h 93"/>
              <a:gd name="T38" fmla="*/ 15 w 98"/>
              <a:gd name="T39" fmla="*/ 16 h 93"/>
              <a:gd name="T40" fmla="*/ 17 w 98"/>
              <a:gd name="T41" fmla="*/ 16 h 93"/>
              <a:gd name="T42" fmla="*/ 19 w 98"/>
              <a:gd name="T43" fmla="*/ 16 h 93"/>
              <a:gd name="T44" fmla="*/ 21 w 98"/>
              <a:gd name="T45" fmla="*/ 16 h 93"/>
              <a:gd name="T46" fmla="*/ 23 w 98"/>
              <a:gd name="T47" fmla="*/ 16 h 93"/>
              <a:gd name="T48" fmla="*/ 25 w 98"/>
              <a:gd name="T49" fmla="*/ 18 h 93"/>
              <a:gd name="T50" fmla="*/ 25 w 98"/>
              <a:gd name="T51" fmla="*/ 18 h 93"/>
              <a:gd name="T52" fmla="*/ 27 w 98"/>
              <a:gd name="T53" fmla="*/ 18 h 93"/>
              <a:gd name="T54" fmla="*/ 29 w 98"/>
              <a:gd name="T55" fmla="*/ 18 h 93"/>
              <a:gd name="T56" fmla="*/ 31 w 98"/>
              <a:gd name="T57" fmla="*/ 18 h 93"/>
              <a:gd name="T58" fmla="*/ 33 w 98"/>
              <a:gd name="T59" fmla="*/ 18 h 93"/>
              <a:gd name="T60" fmla="*/ 35 w 98"/>
              <a:gd name="T61" fmla="*/ 18 h 93"/>
              <a:gd name="T62" fmla="*/ 37 w 98"/>
              <a:gd name="T63" fmla="*/ 18 h 93"/>
              <a:gd name="T64" fmla="*/ 38 w 98"/>
              <a:gd name="T65" fmla="*/ 18 h 93"/>
              <a:gd name="T66" fmla="*/ 40 w 98"/>
              <a:gd name="T67" fmla="*/ 18 h 93"/>
              <a:gd name="T68" fmla="*/ 42 w 98"/>
              <a:gd name="T69" fmla="*/ 18 h 93"/>
              <a:gd name="T70" fmla="*/ 44 w 98"/>
              <a:gd name="T71" fmla="*/ 18 h 93"/>
              <a:gd name="T72" fmla="*/ 46 w 98"/>
              <a:gd name="T73" fmla="*/ 16 h 93"/>
              <a:gd name="T74" fmla="*/ 48 w 98"/>
              <a:gd name="T75" fmla="*/ 16 h 93"/>
              <a:gd name="T76" fmla="*/ 48 w 98"/>
              <a:gd name="T77" fmla="*/ 14 h 93"/>
              <a:gd name="T78" fmla="*/ 50 w 98"/>
              <a:gd name="T79" fmla="*/ 14 h 93"/>
              <a:gd name="T80" fmla="*/ 52 w 98"/>
              <a:gd name="T81" fmla="*/ 12 h 93"/>
              <a:gd name="T82" fmla="*/ 56 w 98"/>
              <a:gd name="T83" fmla="*/ 12 h 93"/>
              <a:gd name="T84" fmla="*/ 58 w 98"/>
              <a:gd name="T85" fmla="*/ 12 h 93"/>
              <a:gd name="T86" fmla="*/ 60 w 98"/>
              <a:gd name="T87" fmla="*/ 12 h 93"/>
              <a:gd name="T88" fmla="*/ 60 w 98"/>
              <a:gd name="T89" fmla="*/ 10 h 93"/>
              <a:gd name="T90" fmla="*/ 62 w 98"/>
              <a:gd name="T91" fmla="*/ 8 h 93"/>
              <a:gd name="T92" fmla="*/ 63 w 98"/>
              <a:gd name="T93" fmla="*/ 8 h 93"/>
              <a:gd name="T94" fmla="*/ 65 w 98"/>
              <a:gd name="T95" fmla="*/ 8 h 93"/>
              <a:gd name="T96" fmla="*/ 65 w 98"/>
              <a:gd name="T97" fmla="*/ 6 h 93"/>
              <a:gd name="T98" fmla="*/ 65 w 98"/>
              <a:gd name="T99" fmla="*/ 4 h 93"/>
              <a:gd name="T100" fmla="*/ 67 w 98"/>
              <a:gd name="T101" fmla="*/ 2 h 93"/>
              <a:gd name="T102" fmla="*/ 67 w 98"/>
              <a:gd name="T103" fmla="*/ 0 h 93"/>
              <a:gd name="T104" fmla="*/ 69 w 98"/>
              <a:gd name="T105" fmla="*/ 0 h 93"/>
              <a:gd name="T106" fmla="*/ 71 w 98"/>
              <a:gd name="T107"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93">
                <a:moveTo>
                  <a:pt x="71" y="8"/>
                </a:moveTo>
                <a:lnTo>
                  <a:pt x="69" y="18"/>
                </a:lnTo>
                <a:lnTo>
                  <a:pt x="75" y="29"/>
                </a:lnTo>
                <a:lnTo>
                  <a:pt x="85" y="33"/>
                </a:lnTo>
                <a:lnTo>
                  <a:pt x="94" y="54"/>
                </a:lnTo>
                <a:lnTo>
                  <a:pt x="96" y="73"/>
                </a:lnTo>
                <a:lnTo>
                  <a:pt x="98" y="81"/>
                </a:lnTo>
                <a:lnTo>
                  <a:pt x="96" y="83"/>
                </a:lnTo>
                <a:lnTo>
                  <a:pt x="81" y="87"/>
                </a:lnTo>
                <a:lnTo>
                  <a:pt x="63" y="93"/>
                </a:lnTo>
                <a:lnTo>
                  <a:pt x="35" y="87"/>
                </a:lnTo>
                <a:lnTo>
                  <a:pt x="23" y="75"/>
                </a:lnTo>
                <a:lnTo>
                  <a:pt x="23" y="64"/>
                </a:lnTo>
                <a:lnTo>
                  <a:pt x="21" y="45"/>
                </a:lnTo>
                <a:lnTo>
                  <a:pt x="17" y="39"/>
                </a:lnTo>
                <a:lnTo>
                  <a:pt x="14" y="41"/>
                </a:lnTo>
                <a:lnTo>
                  <a:pt x="8" y="48"/>
                </a:lnTo>
                <a:lnTo>
                  <a:pt x="2" y="50"/>
                </a:lnTo>
                <a:lnTo>
                  <a:pt x="0" y="37"/>
                </a:lnTo>
                <a:lnTo>
                  <a:pt x="0" y="23"/>
                </a:lnTo>
                <a:lnTo>
                  <a:pt x="2" y="23"/>
                </a:lnTo>
                <a:lnTo>
                  <a:pt x="2" y="23"/>
                </a:lnTo>
                <a:lnTo>
                  <a:pt x="2" y="22"/>
                </a:lnTo>
                <a:lnTo>
                  <a:pt x="4" y="22"/>
                </a:lnTo>
                <a:lnTo>
                  <a:pt x="4" y="22"/>
                </a:lnTo>
                <a:lnTo>
                  <a:pt x="6" y="22"/>
                </a:lnTo>
                <a:lnTo>
                  <a:pt x="6" y="22"/>
                </a:lnTo>
                <a:lnTo>
                  <a:pt x="6" y="20"/>
                </a:lnTo>
                <a:lnTo>
                  <a:pt x="8" y="20"/>
                </a:lnTo>
                <a:lnTo>
                  <a:pt x="8" y="20"/>
                </a:lnTo>
                <a:lnTo>
                  <a:pt x="10" y="20"/>
                </a:lnTo>
                <a:lnTo>
                  <a:pt x="10" y="20"/>
                </a:lnTo>
                <a:lnTo>
                  <a:pt x="12" y="20"/>
                </a:lnTo>
                <a:lnTo>
                  <a:pt x="12" y="18"/>
                </a:lnTo>
                <a:lnTo>
                  <a:pt x="12" y="18"/>
                </a:lnTo>
                <a:lnTo>
                  <a:pt x="14" y="18"/>
                </a:lnTo>
                <a:lnTo>
                  <a:pt x="14" y="18"/>
                </a:lnTo>
                <a:lnTo>
                  <a:pt x="15" y="18"/>
                </a:lnTo>
                <a:lnTo>
                  <a:pt x="15" y="16"/>
                </a:lnTo>
                <a:lnTo>
                  <a:pt x="15" y="16"/>
                </a:lnTo>
                <a:lnTo>
                  <a:pt x="17" y="16"/>
                </a:lnTo>
                <a:lnTo>
                  <a:pt x="17" y="16"/>
                </a:lnTo>
                <a:lnTo>
                  <a:pt x="19" y="16"/>
                </a:lnTo>
                <a:lnTo>
                  <a:pt x="19" y="16"/>
                </a:lnTo>
                <a:lnTo>
                  <a:pt x="19" y="16"/>
                </a:lnTo>
                <a:lnTo>
                  <a:pt x="21" y="16"/>
                </a:lnTo>
                <a:lnTo>
                  <a:pt x="21" y="16"/>
                </a:lnTo>
                <a:lnTo>
                  <a:pt x="23" y="16"/>
                </a:lnTo>
                <a:lnTo>
                  <a:pt x="23" y="16"/>
                </a:lnTo>
                <a:lnTo>
                  <a:pt x="25" y="18"/>
                </a:lnTo>
                <a:lnTo>
                  <a:pt x="25" y="18"/>
                </a:lnTo>
                <a:lnTo>
                  <a:pt x="25" y="18"/>
                </a:lnTo>
                <a:lnTo>
                  <a:pt x="27" y="18"/>
                </a:lnTo>
                <a:lnTo>
                  <a:pt x="27" y="18"/>
                </a:lnTo>
                <a:lnTo>
                  <a:pt x="29" y="18"/>
                </a:lnTo>
                <a:lnTo>
                  <a:pt x="29" y="18"/>
                </a:lnTo>
                <a:lnTo>
                  <a:pt x="31" y="18"/>
                </a:lnTo>
                <a:lnTo>
                  <a:pt x="31" y="18"/>
                </a:lnTo>
                <a:lnTo>
                  <a:pt x="31" y="18"/>
                </a:lnTo>
                <a:lnTo>
                  <a:pt x="33" y="18"/>
                </a:lnTo>
                <a:lnTo>
                  <a:pt x="33" y="18"/>
                </a:lnTo>
                <a:lnTo>
                  <a:pt x="35" y="18"/>
                </a:lnTo>
                <a:lnTo>
                  <a:pt x="35" y="18"/>
                </a:lnTo>
                <a:lnTo>
                  <a:pt x="37" y="18"/>
                </a:lnTo>
                <a:lnTo>
                  <a:pt x="37" y="18"/>
                </a:lnTo>
                <a:lnTo>
                  <a:pt x="38" y="18"/>
                </a:lnTo>
                <a:lnTo>
                  <a:pt x="38" y="18"/>
                </a:lnTo>
                <a:lnTo>
                  <a:pt x="40" y="18"/>
                </a:lnTo>
                <a:lnTo>
                  <a:pt x="40" y="18"/>
                </a:lnTo>
                <a:lnTo>
                  <a:pt x="42" y="18"/>
                </a:lnTo>
                <a:lnTo>
                  <a:pt x="42" y="18"/>
                </a:lnTo>
                <a:lnTo>
                  <a:pt x="44" y="18"/>
                </a:lnTo>
                <a:lnTo>
                  <a:pt x="44" y="16"/>
                </a:lnTo>
                <a:lnTo>
                  <a:pt x="46" y="16"/>
                </a:lnTo>
                <a:lnTo>
                  <a:pt x="46" y="16"/>
                </a:lnTo>
                <a:lnTo>
                  <a:pt x="48" y="16"/>
                </a:lnTo>
                <a:lnTo>
                  <a:pt x="48" y="14"/>
                </a:lnTo>
                <a:lnTo>
                  <a:pt x="48" y="14"/>
                </a:lnTo>
                <a:lnTo>
                  <a:pt x="50" y="14"/>
                </a:lnTo>
                <a:lnTo>
                  <a:pt x="50" y="14"/>
                </a:lnTo>
                <a:lnTo>
                  <a:pt x="52" y="12"/>
                </a:lnTo>
                <a:lnTo>
                  <a:pt x="52" y="12"/>
                </a:lnTo>
                <a:lnTo>
                  <a:pt x="54" y="12"/>
                </a:lnTo>
                <a:lnTo>
                  <a:pt x="56" y="12"/>
                </a:lnTo>
                <a:lnTo>
                  <a:pt x="56" y="12"/>
                </a:lnTo>
                <a:lnTo>
                  <a:pt x="58" y="12"/>
                </a:lnTo>
                <a:lnTo>
                  <a:pt x="58" y="12"/>
                </a:lnTo>
                <a:lnTo>
                  <a:pt x="60" y="12"/>
                </a:lnTo>
                <a:lnTo>
                  <a:pt x="60" y="10"/>
                </a:lnTo>
                <a:lnTo>
                  <a:pt x="60" y="10"/>
                </a:lnTo>
                <a:lnTo>
                  <a:pt x="62" y="10"/>
                </a:lnTo>
                <a:lnTo>
                  <a:pt x="62" y="8"/>
                </a:lnTo>
                <a:lnTo>
                  <a:pt x="62" y="8"/>
                </a:lnTo>
                <a:lnTo>
                  <a:pt x="63" y="8"/>
                </a:lnTo>
                <a:lnTo>
                  <a:pt x="63" y="8"/>
                </a:lnTo>
                <a:lnTo>
                  <a:pt x="65" y="8"/>
                </a:lnTo>
                <a:lnTo>
                  <a:pt x="65" y="6"/>
                </a:lnTo>
                <a:lnTo>
                  <a:pt x="65" y="6"/>
                </a:lnTo>
                <a:lnTo>
                  <a:pt x="65" y="4"/>
                </a:lnTo>
                <a:lnTo>
                  <a:pt x="65" y="4"/>
                </a:lnTo>
                <a:lnTo>
                  <a:pt x="65" y="2"/>
                </a:lnTo>
                <a:lnTo>
                  <a:pt x="67" y="2"/>
                </a:lnTo>
                <a:lnTo>
                  <a:pt x="67" y="2"/>
                </a:lnTo>
                <a:lnTo>
                  <a:pt x="67" y="0"/>
                </a:lnTo>
                <a:lnTo>
                  <a:pt x="69" y="0"/>
                </a:lnTo>
                <a:lnTo>
                  <a:pt x="69" y="0"/>
                </a:lnTo>
                <a:lnTo>
                  <a:pt x="69" y="0"/>
                </a:lnTo>
                <a:lnTo>
                  <a:pt x="71" y="8"/>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5817939" y="2212795"/>
            <a:ext cx="2127666" cy="1247880"/>
          </a:xfrm>
          <a:custGeom>
            <a:avLst/>
            <a:gdLst>
              <a:gd name="T0" fmla="*/ 807 w 1052"/>
              <a:gd name="T1" fmla="*/ 2 h 617"/>
              <a:gd name="T2" fmla="*/ 820 w 1052"/>
              <a:gd name="T3" fmla="*/ 17 h 617"/>
              <a:gd name="T4" fmla="*/ 822 w 1052"/>
              <a:gd name="T5" fmla="*/ 65 h 617"/>
              <a:gd name="T6" fmla="*/ 839 w 1052"/>
              <a:gd name="T7" fmla="*/ 98 h 617"/>
              <a:gd name="T8" fmla="*/ 849 w 1052"/>
              <a:gd name="T9" fmla="*/ 131 h 617"/>
              <a:gd name="T10" fmla="*/ 855 w 1052"/>
              <a:gd name="T11" fmla="*/ 161 h 617"/>
              <a:gd name="T12" fmla="*/ 891 w 1052"/>
              <a:gd name="T13" fmla="*/ 181 h 617"/>
              <a:gd name="T14" fmla="*/ 914 w 1052"/>
              <a:gd name="T15" fmla="*/ 190 h 617"/>
              <a:gd name="T16" fmla="*/ 949 w 1052"/>
              <a:gd name="T17" fmla="*/ 196 h 617"/>
              <a:gd name="T18" fmla="*/ 981 w 1052"/>
              <a:gd name="T19" fmla="*/ 213 h 617"/>
              <a:gd name="T20" fmla="*/ 1004 w 1052"/>
              <a:gd name="T21" fmla="*/ 229 h 617"/>
              <a:gd name="T22" fmla="*/ 978 w 1052"/>
              <a:gd name="T23" fmla="*/ 259 h 617"/>
              <a:gd name="T24" fmla="*/ 947 w 1052"/>
              <a:gd name="T25" fmla="*/ 269 h 617"/>
              <a:gd name="T26" fmla="*/ 943 w 1052"/>
              <a:gd name="T27" fmla="*/ 283 h 617"/>
              <a:gd name="T28" fmla="*/ 951 w 1052"/>
              <a:gd name="T29" fmla="*/ 315 h 617"/>
              <a:gd name="T30" fmla="*/ 947 w 1052"/>
              <a:gd name="T31" fmla="*/ 361 h 617"/>
              <a:gd name="T32" fmla="*/ 972 w 1052"/>
              <a:gd name="T33" fmla="*/ 396 h 617"/>
              <a:gd name="T34" fmla="*/ 1001 w 1052"/>
              <a:gd name="T35" fmla="*/ 419 h 617"/>
              <a:gd name="T36" fmla="*/ 1026 w 1052"/>
              <a:gd name="T37" fmla="*/ 444 h 617"/>
              <a:gd name="T38" fmla="*/ 1041 w 1052"/>
              <a:gd name="T39" fmla="*/ 486 h 617"/>
              <a:gd name="T40" fmla="*/ 1045 w 1052"/>
              <a:gd name="T41" fmla="*/ 517 h 617"/>
              <a:gd name="T42" fmla="*/ 1052 w 1052"/>
              <a:gd name="T43" fmla="*/ 551 h 617"/>
              <a:gd name="T44" fmla="*/ 1026 w 1052"/>
              <a:gd name="T45" fmla="*/ 571 h 617"/>
              <a:gd name="T46" fmla="*/ 993 w 1052"/>
              <a:gd name="T47" fmla="*/ 594 h 617"/>
              <a:gd name="T48" fmla="*/ 953 w 1052"/>
              <a:gd name="T49" fmla="*/ 567 h 617"/>
              <a:gd name="T50" fmla="*/ 931 w 1052"/>
              <a:gd name="T51" fmla="*/ 540 h 617"/>
              <a:gd name="T52" fmla="*/ 897 w 1052"/>
              <a:gd name="T53" fmla="*/ 555 h 617"/>
              <a:gd name="T54" fmla="*/ 860 w 1052"/>
              <a:gd name="T55" fmla="*/ 557 h 617"/>
              <a:gd name="T56" fmla="*/ 820 w 1052"/>
              <a:gd name="T57" fmla="*/ 542 h 617"/>
              <a:gd name="T58" fmla="*/ 766 w 1052"/>
              <a:gd name="T59" fmla="*/ 507 h 617"/>
              <a:gd name="T60" fmla="*/ 695 w 1052"/>
              <a:gd name="T61" fmla="*/ 500 h 617"/>
              <a:gd name="T62" fmla="*/ 638 w 1052"/>
              <a:gd name="T63" fmla="*/ 486 h 617"/>
              <a:gd name="T64" fmla="*/ 588 w 1052"/>
              <a:gd name="T65" fmla="*/ 430 h 617"/>
              <a:gd name="T66" fmla="*/ 519 w 1052"/>
              <a:gd name="T67" fmla="*/ 442 h 617"/>
              <a:gd name="T68" fmla="*/ 413 w 1052"/>
              <a:gd name="T69" fmla="*/ 494 h 617"/>
              <a:gd name="T70" fmla="*/ 409 w 1052"/>
              <a:gd name="T71" fmla="*/ 574 h 617"/>
              <a:gd name="T72" fmla="*/ 344 w 1052"/>
              <a:gd name="T73" fmla="*/ 607 h 617"/>
              <a:gd name="T74" fmla="*/ 300 w 1052"/>
              <a:gd name="T75" fmla="*/ 609 h 617"/>
              <a:gd name="T76" fmla="*/ 284 w 1052"/>
              <a:gd name="T77" fmla="*/ 592 h 617"/>
              <a:gd name="T78" fmla="*/ 261 w 1052"/>
              <a:gd name="T79" fmla="*/ 586 h 617"/>
              <a:gd name="T80" fmla="*/ 236 w 1052"/>
              <a:gd name="T81" fmla="*/ 578 h 617"/>
              <a:gd name="T82" fmla="*/ 210 w 1052"/>
              <a:gd name="T83" fmla="*/ 571 h 617"/>
              <a:gd name="T84" fmla="*/ 186 w 1052"/>
              <a:gd name="T85" fmla="*/ 574 h 617"/>
              <a:gd name="T86" fmla="*/ 175 w 1052"/>
              <a:gd name="T87" fmla="*/ 557 h 617"/>
              <a:gd name="T88" fmla="*/ 179 w 1052"/>
              <a:gd name="T89" fmla="*/ 538 h 617"/>
              <a:gd name="T90" fmla="*/ 181 w 1052"/>
              <a:gd name="T91" fmla="*/ 509 h 617"/>
              <a:gd name="T92" fmla="*/ 169 w 1052"/>
              <a:gd name="T93" fmla="*/ 523 h 617"/>
              <a:gd name="T94" fmla="*/ 138 w 1052"/>
              <a:gd name="T95" fmla="*/ 521 h 617"/>
              <a:gd name="T96" fmla="*/ 108 w 1052"/>
              <a:gd name="T97" fmla="*/ 473 h 617"/>
              <a:gd name="T98" fmla="*/ 67 w 1052"/>
              <a:gd name="T99" fmla="*/ 444 h 617"/>
              <a:gd name="T100" fmla="*/ 75 w 1052"/>
              <a:gd name="T101" fmla="*/ 415 h 617"/>
              <a:gd name="T102" fmla="*/ 69 w 1052"/>
              <a:gd name="T103" fmla="*/ 369 h 617"/>
              <a:gd name="T104" fmla="*/ 48 w 1052"/>
              <a:gd name="T105" fmla="*/ 334 h 617"/>
              <a:gd name="T106" fmla="*/ 102 w 1052"/>
              <a:gd name="T107" fmla="*/ 298 h 617"/>
              <a:gd name="T108" fmla="*/ 50 w 1052"/>
              <a:gd name="T109" fmla="*/ 279 h 617"/>
              <a:gd name="T110" fmla="*/ 46 w 1052"/>
              <a:gd name="T111" fmla="*/ 252 h 617"/>
              <a:gd name="T112" fmla="*/ 19 w 1052"/>
              <a:gd name="T113" fmla="*/ 225 h 617"/>
              <a:gd name="T114" fmla="*/ 27 w 1052"/>
              <a:gd name="T115" fmla="*/ 188 h 617"/>
              <a:gd name="T116" fmla="*/ 67 w 1052"/>
              <a:gd name="T117" fmla="*/ 156 h 617"/>
              <a:gd name="T118" fmla="*/ 185 w 1052"/>
              <a:gd name="T119" fmla="*/ 156 h 617"/>
              <a:gd name="T120" fmla="*/ 330 w 1052"/>
              <a:gd name="T121" fmla="*/ 185 h 617"/>
              <a:gd name="T122" fmla="*/ 478 w 1052"/>
              <a:gd name="T123" fmla="*/ 154 h 617"/>
              <a:gd name="T124" fmla="*/ 572 w 1052"/>
              <a:gd name="T125" fmla="*/ 11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2" h="617">
                <a:moveTo>
                  <a:pt x="772" y="0"/>
                </a:moveTo>
                <a:lnTo>
                  <a:pt x="774" y="0"/>
                </a:lnTo>
                <a:lnTo>
                  <a:pt x="774" y="2"/>
                </a:lnTo>
                <a:lnTo>
                  <a:pt x="776" y="2"/>
                </a:lnTo>
                <a:lnTo>
                  <a:pt x="778" y="4"/>
                </a:lnTo>
                <a:lnTo>
                  <a:pt x="780" y="2"/>
                </a:lnTo>
                <a:lnTo>
                  <a:pt x="782" y="4"/>
                </a:lnTo>
                <a:lnTo>
                  <a:pt x="784" y="6"/>
                </a:lnTo>
                <a:lnTo>
                  <a:pt x="786" y="6"/>
                </a:lnTo>
                <a:lnTo>
                  <a:pt x="787" y="8"/>
                </a:lnTo>
                <a:lnTo>
                  <a:pt x="789" y="8"/>
                </a:lnTo>
                <a:lnTo>
                  <a:pt x="789" y="6"/>
                </a:lnTo>
                <a:lnTo>
                  <a:pt x="789" y="4"/>
                </a:lnTo>
                <a:lnTo>
                  <a:pt x="791" y="2"/>
                </a:lnTo>
                <a:lnTo>
                  <a:pt x="793" y="2"/>
                </a:lnTo>
                <a:lnTo>
                  <a:pt x="793" y="4"/>
                </a:lnTo>
                <a:lnTo>
                  <a:pt x="795" y="6"/>
                </a:lnTo>
                <a:lnTo>
                  <a:pt x="797" y="4"/>
                </a:lnTo>
                <a:lnTo>
                  <a:pt x="799" y="6"/>
                </a:lnTo>
                <a:lnTo>
                  <a:pt x="799" y="4"/>
                </a:lnTo>
                <a:lnTo>
                  <a:pt x="799" y="2"/>
                </a:lnTo>
                <a:lnTo>
                  <a:pt x="801" y="4"/>
                </a:lnTo>
                <a:lnTo>
                  <a:pt x="803" y="4"/>
                </a:lnTo>
                <a:lnTo>
                  <a:pt x="805" y="4"/>
                </a:lnTo>
                <a:lnTo>
                  <a:pt x="805" y="2"/>
                </a:lnTo>
                <a:lnTo>
                  <a:pt x="807" y="2"/>
                </a:lnTo>
                <a:lnTo>
                  <a:pt x="807" y="4"/>
                </a:lnTo>
                <a:lnTo>
                  <a:pt x="807" y="6"/>
                </a:lnTo>
                <a:lnTo>
                  <a:pt x="809" y="6"/>
                </a:lnTo>
                <a:lnTo>
                  <a:pt x="809" y="8"/>
                </a:lnTo>
                <a:lnTo>
                  <a:pt x="811" y="8"/>
                </a:lnTo>
                <a:lnTo>
                  <a:pt x="812" y="8"/>
                </a:lnTo>
                <a:lnTo>
                  <a:pt x="812" y="6"/>
                </a:lnTo>
                <a:lnTo>
                  <a:pt x="812" y="4"/>
                </a:lnTo>
                <a:lnTo>
                  <a:pt x="814" y="4"/>
                </a:lnTo>
                <a:lnTo>
                  <a:pt x="818" y="4"/>
                </a:lnTo>
                <a:lnTo>
                  <a:pt x="820" y="2"/>
                </a:lnTo>
                <a:lnTo>
                  <a:pt x="820" y="4"/>
                </a:lnTo>
                <a:lnTo>
                  <a:pt x="822" y="4"/>
                </a:lnTo>
                <a:lnTo>
                  <a:pt x="824" y="6"/>
                </a:lnTo>
                <a:lnTo>
                  <a:pt x="826" y="4"/>
                </a:lnTo>
                <a:lnTo>
                  <a:pt x="826" y="6"/>
                </a:lnTo>
                <a:lnTo>
                  <a:pt x="828" y="6"/>
                </a:lnTo>
                <a:lnTo>
                  <a:pt x="826" y="6"/>
                </a:lnTo>
                <a:lnTo>
                  <a:pt x="826" y="8"/>
                </a:lnTo>
                <a:lnTo>
                  <a:pt x="826" y="10"/>
                </a:lnTo>
                <a:lnTo>
                  <a:pt x="826" y="12"/>
                </a:lnTo>
                <a:lnTo>
                  <a:pt x="826" y="14"/>
                </a:lnTo>
                <a:lnTo>
                  <a:pt x="824" y="14"/>
                </a:lnTo>
                <a:lnTo>
                  <a:pt x="824" y="16"/>
                </a:lnTo>
                <a:lnTo>
                  <a:pt x="822" y="17"/>
                </a:lnTo>
                <a:lnTo>
                  <a:pt x="820" y="17"/>
                </a:lnTo>
                <a:lnTo>
                  <a:pt x="818" y="17"/>
                </a:lnTo>
                <a:lnTo>
                  <a:pt x="816" y="19"/>
                </a:lnTo>
                <a:lnTo>
                  <a:pt x="814" y="21"/>
                </a:lnTo>
                <a:lnTo>
                  <a:pt x="814" y="23"/>
                </a:lnTo>
                <a:lnTo>
                  <a:pt x="812" y="25"/>
                </a:lnTo>
                <a:lnTo>
                  <a:pt x="811" y="27"/>
                </a:lnTo>
                <a:lnTo>
                  <a:pt x="811" y="29"/>
                </a:lnTo>
                <a:lnTo>
                  <a:pt x="807" y="39"/>
                </a:lnTo>
                <a:lnTo>
                  <a:pt x="807" y="44"/>
                </a:lnTo>
                <a:lnTo>
                  <a:pt x="807" y="46"/>
                </a:lnTo>
                <a:lnTo>
                  <a:pt x="807" y="50"/>
                </a:lnTo>
                <a:lnTo>
                  <a:pt x="807" y="52"/>
                </a:lnTo>
                <a:lnTo>
                  <a:pt x="807" y="54"/>
                </a:lnTo>
                <a:lnTo>
                  <a:pt x="809" y="56"/>
                </a:lnTo>
                <a:lnTo>
                  <a:pt x="811" y="56"/>
                </a:lnTo>
                <a:lnTo>
                  <a:pt x="811" y="58"/>
                </a:lnTo>
                <a:lnTo>
                  <a:pt x="812" y="58"/>
                </a:lnTo>
                <a:lnTo>
                  <a:pt x="812" y="60"/>
                </a:lnTo>
                <a:lnTo>
                  <a:pt x="814" y="60"/>
                </a:lnTo>
                <a:lnTo>
                  <a:pt x="814" y="62"/>
                </a:lnTo>
                <a:lnTo>
                  <a:pt x="816" y="62"/>
                </a:lnTo>
                <a:lnTo>
                  <a:pt x="816" y="64"/>
                </a:lnTo>
                <a:lnTo>
                  <a:pt x="818" y="64"/>
                </a:lnTo>
                <a:lnTo>
                  <a:pt x="820" y="64"/>
                </a:lnTo>
                <a:lnTo>
                  <a:pt x="820" y="65"/>
                </a:lnTo>
                <a:lnTo>
                  <a:pt x="822" y="65"/>
                </a:lnTo>
                <a:lnTo>
                  <a:pt x="822" y="67"/>
                </a:lnTo>
                <a:lnTo>
                  <a:pt x="824" y="67"/>
                </a:lnTo>
                <a:lnTo>
                  <a:pt x="824" y="69"/>
                </a:lnTo>
                <a:lnTo>
                  <a:pt x="824" y="71"/>
                </a:lnTo>
                <a:lnTo>
                  <a:pt x="824" y="73"/>
                </a:lnTo>
                <a:lnTo>
                  <a:pt x="826" y="75"/>
                </a:lnTo>
                <a:lnTo>
                  <a:pt x="826" y="77"/>
                </a:lnTo>
                <a:lnTo>
                  <a:pt x="830" y="77"/>
                </a:lnTo>
                <a:lnTo>
                  <a:pt x="830" y="79"/>
                </a:lnTo>
                <a:lnTo>
                  <a:pt x="832" y="81"/>
                </a:lnTo>
                <a:lnTo>
                  <a:pt x="832" y="83"/>
                </a:lnTo>
                <a:lnTo>
                  <a:pt x="834" y="83"/>
                </a:lnTo>
                <a:lnTo>
                  <a:pt x="832" y="83"/>
                </a:lnTo>
                <a:lnTo>
                  <a:pt x="832" y="85"/>
                </a:lnTo>
                <a:lnTo>
                  <a:pt x="830" y="85"/>
                </a:lnTo>
                <a:lnTo>
                  <a:pt x="832" y="85"/>
                </a:lnTo>
                <a:lnTo>
                  <a:pt x="832" y="87"/>
                </a:lnTo>
                <a:lnTo>
                  <a:pt x="830" y="87"/>
                </a:lnTo>
                <a:lnTo>
                  <a:pt x="830" y="89"/>
                </a:lnTo>
                <a:lnTo>
                  <a:pt x="832" y="89"/>
                </a:lnTo>
                <a:lnTo>
                  <a:pt x="832" y="90"/>
                </a:lnTo>
                <a:lnTo>
                  <a:pt x="832" y="94"/>
                </a:lnTo>
                <a:lnTo>
                  <a:pt x="834" y="96"/>
                </a:lnTo>
                <a:lnTo>
                  <a:pt x="835" y="98"/>
                </a:lnTo>
                <a:lnTo>
                  <a:pt x="837" y="100"/>
                </a:lnTo>
                <a:lnTo>
                  <a:pt x="839" y="98"/>
                </a:lnTo>
                <a:lnTo>
                  <a:pt x="839" y="100"/>
                </a:lnTo>
                <a:lnTo>
                  <a:pt x="841" y="102"/>
                </a:lnTo>
                <a:lnTo>
                  <a:pt x="843" y="102"/>
                </a:lnTo>
                <a:lnTo>
                  <a:pt x="843" y="104"/>
                </a:lnTo>
                <a:lnTo>
                  <a:pt x="843" y="106"/>
                </a:lnTo>
                <a:lnTo>
                  <a:pt x="841" y="106"/>
                </a:lnTo>
                <a:lnTo>
                  <a:pt x="841" y="108"/>
                </a:lnTo>
                <a:lnTo>
                  <a:pt x="839" y="108"/>
                </a:lnTo>
                <a:lnTo>
                  <a:pt x="837" y="108"/>
                </a:lnTo>
                <a:lnTo>
                  <a:pt x="839" y="110"/>
                </a:lnTo>
                <a:lnTo>
                  <a:pt x="841" y="112"/>
                </a:lnTo>
                <a:lnTo>
                  <a:pt x="843" y="113"/>
                </a:lnTo>
                <a:lnTo>
                  <a:pt x="845" y="113"/>
                </a:lnTo>
                <a:lnTo>
                  <a:pt x="845" y="115"/>
                </a:lnTo>
                <a:lnTo>
                  <a:pt x="843" y="115"/>
                </a:lnTo>
                <a:lnTo>
                  <a:pt x="843" y="117"/>
                </a:lnTo>
                <a:lnTo>
                  <a:pt x="845" y="117"/>
                </a:lnTo>
                <a:lnTo>
                  <a:pt x="847" y="117"/>
                </a:lnTo>
                <a:lnTo>
                  <a:pt x="849" y="117"/>
                </a:lnTo>
                <a:lnTo>
                  <a:pt x="851" y="119"/>
                </a:lnTo>
                <a:lnTo>
                  <a:pt x="851" y="121"/>
                </a:lnTo>
                <a:lnTo>
                  <a:pt x="849" y="123"/>
                </a:lnTo>
                <a:lnTo>
                  <a:pt x="849" y="125"/>
                </a:lnTo>
                <a:lnTo>
                  <a:pt x="849" y="127"/>
                </a:lnTo>
                <a:lnTo>
                  <a:pt x="849" y="129"/>
                </a:lnTo>
                <a:lnTo>
                  <a:pt x="849" y="131"/>
                </a:lnTo>
                <a:lnTo>
                  <a:pt x="849" y="133"/>
                </a:lnTo>
                <a:lnTo>
                  <a:pt x="847" y="133"/>
                </a:lnTo>
                <a:lnTo>
                  <a:pt x="845" y="133"/>
                </a:lnTo>
                <a:lnTo>
                  <a:pt x="843" y="133"/>
                </a:lnTo>
                <a:lnTo>
                  <a:pt x="841" y="135"/>
                </a:lnTo>
                <a:lnTo>
                  <a:pt x="841" y="137"/>
                </a:lnTo>
                <a:lnTo>
                  <a:pt x="843" y="142"/>
                </a:lnTo>
                <a:lnTo>
                  <a:pt x="843" y="144"/>
                </a:lnTo>
                <a:lnTo>
                  <a:pt x="843" y="146"/>
                </a:lnTo>
                <a:lnTo>
                  <a:pt x="845" y="150"/>
                </a:lnTo>
                <a:lnTo>
                  <a:pt x="847" y="150"/>
                </a:lnTo>
                <a:lnTo>
                  <a:pt x="849" y="150"/>
                </a:lnTo>
                <a:lnTo>
                  <a:pt x="851" y="150"/>
                </a:lnTo>
                <a:lnTo>
                  <a:pt x="853" y="152"/>
                </a:lnTo>
                <a:lnTo>
                  <a:pt x="855" y="152"/>
                </a:lnTo>
                <a:lnTo>
                  <a:pt x="855" y="154"/>
                </a:lnTo>
                <a:lnTo>
                  <a:pt x="857" y="154"/>
                </a:lnTo>
                <a:lnTo>
                  <a:pt x="859" y="154"/>
                </a:lnTo>
                <a:lnTo>
                  <a:pt x="857" y="154"/>
                </a:lnTo>
                <a:lnTo>
                  <a:pt x="859" y="156"/>
                </a:lnTo>
                <a:lnTo>
                  <a:pt x="857" y="156"/>
                </a:lnTo>
                <a:lnTo>
                  <a:pt x="859" y="158"/>
                </a:lnTo>
                <a:lnTo>
                  <a:pt x="857" y="158"/>
                </a:lnTo>
                <a:lnTo>
                  <a:pt x="857" y="160"/>
                </a:lnTo>
                <a:lnTo>
                  <a:pt x="855" y="160"/>
                </a:lnTo>
                <a:lnTo>
                  <a:pt x="855" y="161"/>
                </a:lnTo>
                <a:lnTo>
                  <a:pt x="857" y="161"/>
                </a:lnTo>
                <a:lnTo>
                  <a:pt x="857" y="163"/>
                </a:lnTo>
                <a:lnTo>
                  <a:pt x="857" y="165"/>
                </a:lnTo>
                <a:lnTo>
                  <a:pt x="857" y="167"/>
                </a:lnTo>
                <a:lnTo>
                  <a:pt x="860" y="169"/>
                </a:lnTo>
                <a:lnTo>
                  <a:pt x="862" y="169"/>
                </a:lnTo>
                <a:lnTo>
                  <a:pt x="864" y="169"/>
                </a:lnTo>
                <a:lnTo>
                  <a:pt x="866" y="169"/>
                </a:lnTo>
                <a:lnTo>
                  <a:pt x="868" y="169"/>
                </a:lnTo>
                <a:lnTo>
                  <a:pt x="868" y="171"/>
                </a:lnTo>
                <a:lnTo>
                  <a:pt x="870" y="171"/>
                </a:lnTo>
                <a:lnTo>
                  <a:pt x="872" y="171"/>
                </a:lnTo>
                <a:lnTo>
                  <a:pt x="874" y="171"/>
                </a:lnTo>
                <a:lnTo>
                  <a:pt x="876" y="171"/>
                </a:lnTo>
                <a:lnTo>
                  <a:pt x="878" y="171"/>
                </a:lnTo>
                <a:lnTo>
                  <a:pt x="880" y="171"/>
                </a:lnTo>
                <a:lnTo>
                  <a:pt x="882" y="173"/>
                </a:lnTo>
                <a:lnTo>
                  <a:pt x="883" y="173"/>
                </a:lnTo>
                <a:lnTo>
                  <a:pt x="885" y="173"/>
                </a:lnTo>
                <a:lnTo>
                  <a:pt x="887" y="175"/>
                </a:lnTo>
                <a:lnTo>
                  <a:pt x="887" y="177"/>
                </a:lnTo>
                <a:lnTo>
                  <a:pt x="885" y="181"/>
                </a:lnTo>
                <a:lnTo>
                  <a:pt x="887" y="181"/>
                </a:lnTo>
                <a:lnTo>
                  <a:pt x="887" y="183"/>
                </a:lnTo>
                <a:lnTo>
                  <a:pt x="889" y="183"/>
                </a:lnTo>
                <a:lnTo>
                  <a:pt x="891" y="181"/>
                </a:lnTo>
                <a:lnTo>
                  <a:pt x="891" y="179"/>
                </a:lnTo>
                <a:lnTo>
                  <a:pt x="893" y="179"/>
                </a:lnTo>
                <a:lnTo>
                  <a:pt x="895" y="179"/>
                </a:lnTo>
                <a:lnTo>
                  <a:pt x="895" y="177"/>
                </a:lnTo>
                <a:lnTo>
                  <a:pt x="897" y="177"/>
                </a:lnTo>
                <a:lnTo>
                  <a:pt x="899" y="177"/>
                </a:lnTo>
                <a:lnTo>
                  <a:pt x="899" y="175"/>
                </a:lnTo>
                <a:lnTo>
                  <a:pt x="901" y="175"/>
                </a:lnTo>
                <a:lnTo>
                  <a:pt x="901" y="177"/>
                </a:lnTo>
                <a:lnTo>
                  <a:pt x="903" y="177"/>
                </a:lnTo>
                <a:lnTo>
                  <a:pt x="905" y="177"/>
                </a:lnTo>
                <a:lnTo>
                  <a:pt x="907" y="177"/>
                </a:lnTo>
                <a:lnTo>
                  <a:pt x="908" y="177"/>
                </a:lnTo>
                <a:lnTo>
                  <a:pt x="910" y="177"/>
                </a:lnTo>
                <a:lnTo>
                  <a:pt x="910" y="179"/>
                </a:lnTo>
                <a:lnTo>
                  <a:pt x="910" y="181"/>
                </a:lnTo>
                <a:lnTo>
                  <a:pt x="912" y="181"/>
                </a:lnTo>
                <a:lnTo>
                  <a:pt x="912" y="183"/>
                </a:lnTo>
                <a:lnTo>
                  <a:pt x="912" y="185"/>
                </a:lnTo>
                <a:lnTo>
                  <a:pt x="910" y="185"/>
                </a:lnTo>
                <a:lnTo>
                  <a:pt x="912" y="186"/>
                </a:lnTo>
                <a:lnTo>
                  <a:pt x="910" y="186"/>
                </a:lnTo>
                <a:lnTo>
                  <a:pt x="910" y="188"/>
                </a:lnTo>
                <a:lnTo>
                  <a:pt x="912" y="188"/>
                </a:lnTo>
                <a:lnTo>
                  <a:pt x="912" y="190"/>
                </a:lnTo>
                <a:lnTo>
                  <a:pt x="914" y="190"/>
                </a:lnTo>
                <a:lnTo>
                  <a:pt x="916" y="190"/>
                </a:lnTo>
                <a:lnTo>
                  <a:pt x="916" y="188"/>
                </a:lnTo>
                <a:lnTo>
                  <a:pt x="918" y="188"/>
                </a:lnTo>
                <a:lnTo>
                  <a:pt x="918" y="186"/>
                </a:lnTo>
                <a:lnTo>
                  <a:pt x="920" y="185"/>
                </a:lnTo>
                <a:lnTo>
                  <a:pt x="922" y="185"/>
                </a:lnTo>
                <a:lnTo>
                  <a:pt x="924" y="185"/>
                </a:lnTo>
                <a:lnTo>
                  <a:pt x="926" y="183"/>
                </a:lnTo>
                <a:lnTo>
                  <a:pt x="928" y="183"/>
                </a:lnTo>
                <a:lnTo>
                  <a:pt x="928" y="181"/>
                </a:lnTo>
                <a:lnTo>
                  <a:pt x="928" y="183"/>
                </a:lnTo>
                <a:lnTo>
                  <a:pt x="930" y="185"/>
                </a:lnTo>
                <a:lnTo>
                  <a:pt x="931" y="185"/>
                </a:lnTo>
                <a:lnTo>
                  <a:pt x="933" y="185"/>
                </a:lnTo>
                <a:lnTo>
                  <a:pt x="935" y="185"/>
                </a:lnTo>
                <a:lnTo>
                  <a:pt x="935" y="186"/>
                </a:lnTo>
                <a:lnTo>
                  <a:pt x="937" y="186"/>
                </a:lnTo>
                <a:lnTo>
                  <a:pt x="939" y="186"/>
                </a:lnTo>
                <a:lnTo>
                  <a:pt x="941" y="188"/>
                </a:lnTo>
                <a:lnTo>
                  <a:pt x="941" y="190"/>
                </a:lnTo>
                <a:lnTo>
                  <a:pt x="943" y="192"/>
                </a:lnTo>
                <a:lnTo>
                  <a:pt x="947" y="194"/>
                </a:lnTo>
                <a:lnTo>
                  <a:pt x="949" y="194"/>
                </a:lnTo>
                <a:lnTo>
                  <a:pt x="951" y="194"/>
                </a:lnTo>
                <a:lnTo>
                  <a:pt x="949" y="194"/>
                </a:lnTo>
                <a:lnTo>
                  <a:pt x="949" y="196"/>
                </a:lnTo>
                <a:lnTo>
                  <a:pt x="949" y="198"/>
                </a:lnTo>
                <a:lnTo>
                  <a:pt x="947" y="198"/>
                </a:lnTo>
                <a:lnTo>
                  <a:pt x="945" y="198"/>
                </a:lnTo>
                <a:lnTo>
                  <a:pt x="945" y="200"/>
                </a:lnTo>
                <a:lnTo>
                  <a:pt x="947" y="200"/>
                </a:lnTo>
                <a:lnTo>
                  <a:pt x="949" y="202"/>
                </a:lnTo>
                <a:lnTo>
                  <a:pt x="951" y="202"/>
                </a:lnTo>
                <a:lnTo>
                  <a:pt x="953" y="202"/>
                </a:lnTo>
                <a:lnTo>
                  <a:pt x="955" y="202"/>
                </a:lnTo>
                <a:lnTo>
                  <a:pt x="956" y="204"/>
                </a:lnTo>
                <a:lnTo>
                  <a:pt x="958" y="204"/>
                </a:lnTo>
                <a:lnTo>
                  <a:pt x="960" y="206"/>
                </a:lnTo>
                <a:lnTo>
                  <a:pt x="962" y="206"/>
                </a:lnTo>
                <a:lnTo>
                  <a:pt x="964" y="208"/>
                </a:lnTo>
                <a:lnTo>
                  <a:pt x="966" y="208"/>
                </a:lnTo>
                <a:lnTo>
                  <a:pt x="968" y="208"/>
                </a:lnTo>
                <a:lnTo>
                  <a:pt x="968" y="210"/>
                </a:lnTo>
                <a:lnTo>
                  <a:pt x="970" y="210"/>
                </a:lnTo>
                <a:lnTo>
                  <a:pt x="972" y="211"/>
                </a:lnTo>
                <a:lnTo>
                  <a:pt x="974" y="210"/>
                </a:lnTo>
                <a:lnTo>
                  <a:pt x="976" y="210"/>
                </a:lnTo>
                <a:lnTo>
                  <a:pt x="978" y="210"/>
                </a:lnTo>
                <a:lnTo>
                  <a:pt x="978" y="211"/>
                </a:lnTo>
                <a:lnTo>
                  <a:pt x="979" y="211"/>
                </a:lnTo>
                <a:lnTo>
                  <a:pt x="979" y="213"/>
                </a:lnTo>
                <a:lnTo>
                  <a:pt x="981" y="213"/>
                </a:lnTo>
                <a:lnTo>
                  <a:pt x="983" y="213"/>
                </a:lnTo>
                <a:lnTo>
                  <a:pt x="985" y="211"/>
                </a:lnTo>
                <a:lnTo>
                  <a:pt x="987" y="211"/>
                </a:lnTo>
                <a:lnTo>
                  <a:pt x="987" y="213"/>
                </a:lnTo>
                <a:lnTo>
                  <a:pt x="989" y="211"/>
                </a:lnTo>
                <a:lnTo>
                  <a:pt x="989" y="210"/>
                </a:lnTo>
                <a:lnTo>
                  <a:pt x="993" y="210"/>
                </a:lnTo>
                <a:lnTo>
                  <a:pt x="995" y="210"/>
                </a:lnTo>
                <a:lnTo>
                  <a:pt x="997" y="210"/>
                </a:lnTo>
                <a:lnTo>
                  <a:pt x="999" y="211"/>
                </a:lnTo>
                <a:lnTo>
                  <a:pt x="999" y="213"/>
                </a:lnTo>
                <a:lnTo>
                  <a:pt x="999" y="215"/>
                </a:lnTo>
                <a:lnTo>
                  <a:pt x="1001" y="215"/>
                </a:lnTo>
                <a:lnTo>
                  <a:pt x="1001" y="217"/>
                </a:lnTo>
                <a:lnTo>
                  <a:pt x="1003" y="217"/>
                </a:lnTo>
                <a:lnTo>
                  <a:pt x="1003" y="219"/>
                </a:lnTo>
                <a:lnTo>
                  <a:pt x="1001" y="219"/>
                </a:lnTo>
                <a:lnTo>
                  <a:pt x="1001" y="221"/>
                </a:lnTo>
                <a:lnTo>
                  <a:pt x="1001" y="223"/>
                </a:lnTo>
                <a:lnTo>
                  <a:pt x="1003" y="223"/>
                </a:lnTo>
                <a:lnTo>
                  <a:pt x="1004" y="225"/>
                </a:lnTo>
                <a:lnTo>
                  <a:pt x="1004" y="227"/>
                </a:lnTo>
                <a:lnTo>
                  <a:pt x="1006" y="227"/>
                </a:lnTo>
                <a:lnTo>
                  <a:pt x="1006" y="229"/>
                </a:lnTo>
                <a:lnTo>
                  <a:pt x="1004" y="231"/>
                </a:lnTo>
                <a:lnTo>
                  <a:pt x="1004" y="229"/>
                </a:lnTo>
                <a:lnTo>
                  <a:pt x="1003" y="229"/>
                </a:lnTo>
                <a:lnTo>
                  <a:pt x="1001" y="229"/>
                </a:lnTo>
                <a:lnTo>
                  <a:pt x="999" y="229"/>
                </a:lnTo>
                <a:lnTo>
                  <a:pt x="997" y="229"/>
                </a:lnTo>
                <a:lnTo>
                  <a:pt x="995" y="227"/>
                </a:lnTo>
                <a:lnTo>
                  <a:pt x="993" y="227"/>
                </a:lnTo>
                <a:lnTo>
                  <a:pt x="991" y="227"/>
                </a:lnTo>
                <a:lnTo>
                  <a:pt x="991" y="229"/>
                </a:lnTo>
                <a:lnTo>
                  <a:pt x="991" y="231"/>
                </a:lnTo>
                <a:lnTo>
                  <a:pt x="989" y="233"/>
                </a:lnTo>
                <a:lnTo>
                  <a:pt x="989" y="234"/>
                </a:lnTo>
                <a:lnTo>
                  <a:pt x="987" y="238"/>
                </a:lnTo>
                <a:lnTo>
                  <a:pt x="987" y="240"/>
                </a:lnTo>
                <a:lnTo>
                  <a:pt x="987" y="242"/>
                </a:lnTo>
                <a:lnTo>
                  <a:pt x="985" y="242"/>
                </a:lnTo>
                <a:lnTo>
                  <a:pt x="985" y="244"/>
                </a:lnTo>
                <a:lnTo>
                  <a:pt x="983" y="244"/>
                </a:lnTo>
                <a:lnTo>
                  <a:pt x="983" y="248"/>
                </a:lnTo>
                <a:lnTo>
                  <a:pt x="983" y="250"/>
                </a:lnTo>
                <a:lnTo>
                  <a:pt x="981" y="250"/>
                </a:lnTo>
                <a:lnTo>
                  <a:pt x="981" y="254"/>
                </a:lnTo>
                <a:lnTo>
                  <a:pt x="981" y="256"/>
                </a:lnTo>
                <a:lnTo>
                  <a:pt x="981" y="258"/>
                </a:lnTo>
                <a:lnTo>
                  <a:pt x="979" y="258"/>
                </a:lnTo>
                <a:lnTo>
                  <a:pt x="978" y="258"/>
                </a:lnTo>
                <a:lnTo>
                  <a:pt x="978" y="259"/>
                </a:lnTo>
                <a:lnTo>
                  <a:pt x="976" y="258"/>
                </a:lnTo>
                <a:lnTo>
                  <a:pt x="974" y="258"/>
                </a:lnTo>
                <a:lnTo>
                  <a:pt x="972" y="258"/>
                </a:lnTo>
                <a:lnTo>
                  <a:pt x="972" y="256"/>
                </a:lnTo>
                <a:lnTo>
                  <a:pt x="970" y="254"/>
                </a:lnTo>
                <a:lnTo>
                  <a:pt x="968" y="254"/>
                </a:lnTo>
                <a:lnTo>
                  <a:pt x="968" y="256"/>
                </a:lnTo>
                <a:lnTo>
                  <a:pt x="968" y="258"/>
                </a:lnTo>
                <a:lnTo>
                  <a:pt x="968" y="259"/>
                </a:lnTo>
                <a:lnTo>
                  <a:pt x="964" y="259"/>
                </a:lnTo>
                <a:lnTo>
                  <a:pt x="964" y="261"/>
                </a:lnTo>
                <a:lnTo>
                  <a:pt x="962" y="261"/>
                </a:lnTo>
                <a:lnTo>
                  <a:pt x="960" y="261"/>
                </a:lnTo>
                <a:lnTo>
                  <a:pt x="958" y="261"/>
                </a:lnTo>
                <a:lnTo>
                  <a:pt x="958" y="259"/>
                </a:lnTo>
                <a:lnTo>
                  <a:pt x="956" y="259"/>
                </a:lnTo>
                <a:lnTo>
                  <a:pt x="955" y="259"/>
                </a:lnTo>
                <a:lnTo>
                  <a:pt x="955" y="261"/>
                </a:lnTo>
                <a:lnTo>
                  <a:pt x="955" y="263"/>
                </a:lnTo>
                <a:lnTo>
                  <a:pt x="953" y="263"/>
                </a:lnTo>
                <a:lnTo>
                  <a:pt x="953" y="265"/>
                </a:lnTo>
                <a:lnTo>
                  <a:pt x="951" y="265"/>
                </a:lnTo>
                <a:lnTo>
                  <a:pt x="949" y="265"/>
                </a:lnTo>
                <a:lnTo>
                  <a:pt x="949" y="267"/>
                </a:lnTo>
                <a:lnTo>
                  <a:pt x="947" y="267"/>
                </a:lnTo>
                <a:lnTo>
                  <a:pt x="947" y="269"/>
                </a:lnTo>
                <a:lnTo>
                  <a:pt x="945" y="269"/>
                </a:lnTo>
                <a:lnTo>
                  <a:pt x="943" y="269"/>
                </a:lnTo>
                <a:lnTo>
                  <a:pt x="941" y="269"/>
                </a:lnTo>
                <a:lnTo>
                  <a:pt x="939" y="267"/>
                </a:lnTo>
                <a:lnTo>
                  <a:pt x="939" y="269"/>
                </a:lnTo>
                <a:lnTo>
                  <a:pt x="939" y="267"/>
                </a:lnTo>
                <a:lnTo>
                  <a:pt x="937" y="269"/>
                </a:lnTo>
                <a:lnTo>
                  <a:pt x="935" y="271"/>
                </a:lnTo>
                <a:lnTo>
                  <a:pt x="933" y="271"/>
                </a:lnTo>
                <a:lnTo>
                  <a:pt x="933" y="269"/>
                </a:lnTo>
                <a:lnTo>
                  <a:pt x="931" y="269"/>
                </a:lnTo>
                <a:lnTo>
                  <a:pt x="930" y="271"/>
                </a:lnTo>
                <a:lnTo>
                  <a:pt x="931" y="273"/>
                </a:lnTo>
                <a:lnTo>
                  <a:pt x="931" y="275"/>
                </a:lnTo>
                <a:lnTo>
                  <a:pt x="930" y="275"/>
                </a:lnTo>
                <a:lnTo>
                  <a:pt x="930" y="277"/>
                </a:lnTo>
                <a:lnTo>
                  <a:pt x="930" y="279"/>
                </a:lnTo>
                <a:lnTo>
                  <a:pt x="930" y="281"/>
                </a:lnTo>
                <a:lnTo>
                  <a:pt x="931" y="281"/>
                </a:lnTo>
                <a:lnTo>
                  <a:pt x="933" y="281"/>
                </a:lnTo>
                <a:lnTo>
                  <a:pt x="935" y="281"/>
                </a:lnTo>
                <a:lnTo>
                  <a:pt x="937" y="281"/>
                </a:lnTo>
                <a:lnTo>
                  <a:pt x="939" y="281"/>
                </a:lnTo>
                <a:lnTo>
                  <a:pt x="939" y="283"/>
                </a:lnTo>
                <a:lnTo>
                  <a:pt x="941" y="283"/>
                </a:lnTo>
                <a:lnTo>
                  <a:pt x="943" y="283"/>
                </a:lnTo>
                <a:lnTo>
                  <a:pt x="943" y="284"/>
                </a:lnTo>
                <a:lnTo>
                  <a:pt x="945" y="284"/>
                </a:lnTo>
                <a:lnTo>
                  <a:pt x="945" y="286"/>
                </a:lnTo>
                <a:lnTo>
                  <a:pt x="945" y="288"/>
                </a:lnTo>
                <a:lnTo>
                  <a:pt x="945" y="290"/>
                </a:lnTo>
                <a:lnTo>
                  <a:pt x="945" y="292"/>
                </a:lnTo>
                <a:lnTo>
                  <a:pt x="945" y="294"/>
                </a:lnTo>
                <a:lnTo>
                  <a:pt x="945" y="296"/>
                </a:lnTo>
                <a:lnTo>
                  <a:pt x="945" y="298"/>
                </a:lnTo>
                <a:lnTo>
                  <a:pt x="945" y="300"/>
                </a:lnTo>
                <a:lnTo>
                  <a:pt x="943" y="300"/>
                </a:lnTo>
                <a:lnTo>
                  <a:pt x="943" y="302"/>
                </a:lnTo>
                <a:lnTo>
                  <a:pt x="947" y="302"/>
                </a:lnTo>
                <a:lnTo>
                  <a:pt x="949" y="302"/>
                </a:lnTo>
                <a:lnTo>
                  <a:pt x="951" y="302"/>
                </a:lnTo>
                <a:lnTo>
                  <a:pt x="951" y="304"/>
                </a:lnTo>
                <a:lnTo>
                  <a:pt x="949" y="304"/>
                </a:lnTo>
                <a:lnTo>
                  <a:pt x="949" y="306"/>
                </a:lnTo>
                <a:lnTo>
                  <a:pt x="949" y="307"/>
                </a:lnTo>
                <a:lnTo>
                  <a:pt x="947" y="307"/>
                </a:lnTo>
                <a:lnTo>
                  <a:pt x="949" y="307"/>
                </a:lnTo>
                <a:lnTo>
                  <a:pt x="949" y="309"/>
                </a:lnTo>
                <a:lnTo>
                  <a:pt x="949" y="311"/>
                </a:lnTo>
                <a:lnTo>
                  <a:pt x="949" y="313"/>
                </a:lnTo>
                <a:lnTo>
                  <a:pt x="949" y="315"/>
                </a:lnTo>
                <a:lnTo>
                  <a:pt x="951" y="315"/>
                </a:lnTo>
                <a:lnTo>
                  <a:pt x="951" y="317"/>
                </a:lnTo>
                <a:lnTo>
                  <a:pt x="949" y="319"/>
                </a:lnTo>
                <a:lnTo>
                  <a:pt x="949" y="321"/>
                </a:lnTo>
                <a:lnTo>
                  <a:pt x="949" y="323"/>
                </a:lnTo>
                <a:lnTo>
                  <a:pt x="949" y="325"/>
                </a:lnTo>
                <a:lnTo>
                  <a:pt x="949" y="327"/>
                </a:lnTo>
                <a:lnTo>
                  <a:pt x="949" y="329"/>
                </a:lnTo>
                <a:lnTo>
                  <a:pt x="951" y="329"/>
                </a:lnTo>
                <a:lnTo>
                  <a:pt x="951" y="331"/>
                </a:lnTo>
                <a:lnTo>
                  <a:pt x="951" y="332"/>
                </a:lnTo>
                <a:lnTo>
                  <a:pt x="953" y="334"/>
                </a:lnTo>
                <a:lnTo>
                  <a:pt x="953" y="336"/>
                </a:lnTo>
                <a:lnTo>
                  <a:pt x="951" y="336"/>
                </a:lnTo>
                <a:lnTo>
                  <a:pt x="951" y="338"/>
                </a:lnTo>
                <a:lnTo>
                  <a:pt x="949" y="342"/>
                </a:lnTo>
                <a:lnTo>
                  <a:pt x="947" y="344"/>
                </a:lnTo>
                <a:lnTo>
                  <a:pt x="945" y="350"/>
                </a:lnTo>
                <a:lnTo>
                  <a:pt x="943" y="352"/>
                </a:lnTo>
                <a:lnTo>
                  <a:pt x="943" y="354"/>
                </a:lnTo>
                <a:lnTo>
                  <a:pt x="941" y="355"/>
                </a:lnTo>
                <a:lnTo>
                  <a:pt x="941" y="357"/>
                </a:lnTo>
                <a:lnTo>
                  <a:pt x="943" y="357"/>
                </a:lnTo>
                <a:lnTo>
                  <a:pt x="947" y="357"/>
                </a:lnTo>
                <a:lnTo>
                  <a:pt x="949" y="357"/>
                </a:lnTo>
                <a:lnTo>
                  <a:pt x="949" y="359"/>
                </a:lnTo>
                <a:lnTo>
                  <a:pt x="947" y="361"/>
                </a:lnTo>
                <a:lnTo>
                  <a:pt x="945" y="361"/>
                </a:lnTo>
                <a:lnTo>
                  <a:pt x="945" y="363"/>
                </a:lnTo>
                <a:lnTo>
                  <a:pt x="945" y="365"/>
                </a:lnTo>
                <a:lnTo>
                  <a:pt x="945" y="367"/>
                </a:lnTo>
                <a:lnTo>
                  <a:pt x="949" y="373"/>
                </a:lnTo>
                <a:lnTo>
                  <a:pt x="949" y="375"/>
                </a:lnTo>
                <a:lnTo>
                  <a:pt x="951" y="377"/>
                </a:lnTo>
                <a:lnTo>
                  <a:pt x="953" y="377"/>
                </a:lnTo>
                <a:lnTo>
                  <a:pt x="955" y="380"/>
                </a:lnTo>
                <a:lnTo>
                  <a:pt x="956" y="380"/>
                </a:lnTo>
                <a:lnTo>
                  <a:pt x="956" y="382"/>
                </a:lnTo>
                <a:lnTo>
                  <a:pt x="958" y="382"/>
                </a:lnTo>
                <a:lnTo>
                  <a:pt x="958" y="384"/>
                </a:lnTo>
                <a:lnTo>
                  <a:pt x="960" y="384"/>
                </a:lnTo>
                <a:lnTo>
                  <a:pt x="958" y="384"/>
                </a:lnTo>
                <a:lnTo>
                  <a:pt x="958" y="386"/>
                </a:lnTo>
                <a:lnTo>
                  <a:pt x="960" y="386"/>
                </a:lnTo>
                <a:lnTo>
                  <a:pt x="960" y="388"/>
                </a:lnTo>
                <a:lnTo>
                  <a:pt x="962" y="388"/>
                </a:lnTo>
                <a:lnTo>
                  <a:pt x="962" y="390"/>
                </a:lnTo>
                <a:lnTo>
                  <a:pt x="964" y="392"/>
                </a:lnTo>
                <a:lnTo>
                  <a:pt x="964" y="394"/>
                </a:lnTo>
                <a:lnTo>
                  <a:pt x="966" y="396"/>
                </a:lnTo>
                <a:lnTo>
                  <a:pt x="968" y="396"/>
                </a:lnTo>
                <a:lnTo>
                  <a:pt x="970" y="396"/>
                </a:lnTo>
                <a:lnTo>
                  <a:pt x="972" y="396"/>
                </a:lnTo>
                <a:lnTo>
                  <a:pt x="974" y="398"/>
                </a:lnTo>
                <a:lnTo>
                  <a:pt x="976" y="398"/>
                </a:lnTo>
                <a:lnTo>
                  <a:pt x="978" y="400"/>
                </a:lnTo>
                <a:lnTo>
                  <a:pt x="979" y="400"/>
                </a:lnTo>
                <a:lnTo>
                  <a:pt x="979" y="402"/>
                </a:lnTo>
                <a:lnTo>
                  <a:pt x="981" y="402"/>
                </a:lnTo>
                <a:lnTo>
                  <a:pt x="983" y="402"/>
                </a:lnTo>
                <a:lnTo>
                  <a:pt x="983" y="404"/>
                </a:lnTo>
                <a:lnTo>
                  <a:pt x="985" y="404"/>
                </a:lnTo>
                <a:lnTo>
                  <a:pt x="985" y="405"/>
                </a:lnTo>
                <a:lnTo>
                  <a:pt x="987" y="407"/>
                </a:lnTo>
                <a:lnTo>
                  <a:pt x="985" y="407"/>
                </a:lnTo>
                <a:lnTo>
                  <a:pt x="985" y="409"/>
                </a:lnTo>
                <a:lnTo>
                  <a:pt x="987" y="411"/>
                </a:lnTo>
                <a:lnTo>
                  <a:pt x="989" y="411"/>
                </a:lnTo>
                <a:lnTo>
                  <a:pt x="991" y="411"/>
                </a:lnTo>
                <a:lnTo>
                  <a:pt x="991" y="413"/>
                </a:lnTo>
                <a:lnTo>
                  <a:pt x="993" y="413"/>
                </a:lnTo>
                <a:lnTo>
                  <a:pt x="995" y="413"/>
                </a:lnTo>
                <a:lnTo>
                  <a:pt x="997" y="413"/>
                </a:lnTo>
                <a:lnTo>
                  <a:pt x="997" y="415"/>
                </a:lnTo>
                <a:lnTo>
                  <a:pt x="999" y="415"/>
                </a:lnTo>
                <a:lnTo>
                  <a:pt x="1001" y="415"/>
                </a:lnTo>
                <a:lnTo>
                  <a:pt x="1001" y="417"/>
                </a:lnTo>
                <a:lnTo>
                  <a:pt x="1003" y="417"/>
                </a:lnTo>
                <a:lnTo>
                  <a:pt x="1001" y="419"/>
                </a:lnTo>
                <a:lnTo>
                  <a:pt x="1001" y="421"/>
                </a:lnTo>
                <a:lnTo>
                  <a:pt x="1003" y="421"/>
                </a:lnTo>
                <a:lnTo>
                  <a:pt x="1003" y="423"/>
                </a:lnTo>
                <a:lnTo>
                  <a:pt x="1001" y="423"/>
                </a:lnTo>
                <a:lnTo>
                  <a:pt x="1003" y="423"/>
                </a:lnTo>
                <a:lnTo>
                  <a:pt x="1003" y="425"/>
                </a:lnTo>
                <a:lnTo>
                  <a:pt x="1003" y="427"/>
                </a:lnTo>
                <a:lnTo>
                  <a:pt x="1004" y="427"/>
                </a:lnTo>
                <a:lnTo>
                  <a:pt x="1006" y="427"/>
                </a:lnTo>
                <a:lnTo>
                  <a:pt x="1008" y="427"/>
                </a:lnTo>
                <a:lnTo>
                  <a:pt x="1010" y="428"/>
                </a:lnTo>
                <a:lnTo>
                  <a:pt x="1010" y="430"/>
                </a:lnTo>
                <a:lnTo>
                  <a:pt x="1008" y="430"/>
                </a:lnTo>
                <a:lnTo>
                  <a:pt x="1008" y="432"/>
                </a:lnTo>
                <a:lnTo>
                  <a:pt x="1010" y="434"/>
                </a:lnTo>
                <a:lnTo>
                  <a:pt x="1012" y="434"/>
                </a:lnTo>
                <a:lnTo>
                  <a:pt x="1014" y="436"/>
                </a:lnTo>
                <a:lnTo>
                  <a:pt x="1016" y="438"/>
                </a:lnTo>
                <a:lnTo>
                  <a:pt x="1018" y="438"/>
                </a:lnTo>
                <a:lnTo>
                  <a:pt x="1020" y="438"/>
                </a:lnTo>
                <a:lnTo>
                  <a:pt x="1022" y="438"/>
                </a:lnTo>
                <a:lnTo>
                  <a:pt x="1022" y="440"/>
                </a:lnTo>
                <a:lnTo>
                  <a:pt x="1024" y="440"/>
                </a:lnTo>
                <a:lnTo>
                  <a:pt x="1024" y="442"/>
                </a:lnTo>
                <a:lnTo>
                  <a:pt x="1026" y="442"/>
                </a:lnTo>
                <a:lnTo>
                  <a:pt x="1026" y="444"/>
                </a:lnTo>
                <a:lnTo>
                  <a:pt x="1024" y="446"/>
                </a:lnTo>
                <a:lnTo>
                  <a:pt x="1024" y="448"/>
                </a:lnTo>
                <a:lnTo>
                  <a:pt x="1026" y="450"/>
                </a:lnTo>
                <a:lnTo>
                  <a:pt x="1024" y="452"/>
                </a:lnTo>
                <a:lnTo>
                  <a:pt x="1024" y="453"/>
                </a:lnTo>
                <a:lnTo>
                  <a:pt x="1022" y="453"/>
                </a:lnTo>
                <a:lnTo>
                  <a:pt x="1022" y="455"/>
                </a:lnTo>
                <a:lnTo>
                  <a:pt x="1022" y="469"/>
                </a:lnTo>
                <a:lnTo>
                  <a:pt x="1022" y="471"/>
                </a:lnTo>
                <a:lnTo>
                  <a:pt x="1024" y="471"/>
                </a:lnTo>
                <a:lnTo>
                  <a:pt x="1024" y="473"/>
                </a:lnTo>
                <a:lnTo>
                  <a:pt x="1024" y="475"/>
                </a:lnTo>
                <a:lnTo>
                  <a:pt x="1026" y="473"/>
                </a:lnTo>
                <a:lnTo>
                  <a:pt x="1027" y="475"/>
                </a:lnTo>
                <a:lnTo>
                  <a:pt x="1027" y="476"/>
                </a:lnTo>
                <a:lnTo>
                  <a:pt x="1027" y="478"/>
                </a:lnTo>
                <a:lnTo>
                  <a:pt x="1029" y="478"/>
                </a:lnTo>
                <a:lnTo>
                  <a:pt x="1031" y="478"/>
                </a:lnTo>
                <a:lnTo>
                  <a:pt x="1033" y="478"/>
                </a:lnTo>
                <a:lnTo>
                  <a:pt x="1033" y="480"/>
                </a:lnTo>
                <a:lnTo>
                  <a:pt x="1033" y="482"/>
                </a:lnTo>
                <a:lnTo>
                  <a:pt x="1035" y="482"/>
                </a:lnTo>
                <a:lnTo>
                  <a:pt x="1037" y="482"/>
                </a:lnTo>
                <a:lnTo>
                  <a:pt x="1037" y="484"/>
                </a:lnTo>
                <a:lnTo>
                  <a:pt x="1039" y="484"/>
                </a:lnTo>
                <a:lnTo>
                  <a:pt x="1041" y="486"/>
                </a:lnTo>
                <a:lnTo>
                  <a:pt x="1039" y="486"/>
                </a:lnTo>
                <a:lnTo>
                  <a:pt x="1039" y="488"/>
                </a:lnTo>
                <a:lnTo>
                  <a:pt x="1037" y="488"/>
                </a:lnTo>
                <a:lnTo>
                  <a:pt x="1037" y="490"/>
                </a:lnTo>
                <a:lnTo>
                  <a:pt x="1037" y="492"/>
                </a:lnTo>
                <a:lnTo>
                  <a:pt x="1039" y="494"/>
                </a:lnTo>
                <a:lnTo>
                  <a:pt x="1039" y="496"/>
                </a:lnTo>
                <a:lnTo>
                  <a:pt x="1037" y="496"/>
                </a:lnTo>
                <a:lnTo>
                  <a:pt x="1039" y="498"/>
                </a:lnTo>
                <a:lnTo>
                  <a:pt x="1039" y="500"/>
                </a:lnTo>
                <a:lnTo>
                  <a:pt x="1039" y="501"/>
                </a:lnTo>
                <a:lnTo>
                  <a:pt x="1037" y="503"/>
                </a:lnTo>
                <a:lnTo>
                  <a:pt x="1039" y="503"/>
                </a:lnTo>
                <a:lnTo>
                  <a:pt x="1039" y="505"/>
                </a:lnTo>
                <a:lnTo>
                  <a:pt x="1037" y="507"/>
                </a:lnTo>
                <a:lnTo>
                  <a:pt x="1039" y="509"/>
                </a:lnTo>
                <a:lnTo>
                  <a:pt x="1037" y="509"/>
                </a:lnTo>
                <a:lnTo>
                  <a:pt x="1039" y="509"/>
                </a:lnTo>
                <a:lnTo>
                  <a:pt x="1039" y="511"/>
                </a:lnTo>
                <a:lnTo>
                  <a:pt x="1037" y="511"/>
                </a:lnTo>
                <a:lnTo>
                  <a:pt x="1037" y="513"/>
                </a:lnTo>
                <a:lnTo>
                  <a:pt x="1037" y="515"/>
                </a:lnTo>
                <a:lnTo>
                  <a:pt x="1039" y="517"/>
                </a:lnTo>
                <a:lnTo>
                  <a:pt x="1041" y="515"/>
                </a:lnTo>
                <a:lnTo>
                  <a:pt x="1043" y="515"/>
                </a:lnTo>
                <a:lnTo>
                  <a:pt x="1045" y="517"/>
                </a:lnTo>
                <a:lnTo>
                  <a:pt x="1047" y="517"/>
                </a:lnTo>
                <a:lnTo>
                  <a:pt x="1047" y="519"/>
                </a:lnTo>
                <a:lnTo>
                  <a:pt x="1047" y="521"/>
                </a:lnTo>
                <a:lnTo>
                  <a:pt x="1049" y="521"/>
                </a:lnTo>
                <a:lnTo>
                  <a:pt x="1049" y="523"/>
                </a:lnTo>
                <a:lnTo>
                  <a:pt x="1049" y="525"/>
                </a:lnTo>
                <a:lnTo>
                  <a:pt x="1049" y="526"/>
                </a:lnTo>
                <a:lnTo>
                  <a:pt x="1051" y="526"/>
                </a:lnTo>
                <a:lnTo>
                  <a:pt x="1051" y="528"/>
                </a:lnTo>
                <a:lnTo>
                  <a:pt x="1049" y="528"/>
                </a:lnTo>
                <a:lnTo>
                  <a:pt x="1049" y="530"/>
                </a:lnTo>
                <a:lnTo>
                  <a:pt x="1049" y="532"/>
                </a:lnTo>
                <a:lnTo>
                  <a:pt x="1049" y="534"/>
                </a:lnTo>
                <a:lnTo>
                  <a:pt x="1047" y="534"/>
                </a:lnTo>
                <a:lnTo>
                  <a:pt x="1047" y="536"/>
                </a:lnTo>
                <a:lnTo>
                  <a:pt x="1045" y="536"/>
                </a:lnTo>
                <a:lnTo>
                  <a:pt x="1047" y="536"/>
                </a:lnTo>
                <a:lnTo>
                  <a:pt x="1047" y="538"/>
                </a:lnTo>
                <a:lnTo>
                  <a:pt x="1047" y="540"/>
                </a:lnTo>
                <a:lnTo>
                  <a:pt x="1049" y="542"/>
                </a:lnTo>
                <a:lnTo>
                  <a:pt x="1051" y="542"/>
                </a:lnTo>
                <a:lnTo>
                  <a:pt x="1051" y="544"/>
                </a:lnTo>
                <a:lnTo>
                  <a:pt x="1051" y="546"/>
                </a:lnTo>
                <a:lnTo>
                  <a:pt x="1051" y="548"/>
                </a:lnTo>
                <a:lnTo>
                  <a:pt x="1052" y="549"/>
                </a:lnTo>
                <a:lnTo>
                  <a:pt x="1052" y="551"/>
                </a:lnTo>
                <a:lnTo>
                  <a:pt x="1051" y="551"/>
                </a:lnTo>
                <a:lnTo>
                  <a:pt x="1051" y="553"/>
                </a:lnTo>
                <a:lnTo>
                  <a:pt x="1049" y="553"/>
                </a:lnTo>
                <a:lnTo>
                  <a:pt x="1049" y="555"/>
                </a:lnTo>
                <a:lnTo>
                  <a:pt x="1047" y="555"/>
                </a:lnTo>
                <a:lnTo>
                  <a:pt x="1047" y="557"/>
                </a:lnTo>
                <a:lnTo>
                  <a:pt x="1045" y="559"/>
                </a:lnTo>
                <a:lnTo>
                  <a:pt x="1047" y="559"/>
                </a:lnTo>
                <a:lnTo>
                  <a:pt x="1047" y="561"/>
                </a:lnTo>
                <a:lnTo>
                  <a:pt x="1045" y="563"/>
                </a:lnTo>
                <a:lnTo>
                  <a:pt x="1043" y="563"/>
                </a:lnTo>
                <a:lnTo>
                  <a:pt x="1043" y="565"/>
                </a:lnTo>
                <a:lnTo>
                  <a:pt x="1043" y="567"/>
                </a:lnTo>
                <a:lnTo>
                  <a:pt x="1041" y="567"/>
                </a:lnTo>
                <a:lnTo>
                  <a:pt x="1039" y="567"/>
                </a:lnTo>
                <a:lnTo>
                  <a:pt x="1037" y="565"/>
                </a:lnTo>
                <a:lnTo>
                  <a:pt x="1037" y="567"/>
                </a:lnTo>
                <a:lnTo>
                  <a:pt x="1037" y="569"/>
                </a:lnTo>
                <a:lnTo>
                  <a:pt x="1035" y="569"/>
                </a:lnTo>
                <a:lnTo>
                  <a:pt x="1033" y="569"/>
                </a:lnTo>
                <a:lnTo>
                  <a:pt x="1033" y="567"/>
                </a:lnTo>
                <a:lnTo>
                  <a:pt x="1031" y="567"/>
                </a:lnTo>
                <a:lnTo>
                  <a:pt x="1029" y="567"/>
                </a:lnTo>
                <a:lnTo>
                  <a:pt x="1029" y="569"/>
                </a:lnTo>
                <a:lnTo>
                  <a:pt x="1029" y="571"/>
                </a:lnTo>
                <a:lnTo>
                  <a:pt x="1026" y="571"/>
                </a:lnTo>
                <a:lnTo>
                  <a:pt x="1024" y="573"/>
                </a:lnTo>
                <a:lnTo>
                  <a:pt x="1024" y="574"/>
                </a:lnTo>
                <a:lnTo>
                  <a:pt x="1022" y="574"/>
                </a:lnTo>
                <a:lnTo>
                  <a:pt x="1020" y="574"/>
                </a:lnTo>
                <a:lnTo>
                  <a:pt x="1020" y="576"/>
                </a:lnTo>
                <a:lnTo>
                  <a:pt x="1018" y="576"/>
                </a:lnTo>
                <a:lnTo>
                  <a:pt x="1018" y="578"/>
                </a:lnTo>
                <a:lnTo>
                  <a:pt x="1018" y="580"/>
                </a:lnTo>
                <a:lnTo>
                  <a:pt x="1018" y="582"/>
                </a:lnTo>
                <a:lnTo>
                  <a:pt x="1018" y="584"/>
                </a:lnTo>
                <a:lnTo>
                  <a:pt x="1018" y="586"/>
                </a:lnTo>
                <a:lnTo>
                  <a:pt x="1016" y="586"/>
                </a:lnTo>
                <a:lnTo>
                  <a:pt x="1016" y="588"/>
                </a:lnTo>
                <a:lnTo>
                  <a:pt x="1014" y="588"/>
                </a:lnTo>
                <a:lnTo>
                  <a:pt x="1014" y="590"/>
                </a:lnTo>
                <a:lnTo>
                  <a:pt x="1014" y="592"/>
                </a:lnTo>
                <a:lnTo>
                  <a:pt x="1014" y="594"/>
                </a:lnTo>
                <a:lnTo>
                  <a:pt x="1014" y="596"/>
                </a:lnTo>
                <a:lnTo>
                  <a:pt x="1012" y="594"/>
                </a:lnTo>
                <a:lnTo>
                  <a:pt x="1010" y="594"/>
                </a:lnTo>
                <a:lnTo>
                  <a:pt x="1010" y="592"/>
                </a:lnTo>
                <a:lnTo>
                  <a:pt x="1006" y="592"/>
                </a:lnTo>
                <a:lnTo>
                  <a:pt x="1003" y="592"/>
                </a:lnTo>
                <a:lnTo>
                  <a:pt x="1001" y="594"/>
                </a:lnTo>
                <a:lnTo>
                  <a:pt x="999" y="592"/>
                </a:lnTo>
                <a:lnTo>
                  <a:pt x="993" y="594"/>
                </a:lnTo>
                <a:lnTo>
                  <a:pt x="991" y="598"/>
                </a:lnTo>
                <a:lnTo>
                  <a:pt x="989" y="601"/>
                </a:lnTo>
                <a:lnTo>
                  <a:pt x="983" y="598"/>
                </a:lnTo>
                <a:lnTo>
                  <a:pt x="981" y="596"/>
                </a:lnTo>
                <a:lnTo>
                  <a:pt x="978" y="596"/>
                </a:lnTo>
                <a:lnTo>
                  <a:pt x="978" y="594"/>
                </a:lnTo>
                <a:lnTo>
                  <a:pt x="976" y="592"/>
                </a:lnTo>
                <a:lnTo>
                  <a:pt x="978" y="592"/>
                </a:lnTo>
                <a:lnTo>
                  <a:pt x="976" y="590"/>
                </a:lnTo>
                <a:lnTo>
                  <a:pt x="974" y="590"/>
                </a:lnTo>
                <a:lnTo>
                  <a:pt x="972" y="590"/>
                </a:lnTo>
                <a:lnTo>
                  <a:pt x="972" y="588"/>
                </a:lnTo>
                <a:lnTo>
                  <a:pt x="970" y="586"/>
                </a:lnTo>
                <a:lnTo>
                  <a:pt x="966" y="586"/>
                </a:lnTo>
                <a:lnTo>
                  <a:pt x="964" y="586"/>
                </a:lnTo>
                <a:lnTo>
                  <a:pt x="962" y="586"/>
                </a:lnTo>
                <a:lnTo>
                  <a:pt x="962" y="584"/>
                </a:lnTo>
                <a:lnTo>
                  <a:pt x="958" y="582"/>
                </a:lnTo>
                <a:lnTo>
                  <a:pt x="956" y="578"/>
                </a:lnTo>
                <a:lnTo>
                  <a:pt x="956" y="574"/>
                </a:lnTo>
                <a:lnTo>
                  <a:pt x="955" y="574"/>
                </a:lnTo>
                <a:lnTo>
                  <a:pt x="953" y="574"/>
                </a:lnTo>
                <a:lnTo>
                  <a:pt x="953" y="573"/>
                </a:lnTo>
                <a:lnTo>
                  <a:pt x="953" y="571"/>
                </a:lnTo>
                <a:lnTo>
                  <a:pt x="953" y="569"/>
                </a:lnTo>
                <a:lnTo>
                  <a:pt x="953" y="567"/>
                </a:lnTo>
                <a:lnTo>
                  <a:pt x="953" y="565"/>
                </a:lnTo>
                <a:lnTo>
                  <a:pt x="951" y="565"/>
                </a:lnTo>
                <a:lnTo>
                  <a:pt x="951" y="563"/>
                </a:lnTo>
                <a:lnTo>
                  <a:pt x="951" y="561"/>
                </a:lnTo>
                <a:lnTo>
                  <a:pt x="949" y="559"/>
                </a:lnTo>
                <a:lnTo>
                  <a:pt x="949" y="557"/>
                </a:lnTo>
                <a:lnTo>
                  <a:pt x="949" y="555"/>
                </a:lnTo>
                <a:lnTo>
                  <a:pt x="951" y="555"/>
                </a:lnTo>
                <a:lnTo>
                  <a:pt x="953" y="553"/>
                </a:lnTo>
                <a:lnTo>
                  <a:pt x="953" y="551"/>
                </a:lnTo>
                <a:lnTo>
                  <a:pt x="953" y="549"/>
                </a:lnTo>
                <a:lnTo>
                  <a:pt x="953" y="548"/>
                </a:lnTo>
                <a:lnTo>
                  <a:pt x="951" y="546"/>
                </a:lnTo>
                <a:lnTo>
                  <a:pt x="949" y="544"/>
                </a:lnTo>
                <a:lnTo>
                  <a:pt x="949" y="542"/>
                </a:lnTo>
                <a:lnTo>
                  <a:pt x="947" y="540"/>
                </a:lnTo>
                <a:lnTo>
                  <a:pt x="945" y="540"/>
                </a:lnTo>
                <a:lnTo>
                  <a:pt x="947" y="538"/>
                </a:lnTo>
                <a:lnTo>
                  <a:pt x="947" y="534"/>
                </a:lnTo>
                <a:lnTo>
                  <a:pt x="945" y="532"/>
                </a:lnTo>
                <a:lnTo>
                  <a:pt x="943" y="536"/>
                </a:lnTo>
                <a:lnTo>
                  <a:pt x="939" y="538"/>
                </a:lnTo>
                <a:lnTo>
                  <a:pt x="937" y="538"/>
                </a:lnTo>
                <a:lnTo>
                  <a:pt x="935" y="540"/>
                </a:lnTo>
                <a:lnTo>
                  <a:pt x="933" y="540"/>
                </a:lnTo>
                <a:lnTo>
                  <a:pt x="931" y="540"/>
                </a:lnTo>
                <a:lnTo>
                  <a:pt x="930" y="542"/>
                </a:lnTo>
                <a:lnTo>
                  <a:pt x="928" y="542"/>
                </a:lnTo>
                <a:lnTo>
                  <a:pt x="926" y="542"/>
                </a:lnTo>
                <a:lnTo>
                  <a:pt x="926" y="544"/>
                </a:lnTo>
                <a:lnTo>
                  <a:pt x="924" y="544"/>
                </a:lnTo>
                <a:lnTo>
                  <a:pt x="922" y="544"/>
                </a:lnTo>
                <a:lnTo>
                  <a:pt x="920" y="544"/>
                </a:lnTo>
                <a:lnTo>
                  <a:pt x="918" y="544"/>
                </a:lnTo>
                <a:lnTo>
                  <a:pt x="916" y="544"/>
                </a:lnTo>
                <a:lnTo>
                  <a:pt x="914" y="544"/>
                </a:lnTo>
                <a:lnTo>
                  <a:pt x="914" y="546"/>
                </a:lnTo>
                <a:lnTo>
                  <a:pt x="916" y="546"/>
                </a:lnTo>
                <a:lnTo>
                  <a:pt x="916" y="548"/>
                </a:lnTo>
                <a:lnTo>
                  <a:pt x="914" y="548"/>
                </a:lnTo>
                <a:lnTo>
                  <a:pt x="912" y="548"/>
                </a:lnTo>
                <a:lnTo>
                  <a:pt x="910" y="548"/>
                </a:lnTo>
                <a:lnTo>
                  <a:pt x="908" y="548"/>
                </a:lnTo>
                <a:lnTo>
                  <a:pt x="907" y="549"/>
                </a:lnTo>
                <a:lnTo>
                  <a:pt x="905" y="549"/>
                </a:lnTo>
                <a:lnTo>
                  <a:pt x="903" y="549"/>
                </a:lnTo>
                <a:lnTo>
                  <a:pt x="903" y="551"/>
                </a:lnTo>
                <a:lnTo>
                  <a:pt x="901" y="553"/>
                </a:lnTo>
                <a:lnTo>
                  <a:pt x="901" y="555"/>
                </a:lnTo>
                <a:lnTo>
                  <a:pt x="899" y="555"/>
                </a:lnTo>
                <a:lnTo>
                  <a:pt x="899" y="553"/>
                </a:lnTo>
                <a:lnTo>
                  <a:pt x="897" y="555"/>
                </a:lnTo>
                <a:lnTo>
                  <a:pt x="895" y="555"/>
                </a:lnTo>
                <a:lnTo>
                  <a:pt x="893" y="555"/>
                </a:lnTo>
                <a:lnTo>
                  <a:pt x="891" y="555"/>
                </a:lnTo>
                <a:lnTo>
                  <a:pt x="887" y="557"/>
                </a:lnTo>
                <a:lnTo>
                  <a:pt x="885" y="557"/>
                </a:lnTo>
                <a:lnTo>
                  <a:pt x="883" y="557"/>
                </a:lnTo>
                <a:lnTo>
                  <a:pt x="883" y="559"/>
                </a:lnTo>
                <a:lnTo>
                  <a:pt x="882" y="559"/>
                </a:lnTo>
                <a:lnTo>
                  <a:pt x="882" y="561"/>
                </a:lnTo>
                <a:lnTo>
                  <a:pt x="880" y="563"/>
                </a:lnTo>
                <a:lnTo>
                  <a:pt x="880" y="565"/>
                </a:lnTo>
                <a:lnTo>
                  <a:pt x="868" y="567"/>
                </a:lnTo>
                <a:lnTo>
                  <a:pt x="866" y="569"/>
                </a:lnTo>
                <a:lnTo>
                  <a:pt x="864" y="571"/>
                </a:lnTo>
                <a:lnTo>
                  <a:pt x="860" y="573"/>
                </a:lnTo>
                <a:lnTo>
                  <a:pt x="859" y="578"/>
                </a:lnTo>
                <a:lnTo>
                  <a:pt x="855" y="580"/>
                </a:lnTo>
                <a:lnTo>
                  <a:pt x="853" y="578"/>
                </a:lnTo>
                <a:lnTo>
                  <a:pt x="851" y="576"/>
                </a:lnTo>
                <a:lnTo>
                  <a:pt x="851" y="574"/>
                </a:lnTo>
                <a:lnTo>
                  <a:pt x="853" y="571"/>
                </a:lnTo>
                <a:lnTo>
                  <a:pt x="853" y="567"/>
                </a:lnTo>
                <a:lnTo>
                  <a:pt x="853" y="565"/>
                </a:lnTo>
                <a:lnTo>
                  <a:pt x="855" y="563"/>
                </a:lnTo>
                <a:lnTo>
                  <a:pt x="857" y="561"/>
                </a:lnTo>
                <a:lnTo>
                  <a:pt x="860" y="557"/>
                </a:lnTo>
                <a:lnTo>
                  <a:pt x="862" y="555"/>
                </a:lnTo>
                <a:lnTo>
                  <a:pt x="864" y="553"/>
                </a:lnTo>
                <a:lnTo>
                  <a:pt x="868" y="551"/>
                </a:lnTo>
                <a:lnTo>
                  <a:pt x="868" y="549"/>
                </a:lnTo>
                <a:lnTo>
                  <a:pt x="870" y="546"/>
                </a:lnTo>
                <a:lnTo>
                  <a:pt x="870" y="542"/>
                </a:lnTo>
                <a:lnTo>
                  <a:pt x="870" y="540"/>
                </a:lnTo>
                <a:lnTo>
                  <a:pt x="870" y="538"/>
                </a:lnTo>
                <a:lnTo>
                  <a:pt x="868" y="534"/>
                </a:lnTo>
                <a:lnTo>
                  <a:pt x="866" y="530"/>
                </a:lnTo>
                <a:lnTo>
                  <a:pt x="866" y="526"/>
                </a:lnTo>
                <a:lnTo>
                  <a:pt x="868" y="525"/>
                </a:lnTo>
                <a:lnTo>
                  <a:pt x="866" y="523"/>
                </a:lnTo>
                <a:lnTo>
                  <a:pt x="864" y="521"/>
                </a:lnTo>
                <a:lnTo>
                  <a:pt x="862" y="521"/>
                </a:lnTo>
                <a:lnTo>
                  <a:pt x="860" y="523"/>
                </a:lnTo>
                <a:lnTo>
                  <a:pt x="857" y="525"/>
                </a:lnTo>
                <a:lnTo>
                  <a:pt x="855" y="526"/>
                </a:lnTo>
                <a:lnTo>
                  <a:pt x="849" y="530"/>
                </a:lnTo>
                <a:lnTo>
                  <a:pt x="845" y="534"/>
                </a:lnTo>
                <a:lnTo>
                  <a:pt x="841" y="534"/>
                </a:lnTo>
                <a:lnTo>
                  <a:pt x="835" y="536"/>
                </a:lnTo>
                <a:lnTo>
                  <a:pt x="834" y="536"/>
                </a:lnTo>
                <a:lnTo>
                  <a:pt x="828" y="538"/>
                </a:lnTo>
                <a:lnTo>
                  <a:pt x="824" y="540"/>
                </a:lnTo>
                <a:lnTo>
                  <a:pt x="820" y="542"/>
                </a:lnTo>
                <a:lnTo>
                  <a:pt x="816" y="542"/>
                </a:lnTo>
                <a:lnTo>
                  <a:pt x="812" y="544"/>
                </a:lnTo>
                <a:lnTo>
                  <a:pt x="809" y="546"/>
                </a:lnTo>
                <a:lnTo>
                  <a:pt x="807" y="546"/>
                </a:lnTo>
                <a:lnTo>
                  <a:pt x="803" y="546"/>
                </a:lnTo>
                <a:lnTo>
                  <a:pt x="801" y="546"/>
                </a:lnTo>
                <a:lnTo>
                  <a:pt x="799" y="544"/>
                </a:lnTo>
                <a:lnTo>
                  <a:pt x="795" y="544"/>
                </a:lnTo>
                <a:lnTo>
                  <a:pt x="793" y="542"/>
                </a:lnTo>
                <a:lnTo>
                  <a:pt x="789" y="540"/>
                </a:lnTo>
                <a:lnTo>
                  <a:pt x="789" y="538"/>
                </a:lnTo>
                <a:lnTo>
                  <a:pt x="787" y="534"/>
                </a:lnTo>
                <a:lnTo>
                  <a:pt x="787" y="532"/>
                </a:lnTo>
                <a:lnTo>
                  <a:pt x="787" y="528"/>
                </a:lnTo>
                <a:lnTo>
                  <a:pt x="787" y="526"/>
                </a:lnTo>
                <a:lnTo>
                  <a:pt x="786" y="525"/>
                </a:lnTo>
                <a:lnTo>
                  <a:pt x="784" y="523"/>
                </a:lnTo>
                <a:lnTo>
                  <a:pt x="784" y="521"/>
                </a:lnTo>
                <a:lnTo>
                  <a:pt x="780" y="519"/>
                </a:lnTo>
                <a:lnTo>
                  <a:pt x="778" y="517"/>
                </a:lnTo>
                <a:lnTo>
                  <a:pt x="778" y="515"/>
                </a:lnTo>
                <a:lnTo>
                  <a:pt x="776" y="513"/>
                </a:lnTo>
                <a:lnTo>
                  <a:pt x="774" y="509"/>
                </a:lnTo>
                <a:lnTo>
                  <a:pt x="772" y="509"/>
                </a:lnTo>
                <a:lnTo>
                  <a:pt x="768" y="507"/>
                </a:lnTo>
                <a:lnTo>
                  <a:pt x="766" y="507"/>
                </a:lnTo>
                <a:lnTo>
                  <a:pt x="764" y="507"/>
                </a:lnTo>
                <a:lnTo>
                  <a:pt x="763" y="503"/>
                </a:lnTo>
                <a:lnTo>
                  <a:pt x="763" y="500"/>
                </a:lnTo>
                <a:lnTo>
                  <a:pt x="763" y="498"/>
                </a:lnTo>
                <a:lnTo>
                  <a:pt x="764" y="496"/>
                </a:lnTo>
                <a:lnTo>
                  <a:pt x="764" y="494"/>
                </a:lnTo>
                <a:lnTo>
                  <a:pt x="763" y="492"/>
                </a:lnTo>
                <a:lnTo>
                  <a:pt x="761" y="490"/>
                </a:lnTo>
                <a:lnTo>
                  <a:pt x="757" y="486"/>
                </a:lnTo>
                <a:lnTo>
                  <a:pt x="753" y="484"/>
                </a:lnTo>
                <a:lnTo>
                  <a:pt x="749" y="482"/>
                </a:lnTo>
                <a:lnTo>
                  <a:pt x="745" y="480"/>
                </a:lnTo>
                <a:lnTo>
                  <a:pt x="743" y="482"/>
                </a:lnTo>
                <a:lnTo>
                  <a:pt x="739" y="484"/>
                </a:lnTo>
                <a:lnTo>
                  <a:pt x="736" y="486"/>
                </a:lnTo>
                <a:lnTo>
                  <a:pt x="734" y="488"/>
                </a:lnTo>
                <a:lnTo>
                  <a:pt x="730" y="490"/>
                </a:lnTo>
                <a:lnTo>
                  <a:pt x="724" y="492"/>
                </a:lnTo>
                <a:lnTo>
                  <a:pt x="718" y="496"/>
                </a:lnTo>
                <a:lnTo>
                  <a:pt x="716" y="498"/>
                </a:lnTo>
                <a:lnTo>
                  <a:pt x="715" y="498"/>
                </a:lnTo>
                <a:lnTo>
                  <a:pt x="707" y="501"/>
                </a:lnTo>
                <a:lnTo>
                  <a:pt x="703" y="503"/>
                </a:lnTo>
                <a:lnTo>
                  <a:pt x="699" y="503"/>
                </a:lnTo>
                <a:lnTo>
                  <a:pt x="697" y="501"/>
                </a:lnTo>
                <a:lnTo>
                  <a:pt x="695" y="500"/>
                </a:lnTo>
                <a:lnTo>
                  <a:pt x="693" y="500"/>
                </a:lnTo>
                <a:lnTo>
                  <a:pt x="691" y="503"/>
                </a:lnTo>
                <a:lnTo>
                  <a:pt x="690" y="505"/>
                </a:lnTo>
                <a:lnTo>
                  <a:pt x="688" y="509"/>
                </a:lnTo>
                <a:lnTo>
                  <a:pt x="688" y="511"/>
                </a:lnTo>
                <a:lnTo>
                  <a:pt x="686" y="511"/>
                </a:lnTo>
                <a:lnTo>
                  <a:pt x="684" y="513"/>
                </a:lnTo>
                <a:lnTo>
                  <a:pt x="678" y="509"/>
                </a:lnTo>
                <a:lnTo>
                  <a:pt x="676" y="507"/>
                </a:lnTo>
                <a:lnTo>
                  <a:pt x="672" y="505"/>
                </a:lnTo>
                <a:lnTo>
                  <a:pt x="670" y="505"/>
                </a:lnTo>
                <a:lnTo>
                  <a:pt x="668" y="505"/>
                </a:lnTo>
                <a:lnTo>
                  <a:pt x="665" y="503"/>
                </a:lnTo>
                <a:lnTo>
                  <a:pt x="665" y="501"/>
                </a:lnTo>
                <a:lnTo>
                  <a:pt x="661" y="496"/>
                </a:lnTo>
                <a:lnTo>
                  <a:pt x="659" y="496"/>
                </a:lnTo>
                <a:lnTo>
                  <a:pt x="655" y="496"/>
                </a:lnTo>
                <a:lnTo>
                  <a:pt x="651" y="496"/>
                </a:lnTo>
                <a:lnTo>
                  <a:pt x="649" y="494"/>
                </a:lnTo>
                <a:lnTo>
                  <a:pt x="647" y="492"/>
                </a:lnTo>
                <a:lnTo>
                  <a:pt x="647" y="488"/>
                </a:lnTo>
                <a:lnTo>
                  <a:pt x="647" y="484"/>
                </a:lnTo>
                <a:lnTo>
                  <a:pt x="645" y="484"/>
                </a:lnTo>
                <a:lnTo>
                  <a:pt x="643" y="484"/>
                </a:lnTo>
                <a:lnTo>
                  <a:pt x="642" y="484"/>
                </a:lnTo>
                <a:lnTo>
                  <a:pt x="638" y="486"/>
                </a:lnTo>
                <a:lnTo>
                  <a:pt x="636" y="486"/>
                </a:lnTo>
                <a:lnTo>
                  <a:pt x="634" y="484"/>
                </a:lnTo>
                <a:lnTo>
                  <a:pt x="630" y="482"/>
                </a:lnTo>
                <a:lnTo>
                  <a:pt x="628" y="480"/>
                </a:lnTo>
                <a:lnTo>
                  <a:pt x="624" y="480"/>
                </a:lnTo>
                <a:lnTo>
                  <a:pt x="622" y="480"/>
                </a:lnTo>
                <a:lnTo>
                  <a:pt x="619" y="478"/>
                </a:lnTo>
                <a:lnTo>
                  <a:pt x="615" y="476"/>
                </a:lnTo>
                <a:lnTo>
                  <a:pt x="611" y="475"/>
                </a:lnTo>
                <a:lnTo>
                  <a:pt x="609" y="473"/>
                </a:lnTo>
                <a:lnTo>
                  <a:pt x="605" y="469"/>
                </a:lnTo>
                <a:lnTo>
                  <a:pt x="603" y="465"/>
                </a:lnTo>
                <a:lnTo>
                  <a:pt x="601" y="461"/>
                </a:lnTo>
                <a:lnTo>
                  <a:pt x="599" y="457"/>
                </a:lnTo>
                <a:lnTo>
                  <a:pt x="597" y="457"/>
                </a:lnTo>
                <a:lnTo>
                  <a:pt x="595" y="455"/>
                </a:lnTo>
                <a:lnTo>
                  <a:pt x="594" y="455"/>
                </a:lnTo>
                <a:lnTo>
                  <a:pt x="592" y="452"/>
                </a:lnTo>
                <a:lnTo>
                  <a:pt x="588" y="448"/>
                </a:lnTo>
                <a:lnTo>
                  <a:pt x="588" y="444"/>
                </a:lnTo>
                <a:lnTo>
                  <a:pt x="590" y="440"/>
                </a:lnTo>
                <a:lnTo>
                  <a:pt x="590" y="438"/>
                </a:lnTo>
                <a:lnTo>
                  <a:pt x="590" y="434"/>
                </a:lnTo>
                <a:lnTo>
                  <a:pt x="592" y="430"/>
                </a:lnTo>
                <a:lnTo>
                  <a:pt x="590" y="430"/>
                </a:lnTo>
                <a:lnTo>
                  <a:pt x="588" y="430"/>
                </a:lnTo>
                <a:lnTo>
                  <a:pt x="586" y="430"/>
                </a:lnTo>
                <a:lnTo>
                  <a:pt x="584" y="430"/>
                </a:lnTo>
                <a:lnTo>
                  <a:pt x="584" y="428"/>
                </a:lnTo>
                <a:lnTo>
                  <a:pt x="582" y="428"/>
                </a:lnTo>
                <a:lnTo>
                  <a:pt x="580" y="430"/>
                </a:lnTo>
                <a:lnTo>
                  <a:pt x="580" y="432"/>
                </a:lnTo>
                <a:lnTo>
                  <a:pt x="580" y="434"/>
                </a:lnTo>
                <a:lnTo>
                  <a:pt x="580" y="436"/>
                </a:lnTo>
                <a:lnTo>
                  <a:pt x="578" y="438"/>
                </a:lnTo>
                <a:lnTo>
                  <a:pt x="576" y="440"/>
                </a:lnTo>
                <a:lnTo>
                  <a:pt x="574" y="442"/>
                </a:lnTo>
                <a:lnTo>
                  <a:pt x="574" y="444"/>
                </a:lnTo>
                <a:lnTo>
                  <a:pt x="572" y="442"/>
                </a:lnTo>
                <a:lnTo>
                  <a:pt x="569" y="444"/>
                </a:lnTo>
                <a:lnTo>
                  <a:pt x="561" y="444"/>
                </a:lnTo>
                <a:lnTo>
                  <a:pt x="555" y="444"/>
                </a:lnTo>
                <a:lnTo>
                  <a:pt x="551" y="442"/>
                </a:lnTo>
                <a:lnTo>
                  <a:pt x="549" y="440"/>
                </a:lnTo>
                <a:lnTo>
                  <a:pt x="547" y="440"/>
                </a:lnTo>
                <a:lnTo>
                  <a:pt x="546" y="438"/>
                </a:lnTo>
                <a:lnTo>
                  <a:pt x="544" y="438"/>
                </a:lnTo>
                <a:lnTo>
                  <a:pt x="538" y="440"/>
                </a:lnTo>
                <a:lnTo>
                  <a:pt x="534" y="440"/>
                </a:lnTo>
                <a:lnTo>
                  <a:pt x="530" y="440"/>
                </a:lnTo>
                <a:lnTo>
                  <a:pt x="524" y="442"/>
                </a:lnTo>
                <a:lnTo>
                  <a:pt x="519" y="442"/>
                </a:lnTo>
                <a:lnTo>
                  <a:pt x="517" y="442"/>
                </a:lnTo>
                <a:lnTo>
                  <a:pt x="513" y="444"/>
                </a:lnTo>
                <a:lnTo>
                  <a:pt x="507" y="446"/>
                </a:lnTo>
                <a:lnTo>
                  <a:pt x="501" y="452"/>
                </a:lnTo>
                <a:lnTo>
                  <a:pt x="496" y="457"/>
                </a:lnTo>
                <a:lnTo>
                  <a:pt x="494" y="461"/>
                </a:lnTo>
                <a:lnTo>
                  <a:pt x="490" y="465"/>
                </a:lnTo>
                <a:lnTo>
                  <a:pt x="490" y="469"/>
                </a:lnTo>
                <a:lnTo>
                  <a:pt x="488" y="471"/>
                </a:lnTo>
                <a:lnTo>
                  <a:pt x="482" y="475"/>
                </a:lnTo>
                <a:lnTo>
                  <a:pt x="474" y="476"/>
                </a:lnTo>
                <a:lnTo>
                  <a:pt x="469" y="478"/>
                </a:lnTo>
                <a:lnTo>
                  <a:pt x="463" y="480"/>
                </a:lnTo>
                <a:lnTo>
                  <a:pt x="459" y="484"/>
                </a:lnTo>
                <a:lnTo>
                  <a:pt x="455" y="488"/>
                </a:lnTo>
                <a:lnTo>
                  <a:pt x="450" y="490"/>
                </a:lnTo>
                <a:lnTo>
                  <a:pt x="446" y="496"/>
                </a:lnTo>
                <a:lnTo>
                  <a:pt x="440" y="500"/>
                </a:lnTo>
                <a:lnTo>
                  <a:pt x="436" y="501"/>
                </a:lnTo>
                <a:lnTo>
                  <a:pt x="430" y="501"/>
                </a:lnTo>
                <a:lnTo>
                  <a:pt x="428" y="500"/>
                </a:lnTo>
                <a:lnTo>
                  <a:pt x="426" y="498"/>
                </a:lnTo>
                <a:lnTo>
                  <a:pt x="423" y="496"/>
                </a:lnTo>
                <a:lnTo>
                  <a:pt x="421" y="494"/>
                </a:lnTo>
                <a:lnTo>
                  <a:pt x="415" y="494"/>
                </a:lnTo>
                <a:lnTo>
                  <a:pt x="413" y="494"/>
                </a:lnTo>
                <a:lnTo>
                  <a:pt x="411" y="496"/>
                </a:lnTo>
                <a:lnTo>
                  <a:pt x="411" y="500"/>
                </a:lnTo>
                <a:lnTo>
                  <a:pt x="407" y="501"/>
                </a:lnTo>
                <a:lnTo>
                  <a:pt x="407" y="505"/>
                </a:lnTo>
                <a:lnTo>
                  <a:pt x="407" y="507"/>
                </a:lnTo>
                <a:lnTo>
                  <a:pt x="411" y="509"/>
                </a:lnTo>
                <a:lnTo>
                  <a:pt x="415" y="511"/>
                </a:lnTo>
                <a:lnTo>
                  <a:pt x="421" y="515"/>
                </a:lnTo>
                <a:lnTo>
                  <a:pt x="423" y="521"/>
                </a:lnTo>
                <a:lnTo>
                  <a:pt x="426" y="528"/>
                </a:lnTo>
                <a:lnTo>
                  <a:pt x="426" y="532"/>
                </a:lnTo>
                <a:lnTo>
                  <a:pt x="425" y="534"/>
                </a:lnTo>
                <a:lnTo>
                  <a:pt x="425" y="536"/>
                </a:lnTo>
                <a:lnTo>
                  <a:pt x="423" y="542"/>
                </a:lnTo>
                <a:lnTo>
                  <a:pt x="425" y="544"/>
                </a:lnTo>
                <a:lnTo>
                  <a:pt x="426" y="546"/>
                </a:lnTo>
                <a:lnTo>
                  <a:pt x="428" y="548"/>
                </a:lnTo>
                <a:lnTo>
                  <a:pt x="428" y="549"/>
                </a:lnTo>
                <a:lnTo>
                  <a:pt x="428" y="551"/>
                </a:lnTo>
                <a:lnTo>
                  <a:pt x="425" y="555"/>
                </a:lnTo>
                <a:lnTo>
                  <a:pt x="423" y="557"/>
                </a:lnTo>
                <a:lnTo>
                  <a:pt x="421" y="561"/>
                </a:lnTo>
                <a:lnTo>
                  <a:pt x="417" y="565"/>
                </a:lnTo>
                <a:lnTo>
                  <a:pt x="415" y="569"/>
                </a:lnTo>
                <a:lnTo>
                  <a:pt x="411" y="576"/>
                </a:lnTo>
                <a:lnTo>
                  <a:pt x="409" y="574"/>
                </a:lnTo>
                <a:lnTo>
                  <a:pt x="405" y="578"/>
                </a:lnTo>
                <a:lnTo>
                  <a:pt x="402" y="580"/>
                </a:lnTo>
                <a:lnTo>
                  <a:pt x="398" y="582"/>
                </a:lnTo>
                <a:lnTo>
                  <a:pt x="394" y="584"/>
                </a:lnTo>
                <a:lnTo>
                  <a:pt x="390" y="586"/>
                </a:lnTo>
                <a:lnTo>
                  <a:pt x="388" y="590"/>
                </a:lnTo>
                <a:lnTo>
                  <a:pt x="382" y="592"/>
                </a:lnTo>
                <a:lnTo>
                  <a:pt x="380" y="594"/>
                </a:lnTo>
                <a:lnTo>
                  <a:pt x="377" y="596"/>
                </a:lnTo>
                <a:lnTo>
                  <a:pt x="373" y="598"/>
                </a:lnTo>
                <a:lnTo>
                  <a:pt x="369" y="598"/>
                </a:lnTo>
                <a:lnTo>
                  <a:pt x="367" y="598"/>
                </a:lnTo>
                <a:lnTo>
                  <a:pt x="365" y="598"/>
                </a:lnTo>
                <a:lnTo>
                  <a:pt x="363" y="601"/>
                </a:lnTo>
                <a:lnTo>
                  <a:pt x="361" y="605"/>
                </a:lnTo>
                <a:lnTo>
                  <a:pt x="361" y="609"/>
                </a:lnTo>
                <a:lnTo>
                  <a:pt x="359" y="613"/>
                </a:lnTo>
                <a:lnTo>
                  <a:pt x="357" y="615"/>
                </a:lnTo>
                <a:lnTo>
                  <a:pt x="355" y="617"/>
                </a:lnTo>
                <a:lnTo>
                  <a:pt x="354" y="617"/>
                </a:lnTo>
                <a:lnTo>
                  <a:pt x="350" y="615"/>
                </a:lnTo>
                <a:lnTo>
                  <a:pt x="350" y="613"/>
                </a:lnTo>
                <a:lnTo>
                  <a:pt x="350" y="611"/>
                </a:lnTo>
                <a:lnTo>
                  <a:pt x="348" y="605"/>
                </a:lnTo>
                <a:lnTo>
                  <a:pt x="346" y="605"/>
                </a:lnTo>
                <a:lnTo>
                  <a:pt x="344" y="607"/>
                </a:lnTo>
                <a:lnTo>
                  <a:pt x="342" y="607"/>
                </a:lnTo>
                <a:lnTo>
                  <a:pt x="338" y="609"/>
                </a:lnTo>
                <a:lnTo>
                  <a:pt x="336" y="609"/>
                </a:lnTo>
                <a:lnTo>
                  <a:pt x="334" y="609"/>
                </a:lnTo>
                <a:lnTo>
                  <a:pt x="332" y="607"/>
                </a:lnTo>
                <a:lnTo>
                  <a:pt x="330" y="607"/>
                </a:lnTo>
                <a:lnTo>
                  <a:pt x="329" y="607"/>
                </a:lnTo>
                <a:lnTo>
                  <a:pt x="327" y="607"/>
                </a:lnTo>
                <a:lnTo>
                  <a:pt x="325" y="607"/>
                </a:lnTo>
                <a:lnTo>
                  <a:pt x="323" y="607"/>
                </a:lnTo>
                <a:lnTo>
                  <a:pt x="323" y="609"/>
                </a:lnTo>
                <a:lnTo>
                  <a:pt x="321" y="609"/>
                </a:lnTo>
                <a:lnTo>
                  <a:pt x="319" y="611"/>
                </a:lnTo>
                <a:lnTo>
                  <a:pt x="317" y="611"/>
                </a:lnTo>
                <a:lnTo>
                  <a:pt x="309" y="615"/>
                </a:lnTo>
                <a:lnTo>
                  <a:pt x="309" y="613"/>
                </a:lnTo>
                <a:lnTo>
                  <a:pt x="307" y="613"/>
                </a:lnTo>
                <a:lnTo>
                  <a:pt x="307" y="611"/>
                </a:lnTo>
                <a:lnTo>
                  <a:pt x="306" y="613"/>
                </a:lnTo>
                <a:lnTo>
                  <a:pt x="304" y="613"/>
                </a:lnTo>
                <a:lnTo>
                  <a:pt x="302" y="613"/>
                </a:lnTo>
                <a:lnTo>
                  <a:pt x="302" y="611"/>
                </a:lnTo>
                <a:lnTo>
                  <a:pt x="304" y="611"/>
                </a:lnTo>
                <a:lnTo>
                  <a:pt x="304" y="609"/>
                </a:lnTo>
                <a:lnTo>
                  <a:pt x="302" y="609"/>
                </a:lnTo>
                <a:lnTo>
                  <a:pt x="300" y="609"/>
                </a:lnTo>
                <a:lnTo>
                  <a:pt x="298" y="609"/>
                </a:lnTo>
                <a:lnTo>
                  <a:pt x="298" y="607"/>
                </a:lnTo>
                <a:lnTo>
                  <a:pt x="300" y="607"/>
                </a:lnTo>
                <a:lnTo>
                  <a:pt x="300" y="605"/>
                </a:lnTo>
                <a:lnTo>
                  <a:pt x="302" y="605"/>
                </a:lnTo>
                <a:lnTo>
                  <a:pt x="302" y="603"/>
                </a:lnTo>
                <a:lnTo>
                  <a:pt x="300" y="603"/>
                </a:lnTo>
                <a:lnTo>
                  <a:pt x="300" y="601"/>
                </a:lnTo>
                <a:lnTo>
                  <a:pt x="298" y="601"/>
                </a:lnTo>
                <a:lnTo>
                  <a:pt x="300" y="601"/>
                </a:lnTo>
                <a:lnTo>
                  <a:pt x="298" y="601"/>
                </a:lnTo>
                <a:lnTo>
                  <a:pt x="298" y="599"/>
                </a:lnTo>
                <a:lnTo>
                  <a:pt x="296" y="599"/>
                </a:lnTo>
                <a:lnTo>
                  <a:pt x="294" y="599"/>
                </a:lnTo>
                <a:lnTo>
                  <a:pt x="294" y="598"/>
                </a:lnTo>
                <a:lnTo>
                  <a:pt x="292" y="598"/>
                </a:lnTo>
                <a:lnTo>
                  <a:pt x="292" y="596"/>
                </a:lnTo>
                <a:lnTo>
                  <a:pt x="290" y="594"/>
                </a:lnTo>
                <a:lnTo>
                  <a:pt x="288" y="594"/>
                </a:lnTo>
                <a:lnTo>
                  <a:pt x="286" y="594"/>
                </a:lnTo>
                <a:lnTo>
                  <a:pt x="284" y="594"/>
                </a:lnTo>
                <a:lnTo>
                  <a:pt x="286" y="594"/>
                </a:lnTo>
                <a:lnTo>
                  <a:pt x="286" y="592"/>
                </a:lnTo>
                <a:lnTo>
                  <a:pt x="284" y="592"/>
                </a:lnTo>
                <a:lnTo>
                  <a:pt x="284" y="590"/>
                </a:lnTo>
                <a:lnTo>
                  <a:pt x="284" y="592"/>
                </a:lnTo>
                <a:lnTo>
                  <a:pt x="282" y="592"/>
                </a:lnTo>
                <a:lnTo>
                  <a:pt x="281" y="592"/>
                </a:lnTo>
                <a:lnTo>
                  <a:pt x="281" y="590"/>
                </a:lnTo>
                <a:lnTo>
                  <a:pt x="279" y="590"/>
                </a:lnTo>
                <a:lnTo>
                  <a:pt x="281" y="590"/>
                </a:lnTo>
                <a:lnTo>
                  <a:pt x="279" y="590"/>
                </a:lnTo>
                <a:lnTo>
                  <a:pt x="277" y="588"/>
                </a:lnTo>
                <a:lnTo>
                  <a:pt x="277" y="590"/>
                </a:lnTo>
                <a:lnTo>
                  <a:pt x="275" y="590"/>
                </a:lnTo>
                <a:lnTo>
                  <a:pt x="273" y="590"/>
                </a:lnTo>
                <a:lnTo>
                  <a:pt x="273" y="588"/>
                </a:lnTo>
                <a:lnTo>
                  <a:pt x="273" y="586"/>
                </a:lnTo>
                <a:lnTo>
                  <a:pt x="275" y="586"/>
                </a:lnTo>
                <a:lnTo>
                  <a:pt x="275" y="584"/>
                </a:lnTo>
                <a:lnTo>
                  <a:pt x="275" y="586"/>
                </a:lnTo>
                <a:lnTo>
                  <a:pt x="273" y="584"/>
                </a:lnTo>
                <a:lnTo>
                  <a:pt x="271" y="584"/>
                </a:lnTo>
                <a:lnTo>
                  <a:pt x="271" y="586"/>
                </a:lnTo>
                <a:lnTo>
                  <a:pt x="269" y="584"/>
                </a:lnTo>
                <a:lnTo>
                  <a:pt x="269" y="586"/>
                </a:lnTo>
                <a:lnTo>
                  <a:pt x="267" y="586"/>
                </a:lnTo>
                <a:lnTo>
                  <a:pt x="265" y="586"/>
                </a:lnTo>
                <a:lnTo>
                  <a:pt x="263" y="586"/>
                </a:lnTo>
                <a:lnTo>
                  <a:pt x="263" y="588"/>
                </a:lnTo>
                <a:lnTo>
                  <a:pt x="261" y="588"/>
                </a:lnTo>
                <a:lnTo>
                  <a:pt x="261" y="586"/>
                </a:lnTo>
                <a:lnTo>
                  <a:pt x="261" y="584"/>
                </a:lnTo>
                <a:lnTo>
                  <a:pt x="263" y="584"/>
                </a:lnTo>
                <a:lnTo>
                  <a:pt x="261" y="584"/>
                </a:lnTo>
                <a:lnTo>
                  <a:pt x="261" y="582"/>
                </a:lnTo>
                <a:lnTo>
                  <a:pt x="259" y="580"/>
                </a:lnTo>
                <a:lnTo>
                  <a:pt x="259" y="578"/>
                </a:lnTo>
                <a:lnTo>
                  <a:pt x="258" y="578"/>
                </a:lnTo>
                <a:lnTo>
                  <a:pt x="258" y="576"/>
                </a:lnTo>
                <a:lnTo>
                  <a:pt x="258" y="574"/>
                </a:lnTo>
                <a:lnTo>
                  <a:pt x="256" y="574"/>
                </a:lnTo>
                <a:lnTo>
                  <a:pt x="256" y="576"/>
                </a:lnTo>
                <a:lnTo>
                  <a:pt x="254" y="576"/>
                </a:lnTo>
                <a:lnTo>
                  <a:pt x="254" y="574"/>
                </a:lnTo>
                <a:lnTo>
                  <a:pt x="252" y="574"/>
                </a:lnTo>
                <a:lnTo>
                  <a:pt x="250" y="574"/>
                </a:lnTo>
                <a:lnTo>
                  <a:pt x="248" y="574"/>
                </a:lnTo>
                <a:lnTo>
                  <a:pt x="248" y="573"/>
                </a:lnTo>
                <a:lnTo>
                  <a:pt x="246" y="573"/>
                </a:lnTo>
                <a:lnTo>
                  <a:pt x="244" y="573"/>
                </a:lnTo>
                <a:lnTo>
                  <a:pt x="242" y="571"/>
                </a:lnTo>
                <a:lnTo>
                  <a:pt x="240" y="573"/>
                </a:lnTo>
                <a:lnTo>
                  <a:pt x="240" y="574"/>
                </a:lnTo>
                <a:lnTo>
                  <a:pt x="240" y="576"/>
                </a:lnTo>
                <a:lnTo>
                  <a:pt x="238" y="576"/>
                </a:lnTo>
                <a:lnTo>
                  <a:pt x="238" y="578"/>
                </a:lnTo>
                <a:lnTo>
                  <a:pt x="236" y="578"/>
                </a:lnTo>
                <a:lnTo>
                  <a:pt x="234" y="578"/>
                </a:lnTo>
                <a:lnTo>
                  <a:pt x="233" y="578"/>
                </a:lnTo>
                <a:lnTo>
                  <a:pt x="231" y="578"/>
                </a:lnTo>
                <a:lnTo>
                  <a:pt x="229" y="578"/>
                </a:lnTo>
                <a:lnTo>
                  <a:pt x="229" y="580"/>
                </a:lnTo>
                <a:lnTo>
                  <a:pt x="227" y="580"/>
                </a:lnTo>
                <a:lnTo>
                  <a:pt x="227" y="578"/>
                </a:lnTo>
                <a:lnTo>
                  <a:pt x="227" y="576"/>
                </a:lnTo>
                <a:lnTo>
                  <a:pt x="225" y="576"/>
                </a:lnTo>
                <a:lnTo>
                  <a:pt x="225" y="574"/>
                </a:lnTo>
                <a:lnTo>
                  <a:pt x="225" y="576"/>
                </a:lnTo>
                <a:lnTo>
                  <a:pt x="225" y="574"/>
                </a:lnTo>
                <a:lnTo>
                  <a:pt x="225" y="576"/>
                </a:lnTo>
                <a:lnTo>
                  <a:pt x="223" y="576"/>
                </a:lnTo>
                <a:lnTo>
                  <a:pt x="221" y="576"/>
                </a:lnTo>
                <a:lnTo>
                  <a:pt x="219" y="576"/>
                </a:lnTo>
                <a:lnTo>
                  <a:pt x="219" y="574"/>
                </a:lnTo>
                <a:lnTo>
                  <a:pt x="219" y="576"/>
                </a:lnTo>
                <a:lnTo>
                  <a:pt x="217" y="576"/>
                </a:lnTo>
                <a:lnTo>
                  <a:pt x="215" y="574"/>
                </a:lnTo>
                <a:lnTo>
                  <a:pt x="213" y="574"/>
                </a:lnTo>
                <a:lnTo>
                  <a:pt x="215" y="573"/>
                </a:lnTo>
                <a:lnTo>
                  <a:pt x="213" y="571"/>
                </a:lnTo>
                <a:lnTo>
                  <a:pt x="211" y="573"/>
                </a:lnTo>
                <a:lnTo>
                  <a:pt x="211" y="571"/>
                </a:lnTo>
                <a:lnTo>
                  <a:pt x="210" y="571"/>
                </a:lnTo>
                <a:lnTo>
                  <a:pt x="210" y="573"/>
                </a:lnTo>
                <a:lnTo>
                  <a:pt x="210" y="571"/>
                </a:lnTo>
                <a:lnTo>
                  <a:pt x="210" y="573"/>
                </a:lnTo>
                <a:lnTo>
                  <a:pt x="208" y="573"/>
                </a:lnTo>
                <a:lnTo>
                  <a:pt x="208" y="571"/>
                </a:lnTo>
                <a:lnTo>
                  <a:pt x="208" y="573"/>
                </a:lnTo>
                <a:lnTo>
                  <a:pt x="208" y="571"/>
                </a:lnTo>
                <a:lnTo>
                  <a:pt x="206" y="571"/>
                </a:lnTo>
                <a:lnTo>
                  <a:pt x="204" y="571"/>
                </a:lnTo>
                <a:lnTo>
                  <a:pt x="202" y="571"/>
                </a:lnTo>
                <a:lnTo>
                  <a:pt x="202" y="573"/>
                </a:lnTo>
                <a:lnTo>
                  <a:pt x="202" y="574"/>
                </a:lnTo>
                <a:lnTo>
                  <a:pt x="200" y="573"/>
                </a:lnTo>
                <a:lnTo>
                  <a:pt x="200" y="574"/>
                </a:lnTo>
                <a:lnTo>
                  <a:pt x="198" y="574"/>
                </a:lnTo>
                <a:lnTo>
                  <a:pt x="196" y="574"/>
                </a:lnTo>
                <a:lnTo>
                  <a:pt x="194" y="574"/>
                </a:lnTo>
                <a:lnTo>
                  <a:pt x="194" y="573"/>
                </a:lnTo>
                <a:lnTo>
                  <a:pt x="194" y="574"/>
                </a:lnTo>
                <a:lnTo>
                  <a:pt x="192" y="573"/>
                </a:lnTo>
                <a:lnTo>
                  <a:pt x="192" y="574"/>
                </a:lnTo>
                <a:lnTo>
                  <a:pt x="192" y="573"/>
                </a:lnTo>
                <a:lnTo>
                  <a:pt x="190" y="573"/>
                </a:lnTo>
                <a:lnTo>
                  <a:pt x="190" y="574"/>
                </a:lnTo>
                <a:lnTo>
                  <a:pt x="188" y="574"/>
                </a:lnTo>
                <a:lnTo>
                  <a:pt x="186" y="574"/>
                </a:lnTo>
                <a:lnTo>
                  <a:pt x="185" y="574"/>
                </a:lnTo>
                <a:lnTo>
                  <a:pt x="183" y="574"/>
                </a:lnTo>
                <a:lnTo>
                  <a:pt x="183" y="573"/>
                </a:lnTo>
                <a:lnTo>
                  <a:pt x="183" y="571"/>
                </a:lnTo>
                <a:lnTo>
                  <a:pt x="181" y="571"/>
                </a:lnTo>
                <a:lnTo>
                  <a:pt x="181" y="573"/>
                </a:lnTo>
                <a:lnTo>
                  <a:pt x="181" y="571"/>
                </a:lnTo>
                <a:lnTo>
                  <a:pt x="181" y="573"/>
                </a:lnTo>
                <a:lnTo>
                  <a:pt x="179" y="573"/>
                </a:lnTo>
                <a:lnTo>
                  <a:pt x="181" y="573"/>
                </a:lnTo>
                <a:lnTo>
                  <a:pt x="179" y="573"/>
                </a:lnTo>
                <a:lnTo>
                  <a:pt x="177" y="573"/>
                </a:lnTo>
                <a:lnTo>
                  <a:pt x="177" y="571"/>
                </a:lnTo>
                <a:lnTo>
                  <a:pt x="177" y="569"/>
                </a:lnTo>
                <a:lnTo>
                  <a:pt x="177" y="567"/>
                </a:lnTo>
                <a:lnTo>
                  <a:pt x="179" y="567"/>
                </a:lnTo>
                <a:lnTo>
                  <a:pt x="179" y="565"/>
                </a:lnTo>
                <a:lnTo>
                  <a:pt x="179" y="563"/>
                </a:lnTo>
                <a:lnTo>
                  <a:pt x="177" y="563"/>
                </a:lnTo>
                <a:lnTo>
                  <a:pt x="175" y="563"/>
                </a:lnTo>
                <a:lnTo>
                  <a:pt x="173" y="561"/>
                </a:lnTo>
                <a:lnTo>
                  <a:pt x="173" y="559"/>
                </a:lnTo>
                <a:lnTo>
                  <a:pt x="175" y="559"/>
                </a:lnTo>
                <a:lnTo>
                  <a:pt x="175" y="561"/>
                </a:lnTo>
                <a:lnTo>
                  <a:pt x="175" y="559"/>
                </a:lnTo>
                <a:lnTo>
                  <a:pt x="175" y="557"/>
                </a:lnTo>
                <a:lnTo>
                  <a:pt x="173" y="557"/>
                </a:lnTo>
                <a:lnTo>
                  <a:pt x="171" y="557"/>
                </a:lnTo>
                <a:lnTo>
                  <a:pt x="171" y="559"/>
                </a:lnTo>
                <a:lnTo>
                  <a:pt x="171" y="557"/>
                </a:lnTo>
                <a:lnTo>
                  <a:pt x="171" y="559"/>
                </a:lnTo>
                <a:lnTo>
                  <a:pt x="171" y="557"/>
                </a:lnTo>
                <a:lnTo>
                  <a:pt x="171" y="555"/>
                </a:lnTo>
                <a:lnTo>
                  <a:pt x="171" y="553"/>
                </a:lnTo>
                <a:lnTo>
                  <a:pt x="173" y="553"/>
                </a:lnTo>
                <a:lnTo>
                  <a:pt x="173" y="551"/>
                </a:lnTo>
                <a:lnTo>
                  <a:pt x="171" y="551"/>
                </a:lnTo>
                <a:lnTo>
                  <a:pt x="169" y="551"/>
                </a:lnTo>
                <a:lnTo>
                  <a:pt x="169" y="549"/>
                </a:lnTo>
                <a:lnTo>
                  <a:pt x="169" y="548"/>
                </a:lnTo>
                <a:lnTo>
                  <a:pt x="171" y="548"/>
                </a:lnTo>
                <a:lnTo>
                  <a:pt x="171" y="546"/>
                </a:lnTo>
                <a:lnTo>
                  <a:pt x="173" y="546"/>
                </a:lnTo>
                <a:lnTo>
                  <a:pt x="171" y="546"/>
                </a:lnTo>
                <a:lnTo>
                  <a:pt x="171" y="544"/>
                </a:lnTo>
                <a:lnTo>
                  <a:pt x="173" y="544"/>
                </a:lnTo>
                <a:lnTo>
                  <a:pt x="175" y="544"/>
                </a:lnTo>
                <a:lnTo>
                  <a:pt x="175" y="542"/>
                </a:lnTo>
                <a:lnTo>
                  <a:pt x="177" y="542"/>
                </a:lnTo>
                <a:lnTo>
                  <a:pt x="179" y="542"/>
                </a:lnTo>
                <a:lnTo>
                  <a:pt x="179" y="540"/>
                </a:lnTo>
                <a:lnTo>
                  <a:pt x="179" y="538"/>
                </a:lnTo>
                <a:lnTo>
                  <a:pt x="177" y="538"/>
                </a:lnTo>
                <a:lnTo>
                  <a:pt x="175" y="536"/>
                </a:lnTo>
                <a:lnTo>
                  <a:pt x="173" y="536"/>
                </a:lnTo>
                <a:lnTo>
                  <a:pt x="173" y="534"/>
                </a:lnTo>
                <a:lnTo>
                  <a:pt x="171" y="534"/>
                </a:lnTo>
                <a:lnTo>
                  <a:pt x="171" y="532"/>
                </a:lnTo>
                <a:lnTo>
                  <a:pt x="173" y="532"/>
                </a:lnTo>
                <a:lnTo>
                  <a:pt x="173" y="530"/>
                </a:lnTo>
                <a:lnTo>
                  <a:pt x="173" y="528"/>
                </a:lnTo>
                <a:lnTo>
                  <a:pt x="173" y="526"/>
                </a:lnTo>
                <a:lnTo>
                  <a:pt x="171" y="526"/>
                </a:lnTo>
                <a:lnTo>
                  <a:pt x="173" y="526"/>
                </a:lnTo>
                <a:lnTo>
                  <a:pt x="173" y="525"/>
                </a:lnTo>
                <a:lnTo>
                  <a:pt x="173" y="523"/>
                </a:lnTo>
                <a:lnTo>
                  <a:pt x="175" y="523"/>
                </a:lnTo>
                <a:lnTo>
                  <a:pt x="175" y="521"/>
                </a:lnTo>
                <a:lnTo>
                  <a:pt x="177" y="521"/>
                </a:lnTo>
                <a:lnTo>
                  <a:pt x="177" y="519"/>
                </a:lnTo>
                <a:lnTo>
                  <a:pt x="177" y="517"/>
                </a:lnTo>
                <a:lnTo>
                  <a:pt x="177" y="515"/>
                </a:lnTo>
                <a:lnTo>
                  <a:pt x="179" y="515"/>
                </a:lnTo>
                <a:lnTo>
                  <a:pt x="179" y="513"/>
                </a:lnTo>
                <a:lnTo>
                  <a:pt x="181" y="511"/>
                </a:lnTo>
                <a:lnTo>
                  <a:pt x="179" y="511"/>
                </a:lnTo>
                <a:lnTo>
                  <a:pt x="181" y="511"/>
                </a:lnTo>
                <a:lnTo>
                  <a:pt x="181" y="509"/>
                </a:lnTo>
                <a:lnTo>
                  <a:pt x="181" y="507"/>
                </a:lnTo>
                <a:lnTo>
                  <a:pt x="181" y="505"/>
                </a:lnTo>
                <a:lnTo>
                  <a:pt x="179" y="505"/>
                </a:lnTo>
                <a:lnTo>
                  <a:pt x="177" y="505"/>
                </a:lnTo>
                <a:lnTo>
                  <a:pt x="177" y="507"/>
                </a:lnTo>
                <a:lnTo>
                  <a:pt x="175" y="507"/>
                </a:lnTo>
                <a:lnTo>
                  <a:pt x="175" y="509"/>
                </a:lnTo>
                <a:lnTo>
                  <a:pt x="173" y="509"/>
                </a:lnTo>
                <a:lnTo>
                  <a:pt x="173" y="507"/>
                </a:lnTo>
                <a:lnTo>
                  <a:pt x="171" y="507"/>
                </a:lnTo>
                <a:lnTo>
                  <a:pt x="171" y="509"/>
                </a:lnTo>
                <a:lnTo>
                  <a:pt x="169" y="509"/>
                </a:lnTo>
                <a:lnTo>
                  <a:pt x="169" y="511"/>
                </a:lnTo>
                <a:lnTo>
                  <a:pt x="167" y="511"/>
                </a:lnTo>
                <a:lnTo>
                  <a:pt x="167" y="513"/>
                </a:lnTo>
                <a:lnTo>
                  <a:pt x="169" y="513"/>
                </a:lnTo>
                <a:lnTo>
                  <a:pt x="169" y="515"/>
                </a:lnTo>
                <a:lnTo>
                  <a:pt x="171" y="515"/>
                </a:lnTo>
                <a:lnTo>
                  <a:pt x="173" y="515"/>
                </a:lnTo>
                <a:lnTo>
                  <a:pt x="171" y="517"/>
                </a:lnTo>
                <a:lnTo>
                  <a:pt x="169" y="517"/>
                </a:lnTo>
                <a:lnTo>
                  <a:pt x="167" y="517"/>
                </a:lnTo>
                <a:lnTo>
                  <a:pt x="167" y="519"/>
                </a:lnTo>
                <a:lnTo>
                  <a:pt x="167" y="521"/>
                </a:lnTo>
                <a:lnTo>
                  <a:pt x="169" y="521"/>
                </a:lnTo>
                <a:lnTo>
                  <a:pt x="169" y="523"/>
                </a:lnTo>
                <a:lnTo>
                  <a:pt x="167" y="523"/>
                </a:lnTo>
                <a:lnTo>
                  <a:pt x="165" y="521"/>
                </a:lnTo>
                <a:lnTo>
                  <a:pt x="163" y="521"/>
                </a:lnTo>
                <a:lnTo>
                  <a:pt x="162" y="521"/>
                </a:lnTo>
                <a:lnTo>
                  <a:pt x="160" y="521"/>
                </a:lnTo>
                <a:lnTo>
                  <a:pt x="160" y="523"/>
                </a:lnTo>
                <a:lnTo>
                  <a:pt x="158" y="523"/>
                </a:lnTo>
                <a:lnTo>
                  <a:pt x="156" y="523"/>
                </a:lnTo>
                <a:lnTo>
                  <a:pt x="158" y="523"/>
                </a:lnTo>
                <a:lnTo>
                  <a:pt x="158" y="521"/>
                </a:lnTo>
                <a:lnTo>
                  <a:pt x="156" y="521"/>
                </a:lnTo>
                <a:lnTo>
                  <a:pt x="154" y="521"/>
                </a:lnTo>
                <a:lnTo>
                  <a:pt x="152" y="521"/>
                </a:lnTo>
                <a:lnTo>
                  <a:pt x="152" y="523"/>
                </a:lnTo>
                <a:lnTo>
                  <a:pt x="152" y="525"/>
                </a:lnTo>
                <a:lnTo>
                  <a:pt x="150" y="525"/>
                </a:lnTo>
                <a:lnTo>
                  <a:pt x="152" y="523"/>
                </a:lnTo>
                <a:lnTo>
                  <a:pt x="150" y="523"/>
                </a:lnTo>
                <a:lnTo>
                  <a:pt x="146" y="523"/>
                </a:lnTo>
                <a:lnTo>
                  <a:pt x="144" y="525"/>
                </a:lnTo>
                <a:lnTo>
                  <a:pt x="144" y="523"/>
                </a:lnTo>
                <a:lnTo>
                  <a:pt x="144" y="521"/>
                </a:lnTo>
                <a:lnTo>
                  <a:pt x="142" y="521"/>
                </a:lnTo>
                <a:lnTo>
                  <a:pt x="142" y="519"/>
                </a:lnTo>
                <a:lnTo>
                  <a:pt x="140" y="521"/>
                </a:lnTo>
                <a:lnTo>
                  <a:pt x="138" y="521"/>
                </a:lnTo>
                <a:lnTo>
                  <a:pt x="138" y="519"/>
                </a:lnTo>
                <a:lnTo>
                  <a:pt x="140" y="519"/>
                </a:lnTo>
                <a:lnTo>
                  <a:pt x="138" y="519"/>
                </a:lnTo>
                <a:lnTo>
                  <a:pt x="137" y="519"/>
                </a:lnTo>
                <a:lnTo>
                  <a:pt x="135" y="517"/>
                </a:lnTo>
                <a:lnTo>
                  <a:pt x="135" y="515"/>
                </a:lnTo>
                <a:lnTo>
                  <a:pt x="133" y="515"/>
                </a:lnTo>
                <a:lnTo>
                  <a:pt x="133" y="513"/>
                </a:lnTo>
                <a:lnTo>
                  <a:pt x="131" y="513"/>
                </a:lnTo>
                <a:lnTo>
                  <a:pt x="131" y="511"/>
                </a:lnTo>
                <a:lnTo>
                  <a:pt x="131" y="509"/>
                </a:lnTo>
                <a:lnTo>
                  <a:pt x="127" y="505"/>
                </a:lnTo>
                <a:lnTo>
                  <a:pt x="127" y="503"/>
                </a:lnTo>
                <a:lnTo>
                  <a:pt x="127" y="501"/>
                </a:lnTo>
                <a:lnTo>
                  <a:pt x="127" y="500"/>
                </a:lnTo>
                <a:lnTo>
                  <a:pt x="127" y="498"/>
                </a:lnTo>
                <a:lnTo>
                  <a:pt x="127" y="496"/>
                </a:lnTo>
                <a:lnTo>
                  <a:pt x="123" y="494"/>
                </a:lnTo>
                <a:lnTo>
                  <a:pt x="121" y="492"/>
                </a:lnTo>
                <a:lnTo>
                  <a:pt x="119" y="492"/>
                </a:lnTo>
                <a:lnTo>
                  <a:pt x="114" y="490"/>
                </a:lnTo>
                <a:lnTo>
                  <a:pt x="110" y="490"/>
                </a:lnTo>
                <a:lnTo>
                  <a:pt x="108" y="488"/>
                </a:lnTo>
                <a:lnTo>
                  <a:pt x="112" y="484"/>
                </a:lnTo>
                <a:lnTo>
                  <a:pt x="110" y="475"/>
                </a:lnTo>
                <a:lnTo>
                  <a:pt x="108" y="473"/>
                </a:lnTo>
                <a:lnTo>
                  <a:pt x="108" y="471"/>
                </a:lnTo>
                <a:lnTo>
                  <a:pt x="108" y="469"/>
                </a:lnTo>
                <a:lnTo>
                  <a:pt x="104" y="469"/>
                </a:lnTo>
                <a:lnTo>
                  <a:pt x="102" y="469"/>
                </a:lnTo>
                <a:lnTo>
                  <a:pt x="100" y="469"/>
                </a:lnTo>
                <a:lnTo>
                  <a:pt x="98" y="467"/>
                </a:lnTo>
                <a:lnTo>
                  <a:pt x="94" y="467"/>
                </a:lnTo>
                <a:lnTo>
                  <a:pt x="94" y="465"/>
                </a:lnTo>
                <a:lnTo>
                  <a:pt x="92" y="465"/>
                </a:lnTo>
                <a:lnTo>
                  <a:pt x="89" y="463"/>
                </a:lnTo>
                <a:lnTo>
                  <a:pt x="87" y="463"/>
                </a:lnTo>
                <a:lnTo>
                  <a:pt x="85" y="461"/>
                </a:lnTo>
                <a:lnTo>
                  <a:pt x="81" y="461"/>
                </a:lnTo>
                <a:lnTo>
                  <a:pt x="81" y="459"/>
                </a:lnTo>
                <a:lnTo>
                  <a:pt x="83" y="457"/>
                </a:lnTo>
                <a:lnTo>
                  <a:pt x="81" y="457"/>
                </a:lnTo>
                <a:lnTo>
                  <a:pt x="79" y="455"/>
                </a:lnTo>
                <a:lnTo>
                  <a:pt x="79" y="453"/>
                </a:lnTo>
                <a:lnTo>
                  <a:pt x="79" y="452"/>
                </a:lnTo>
                <a:lnTo>
                  <a:pt x="77" y="452"/>
                </a:lnTo>
                <a:lnTo>
                  <a:pt x="77" y="450"/>
                </a:lnTo>
                <a:lnTo>
                  <a:pt x="75" y="448"/>
                </a:lnTo>
                <a:lnTo>
                  <a:pt x="73" y="446"/>
                </a:lnTo>
                <a:lnTo>
                  <a:pt x="71" y="446"/>
                </a:lnTo>
                <a:lnTo>
                  <a:pt x="69" y="444"/>
                </a:lnTo>
                <a:lnTo>
                  <a:pt x="67" y="444"/>
                </a:lnTo>
                <a:lnTo>
                  <a:pt x="64" y="442"/>
                </a:lnTo>
                <a:lnTo>
                  <a:pt x="62" y="438"/>
                </a:lnTo>
                <a:lnTo>
                  <a:pt x="60" y="438"/>
                </a:lnTo>
                <a:lnTo>
                  <a:pt x="58" y="438"/>
                </a:lnTo>
                <a:lnTo>
                  <a:pt x="58" y="436"/>
                </a:lnTo>
                <a:lnTo>
                  <a:pt x="54" y="438"/>
                </a:lnTo>
                <a:lnTo>
                  <a:pt x="52" y="436"/>
                </a:lnTo>
                <a:lnTo>
                  <a:pt x="50" y="434"/>
                </a:lnTo>
                <a:lnTo>
                  <a:pt x="48" y="434"/>
                </a:lnTo>
                <a:lnTo>
                  <a:pt x="48" y="432"/>
                </a:lnTo>
                <a:lnTo>
                  <a:pt x="48" y="430"/>
                </a:lnTo>
                <a:lnTo>
                  <a:pt x="48" y="428"/>
                </a:lnTo>
                <a:lnTo>
                  <a:pt x="50" y="427"/>
                </a:lnTo>
                <a:lnTo>
                  <a:pt x="50" y="425"/>
                </a:lnTo>
                <a:lnTo>
                  <a:pt x="52" y="425"/>
                </a:lnTo>
                <a:lnTo>
                  <a:pt x="56" y="423"/>
                </a:lnTo>
                <a:lnTo>
                  <a:pt x="56" y="421"/>
                </a:lnTo>
                <a:lnTo>
                  <a:pt x="58" y="421"/>
                </a:lnTo>
                <a:lnTo>
                  <a:pt x="58" y="423"/>
                </a:lnTo>
                <a:lnTo>
                  <a:pt x="62" y="421"/>
                </a:lnTo>
                <a:lnTo>
                  <a:pt x="66" y="421"/>
                </a:lnTo>
                <a:lnTo>
                  <a:pt x="67" y="419"/>
                </a:lnTo>
                <a:lnTo>
                  <a:pt x="69" y="419"/>
                </a:lnTo>
                <a:lnTo>
                  <a:pt x="71" y="417"/>
                </a:lnTo>
                <a:lnTo>
                  <a:pt x="73" y="417"/>
                </a:lnTo>
                <a:lnTo>
                  <a:pt x="75" y="415"/>
                </a:lnTo>
                <a:lnTo>
                  <a:pt x="77" y="413"/>
                </a:lnTo>
                <a:lnTo>
                  <a:pt x="77" y="411"/>
                </a:lnTo>
                <a:lnTo>
                  <a:pt x="79" y="411"/>
                </a:lnTo>
                <a:lnTo>
                  <a:pt x="79" y="409"/>
                </a:lnTo>
                <a:lnTo>
                  <a:pt x="79" y="407"/>
                </a:lnTo>
                <a:lnTo>
                  <a:pt x="81" y="405"/>
                </a:lnTo>
                <a:lnTo>
                  <a:pt x="83" y="405"/>
                </a:lnTo>
                <a:lnTo>
                  <a:pt x="83" y="402"/>
                </a:lnTo>
                <a:lnTo>
                  <a:pt x="83" y="398"/>
                </a:lnTo>
                <a:lnTo>
                  <a:pt x="81" y="398"/>
                </a:lnTo>
                <a:lnTo>
                  <a:pt x="81" y="394"/>
                </a:lnTo>
                <a:lnTo>
                  <a:pt x="81" y="392"/>
                </a:lnTo>
                <a:lnTo>
                  <a:pt x="83" y="390"/>
                </a:lnTo>
                <a:lnTo>
                  <a:pt x="83" y="388"/>
                </a:lnTo>
                <a:lnTo>
                  <a:pt x="83" y="386"/>
                </a:lnTo>
                <a:lnTo>
                  <a:pt x="85" y="384"/>
                </a:lnTo>
                <a:lnTo>
                  <a:pt x="83" y="382"/>
                </a:lnTo>
                <a:lnTo>
                  <a:pt x="79" y="380"/>
                </a:lnTo>
                <a:lnTo>
                  <a:pt x="79" y="379"/>
                </a:lnTo>
                <a:lnTo>
                  <a:pt x="77" y="379"/>
                </a:lnTo>
                <a:lnTo>
                  <a:pt x="77" y="375"/>
                </a:lnTo>
                <a:lnTo>
                  <a:pt x="77" y="373"/>
                </a:lnTo>
                <a:lnTo>
                  <a:pt x="75" y="373"/>
                </a:lnTo>
                <a:lnTo>
                  <a:pt x="75" y="371"/>
                </a:lnTo>
                <a:lnTo>
                  <a:pt x="73" y="371"/>
                </a:lnTo>
                <a:lnTo>
                  <a:pt x="69" y="369"/>
                </a:lnTo>
                <a:lnTo>
                  <a:pt x="69" y="367"/>
                </a:lnTo>
                <a:lnTo>
                  <a:pt x="66" y="367"/>
                </a:lnTo>
                <a:lnTo>
                  <a:pt x="64" y="365"/>
                </a:lnTo>
                <a:lnTo>
                  <a:pt x="62" y="365"/>
                </a:lnTo>
                <a:lnTo>
                  <a:pt x="60" y="365"/>
                </a:lnTo>
                <a:lnTo>
                  <a:pt x="58" y="367"/>
                </a:lnTo>
                <a:lnTo>
                  <a:pt x="54" y="365"/>
                </a:lnTo>
                <a:lnTo>
                  <a:pt x="52" y="363"/>
                </a:lnTo>
                <a:lnTo>
                  <a:pt x="50" y="359"/>
                </a:lnTo>
                <a:lnTo>
                  <a:pt x="48" y="357"/>
                </a:lnTo>
                <a:lnTo>
                  <a:pt x="46" y="355"/>
                </a:lnTo>
                <a:lnTo>
                  <a:pt x="44" y="354"/>
                </a:lnTo>
                <a:lnTo>
                  <a:pt x="44" y="352"/>
                </a:lnTo>
                <a:lnTo>
                  <a:pt x="46" y="352"/>
                </a:lnTo>
                <a:lnTo>
                  <a:pt x="44" y="348"/>
                </a:lnTo>
                <a:lnTo>
                  <a:pt x="46" y="346"/>
                </a:lnTo>
                <a:lnTo>
                  <a:pt x="44" y="346"/>
                </a:lnTo>
                <a:lnTo>
                  <a:pt x="44" y="344"/>
                </a:lnTo>
                <a:lnTo>
                  <a:pt x="44" y="342"/>
                </a:lnTo>
                <a:lnTo>
                  <a:pt x="42" y="342"/>
                </a:lnTo>
                <a:lnTo>
                  <a:pt x="41" y="340"/>
                </a:lnTo>
                <a:lnTo>
                  <a:pt x="41" y="338"/>
                </a:lnTo>
                <a:lnTo>
                  <a:pt x="42" y="336"/>
                </a:lnTo>
                <a:lnTo>
                  <a:pt x="44" y="336"/>
                </a:lnTo>
                <a:lnTo>
                  <a:pt x="46" y="334"/>
                </a:lnTo>
                <a:lnTo>
                  <a:pt x="48" y="334"/>
                </a:lnTo>
                <a:lnTo>
                  <a:pt x="50" y="331"/>
                </a:lnTo>
                <a:lnTo>
                  <a:pt x="50" y="329"/>
                </a:lnTo>
                <a:lnTo>
                  <a:pt x="52" y="327"/>
                </a:lnTo>
                <a:lnTo>
                  <a:pt x="54" y="325"/>
                </a:lnTo>
                <a:lnTo>
                  <a:pt x="54" y="323"/>
                </a:lnTo>
                <a:lnTo>
                  <a:pt x="56" y="323"/>
                </a:lnTo>
                <a:lnTo>
                  <a:pt x="58" y="321"/>
                </a:lnTo>
                <a:lnTo>
                  <a:pt x="60" y="319"/>
                </a:lnTo>
                <a:lnTo>
                  <a:pt x="66" y="319"/>
                </a:lnTo>
                <a:lnTo>
                  <a:pt x="67" y="319"/>
                </a:lnTo>
                <a:lnTo>
                  <a:pt x="69" y="319"/>
                </a:lnTo>
                <a:lnTo>
                  <a:pt x="71" y="319"/>
                </a:lnTo>
                <a:lnTo>
                  <a:pt x="75" y="317"/>
                </a:lnTo>
                <a:lnTo>
                  <a:pt x="79" y="317"/>
                </a:lnTo>
                <a:lnTo>
                  <a:pt x="83" y="317"/>
                </a:lnTo>
                <a:lnTo>
                  <a:pt x="85" y="315"/>
                </a:lnTo>
                <a:lnTo>
                  <a:pt x="87" y="315"/>
                </a:lnTo>
                <a:lnTo>
                  <a:pt x="87" y="313"/>
                </a:lnTo>
                <a:lnTo>
                  <a:pt x="89" y="313"/>
                </a:lnTo>
                <a:lnTo>
                  <a:pt x="90" y="311"/>
                </a:lnTo>
                <a:lnTo>
                  <a:pt x="94" y="309"/>
                </a:lnTo>
                <a:lnTo>
                  <a:pt x="96" y="307"/>
                </a:lnTo>
                <a:lnTo>
                  <a:pt x="100" y="306"/>
                </a:lnTo>
                <a:lnTo>
                  <a:pt x="100" y="304"/>
                </a:lnTo>
                <a:lnTo>
                  <a:pt x="100" y="300"/>
                </a:lnTo>
                <a:lnTo>
                  <a:pt x="102" y="298"/>
                </a:lnTo>
                <a:lnTo>
                  <a:pt x="100" y="296"/>
                </a:lnTo>
                <a:lnTo>
                  <a:pt x="98" y="294"/>
                </a:lnTo>
                <a:lnTo>
                  <a:pt x="100" y="294"/>
                </a:lnTo>
                <a:lnTo>
                  <a:pt x="100" y="292"/>
                </a:lnTo>
                <a:lnTo>
                  <a:pt x="98" y="292"/>
                </a:lnTo>
                <a:lnTo>
                  <a:pt x="98" y="290"/>
                </a:lnTo>
                <a:lnTo>
                  <a:pt x="98" y="288"/>
                </a:lnTo>
                <a:lnTo>
                  <a:pt x="96" y="286"/>
                </a:lnTo>
                <a:lnTo>
                  <a:pt x="96" y="284"/>
                </a:lnTo>
                <a:lnTo>
                  <a:pt x="92" y="283"/>
                </a:lnTo>
                <a:lnTo>
                  <a:pt x="89" y="281"/>
                </a:lnTo>
                <a:lnTo>
                  <a:pt x="89" y="283"/>
                </a:lnTo>
                <a:lnTo>
                  <a:pt x="85" y="283"/>
                </a:lnTo>
                <a:lnTo>
                  <a:pt x="83" y="283"/>
                </a:lnTo>
                <a:lnTo>
                  <a:pt x="81" y="281"/>
                </a:lnTo>
                <a:lnTo>
                  <a:pt x="79" y="281"/>
                </a:lnTo>
                <a:lnTo>
                  <a:pt x="75" y="279"/>
                </a:lnTo>
                <a:lnTo>
                  <a:pt x="73" y="277"/>
                </a:lnTo>
                <a:lnTo>
                  <a:pt x="71" y="277"/>
                </a:lnTo>
                <a:lnTo>
                  <a:pt x="69" y="279"/>
                </a:lnTo>
                <a:lnTo>
                  <a:pt x="64" y="279"/>
                </a:lnTo>
                <a:lnTo>
                  <a:pt x="62" y="279"/>
                </a:lnTo>
                <a:lnTo>
                  <a:pt x="58" y="281"/>
                </a:lnTo>
                <a:lnTo>
                  <a:pt x="56" y="279"/>
                </a:lnTo>
                <a:lnTo>
                  <a:pt x="52" y="279"/>
                </a:lnTo>
                <a:lnTo>
                  <a:pt x="50" y="279"/>
                </a:lnTo>
                <a:lnTo>
                  <a:pt x="50" y="281"/>
                </a:lnTo>
                <a:lnTo>
                  <a:pt x="44" y="283"/>
                </a:lnTo>
                <a:lnTo>
                  <a:pt x="41" y="284"/>
                </a:lnTo>
                <a:lnTo>
                  <a:pt x="35" y="281"/>
                </a:lnTo>
                <a:lnTo>
                  <a:pt x="33" y="279"/>
                </a:lnTo>
                <a:lnTo>
                  <a:pt x="31" y="279"/>
                </a:lnTo>
                <a:lnTo>
                  <a:pt x="29" y="277"/>
                </a:lnTo>
                <a:lnTo>
                  <a:pt x="27" y="275"/>
                </a:lnTo>
                <a:lnTo>
                  <a:pt x="29" y="273"/>
                </a:lnTo>
                <a:lnTo>
                  <a:pt x="29" y="271"/>
                </a:lnTo>
                <a:lnTo>
                  <a:pt x="29" y="269"/>
                </a:lnTo>
                <a:lnTo>
                  <a:pt x="31" y="267"/>
                </a:lnTo>
                <a:lnTo>
                  <a:pt x="31" y="265"/>
                </a:lnTo>
                <a:lnTo>
                  <a:pt x="33" y="265"/>
                </a:lnTo>
                <a:lnTo>
                  <a:pt x="33" y="267"/>
                </a:lnTo>
                <a:lnTo>
                  <a:pt x="35" y="263"/>
                </a:lnTo>
                <a:lnTo>
                  <a:pt x="35" y="261"/>
                </a:lnTo>
                <a:lnTo>
                  <a:pt x="37" y="261"/>
                </a:lnTo>
                <a:lnTo>
                  <a:pt x="37" y="259"/>
                </a:lnTo>
                <a:lnTo>
                  <a:pt x="39" y="258"/>
                </a:lnTo>
                <a:lnTo>
                  <a:pt x="41" y="258"/>
                </a:lnTo>
                <a:lnTo>
                  <a:pt x="41" y="256"/>
                </a:lnTo>
                <a:lnTo>
                  <a:pt x="41" y="254"/>
                </a:lnTo>
                <a:lnTo>
                  <a:pt x="42" y="254"/>
                </a:lnTo>
                <a:lnTo>
                  <a:pt x="44" y="252"/>
                </a:lnTo>
                <a:lnTo>
                  <a:pt x="46" y="252"/>
                </a:lnTo>
                <a:lnTo>
                  <a:pt x="48" y="252"/>
                </a:lnTo>
                <a:lnTo>
                  <a:pt x="48" y="250"/>
                </a:lnTo>
                <a:lnTo>
                  <a:pt x="50" y="248"/>
                </a:lnTo>
                <a:lnTo>
                  <a:pt x="48" y="248"/>
                </a:lnTo>
                <a:lnTo>
                  <a:pt x="48" y="246"/>
                </a:lnTo>
                <a:lnTo>
                  <a:pt x="48" y="244"/>
                </a:lnTo>
                <a:lnTo>
                  <a:pt x="46" y="238"/>
                </a:lnTo>
                <a:lnTo>
                  <a:pt x="46" y="236"/>
                </a:lnTo>
                <a:lnTo>
                  <a:pt x="46" y="234"/>
                </a:lnTo>
                <a:lnTo>
                  <a:pt x="39" y="233"/>
                </a:lnTo>
                <a:lnTo>
                  <a:pt x="37" y="233"/>
                </a:lnTo>
                <a:lnTo>
                  <a:pt x="37" y="231"/>
                </a:lnTo>
                <a:lnTo>
                  <a:pt x="37" y="229"/>
                </a:lnTo>
                <a:lnTo>
                  <a:pt x="37" y="227"/>
                </a:lnTo>
                <a:lnTo>
                  <a:pt x="35" y="227"/>
                </a:lnTo>
                <a:lnTo>
                  <a:pt x="35" y="229"/>
                </a:lnTo>
                <a:lnTo>
                  <a:pt x="33" y="227"/>
                </a:lnTo>
                <a:lnTo>
                  <a:pt x="35" y="225"/>
                </a:lnTo>
                <a:lnTo>
                  <a:pt x="37" y="223"/>
                </a:lnTo>
                <a:lnTo>
                  <a:pt x="33" y="221"/>
                </a:lnTo>
                <a:lnTo>
                  <a:pt x="31" y="219"/>
                </a:lnTo>
                <a:lnTo>
                  <a:pt x="29" y="219"/>
                </a:lnTo>
                <a:lnTo>
                  <a:pt x="29" y="221"/>
                </a:lnTo>
                <a:lnTo>
                  <a:pt x="27" y="223"/>
                </a:lnTo>
                <a:lnTo>
                  <a:pt x="21" y="223"/>
                </a:lnTo>
                <a:lnTo>
                  <a:pt x="19" y="225"/>
                </a:lnTo>
                <a:lnTo>
                  <a:pt x="19" y="223"/>
                </a:lnTo>
                <a:lnTo>
                  <a:pt x="14" y="223"/>
                </a:lnTo>
                <a:lnTo>
                  <a:pt x="12" y="221"/>
                </a:lnTo>
                <a:lnTo>
                  <a:pt x="10" y="221"/>
                </a:lnTo>
                <a:lnTo>
                  <a:pt x="10" y="223"/>
                </a:lnTo>
                <a:lnTo>
                  <a:pt x="4" y="223"/>
                </a:lnTo>
                <a:lnTo>
                  <a:pt x="2" y="221"/>
                </a:lnTo>
                <a:lnTo>
                  <a:pt x="0" y="221"/>
                </a:lnTo>
                <a:lnTo>
                  <a:pt x="0" y="219"/>
                </a:lnTo>
                <a:lnTo>
                  <a:pt x="0" y="217"/>
                </a:lnTo>
                <a:lnTo>
                  <a:pt x="2" y="215"/>
                </a:lnTo>
                <a:lnTo>
                  <a:pt x="2" y="213"/>
                </a:lnTo>
                <a:lnTo>
                  <a:pt x="4" y="213"/>
                </a:lnTo>
                <a:lnTo>
                  <a:pt x="6" y="210"/>
                </a:lnTo>
                <a:lnTo>
                  <a:pt x="10" y="208"/>
                </a:lnTo>
                <a:lnTo>
                  <a:pt x="12" y="206"/>
                </a:lnTo>
                <a:lnTo>
                  <a:pt x="18" y="204"/>
                </a:lnTo>
                <a:lnTo>
                  <a:pt x="19" y="204"/>
                </a:lnTo>
                <a:lnTo>
                  <a:pt x="25" y="200"/>
                </a:lnTo>
                <a:lnTo>
                  <a:pt x="27" y="200"/>
                </a:lnTo>
                <a:lnTo>
                  <a:pt x="27" y="198"/>
                </a:lnTo>
                <a:lnTo>
                  <a:pt x="25" y="196"/>
                </a:lnTo>
                <a:lnTo>
                  <a:pt x="25" y="194"/>
                </a:lnTo>
                <a:lnTo>
                  <a:pt x="27" y="192"/>
                </a:lnTo>
                <a:lnTo>
                  <a:pt x="27" y="190"/>
                </a:lnTo>
                <a:lnTo>
                  <a:pt x="27" y="188"/>
                </a:lnTo>
                <a:lnTo>
                  <a:pt x="29" y="188"/>
                </a:lnTo>
                <a:lnTo>
                  <a:pt x="31" y="186"/>
                </a:lnTo>
                <a:lnTo>
                  <a:pt x="35" y="183"/>
                </a:lnTo>
                <a:lnTo>
                  <a:pt x="37" y="181"/>
                </a:lnTo>
                <a:lnTo>
                  <a:pt x="39" y="181"/>
                </a:lnTo>
                <a:lnTo>
                  <a:pt x="39" y="179"/>
                </a:lnTo>
                <a:lnTo>
                  <a:pt x="41" y="177"/>
                </a:lnTo>
                <a:lnTo>
                  <a:pt x="39" y="175"/>
                </a:lnTo>
                <a:lnTo>
                  <a:pt x="39" y="173"/>
                </a:lnTo>
                <a:lnTo>
                  <a:pt x="35" y="171"/>
                </a:lnTo>
                <a:lnTo>
                  <a:pt x="35" y="169"/>
                </a:lnTo>
                <a:lnTo>
                  <a:pt x="35" y="167"/>
                </a:lnTo>
                <a:lnTo>
                  <a:pt x="35" y="165"/>
                </a:lnTo>
                <a:lnTo>
                  <a:pt x="35" y="163"/>
                </a:lnTo>
                <a:lnTo>
                  <a:pt x="39" y="163"/>
                </a:lnTo>
                <a:lnTo>
                  <a:pt x="39" y="161"/>
                </a:lnTo>
                <a:lnTo>
                  <a:pt x="39" y="160"/>
                </a:lnTo>
                <a:lnTo>
                  <a:pt x="41" y="158"/>
                </a:lnTo>
                <a:lnTo>
                  <a:pt x="42" y="156"/>
                </a:lnTo>
                <a:lnTo>
                  <a:pt x="46" y="156"/>
                </a:lnTo>
                <a:lnTo>
                  <a:pt x="50" y="156"/>
                </a:lnTo>
                <a:lnTo>
                  <a:pt x="54" y="156"/>
                </a:lnTo>
                <a:lnTo>
                  <a:pt x="58" y="160"/>
                </a:lnTo>
                <a:lnTo>
                  <a:pt x="64" y="160"/>
                </a:lnTo>
                <a:lnTo>
                  <a:pt x="66" y="160"/>
                </a:lnTo>
                <a:lnTo>
                  <a:pt x="67" y="156"/>
                </a:lnTo>
                <a:lnTo>
                  <a:pt x="67" y="158"/>
                </a:lnTo>
                <a:lnTo>
                  <a:pt x="69" y="160"/>
                </a:lnTo>
                <a:lnTo>
                  <a:pt x="71" y="161"/>
                </a:lnTo>
                <a:lnTo>
                  <a:pt x="75" y="161"/>
                </a:lnTo>
                <a:lnTo>
                  <a:pt x="75" y="160"/>
                </a:lnTo>
                <a:lnTo>
                  <a:pt x="75" y="158"/>
                </a:lnTo>
                <a:lnTo>
                  <a:pt x="77" y="156"/>
                </a:lnTo>
                <a:lnTo>
                  <a:pt x="89" y="150"/>
                </a:lnTo>
                <a:lnTo>
                  <a:pt x="92" y="148"/>
                </a:lnTo>
                <a:lnTo>
                  <a:pt x="94" y="148"/>
                </a:lnTo>
                <a:lnTo>
                  <a:pt x="106" y="137"/>
                </a:lnTo>
                <a:lnTo>
                  <a:pt x="108" y="138"/>
                </a:lnTo>
                <a:lnTo>
                  <a:pt x="115" y="137"/>
                </a:lnTo>
                <a:lnTo>
                  <a:pt x="123" y="137"/>
                </a:lnTo>
                <a:lnTo>
                  <a:pt x="127" y="138"/>
                </a:lnTo>
                <a:lnTo>
                  <a:pt x="131" y="138"/>
                </a:lnTo>
                <a:lnTo>
                  <a:pt x="133" y="138"/>
                </a:lnTo>
                <a:lnTo>
                  <a:pt x="135" y="138"/>
                </a:lnTo>
                <a:lnTo>
                  <a:pt x="137" y="140"/>
                </a:lnTo>
                <a:lnTo>
                  <a:pt x="138" y="138"/>
                </a:lnTo>
                <a:lnTo>
                  <a:pt x="142" y="140"/>
                </a:lnTo>
                <a:lnTo>
                  <a:pt x="146" y="140"/>
                </a:lnTo>
                <a:lnTo>
                  <a:pt x="152" y="140"/>
                </a:lnTo>
                <a:lnTo>
                  <a:pt x="156" y="140"/>
                </a:lnTo>
                <a:lnTo>
                  <a:pt x="171" y="152"/>
                </a:lnTo>
                <a:lnTo>
                  <a:pt x="185" y="156"/>
                </a:lnTo>
                <a:lnTo>
                  <a:pt x="188" y="158"/>
                </a:lnTo>
                <a:lnTo>
                  <a:pt x="208" y="158"/>
                </a:lnTo>
                <a:lnTo>
                  <a:pt x="210" y="156"/>
                </a:lnTo>
                <a:lnTo>
                  <a:pt x="211" y="158"/>
                </a:lnTo>
                <a:lnTo>
                  <a:pt x="225" y="158"/>
                </a:lnTo>
                <a:lnTo>
                  <a:pt x="234" y="163"/>
                </a:lnTo>
                <a:lnTo>
                  <a:pt x="236" y="161"/>
                </a:lnTo>
                <a:lnTo>
                  <a:pt x="238" y="163"/>
                </a:lnTo>
                <a:lnTo>
                  <a:pt x="242" y="165"/>
                </a:lnTo>
                <a:lnTo>
                  <a:pt x="244" y="165"/>
                </a:lnTo>
                <a:lnTo>
                  <a:pt x="248" y="165"/>
                </a:lnTo>
                <a:lnTo>
                  <a:pt x="254" y="161"/>
                </a:lnTo>
                <a:lnTo>
                  <a:pt x="261" y="163"/>
                </a:lnTo>
                <a:lnTo>
                  <a:pt x="265" y="161"/>
                </a:lnTo>
                <a:lnTo>
                  <a:pt x="288" y="165"/>
                </a:lnTo>
                <a:lnTo>
                  <a:pt x="288" y="167"/>
                </a:lnTo>
                <a:lnTo>
                  <a:pt x="286" y="169"/>
                </a:lnTo>
                <a:lnTo>
                  <a:pt x="284" y="171"/>
                </a:lnTo>
                <a:lnTo>
                  <a:pt x="288" y="173"/>
                </a:lnTo>
                <a:lnTo>
                  <a:pt x="294" y="175"/>
                </a:lnTo>
                <a:lnTo>
                  <a:pt x="298" y="179"/>
                </a:lnTo>
                <a:lnTo>
                  <a:pt x="300" y="179"/>
                </a:lnTo>
                <a:lnTo>
                  <a:pt x="304" y="179"/>
                </a:lnTo>
                <a:lnTo>
                  <a:pt x="304" y="183"/>
                </a:lnTo>
                <a:lnTo>
                  <a:pt x="307" y="185"/>
                </a:lnTo>
                <a:lnTo>
                  <a:pt x="330" y="185"/>
                </a:lnTo>
                <a:lnTo>
                  <a:pt x="346" y="185"/>
                </a:lnTo>
                <a:lnTo>
                  <a:pt x="363" y="185"/>
                </a:lnTo>
                <a:lnTo>
                  <a:pt x="380" y="188"/>
                </a:lnTo>
                <a:lnTo>
                  <a:pt x="386" y="188"/>
                </a:lnTo>
                <a:lnTo>
                  <a:pt x="394" y="181"/>
                </a:lnTo>
                <a:lnTo>
                  <a:pt x="398" y="179"/>
                </a:lnTo>
                <a:lnTo>
                  <a:pt x="407" y="175"/>
                </a:lnTo>
                <a:lnTo>
                  <a:pt x="419" y="165"/>
                </a:lnTo>
                <a:lnTo>
                  <a:pt x="421" y="165"/>
                </a:lnTo>
                <a:lnTo>
                  <a:pt x="425" y="165"/>
                </a:lnTo>
                <a:lnTo>
                  <a:pt x="426" y="161"/>
                </a:lnTo>
                <a:lnTo>
                  <a:pt x="432" y="156"/>
                </a:lnTo>
                <a:lnTo>
                  <a:pt x="438" y="156"/>
                </a:lnTo>
                <a:lnTo>
                  <a:pt x="444" y="160"/>
                </a:lnTo>
                <a:lnTo>
                  <a:pt x="446" y="160"/>
                </a:lnTo>
                <a:lnTo>
                  <a:pt x="446" y="163"/>
                </a:lnTo>
                <a:lnTo>
                  <a:pt x="448" y="163"/>
                </a:lnTo>
                <a:lnTo>
                  <a:pt x="450" y="165"/>
                </a:lnTo>
                <a:lnTo>
                  <a:pt x="457" y="165"/>
                </a:lnTo>
                <a:lnTo>
                  <a:pt x="457" y="163"/>
                </a:lnTo>
                <a:lnTo>
                  <a:pt x="461" y="161"/>
                </a:lnTo>
                <a:lnTo>
                  <a:pt x="473" y="158"/>
                </a:lnTo>
                <a:lnTo>
                  <a:pt x="474" y="160"/>
                </a:lnTo>
                <a:lnTo>
                  <a:pt x="474" y="156"/>
                </a:lnTo>
                <a:lnTo>
                  <a:pt x="476" y="154"/>
                </a:lnTo>
                <a:lnTo>
                  <a:pt x="478" y="154"/>
                </a:lnTo>
                <a:lnTo>
                  <a:pt x="476" y="152"/>
                </a:lnTo>
                <a:lnTo>
                  <a:pt x="476" y="150"/>
                </a:lnTo>
                <a:lnTo>
                  <a:pt x="480" y="150"/>
                </a:lnTo>
                <a:lnTo>
                  <a:pt x="494" y="148"/>
                </a:lnTo>
                <a:lnTo>
                  <a:pt x="509" y="144"/>
                </a:lnTo>
                <a:lnTo>
                  <a:pt x="507" y="140"/>
                </a:lnTo>
                <a:lnTo>
                  <a:pt x="515" y="135"/>
                </a:lnTo>
                <a:lnTo>
                  <a:pt x="521" y="135"/>
                </a:lnTo>
                <a:lnTo>
                  <a:pt x="526" y="138"/>
                </a:lnTo>
                <a:lnTo>
                  <a:pt x="532" y="142"/>
                </a:lnTo>
                <a:lnTo>
                  <a:pt x="538" y="142"/>
                </a:lnTo>
                <a:lnTo>
                  <a:pt x="542" y="144"/>
                </a:lnTo>
                <a:lnTo>
                  <a:pt x="547" y="142"/>
                </a:lnTo>
                <a:lnTo>
                  <a:pt x="549" y="144"/>
                </a:lnTo>
                <a:lnTo>
                  <a:pt x="553" y="144"/>
                </a:lnTo>
                <a:lnTo>
                  <a:pt x="555" y="144"/>
                </a:lnTo>
                <a:lnTo>
                  <a:pt x="559" y="138"/>
                </a:lnTo>
                <a:lnTo>
                  <a:pt x="561" y="133"/>
                </a:lnTo>
                <a:lnTo>
                  <a:pt x="569" y="129"/>
                </a:lnTo>
                <a:lnTo>
                  <a:pt x="569" y="121"/>
                </a:lnTo>
                <a:lnTo>
                  <a:pt x="571" y="117"/>
                </a:lnTo>
                <a:lnTo>
                  <a:pt x="571" y="115"/>
                </a:lnTo>
                <a:lnTo>
                  <a:pt x="569" y="115"/>
                </a:lnTo>
                <a:lnTo>
                  <a:pt x="569" y="113"/>
                </a:lnTo>
                <a:lnTo>
                  <a:pt x="571" y="108"/>
                </a:lnTo>
                <a:lnTo>
                  <a:pt x="572" y="110"/>
                </a:lnTo>
                <a:lnTo>
                  <a:pt x="576" y="108"/>
                </a:lnTo>
                <a:lnTo>
                  <a:pt x="580" y="106"/>
                </a:lnTo>
                <a:lnTo>
                  <a:pt x="584" y="104"/>
                </a:lnTo>
                <a:lnTo>
                  <a:pt x="590" y="104"/>
                </a:lnTo>
                <a:lnTo>
                  <a:pt x="592" y="100"/>
                </a:lnTo>
                <a:lnTo>
                  <a:pt x="615" y="110"/>
                </a:lnTo>
                <a:lnTo>
                  <a:pt x="619" y="100"/>
                </a:lnTo>
                <a:lnTo>
                  <a:pt x="617" y="98"/>
                </a:lnTo>
                <a:lnTo>
                  <a:pt x="619" y="96"/>
                </a:lnTo>
                <a:lnTo>
                  <a:pt x="619" y="94"/>
                </a:lnTo>
                <a:lnTo>
                  <a:pt x="763" y="6"/>
                </a:lnTo>
                <a:lnTo>
                  <a:pt x="772" y="0"/>
                </a:lnTo>
                <a:close/>
              </a:path>
            </a:pathLst>
          </a:custGeom>
          <a:solidFill>
            <a:schemeClr val="accent4"/>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6627073" y="1581276"/>
            <a:ext cx="1761323" cy="646331"/>
          </a:xfrm>
          <a:prstGeom prst="rect">
            <a:avLst/>
          </a:prstGeom>
          <a:noFill/>
        </p:spPr>
        <p:txBody>
          <a:bodyPr wrap="square" rtlCol="0">
            <a:spAutoFit/>
          </a:bodyPr>
          <a:lstStyle/>
          <a:p>
            <a:pPr algn="ctr"/>
            <a:r>
              <a:rPr lang="en-US" dirty="0" err="1"/>
              <a:t>Gilgit</a:t>
            </a:r>
            <a:r>
              <a:rPr lang="en-US" dirty="0"/>
              <a:t> Baltistan</a:t>
            </a:r>
            <a:br>
              <a:rPr lang="en-US" dirty="0"/>
            </a:br>
            <a:r>
              <a:rPr lang="en-US" dirty="0"/>
              <a:t>47%</a:t>
            </a:r>
          </a:p>
        </p:txBody>
      </p:sp>
      <p:sp>
        <p:nvSpPr>
          <p:cNvPr id="18" name="TextBox 17"/>
          <p:cNvSpPr txBox="1"/>
          <p:nvPr/>
        </p:nvSpPr>
        <p:spPr>
          <a:xfrm>
            <a:off x="5736884" y="2477570"/>
            <a:ext cx="2217850" cy="646331"/>
          </a:xfrm>
          <a:prstGeom prst="rect">
            <a:avLst/>
          </a:prstGeom>
          <a:noFill/>
        </p:spPr>
        <p:txBody>
          <a:bodyPr wrap="square" rtlCol="0">
            <a:spAutoFit/>
          </a:bodyPr>
          <a:lstStyle/>
          <a:p>
            <a:pPr algn="ctr"/>
            <a:r>
              <a:rPr lang="en-US" dirty="0">
                <a:solidFill>
                  <a:schemeClr val="bg1"/>
                </a:solidFill>
              </a:rPr>
              <a:t>Jammu &amp; Kashmir (Disputed)</a:t>
            </a:r>
          </a:p>
        </p:txBody>
      </p:sp>
      <p:sp>
        <p:nvSpPr>
          <p:cNvPr id="19" name="TextBox 18"/>
          <p:cNvSpPr txBox="1"/>
          <p:nvPr/>
        </p:nvSpPr>
        <p:spPr>
          <a:xfrm>
            <a:off x="4540358" y="3783989"/>
            <a:ext cx="1265690" cy="646331"/>
          </a:xfrm>
          <a:prstGeom prst="rect">
            <a:avLst/>
          </a:prstGeom>
          <a:noFill/>
        </p:spPr>
        <p:txBody>
          <a:bodyPr wrap="square" rtlCol="0">
            <a:spAutoFit/>
          </a:bodyPr>
          <a:lstStyle/>
          <a:p>
            <a:pPr algn="ctr"/>
            <a:r>
              <a:rPr lang="en-US" dirty="0"/>
              <a:t>Punjab</a:t>
            </a:r>
          </a:p>
          <a:p>
            <a:pPr algn="ctr"/>
            <a:r>
              <a:rPr lang="en-US" dirty="0"/>
              <a:t>30%</a:t>
            </a:r>
          </a:p>
        </p:txBody>
      </p:sp>
      <p:sp>
        <p:nvSpPr>
          <p:cNvPr id="20" name="TextBox 19"/>
          <p:cNvSpPr txBox="1"/>
          <p:nvPr/>
        </p:nvSpPr>
        <p:spPr>
          <a:xfrm>
            <a:off x="1961542" y="4800209"/>
            <a:ext cx="1430918" cy="646331"/>
          </a:xfrm>
          <a:prstGeom prst="rect">
            <a:avLst/>
          </a:prstGeom>
          <a:noFill/>
        </p:spPr>
        <p:txBody>
          <a:bodyPr wrap="square" rtlCol="0">
            <a:spAutoFit/>
          </a:bodyPr>
          <a:lstStyle/>
          <a:p>
            <a:pPr algn="ctr"/>
            <a:r>
              <a:rPr lang="en-US" dirty="0" err="1">
                <a:solidFill>
                  <a:schemeClr val="bg1"/>
                </a:solidFill>
              </a:rPr>
              <a:t>Balochistan</a:t>
            </a:r>
            <a:endParaRPr lang="en-US" dirty="0">
              <a:solidFill>
                <a:schemeClr val="bg1"/>
              </a:solidFill>
            </a:endParaRPr>
          </a:p>
          <a:p>
            <a:pPr algn="ctr"/>
            <a:r>
              <a:rPr lang="en-US" dirty="0">
                <a:solidFill>
                  <a:schemeClr val="bg1"/>
                </a:solidFill>
              </a:rPr>
              <a:t>47%</a:t>
            </a:r>
          </a:p>
        </p:txBody>
      </p:sp>
      <p:sp>
        <p:nvSpPr>
          <p:cNvPr id="21" name="TextBox 20"/>
          <p:cNvSpPr txBox="1"/>
          <p:nvPr/>
        </p:nvSpPr>
        <p:spPr>
          <a:xfrm>
            <a:off x="3429930" y="5508095"/>
            <a:ext cx="870457" cy="646331"/>
          </a:xfrm>
          <a:prstGeom prst="rect">
            <a:avLst/>
          </a:prstGeom>
          <a:noFill/>
        </p:spPr>
        <p:txBody>
          <a:bodyPr wrap="square" rtlCol="0">
            <a:spAutoFit/>
          </a:bodyPr>
          <a:lstStyle/>
          <a:p>
            <a:pPr algn="ctr"/>
            <a:r>
              <a:rPr lang="en-US" dirty="0">
                <a:solidFill>
                  <a:schemeClr val="bg1"/>
                </a:solidFill>
              </a:rPr>
              <a:t>Sindh</a:t>
            </a:r>
          </a:p>
          <a:p>
            <a:pPr algn="ctr"/>
            <a:r>
              <a:rPr lang="en-US" dirty="0">
                <a:solidFill>
                  <a:schemeClr val="bg1"/>
                </a:solidFill>
              </a:rPr>
              <a:t>50%</a:t>
            </a:r>
          </a:p>
        </p:txBody>
      </p:sp>
      <p:sp>
        <p:nvSpPr>
          <p:cNvPr id="23" name="TextBox 22"/>
          <p:cNvSpPr txBox="1"/>
          <p:nvPr/>
        </p:nvSpPr>
        <p:spPr>
          <a:xfrm>
            <a:off x="6442890" y="4601343"/>
            <a:ext cx="1782314" cy="646331"/>
          </a:xfrm>
          <a:prstGeom prst="rect">
            <a:avLst/>
          </a:prstGeom>
          <a:noFill/>
        </p:spPr>
        <p:txBody>
          <a:bodyPr wrap="square" rtlCol="0">
            <a:spAutoFit/>
          </a:bodyPr>
          <a:lstStyle/>
          <a:p>
            <a:pPr algn="ctr"/>
            <a:r>
              <a:rPr lang="en-US" dirty="0"/>
              <a:t>ICT Islamabad</a:t>
            </a:r>
          </a:p>
          <a:p>
            <a:pPr algn="ctr"/>
            <a:r>
              <a:rPr lang="en-US" dirty="0"/>
              <a:t>24%</a:t>
            </a:r>
          </a:p>
        </p:txBody>
      </p:sp>
      <p:sp>
        <p:nvSpPr>
          <p:cNvPr id="24" name="TextBox 23"/>
          <p:cNvSpPr txBox="1"/>
          <p:nvPr/>
        </p:nvSpPr>
        <p:spPr>
          <a:xfrm>
            <a:off x="6754084" y="3415958"/>
            <a:ext cx="1782314" cy="923330"/>
          </a:xfrm>
          <a:prstGeom prst="rect">
            <a:avLst/>
          </a:prstGeom>
          <a:noFill/>
        </p:spPr>
        <p:txBody>
          <a:bodyPr wrap="square" rtlCol="0">
            <a:spAutoFit/>
          </a:bodyPr>
          <a:lstStyle/>
          <a:p>
            <a:pPr algn="ctr"/>
            <a:r>
              <a:rPr lang="en-US" dirty="0"/>
              <a:t>Azad Jammu &amp; Kashmir</a:t>
            </a:r>
          </a:p>
          <a:p>
            <a:pPr algn="ctr"/>
            <a:r>
              <a:rPr lang="en-US" dirty="0"/>
              <a:t>30%</a:t>
            </a:r>
          </a:p>
        </p:txBody>
      </p:sp>
      <p:sp>
        <p:nvSpPr>
          <p:cNvPr id="25" name="TextBox 24"/>
          <p:cNvSpPr txBox="1"/>
          <p:nvPr/>
        </p:nvSpPr>
        <p:spPr>
          <a:xfrm>
            <a:off x="3472266" y="2402376"/>
            <a:ext cx="798040" cy="646331"/>
          </a:xfrm>
          <a:prstGeom prst="rect">
            <a:avLst/>
          </a:prstGeom>
          <a:noFill/>
        </p:spPr>
        <p:txBody>
          <a:bodyPr wrap="square" rtlCol="0">
            <a:spAutoFit/>
          </a:bodyPr>
          <a:lstStyle/>
          <a:p>
            <a:pPr algn="ctr"/>
            <a:r>
              <a:rPr lang="en-US" dirty="0"/>
              <a:t>FATA</a:t>
            </a:r>
          </a:p>
          <a:p>
            <a:pPr algn="ctr"/>
            <a:r>
              <a:rPr lang="en-US" dirty="0"/>
              <a:t>52%</a:t>
            </a:r>
          </a:p>
        </p:txBody>
      </p:sp>
      <p:cxnSp>
        <p:nvCxnSpPr>
          <p:cNvPr id="27" name="Straight Connector 26"/>
          <p:cNvCxnSpPr/>
          <p:nvPr/>
        </p:nvCxnSpPr>
        <p:spPr>
          <a:xfrm flipH="1" flipV="1">
            <a:off x="5653173" y="2929141"/>
            <a:ext cx="942592" cy="1709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811492" y="2820713"/>
            <a:ext cx="1025478" cy="83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125110" y="2756319"/>
            <a:ext cx="273585" cy="4402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449202" y="1653773"/>
            <a:ext cx="2373557" cy="646331"/>
          </a:xfrm>
          <a:prstGeom prst="rect">
            <a:avLst/>
          </a:prstGeom>
          <a:noFill/>
        </p:spPr>
        <p:txBody>
          <a:bodyPr wrap="square" rtlCol="0">
            <a:spAutoFit/>
          </a:bodyPr>
          <a:lstStyle/>
          <a:p>
            <a:pPr algn="ctr"/>
            <a:r>
              <a:rPr lang="en-US" dirty="0"/>
              <a:t>Khyber Pakhtunkhwa</a:t>
            </a:r>
          </a:p>
          <a:p>
            <a:pPr algn="ctr"/>
            <a:r>
              <a:rPr lang="en-US" dirty="0"/>
              <a:t>40%</a:t>
            </a:r>
          </a:p>
        </p:txBody>
      </p:sp>
      <p:cxnSp>
        <p:nvCxnSpPr>
          <p:cNvPr id="37" name="Straight Connector 36"/>
          <p:cNvCxnSpPr/>
          <p:nvPr/>
        </p:nvCxnSpPr>
        <p:spPr>
          <a:xfrm>
            <a:off x="4458853" y="2011809"/>
            <a:ext cx="784938" cy="259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a:off x="0" y="0"/>
            <a:ext cx="9144000" cy="1325563"/>
          </a:xfrm>
        </p:spPr>
        <p:txBody>
          <a:bodyPr>
            <a:normAutofit/>
          </a:bodyPr>
          <a:lstStyle/>
          <a:p>
            <a:r>
              <a:rPr lang="en-GB" sz="4000" dirty="0"/>
              <a:t>Child Stunting by Region</a:t>
            </a:r>
            <a:endParaRPr lang="en-GB" sz="4000" noProof="0" dirty="0"/>
          </a:p>
        </p:txBody>
      </p:sp>
      <p:sp>
        <p:nvSpPr>
          <p:cNvPr id="31" name="TextBox 30"/>
          <p:cNvSpPr txBox="1"/>
          <p:nvPr/>
        </p:nvSpPr>
        <p:spPr>
          <a:xfrm>
            <a:off x="0" y="1042222"/>
            <a:ext cx="9144000" cy="369332"/>
          </a:xfrm>
          <a:prstGeom prst="rect">
            <a:avLst/>
          </a:prstGeom>
          <a:noFill/>
        </p:spPr>
        <p:txBody>
          <a:bodyPr wrap="square" rtlCol="0">
            <a:spAutoFit/>
          </a:bodyPr>
          <a:lstStyle/>
          <a:p>
            <a:pPr algn="ctr"/>
            <a:r>
              <a:rPr lang="en-US" i="1" dirty="0"/>
              <a:t>Percent of children under 5 stunted, based on 2006 WHO Child Growth Standards</a:t>
            </a:r>
          </a:p>
        </p:txBody>
      </p:sp>
      <p:cxnSp>
        <p:nvCxnSpPr>
          <p:cNvPr id="33" name="Straight Connector 32"/>
          <p:cNvCxnSpPr/>
          <p:nvPr/>
        </p:nvCxnSpPr>
        <p:spPr>
          <a:xfrm flipH="1">
            <a:off x="6620244" y="2011809"/>
            <a:ext cx="623690" cy="19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a:off x="6692058" y="5663284"/>
            <a:ext cx="988906" cy="369332"/>
            <a:chOff x="-1039134" y="2206294"/>
            <a:chExt cx="988906" cy="369332"/>
          </a:xfrm>
        </p:grpSpPr>
        <p:sp>
          <p:nvSpPr>
            <p:cNvPr id="36" name="Rectangle 35"/>
            <p:cNvSpPr/>
            <p:nvPr/>
          </p:nvSpPr>
          <p:spPr>
            <a:xfrm>
              <a:off x="-1039134" y="2329066"/>
              <a:ext cx="188912" cy="133314"/>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TextBox 39"/>
            <p:cNvSpPr txBox="1"/>
            <p:nvPr/>
          </p:nvSpPr>
          <p:spPr>
            <a:xfrm>
              <a:off x="-802357" y="2206294"/>
              <a:ext cx="752129" cy="369332"/>
            </a:xfrm>
            <a:prstGeom prst="rect">
              <a:avLst/>
            </a:prstGeom>
            <a:noFill/>
          </p:spPr>
          <p:txBody>
            <a:bodyPr wrap="none" rtlCol="0">
              <a:spAutoFit/>
            </a:bodyPr>
            <a:lstStyle/>
            <a:p>
              <a:r>
                <a:rPr lang="en-US" dirty="0"/>
                <a:t>≤ 30%</a:t>
              </a:r>
            </a:p>
          </p:txBody>
        </p:sp>
      </p:grpSp>
      <p:grpSp>
        <p:nvGrpSpPr>
          <p:cNvPr id="34" name="Group 33"/>
          <p:cNvGrpSpPr/>
          <p:nvPr/>
        </p:nvGrpSpPr>
        <p:grpSpPr>
          <a:xfrm>
            <a:off x="6691657" y="6020968"/>
            <a:ext cx="1488328" cy="369332"/>
            <a:chOff x="43189" y="2206294"/>
            <a:chExt cx="1488328" cy="369332"/>
          </a:xfrm>
        </p:grpSpPr>
        <p:sp>
          <p:nvSpPr>
            <p:cNvPr id="39" name="Rectangle 38"/>
            <p:cNvSpPr/>
            <p:nvPr/>
          </p:nvSpPr>
          <p:spPr>
            <a:xfrm>
              <a:off x="43189" y="2329066"/>
              <a:ext cx="188912" cy="133314"/>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TextBox 40"/>
            <p:cNvSpPr txBox="1"/>
            <p:nvPr/>
          </p:nvSpPr>
          <p:spPr>
            <a:xfrm>
              <a:off x="319326" y="2206294"/>
              <a:ext cx="1212191" cy="369332"/>
            </a:xfrm>
            <a:prstGeom prst="rect">
              <a:avLst/>
            </a:prstGeom>
            <a:noFill/>
          </p:spPr>
          <p:txBody>
            <a:bodyPr wrap="none" rtlCol="0">
              <a:spAutoFit/>
            </a:bodyPr>
            <a:lstStyle/>
            <a:p>
              <a:r>
                <a:rPr lang="en-US" dirty="0"/>
                <a:t>31% - 49% </a:t>
              </a:r>
            </a:p>
          </p:txBody>
        </p:sp>
      </p:grpSp>
      <p:grpSp>
        <p:nvGrpSpPr>
          <p:cNvPr id="22" name="Group 21"/>
          <p:cNvGrpSpPr/>
          <p:nvPr/>
        </p:nvGrpSpPr>
        <p:grpSpPr>
          <a:xfrm>
            <a:off x="6697247" y="6378651"/>
            <a:ext cx="1017241" cy="369332"/>
            <a:chOff x="1447333" y="2206294"/>
            <a:chExt cx="1017241" cy="369332"/>
          </a:xfrm>
        </p:grpSpPr>
        <p:sp>
          <p:nvSpPr>
            <p:cNvPr id="38" name="Rectangle 37"/>
            <p:cNvSpPr/>
            <p:nvPr/>
          </p:nvSpPr>
          <p:spPr>
            <a:xfrm>
              <a:off x="1447333" y="2324303"/>
              <a:ext cx="188912" cy="133314"/>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TextBox 41"/>
            <p:cNvSpPr txBox="1"/>
            <p:nvPr/>
          </p:nvSpPr>
          <p:spPr>
            <a:xfrm>
              <a:off x="1712445" y="2206294"/>
              <a:ext cx="752129" cy="369332"/>
            </a:xfrm>
            <a:prstGeom prst="rect">
              <a:avLst/>
            </a:prstGeom>
            <a:noFill/>
          </p:spPr>
          <p:txBody>
            <a:bodyPr wrap="none" rtlCol="0">
              <a:spAutoFit/>
            </a:bodyPr>
            <a:lstStyle/>
            <a:p>
              <a:r>
                <a:rPr lang="en-US" dirty="0"/>
                <a:t>≥ 50%</a:t>
              </a:r>
            </a:p>
          </p:txBody>
        </p:sp>
      </p:grpSp>
    </p:spTree>
    <p:extLst>
      <p:ext uri="{BB962C8B-B14F-4D97-AF65-F5344CB8AC3E}">
        <p14:creationId xmlns:p14="http://schemas.microsoft.com/office/powerpoint/2010/main" val="202744218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Nutritional Status of Children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31977668"/>
              </p:ext>
            </p:extLst>
          </p:nvPr>
        </p:nvGraphicFramePr>
        <p:xfrm>
          <a:off x="17755" y="1606550"/>
          <a:ext cx="9126245"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based on 2006 WHO Child Growth Standards</a:t>
            </a:r>
          </a:p>
        </p:txBody>
      </p:sp>
      <p:sp>
        <p:nvSpPr>
          <p:cNvPr id="13" name="TextBox 12"/>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64084268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Women’s Nutritional Status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21236722"/>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distribution of women age 15-49</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32398520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Overweight/Obesity among Women </a:t>
            </a:r>
            <a:br>
              <a:rPr lang="en-GB" noProof="0" dirty="0"/>
            </a:br>
            <a:r>
              <a:rPr lang="en-GB" noProof="0" dirty="0"/>
              <a:t>by 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90228784"/>
              </p:ext>
            </p:extLst>
          </p:nvPr>
        </p:nvGraphicFramePr>
        <p:xfrm>
          <a:off x="461963" y="1606550"/>
          <a:ext cx="8256587" cy="42608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women age 15-49 who are overweight or obese</a:t>
            </a:r>
          </a:p>
        </p:txBody>
      </p:sp>
      <p:sp>
        <p:nvSpPr>
          <p:cNvPr id="9" name="Right Arrow 8"/>
          <p:cNvSpPr/>
          <p:nvPr/>
        </p:nvSpPr>
        <p:spPr>
          <a:xfrm>
            <a:off x="1872343" y="6060621"/>
            <a:ext cx="5497286" cy="293915"/>
          </a:xfrm>
          <a:prstGeom prst="rightArrow">
            <a:avLst/>
          </a:prstGeom>
          <a:solidFill>
            <a:schemeClr val="accent4"/>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461963" y="5844983"/>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11" name="TextBox 10"/>
          <p:cNvSpPr txBox="1"/>
          <p:nvPr/>
        </p:nvSpPr>
        <p:spPr>
          <a:xfrm>
            <a:off x="7303407" y="5849057"/>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
        <p:nvSpPr>
          <p:cNvPr id="12" name="TextBox 11"/>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74929730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Nutritional Status of Women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26270335"/>
              </p:ext>
            </p:extLst>
          </p:nvPr>
        </p:nvGraphicFramePr>
        <p:xfrm>
          <a:off x="17755" y="1606550"/>
          <a:ext cx="9126245"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women age 15-49</a:t>
            </a:r>
          </a:p>
        </p:txBody>
      </p:sp>
      <p:sp>
        <p:nvSpPr>
          <p:cNvPr id="7" name="TextBox 6"/>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979725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Interpretation of Trends</a:t>
            </a:r>
            <a:endParaRPr lang="en-US" dirty="0"/>
          </a:p>
        </p:txBody>
      </p:sp>
      <p:sp>
        <p:nvSpPr>
          <p:cNvPr id="3" name="Content Placeholder 2"/>
          <p:cNvSpPr>
            <a:spLocks noGrp="1"/>
          </p:cNvSpPr>
          <p:nvPr>
            <p:ph idx="1"/>
          </p:nvPr>
        </p:nvSpPr>
        <p:spPr/>
        <p:txBody>
          <a:bodyPr/>
          <a:lstStyle/>
          <a:p>
            <a:r>
              <a:rPr lang="en-US" dirty="0" smtClean="0"/>
              <a:t>The 2012-13 PDHS final report excluded GB.</a:t>
            </a:r>
          </a:p>
          <a:p>
            <a:r>
              <a:rPr lang="en-US" dirty="0" smtClean="0"/>
              <a:t>2012-13 PDHS data were recalculated </a:t>
            </a:r>
            <a:r>
              <a:rPr lang="en-US" smtClean="0"/>
              <a:t>to also exclude </a:t>
            </a:r>
            <a:r>
              <a:rPr lang="en-US" dirty="0" smtClean="0"/>
              <a:t>AJK for inclusion in the 2017-18 PDHS final report and today’s presentation for comparability.</a:t>
            </a:r>
          </a:p>
        </p:txBody>
      </p:sp>
    </p:spTree>
    <p:extLst>
      <p:ext uri="{BB962C8B-B14F-4D97-AF65-F5344CB8AC3E}">
        <p14:creationId xmlns:p14="http://schemas.microsoft.com/office/powerpoint/2010/main" val="227024846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noProof="0" dirty="0"/>
              <a:t>Children are breastfed for a median of </a:t>
            </a:r>
            <a:r>
              <a:rPr lang="en-GB" b="1" noProof="0" dirty="0" smtClean="0">
                <a:solidFill>
                  <a:schemeClr val="accent5"/>
                </a:solidFill>
              </a:rPr>
              <a:t>19.4 </a:t>
            </a:r>
            <a:r>
              <a:rPr lang="en-GB" b="1" noProof="0" dirty="0">
                <a:solidFill>
                  <a:schemeClr val="accent5"/>
                </a:solidFill>
              </a:rPr>
              <a:t>months </a:t>
            </a:r>
            <a:r>
              <a:rPr lang="en-GB" noProof="0" dirty="0"/>
              <a:t>and </a:t>
            </a:r>
            <a:r>
              <a:rPr lang="en-GB" b="1" noProof="0" dirty="0">
                <a:solidFill>
                  <a:schemeClr val="accent5"/>
                </a:solidFill>
              </a:rPr>
              <a:t>exclusively breastfed </a:t>
            </a:r>
            <a:r>
              <a:rPr lang="en-GB" noProof="0" dirty="0"/>
              <a:t>for </a:t>
            </a:r>
            <a:r>
              <a:rPr lang="en-GB" b="1" noProof="0" dirty="0" smtClean="0">
                <a:solidFill>
                  <a:schemeClr val="accent5"/>
                </a:solidFill>
              </a:rPr>
              <a:t>1.6 </a:t>
            </a:r>
            <a:r>
              <a:rPr lang="en-GB" b="1" noProof="0" dirty="0">
                <a:solidFill>
                  <a:schemeClr val="accent5"/>
                </a:solidFill>
              </a:rPr>
              <a:t>months</a:t>
            </a:r>
            <a:r>
              <a:rPr lang="en-GB" noProof="0" dirty="0"/>
              <a:t>.</a:t>
            </a:r>
          </a:p>
          <a:p>
            <a:pPr>
              <a:spcBef>
                <a:spcPts val="0"/>
              </a:spcBef>
              <a:spcAft>
                <a:spcPts val="1800"/>
              </a:spcAft>
              <a:buClr>
                <a:schemeClr val="tx1"/>
              </a:buClr>
            </a:pPr>
            <a:r>
              <a:rPr lang="en-GB" b="1" noProof="0" dirty="0">
                <a:solidFill>
                  <a:schemeClr val="accent5"/>
                </a:solidFill>
              </a:rPr>
              <a:t>48% </a:t>
            </a:r>
            <a:r>
              <a:rPr lang="en-GB" noProof="0" dirty="0"/>
              <a:t>of children under 6 months are </a:t>
            </a:r>
            <a:r>
              <a:rPr lang="en-GB" b="1" noProof="0" dirty="0">
                <a:solidFill>
                  <a:schemeClr val="accent5"/>
                </a:solidFill>
              </a:rPr>
              <a:t>exclusively breastfed</a:t>
            </a:r>
            <a:r>
              <a:rPr lang="en-GB" noProof="0" dirty="0"/>
              <a:t>.</a:t>
            </a:r>
          </a:p>
          <a:p>
            <a:pPr>
              <a:spcBef>
                <a:spcPts val="0"/>
              </a:spcBef>
              <a:spcAft>
                <a:spcPts val="1800"/>
              </a:spcAft>
              <a:buClr>
                <a:schemeClr val="tx1"/>
              </a:buClr>
            </a:pPr>
            <a:r>
              <a:rPr lang="en-GB" b="1" noProof="0" dirty="0">
                <a:solidFill>
                  <a:schemeClr val="accent5"/>
                </a:solidFill>
              </a:rPr>
              <a:t>29% </a:t>
            </a:r>
            <a:r>
              <a:rPr lang="en-GB" noProof="0" dirty="0"/>
              <a:t>pregnant women took </a:t>
            </a:r>
            <a:r>
              <a:rPr lang="en-GB" b="1" noProof="0" dirty="0">
                <a:solidFill>
                  <a:schemeClr val="accent5"/>
                </a:solidFill>
              </a:rPr>
              <a:t>iron supplements</a:t>
            </a:r>
            <a:r>
              <a:rPr lang="en-GB" noProof="0" dirty="0"/>
              <a:t> for 90+ days as recommended.</a:t>
            </a:r>
          </a:p>
          <a:p>
            <a:pPr>
              <a:spcBef>
                <a:spcPts val="0"/>
              </a:spcBef>
              <a:spcAft>
                <a:spcPts val="1800"/>
              </a:spcAft>
              <a:buClr>
                <a:schemeClr val="tx1"/>
              </a:buClr>
            </a:pPr>
            <a:r>
              <a:rPr lang="en-GB" b="1" noProof="0" dirty="0">
                <a:solidFill>
                  <a:schemeClr val="accent5"/>
                </a:solidFill>
              </a:rPr>
              <a:t>38% </a:t>
            </a:r>
            <a:r>
              <a:rPr lang="en-GB" noProof="0" dirty="0"/>
              <a:t>of children under 5 are </a:t>
            </a:r>
            <a:r>
              <a:rPr lang="en-GB" b="1" noProof="0" dirty="0">
                <a:solidFill>
                  <a:schemeClr val="accent5"/>
                </a:solidFill>
              </a:rPr>
              <a:t>stunted</a:t>
            </a:r>
            <a:r>
              <a:rPr lang="en-GB" noProof="0" dirty="0"/>
              <a:t>.</a:t>
            </a:r>
          </a:p>
          <a:p>
            <a:pPr>
              <a:spcBef>
                <a:spcPts val="0"/>
              </a:spcBef>
              <a:spcAft>
                <a:spcPts val="1800"/>
              </a:spcAft>
              <a:buClr>
                <a:schemeClr val="tx1"/>
              </a:buClr>
            </a:pPr>
            <a:r>
              <a:rPr lang="en-GB" b="1" dirty="0">
                <a:solidFill>
                  <a:schemeClr val="accent5"/>
                </a:solidFill>
              </a:rPr>
              <a:t>52% </a:t>
            </a:r>
            <a:r>
              <a:rPr lang="en-GB" dirty="0"/>
              <a:t>of women are </a:t>
            </a:r>
            <a:r>
              <a:rPr lang="en-GB" b="1" dirty="0">
                <a:solidFill>
                  <a:schemeClr val="accent5"/>
                </a:solidFill>
              </a:rPr>
              <a:t>overweight or obese</a:t>
            </a:r>
            <a:r>
              <a:rPr lang="en-GB" dirty="0"/>
              <a:t>.</a:t>
            </a:r>
          </a:p>
          <a:p>
            <a:pPr>
              <a:spcBef>
                <a:spcPts val="0"/>
              </a:spcBef>
              <a:spcAft>
                <a:spcPts val="1800"/>
              </a:spcAft>
              <a:buClr>
                <a:schemeClr val="tx1"/>
              </a:buClr>
            </a:pPr>
            <a:endParaRPr lang="en-GB" noProof="0" dirty="0"/>
          </a:p>
        </p:txBody>
      </p:sp>
    </p:spTree>
    <p:extLst>
      <p:ext uri="{BB962C8B-B14F-4D97-AF65-F5344CB8AC3E}">
        <p14:creationId xmlns:p14="http://schemas.microsoft.com/office/powerpoint/2010/main" val="51978245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GB" sz="4400" b="1" dirty="0">
                <a:solidFill>
                  <a:schemeClr val="bg1"/>
                </a:solidFill>
              </a:rPr>
              <a:t>Disability </a:t>
            </a:r>
            <a:r>
              <a:rPr lang="en-GB" sz="4400" b="1" dirty="0" smtClean="0">
                <a:solidFill>
                  <a:schemeClr val="bg1"/>
                </a:solidFill>
              </a:rPr>
              <a:t>&amp; </a:t>
            </a:r>
            <a:r>
              <a:rPr lang="en-GB" sz="4400" b="1" dirty="0">
                <a:solidFill>
                  <a:schemeClr val="bg1"/>
                </a:solidFill>
              </a:rPr>
              <a:t>Migration</a:t>
            </a: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GB" sz="2000" i="1" dirty="0">
                <a:solidFill>
                  <a:schemeClr val="bg1"/>
                </a:solidFill>
              </a:rPr>
              <a:t>Follow along on Twitter!  </a:t>
            </a:r>
          </a:p>
          <a:p>
            <a:pPr algn="r"/>
            <a:r>
              <a:rPr lang="en-GB" sz="2000" i="1" dirty="0">
                <a:solidFill>
                  <a:schemeClr val="bg1"/>
                </a:solidFill>
              </a:rPr>
              <a:t>#</a:t>
            </a:r>
            <a:r>
              <a:rPr lang="en-GB" sz="2000" i="1" dirty="0" err="1">
                <a:solidFill>
                  <a:schemeClr val="bg1"/>
                </a:solidFill>
              </a:rPr>
              <a:t>PakistanDHS</a:t>
            </a:r>
            <a:endParaRPr lang="en-GB" sz="2000" i="1" dirty="0">
              <a:solidFill>
                <a:schemeClr val="bg1"/>
              </a:solidFill>
            </a:endParaRPr>
          </a:p>
        </p:txBody>
      </p:sp>
    </p:spTree>
    <p:extLst>
      <p:ext uri="{BB962C8B-B14F-4D97-AF65-F5344CB8AC3E}">
        <p14:creationId xmlns:p14="http://schemas.microsoft.com/office/powerpoint/2010/main" val="223279746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Difficulty by Domain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68358950"/>
              </p:ext>
            </p:extLst>
          </p:nvPr>
        </p:nvGraphicFramePr>
        <p:xfrm>
          <a:off x="17755" y="1643064"/>
          <a:ext cx="9126245"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GB" i="1" dirty="0"/>
              <a:t>Percent of the de facto household population age 5 and above with difficulty by domain</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88365198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Degree of Difficulty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78968797"/>
              </p:ext>
            </p:extLst>
          </p:nvPr>
        </p:nvGraphicFramePr>
        <p:xfrm>
          <a:off x="461963" y="1643064"/>
          <a:ext cx="8256587"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GB" i="1" dirty="0"/>
              <a:t>Percent distribution of the de facto household population age 5 and above </a:t>
            </a:r>
          </a:p>
          <a:p>
            <a:pPr algn="ctr"/>
            <a:r>
              <a:rPr lang="en-GB" i="1" dirty="0"/>
              <a:t>by degree of difficulty in functioning</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79704481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Disability among Adults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882936423"/>
              </p:ext>
            </p:extLst>
          </p:nvPr>
        </p:nvGraphicFramePr>
        <p:xfrm>
          <a:off x="17755" y="1643064"/>
          <a:ext cx="9126245"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GB" i="1" dirty="0"/>
              <a:t>Percent distribution of household population age 15 and above </a:t>
            </a:r>
            <a:br>
              <a:rPr lang="en-GB" i="1" dirty="0"/>
            </a:br>
            <a:r>
              <a:rPr lang="en-GB" i="1" dirty="0"/>
              <a:t>by highest degree of difficulty in functioning in at least one domain</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410560383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Status of In-migration/immigration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18484823"/>
              </p:ext>
            </p:extLst>
          </p:nvPr>
        </p:nvGraphicFramePr>
        <p:xfrm>
          <a:off x="17755" y="1606550"/>
          <a:ext cx="9126245"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Among usual household members, percent of in-migrants and immigrants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22033054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Current Residence of </a:t>
            </a:r>
            <a:r>
              <a:rPr lang="en-GB" dirty="0"/>
              <a:t>In-migrants</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6197676"/>
              </p:ext>
            </p:extLst>
          </p:nvPr>
        </p:nvGraphicFramePr>
        <p:xfrm>
          <a:off x="0" y="1606550"/>
          <a:ext cx="9143999"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a:t>Percent distribution of in-migrants</a:t>
            </a:r>
          </a:p>
        </p:txBody>
      </p:sp>
      <p:sp>
        <p:nvSpPr>
          <p:cNvPr id="3" name="TextBox 2"/>
          <p:cNvSpPr txBox="1"/>
          <p:nvPr/>
        </p:nvSpPr>
        <p:spPr>
          <a:xfrm>
            <a:off x="5444954" y="5474815"/>
            <a:ext cx="1819275" cy="369332"/>
          </a:xfrm>
          <a:prstGeom prst="rect">
            <a:avLst/>
          </a:prstGeom>
          <a:noFill/>
        </p:spPr>
        <p:txBody>
          <a:bodyPr wrap="square" rtlCol="0">
            <a:spAutoFit/>
          </a:bodyPr>
          <a:lstStyle/>
          <a:p>
            <a:r>
              <a:rPr lang="en-US" b="1" dirty="0">
                <a:solidFill>
                  <a:schemeClr val="bg1"/>
                </a:solidFill>
              </a:rPr>
              <a:t>&gt;</a:t>
            </a:r>
          </a:p>
        </p:txBody>
      </p:sp>
      <p:sp>
        <p:nvSpPr>
          <p:cNvPr id="9" name="TextBox 8"/>
          <p:cNvSpPr txBox="1"/>
          <p:nvPr/>
        </p:nvSpPr>
        <p:spPr>
          <a:xfrm>
            <a:off x="8557818" y="5474815"/>
            <a:ext cx="1819275" cy="369332"/>
          </a:xfrm>
          <a:prstGeom prst="rect">
            <a:avLst/>
          </a:prstGeom>
          <a:noFill/>
        </p:spPr>
        <p:txBody>
          <a:bodyPr wrap="square" rtlCol="0">
            <a:spAutoFit/>
          </a:bodyPr>
          <a:lstStyle/>
          <a:p>
            <a:r>
              <a:rPr lang="en-US" b="1" dirty="0">
                <a:solidFill>
                  <a:schemeClr val="bg1"/>
                </a:solidFill>
              </a:rPr>
              <a:t>&lt;</a:t>
            </a:r>
          </a:p>
        </p:txBody>
      </p:sp>
      <p:sp>
        <p:nvSpPr>
          <p:cNvPr id="10" name="TextBox 9"/>
          <p:cNvSpPr txBox="1"/>
          <p:nvPr/>
        </p:nvSpPr>
        <p:spPr>
          <a:xfrm>
            <a:off x="0" y="6498471"/>
            <a:ext cx="9144000" cy="338554"/>
          </a:xfrm>
          <a:prstGeom prst="rect">
            <a:avLst/>
          </a:prstGeom>
          <a:noFill/>
        </p:spPr>
        <p:txBody>
          <a:bodyPr wrap="square" rtlCol="0">
            <a:spAutoFit/>
          </a:bodyPr>
          <a:lstStyle/>
          <a:p>
            <a:pPr algn="ctr"/>
            <a:r>
              <a:rPr lang="en-US" sz="1600" i="1" dirty="0"/>
              <a:t>Note:  </a:t>
            </a:r>
            <a:r>
              <a:rPr lang="en-US" sz="1600" i="1" dirty="0" smtClean="0"/>
              <a:t>Total excludes </a:t>
            </a:r>
            <a:r>
              <a:rPr lang="en-US" sz="1600" i="1" dirty="0"/>
              <a:t>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02904772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Sex Composition of In-migrants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79146656"/>
              </p:ext>
            </p:extLst>
          </p:nvPr>
        </p:nvGraphicFramePr>
        <p:xfrm>
          <a:off x="0" y="1606550"/>
          <a:ext cx="9143999"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a:t>Percent distribution of in-migrants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415084052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Place of Destination of Out-migrants by Sex</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897568028"/>
              </p:ext>
            </p:extLst>
          </p:nvPr>
        </p:nvGraphicFramePr>
        <p:xfrm>
          <a:off x="17755" y="1606550"/>
          <a:ext cx="9126245"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out-migrants in the last 10 years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49253959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Reasons for Emigration</a:t>
            </a:r>
            <a:endParaRPr lang="en-US" dirty="0"/>
          </a:p>
        </p:txBody>
      </p:sp>
      <p:sp>
        <p:nvSpPr>
          <p:cNvPr id="4" name="TextBox 3"/>
          <p:cNvSpPr txBox="1"/>
          <p:nvPr/>
        </p:nvSpPr>
        <p:spPr>
          <a:xfrm>
            <a:off x="17755" y="1002397"/>
            <a:ext cx="9144000" cy="369332"/>
          </a:xfrm>
          <a:prstGeom prst="rect">
            <a:avLst/>
          </a:prstGeom>
          <a:noFill/>
        </p:spPr>
        <p:txBody>
          <a:bodyPr wrap="square" rtlCol="0">
            <a:spAutoFit/>
          </a:bodyPr>
          <a:lstStyle/>
          <a:p>
            <a:pPr algn="ctr"/>
            <a:r>
              <a:rPr lang="en-US" i="1" dirty="0"/>
              <a:t>Percent </a:t>
            </a:r>
            <a:r>
              <a:rPr lang="en-US" i="1" dirty="0" smtClean="0"/>
              <a:t>distribution of emigrants by reason for migration</a:t>
            </a:r>
            <a:endParaRPr lang="en-US" i="1" dirty="0"/>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1927726966"/>
              </p:ext>
            </p:extLst>
          </p:nvPr>
        </p:nvGraphicFramePr>
        <p:xfrm>
          <a:off x="0" y="1529080"/>
          <a:ext cx="9143999" cy="496939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33805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Results of Household and </a:t>
            </a:r>
            <a:br>
              <a:rPr lang="en-GB" noProof="0" dirty="0"/>
            </a:br>
            <a:r>
              <a:rPr lang="en-GB"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46656529"/>
              </p:ext>
            </p:extLst>
          </p:nvPr>
        </p:nvGraphicFramePr>
        <p:xfrm>
          <a:off x="300297" y="1502209"/>
          <a:ext cx="8543406" cy="5090160"/>
        </p:xfrm>
        <a:graphic>
          <a:graphicData uri="http://schemas.openxmlformats.org/drawingml/2006/table">
            <a:tbl>
              <a:tblPr firstRow="1" bandRow="1">
                <a:tableStyleId>{7DF18680-E054-41AD-8BC1-D1AEF772440D}</a:tableStyleId>
              </a:tblPr>
              <a:tblGrid>
                <a:gridCol w="4831773">
                  <a:extLst>
                    <a:ext uri="{9D8B030D-6E8A-4147-A177-3AD203B41FA5}">
                      <a16:colId xmlns:a16="http://schemas.microsoft.com/office/drawing/2014/main" xmlns="" val="20000"/>
                    </a:ext>
                  </a:extLst>
                </a:gridCol>
                <a:gridCol w="1133648">
                  <a:extLst>
                    <a:ext uri="{9D8B030D-6E8A-4147-A177-3AD203B41FA5}">
                      <a16:colId xmlns:a16="http://schemas.microsoft.com/office/drawing/2014/main" xmlns="" val="20001"/>
                    </a:ext>
                  </a:extLst>
                </a:gridCol>
                <a:gridCol w="1424558">
                  <a:extLst>
                    <a:ext uri="{9D8B030D-6E8A-4147-A177-3AD203B41FA5}">
                      <a16:colId xmlns:a16="http://schemas.microsoft.com/office/drawing/2014/main" xmlns="" val="20002"/>
                    </a:ext>
                  </a:extLst>
                </a:gridCol>
                <a:gridCol w="1153427">
                  <a:extLst>
                    <a:ext uri="{9D8B030D-6E8A-4147-A177-3AD203B41FA5}">
                      <a16:colId xmlns:a16="http://schemas.microsoft.com/office/drawing/2014/main" xmlns="" val="20003"/>
                    </a:ext>
                  </a:extLst>
                </a:gridCol>
              </a:tblGrid>
              <a:tr h="370840">
                <a:tc>
                  <a:txBody>
                    <a:bodyPr/>
                    <a:lstStyle/>
                    <a:p>
                      <a:pPr algn="l"/>
                      <a:r>
                        <a:rPr lang="en-US" dirty="0"/>
                        <a:t>Household</a:t>
                      </a:r>
                      <a:r>
                        <a:rPr lang="en-US" baseline="0" dirty="0"/>
                        <a:t> interviews</a:t>
                      </a:r>
                      <a:endParaRPr lang="en-US" dirty="0">
                        <a:solidFill>
                          <a:schemeClr val="bg1"/>
                        </a:solidFill>
                      </a:endParaRPr>
                    </a:p>
                  </a:txBody>
                  <a:tcPr anchor="ctr"/>
                </a:tc>
                <a:tc>
                  <a:txBody>
                    <a:bodyPr/>
                    <a:lstStyle/>
                    <a:p>
                      <a:pPr algn="ctr"/>
                      <a:r>
                        <a:rPr lang="en-US" dirty="0"/>
                        <a:t>Pakistan</a:t>
                      </a:r>
                    </a:p>
                  </a:txBody>
                  <a:tcPr anchor="ctr"/>
                </a:tc>
                <a:tc>
                  <a:txBody>
                    <a:bodyPr/>
                    <a:lstStyle/>
                    <a:p>
                      <a:pPr algn="ctr"/>
                      <a:r>
                        <a:rPr lang="en-US" dirty="0">
                          <a:solidFill>
                            <a:schemeClr val="bg1"/>
                          </a:solidFill>
                        </a:rPr>
                        <a:t>Azad</a:t>
                      </a:r>
                      <a:r>
                        <a:rPr lang="en-US" baseline="0" dirty="0">
                          <a:solidFill>
                            <a:schemeClr val="bg1"/>
                          </a:solidFill>
                        </a:rPr>
                        <a:t> Jammu &amp; Kashmir</a:t>
                      </a:r>
                      <a:endParaRPr lang="en-US" dirty="0">
                        <a:solidFill>
                          <a:schemeClr val="bg1"/>
                        </a:solidFill>
                      </a:endParaRPr>
                    </a:p>
                  </a:txBody>
                  <a:tcPr anchor="ctr"/>
                </a:tc>
                <a:tc>
                  <a:txBody>
                    <a:bodyPr/>
                    <a:lstStyle/>
                    <a:p>
                      <a:pPr algn="ctr"/>
                      <a:r>
                        <a:rPr lang="en-US" dirty="0" err="1">
                          <a:solidFill>
                            <a:schemeClr val="bg1"/>
                          </a:solidFill>
                        </a:rPr>
                        <a:t>Gilgit</a:t>
                      </a:r>
                      <a:r>
                        <a:rPr lang="en-US" dirty="0">
                          <a:solidFill>
                            <a:schemeClr val="bg1"/>
                          </a:solidFill>
                        </a:rPr>
                        <a:t> Baltistan</a:t>
                      </a:r>
                    </a:p>
                  </a:txBody>
                  <a:tcPr anchor="ctr"/>
                </a:tc>
                <a:extLst>
                  <a:ext uri="{0D108BD9-81ED-4DB2-BD59-A6C34878D82A}">
                    <a16:rowId xmlns:a16="http://schemas.microsoft.com/office/drawing/2014/main" xmlns="" val="10000"/>
                  </a:ext>
                </a:extLst>
              </a:tr>
              <a:tr h="370840">
                <a:tc>
                  <a:txBody>
                    <a:bodyPr/>
                    <a:lstStyle/>
                    <a:p>
                      <a:r>
                        <a:rPr lang="en-US" dirty="0"/>
                        <a:t>Households selected</a:t>
                      </a:r>
                    </a:p>
                  </a:txBody>
                  <a:tcPr/>
                </a:tc>
                <a:tc>
                  <a:txBody>
                    <a:bodyPr/>
                    <a:lstStyle/>
                    <a:p>
                      <a:pPr algn="ctr"/>
                      <a:r>
                        <a:rPr lang="en-US" dirty="0"/>
                        <a:t>12,815</a:t>
                      </a:r>
                    </a:p>
                  </a:txBody>
                  <a:tcPr/>
                </a:tc>
                <a:tc>
                  <a:txBody>
                    <a:bodyPr/>
                    <a:lstStyle/>
                    <a:p>
                      <a:pPr algn="ctr"/>
                      <a:r>
                        <a:rPr lang="en-US" dirty="0"/>
                        <a:t>1,792</a:t>
                      </a:r>
                    </a:p>
                  </a:txBody>
                  <a:tcPr/>
                </a:tc>
                <a:tc>
                  <a:txBody>
                    <a:bodyPr/>
                    <a:lstStyle/>
                    <a:p>
                      <a:pPr algn="ctr"/>
                      <a:r>
                        <a:rPr lang="en-US" dirty="0"/>
                        <a:t>1,064</a:t>
                      </a:r>
                    </a:p>
                  </a:txBody>
                  <a:tcPr/>
                </a:tc>
                <a:extLst>
                  <a:ext uri="{0D108BD9-81ED-4DB2-BD59-A6C34878D82A}">
                    <a16:rowId xmlns:a16="http://schemas.microsoft.com/office/drawing/2014/main" xmlns="" val="10001"/>
                  </a:ext>
                </a:extLst>
              </a:tr>
              <a:tr h="370840">
                <a:tc>
                  <a:txBody>
                    <a:bodyPr/>
                    <a:lstStyle/>
                    <a:p>
                      <a:r>
                        <a:rPr lang="en-US" dirty="0"/>
                        <a:t>Households occupied</a:t>
                      </a:r>
                    </a:p>
                  </a:txBody>
                  <a:tcPr/>
                </a:tc>
                <a:tc>
                  <a:txBody>
                    <a:bodyPr/>
                    <a:lstStyle/>
                    <a:p>
                      <a:pPr algn="ctr"/>
                      <a:r>
                        <a:rPr lang="en-US" dirty="0"/>
                        <a:t>12,338</a:t>
                      </a:r>
                    </a:p>
                  </a:txBody>
                  <a:tcPr/>
                </a:tc>
                <a:tc>
                  <a:txBody>
                    <a:bodyPr/>
                    <a:lstStyle/>
                    <a:p>
                      <a:pPr algn="ctr"/>
                      <a:r>
                        <a:rPr lang="en-US" dirty="0"/>
                        <a:t>1,728</a:t>
                      </a:r>
                    </a:p>
                  </a:txBody>
                  <a:tcPr/>
                </a:tc>
                <a:tc>
                  <a:txBody>
                    <a:bodyPr/>
                    <a:lstStyle/>
                    <a:p>
                      <a:pPr algn="ctr"/>
                      <a:r>
                        <a:rPr lang="en-US" dirty="0"/>
                        <a:t>985</a:t>
                      </a:r>
                    </a:p>
                  </a:txBody>
                  <a:tcPr/>
                </a:tc>
                <a:extLst>
                  <a:ext uri="{0D108BD9-81ED-4DB2-BD59-A6C34878D82A}">
                    <a16:rowId xmlns:a16="http://schemas.microsoft.com/office/drawing/2014/main" xmlns="" val="10002"/>
                  </a:ext>
                </a:extLst>
              </a:tr>
              <a:tr h="370840">
                <a:tc>
                  <a:txBody>
                    <a:bodyPr/>
                    <a:lstStyle/>
                    <a:p>
                      <a:r>
                        <a:rPr lang="en-US" dirty="0"/>
                        <a:t>Households interviewed</a:t>
                      </a:r>
                    </a:p>
                  </a:txBody>
                  <a:tcPr/>
                </a:tc>
                <a:tc>
                  <a:txBody>
                    <a:bodyPr/>
                    <a:lstStyle/>
                    <a:p>
                      <a:pPr algn="ctr"/>
                      <a:r>
                        <a:rPr lang="en-US" dirty="0"/>
                        <a:t>11,869</a:t>
                      </a:r>
                    </a:p>
                  </a:txBody>
                  <a:tcPr/>
                </a:tc>
                <a:tc>
                  <a:txBody>
                    <a:bodyPr/>
                    <a:lstStyle/>
                    <a:p>
                      <a:pPr algn="ctr"/>
                      <a:r>
                        <a:rPr lang="en-US" dirty="0"/>
                        <a:t>1,697</a:t>
                      </a:r>
                    </a:p>
                  </a:txBody>
                  <a:tcPr/>
                </a:tc>
                <a:tc>
                  <a:txBody>
                    <a:bodyPr/>
                    <a:lstStyle/>
                    <a:p>
                      <a:pPr algn="ctr"/>
                      <a:r>
                        <a:rPr lang="en-US" dirty="0"/>
                        <a:t>974</a:t>
                      </a:r>
                    </a:p>
                  </a:txBody>
                  <a:tcPr/>
                </a:tc>
                <a:extLst>
                  <a:ext uri="{0D108BD9-81ED-4DB2-BD59-A6C34878D82A}">
                    <a16:rowId xmlns:a16="http://schemas.microsoft.com/office/drawing/2014/main" xmlns="" val="10003"/>
                  </a:ext>
                </a:extLst>
              </a:tr>
              <a:tr h="370840">
                <a:tc>
                  <a:txBody>
                    <a:bodyPr/>
                    <a:lstStyle/>
                    <a:p>
                      <a:r>
                        <a:rPr lang="en-US" dirty="0"/>
                        <a:t>Response rate</a:t>
                      </a:r>
                    </a:p>
                  </a:txBody>
                  <a:tcPr/>
                </a:tc>
                <a:tc>
                  <a:txBody>
                    <a:bodyPr/>
                    <a:lstStyle/>
                    <a:p>
                      <a:pPr algn="ctr"/>
                      <a:r>
                        <a:rPr lang="en-US" dirty="0"/>
                        <a:t>96%</a:t>
                      </a:r>
                    </a:p>
                  </a:txBody>
                  <a:tcPr/>
                </a:tc>
                <a:tc>
                  <a:txBody>
                    <a:bodyPr/>
                    <a:lstStyle/>
                    <a:p>
                      <a:pPr algn="ctr"/>
                      <a:r>
                        <a:rPr lang="en-US" dirty="0"/>
                        <a:t>98%</a:t>
                      </a:r>
                    </a:p>
                  </a:txBody>
                  <a:tcPr/>
                </a:tc>
                <a:tc>
                  <a:txBody>
                    <a:bodyPr/>
                    <a:lstStyle/>
                    <a:p>
                      <a:pPr algn="ctr"/>
                      <a:r>
                        <a:rPr lang="en-US" dirty="0"/>
                        <a:t>99%</a:t>
                      </a:r>
                    </a:p>
                  </a:txBody>
                  <a:tcPr/>
                </a:tc>
                <a:extLst>
                  <a:ext uri="{0D108BD9-81ED-4DB2-BD59-A6C34878D82A}">
                    <a16:rowId xmlns:a16="http://schemas.microsoft.com/office/drawing/2014/main" xmlns="" val="10004"/>
                  </a:ext>
                </a:extLst>
              </a:tr>
              <a:tr h="370840">
                <a:tc>
                  <a:txBody>
                    <a:bodyPr/>
                    <a:lstStyle/>
                    <a:p>
                      <a:r>
                        <a:rPr lang="en-US" b="1" dirty="0">
                          <a:solidFill>
                            <a:schemeClr val="bg1"/>
                          </a:solidFill>
                        </a:rPr>
                        <a:t>Interviews with ever-married women age 15-49</a:t>
                      </a:r>
                    </a:p>
                  </a:txBody>
                  <a:tcPr>
                    <a:solidFill>
                      <a:schemeClr val="accent5"/>
                    </a:solidFill>
                  </a:tcPr>
                </a:tc>
                <a:tc>
                  <a:txBody>
                    <a:bodyPr/>
                    <a:lstStyle/>
                    <a:p>
                      <a:endParaRPr lang="en-US" dirty="0"/>
                    </a:p>
                  </a:txBody>
                  <a:tcPr>
                    <a:solidFill>
                      <a:schemeClr val="accent5"/>
                    </a:solidFill>
                  </a:tcPr>
                </a:tc>
                <a:tc>
                  <a:txBody>
                    <a:bodyPr/>
                    <a:lstStyle/>
                    <a:p>
                      <a:endParaRPr lang="en-US" b="1" dirty="0">
                        <a:solidFill>
                          <a:schemeClr val="bg1"/>
                        </a:solidFill>
                      </a:endParaRPr>
                    </a:p>
                  </a:txBody>
                  <a:tcPr>
                    <a:solidFill>
                      <a:schemeClr val="accent5"/>
                    </a:solidFill>
                  </a:tcPr>
                </a:tc>
                <a:tc>
                  <a:txBody>
                    <a:bodyPr/>
                    <a:lstStyle/>
                    <a:p>
                      <a:endParaRPr lang="en-US" b="1" dirty="0">
                        <a:solidFill>
                          <a:schemeClr val="bg1"/>
                        </a:solidFill>
                      </a:endParaRPr>
                    </a:p>
                  </a:txBody>
                  <a:tcPr>
                    <a:solidFill>
                      <a:schemeClr val="accent5"/>
                    </a:solidFill>
                  </a:tcPr>
                </a:tc>
                <a:extLst>
                  <a:ext uri="{0D108BD9-81ED-4DB2-BD59-A6C34878D82A}">
                    <a16:rowId xmlns:a16="http://schemas.microsoft.com/office/drawing/2014/main" xmlns="" val="10005"/>
                  </a:ext>
                </a:extLst>
              </a:tr>
              <a:tr h="370840">
                <a:tc>
                  <a:txBody>
                    <a:bodyPr/>
                    <a:lstStyle/>
                    <a:p>
                      <a:r>
                        <a:rPr lang="en-US" dirty="0"/>
                        <a:t>Eligible</a:t>
                      </a:r>
                      <a:r>
                        <a:rPr lang="en-US" baseline="0" dirty="0"/>
                        <a:t> women</a:t>
                      </a:r>
                      <a:endParaRPr lang="en-US" dirty="0"/>
                    </a:p>
                  </a:txBody>
                  <a:tcPr/>
                </a:tc>
                <a:tc>
                  <a:txBody>
                    <a:bodyPr/>
                    <a:lstStyle/>
                    <a:p>
                      <a:pPr algn="ctr"/>
                      <a:r>
                        <a:rPr lang="en-US" dirty="0"/>
                        <a:t>13,118</a:t>
                      </a:r>
                    </a:p>
                  </a:txBody>
                  <a:tcPr/>
                </a:tc>
                <a:tc>
                  <a:txBody>
                    <a:bodyPr/>
                    <a:lstStyle/>
                    <a:p>
                      <a:pPr algn="ctr"/>
                      <a:r>
                        <a:rPr lang="en-US" dirty="0"/>
                        <a:t>1,769</a:t>
                      </a:r>
                    </a:p>
                  </a:txBody>
                  <a:tcPr/>
                </a:tc>
                <a:tc>
                  <a:txBody>
                    <a:bodyPr/>
                    <a:lstStyle/>
                    <a:p>
                      <a:pPr algn="ctr"/>
                      <a:r>
                        <a:rPr lang="en-US" dirty="0"/>
                        <a:t>1,043</a:t>
                      </a:r>
                    </a:p>
                  </a:txBody>
                  <a:tcPr/>
                </a:tc>
                <a:extLst>
                  <a:ext uri="{0D108BD9-81ED-4DB2-BD59-A6C34878D82A}">
                    <a16:rowId xmlns:a16="http://schemas.microsoft.com/office/drawing/2014/main" xmlns="" val="10006"/>
                  </a:ext>
                </a:extLst>
              </a:tr>
              <a:tr h="370840">
                <a:tc>
                  <a:txBody>
                    <a:bodyPr/>
                    <a:lstStyle/>
                    <a:p>
                      <a:r>
                        <a:rPr lang="en-US" dirty="0"/>
                        <a:t>Women interviewed</a:t>
                      </a:r>
                    </a:p>
                  </a:txBody>
                  <a:tcPr/>
                </a:tc>
                <a:tc>
                  <a:txBody>
                    <a:bodyPr/>
                    <a:lstStyle/>
                    <a:p>
                      <a:pPr algn="ctr"/>
                      <a:r>
                        <a:rPr lang="en-US" dirty="0"/>
                        <a:t>12,364</a:t>
                      </a:r>
                    </a:p>
                  </a:txBody>
                  <a:tcPr/>
                </a:tc>
                <a:tc>
                  <a:txBody>
                    <a:bodyPr/>
                    <a:lstStyle/>
                    <a:p>
                      <a:pPr algn="ctr"/>
                      <a:r>
                        <a:rPr lang="en-US" dirty="0"/>
                        <a:t>1,720</a:t>
                      </a:r>
                    </a:p>
                  </a:txBody>
                  <a:tcPr/>
                </a:tc>
                <a:tc>
                  <a:txBody>
                    <a:bodyPr/>
                    <a:lstStyle/>
                    <a:p>
                      <a:pPr algn="ctr"/>
                      <a:r>
                        <a:rPr lang="en-US" dirty="0"/>
                        <a:t>984</a:t>
                      </a:r>
                    </a:p>
                  </a:txBody>
                  <a:tcPr/>
                </a:tc>
                <a:extLst>
                  <a:ext uri="{0D108BD9-81ED-4DB2-BD59-A6C34878D82A}">
                    <a16:rowId xmlns:a16="http://schemas.microsoft.com/office/drawing/2014/main" xmlns="" val="10007"/>
                  </a:ext>
                </a:extLst>
              </a:tr>
              <a:tr h="370840">
                <a:tc>
                  <a:txBody>
                    <a:bodyPr/>
                    <a:lstStyle/>
                    <a:p>
                      <a:r>
                        <a:rPr lang="en-US" dirty="0"/>
                        <a:t>Response rate</a:t>
                      </a:r>
                    </a:p>
                  </a:txBody>
                  <a:tcPr/>
                </a:tc>
                <a:tc>
                  <a:txBody>
                    <a:bodyPr/>
                    <a:lstStyle/>
                    <a:p>
                      <a:pPr algn="ctr"/>
                      <a:r>
                        <a:rPr lang="en-US" dirty="0"/>
                        <a:t>94%</a:t>
                      </a:r>
                    </a:p>
                  </a:txBody>
                  <a:tcPr/>
                </a:tc>
                <a:tc>
                  <a:txBody>
                    <a:bodyPr/>
                    <a:lstStyle/>
                    <a:p>
                      <a:pPr algn="ctr"/>
                      <a:r>
                        <a:rPr lang="en-US" dirty="0"/>
                        <a:t>97%</a:t>
                      </a:r>
                    </a:p>
                  </a:txBody>
                  <a:tcPr/>
                </a:tc>
                <a:tc>
                  <a:txBody>
                    <a:bodyPr/>
                    <a:lstStyle/>
                    <a:p>
                      <a:pPr algn="ctr"/>
                      <a:r>
                        <a:rPr lang="en-US" dirty="0"/>
                        <a:t>94%</a:t>
                      </a:r>
                    </a:p>
                  </a:txBody>
                  <a:tcPr/>
                </a:tc>
                <a:extLst>
                  <a:ext uri="{0D108BD9-81ED-4DB2-BD59-A6C34878D82A}">
                    <a16:rowId xmlns:a16="http://schemas.microsoft.com/office/drawing/2014/main" xmlns="" val="10008"/>
                  </a:ext>
                </a:extLst>
              </a:tr>
              <a:tr h="370840">
                <a:tc>
                  <a:txBody>
                    <a:bodyPr/>
                    <a:lstStyle/>
                    <a:p>
                      <a:r>
                        <a:rPr lang="en-US" b="1" dirty="0">
                          <a:solidFill>
                            <a:schemeClr val="bg1"/>
                          </a:solidFill>
                        </a:rPr>
                        <a:t>Interviews</a:t>
                      </a:r>
                      <a:r>
                        <a:rPr lang="en-US" b="1" baseline="0" dirty="0">
                          <a:solidFill>
                            <a:schemeClr val="bg1"/>
                          </a:solidFill>
                        </a:rPr>
                        <a:t> with ever-married men age 15-49</a:t>
                      </a:r>
                      <a:endParaRPr lang="en-US" b="1" dirty="0">
                        <a:solidFill>
                          <a:schemeClr val="bg1"/>
                        </a:solidFill>
                      </a:endParaRPr>
                    </a:p>
                  </a:txBody>
                  <a:tcPr>
                    <a:solidFill>
                      <a:schemeClr val="accent5"/>
                    </a:solidFill>
                  </a:tcPr>
                </a:tc>
                <a:tc>
                  <a:txBody>
                    <a:bodyPr/>
                    <a:lstStyle/>
                    <a:p>
                      <a:endParaRPr lang="en-US" dirty="0"/>
                    </a:p>
                  </a:txBody>
                  <a:tcPr>
                    <a:solidFill>
                      <a:schemeClr val="accent5"/>
                    </a:solidFill>
                  </a:tcPr>
                </a:tc>
                <a:tc>
                  <a:txBody>
                    <a:bodyPr/>
                    <a:lstStyle/>
                    <a:p>
                      <a:endParaRPr lang="en-US" b="1" dirty="0">
                        <a:solidFill>
                          <a:schemeClr val="bg1"/>
                        </a:solidFill>
                      </a:endParaRPr>
                    </a:p>
                  </a:txBody>
                  <a:tcPr>
                    <a:solidFill>
                      <a:schemeClr val="accent5"/>
                    </a:solidFill>
                  </a:tcPr>
                </a:tc>
                <a:tc>
                  <a:txBody>
                    <a:bodyPr/>
                    <a:lstStyle/>
                    <a:p>
                      <a:endParaRPr lang="en-US" b="1" dirty="0">
                        <a:solidFill>
                          <a:schemeClr val="bg1"/>
                        </a:solidFill>
                      </a:endParaRPr>
                    </a:p>
                  </a:txBody>
                  <a:tcPr>
                    <a:solidFill>
                      <a:schemeClr val="accent5"/>
                    </a:solidFill>
                  </a:tcPr>
                </a:tc>
                <a:extLst>
                  <a:ext uri="{0D108BD9-81ED-4DB2-BD59-A6C34878D82A}">
                    <a16:rowId xmlns:a16="http://schemas.microsoft.com/office/drawing/2014/main" xmlns="" val="10009"/>
                  </a:ext>
                </a:extLst>
              </a:tr>
              <a:tr h="370840">
                <a:tc>
                  <a:txBody>
                    <a:bodyPr/>
                    <a:lstStyle/>
                    <a:p>
                      <a:r>
                        <a:rPr lang="en-US" dirty="0"/>
                        <a:t>Eligible</a:t>
                      </a:r>
                      <a:r>
                        <a:rPr lang="en-US" baseline="0" dirty="0"/>
                        <a:t> men</a:t>
                      </a:r>
                      <a:endParaRPr lang="en-US" dirty="0"/>
                    </a:p>
                  </a:txBody>
                  <a:tcPr/>
                </a:tc>
                <a:tc>
                  <a:txBody>
                    <a:bodyPr/>
                    <a:lstStyle/>
                    <a:p>
                      <a:pPr algn="ctr"/>
                      <a:r>
                        <a:rPr lang="en-US" dirty="0"/>
                        <a:t>3,634</a:t>
                      </a:r>
                    </a:p>
                  </a:txBody>
                  <a:tcPr/>
                </a:tc>
                <a:tc>
                  <a:txBody>
                    <a:bodyPr/>
                    <a:lstStyle/>
                    <a:p>
                      <a:pPr algn="ctr"/>
                      <a:r>
                        <a:rPr lang="en-US" dirty="0"/>
                        <a:t>359</a:t>
                      </a:r>
                    </a:p>
                  </a:txBody>
                  <a:tcPr/>
                </a:tc>
                <a:tc>
                  <a:txBody>
                    <a:bodyPr/>
                    <a:lstStyle/>
                    <a:p>
                      <a:pPr algn="ctr"/>
                      <a:r>
                        <a:rPr lang="en-US" dirty="0"/>
                        <a:t>250</a:t>
                      </a:r>
                    </a:p>
                  </a:txBody>
                  <a:tcPr/>
                </a:tc>
                <a:extLst>
                  <a:ext uri="{0D108BD9-81ED-4DB2-BD59-A6C34878D82A}">
                    <a16:rowId xmlns:a16="http://schemas.microsoft.com/office/drawing/2014/main" xmlns="" val="10010"/>
                  </a:ext>
                </a:extLst>
              </a:tr>
              <a:tr h="370840">
                <a:tc>
                  <a:txBody>
                    <a:bodyPr/>
                    <a:lstStyle/>
                    <a:p>
                      <a:r>
                        <a:rPr lang="en-US" dirty="0"/>
                        <a:t>Men</a:t>
                      </a:r>
                      <a:r>
                        <a:rPr lang="en-US" baseline="0" dirty="0"/>
                        <a:t> interviewed</a:t>
                      </a:r>
                      <a:endParaRPr lang="en-US" dirty="0"/>
                    </a:p>
                  </a:txBody>
                  <a:tcPr/>
                </a:tc>
                <a:tc>
                  <a:txBody>
                    <a:bodyPr/>
                    <a:lstStyle/>
                    <a:p>
                      <a:pPr algn="ctr"/>
                      <a:r>
                        <a:rPr lang="en-US" dirty="0"/>
                        <a:t>3,145</a:t>
                      </a:r>
                    </a:p>
                  </a:txBody>
                  <a:tcPr/>
                </a:tc>
                <a:tc>
                  <a:txBody>
                    <a:bodyPr/>
                    <a:lstStyle/>
                    <a:p>
                      <a:pPr algn="ctr"/>
                      <a:r>
                        <a:rPr lang="en-US" dirty="0"/>
                        <a:t>336</a:t>
                      </a:r>
                    </a:p>
                  </a:txBody>
                  <a:tcPr/>
                </a:tc>
                <a:tc>
                  <a:txBody>
                    <a:bodyPr/>
                    <a:lstStyle/>
                    <a:p>
                      <a:pPr algn="ctr"/>
                      <a:r>
                        <a:rPr lang="en-US" dirty="0"/>
                        <a:t>210</a:t>
                      </a:r>
                    </a:p>
                  </a:txBody>
                  <a:tcPr/>
                </a:tc>
                <a:extLst>
                  <a:ext uri="{0D108BD9-81ED-4DB2-BD59-A6C34878D82A}">
                    <a16:rowId xmlns:a16="http://schemas.microsoft.com/office/drawing/2014/main" xmlns="" val="10011"/>
                  </a:ext>
                </a:extLst>
              </a:tr>
              <a:tr h="370840">
                <a:tc>
                  <a:txBody>
                    <a:bodyPr/>
                    <a:lstStyle/>
                    <a:p>
                      <a:r>
                        <a:rPr lang="en-US" dirty="0"/>
                        <a:t>Response</a:t>
                      </a:r>
                      <a:r>
                        <a:rPr lang="en-US" baseline="0" dirty="0"/>
                        <a:t> rate</a:t>
                      </a:r>
                      <a:endParaRPr lang="en-US" dirty="0"/>
                    </a:p>
                  </a:txBody>
                  <a:tcPr/>
                </a:tc>
                <a:tc>
                  <a:txBody>
                    <a:bodyPr/>
                    <a:lstStyle/>
                    <a:p>
                      <a:pPr algn="ctr"/>
                      <a:r>
                        <a:rPr lang="en-US" dirty="0"/>
                        <a:t>87%</a:t>
                      </a:r>
                    </a:p>
                  </a:txBody>
                  <a:tcPr/>
                </a:tc>
                <a:tc>
                  <a:txBody>
                    <a:bodyPr/>
                    <a:lstStyle/>
                    <a:p>
                      <a:pPr algn="ctr"/>
                      <a:r>
                        <a:rPr lang="en-US" dirty="0"/>
                        <a:t>94%</a:t>
                      </a:r>
                    </a:p>
                  </a:txBody>
                  <a:tcPr/>
                </a:tc>
                <a:tc>
                  <a:txBody>
                    <a:bodyPr/>
                    <a:lstStyle/>
                    <a:p>
                      <a:pPr algn="ctr"/>
                      <a:r>
                        <a:rPr lang="en-US" dirty="0"/>
                        <a:t>84%</a:t>
                      </a:r>
                    </a:p>
                  </a:txBody>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125344310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Remittances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2559627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02397"/>
            <a:ext cx="9144000" cy="646331"/>
          </a:xfrm>
          <a:prstGeom prst="rect">
            <a:avLst/>
          </a:prstGeom>
          <a:noFill/>
        </p:spPr>
        <p:txBody>
          <a:bodyPr wrap="square" rtlCol="0">
            <a:spAutoFit/>
          </a:bodyPr>
          <a:lstStyle/>
          <a:p>
            <a:pPr algn="ctr"/>
            <a:r>
              <a:rPr lang="en-US" i="1" dirty="0"/>
              <a:t>Percent of households with at least one out-migrant or emigrant who migrated in the last 10 years the received remittances from the migrant in the 12 months before the survey</a:t>
            </a:r>
          </a:p>
        </p:txBody>
      </p:sp>
    </p:spTree>
    <p:extLst>
      <p:ext uri="{BB962C8B-B14F-4D97-AF65-F5344CB8AC3E}">
        <p14:creationId xmlns:p14="http://schemas.microsoft.com/office/powerpoint/2010/main" val="139231070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rmAutofit fontScale="92500" lnSpcReduction="10000"/>
          </a:bodyPr>
          <a:lstStyle/>
          <a:p>
            <a:r>
              <a:rPr lang="en-US" b="1" dirty="0" smtClean="0">
                <a:solidFill>
                  <a:schemeClr val="accent5"/>
                </a:solidFill>
              </a:rPr>
              <a:t>81% </a:t>
            </a:r>
            <a:r>
              <a:rPr lang="en-US" dirty="0" smtClean="0"/>
              <a:t>of the household population above age 5 do not have difficulty in any domain, while </a:t>
            </a:r>
            <a:r>
              <a:rPr lang="en-US" b="1" dirty="0" smtClean="0">
                <a:solidFill>
                  <a:schemeClr val="accent5"/>
                </a:solidFill>
              </a:rPr>
              <a:t>6% </a:t>
            </a:r>
            <a:r>
              <a:rPr lang="en-US" dirty="0" smtClean="0"/>
              <a:t>have difficulty in at least one domain. </a:t>
            </a:r>
          </a:p>
          <a:p>
            <a:r>
              <a:rPr lang="en-US" dirty="0" smtClean="0"/>
              <a:t>Among </a:t>
            </a:r>
            <a:r>
              <a:rPr lang="en-US" dirty="0"/>
              <a:t>adults age 15 and older, </a:t>
            </a:r>
            <a:r>
              <a:rPr lang="en-US" b="1" dirty="0">
                <a:solidFill>
                  <a:schemeClr val="accent5"/>
                </a:solidFill>
              </a:rPr>
              <a:t>9%</a:t>
            </a:r>
            <a:r>
              <a:rPr lang="en-US" dirty="0"/>
              <a:t> of women and </a:t>
            </a:r>
            <a:r>
              <a:rPr lang="en-US" b="1" dirty="0">
                <a:solidFill>
                  <a:schemeClr val="accent5"/>
                </a:solidFill>
              </a:rPr>
              <a:t>7% </a:t>
            </a:r>
            <a:r>
              <a:rPr lang="en-US" dirty="0"/>
              <a:t>of men have </a:t>
            </a:r>
            <a:r>
              <a:rPr lang="en-US" b="1" dirty="0">
                <a:solidFill>
                  <a:schemeClr val="accent5"/>
                </a:solidFill>
              </a:rPr>
              <a:t>a lot of difficulty or cannot function in at least one domain</a:t>
            </a:r>
            <a:r>
              <a:rPr lang="en-US" dirty="0"/>
              <a:t>. </a:t>
            </a:r>
          </a:p>
          <a:p>
            <a:r>
              <a:rPr lang="en-US" dirty="0"/>
              <a:t>The incidence of in-migration/immigration is </a:t>
            </a:r>
            <a:r>
              <a:rPr lang="en-US" b="1" dirty="0">
                <a:solidFill>
                  <a:schemeClr val="accent5"/>
                </a:solidFill>
              </a:rPr>
              <a:t>11%</a:t>
            </a:r>
            <a:r>
              <a:rPr lang="en-US" dirty="0"/>
              <a:t>, meaning 1 in 9 persons in Pakistan have moved to their current place of residence from another place. </a:t>
            </a:r>
          </a:p>
          <a:p>
            <a:pPr>
              <a:buClr>
                <a:schemeClr val="tx1"/>
              </a:buClr>
            </a:pPr>
            <a:r>
              <a:rPr lang="en-US" b="1" dirty="0">
                <a:solidFill>
                  <a:schemeClr val="accent5"/>
                </a:solidFill>
              </a:rPr>
              <a:t>Three-quarters</a:t>
            </a:r>
            <a:r>
              <a:rPr lang="en-US" dirty="0"/>
              <a:t> of in-migrants live within the region of their birth. </a:t>
            </a:r>
            <a:endParaRPr lang="en-US" dirty="0" smtClean="0"/>
          </a:p>
          <a:p>
            <a:r>
              <a:rPr lang="en-GB" b="1" dirty="0" smtClean="0">
                <a:solidFill>
                  <a:schemeClr val="accent5"/>
                </a:solidFill>
              </a:rPr>
              <a:t>52% </a:t>
            </a:r>
            <a:r>
              <a:rPr lang="en-GB" dirty="0"/>
              <a:t>of out-migrants </a:t>
            </a:r>
            <a:r>
              <a:rPr lang="en-GB" dirty="0" smtClean="0"/>
              <a:t>moved </a:t>
            </a:r>
            <a:r>
              <a:rPr lang="en-GB" dirty="0"/>
              <a:t>to a city within Pakistan, </a:t>
            </a:r>
            <a:r>
              <a:rPr lang="en-GB" b="1" dirty="0">
                <a:solidFill>
                  <a:schemeClr val="accent5"/>
                </a:solidFill>
              </a:rPr>
              <a:t>29%</a:t>
            </a:r>
            <a:r>
              <a:rPr lang="en-GB" dirty="0"/>
              <a:t> moved to another country, and </a:t>
            </a:r>
            <a:r>
              <a:rPr lang="en-GB" b="1" dirty="0">
                <a:solidFill>
                  <a:schemeClr val="accent5"/>
                </a:solidFill>
              </a:rPr>
              <a:t>19% </a:t>
            </a:r>
            <a:r>
              <a:rPr lang="en-GB" dirty="0"/>
              <a:t>moved to a rural area within Pakistan. </a:t>
            </a:r>
            <a:endParaRPr lang="en-US" dirty="0"/>
          </a:p>
          <a:p>
            <a:endParaRPr lang="en-US" dirty="0"/>
          </a:p>
        </p:txBody>
      </p:sp>
    </p:spTree>
    <p:extLst>
      <p:ext uri="{BB962C8B-B14F-4D97-AF65-F5344CB8AC3E}">
        <p14:creationId xmlns:p14="http://schemas.microsoft.com/office/powerpoint/2010/main" val="318057742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1323439"/>
          </a:xfrm>
          <a:prstGeom prst="rect">
            <a:avLst/>
          </a:prstGeom>
          <a:noFill/>
        </p:spPr>
        <p:txBody>
          <a:bodyPr wrap="square" rtlCol="0">
            <a:spAutoFit/>
          </a:bodyPr>
          <a:lstStyle/>
          <a:p>
            <a:pPr algn="ctr"/>
            <a:r>
              <a:rPr lang="en-GB" sz="4000" b="1" dirty="0">
                <a:solidFill>
                  <a:schemeClr val="bg1"/>
                </a:solidFill>
              </a:rPr>
              <a:t>Women’s </a:t>
            </a:r>
            <a:r>
              <a:rPr lang="en-GB" sz="4000" b="1" dirty="0" smtClean="0">
                <a:solidFill>
                  <a:schemeClr val="bg1"/>
                </a:solidFill>
              </a:rPr>
              <a:t>Empowerment &amp; </a:t>
            </a:r>
            <a:br>
              <a:rPr lang="en-GB" sz="4000" b="1" dirty="0" smtClean="0">
                <a:solidFill>
                  <a:schemeClr val="bg1"/>
                </a:solidFill>
              </a:rPr>
            </a:br>
            <a:r>
              <a:rPr lang="en-GB" sz="4000" b="1" dirty="0" smtClean="0">
                <a:solidFill>
                  <a:schemeClr val="bg1"/>
                </a:solidFill>
              </a:rPr>
              <a:t>Domestic Violence</a:t>
            </a:r>
            <a:endParaRPr lang="en-GB" sz="4000" b="1" dirty="0">
              <a:solidFill>
                <a:schemeClr val="bg1"/>
              </a:solidFill>
            </a:endParaRPr>
          </a:p>
        </p:txBody>
      </p:sp>
      <p:sp>
        <p:nvSpPr>
          <p:cNvPr id="3" name="TextBox 2"/>
          <p:cNvSpPr txBox="1"/>
          <p:nvPr/>
        </p:nvSpPr>
        <p:spPr>
          <a:xfrm>
            <a:off x="6374166" y="1273506"/>
            <a:ext cx="2769834" cy="707886"/>
          </a:xfrm>
          <a:prstGeom prst="rect">
            <a:avLst/>
          </a:prstGeom>
          <a:noFill/>
        </p:spPr>
        <p:txBody>
          <a:bodyPr wrap="square" rtlCol="0">
            <a:spAutoFit/>
          </a:bodyPr>
          <a:lstStyle/>
          <a:p>
            <a:pPr algn="r"/>
            <a:r>
              <a:rPr lang="en-GB" sz="2000" i="1" dirty="0">
                <a:solidFill>
                  <a:schemeClr val="bg1"/>
                </a:solidFill>
              </a:rPr>
              <a:t>Follow along on Twitter!  </a:t>
            </a:r>
          </a:p>
          <a:p>
            <a:pPr algn="r"/>
            <a:r>
              <a:rPr lang="en-GB" sz="2000" i="1" dirty="0">
                <a:solidFill>
                  <a:schemeClr val="bg1"/>
                </a:solidFill>
              </a:rPr>
              <a:t>#</a:t>
            </a:r>
            <a:r>
              <a:rPr lang="en-GB" sz="2000" i="1" dirty="0" err="1">
                <a:solidFill>
                  <a:schemeClr val="bg1"/>
                </a:solidFill>
              </a:rPr>
              <a:t>PakistanDHS</a:t>
            </a:r>
            <a:endParaRPr lang="en-GB"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Employment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71363200"/>
              </p:ext>
            </p:extLst>
          </p:nvPr>
        </p:nvGraphicFramePr>
        <p:xfrm>
          <a:off x="461963" y="1643064"/>
          <a:ext cx="8256587"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GB" i="1" dirty="0"/>
              <a:t>Percent of married women and men age 15-49 who</a:t>
            </a:r>
          </a:p>
          <a:p>
            <a:pPr algn="ctr"/>
            <a:r>
              <a:rPr lang="en-GB" i="1" dirty="0"/>
              <a:t>were employed in the 12 months before the survey</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950771702"/>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Type of Payment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57392138"/>
              </p:ext>
            </p:extLst>
          </p:nvPr>
        </p:nvGraphicFramePr>
        <p:xfrm>
          <a:off x="461963" y="1643064"/>
          <a:ext cx="8256587"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Percent distribution of payment type among married women and men age 15-49</a:t>
            </a:r>
            <a:br>
              <a:rPr lang="en-US" i="1" dirty="0"/>
            </a:br>
            <a:r>
              <a:rPr lang="en-US" i="1" dirty="0"/>
              <a:t>who were employed in the 12 months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38994940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Control over Women’s Earnings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61844509"/>
              </p:ext>
            </p:extLst>
          </p:nvPr>
        </p:nvGraphicFramePr>
        <p:xfrm>
          <a:off x="461963" y="1643064"/>
          <a:ext cx="8256587"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Percent distribution of working married women who received cash earnings  </a:t>
            </a:r>
            <a:br>
              <a:rPr lang="en-US" i="1" dirty="0"/>
            </a:br>
            <a:r>
              <a:rPr lang="en-US" i="1" dirty="0"/>
              <a:t>by person who decides how women’s earnings are used</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17093347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Comparing Women’s and </a:t>
            </a:r>
            <a:br>
              <a:rPr lang="en-GB" sz="4000" noProof="0" dirty="0"/>
            </a:br>
            <a:r>
              <a:rPr lang="en-GB" sz="4000" noProof="0" dirty="0"/>
              <a:t>their Partners’ Earnings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56708373"/>
              </p:ext>
            </p:extLst>
          </p:nvPr>
        </p:nvGraphicFramePr>
        <p:xfrm>
          <a:off x="461963" y="1924334"/>
          <a:ext cx="8256587" cy="457413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7155"/>
            <a:ext cx="9144000" cy="646331"/>
          </a:xfrm>
          <a:prstGeom prst="rect">
            <a:avLst/>
          </a:prstGeom>
          <a:noFill/>
        </p:spPr>
        <p:txBody>
          <a:bodyPr wrap="square" rtlCol="0">
            <a:spAutoFit/>
          </a:bodyPr>
          <a:lstStyle/>
          <a:p>
            <a:pPr algn="ctr"/>
            <a:r>
              <a:rPr lang="en-US" i="1" dirty="0"/>
              <a:t>Percent distribution of working married women age 15-49 </a:t>
            </a:r>
            <a:br>
              <a:rPr lang="en-US" i="1" dirty="0"/>
            </a:br>
            <a:r>
              <a:rPr lang="en-US" i="1" dirty="0"/>
              <a:t>by whether she earned more or less than her husband</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95578093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Ownership of House and Land</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84536149"/>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GB" i="1" dirty="0"/>
              <a:t>Percent of ever-married women and men age 15-49 who:</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86890601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Ownership and Use of Bank Accounts </a:t>
            </a:r>
            <a:br>
              <a:rPr lang="en-GB" sz="3600" dirty="0"/>
            </a:br>
            <a:r>
              <a:rPr lang="en-GB" sz="3600" dirty="0"/>
              <a:t>and Mobile Phones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93441458"/>
              </p:ext>
            </p:extLst>
          </p:nvPr>
        </p:nvGraphicFramePr>
        <p:xfrm>
          <a:off x="137652" y="1244600"/>
          <a:ext cx="8919262" cy="52538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68594" y="1606550"/>
            <a:ext cx="3696929" cy="646331"/>
          </a:xfrm>
          <a:prstGeom prst="rect">
            <a:avLst/>
          </a:prstGeom>
          <a:noFill/>
        </p:spPr>
        <p:txBody>
          <a:bodyPr wrap="square" rtlCol="0">
            <a:spAutoFit/>
          </a:bodyPr>
          <a:lstStyle/>
          <a:p>
            <a:pPr algn="ctr"/>
            <a:r>
              <a:rPr lang="en-GB" i="1" dirty="0"/>
              <a:t>Percent of ever-married women and men age 15-49 who:</a:t>
            </a:r>
          </a:p>
        </p:txBody>
      </p:sp>
      <p:sp>
        <p:nvSpPr>
          <p:cNvPr id="9" name="TextBox 8"/>
          <p:cNvSpPr txBox="1"/>
          <p:nvPr/>
        </p:nvSpPr>
        <p:spPr>
          <a:xfrm>
            <a:off x="5976257" y="1339765"/>
            <a:ext cx="3167742" cy="923330"/>
          </a:xfrm>
          <a:prstGeom prst="rect">
            <a:avLst/>
          </a:prstGeom>
          <a:noFill/>
        </p:spPr>
        <p:txBody>
          <a:bodyPr wrap="square" rtlCol="0">
            <a:spAutoFit/>
          </a:bodyPr>
          <a:lstStyle/>
          <a:p>
            <a:pPr algn="ctr"/>
            <a:r>
              <a:rPr lang="en-GB" i="1" dirty="0"/>
              <a:t>Among ever-married women and men age 15-49 who own a mobile phone, percent who:</a:t>
            </a:r>
          </a:p>
        </p:txBody>
      </p:sp>
      <p:cxnSp>
        <p:nvCxnSpPr>
          <p:cNvPr id="11" name="Straight Connector 10"/>
          <p:cNvCxnSpPr/>
          <p:nvPr/>
        </p:nvCxnSpPr>
        <p:spPr>
          <a:xfrm>
            <a:off x="668594" y="2252881"/>
            <a:ext cx="36969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976257" y="2222560"/>
            <a:ext cx="30806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672523743"/>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4000" dirty="0"/>
              <a:t>Women’s Participation in Decision Making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03170215"/>
              </p:ext>
            </p:extLst>
          </p:nvPr>
        </p:nvGraphicFramePr>
        <p:xfrm>
          <a:off x="0" y="1749426"/>
          <a:ext cx="9143999" cy="474904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US" i="1" dirty="0"/>
              <a:t>Percent of married women age 15-49 who make specific decisions </a:t>
            </a:r>
          </a:p>
          <a:p>
            <a:pPr algn="ctr"/>
            <a:r>
              <a:rPr lang="en-US" i="1" dirty="0"/>
              <a:t>by themselves or jointly with their husband</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8819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r>
              <a:rPr lang="en-US" sz="4000" dirty="0"/>
              <a:t>PDHS Publications, Data, and Digital Tools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439" y="4947627"/>
            <a:ext cx="1796143" cy="1371600"/>
          </a:xfrm>
          <a:prstGeom prst="rect">
            <a:avLst/>
          </a:prstGeom>
          <a:ln>
            <a:solidFill>
              <a:schemeClr val="tx1"/>
            </a:solidFill>
          </a:ln>
        </p:spPr>
      </p:pic>
      <p:pic>
        <p:nvPicPr>
          <p:cNvPr id="8" name="Content Placeholder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2756691" y="4947627"/>
            <a:ext cx="703385" cy="13716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17728" y="4884999"/>
            <a:ext cx="1540321" cy="13716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0" y="4091961"/>
            <a:ext cx="2185023" cy="400110"/>
          </a:xfrm>
          <a:prstGeom prst="rect">
            <a:avLst/>
          </a:prstGeom>
        </p:spPr>
        <p:txBody>
          <a:bodyPr wrap="square">
            <a:spAutoFit/>
          </a:bodyPr>
          <a:lstStyle/>
          <a:p>
            <a:pPr algn="ctr"/>
            <a:r>
              <a:rPr lang="en-US" sz="2000" dirty="0">
                <a:hlinkClick r:id="rId6" action="ppaction://hlinkfile"/>
              </a:rPr>
              <a:t>STATcompiler.com</a:t>
            </a:r>
            <a:endParaRPr lang="en-US" sz="1400" dirty="0"/>
          </a:p>
        </p:txBody>
      </p:sp>
      <p:sp>
        <p:nvSpPr>
          <p:cNvPr id="11" name="Rectangle 10"/>
          <p:cNvSpPr/>
          <p:nvPr/>
        </p:nvSpPr>
        <p:spPr>
          <a:xfrm>
            <a:off x="2181932" y="3869336"/>
            <a:ext cx="1811934" cy="1015663"/>
          </a:xfrm>
          <a:prstGeom prst="rect">
            <a:avLst/>
          </a:prstGeom>
        </p:spPr>
        <p:txBody>
          <a:bodyPr wrap="square">
            <a:spAutoFit/>
          </a:bodyPr>
          <a:lstStyle/>
          <a:p>
            <a:pPr algn="ctr"/>
            <a:r>
              <a:rPr lang="en-US" sz="2000" dirty="0"/>
              <a:t>DHS Program </a:t>
            </a:r>
            <a:br>
              <a:rPr lang="en-US" sz="2000" dirty="0"/>
            </a:br>
            <a:r>
              <a:rPr lang="en-US" sz="2000" dirty="0"/>
              <a:t>Mobile App for </a:t>
            </a:r>
            <a:br>
              <a:rPr lang="en-US" sz="2000" dirty="0"/>
            </a:br>
            <a:r>
              <a:rPr lang="en-US" sz="2000" dirty="0"/>
              <a:t>Android &amp; iOS</a:t>
            </a:r>
            <a:endParaRPr lang="en-US" sz="1400" dirty="0"/>
          </a:p>
        </p:txBody>
      </p:sp>
      <p:sp>
        <p:nvSpPr>
          <p:cNvPr id="12" name="Rectangle 11"/>
          <p:cNvSpPr/>
          <p:nvPr/>
        </p:nvSpPr>
        <p:spPr>
          <a:xfrm>
            <a:off x="361314" y="1243803"/>
            <a:ext cx="1831380" cy="400110"/>
          </a:xfrm>
          <a:prstGeom prst="rect">
            <a:avLst/>
          </a:prstGeom>
        </p:spPr>
        <p:txBody>
          <a:bodyPr wrap="square">
            <a:spAutoFit/>
          </a:bodyPr>
          <a:lstStyle/>
          <a:p>
            <a:pPr algn="ctr"/>
            <a:r>
              <a:rPr lang="en-US" sz="2000" dirty="0"/>
              <a:t>Final Report</a:t>
            </a:r>
            <a:endParaRPr lang="en-US" sz="1400" dirty="0"/>
          </a:p>
        </p:txBody>
      </p:sp>
      <p:sp>
        <p:nvSpPr>
          <p:cNvPr id="13" name="Rectangle 12"/>
          <p:cNvSpPr/>
          <p:nvPr/>
        </p:nvSpPr>
        <p:spPr>
          <a:xfrm>
            <a:off x="2192694" y="1243803"/>
            <a:ext cx="1831380" cy="400110"/>
          </a:xfrm>
          <a:prstGeom prst="rect">
            <a:avLst/>
          </a:prstGeom>
        </p:spPr>
        <p:txBody>
          <a:bodyPr wrap="square">
            <a:spAutoFit/>
          </a:bodyPr>
          <a:lstStyle/>
          <a:p>
            <a:pPr algn="ctr"/>
            <a:r>
              <a:rPr lang="en-US" sz="2000" dirty="0"/>
              <a:t>Key Findings</a:t>
            </a:r>
            <a:endParaRPr lang="en-US" sz="1400" dirty="0"/>
          </a:p>
        </p:txBody>
      </p:sp>
      <p:sp>
        <p:nvSpPr>
          <p:cNvPr id="14" name="Rectangle 13"/>
          <p:cNvSpPr/>
          <p:nvPr/>
        </p:nvSpPr>
        <p:spPr>
          <a:xfrm>
            <a:off x="4172199" y="1226654"/>
            <a:ext cx="1831380" cy="400110"/>
          </a:xfrm>
          <a:prstGeom prst="rect">
            <a:avLst/>
          </a:prstGeom>
        </p:spPr>
        <p:txBody>
          <a:bodyPr wrap="square">
            <a:spAutoFit/>
          </a:bodyPr>
          <a:lstStyle/>
          <a:p>
            <a:pPr algn="ctr"/>
            <a:r>
              <a:rPr lang="en-US" sz="2000" dirty="0"/>
              <a:t>Fact Sheet</a:t>
            </a:r>
            <a:endParaRPr lang="en-US" sz="1400" dirty="0"/>
          </a:p>
        </p:txBody>
      </p:sp>
      <p:sp>
        <p:nvSpPr>
          <p:cNvPr id="15" name="Rectangle 14"/>
          <p:cNvSpPr/>
          <p:nvPr/>
        </p:nvSpPr>
        <p:spPr>
          <a:xfrm>
            <a:off x="3990775" y="4164462"/>
            <a:ext cx="2479794" cy="400110"/>
          </a:xfrm>
          <a:prstGeom prst="rect">
            <a:avLst/>
          </a:prstGeom>
        </p:spPr>
        <p:txBody>
          <a:bodyPr wrap="square">
            <a:spAutoFit/>
          </a:bodyPr>
          <a:lstStyle/>
          <a:p>
            <a:pPr algn="ctr"/>
            <a:r>
              <a:rPr lang="en-US" sz="2000" dirty="0">
                <a:hlinkClick r:id="rId7" action="ppaction://hlinkfile"/>
              </a:rPr>
              <a:t>API.DHSprogram.com</a:t>
            </a:r>
            <a:endParaRPr lang="en-US" dirty="0"/>
          </a:p>
        </p:txBody>
      </p:sp>
      <p:sp>
        <p:nvSpPr>
          <p:cNvPr id="16" name="Rectangle 15"/>
          <p:cNvSpPr/>
          <p:nvPr/>
        </p:nvSpPr>
        <p:spPr>
          <a:xfrm>
            <a:off x="6242843" y="1059137"/>
            <a:ext cx="2661892" cy="707886"/>
          </a:xfrm>
          <a:prstGeom prst="rect">
            <a:avLst/>
          </a:prstGeom>
        </p:spPr>
        <p:txBody>
          <a:bodyPr wrap="square">
            <a:spAutoFit/>
          </a:bodyPr>
          <a:lstStyle/>
          <a:p>
            <a:pPr algn="ctr"/>
            <a:r>
              <a:rPr lang="en-US" sz="2000" dirty="0"/>
              <a:t>Dataset available at </a:t>
            </a:r>
            <a:r>
              <a:rPr lang="en-US" sz="2000" dirty="0">
                <a:hlinkClick r:id="rId8" action="ppaction://hlinkfile"/>
              </a:rPr>
              <a:t>DHSprogram.com</a:t>
            </a:r>
            <a:endParaRPr lang="en-US" sz="1400" dirty="0"/>
          </a:p>
        </p:txBody>
      </p:sp>
      <p:pic>
        <p:nvPicPr>
          <p:cNvPr id="17" name="Picture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29687" y="2149005"/>
            <a:ext cx="2088204" cy="1371600"/>
          </a:xfrm>
          <a:prstGeom prst="rect">
            <a:avLst/>
          </a:prstGeom>
          <a:ln>
            <a:solidFill>
              <a:schemeClr val="tx1"/>
            </a:solidFill>
          </a:ln>
        </p:spPr>
      </p:pic>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24290" y="2183839"/>
            <a:ext cx="968188" cy="1371600"/>
          </a:xfrm>
          <a:prstGeom prst="rect">
            <a:avLst/>
          </a:prstGeom>
          <a:ln>
            <a:solidFill>
              <a:schemeClr val="tx1"/>
            </a:solidFill>
          </a:ln>
        </p:spPr>
      </p:pic>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97686" y="2188146"/>
            <a:ext cx="1943100" cy="1371600"/>
          </a:xfrm>
          <a:prstGeom prst="rect">
            <a:avLst/>
          </a:prstGeom>
          <a:ln>
            <a:solidFill>
              <a:schemeClr val="tx1"/>
            </a:solidFill>
          </a:ln>
        </p:spPr>
      </p:pic>
      <p:pic>
        <p:nvPicPr>
          <p:cNvPr id="21" name="Picture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8143" y="2215269"/>
            <a:ext cx="997721" cy="1371600"/>
          </a:xfrm>
          <a:prstGeom prst="rect">
            <a:avLst/>
          </a:prstGeom>
          <a:ln>
            <a:solidFill>
              <a:schemeClr val="tx1"/>
            </a:solidFill>
          </a:ln>
        </p:spPr>
      </p:pic>
      <p:sp>
        <p:nvSpPr>
          <p:cNvPr id="22" name="Rectangle 21"/>
          <p:cNvSpPr/>
          <p:nvPr/>
        </p:nvSpPr>
        <p:spPr>
          <a:xfrm>
            <a:off x="6467477" y="4023224"/>
            <a:ext cx="2661892" cy="707886"/>
          </a:xfrm>
          <a:prstGeom prst="rect">
            <a:avLst/>
          </a:prstGeom>
        </p:spPr>
        <p:txBody>
          <a:bodyPr wrap="square">
            <a:spAutoFit/>
          </a:bodyPr>
          <a:lstStyle/>
          <a:p>
            <a:pPr algn="ctr"/>
            <a:r>
              <a:rPr lang="en-US" sz="2000" dirty="0"/>
              <a:t>Publications available at </a:t>
            </a:r>
            <a:r>
              <a:rPr lang="en-US" sz="2000" dirty="0">
                <a:hlinkClick r:id="rId13"/>
              </a:rPr>
              <a:t>nips.org.pk</a:t>
            </a:r>
            <a:r>
              <a:rPr lang="en-US" sz="2000" dirty="0"/>
              <a:t> </a:t>
            </a:r>
            <a:endParaRPr lang="en-US" sz="1400" dirty="0"/>
          </a:p>
        </p:txBody>
      </p:sp>
      <p:pic>
        <p:nvPicPr>
          <p:cNvPr id="23" name="Picture 2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45398" y="5111511"/>
            <a:ext cx="906049" cy="918575"/>
          </a:xfrm>
          <a:prstGeom prst="rect">
            <a:avLst/>
          </a:prstGeom>
        </p:spPr>
      </p:pic>
    </p:spTree>
    <p:extLst>
      <p:ext uri="{BB962C8B-B14F-4D97-AF65-F5344CB8AC3E}">
        <p14:creationId xmlns:p14="http://schemas.microsoft.com/office/powerpoint/2010/main" val="119538026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Men’s Participation in Decision Making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67852777"/>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US" i="1" dirty="0"/>
              <a:t>Percent of married men age 15-49 who make specific decisions </a:t>
            </a:r>
          </a:p>
          <a:p>
            <a:pPr algn="ctr"/>
            <a:r>
              <a:rPr lang="en-US" i="1" dirty="0"/>
              <a:t>by themselves or jointly with their wife</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81908895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Attitudes toward Wife Beating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416555299"/>
              </p:ext>
            </p:extLst>
          </p:nvPr>
        </p:nvGraphicFramePr>
        <p:xfrm>
          <a:off x="0" y="1606550"/>
          <a:ext cx="9144000"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GB" i="1" dirty="0"/>
              <a:t>Percent of ever-married women and men age 15-49 who agree that </a:t>
            </a:r>
            <a:br>
              <a:rPr lang="en-GB" i="1" dirty="0"/>
            </a:br>
            <a:r>
              <a:rPr lang="en-GB" i="1" dirty="0"/>
              <a:t>a husband is justified in beating his wife under certain circumstances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86797546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Experience of Physical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32994892"/>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a:t>Percent of ever-married women age 15-49 who have ever experienced physical violence</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84326464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Perpetrators of Physical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57475948"/>
              </p:ext>
            </p:extLst>
          </p:nvPr>
        </p:nvGraphicFramePr>
        <p:xfrm>
          <a:off x="0" y="1643064"/>
          <a:ext cx="9143999"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Among ever-married women age 15-49 who have experienced physical violence since age 15, </a:t>
            </a:r>
            <a:br>
              <a:rPr lang="en-US" i="1" dirty="0"/>
            </a:br>
            <a:r>
              <a:rPr lang="en-US" i="1" dirty="0"/>
              <a:t>percent who report specific persons who committed the violence</a:t>
            </a:r>
          </a:p>
        </p:txBody>
      </p:sp>
      <p:sp>
        <p:nvSpPr>
          <p:cNvPr id="13" name="TextBox 12"/>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76491151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noProof="0" dirty="0"/>
              <a:t>Violence during Pregnancy by Marital Status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57681538"/>
              </p:ext>
            </p:extLst>
          </p:nvPr>
        </p:nvGraphicFramePr>
        <p:xfrm>
          <a:off x="484094" y="1643064"/>
          <a:ext cx="8272631"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Among women age 15-49 who have ever been pregnant, percent who </a:t>
            </a:r>
            <a:br>
              <a:rPr lang="en-US" i="1" dirty="0"/>
            </a:br>
            <a:r>
              <a:rPr lang="en-US" i="1" dirty="0"/>
              <a:t>have ever experienced physical violence during pregnancy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31960963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Experience of Sexual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0987286"/>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a:t>Percent of ever-married women age 15-49 who have experienced sexual violence</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58983401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Perpetrators of Sexual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3977810"/>
              </p:ext>
            </p:extLst>
          </p:nvPr>
        </p:nvGraphicFramePr>
        <p:xfrm>
          <a:off x="0" y="1643064"/>
          <a:ext cx="9143999"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Among women age 15-49 who have experienced sexual violence, </a:t>
            </a:r>
            <a:br>
              <a:rPr lang="en-US" i="1" dirty="0"/>
            </a:br>
            <a:r>
              <a:rPr lang="en-US" i="1" dirty="0"/>
              <a:t>percent who report specific persons who committed the violence</a:t>
            </a:r>
          </a:p>
        </p:txBody>
      </p:sp>
      <p:sp>
        <p:nvSpPr>
          <p:cNvPr id="9" name="TextBox 8"/>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893638317"/>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Marital Control by Husbands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55742429"/>
              </p:ext>
            </p:extLst>
          </p:nvPr>
        </p:nvGraphicFramePr>
        <p:xfrm>
          <a:off x="1" y="1643064"/>
          <a:ext cx="9144000" cy="489599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a:t>Percent of ever-married women age 15-49 who report their </a:t>
            </a:r>
            <a:r>
              <a:rPr lang="en-US" i="1" dirty="0" smtClean="0"/>
              <a:t>husband:</a:t>
            </a:r>
            <a:endParaRPr lang="en-US" i="1" dirty="0"/>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741069518"/>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Spousal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05865532"/>
              </p:ext>
            </p:extLst>
          </p:nvPr>
        </p:nvGraphicFramePr>
        <p:xfrm>
          <a:off x="0" y="1643064"/>
          <a:ext cx="9143999" cy="485540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Percent of ever-married women age 15-49 who have experienced </a:t>
            </a:r>
          </a:p>
          <a:p>
            <a:pPr algn="ctr"/>
            <a:r>
              <a:rPr lang="en-US" i="1" dirty="0"/>
              <a:t>violence committed by their </a:t>
            </a:r>
            <a:r>
              <a:rPr lang="en-US" i="1" dirty="0" smtClean="0"/>
              <a:t>husband</a:t>
            </a:r>
            <a:endParaRPr lang="en-US" i="1" dirty="0"/>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255381902"/>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Spousal Violence by Marital Status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04079400"/>
              </p:ext>
            </p:extLst>
          </p:nvPr>
        </p:nvGraphicFramePr>
        <p:xfrm>
          <a:off x="0" y="1606550"/>
          <a:ext cx="9143999"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Percent of ever-married women age 15-49 who have experienced </a:t>
            </a:r>
          </a:p>
          <a:p>
            <a:pPr algn="ctr"/>
            <a:r>
              <a:rPr lang="en-US" i="1" dirty="0"/>
              <a:t>violence committed by their </a:t>
            </a:r>
            <a:r>
              <a:rPr lang="en-US" i="1" dirty="0" smtClean="0"/>
              <a:t>husband</a:t>
            </a:r>
            <a:endParaRPr lang="en-US" i="1" dirty="0"/>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4025269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331"/>
            <a:ext cx="9143999" cy="1446550"/>
          </a:xfrm>
          <a:prstGeom prst="rect">
            <a:avLst/>
          </a:prstGeom>
          <a:noFill/>
        </p:spPr>
        <p:txBody>
          <a:bodyPr wrap="square" rtlCol="0">
            <a:spAutoFit/>
          </a:bodyPr>
          <a:lstStyle/>
          <a:p>
            <a:pPr algn="ctr"/>
            <a:r>
              <a:rPr lang="en-US" sz="4400" b="1" dirty="0">
                <a:solidFill>
                  <a:schemeClr val="bg1"/>
                </a:solidFill>
              </a:rPr>
              <a:t>Household and Respondent Characteristics</a:t>
            </a: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a:t>
            </a:r>
            <a:r>
              <a:rPr lang="en-US" sz="2000" i="1" dirty="0" err="1">
                <a:solidFill>
                  <a:schemeClr val="bg1"/>
                </a:solidFill>
              </a:rPr>
              <a:t>PakistanDHS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408259" y="1676834"/>
            <a:ext cx="1553277" cy="2180251"/>
          </a:xfrm>
          <a:custGeom>
            <a:avLst/>
            <a:gdLst>
              <a:gd name="T0" fmla="*/ 511 w 768"/>
              <a:gd name="T1" fmla="*/ 10 h 1078"/>
              <a:gd name="T2" fmla="*/ 586 w 768"/>
              <a:gd name="T3" fmla="*/ 4 h 1078"/>
              <a:gd name="T4" fmla="*/ 655 w 768"/>
              <a:gd name="T5" fmla="*/ 6 h 1078"/>
              <a:gd name="T6" fmla="*/ 715 w 768"/>
              <a:gd name="T7" fmla="*/ 21 h 1078"/>
              <a:gd name="T8" fmla="*/ 672 w 768"/>
              <a:gd name="T9" fmla="*/ 39 h 1078"/>
              <a:gd name="T10" fmla="*/ 609 w 768"/>
              <a:gd name="T11" fmla="*/ 37 h 1078"/>
              <a:gd name="T12" fmla="*/ 567 w 768"/>
              <a:gd name="T13" fmla="*/ 62 h 1078"/>
              <a:gd name="T14" fmla="*/ 519 w 768"/>
              <a:gd name="T15" fmla="*/ 106 h 1078"/>
              <a:gd name="T16" fmla="*/ 469 w 768"/>
              <a:gd name="T17" fmla="*/ 135 h 1078"/>
              <a:gd name="T18" fmla="*/ 463 w 768"/>
              <a:gd name="T19" fmla="*/ 190 h 1078"/>
              <a:gd name="T20" fmla="*/ 523 w 768"/>
              <a:gd name="T21" fmla="*/ 200 h 1078"/>
              <a:gd name="T22" fmla="*/ 576 w 768"/>
              <a:gd name="T23" fmla="*/ 215 h 1078"/>
              <a:gd name="T24" fmla="*/ 626 w 768"/>
              <a:gd name="T25" fmla="*/ 250 h 1078"/>
              <a:gd name="T26" fmla="*/ 695 w 768"/>
              <a:gd name="T27" fmla="*/ 261 h 1078"/>
              <a:gd name="T28" fmla="*/ 691 w 768"/>
              <a:gd name="T29" fmla="*/ 313 h 1078"/>
              <a:gd name="T30" fmla="*/ 749 w 768"/>
              <a:gd name="T31" fmla="*/ 332 h 1078"/>
              <a:gd name="T32" fmla="*/ 755 w 768"/>
              <a:gd name="T33" fmla="*/ 371 h 1078"/>
              <a:gd name="T34" fmla="*/ 705 w 768"/>
              <a:gd name="T35" fmla="*/ 400 h 1078"/>
              <a:gd name="T36" fmla="*/ 668 w 768"/>
              <a:gd name="T37" fmla="*/ 440 h 1078"/>
              <a:gd name="T38" fmla="*/ 630 w 768"/>
              <a:gd name="T39" fmla="*/ 484 h 1078"/>
              <a:gd name="T40" fmla="*/ 655 w 768"/>
              <a:gd name="T41" fmla="*/ 555 h 1078"/>
              <a:gd name="T42" fmla="*/ 611 w 768"/>
              <a:gd name="T43" fmla="*/ 586 h 1078"/>
              <a:gd name="T44" fmla="*/ 549 w 768"/>
              <a:gd name="T45" fmla="*/ 601 h 1078"/>
              <a:gd name="T46" fmla="*/ 503 w 768"/>
              <a:gd name="T47" fmla="*/ 567 h 1078"/>
              <a:gd name="T48" fmla="*/ 465 w 768"/>
              <a:gd name="T49" fmla="*/ 548 h 1078"/>
              <a:gd name="T50" fmla="*/ 413 w 768"/>
              <a:gd name="T51" fmla="*/ 586 h 1078"/>
              <a:gd name="T52" fmla="*/ 367 w 768"/>
              <a:gd name="T53" fmla="*/ 611 h 1078"/>
              <a:gd name="T54" fmla="*/ 336 w 768"/>
              <a:gd name="T55" fmla="*/ 665 h 1078"/>
              <a:gd name="T56" fmla="*/ 319 w 768"/>
              <a:gd name="T57" fmla="*/ 709 h 1078"/>
              <a:gd name="T58" fmla="*/ 279 w 768"/>
              <a:gd name="T59" fmla="*/ 697 h 1078"/>
              <a:gd name="T60" fmla="*/ 258 w 768"/>
              <a:gd name="T61" fmla="*/ 724 h 1078"/>
              <a:gd name="T62" fmla="*/ 211 w 768"/>
              <a:gd name="T63" fmla="*/ 749 h 1078"/>
              <a:gd name="T64" fmla="*/ 204 w 768"/>
              <a:gd name="T65" fmla="*/ 809 h 1078"/>
              <a:gd name="T66" fmla="*/ 244 w 768"/>
              <a:gd name="T67" fmla="*/ 830 h 1078"/>
              <a:gd name="T68" fmla="*/ 210 w 768"/>
              <a:gd name="T69" fmla="*/ 880 h 1078"/>
              <a:gd name="T70" fmla="*/ 190 w 768"/>
              <a:gd name="T71" fmla="*/ 934 h 1078"/>
              <a:gd name="T72" fmla="*/ 156 w 768"/>
              <a:gd name="T73" fmla="*/ 987 h 1078"/>
              <a:gd name="T74" fmla="*/ 148 w 768"/>
              <a:gd name="T75" fmla="*/ 1039 h 1078"/>
              <a:gd name="T76" fmla="*/ 110 w 768"/>
              <a:gd name="T77" fmla="*/ 1060 h 1078"/>
              <a:gd name="T78" fmla="*/ 48 w 768"/>
              <a:gd name="T79" fmla="*/ 1041 h 1078"/>
              <a:gd name="T80" fmla="*/ 58 w 768"/>
              <a:gd name="T81" fmla="*/ 790 h 1078"/>
              <a:gd name="T82" fmla="*/ 85 w 768"/>
              <a:gd name="T83" fmla="*/ 732 h 1078"/>
              <a:gd name="T84" fmla="*/ 144 w 768"/>
              <a:gd name="T85" fmla="*/ 713 h 1078"/>
              <a:gd name="T86" fmla="*/ 100 w 768"/>
              <a:gd name="T87" fmla="*/ 686 h 1078"/>
              <a:gd name="T88" fmla="*/ 121 w 768"/>
              <a:gd name="T89" fmla="*/ 647 h 1078"/>
              <a:gd name="T90" fmla="*/ 181 w 768"/>
              <a:gd name="T91" fmla="*/ 632 h 1078"/>
              <a:gd name="T92" fmla="*/ 219 w 768"/>
              <a:gd name="T93" fmla="*/ 611 h 1078"/>
              <a:gd name="T94" fmla="*/ 288 w 768"/>
              <a:gd name="T95" fmla="*/ 624 h 1078"/>
              <a:gd name="T96" fmla="*/ 325 w 768"/>
              <a:gd name="T97" fmla="*/ 628 h 1078"/>
              <a:gd name="T98" fmla="*/ 319 w 768"/>
              <a:gd name="T99" fmla="*/ 586 h 1078"/>
              <a:gd name="T100" fmla="*/ 273 w 768"/>
              <a:gd name="T101" fmla="*/ 588 h 1078"/>
              <a:gd name="T102" fmla="*/ 246 w 768"/>
              <a:gd name="T103" fmla="*/ 538 h 1078"/>
              <a:gd name="T104" fmla="*/ 282 w 768"/>
              <a:gd name="T105" fmla="*/ 490 h 1078"/>
              <a:gd name="T106" fmla="*/ 306 w 768"/>
              <a:gd name="T107" fmla="*/ 444 h 1078"/>
              <a:gd name="T108" fmla="*/ 313 w 768"/>
              <a:gd name="T109" fmla="*/ 400 h 1078"/>
              <a:gd name="T110" fmla="*/ 279 w 768"/>
              <a:gd name="T111" fmla="*/ 342 h 1078"/>
              <a:gd name="T112" fmla="*/ 294 w 768"/>
              <a:gd name="T113" fmla="*/ 256 h 1078"/>
              <a:gd name="T114" fmla="*/ 246 w 768"/>
              <a:gd name="T115" fmla="*/ 179 h 1078"/>
              <a:gd name="T116" fmla="*/ 244 w 768"/>
              <a:gd name="T117" fmla="*/ 136 h 1078"/>
              <a:gd name="T118" fmla="*/ 292 w 768"/>
              <a:gd name="T119" fmla="*/ 96 h 1078"/>
              <a:gd name="T120" fmla="*/ 331 w 768"/>
              <a:gd name="T121" fmla="*/ 75 h 1078"/>
              <a:gd name="T122" fmla="*/ 402 w 768"/>
              <a:gd name="T123" fmla="*/ 39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8" h="1078">
                <a:moveTo>
                  <a:pt x="434" y="27"/>
                </a:moveTo>
                <a:lnTo>
                  <a:pt x="438" y="29"/>
                </a:lnTo>
                <a:lnTo>
                  <a:pt x="440" y="27"/>
                </a:lnTo>
                <a:lnTo>
                  <a:pt x="442" y="27"/>
                </a:lnTo>
                <a:lnTo>
                  <a:pt x="440" y="25"/>
                </a:lnTo>
                <a:lnTo>
                  <a:pt x="446" y="23"/>
                </a:lnTo>
                <a:lnTo>
                  <a:pt x="448" y="23"/>
                </a:lnTo>
                <a:lnTo>
                  <a:pt x="450" y="25"/>
                </a:lnTo>
                <a:lnTo>
                  <a:pt x="453" y="25"/>
                </a:lnTo>
                <a:lnTo>
                  <a:pt x="455" y="25"/>
                </a:lnTo>
                <a:lnTo>
                  <a:pt x="457" y="25"/>
                </a:lnTo>
                <a:lnTo>
                  <a:pt x="459" y="23"/>
                </a:lnTo>
                <a:lnTo>
                  <a:pt x="461" y="25"/>
                </a:lnTo>
                <a:lnTo>
                  <a:pt x="461" y="23"/>
                </a:lnTo>
                <a:lnTo>
                  <a:pt x="465" y="21"/>
                </a:lnTo>
                <a:lnTo>
                  <a:pt x="465" y="19"/>
                </a:lnTo>
                <a:lnTo>
                  <a:pt x="467" y="19"/>
                </a:lnTo>
                <a:lnTo>
                  <a:pt x="469" y="19"/>
                </a:lnTo>
                <a:lnTo>
                  <a:pt x="471" y="17"/>
                </a:lnTo>
                <a:lnTo>
                  <a:pt x="473" y="15"/>
                </a:lnTo>
                <a:lnTo>
                  <a:pt x="475" y="15"/>
                </a:lnTo>
                <a:lnTo>
                  <a:pt x="475" y="14"/>
                </a:lnTo>
                <a:lnTo>
                  <a:pt x="476" y="14"/>
                </a:lnTo>
                <a:lnTo>
                  <a:pt x="478" y="14"/>
                </a:lnTo>
                <a:lnTo>
                  <a:pt x="480" y="14"/>
                </a:lnTo>
                <a:lnTo>
                  <a:pt x="484" y="12"/>
                </a:lnTo>
                <a:lnTo>
                  <a:pt x="486" y="12"/>
                </a:lnTo>
                <a:lnTo>
                  <a:pt x="488" y="12"/>
                </a:lnTo>
                <a:lnTo>
                  <a:pt x="490" y="12"/>
                </a:lnTo>
                <a:lnTo>
                  <a:pt x="492" y="12"/>
                </a:lnTo>
                <a:lnTo>
                  <a:pt x="494" y="12"/>
                </a:lnTo>
                <a:lnTo>
                  <a:pt x="496" y="12"/>
                </a:lnTo>
                <a:lnTo>
                  <a:pt x="498" y="14"/>
                </a:lnTo>
                <a:lnTo>
                  <a:pt x="499" y="12"/>
                </a:lnTo>
                <a:lnTo>
                  <a:pt x="501" y="14"/>
                </a:lnTo>
                <a:lnTo>
                  <a:pt x="505" y="12"/>
                </a:lnTo>
                <a:lnTo>
                  <a:pt x="507" y="12"/>
                </a:lnTo>
                <a:lnTo>
                  <a:pt x="509" y="10"/>
                </a:lnTo>
                <a:lnTo>
                  <a:pt x="511" y="10"/>
                </a:lnTo>
                <a:lnTo>
                  <a:pt x="513" y="12"/>
                </a:lnTo>
                <a:lnTo>
                  <a:pt x="515" y="12"/>
                </a:lnTo>
                <a:lnTo>
                  <a:pt x="517" y="12"/>
                </a:lnTo>
                <a:lnTo>
                  <a:pt x="521" y="12"/>
                </a:lnTo>
                <a:lnTo>
                  <a:pt x="524" y="12"/>
                </a:lnTo>
                <a:lnTo>
                  <a:pt x="526" y="12"/>
                </a:lnTo>
                <a:lnTo>
                  <a:pt x="528" y="12"/>
                </a:lnTo>
                <a:lnTo>
                  <a:pt x="530" y="14"/>
                </a:lnTo>
                <a:lnTo>
                  <a:pt x="532" y="12"/>
                </a:lnTo>
                <a:lnTo>
                  <a:pt x="534" y="14"/>
                </a:lnTo>
                <a:lnTo>
                  <a:pt x="536" y="14"/>
                </a:lnTo>
                <a:lnTo>
                  <a:pt x="536" y="12"/>
                </a:lnTo>
                <a:lnTo>
                  <a:pt x="538" y="12"/>
                </a:lnTo>
                <a:lnTo>
                  <a:pt x="540" y="12"/>
                </a:lnTo>
                <a:lnTo>
                  <a:pt x="542" y="12"/>
                </a:lnTo>
                <a:lnTo>
                  <a:pt x="544" y="12"/>
                </a:lnTo>
                <a:lnTo>
                  <a:pt x="544" y="10"/>
                </a:lnTo>
                <a:lnTo>
                  <a:pt x="546" y="10"/>
                </a:lnTo>
                <a:lnTo>
                  <a:pt x="544" y="8"/>
                </a:lnTo>
                <a:lnTo>
                  <a:pt x="546" y="8"/>
                </a:lnTo>
                <a:lnTo>
                  <a:pt x="547" y="6"/>
                </a:lnTo>
                <a:lnTo>
                  <a:pt x="549" y="6"/>
                </a:lnTo>
                <a:lnTo>
                  <a:pt x="551" y="8"/>
                </a:lnTo>
                <a:lnTo>
                  <a:pt x="553" y="8"/>
                </a:lnTo>
                <a:lnTo>
                  <a:pt x="555" y="10"/>
                </a:lnTo>
                <a:lnTo>
                  <a:pt x="559" y="8"/>
                </a:lnTo>
                <a:lnTo>
                  <a:pt x="563" y="10"/>
                </a:lnTo>
                <a:lnTo>
                  <a:pt x="563" y="8"/>
                </a:lnTo>
                <a:lnTo>
                  <a:pt x="565" y="8"/>
                </a:lnTo>
                <a:lnTo>
                  <a:pt x="569" y="6"/>
                </a:lnTo>
                <a:lnTo>
                  <a:pt x="567" y="6"/>
                </a:lnTo>
                <a:lnTo>
                  <a:pt x="569" y="4"/>
                </a:lnTo>
                <a:lnTo>
                  <a:pt x="571" y="4"/>
                </a:lnTo>
                <a:lnTo>
                  <a:pt x="574" y="4"/>
                </a:lnTo>
                <a:lnTo>
                  <a:pt x="576" y="6"/>
                </a:lnTo>
                <a:lnTo>
                  <a:pt x="578" y="6"/>
                </a:lnTo>
                <a:lnTo>
                  <a:pt x="582" y="4"/>
                </a:lnTo>
                <a:lnTo>
                  <a:pt x="584" y="2"/>
                </a:lnTo>
                <a:lnTo>
                  <a:pt x="586" y="4"/>
                </a:lnTo>
                <a:lnTo>
                  <a:pt x="588" y="4"/>
                </a:lnTo>
                <a:lnTo>
                  <a:pt x="590" y="6"/>
                </a:lnTo>
                <a:lnTo>
                  <a:pt x="592" y="6"/>
                </a:lnTo>
                <a:lnTo>
                  <a:pt x="594" y="6"/>
                </a:lnTo>
                <a:lnTo>
                  <a:pt x="595" y="4"/>
                </a:lnTo>
                <a:lnTo>
                  <a:pt x="597" y="4"/>
                </a:lnTo>
                <a:lnTo>
                  <a:pt x="601" y="4"/>
                </a:lnTo>
                <a:lnTo>
                  <a:pt x="603" y="4"/>
                </a:lnTo>
                <a:lnTo>
                  <a:pt x="605" y="4"/>
                </a:lnTo>
                <a:lnTo>
                  <a:pt x="607" y="4"/>
                </a:lnTo>
                <a:lnTo>
                  <a:pt x="609" y="4"/>
                </a:lnTo>
                <a:lnTo>
                  <a:pt x="611" y="4"/>
                </a:lnTo>
                <a:lnTo>
                  <a:pt x="613" y="8"/>
                </a:lnTo>
                <a:lnTo>
                  <a:pt x="615" y="8"/>
                </a:lnTo>
                <a:lnTo>
                  <a:pt x="617" y="6"/>
                </a:lnTo>
                <a:lnTo>
                  <a:pt x="617" y="4"/>
                </a:lnTo>
                <a:lnTo>
                  <a:pt x="619" y="4"/>
                </a:lnTo>
                <a:lnTo>
                  <a:pt x="622" y="4"/>
                </a:lnTo>
                <a:lnTo>
                  <a:pt x="622" y="6"/>
                </a:lnTo>
                <a:lnTo>
                  <a:pt x="624" y="6"/>
                </a:lnTo>
                <a:lnTo>
                  <a:pt x="626" y="6"/>
                </a:lnTo>
                <a:lnTo>
                  <a:pt x="626" y="4"/>
                </a:lnTo>
                <a:lnTo>
                  <a:pt x="630" y="4"/>
                </a:lnTo>
                <a:lnTo>
                  <a:pt x="630" y="2"/>
                </a:lnTo>
                <a:lnTo>
                  <a:pt x="632" y="2"/>
                </a:lnTo>
                <a:lnTo>
                  <a:pt x="634" y="2"/>
                </a:lnTo>
                <a:lnTo>
                  <a:pt x="636" y="2"/>
                </a:lnTo>
                <a:lnTo>
                  <a:pt x="638" y="2"/>
                </a:lnTo>
                <a:lnTo>
                  <a:pt x="638" y="4"/>
                </a:lnTo>
                <a:lnTo>
                  <a:pt x="640" y="4"/>
                </a:lnTo>
                <a:lnTo>
                  <a:pt x="642" y="4"/>
                </a:lnTo>
                <a:lnTo>
                  <a:pt x="642" y="2"/>
                </a:lnTo>
                <a:lnTo>
                  <a:pt x="643" y="4"/>
                </a:lnTo>
                <a:lnTo>
                  <a:pt x="645" y="2"/>
                </a:lnTo>
                <a:lnTo>
                  <a:pt x="647" y="2"/>
                </a:lnTo>
                <a:lnTo>
                  <a:pt x="649" y="2"/>
                </a:lnTo>
                <a:lnTo>
                  <a:pt x="651" y="2"/>
                </a:lnTo>
                <a:lnTo>
                  <a:pt x="653" y="4"/>
                </a:lnTo>
                <a:lnTo>
                  <a:pt x="655" y="6"/>
                </a:lnTo>
                <a:lnTo>
                  <a:pt x="657" y="6"/>
                </a:lnTo>
                <a:lnTo>
                  <a:pt x="659" y="6"/>
                </a:lnTo>
                <a:lnTo>
                  <a:pt x="659" y="4"/>
                </a:lnTo>
                <a:lnTo>
                  <a:pt x="661" y="4"/>
                </a:lnTo>
                <a:lnTo>
                  <a:pt x="665" y="4"/>
                </a:lnTo>
                <a:lnTo>
                  <a:pt x="665" y="2"/>
                </a:lnTo>
                <a:lnTo>
                  <a:pt x="667" y="2"/>
                </a:lnTo>
                <a:lnTo>
                  <a:pt x="668" y="2"/>
                </a:lnTo>
                <a:lnTo>
                  <a:pt x="668" y="0"/>
                </a:lnTo>
                <a:lnTo>
                  <a:pt x="670" y="0"/>
                </a:lnTo>
                <a:lnTo>
                  <a:pt x="672" y="0"/>
                </a:lnTo>
                <a:lnTo>
                  <a:pt x="672" y="2"/>
                </a:lnTo>
                <a:lnTo>
                  <a:pt x="674" y="2"/>
                </a:lnTo>
                <a:lnTo>
                  <a:pt x="676" y="0"/>
                </a:lnTo>
                <a:lnTo>
                  <a:pt x="678" y="0"/>
                </a:lnTo>
                <a:lnTo>
                  <a:pt x="682" y="4"/>
                </a:lnTo>
                <a:lnTo>
                  <a:pt x="682" y="6"/>
                </a:lnTo>
                <a:lnTo>
                  <a:pt x="684" y="8"/>
                </a:lnTo>
                <a:lnTo>
                  <a:pt x="684" y="10"/>
                </a:lnTo>
                <a:lnTo>
                  <a:pt x="686" y="10"/>
                </a:lnTo>
                <a:lnTo>
                  <a:pt x="686" y="12"/>
                </a:lnTo>
                <a:lnTo>
                  <a:pt x="688" y="12"/>
                </a:lnTo>
                <a:lnTo>
                  <a:pt x="690" y="12"/>
                </a:lnTo>
                <a:lnTo>
                  <a:pt x="690" y="14"/>
                </a:lnTo>
                <a:lnTo>
                  <a:pt x="691" y="14"/>
                </a:lnTo>
                <a:lnTo>
                  <a:pt x="693" y="14"/>
                </a:lnTo>
                <a:lnTo>
                  <a:pt x="695" y="14"/>
                </a:lnTo>
                <a:lnTo>
                  <a:pt x="697" y="14"/>
                </a:lnTo>
                <a:lnTo>
                  <a:pt x="699" y="14"/>
                </a:lnTo>
                <a:lnTo>
                  <a:pt x="701" y="15"/>
                </a:lnTo>
                <a:lnTo>
                  <a:pt x="703" y="15"/>
                </a:lnTo>
                <a:lnTo>
                  <a:pt x="705" y="15"/>
                </a:lnTo>
                <a:lnTo>
                  <a:pt x="705" y="17"/>
                </a:lnTo>
                <a:lnTo>
                  <a:pt x="705" y="19"/>
                </a:lnTo>
                <a:lnTo>
                  <a:pt x="707" y="19"/>
                </a:lnTo>
                <a:lnTo>
                  <a:pt x="709" y="19"/>
                </a:lnTo>
                <a:lnTo>
                  <a:pt x="711" y="19"/>
                </a:lnTo>
                <a:lnTo>
                  <a:pt x="713" y="21"/>
                </a:lnTo>
                <a:lnTo>
                  <a:pt x="715" y="21"/>
                </a:lnTo>
                <a:lnTo>
                  <a:pt x="715" y="23"/>
                </a:lnTo>
                <a:lnTo>
                  <a:pt x="716" y="23"/>
                </a:lnTo>
                <a:lnTo>
                  <a:pt x="716" y="25"/>
                </a:lnTo>
                <a:lnTo>
                  <a:pt x="716" y="27"/>
                </a:lnTo>
                <a:lnTo>
                  <a:pt x="718" y="27"/>
                </a:lnTo>
                <a:lnTo>
                  <a:pt x="718" y="29"/>
                </a:lnTo>
                <a:lnTo>
                  <a:pt x="718" y="31"/>
                </a:lnTo>
                <a:lnTo>
                  <a:pt x="718" y="33"/>
                </a:lnTo>
                <a:lnTo>
                  <a:pt x="718" y="35"/>
                </a:lnTo>
                <a:lnTo>
                  <a:pt x="718" y="37"/>
                </a:lnTo>
                <a:lnTo>
                  <a:pt x="716" y="37"/>
                </a:lnTo>
                <a:lnTo>
                  <a:pt x="716" y="39"/>
                </a:lnTo>
                <a:lnTo>
                  <a:pt x="715" y="39"/>
                </a:lnTo>
                <a:lnTo>
                  <a:pt x="713" y="39"/>
                </a:lnTo>
                <a:lnTo>
                  <a:pt x="711" y="39"/>
                </a:lnTo>
                <a:lnTo>
                  <a:pt x="711" y="37"/>
                </a:lnTo>
                <a:lnTo>
                  <a:pt x="709" y="37"/>
                </a:lnTo>
                <a:lnTo>
                  <a:pt x="707" y="37"/>
                </a:lnTo>
                <a:lnTo>
                  <a:pt x="705" y="37"/>
                </a:lnTo>
                <a:lnTo>
                  <a:pt x="703" y="35"/>
                </a:lnTo>
                <a:lnTo>
                  <a:pt x="701" y="35"/>
                </a:lnTo>
                <a:lnTo>
                  <a:pt x="699" y="35"/>
                </a:lnTo>
                <a:lnTo>
                  <a:pt x="699" y="37"/>
                </a:lnTo>
                <a:lnTo>
                  <a:pt x="697" y="37"/>
                </a:lnTo>
                <a:lnTo>
                  <a:pt x="695" y="37"/>
                </a:lnTo>
                <a:lnTo>
                  <a:pt x="693" y="37"/>
                </a:lnTo>
                <a:lnTo>
                  <a:pt x="691" y="37"/>
                </a:lnTo>
                <a:lnTo>
                  <a:pt x="690" y="35"/>
                </a:lnTo>
                <a:lnTo>
                  <a:pt x="688" y="35"/>
                </a:lnTo>
                <a:lnTo>
                  <a:pt x="688" y="37"/>
                </a:lnTo>
                <a:lnTo>
                  <a:pt x="686" y="37"/>
                </a:lnTo>
                <a:lnTo>
                  <a:pt x="684" y="37"/>
                </a:lnTo>
                <a:lnTo>
                  <a:pt x="684" y="39"/>
                </a:lnTo>
                <a:lnTo>
                  <a:pt x="682" y="39"/>
                </a:lnTo>
                <a:lnTo>
                  <a:pt x="680" y="39"/>
                </a:lnTo>
                <a:lnTo>
                  <a:pt x="678" y="39"/>
                </a:lnTo>
                <a:lnTo>
                  <a:pt x="676" y="39"/>
                </a:lnTo>
                <a:lnTo>
                  <a:pt x="674" y="39"/>
                </a:lnTo>
                <a:lnTo>
                  <a:pt x="672" y="39"/>
                </a:lnTo>
                <a:lnTo>
                  <a:pt x="670" y="39"/>
                </a:lnTo>
                <a:lnTo>
                  <a:pt x="668" y="39"/>
                </a:lnTo>
                <a:lnTo>
                  <a:pt x="667" y="39"/>
                </a:lnTo>
                <a:lnTo>
                  <a:pt x="667" y="37"/>
                </a:lnTo>
                <a:lnTo>
                  <a:pt x="665" y="37"/>
                </a:lnTo>
                <a:lnTo>
                  <a:pt x="665" y="35"/>
                </a:lnTo>
                <a:lnTo>
                  <a:pt x="663" y="35"/>
                </a:lnTo>
                <a:lnTo>
                  <a:pt x="661" y="35"/>
                </a:lnTo>
                <a:lnTo>
                  <a:pt x="659" y="35"/>
                </a:lnTo>
                <a:lnTo>
                  <a:pt x="657" y="35"/>
                </a:lnTo>
                <a:lnTo>
                  <a:pt x="655" y="35"/>
                </a:lnTo>
                <a:lnTo>
                  <a:pt x="653" y="35"/>
                </a:lnTo>
                <a:lnTo>
                  <a:pt x="651" y="35"/>
                </a:lnTo>
                <a:lnTo>
                  <a:pt x="649" y="35"/>
                </a:lnTo>
                <a:lnTo>
                  <a:pt x="647" y="35"/>
                </a:lnTo>
                <a:lnTo>
                  <a:pt x="645" y="35"/>
                </a:lnTo>
                <a:lnTo>
                  <a:pt x="643" y="35"/>
                </a:lnTo>
                <a:lnTo>
                  <a:pt x="642" y="33"/>
                </a:lnTo>
                <a:lnTo>
                  <a:pt x="640" y="33"/>
                </a:lnTo>
                <a:lnTo>
                  <a:pt x="638" y="31"/>
                </a:lnTo>
                <a:lnTo>
                  <a:pt x="636" y="31"/>
                </a:lnTo>
                <a:lnTo>
                  <a:pt x="634" y="31"/>
                </a:lnTo>
                <a:lnTo>
                  <a:pt x="634" y="29"/>
                </a:lnTo>
                <a:lnTo>
                  <a:pt x="632" y="29"/>
                </a:lnTo>
                <a:lnTo>
                  <a:pt x="630" y="29"/>
                </a:lnTo>
                <a:lnTo>
                  <a:pt x="630" y="31"/>
                </a:lnTo>
                <a:lnTo>
                  <a:pt x="628" y="31"/>
                </a:lnTo>
                <a:lnTo>
                  <a:pt x="626" y="31"/>
                </a:lnTo>
                <a:lnTo>
                  <a:pt x="624" y="31"/>
                </a:lnTo>
                <a:lnTo>
                  <a:pt x="622" y="31"/>
                </a:lnTo>
                <a:lnTo>
                  <a:pt x="620" y="31"/>
                </a:lnTo>
                <a:lnTo>
                  <a:pt x="620" y="33"/>
                </a:lnTo>
                <a:lnTo>
                  <a:pt x="619" y="33"/>
                </a:lnTo>
                <a:lnTo>
                  <a:pt x="617" y="33"/>
                </a:lnTo>
                <a:lnTo>
                  <a:pt x="615" y="35"/>
                </a:lnTo>
                <a:lnTo>
                  <a:pt x="613" y="35"/>
                </a:lnTo>
                <a:lnTo>
                  <a:pt x="611" y="35"/>
                </a:lnTo>
                <a:lnTo>
                  <a:pt x="609" y="35"/>
                </a:lnTo>
                <a:lnTo>
                  <a:pt x="609" y="37"/>
                </a:lnTo>
                <a:lnTo>
                  <a:pt x="607" y="37"/>
                </a:lnTo>
                <a:lnTo>
                  <a:pt x="605" y="37"/>
                </a:lnTo>
                <a:lnTo>
                  <a:pt x="603" y="37"/>
                </a:lnTo>
                <a:lnTo>
                  <a:pt x="601" y="37"/>
                </a:lnTo>
                <a:lnTo>
                  <a:pt x="599" y="37"/>
                </a:lnTo>
                <a:lnTo>
                  <a:pt x="599" y="39"/>
                </a:lnTo>
                <a:lnTo>
                  <a:pt x="597" y="37"/>
                </a:lnTo>
                <a:lnTo>
                  <a:pt x="595" y="37"/>
                </a:lnTo>
                <a:lnTo>
                  <a:pt x="594" y="37"/>
                </a:lnTo>
                <a:lnTo>
                  <a:pt x="592" y="37"/>
                </a:lnTo>
                <a:lnTo>
                  <a:pt x="590" y="37"/>
                </a:lnTo>
                <a:lnTo>
                  <a:pt x="588" y="37"/>
                </a:lnTo>
                <a:lnTo>
                  <a:pt x="588" y="35"/>
                </a:lnTo>
                <a:lnTo>
                  <a:pt x="586" y="35"/>
                </a:lnTo>
                <a:lnTo>
                  <a:pt x="584" y="35"/>
                </a:lnTo>
                <a:lnTo>
                  <a:pt x="582" y="37"/>
                </a:lnTo>
                <a:lnTo>
                  <a:pt x="580" y="37"/>
                </a:lnTo>
                <a:lnTo>
                  <a:pt x="580" y="39"/>
                </a:lnTo>
                <a:lnTo>
                  <a:pt x="578" y="39"/>
                </a:lnTo>
                <a:lnTo>
                  <a:pt x="576" y="39"/>
                </a:lnTo>
                <a:lnTo>
                  <a:pt x="576" y="40"/>
                </a:lnTo>
                <a:lnTo>
                  <a:pt x="574" y="40"/>
                </a:lnTo>
                <a:lnTo>
                  <a:pt x="572" y="40"/>
                </a:lnTo>
                <a:lnTo>
                  <a:pt x="571" y="40"/>
                </a:lnTo>
                <a:lnTo>
                  <a:pt x="569" y="40"/>
                </a:lnTo>
                <a:lnTo>
                  <a:pt x="567" y="40"/>
                </a:lnTo>
                <a:lnTo>
                  <a:pt x="567" y="42"/>
                </a:lnTo>
                <a:lnTo>
                  <a:pt x="565" y="42"/>
                </a:lnTo>
                <a:lnTo>
                  <a:pt x="565" y="44"/>
                </a:lnTo>
                <a:lnTo>
                  <a:pt x="565" y="46"/>
                </a:lnTo>
                <a:lnTo>
                  <a:pt x="565" y="48"/>
                </a:lnTo>
                <a:lnTo>
                  <a:pt x="567" y="50"/>
                </a:lnTo>
                <a:lnTo>
                  <a:pt x="567" y="52"/>
                </a:lnTo>
                <a:lnTo>
                  <a:pt x="569" y="54"/>
                </a:lnTo>
                <a:lnTo>
                  <a:pt x="569" y="56"/>
                </a:lnTo>
                <a:lnTo>
                  <a:pt x="569" y="58"/>
                </a:lnTo>
                <a:lnTo>
                  <a:pt x="569" y="60"/>
                </a:lnTo>
                <a:lnTo>
                  <a:pt x="567" y="60"/>
                </a:lnTo>
                <a:lnTo>
                  <a:pt x="567" y="62"/>
                </a:lnTo>
                <a:lnTo>
                  <a:pt x="565" y="62"/>
                </a:lnTo>
                <a:lnTo>
                  <a:pt x="565" y="63"/>
                </a:lnTo>
                <a:lnTo>
                  <a:pt x="565" y="65"/>
                </a:lnTo>
                <a:lnTo>
                  <a:pt x="565" y="67"/>
                </a:lnTo>
                <a:lnTo>
                  <a:pt x="563" y="67"/>
                </a:lnTo>
                <a:lnTo>
                  <a:pt x="563" y="69"/>
                </a:lnTo>
                <a:lnTo>
                  <a:pt x="561" y="71"/>
                </a:lnTo>
                <a:lnTo>
                  <a:pt x="559" y="73"/>
                </a:lnTo>
                <a:lnTo>
                  <a:pt x="557" y="73"/>
                </a:lnTo>
                <a:lnTo>
                  <a:pt x="557" y="75"/>
                </a:lnTo>
                <a:lnTo>
                  <a:pt x="555" y="75"/>
                </a:lnTo>
                <a:lnTo>
                  <a:pt x="553" y="75"/>
                </a:lnTo>
                <a:lnTo>
                  <a:pt x="551" y="77"/>
                </a:lnTo>
                <a:lnTo>
                  <a:pt x="549" y="77"/>
                </a:lnTo>
                <a:lnTo>
                  <a:pt x="549" y="79"/>
                </a:lnTo>
                <a:lnTo>
                  <a:pt x="549" y="81"/>
                </a:lnTo>
                <a:lnTo>
                  <a:pt x="547" y="83"/>
                </a:lnTo>
                <a:lnTo>
                  <a:pt x="546" y="83"/>
                </a:lnTo>
                <a:lnTo>
                  <a:pt x="544" y="83"/>
                </a:lnTo>
                <a:lnTo>
                  <a:pt x="542" y="83"/>
                </a:lnTo>
                <a:lnTo>
                  <a:pt x="540" y="83"/>
                </a:lnTo>
                <a:lnTo>
                  <a:pt x="538" y="83"/>
                </a:lnTo>
                <a:lnTo>
                  <a:pt x="536" y="85"/>
                </a:lnTo>
                <a:lnTo>
                  <a:pt x="534" y="85"/>
                </a:lnTo>
                <a:lnTo>
                  <a:pt x="532" y="87"/>
                </a:lnTo>
                <a:lnTo>
                  <a:pt x="530" y="87"/>
                </a:lnTo>
                <a:lnTo>
                  <a:pt x="530" y="88"/>
                </a:lnTo>
                <a:lnTo>
                  <a:pt x="530" y="90"/>
                </a:lnTo>
                <a:lnTo>
                  <a:pt x="530" y="92"/>
                </a:lnTo>
                <a:lnTo>
                  <a:pt x="528" y="94"/>
                </a:lnTo>
                <a:lnTo>
                  <a:pt x="528" y="96"/>
                </a:lnTo>
                <a:lnTo>
                  <a:pt x="528" y="98"/>
                </a:lnTo>
                <a:lnTo>
                  <a:pt x="528" y="100"/>
                </a:lnTo>
                <a:lnTo>
                  <a:pt x="526" y="100"/>
                </a:lnTo>
                <a:lnTo>
                  <a:pt x="526" y="102"/>
                </a:lnTo>
                <a:lnTo>
                  <a:pt x="524" y="102"/>
                </a:lnTo>
                <a:lnTo>
                  <a:pt x="523" y="104"/>
                </a:lnTo>
                <a:lnTo>
                  <a:pt x="521" y="104"/>
                </a:lnTo>
                <a:lnTo>
                  <a:pt x="519" y="106"/>
                </a:lnTo>
                <a:lnTo>
                  <a:pt x="517" y="106"/>
                </a:lnTo>
                <a:lnTo>
                  <a:pt x="517" y="108"/>
                </a:lnTo>
                <a:lnTo>
                  <a:pt x="515" y="108"/>
                </a:lnTo>
                <a:lnTo>
                  <a:pt x="513" y="108"/>
                </a:lnTo>
                <a:lnTo>
                  <a:pt x="513" y="110"/>
                </a:lnTo>
                <a:lnTo>
                  <a:pt x="511" y="110"/>
                </a:lnTo>
                <a:lnTo>
                  <a:pt x="509" y="111"/>
                </a:lnTo>
                <a:lnTo>
                  <a:pt x="507" y="111"/>
                </a:lnTo>
                <a:lnTo>
                  <a:pt x="505" y="111"/>
                </a:lnTo>
                <a:lnTo>
                  <a:pt x="505" y="113"/>
                </a:lnTo>
                <a:lnTo>
                  <a:pt x="503" y="113"/>
                </a:lnTo>
                <a:lnTo>
                  <a:pt x="501" y="113"/>
                </a:lnTo>
                <a:lnTo>
                  <a:pt x="499" y="115"/>
                </a:lnTo>
                <a:lnTo>
                  <a:pt x="499" y="117"/>
                </a:lnTo>
                <a:lnTo>
                  <a:pt x="498" y="117"/>
                </a:lnTo>
                <a:lnTo>
                  <a:pt x="498" y="119"/>
                </a:lnTo>
                <a:lnTo>
                  <a:pt x="496" y="119"/>
                </a:lnTo>
                <a:lnTo>
                  <a:pt x="496" y="121"/>
                </a:lnTo>
                <a:lnTo>
                  <a:pt x="494" y="121"/>
                </a:lnTo>
                <a:lnTo>
                  <a:pt x="494" y="123"/>
                </a:lnTo>
                <a:lnTo>
                  <a:pt x="492" y="123"/>
                </a:lnTo>
                <a:lnTo>
                  <a:pt x="490" y="123"/>
                </a:lnTo>
                <a:lnTo>
                  <a:pt x="488" y="123"/>
                </a:lnTo>
                <a:lnTo>
                  <a:pt x="486" y="121"/>
                </a:lnTo>
                <a:lnTo>
                  <a:pt x="484" y="121"/>
                </a:lnTo>
                <a:lnTo>
                  <a:pt x="482" y="121"/>
                </a:lnTo>
                <a:lnTo>
                  <a:pt x="480" y="121"/>
                </a:lnTo>
                <a:lnTo>
                  <a:pt x="478" y="121"/>
                </a:lnTo>
                <a:lnTo>
                  <a:pt x="478" y="123"/>
                </a:lnTo>
                <a:lnTo>
                  <a:pt x="476" y="123"/>
                </a:lnTo>
                <a:lnTo>
                  <a:pt x="475" y="123"/>
                </a:lnTo>
                <a:lnTo>
                  <a:pt x="475" y="125"/>
                </a:lnTo>
                <a:lnTo>
                  <a:pt x="473" y="125"/>
                </a:lnTo>
                <a:lnTo>
                  <a:pt x="473" y="127"/>
                </a:lnTo>
                <a:lnTo>
                  <a:pt x="471" y="127"/>
                </a:lnTo>
                <a:lnTo>
                  <a:pt x="471" y="129"/>
                </a:lnTo>
                <a:lnTo>
                  <a:pt x="469" y="131"/>
                </a:lnTo>
                <a:lnTo>
                  <a:pt x="469" y="133"/>
                </a:lnTo>
                <a:lnTo>
                  <a:pt x="469" y="135"/>
                </a:lnTo>
                <a:lnTo>
                  <a:pt x="469" y="136"/>
                </a:lnTo>
                <a:lnTo>
                  <a:pt x="469" y="138"/>
                </a:lnTo>
                <a:lnTo>
                  <a:pt x="469" y="140"/>
                </a:lnTo>
                <a:lnTo>
                  <a:pt x="469" y="142"/>
                </a:lnTo>
                <a:lnTo>
                  <a:pt x="469" y="144"/>
                </a:lnTo>
                <a:lnTo>
                  <a:pt x="469" y="146"/>
                </a:lnTo>
                <a:lnTo>
                  <a:pt x="467" y="148"/>
                </a:lnTo>
                <a:lnTo>
                  <a:pt x="467" y="150"/>
                </a:lnTo>
                <a:lnTo>
                  <a:pt x="465" y="150"/>
                </a:lnTo>
                <a:lnTo>
                  <a:pt x="465" y="152"/>
                </a:lnTo>
                <a:lnTo>
                  <a:pt x="465" y="154"/>
                </a:lnTo>
                <a:lnTo>
                  <a:pt x="465" y="156"/>
                </a:lnTo>
                <a:lnTo>
                  <a:pt x="465" y="158"/>
                </a:lnTo>
                <a:lnTo>
                  <a:pt x="465" y="160"/>
                </a:lnTo>
                <a:lnTo>
                  <a:pt x="467" y="160"/>
                </a:lnTo>
                <a:lnTo>
                  <a:pt x="467" y="161"/>
                </a:lnTo>
                <a:lnTo>
                  <a:pt x="469" y="161"/>
                </a:lnTo>
                <a:lnTo>
                  <a:pt x="469" y="163"/>
                </a:lnTo>
                <a:lnTo>
                  <a:pt x="471" y="163"/>
                </a:lnTo>
                <a:lnTo>
                  <a:pt x="471" y="165"/>
                </a:lnTo>
                <a:lnTo>
                  <a:pt x="473" y="165"/>
                </a:lnTo>
                <a:lnTo>
                  <a:pt x="473" y="167"/>
                </a:lnTo>
                <a:lnTo>
                  <a:pt x="473" y="169"/>
                </a:lnTo>
                <a:lnTo>
                  <a:pt x="473" y="171"/>
                </a:lnTo>
                <a:lnTo>
                  <a:pt x="473" y="173"/>
                </a:lnTo>
                <a:lnTo>
                  <a:pt x="473" y="175"/>
                </a:lnTo>
                <a:lnTo>
                  <a:pt x="471" y="175"/>
                </a:lnTo>
                <a:lnTo>
                  <a:pt x="471" y="177"/>
                </a:lnTo>
                <a:lnTo>
                  <a:pt x="469" y="177"/>
                </a:lnTo>
                <a:lnTo>
                  <a:pt x="469" y="179"/>
                </a:lnTo>
                <a:lnTo>
                  <a:pt x="469" y="181"/>
                </a:lnTo>
                <a:lnTo>
                  <a:pt x="467" y="181"/>
                </a:lnTo>
                <a:lnTo>
                  <a:pt x="467" y="183"/>
                </a:lnTo>
                <a:lnTo>
                  <a:pt x="467" y="184"/>
                </a:lnTo>
                <a:lnTo>
                  <a:pt x="465" y="184"/>
                </a:lnTo>
                <a:lnTo>
                  <a:pt x="465" y="186"/>
                </a:lnTo>
                <a:lnTo>
                  <a:pt x="465" y="188"/>
                </a:lnTo>
                <a:lnTo>
                  <a:pt x="463" y="188"/>
                </a:lnTo>
                <a:lnTo>
                  <a:pt x="463" y="190"/>
                </a:lnTo>
                <a:lnTo>
                  <a:pt x="463" y="192"/>
                </a:lnTo>
                <a:lnTo>
                  <a:pt x="465" y="192"/>
                </a:lnTo>
                <a:lnTo>
                  <a:pt x="467" y="192"/>
                </a:lnTo>
                <a:lnTo>
                  <a:pt x="469" y="194"/>
                </a:lnTo>
                <a:lnTo>
                  <a:pt x="471" y="194"/>
                </a:lnTo>
                <a:lnTo>
                  <a:pt x="471" y="196"/>
                </a:lnTo>
                <a:lnTo>
                  <a:pt x="473" y="198"/>
                </a:lnTo>
                <a:lnTo>
                  <a:pt x="473" y="200"/>
                </a:lnTo>
                <a:lnTo>
                  <a:pt x="475" y="200"/>
                </a:lnTo>
                <a:lnTo>
                  <a:pt x="475" y="202"/>
                </a:lnTo>
                <a:lnTo>
                  <a:pt x="476" y="202"/>
                </a:lnTo>
                <a:lnTo>
                  <a:pt x="478" y="202"/>
                </a:lnTo>
                <a:lnTo>
                  <a:pt x="480" y="202"/>
                </a:lnTo>
                <a:lnTo>
                  <a:pt x="482" y="202"/>
                </a:lnTo>
                <a:lnTo>
                  <a:pt x="484" y="204"/>
                </a:lnTo>
                <a:lnTo>
                  <a:pt x="486" y="204"/>
                </a:lnTo>
                <a:lnTo>
                  <a:pt x="488" y="204"/>
                </a:lnTo>
                <a:lnTo>
                  <a:pt x="490" y="206"/>
                </a:lnTo>
                <a:lnTo>
                  <a:pt x="492" y="206"/>
                </a:lnTo>
                <a:lnTo>
                  <a:pt x="494" y="206"/>
                </a:lnTo>
                <a:lnTo>
                  <a:pt x="494" y="208"/>
                </a:lnTo>
                <a:lnTo>
                  <a:pt x="496" y="206"/>
                </a:lnTo>
                <a:lnTo>
                  <a:pt x="498" y="206"/>
                </a:lnTo>
                <a:lnTo>
                  <a:pt x="499" y="206"/>
                </a:lnTo>
                <a:lnTo>
                  <a:pt x="501" y="206"/>
                </a:lnTo>
                <a:lnTo>
                  <a:pt x="501" y="204"/>
                </a:lnTo>
                <a:lnTo>
                  <a:pt x="503" y="204"/>
                </a:lnTo>
                <a:lnTo>
                  <a:pt x="505" y="204"/>
                </a:lnTo>
                <a:lnTo>
                  <a:pt x="507" y="204"/>
                </a:lnTo>
                <a:lnTo>
                  <a:pt x="509" y="204"/>
                </a:lnTo>
                <a:lnTo>
                  <a:pt x="509" y="202"/>
                </a:lnTo>
                <a:lnTo>
                  <a:pt x="511" y="202"/>
                </a:lnTo>
                <a:lnTo>
                  <a:pt x="513" y="202"/>
                </a:lnTo>
                <a:lnTo>
                  <a:pt x="515" y="202"/>
                </a:lnTo>
                <a:lnTo>
                  <a:pt x="515" y="200"/>
                </a:lnTo>
                <a:lnTo>
                  <a:pt x="517" y="200"/>
                </a:lnTo>
                <a:lnTo>
                  <a:pt x="519" y="200"/>
                </a:lnTo>
                <a:lnTo>
                  <a:pt x="521" y="200"/>
                </a:lnTo>
                <a:lnTo>
                  <a:pt x="523" y="200"/>
                </a:lnTo>
                <a:lnTo>
                  <a:pt x="524" y="200"/>
                </a:lnTo>
                <a:lnTo>
                  <a:pt x="526" y="200"/>
                </a:lnTo>
                <a:lnTo>
                  <a:pt x="528" y="200"/>
                </a:lnTo>
                <a:lnTo>
                  <a:pt x="528" y="202"/>
                </a:lnTo>
                <a:lnTo>
                  <a:pt x="530" y="202"/>
                </a:lnTo>
                <a:lnTo>
                  <a:pt x="532" y="202"/>
                </a:lnTo>
                <a:lnTo>
                  <a:pt x="534" y="202"/>
                </a:lnTo>
                <a:lnTo>
                  <a:pt x="536" y="202"/>
                </a:lnTo>
                <a:lnTo>
                  <a:pt x="538" y="202"/>
                </a:lnTo>
                <a:lnTo>
                  <a:pt x="540" y="202"/>
                </a:lnTo>
                <a:lnTo>
                  <a:pt x="542" y="202"/>
                </a:lnTo>
                <a:lnTo>
                  <a:pt x="544" y="202"/>
                </a:lnTo>
                <a:lnTo>
                  <a:pt x="546" y="204"/>
                </a:lnTo>
                <a:lnTo>
                  <a:pt x="547" y="204"/>
                </a:lnTo>
                <a:lnTo>
                  <a:pt x="549" y="204"/>
                </a:lnTo>
                <a:lnTo>
                  <a:pt x="551" y="204"/>
                </a:lnTo>
                <a:lnTo>
                  <a:pt x="553" y="204"/>
                </a:lnTo>
                <a:lnTo>
                  <a:pt x="555" y="202"/>
                </a:lnTo>
                <a:lnTo>
                  <a:pt x="557" y="202"/>
                </a:lnTo>
                <a:lnTo>
                  <a:pt x="559" y="202"/>
                </a:lnTo>
                <a:lnTo>
                  <a:pt x="561" y="202"/>
                </a:lnTo>
                <a:lnTo>
                  <a:pt x="561" y="200"/>
                </a:lnTo>
                <a:lnTo>
                  <a:pt x="563" y="200"/>
                </a:lnTo>
                <a:lnTo>
                  <a:pt x="565" y="200"/>
                </a:lnTo>
                <a:lnTo>
                  <a:pt x="567" y="198"/>
                </a:lnTo>
                <a:lnTo>
                  <a:pt x="569" y="198"/>
                </a:lnTo>
                <a:lnTo>
                  <a:pt x="571" y="198"/>
                </a:lnTo>
                <a:lnTo>
                  <a:pt x="572" y="198"/>
                </a:lnTo>
                <a:lnTo>
                  <a:pt x="574" y="200"/>
                </a:lnTo>
                <a:lnTo>
                  <a:pt x="576" y="200"/>
                </a:lnTo>
                <a:lnTo>
                  <a:pt x="576" y="202"/>
                </a:lnTo>
                <a:lnTo>
                  <a:pt x="578" y="202"/>
                </a:lnTo>
                <a:lnTo>
                  <a:pt x="578" y="204"/>
                </a:lnTo>
                <a:lnTo>
                  <a:pt x="578" y="206"/>
                </a:lnTo>
                <a:lnTo>
                  <a:pt x="578" y="208"/>
                </a:lnTo>
                <a:lnTo>
                  <a:pt x="578" y="209"/>
                </a:lnTo>
                <a:lnTo>
                  <a:pt x="576" y="211"/>
                </a:lnTo>
                <a:lnTo>
                  <a:pt x="576" y="213"/>
                </a:lnTo>
                <a:lnTo>
                  <a:pt x="576" y="215"/>
                </a:lnTo>
                <a:lnTo>
                  <a:pt x="576" y="217"/>
                </a:lnTo>
                <a:lnTo>
                  <a:pt x="576" y="219"/>
                </a:lnTo>
                <a:lnTo>
                  <a:pt x="576" y="221"/>
                </a:lnTo>
                <a:lnTo>
                  <a:pt x="578" y="221"/>
                </a:lnTo>
                <a:lnTo>
                  <a:pt x="578" y="223"/>
                </a:lnTo>
                <a:lnTo>
                  <a:pt x="580" y="225"/>
                </a:lnTo>
                <a:lnTo>
                  <a:pt x="580" y="227"/>
                </a:lnTo>
                <a:lnTo>
                  <a:pt x="582" y="227"/>
                </a:lnTo>
                <a:lnTo>
                  <a:pt x="582" y="229"/>
                </a:lnTo>
                <a:lnTo>
                  <a:pt x="584" y="229"/>
                </a:lnTo>
                <a:lnTo>
                  <a:pt x="584" y="231"/>
                </a:lnTo>
                <a:lnTo>
                  <a:pt x="586" y="231"/>
                </a:lnTo>
                <a:lnTo>
                  <a:pt x="588" y="231"/>
                </a:lnTo>
                <a:lnTo>
                  <a:pt x="588" y="232"/>
                </a:lnTo>
                <a:lnTo>
                  <a:pt x="590" y="232"/>
                </a:lnTo>
                <a:lnTo>
                  <a:pt x="592" y="234"/>
                </a:lnTo>
                <a:lnTo>
                  <a:pt x="594" y="234"/>
                </a:lnTo>
                <a:lnTo>
                  <a:pt x="594" y="236"/>
                </a:lnTo>
                <a:lnTo>
                  <a:pt x="595" y="236"/>
                </a:lnTo>
                <a:lnTo>
                  <a:pt x="597" y="236"/>
                </a:lnTo>
                <a:lnTo>
                  <a:pt x="597" y="238"/>
                </a:lnTo>
                <a:lnTo>
                  <a:pt x="599" y="240"/>
                </a:lnTo>
                <a:lnTo>
                  <a:pt x="601" y="240"/>
                </a:lnTo>
                <a:lnTo>
                  <a:pt x="601" y="242"/>
                </a:lnTo>
                <a:lnTo>
                  <a:pt x="603" y="242"/>
                </a:lnTo>
                <a:lnTo>
                  <a:pt x="605" y="242"/>
                </a:lnTo>
                <a:lnTo>
                  <a:pt x="605" y="244"/>
                </a:lnTo>
                <a:lnTo>
                  <a:pt x="607" y="244"/>
                </a:lnTo>
                <a:lnTo>
                  <a:pt x="609" y="246"/>
                </a:lnTo>
                <a:lnTo>
                  <a:pt x="611" y="246"/>
                </a:lnTo>
                <a:lnTo>
                  <a:pt x="613" y="246"/>
                </a:lnTo>
                <a:lnTo>
                  <a:pt x="615" y="246"/>
                </a:lnTo>
                <a:lnTo>
                  <a:pt x="615" y="248"/>
                </a:lnTo>
                <a:lnTo>
                  <a:pt x="617" y="248"/>
                </a:lnTo>
                <a:lnTo>
                  <a:pt x="619" y="248"/>
                </a:lnTo>
                <a:lnTo>
                  <a:pt x="620" y="248"/>
                </a:lnTo>
                <a:lnTo>
                  <a:pt x="622" y="248"/>
                </a:lnTo>
                <a:lnTo>
                  <a:pt x="624" y="250"/>
                </a:lnTo>
                <a:lnTo>
                  <a:pt x="626" y="250"/>
                </a:lnTo>
                <a:lnTo>
                  <a:pt x="628" y="252"/>
                </a:lnTo>
                <a:lnTo>
                  <a:pt x="630" y="252"/>
                </a:lnTo>
                <a:lnTo>
                  <a:pt x="632" y="252"/>
                </a:lnTo>
                <a:lnTo>
                  <a:pt x="634" y="254"/>
                </a:lnTo>
                <a:lnTo>
                  <a:pt x="636" y="254"/>
                </a:lnTo>
                <a:lnTo>
                  <a:pt x="638" y="254"/>
                </a:lnTo>
                <a:lnTo>
                  <a:pt x="640" y="254"/>
                </a:lnTo>
                <a:lnTo>
                  <a:pt x="642" y="254"/>
                </a:lnTo>
                <a:lnTo>
                  <a:pt x="643" y="254"/>
                </a:lnTo>
                <a:lnTo>
                  <a:pt x="645" y="254"/>
                </a:lnTo>
                <a:lnTo>
                  <a:pt x="647" y="254"/>
                </a:lnTo>
                <a:lnTo>
                  <a:pt x="649" y="254"/>
                </a:lnTo>
                <a:lnTo>
                  <a:pt x="651" y="254"/>
                </a:lnTo>
                <a:lnTo>
                  <a:pt x="651" y="256"/>
                </a:lnTo>
                <a:lnTo>
                  <a:pt x="653" y="256"/>
                </a:lnTo>
                <a:lnTo>
                  <a:pt x="655" y="256"/>
                </a:lnTo>
                <a:lnTo>
                  <a:pt x="657" y="257"/>
                </a:lnTo>
                <a:lnTo>
                  <a:pt x="659" y="257"/>
                </a:lnTo>
                <a:lnTo>
                  <a:pt x="661" y="257"/>
                </a:lnTo>
                <a:lnTo>
                  <a:pt x="661" y="256"/>
                </a:lnTo>
                <a:lnTo>
                  <a:pt x="663" y="256"/>
                </a:lnTo>
                <a:lnTo>
                  <a:pt x="665" y="257"/>
                </a:lnTo>
                <a:lnTo>
                  <a:pt x="667" y="257"/>
                </a:lnTo>
                <a:lnTo>
                  <a:pt x="668" y="257"/>
                </a:lnTo>
                <a:lnTo>
                  <a:pt x="670" y="257"/>
                </a:lnTo>
                <a:lnTo>
                  <a:pt x="672" y="257"/>
                </a:lnTo>
                <a:lnTo>
                  <a:pt x="674" y="257"/>
                </a:lnTo>
                <a:lnTo>
                  <a:pt x="676" y="257"/>
                </a:lnTo>
                <a:lnTo>
                  <a:pt x="676" y="259"/>
                </a:lnTo>
                <a:lnTo>
                  <a:pt x="678" y="259"/>
                </a:lnTo>
                <a:lnTo>
                  <a:pt x="680" y="259"/>
                </a:lnTo>
                <a:lnTo>
                  <a:pt x="682" y="259"/>
                </a:lnTo>
                <a:lnTo>
                  <a:pt x="684" y="261"/>
                </a:lnTo>
                <a:lnTo>
                  <a:pt x="686" y="261"/>
                </a:lnTo>
                <a:lnTo>
                  <a:pt x="688" y="261"/>
                </a:lnTo>
                <a:lnTo>
                  <a:pt x="690" y="261"/>
                </a:lnTo>
                <a:lnTo>
                  <a:pt x="691" y="261"/>
                </a:lnTo>
                <a:lnTo>
                  <a:pt x="693" y="261"/>
                </a:lnTo>
                <a:lnTo>
                  <a:pt x="695" y="261"/>
                </a:lnTo>
                <a:lnTo>
                  <a:pt x="695" y="263"/>
                </a:lnTo>
                <a:lnTo>
                  <a:pt x="697" y="263"/>
                </a:lnTo>
                <a:lnTo>
                  <a:pt x="699" y="263"/>
                </a:lnTo>
                <a:lnTo>
                  <a:pt x="701" y="263"/>
                </a:lnTo>
                <a:lnTo>
                  <a:pt x="703" y="263"/>
                </a:lnTo>
                <a:lnTo>
                  <a:pt x="705" y="263"/>
                </a:lnTo>
                <a:lnTo>
                  <a:pt x="709" y="265"/>
                </a:lnTo>
                <a:lnTo>
                  <a:pt x="707" y="267"/>
                </a:lnTo>
                <a:lnTo>
                  <a:pt x="705" y="269"/>
                </a:lnTo>
                <a:lnTo>
                  <a:pt x="705" y="271"/>
                </a:lnTo>
                <a:lnTo>
                  <a:pt x="703" y="271"/>
                </a:lnTo>
                <a:lnTo>
                  <a:pt x="703" y="273"/>
                </a:lnTo>
                <a:lnTo>
                  <a:pt x="701" y="275"/>
                </a:lnTo>
                <a:lnTo>
                  <a:pt x="701" y="277"/>
                </a:lnTo>
                <a:lnTo>
                  <a:pt x="699" y="277"/>
                </a:lnTo>
                <a:lnTo>
                  <a:pt x="697" y="279"/>
                </a:lnTo>
                <a:lnTo>
                  <a:pt x="695" y="279"/>
                </a:lnTo>
                <a:lnTo>
                  <a:pt x="693" y="281"/>
                </a:lnTo>
                <a:lnTo>
                  <a:pt x="691" y="281"/>
                </a:lnTo>
                <a:lnTo>
                  <a:pt x="691" y="282"/>
                </a:lnTo>
                <a:lnTo>
                  <a:pt x="690" y="282"/>
                </a:lnTo>
                <a:lnTo>
                  <a:pt x="690" y="284"/>
                </a:lnTo>
                <a:lnTo>
                  <a:pt x="690" y="286"/>
                </a:lnTo>
                <a:lnTo>
                  <a:pt x="688" y="286"/>
                </a:lnTo>
                <a:lnTo>
                  <a:pt x="688" y="288"/>
                </a:lnTo>
                <a:lnTo>
                  <a:pt x="688" y="290"/>
                </a:lnTo>
                <a:lnTo>
                  <a:pt x="688" y="292"/>
                </a:lnTo>
                <a:lnTo>
                  <a:pt x="688" y="294"/>
                </a:lnTo>
                <a:lnTo>
                  <a:pt x="688" y="296"/>
                </a:lnTo>
                <a:lnTo>
                  <a:pt x="688" y="298"/>
                </a:lnTo>
                <a:lnTo>
                  <a:pt x="688" y="300"/>
                </a:lnTo>
                <a:lnTo>
                  <a:pt x="688" y="302"/>
                </a:lnTo>
                <a:lnTo>
                  <a:pt x="688" y="304"/>
                </a:lnTo>
                <a:lnTo>
                  <a:pt x="688" y="305"/>
                </a:lnTo>
                <a:lnTo>
                  <a:pt x="688" y="307"/>
                </a:lnTo>
                <a:lnTo>
                  <a:pt x="690" y="307"/>
                </a:lnTo>
                <a:lnTo>
                  <a:pt x="690" y="309"/>
                </a:lnTo>
                <a:lnTo>
                  <a:pt x="690" y="311"/>
                </a:lnTo>
                <a:lnTo>
                  <a:pt x="691" y="313"/>
                </a:lnTo>
                <a:lnTo>
                  <a:pt x="691" y="315"/>
                </a:lnTo>
                <a:lnTo>
                  <a:pt x="691" y="317"/>
                </a:lnTo>
                <a:lnTo>
                  <a:pt x="691" y="319"/>
                </a:lnTo>
                <a:lnTo>
                  <a:pt x="693" y="319"/>
                </a:lnTo>
                <a:lnTo>
                  <a:pt x="695" y="319"/>
                </a:lnTo>
                <a:lnTo>
                  <a:pt x="697" y="319"/>
                </a:lnTo>
                <a:lnTo>
                  <a:pt x="699" y="317"/>
                </a:lnTo>
                <a:lnTo>
                  <a:pt x="701" y="317"/>
                </a:lnTo>
                <a:lnTo>
                  <a:pt x="703" y="317"/>
                </a:lnTo>
                <a:lnTo>
                  <a:pt x="703" y="315"/>
                </a:lnTo>
                <a:lnTo>
                  <a:pt x="705" y="315"/>
                </a:lnTo>
                <a:lnTo>
                  <a:pt x="705" y="317"/>
                </a:lnTo>
                <a:lnTo>
                  <a:pt x="707" y="317"/>
                </a:lnTo>
                <a:lnTo>
                  <a:pt x="709" y="317"/>
                </a:lnTo>
                <a:lnTo>
                  <a:pt x="711" y="319"/>
                </a:lnTo>
                <a:lnTo>
                  <a:pt x="713" y="319"/>
                </a:lnTo>
                <a:lnTo>
                  <a:pt x="713" y="321"/>
                </a:lnTo>
                <a:lnTo>
                  <a:pt x="715" y="321"/>
                </a:lnTo>
                <a:lnTo>
                  <a:pt x="716" y="323"/>
                </a:lnTo>
                <a:lnTo>
                  <a:pt x="718" y="323"/>
                </a:lnTo>
                <a:lnTo>
                  <a:pt x="720" y="323"/>
                </a:lnTo>
                <a:lnTo>
                  <a:pt x="720" y="321"/>
                </a:lnTo>
                <a:lnTo>
                  <a:pt x="722" y="321"/>
                </a:lnTo>
                <a:lnTo>
                  <a:pt x="724" y="321"/>
                </a:lnTo>
                <a:lnTo>
                  <a:pt x="726" y="321"/>
                </a:lnTo>
                <a:lnTo>
                  <a:pt x="728" y="321"/>
                </a:lnTo>
                <a:lnTo>
                  <a:pt x="730" y="323"/>
                </a:lnTo>
                <a:lnTo>
                  <a:pt x="732" y="323"/>
                </a:lnTo>
                <a:lnTo>
                  <a:pt x="734" y="325"/>
                </a:lnTo>
                <a:lnTo>
                  <a:pt x="736" y="327"/>
                </a:lnTo>
                <a:lnTo>
                  <a:pt x="738" y="327"/>
                </a:lnTo>
                <a:lnTo>
                  <a:pt x="739" y="327"/>
                </a:lnTo>
                <a:lnTo>
                  <a:pt x="741" y="329"/>
                </a:lnTo>
                <a:lnTo>
                  <a:pt x="743" y="329"/>
                </a:lnTo>
                <a:lnTo>
                  <a:pt x="745" y="329"/>
                </a:lnTo>
                <a:lnTo>
                  <a:pt x="747" y="329"/>
                </a:lnTo>
                <a:lnTo>
                  <a:pt x="747" y="330"/>
                </a:lnTo>
                <a:lnTo>
                  <a:pt x="749" y="330"/>
                </a:lnTo>
                <a:lnTo>
                  <a:pt x="749" y="332"/>
                </a:lnTo>
                <a:lnTo>
                  <a:pt x="749" y="334"/>
                </a:lnTo>
                <a:lnTo>
                  <a:pt x="751" y="334"/>
                </a:lnTo>
                <a:lnTo>
                  <a:pt x="753" y="334"/>
                </a:lnTo>
                <a:lnTo>
                  <a:pt x="755" y="334"/>
                </a:lnTo>
                <a:lnTo>
                  <a:pt x="757" y="334"/>
                </a:lnTo>
                <a:lnTo>
                  <a:pt x="759" y="332"/>
                </a:lnTo>
                <a:lnTo>
                  <a:pt x="761" y="332"/>
                </a:lnTo>
                <a:lnTo>
                  <a:pt x="763" y="334"/>
                </a:lnTo>
                <a:lnTo>
                  <a:pt x="764" y="334"/>
                </a:lnTo>
                <a:lnTo>
                  <a:pt x="764" y="336"/>
                </a:lnTo>
                <a:lnTo>
                  <a:pt x="766" y="336"/>
                </a:lnTo>
                <a:lnTo>
                  <a:pt x="768" y="336"/>
                </a:lnTo>
                <a:lnTo>
                  <a:pt x="768" y="338"/>
                </a:lnTo>
                <a:lnTo>
                  <a:pt x="766" y="338"/>
                </a:lnTo>
                <a:lnTo>
                  <a:pt x="764" y="338"/>
                </a:lnTo>
                <a:lnTo>
                  <a:pt x="764" y="340"/>
                </a:lnTo>
                <a:lnTo>
                  <a:pt x="763" y="340"/>
                </a:lnTo>
                <a:lnTo>
                  <a:pt x="761" y="340"/>
                </a:lnTo>
                <a:lnTo>
                  <a:pt x="761" y="342"/>
                </a:lnTo>
                <a:lnTo>
                  <a:pt x="759" y="342"/>
                </a:lnTo>
                <a:lnTo>
                  <a:pt x="759" y="344"/>
                </a:lnTo>
                <a:lnTo>
                  <a:pt x="757" y="344"/>
                </a:lnTo>
                <a:lnTo>
                  <a:pt x="757" y="346"/>
                </a:lnTo>
                <a:lnTo>
                  <a:pt x="757" y="348"/>
                </a:lnTo>
                <a:lnTo>
                  <a:pt x="757" y="350"/>
                </a:lnTo>
                <a:lnTo>
                  <a:pt x="757" y="352"/>
                </a:lnTo>
                <a:lnTo>
                  <a:pt x="759" y="352"/>
                </a:lnTo>
                <a:lnTo>
                  <a:pt x="759" y="354"/>
                </a:lnTo>
                <a:lnTo>
                  <a:pt x="761" y="354"/>
                </a:lnTo>
                <a:lnTo>
                  <a:pt x="761" y="355"/>
                </a:lnTo>
                <a:lnTo>
                  <a:pt x="761" y="357"/>
                </a:lnTo>
                <a:lnTo>
                  <a:pt x="761" y="359"/>
                </a:lnTo>
                <a:lnTo>
                  <a:pt x="759" y="359"/>
                </a:lnTo>
                <a:lnTo>
                  <a:pt x="757" y="361"/>
                </a:lnTo>
                <a:lnTo>
                  <a:pt x="755" y="363"/>
                </a:lnTo>
                <a:lnTo>
                  <a:pt x="755" y="365"/>
                </a:lnTo>
                <a:lnTo>
                  <a:pt x="755" y="367"/>
                </a:lnTo>
                <a:lnTo>
                  <a:pt x="755" y="369"/>
                </a:lnTo>
                <a:lnTo>
                  <a:pt x="755" y="371"/>
                </a:lnTo>
                <a:lnTo>
                  <a:pt x="753" y="371"/>
                </a:lnTo>
                <a:lnTo>
                  <a:pt x="753" y="373"/>
                </a:lnTo>
                <a:lnTo>
                  <a:pt x="751" y="373"/>
                </a:lnTo>
                <a:lnTo>
                  <a:pt x="751" y="375"/>
                </a:lnTo>
                <a:lnTo>
                  <a:pt x="749" y="375"/>
                </a:lnTo>
                <a:lnTo>
                  <a:pt x="749" y="377"/>
                </a:lnTo>
                <a:lnTo>
                  <a:pt x="747" y="377"/>
                </a:lnTo>
                <a:lnTo>
                  <a:pt x="747" y="378"/>
                </a:lnTo>
                <a:lnTo>
                  <a:pt x="745" y="378"/>
                </a:lnTo>
                <a:lnTo>
                  <a:pt x="745" y="380"/>
                </a:lnTo>
                <a:lnTo>
                  <a:pt x="745" y="382"/>
                </a:lnTo>
                <a:lnTo>
                  <a:pt x="743" y="382"/>
                </a:lnTo>
                <a:lnTo>
                  <a:pt x="743" y="384"/>
                </a:lnTo>
                <a:lnTo>
                  <a:pt x="741" y="386"/>
                </a:lnTo>
                <a:lnTo>
                  <a:pt x="739" y="388"/>
                </a:lnTo>
                <a:lnTo>
                  <a:pt x="738" y="388"/>
                </a:lnTo>
                <a:lnTo>
                  <a:pt x="736" y="388"/>
                </a:lnTo>
                <a:lnTo>
                  <a:pt x="736" y="390"/>
                </a:lnTo>
                <a:lnTo>
                  <a:pt x="734" y="390"/>
                </a:lnTo>
                <a:lnTo>
                  <a:pt x="732" y="390"/>
                </a:lnTo>
                <a:lnTo>
                  <a:pt x="732" y="392"/>
                </a:lnTo>
                <a:lnTo>
                  <a:pt x="730" y="392"/>
                </a:lnTo>
                <a:lnTo>
                  <a:pt x="730" y="394"/>
                </a:lnTo>
                <a:lnTo>
                  <a:pt x="728" y="394"/>
                </a:lnTo>
                <a:lnTo>
                  <a:pt x="726" y="394"/>
                </a:lnTo>
                <a:lnTo>
                  <a:pt x="724" y="394"/>
                </a:lnTo>
                <a:lnTo>
                  <a:pt x="722" y="394"/>
                </a:lnTo>
                <a:lnTo>
                  <a:pt x="720" y="394"/>
                </a:lnTo>
                <a:lnTo>
                  <a:pt x="718" y="394"/>
                </a:lnTo>
                <a:lnTo>
                  <a:pt x="716" y="394"/>
                </a:lnTo>
                <a:lnTo>
                  <a:pt x="715" y="394"/>
                </a:lnTo>
                <a:lnTo>
                  <a:pt x="713" y="394"/>
                </a:lnTo>
                <a:lnTo>
                  <a:pt x="713" y="396"/>
                </a:lnTo>
                <a:lnTo>
                  <a:pt x="711" y="396"/>
                </a:lnTo>
                <a:lnTo>
                  <a:pt x="711" y="398"/>
                </a:lnTo>
                <a:lnTo>
                  <a:pt x="709" y="398"/>
                </a:lnTo>
                <a:lnTo>
                  <a:pt x="707" y="398"/>
                </a:lnTo>
                <a:lnTo>
                  <a:pt x="707" y="400"/>
                </a:lnTo>
                <a:lnTo>
                  <a:pt x="705" y="400"/>
                </a:lnTo>
                <a:lnTo>
                  <a:pt x="703" y="400"/>
                </a:lnTo>
                <a:lnTo>
                  <a:pt x="701" y="400"/>
                </a:lnTo>
                <a:lnTo>
                  <a:pt x="699" y="400"/>
                </a:lnTo>
                <a:lnTo>
                  <a:pt x="697" y="400"/>
                </a:lnTo>
                <a:lnTo>
                  <a:pt x="697" y="402"/>
                </a:lnTo>
                <a:lnTo>
                  <a:pt x="695" y="402"/>
                </a:lnTo>
                <a:lnTo>
                  <a:pt x="693" y="403"/>
                </a:lnTo>
                <a:lnTo>
                  <a:pt x="691" y="405"/>
                </a:lnTo>
                <a:lnTo>
                  <a:pt x="691" y="407"/>
                </a:lnTo>
                <a:lnTo>
                  <a:pt x="691" y="409"/>
                </a:lnTo>
                <a:lnTo>
                  <a:pt x="690" y="411"/>
                </a:lnTo>
                <a:lnTo>
                  <a:pt x="690" y="413"/>
                </a:lnTo>
                <a:lnTo>
                  <a:pt x="688" y="415"/>
                </a:lnTo>
                <a:lnTo>
                  <a:pt x="686" y="415"/>
                </a:lnTo>
                <a:lnTo>
                  <a:pt x="686" y="417"/>
                </a:lnTo>
                <a:lnTo>
                  <a:pt x="684" y="417"/>
                </a:lnTo>
                <a:lnTo>
                  <a:pt x="682" y="417"/>
                </a:lnTo>
                <a:lnTo>
                  <a:pt x="682" y="419"/>
                </a:lnTo>
                <a:lnTo>
                  <a:pt x="680" y="421"/>
                </a:lnTo>
                <a:lnTo>
                  <a:pt x="682" y="423"/>
                </a:lnTo>
                <a:lnTo>
                  <a:pt x="682" y="425"/>
                </a:lnTo>
                <a:lnTo>
                  <a:pt x="684" y="426"/>
                </a:lnTo>
                <a:lnTo>
                  <a:pt x="684" y="428"/>
                </a:lnTo>
                <a:lnTo>
                  <a:pt x="684" y="430"/>
                </a:lnTo>
                <a:lnTo>
                  <a:pt x="682" y="430"/>
                </a:lnTo>
                <a:lnTo>
                  <a:pt x="682" y="432"/>
                </a:lnTo>
                <a:lnTo>
                  <a:pt x="682" y="434"/>
                </a:lnTo>
                <a:lnTo>
                  <a:pt x="680" y="436"/>
                </a:lnTo>
                <a:lnTo>
                  <a:pt x="680" y="438"/>
                </a:lnTo>
                <a:lnTo>
                  <a:pt x="680" y="440"/>
                </a:lnTo>
                <a:lnTo>
                  <a:pt x="678" y="440"/>
                </a:lnTo>
                <a:lnTo>
                  <a:pt x="678" y="442"/>
                </a:lnTo>
                <a:lnTo>
                  <a:pt x="678" y="444"/>
                </a:lnTo>
                <a:lnTo>
                  <a:pt x="676" y="444"/>
                </a:lnTo>
                <a:lnTo>
                  <a:pt x="674" y="444"/>
                </a:lnTo>
                <a:lnTo>
                  <a:pt x="672" y="444"/>
                </a:lnTo>
                <a:lnTo>
                  <a:pt x="670" y="442"/>
                </a:lnTo>
                <a:lnTo>
                  <a:pt x="668" y="442"/>
                </a:lnTo>
                <a:lnTo>
                  <a:pt x="668" y="440"/>
                </a:lnTo>
                <a:lnTo>
                  <a:pt x="667" y="440"/>
                </a:lnTo>
                <a:lnTo>
                  <a:pt x="665" y="440"/>
                </a:lnTo>
                <a:lnTo>
                  <a:pt x="663" y="440"/>
                </a:lnTo>
                <a:lnTo>
                  <a:pt x="661" y="440"/>
                </a:lnTo>
                <a:lnTo>
                  <a:pt x="659" y="440"/>
                </a:lnTo>
                <a:lnTo>
                  <a:pt x="659" y="442"/>
                </a:lnTo>
                <a:lnTo>
                  <a:pt x="657" y="442"/>
                </a:lnTo>
                <a:lnTo>
                  <a:pt x="655" y="442"/>
                </a:lnTo>
                <a:lnTo>
                  <a:pt x="653" y="442"/>
                </a:lnTo>
                <a:lnTo>
                  <a:pt x="651" y="442"/>
                </a:lnTo>
                <a:lnTo>
                  <a:pt x="649" y="442"/>
                </a:lnTo>
                <a:lnTo>
                  <a:pt x="647" y="442"/>
                </a:lnTo>
                <a:lnTo>
                  <a:pt x="645" y="442"/>
                </a:lnTo>
                <a:lnTo>
                  <a:pt x="643" y="442"/>
                </a:lnTo>
                <a:lnTo>
                  <a:pt x="643" y="444"/>
                </a:lnTo>
                <a:lnTo>
                  <a:pt x="642" y="444"/>
                </a:lnTo>
                <a:lnTo>
                  <a:pt x="640" y="444"/>
                </a:lnTo>
                <a:lnTo>
                  <a:pt x="640" y="446"/>
                </a:lnTo>
                <a:lnTo>
                  <a:pt x="640" y="448"/>
                </a:lnTo>
                <a:lnTo>
                  <a:pt x="640" y="450"/>
                </a:lnTo>
                <a:lnTo>
                  <a:pt x="638" y="450"/>
                </a:lnTo>
                <a:lnTo>
                  <a:pt x="638" y="451"/>
                </a:lnTo>
                <a:lnTo>
                  <a:pt x="638" y="453"/>
                </a:lnTo>
                <a:lnTo>
                  <a:pt x="638" y="455"/>
                </a:lnTo>
                <a:lnTo>
                  <a:pt x="638" y="457"/>
                </a:lnTo>
                <a:lnTo>
                  <a:pt x="638" y="459"/>
                </a:lnTo>
                <a:lnTo>
                  <a:pt x="638" y="461"/>
                </a:lnTo>
                <a:lnTo>
                  <a:pt x="636" y="463"/>
                </a:lnTo>
                <a:lnTo>
                  <a:pt x="636" y="465"/>
                </a:lnTo>
                <a:lnTo>
                  <a:pt x="634" y="467"/>
                </a:lnTo>
                <a:lnTo>
                  <a:pt x="634" y="469"/>
                </a:lnTo>
                <a:lnTo>
                  <a:pt x="632" y="471"/>
                </a:lnTo>
                <a:lnTo>
                  <a:pt x="632" y="473"/>
                </a:lnTo>
                <a:lnTo>
                  <a:pt x="632" y="475"/>
                </a:lnTo>
                <a:lnTo>
                  <a:pt x="632" y="476"/>
                </a:lnTo>
                <a:lnTo>
                  <a:pt x="630" y="478"/>
                </a:lnTo>
                <a:lnTo>
                  <a:pt x="630" y="480"/>
                </a:lnTo>
                <a:lnTo>
                  <a:pt x="630" y="482"/>
                </a:lnTo>
                <a:lnTo>
                  <a:pt x="630" y="484"/>
                </a:lnTo>
                <a:lnTo>
                  <a:pt x="632" y="484"/>
                </a:lnTo>
                <a:lnTo>
                  <a:pt x="632" y="486"/>
                </a:lnTo>
                <a:lnTo>
                  <a:pt x="632" y="488"/>
                </a:lnTo>
                <a:lnTo>
                  <a:pt x="632" y="490"/>
                </a:lnTo>
                <a:lnTo>
                  <a:pt x="634" y="490"/>
                </a:lnTo>
                <a:lnTo>
                  <a:pt x="634" y="492"/>
                </a:lnTo>
                <a:lnTo>
                  <a:pt x="636" y="492"/>
                </a:lnTo>
                <a:lnTo>
                  <a:pt x="636" y="494"/>
                </a:lnTo>
                <a:lnTo>
                  <a:pt x="638" y="494"/>
                </a:lnTo>
                <a:lnTo>
                  <a:pt x="638" y="496"/>
                </a:lnTo>
                <a:lnTo>
                  <a:pt x="640" y="496"/>
                </a:lnTo>
                <a:lnTo>
                  <a:pt x="640" y="498"/>
                </a:lnTo>
                <a:lnTo>
                  <a:pt x="642" y="498"/>
                </a:lnTo>
                <a:lnTo>
                  <a:pt x="643" y="498"/>
                </a:lnTo>
                <a:lnTo>
                  <a:pt x="643" y="499"/>
                </a:lnTo>
                <a:lnTo>
                  <a:pt x="643" y="501"/>
                </a:lnTo>
                <a:lnTo>
                  <a:pt x="643" y="503"/>
                </a:lnTo>
                <a:lnTo>
                  <a:pt x="645" y="507"/>
                </a:lnTo>
                <a:lnTo>
                  <a:pt x="645" y="509"/>
                </a:lnTo>
                <a:lnTo>
                  <a:pt x="647" y="511"/>
                </a:lnTo>
                <a:lnTo>
                  <a:pt x="647" y="513"/>
                </a:lnTo>
                <a:lnTo>
                  <a:pt x="647" y="517"/>
                </a:lnTo>
                <a:lnTo>
                  <a:pt x="647" y="519"/>
                </a:lnTo>
                <a:lnTo>
                  <a:pt x="647" y="521"/>
                </a:lnTo>
                <a:lnTo>
                  <a:pt x="647" y="523"/>
                </a:lnTo>
                <a:lnTo>
                  <a:pt x="647" y="524"/>
                </a:lnTo>
                <a:lnTo>
                  <a:pt x="647" y="526"/>
                </a:lnTo>
                <a:lnTo>
                  <a:pt x="649" y="530"/>
                </a:lnTo>
                <a:lnTo>
                  <a:pt x="649" y="532"/>
                </a:lnTo>
                <a:lnTo>
                  <a:pt x="651" y="534"/>
                </a:lnTo>
                <a:lnTo>
                  <a:pt x="651" y="538"/>
                </a:lnTo>
                <a:lnTo>
                  <a:pt x="651" y="540"/>
                </a:lnTo>
                <a:lnTo>
                  <a:pt x="651" y="542"/>
                </a:lnTo>
                <a:lnTo>
                  <a:pt x="651" y="544"/>
                </a:lnTo>
                <a:lnTo>
                  <a:pt x="651" y="546"/>
                </a:lnTo>
                <a:lnTo>
                  <a:pt x="653" y="549"/>
                </a:lnTo>
                <a:lnTo>
                  <a:pt x="653" y="551"/>
                </a:lnTo>
                <a:lnTo>
                  <a:pt x="655" y="553"/>
                </a:lnTo>
                <a:lnTo>
                  <a:pt x="655" y="555"/>
                </a:lnTo>
                <a:lnTo>
                  <a:pt x="653" y="555"/>
                </a:lnTo>
                <a:lnTo>
                  <a:pt x="653" y="557"/>
                </a:lnTo>
                <a:lnTo>
                  <a:pt x="651" y="557"/>
                </a:lnTo>
                <a:lnTo>
                  <a:pt x="651" y="559"/>
                </a:lnTo>
                <a:lnTo>
                  <a:pt x="649" y="559"/>
                </a:lnTo>
                <a:lnTo>
                  <a:pt x="647" y="561"/>
                </a:lnTo>
                <a:lnTo>
                  <a:pt x="645" y="563"/>
                </a:lnTo>
                <a:lnTo>
                  <a:pt x="643" y="563"/>
                </a:lnTo>
                <a:lnTo>
                  <a:pt x="642" y="563"/>
                </a:lnTo>
                <a:lnTo>
                  <a:pt x="640" y="563"/>
                </a:lnTo>
                <a:lnTo>
                  <a:pt x="638" y="561"/>
                </a:lnTo>
                <a:lnTo>
                  <a:pt x="636" y="563"/>
                </a:lnTo>
                <a:lnTo>
                  <a:pt x="634" y="563"/>
                </a:lnTo>
                <a:lnTo>
                  <a:pt x="632" y="563"/>
                </a:lnTo>
                <a:lnTo>
                  <a:pt x="632" y="565"/>
                </a:lnTo>
                <a:lnTo>
                  <a:pt x="632" y="567"/>
                </a:lnTo>
                <a:lnTo>
                  <a:pt x="632" y="569"/>
                </a:lnTo>
                <a:lnTo>
                  <a:pt x="634" y="569"/>
                </a:lnTo>
                <a:lnTo>
                  <a:pt x="634" y="571"/>
                </a:lnTo>
                <a:lnTo>
                  <a:pt x="636" y="571"/>
                </a:lnTo>
                <a:lnTo>
                  <a:pt x="634" y="572"/>
                </a:lnTo>
                <a:lnTo>
                  <a:pt x="632" y="572"/>
                </a:lnTo>
                <a:lnTo>
                  <a:pt x="630" y="572"/>
                </a:lnTo>
                <a:lnTo>
                  <a:pt x="628" y="574"/>
                </a:lnTo>
                <a:lnTo>
                  <a:pt x="626" y="574"/>
                </a:lnTo>
                <a:lnTo>
                  <a:pt x="624" y="574"/>
                </a:lnTo>
                <a:lnTo>
                  <a:pt x="624" y="576"/>
                </a:lnTo>
                <a:lnTo>
                  <a:pt x="622" y="576"/>
                </a:lnTo>
                <a:lnTo>
                  <a:pt x="622" y="578"/>
                </a:lnTo>
                <a:lnTo>
                  <a:pt x="622" y="580"/>
                </a:lnTo>
                <a:lnTo>
                  <a:pt x="622" y="582"/>
                </a:lnTo>
                <a:lnTo>
                  <a:pt x="620" y="582"/>
                </a:lnTo>
                <a:lnTo>
                  <a:pt x="619" y="582"/>
                </a:lnTo>
                <a:lnTo>
                  <a:pt x="619" y="584"/>
                </a:lnTo>
                <a:lnTo>
                  <a:pt x="617" y="584"/>
                </a:lnTo>
                <a:lnTo>
                  <a:pt x="617" y="586"/>
                </a:lnTo>
                <a:lnTo>
                  <a:pt x="615" y="586"/>
                </a:lnTo>
                <a:lnTo>
                  <a:pt x="613" y="586"/>
                </a:lnTo>
                <a:lnTo>
                  <a:pt x="611" y="586"/>
                </a:lnTo>
                <a:lnTo>
                  <a:pt x="609" y="586"/>
                </a:lnTo>
                <a:lnTo>
                  <a:pt x="607" y="588"/>
                </a:lnTo>
                <a:lnTo>
                  <a:pt x="605" y="588"/>
                </a:lnTo>
                <a:lnTo>
                  <a:pt x="605" y="590"/>
                </a:lnTo>
                <a:lnTo>
                  <a:pt x="603" y="590"/>
                </a:lnTo>
                <a:lnTo>
                  <a:pt x="601" y="590"/>
                </a:lnTo>
                <a:lnTo>
                  <a:pt x="601" y="592"/>
                </a:lnTo>
                <a:lnTo>
                  <a:pt x="599" y="592"/>
                </a:lnTo>
                <a:lnTo>
                  <a:pt x="597" y="592"/>
                </a:lnTo>
                <a:lnTo>
                  <a:pt x="595" y="592"/>
                </a:lnTo>
                <a:lnTo>
                  <a:pt x="594" y="592"/>
                </a:lnTo>
                <a:lnTo>
                  <a:pt x="592" y="592"/>
                </a:lnTo>
                <a:lnTo>
                  <a:pt x="590" y="592"/>
                </a:lnTo>
                <a:lnTo>
                  <a:pt x="588" y="592"/>
                </a:lnTo>
                <a:lnTo>
                  <a:pt x="586" y="592"/>
                </a:lnTo>
                <a:lnTo>
                  <a:pt x="584" y="592"/>
                </a:lnTo>
                <a:lnTo>
                  <a:pt x="582" y="592"/>
                </a:lnTo>
                <a:lnTo>
                  <a:pt x="580" y="590"/>
                </a:lnTo>
                <a:lnTo>
                  <a:pt x="578" y="590"/>
                </a:lnTo>
                <a:lnTo>
                  <a:pt x="576" y="590"/>
                </a:lnTo>
                <a:lnTo>
                  <a:pt x="574" y="590"/>
                </a:lnTo>
                <a:lnTo>
                  <a:pt x="572" y="590"/>
                </a:lnTo>
                <a:lnTo>
                  <a:pt x="572" y="592"/>
                </a:lnTo>
                <a:lnTo>
                  <a:pt x="571" y="592"/>
                </a:lnTo>
                <a:lnTo>
                  <a:pt x="569" y="592"/>
                </a:lnTo>
                <a:lnTo>
                  <a:pt x="569" y="594"/>
                </a:lnTo>
                <a:lnTo>
                  <a:pt x="567" y="594"/>
                </a:lnTo>
                <a:lnTo>
                  <a:pt x="565" y="594"/>
                </a:lnTo>
                <a:lnTo>
                  <a:pt x="563" y="594"/>
                </a:lnTo>
                <a:lnTo>
                  <a:pt x="563" y="596"/>
                </a:lnTo>
                <a:lnTo>
                  <a:pt x="561" y="596"/>
                </a:lnTo>
                <a:lnTo>
                  <a:pt x="559" y="596"/>
                </a:lnTo>
                <a:lnTo>
                  <a:pt x="559" y="597"/>
                </a:lnTo>
                <a:lnTo>
                  <a:pt x="557" y="597"/>
                </a:lnTo>
                <a:lnTo>
                  <a:pt x="555" y="599"/>
                </a:lnTo>
                <a:lnTo>
                  <a:pt x="553" y="599"/>
                </a:lnTo>
                <a:lnTo>
                  <a:pt x="553" y="601"/>
                </a:lnTo>
                <a:lnTo>
                  <a:pt x="551" y="601"/>
                </a:lnTo>
                <a:lnTo>
                  <a:pt x="549" y="601"/>
                </a:lnTo>
                <a:lnTo>
                  <a:pt x="547" y="601"/>
                </a:lnTo>
                <a:lnTo>
                  <a:pt x="546" y="599"/>
                </a:lnTo>
                <a:lnTo>
                  <a:pt x="546" y="597"/>
                </a:lnTo>
                <a:lnTo>
                  <a:pt x="546" y="596"/>
                </a:lnTo>
                <a:lnTo>
                  <a:pt x="544" y="596"/>
                </a:lnTo>
                <a:lnTo>
                  <a:pt x="542" y="596"/>
                </a:lnTo>
                <a:lnTo>
                  <a:pt x="540" y="596"/>
                </a:lnTo>
                <a:lnTo>
                  <a:pt x="538" y="596"/>
                </a:lnTo>
                <a:lnTo>
                  <a:pt x="536" y="596"/>
                </a:lnTo>
                <a:lnTo>
                  <a:pt x="534" y="596"/>
                </a:lnTo>
                <a:lnTo>
                  <a:pt x="534" y="594"/>
                </a:lnTo>
                <a:lnTo>
                  <a:pt x="532" y="594"/>
                </a:lnTo>
                <a:lnTo>
                  <a:pt x="530" y="594"/>
                </a:lnTo>
                <a:lnTo>
                  <a:pt x="528" y="594"/>
                </a:lnTo>
                <a:lnTo>
                  <a:pt x="526" y="594"/>
                </a:lnTo>
                <a:lnTo>
                  <a:pt x="526" y="588"/>
                </a:lnTo>
                <a:lnTo>
                  <a:pt x="526" y="584"/>
                </a:lnTo>
                <a:lnTo>
                  <a:pt x="523" y="582"/>
                </a:lnTo>
                <a:lnTo>
                  <a:pt x="521" y="578"/>
                </a:lnTo>
                <a:lnTo>
                  <a:pt x="523" y="574"/>
                </a:lnTo>
                <a:lnTo>
                  <a:pt x="521" y="567"/>
                </a:lnTo>
                <a:lnTo>
                  <a:pt x="519" y="567"/>
                </a:lnTo>
                <a:lnTo>
                  <a:pt x="519" y="565"/>
                </a:lnTo>
                <a:lnTo>
                  <a:pt x="517" y="565"/>
                </a:lnTo>
                <a:lnTo>
                  <a:pt x="517" y="563"/>
                </a:lnTo>
                <a:lnTo>
                  <a:pt x="519" y="563"/>
                </a:lnTo>
                <a:lnTo>
                  <a:pt x="519" y="561"/>
                </a:lnTo>
                <a:lnTo>
                  <a:pt x="519" y="559"/>
                </a:lnTo>
                <a:lnTo>
                  <a:pt x="517" y="559"/>
                </a:lnTo>
                <a:lnTo>
                  <a:pt x="515" y="559"/>
                </a:lnTo>
                <a:lnTo>
                  <a:pt x="513" y="559"/>
                </a:lnTo>
                <a:lnTo>
                  <a:pt x="513" y="561"/>
                </a:lnTo>
                <a:lnTo>
                  <a:pt x="511" y="561"/>
                </a:lnTo>
                <a:lnTo>
                  <a:pt x="509" y="563"/>
                </a:lnTo>
                <a:lnTo>
                  <a:pt x="507" y="563"/>
                </a:lnTo>
                <a:lnTo>
                  <a:pt x="507" y="565"/>
                </a:lnTo>
                <a:lnTo>
                  <a:pt x="505" y="565"/>
                </a:lnTo>
                <a:lnTo>
                  <a:pt x="505" y="567"/>
                </a:lnTo>
                <a:lnTo>
                  <a:pt x="503" y="567"/>
                </a:lnTo>
                <a:lnTo>
                  <a:pt x="503" y="569"/>
                </a:lnTo>
                <a:lnTo>
                  <a:pt x="501" y="569"/>
                </a:lnTo>
                <a:lnTo>
                  <a:pt x="501" y="571"/>
                </a:lnTo>
                <a:lnTo>
                  <a:pt x="499" y="571"/>
                </a:lnTo>
                <a:lnTo>
                  <a:pt x="499" y="572"/>
                </a:lnTo>
                <a:lnTo>
                  <a:pt x="498" y="572"/>
                </a:lnTo>
                <a:lnTo>
                  <a:pt x="496" y="574"/>
                </a:lnTo>
                <a:lnTo>
                  <a:pt x="494" y="572"/>
                </a:lnTo>
                <a:lnTo>
                  <a:pt x="492" y="572"/>
                </a:lnTo>
                <a:lnTo>
                  <a:pt x="490" y="572"/>
                </a:lnTo>
                <a:lnTo>
                  <a:pt x="488" y="572"/>
                </a:lnTo>
                <a:lnTo>
                  <a:pt x="486" y="571"/>
                </a:lnTo>
                <a:lnTo>
                  <a:pt x="484" y="571"/>
                </a:lnTo>
                <a:lnTo>
                  <a:pt x="484" y="569"/>
                </a:lnTo>
                <a:lnTo>
                  <a:pt x="484" y="567"/>
                </a:lnTo>
                <a:lnTo>
                  <a:pt x="484" y="565"/>
                </a:lnTo>
                <a:lnTo>
                  <a:pt x="486" y="565"/>
                </a:lnTo>
                <a:lnTo>
                  <a:pt x="486" y="563"/>
                </a:lnTo>
                <a:lnTo>
                  <a:pt x="488" y="563"/>
                </a:lnTo>
                <a:lnTo>
                  <a:pt x="488" y="561"/>
                </a:lnTo>
                <a:lnTo>
                  <a:pt x="488" y="559"/>
                </a:lnTo>
                <a:lnTo>
                  <a:pt x="486" y="557"/>
                </a:lnTo>
                <a:lnTo>
                  <a:pt x="484" y="557"/>
                </a:lnTo>
                <a:lnTo>
                  <a:pt x="482" y="557"/>
                </a:lnTo>
                <a:lnTo>
                  <a:pt x="480" y="557"/>
                </a:lnTo>
                <a:lnTo>
                  <a:pt x="478" y="559"/>
                </a:lnTo>
                <a:lnTo>
                  <a:pt x="476" y="559"/>
                </a:lnTo>
                <a:lnTo>
                  <a:pt x="475" y="559"/>
                </a:lnTo>
                <a:lnTo>
                  <a:pt x="473" y="559"/>
                </a:lnTo>
                <a:lnTo>
                  <a:pt x="473" y="557"/>
                </a:lnTo>
                <a:lnTo>
                  <a:pt x="471" y="557"/>
                </a:lnTo>
                <a:lnTo>
                  <a:pt x="471" y="555"/>
                </a:lnTo>
                <a:lnTo>
                  <a:pt x="471" y="553"/>
                </a:lnTo>
                <a:lnTo>
                  <a:pt x="469" y="553"/>
                </a:lnTo>
                <a:lnTo>
                  <a:pt x="469" y="551"/>
                </a:lnTo>
                <a:lnTo>
                  <a:pt x="469" y="549"/>
                </a:lnTo>
                <a:lnTo>
                  <a:pt x="467" y="549"/>
                </a:lnTo>
                <a:lnTo>
                  <a:pt x="467" y="548"/>
                </a:lnTo>
                <a:lnTo>
                  <a:pt x="465" y="548"/>
                </a:lnTo>
                <a:lnTo>
                  <a:pt x="463" y="548"/>
                </a:lnTo>
                <a:lnTo>
                  <a:pt x="461" y="548"/>
                </a:lnTo>
                <a:lnTo>
                  <a:pt x="459" y="548"/>
                </a:lnTo>
                <a:lnTo>
                  <a:pt x="455" y="542"/>
                </a:lnTo>
                <a:lnTo>
                  <a:pt x="451" y="544"/>
                </a:lnTo>
                <a:lnTo>
                  <a:pt x="450" y="544"/>
                </a:lnTo>
                <a:lnTo>
                  <a:pt x="448" y="546"/>
                </a:lnTo>
                <a:lnTo>
                  <a:pt x="446" y="546"/>
                </a:lnTo>
                <a:lnTo>
                  <a:pt x="444" y="546"/>
                </a:lnTo>
                <a:lnTo>
                  <a:pt x="444" y="548"/>
                </a:lnTo>
                <a:lnTo>
                  <a:pt x="442" y="549"/>
                </a:lnTo>
                <a:lnTo>
                  <a:pt x="440" y="551"/>
                </a:lnTo>
                <a:lnTo>
                  <a:pt x="438" y="553"/>
                </a:lnTo>
                <a:lnTo>
                  <a:pt x="436" y="553"/>
                </a:lnTo>
                <a:lnTo>
                  <a:pt x="434" y="555"/>
                </a:lnTo>
                <a:lnTo>
                  <a:pt x="432" y="555"/>
                </a:lnTo>
                <a:lnTo>
                  <a:pt x="430" y="555"/>
                </a:lnTo>
                <a:lnTo>
                  <a:pt x="428" y="555"/>
                </a:lnTo>
                <a:lnTo>
                  <a:pt x="428" y="557"/>
                </a:lnTo>
                <a:lnTo>
                  <a:pt x="427" y="557"/>
                </a:lnTo>
                <a:lnTo>
                  <a:pt x="425" y="557"/>
                </a:lnTo>
                <a:lnTo>
                  <a:pt x="423" y="557"/>
                </a:lnTo>
                <a:lnTo>
                  <a:pt x="421" y="557"/>
                </a:lnTo>
                <a:lnTo>
                  <a:pt x="419" y="557"/>
                </a:lnTo>
                <a:lnTo>
                  <a:pt x="417" y="559"/>
                </a:lnTo>
                <a:lnTo>
                  <a:pt x="415" y="559"/>
                </a:lnTo>
                <a:lnTo>
                  <a:pt x="413" y="561"/>
                </a:lnTo>
                <a:lnTo>
                  <a:pt x="411" y="563"/>
                </a:lnTo>
                <a:lnTo>
                  <a:pt x="411" y="565"/>
                </a:lnTo>
                <a:lnTo>
                  <a:pt x="411" y="567"/>
                </a:lnTo>
                <a:lnTo>
                  <a:pt x="411" y="571"/>
                </a:lnTo>
                <a:lnTo>
                  <a:pt x="413" y="572"/>
                </a:lnTo>
                <a:lnTo>
                  <a:pt x="413" y="574"/>
                </a:lnTo>
                <a:lnTo>
                  <a:pt x="413" y="576"/>
                </a:lnTo>
                <a:lnTo>
                  <a:pt x="413" y="578"/>
                </a:lnTo>
                <a:lnTo>
                  <a:pt x="413" y="580"/>
                </a:lnTo>
                <a:lnTo>
                  <a:pt x="413" y="582"/>
                </a:lnTo>
                <a:lnTo>
                  <a:pt x="413" y="584"/>
                </a:lnTo>
                <a:lnTo>
                  <a:pt x="413" y="586"/>
                </a:lnTo>
                <a:lnTo>
                  <a:pt x="413" y="588"/>
                </a:lnTo>
                <a:lnTo>
                  <a:pt x="413" y="590"/>
                </a:lnTo>
                <a:lnTo>
                  <a:pt x="415" y="590"/>
                </a:lnTo>
                <a:lnTo>
                  <a:pt x="415" y="592"/>
                </a:lnTo>
                <a:lnTo>
                  <a:pt x="413" y="592"/>
                </a:lnTo>
                <a:lnTo>
                  <a:pt x="411" y="592"/>
                </a:lnTo>
                <a:lnTo>
                  <a:pt x="409" y="592"/>
                </a:lnTo>
                <a:lnTo>
                  <a:pt x="407" y="592"/>
                </a:lnTo>
                <a:lnTo>
                  <a:pt x="405" y="592"/>
                </a:lnTo>
                <a:lnTo>
                  <a:pt x="403" y="594"/>
                </a:lnTo>
                <a:lnTo>
                  <a:pt x="402" y="592"/>
                </a:lnTo>
                <a:lnTo>
                  <a:pt x="400" y="592"/>
                </a:lnTo>
                <a:lnTo>
                  <a:pt x="398" y="592"/>
                </a:lnTo>
                <a:lnTo>
                  <a:pt x="396" y="592"/>
                </a:lnTo>
                <a:lnTo>
                  <a:pt x="394" y="592"/>
                </a:lnTo>
                <a:lnTo>
                  <a:pt x="392" y="592"/>
                </a:lnTo>
                <a:lnTo>
                  <a:pt x="390" y="592"/>
                </a:lnTo>
                <a:lnTo>
                  <a:pt x="390" y="590"/>
                </a:lnTo>
                <a:lnTo>
                  <a:pt x="388" y="590"/>
                </a:lnTo>
                <a:lnTo>
                  <a:pt x="386" y="590"/>
                </a:lnTo>
                <a:lnTo>
                  <a:pt x="384" y="588"/>
                </a:lnTo>
                <a:lnTo>
                  <a:pt x="384" y="590"/>
                </a:lnTo>
                <a:lnTo>
                  <a:pt x="382" y="590"/>
                </a:lnTo>
                <a:lnTo>
                  <a:pt x="382" y="592"/>
                </a:lnTo>
                <a:lnTo>
                  <a:pt x="382" y="594"/>
                </a:lnTo>
                <a:lnTo>
                  <a:pt x="380" y="594"/>
                </a:lnTo>
                <a:lnTo>
                  <a:pt x="379" y="594"/>
                </a:lnTo>
                <a:lnTo>
                  <a:pt x="377" y="596"/>
                </a:lnTo>
                <a:lnTo>
                  <a:pt x="375" y="596"/>
                </a:lnTo>
                <a:lnTo>
                  <a:pt x="373" y="597"/>
                </a:lnTo>
                <a:lnTo>
                  <a:pt x="373" y="599"/>
                </a:lnTo>
                <a:lnTo>
                  <a:pt x="371" y="601"/>
                </a:lnTo>
                <a:lnTo>
                  <a:pt x="371" y="603"/>
                </a:lnTo>
                <a:lnTo>
                  <a:pt x="369" y="603"/>
                </a:lnTo>
                <a:lnTo>
                  <a:pt x="369" y="605"/>
                </a:lnTo>
                <a:lnTo>
                  <a:pt x="369" y="607"/>
                </a:lnTo>
                <a:lnTo>
                  <a:pt x="369" y="609"/>
                </a:lnTo>
                <a:lnTo>
                  <a:pt x="367" y="609"/>
                </a:lnTo>
                <a:lnTo>
                  <a:pt x="367" y="611"/>
                </a:lnTo>
                <a:lnTo>
                  <a:pt x="365" y="611"/>
                </a:lnTo>
                <a:lnTo>
                  <a:pt x="365" y="613"/>
                </a:lnTo>
                <a:lnTo>
                  <a:pt x="363" y="613"/>
                </a:lnTo>
                <a:lnTo>
                  <a:pt x="363" y="615"/>
                </a:lnTo>
                <a:lnTo>
                  <a:pt x="363" y="617"/>
                </a:lnTo>
                <a:lnTo>
                  <a:pt x="363" y="619"/>
                </a:lnTo>
                <a:lnTo>
                  <a:pt x="363" y="620"/>
                </a:lnTo>
                <a:lnTo>
                  <a:pt x="363" y="622"/>
                </a:lnTo>
                <a:lnTo>
                  <a:pt x="363" y="624"/>
                </a:lnTo>
                <a:lnTo>
                  <a:pt x="365" y="626"/>
                </a:lnTo>
                <a:lnTo>
                  <a:pt x="363" y="628"/>
                </a:lnTo>
                <a:lnTo>
                  <a:pt x="361" y="630"/>
                </a:lnTo>
                <a:lnTo>
                  <a:pt x="359" y="630"/>
                </a:lnTo>
                <a:lnTo>
                  <a:pt x="359" y="632"/>
                </a:lnTo>
                <a:lnTo>
                  <a:pt x="359" y="634"/>
                </a:lnTo>
                <a:lnTo>
                  <a:pt x="359" y="636"/>
                </a:lnTo>
                <a:lnTo>
                  <a:pt x="361" y="638"/>
                </a:lnTo>
                <a:lnTo>
                  <a:pt x="359" y="638"/>
                </a:lnTo>
                <a:lnTo>
                  <a:pt x="359" y="640"/>
                </a:lnTo>
                <a:lnTo>
                  <a:pt x="359" y="642"/>
                </a:lnTo>
                <a:lnTo>
                  <a:pt x="357" y="642"/>
                </a:lnTo>
                <a:lnTo>
                  <a:pt x="355" y="644"/>
                </a:lnTo>
                <a:lnTo>
                  <a:pt x="354" y="644"/>
                </a:lnTo>
                <a:lnTo>
                  <a:pt x="354" y="645"/>
                </a:lnTo>
                <a:lnTo>
                  <a:pt x="352" y="645"/>
                </a:lnTo>
                <a:lnTo>
                  <a:pt x="350" y="647"/>
                </a:lnTo>
                <a:lnTo>
                  <a:pt x="350" y="649"/>
                </a:lnTo>
                <a:lnTo>
                  <a:pt x="350" y="651"/>
                </a:lnTo>
                <a:lnTo>
                  <a:pt x="348" y="651"/>
                </a:lnTo>
                <a:lnTo>
                  <a:pt x="348" y="653"/>
                </a:lnTo>
                <a:lnTo>
                  <a:pt x="346" y="653"/>
                </a:lnTo>
                <a:lnTo>
                  <a:pt x="344" y="655"/>
                </a:lnTo>
                <a:lnTo>
                  <a:pt x="344" y="657"/>
                </a:lnTo>
                <a:lnTo>
                  <a:pt x="344" y="659"/>
                </a:lnTo>
                <a:lnTo>
                  <a:pt x="342" y="661"/>
                </a:lnTo>
                <a:lnTo>
                  <a:pt x="342" y="663"/>
                </a:lnTo>
                <a:lnTo>
                  <a:pt x="340" y="663"/>
                </a:lnTo>
                <a:lnTo>
                  <a:pt x="338" y="665"/>
                </a:lnTo>
                <a:lnTo>
                  <a:pt x="336" y="665"/>
                </a:lnTo>
                <a:lnTo>
                  <a:pt x="334" y="665"/>
                </a:lnTo>
                <a:lnTo>
                  <a:pt x="332" y="665"/>
                </a:lnTo>
                <a:lnTo>
                  <a:pt x="331" y="665"/>
                </a:lnTo>
                <a:lnTo>
                  <a:pt x="329" y="667"/>
                </a:lnTo>
                <a:lnTo>
                  <a:pt x="327" y="667"/>
                </a:lnTo>
                <a:lnTo>
                  <a:pt x="325" y="667"/>
                </a:lnTo>
                <a:lnTo>
                  <a:pt x="323" y="669"/>
                </a:lnTo>
                <a:lnTo>
                  <a:pt x="321" y="669"/>
                </a:lnTo>
                <a:lnTo>
                  <a:pt x="319" y="670"/>
                </a:lnTo>
                <a:lnTo>
                  <a:pt x="317" y="670"/>
                </a:lnTo>
                <a:lnTo>
                  <a:pt x="315" y="670"/>
                </a:lnTo>
                <a:lnTo>
                  <a:pt x="315" y="672"/>
                </a:lnTo>
                <a:lnTo>
                  <a:pt x="313" y="672"/>
                </a:lnTo>
                <a:lnTo>
                  <a:pt x="313" y="674"/>
                </a:lnTo>
                <a:lnTo>
                  <a:pt x="311" y="674"/>
                </a:lnTo>
                <a:lnTo>
                  <a:pt x="311" y="676"/>
                </a:lnTo>
                <a:lnTo>
                  <a:pt x="313" y="676"/>
                </a:lnTo>
                <a:lnTo>
                  <a:pt x="313" y="678"/>
                </a:lnTo>
                <a:lnTo>
                  <a:pt x="313" y="680"/>
                </a:lnTo>
                <a:lnTo>
                  <a:pt x="313" y="682"/>
                </a:lnTo>
                <a:lnTo>
                  <a:pt x="313" y="684"/>
                </a:lnTo>
                <a:lnTo>
                  <a:pt x="311" y="684"/>
                </a:lnTo>
                <a:lnTo>
                  <a:pt x="311" y="686"/>
                </a:lnTo>
                <a:lnTo>
                  <a:pt x="309" y="686"/>
                </a:lnTo>
                <a:lnTo>
                  <a:pt x="309" y="688"/>
                </a:lnTo>
                <a:lnTo>
                  <a:pt x="309" y="690"/>
                </a:lnTo>
                <a:lnTo>
                  <a:pt x="309" y="692"/>
                </a:lnTo>
                <a:lnTo>
                  <a:pt x="311" y="693"/>
                </a:lnTo>
                <a:lnTo>
                  <a:pt x="313" y="693"/>
                </a:lnTo>
                <a:lnTo>
                  <a:pt x="311" y="695"/>
                </a:lnTo>
                <a:lnTo>
                  <a:pt x="313" y="695"/>
                </a:lnTo>
                <a:lnTo>
                  <a:pt x="313" y="697"/>
                </a:lnTo>
                <a:lnTo>
                  <a:pt x="315" y="697"/>
                </a:lnTo>
                <a:lnTo>
                  <a:pt x="317" y="699"/>
                </a:lnTo>
                <a:lnTo>
                  <a:pt x="319" y="701"/>
                </a:lnTo>
                <a:lnTo>
                  <a:pt x="319" y="703"/>
                </a:lnTo>
                <a:lnTo>
                  <a:pt x="319" y="705"/>
                </a:lnTo>
                <a:lnTo>
                  <a:pt x="319" y="707"/>
                </a:lnTo>
                <a:lnTo>
                  <a:pt x="319" y="709"/>
                </a:lnTo>
                <a:lnTo>
                  <a:pt x="319" y="711"/>
                </a:lnTo>
                <a:lnTo>
                  <a:pt x="317" y="713"/>
                </a:lnTo>
                <a:lnTo>
                  <a:pt x="315" y="715"/>
                </a:lnTo>
                <a:lnTo>
                  <a:pt x="315" y="717"/>
                </a:lnTo>
                <a:lnTo>
                  <a:pt x="313" y="717"/>
                </a:lnTo>
                <a:lnTo>
                  <a:pt x="311" y="718"/>
                </a:lnTo>
                <a:lnTo>
                  <a:pt x="309" y="720"/>
                </a:lnTo>
                <a:lnTo>
                  <a:pt x="311" y="722"/>
                </a:lnTo>
                <a:lnTo>
                  <a:pt x="311" y="724"/>
                </a:lnTo>
                <a:lnTo>
                  <a:pt x="311" y="726"/>
                </a:lnTo>
                <a:lnTo>
                  <a:pt x="311" y="728"/>
                </a:lnTo>
                <a:lnTo>
                  <a:pt x="309" y="728"/>
                </a:lnTo>
                <a:lnTo>
                  <a:pt x="309" y="726"/>
                </a:lnTo>
                <a:lnTo>
                  <a:pt x="307" y="726"/>
                </a:lnTo>
                <a:lnTo>
                  <a:pt x="306" y="726"/>
                </a:lnTo>
                <a:lnTo>
                  <a:pt x="304" y="726"/>
                </a:lnTo>
                <a:lnTo>
                  <a:pt x="302" y="724"/>
                </a:lnTo>
                <a:lnTo>
                  <a:pt x="300" y="724"/>
                </a:lnTo>
                <a:lnTo>
                  <a:pt x="298" y="724"/>
                </a:lnTo>
                <a:lnTo>
                  <a:pt x="298" y="722"/>
                </a:lnTo>
                <a:lnTo>
                  <a:pt x="296" y="722"/>
                </a:lnTo>
                <a:lnTo>
                  <a:pt x="294" y="720"/>
                </a:lnTo>
                <a:lnTo>
                  <a:pt x="292" y="718"/>
                </a:lnTo>
                <a:lnTo>
                  <a:pt x="292" y="717"/>
                </a:lnTo>
                <a:lnTo>
                  <a:pt x="290" y="717"/>
                </a:lnTo>
                <a:lnTo>
                  <a:pt x="290" y="715"/>
                </a:lnTo>
                <a:lnTo>
                  <a:pt x="288" y="713"/>
                </a:lnTo>
                <a:lnTo>
                  <a:pt x="288" y="711"/>
                </a:lnTo>
                <a:lnTo>
                  <a:pt x="288" y="709"/>
                </a:lnTo>
                <a:lnTo>
                  <a:pt x="286" y="707"/>
                </a:lnTo>
                <a:lnTo>
                  <a:pt x="286" y="705"/>
                </a:lnTo>
                <a:lnTo>
                  <a:pt x="286" y="703"/>
                </a:lnTo>
                <a:lnTo>
                  <a:pt x="286" y="701"/>
                </a:lnTo>
                <a:lnTo>
                  <a:pt x="284" y="701"/>
                </a:lnTo>
                <a:lnTo>
                  <a:pt x="284" y="699"/>
                </a:lnTo>
                <a:lnTo>
                  <a:pt x="282" y="699"/>
                </a:lnTo>
                <a:lnTo>
                  <a:pt x="281" y="699"/>
                </a:lnTo>
                <a:lnTo>
                  <a:pt x="281" y="697"/>
                </a:lnTo>
                <a:lnTo>
                  <a:pt x="279" y="697"/>
                </a:lnTo>
                <a:lnTo>
                  <a:pt x="277" y="697"/>
                </a:lnTo>
                <a:lnTo>
                  <a:pt x="275" y="697"/>
                </a:lnTo>
                <a:lnTo>
                  <a:pt x="275" y="699"/>
                </a:lnTo>
                <a:lnTo>
                  <a:pt x="273" y="699"/>
                </a:lnTo>
                <a:lnTo>
                  <a:pt x="271" y="699"/>
                </a:lnTo>
                <a:lnTo>
                  <a:pt x="271" y="701"/>
                </a:lnTo>
                <a:lnTo>
                  <a:pt x="269" y="701"/>
                </a:lnTo>
                <a:lnTo>
                  <a:pt x="267" y="701"/>
                </a:lnTo>
                <a:lnTo>
                  <a:pt x="265" y="699"/>
                </a:lnTo>
                <a:lnTo>
                  <a:pt x="265" y="697"/>
                </a:lnTo>
                <a:lnTo>
                  <a:pt x="263" y="697"/>
                </a:lnTo>
                <a:lnTo>
                  <a:pt x="263" y="695"/>
                </a:lnTo>
                <a:lnTo>
                  <a:pt x="261" y="695"/>
                </a:lnTo>
                <a:lnTo>
                  <a:pt x="259" y="695"/>
                </a:lnTo>
                <a:lnTo>
                  <a:pt x="258" y="695"/>
                </a:lnTo>
                <a:lnTo>
                  <a:pt x="256" y="695"/>
                </a:lnTo>
                <a:lnTo>
                  <a:pt x="254" y="695"/>
                </a:lnTo>
                <a:lnTo>
                  <a:pt x="252" y="695"/>
                </a:lnTo>
                <a:lnTo>
                  <a:pt x="250" y="695"/>
                </a:lnTo>
                <a:lnTo>
                  <a:pt x="250" y="697"/>
                </a:lnTo>
                <a:lnTo>
                  <a:pt x="248" y="699"/>
                </a:lnTo>
                <a:lnTo>
                  <a:pt x="250" y="699"/>
                </a:lnTo>
                <a:lnTo>
                  <a:pt x="250" y="701"/>
                </a:lnTo>
                <a:lnTo>
                  <a:pt x="250" y="703"/>
                </a:lnTo>
                <a:lnTo>
                  <a:pt x="252" y="705"/>
                </a:lnTo>
                <a:lnTo>
                  <a:pt x="252" y="707"/>
                </a:lnTo>
                <a:lnTo>
                  <a:pt x="254" y="707"/>
                </a:lnTo>
                <a:lnTo>
                  <a:pt x="254" y="709"/>
                </a:lnTo>
                <a:lnTo>
                  <a:pt x="256" y="709"/>
                </a:lnTo>
                <a:lnTo>
                  <a:pt x="256" y="711"/>
                </a:lnTo>
                <a:lnTo>
                  <a:pt x="256" y="713"/>
                </a:lnTo>
                <a:lnTo>
                  <a:pt x="256" y="715"/>
                </a:lnTo>
                <a:lnTo>
                  <a:pt x="256" y="717"/>
                </a:lnTo>
                <a:lnTo>
                  <a:pt x="254" y="718"/>
                </a:lnTo>
                <a:lnTo>
                  <a:pt x="254" y="720"/>
                </a:lnTo>
                <a:lnTo>
                  <a:pt x="254" y="722"/>
                </a:lnTo>
                <a:lnTo>
                  <a:pt x="254" y="724"/>
                </a:lnTo>
                <a:lnTo>
                  <a:pt x="256" y="724"/>
                </a:lnTo>
                <a:lnTo>
                  <a:pt x="258" y="724"/>
                </a:lnTo>
                <a:lnTo>
                  <a:pt x="259" y="724"/>
                </a:lnTo>
                <a:lnTo>
                  <a:pt x="259" y="726"/>
                </a:lnTo>
                <a:lnTo>
                  <a:pt x="261" y="726"/>
                </a:lnTo>
                <a:lnTo>
                  <a:pt x="261" y="728"/>
                </a:lnTo>
                <a:lnTo>
                  <a:pt x="261" y="730"/>
                </a:lnTo>
                <a:lnTo>
                  <a:pt x="261" y="732"/>
                </a:lnTo>
                <a:lnTo>
                  <a:pt x="261" y="734"/>
                </a:lnTo>
                <a:lnTo>
                  <a:pt x="259" y="734"/>
                </a:lnTo>
                <a:lnTo>
                  <a:pt x="259" y="736"/>
                </a:lnTo>
                <a:lnTo>
                  <a:pt x="259" y="738"/>
                </a:lnTo>
                <a:lnTo>
                  <a:pt x="258" y="738"/>
                </a:lnTo>
                <a:lnTo>
                  <a:pt x="256" y="738"/>
                </a:lnTo>
                <a:lnTo>
                  <a:pt x="254" y="738"/>
                </a:lnTo>
                <a:lnTo>
                  <a:pt x="252" y="738"/>
                </a:lnTo>
                <a:lnTo>
                  <a:pt x="250" y="738"/>
                </a:lnTo>
                <a:lnTo>
                  <a:pt x="248" y="740"/>
                </a:lnTo>
                <a:lnTo>
                  <a:pt x="246" y="740"/>
                </a:lnTo>
                <a:lnTo>
                  <a:pt x="244" y="741"/>
                </a:lnTo>
                <a:lnTo>
                  <a:pt x="242" y="743"/>
                </a:lnTo>
                <a:lnTo>
                  <a:pt x="240" y="743"/>
                </a:lnTo>
                <a:lnTo>
                  <a:pt x="238" y="743"/>
                </a:lnTo>
                <a:lnTo>
                  <a:pt x="236" y="743"/>
                </a:lnTo>
                <a:lnTo>
                  <a:pt x="234" y="741"/>
                </a:lnTo>
                <a:lnTo>
                  <a:pt x="233" y="740"/>
                </a:lnTo>
                <a:lnTo>
                  <a:pt x="231" y="740"/>
                </a:lnTo>
                <a:lnTo>
                  <a:pt x="229" y="740"/>
                </a:lnTo>
                <a:lnTo>
                  <a:pt x="227" y="740"/>
                </a:lnTo>
                <a:lnTo>
                  <a:pt x="225" y="740"/>
                </a:lnTo>
                <a:lnTo>
                  <a:pt x="225" y="741"/>
                </a:lnTo>
                <a:lnTo>
                  <a:pt x="223" y="741"/>
                </a:lnTo>
                <a:lnTo>
                  <a:pt x="221" y="741"/>
                </a:lnTo>
                <a:lnTo>
                  <a:pt x="221" y="743"/>
                </a:lnTo>
                <a:lnTo>
                  <a:pt x="219" y="743"/>
                </a:lnTo>
                <a:lnTo>
                  <a:pt x="219" y="745"/>
                </a:lnTo>
                <a:lnTo>
                  <a:pt x="217" y="745"/>
                </a:lnTo>
                <a:lnTo>
                  <a:pt x="215" y="747"/>
                </a:lnTo>
                <a:lnTo>
                  <a:pt x="213" y="747"/>
                </a:lnTo>
                <a:lnTo>
                  <a:pt x="211" y="747"/>
                </a:lnTo>
                <a:lnTo>
                  <a:pt x="211" y="749"/>
                </a:lnTo>
                <a:lnTo>
                  <a:pt x="210" y="749"/>
                </a:lnTo>
                <a:lnTo>
                  <a:pt x="208" y="749"/>
                </a:lnTo>
                <a:lnTo>
                  <a:pt x="208" y="751"/>
                </a:lnTo>
                <a:lnTo>
                  <a:pt x="206" y="751"/>
                </a:lnTo>
                <a:lnTo>
                  <a:pt x="206" y="753"/>
                </a:lnTo>
                <a:lnTo>
                  <a:pt x="204" y="753"/>
                </a:lnTo>
                <a:lnTo>
                  <a:pt x="204" y="755"/>
                </a:lnTo>
                <a:lnTo>
                  <a:pt x="202" y="757"/>
                </a:lnTo>
                <a:lnTo>
                  <a:pt x="202" y="759"/>
                </a:lnTo>
                <a:lnTo>
                  <a:pt x="200" y="761"/>
                </a:lnTo>
                <a:lnTo>
                  <a:pt x="200" y="763"/>
                </a:lnTo>
                <a:lnTo>
                  <a:pt x="200" y="765"/>
                </a:lnTo>
                <a:lnTo>
                  <a:pt x="200" y="766"/>
                </a:lnTo>
                <a:lnTo>
                  <a:pt x="200" y="768"/>
                </a:lnTo>
                <a:lnTo>
                  <a:pt x="200" y="770"/>
                </a:lnTo>
                <a:lnTo>
                  <a:pt x="200" y="772"/>
                </a:lnTo>
                <a:lnTo>
                  <a:pt x="200" y="774"/>
                </a:lnTo>
                <a:lnTo>
                  <a:pt x="200" y="776"/>
                </a:lnTo>
                <a:lnTo>
                  <a:pt x="200" y="778"/>
                </a:lnTo>
                <a:lnTo>
                  <a:pt x="200" y="780"/>
                </a:lnTo>
                <a:lnTo>
                  <a:pt x="198" y="780"/>
                </a:lnTo>
                <a:lnTo>
                  <a:pt x="198" y="782"/>
                </a:lnTo>
                <a:lnTo>
                  <a:pt x="196" y="784"/>
                </a:lnTo>
                <a:lnTo>
                  <a:pt x="196" y="786"/>
                </a:lnTo>
                <a:lnTo>
                  <a:pt x="196" y="788"/>
                </a:lnTo>
                <a:lnTo>
                  <a:pt x="198" y="788"/>
                </a:lnTo>
                <a:lnTo>
                  <a:pt x="198" y="790"/>
                </a:lnTo>
                <a:lnTo>
                  <a:pt x="198" y="791"/>
                </a:lnTo>
                <a:lnTo>
                  <a:pt x="198" y="793"/>
                </a:lnTo>
                <a:lnTo>
                  <a:pt x="200" y="793"/>
                </a:lnTo>
                <a:lnTo>
                  <a:pt x="200" y="795"/>
                </a:lnTo>
                <a:lnTo>
                  <a:pt x="200" y="797"/>
                </a:lnTo>
                <a:lnTo>
                  <a:pt x="202" y="797"/>
                </a:lnTo>
                <a:lnTo>
                  <a:pt x="202" y="799"/>
                </a:lnTo>
                <a:lnTo>
                  <a:pt x="202" y="801"/>
                </a:lnTo>
                <a:lnTo>
                  <a:pt x="204" y="803"/>
                </a:lnTo>
                <a:lnTo>
                  <a:pt x="204" y="805"/>
                </a:lnTo>
                <a:lnTo>
                  <a:pt x="204" y="807"/>
                </a:lnTo>
                <a:lnTo>
                  <a:pt x="204" y="809"/>
                </a:lnTo>
                <a:lnTo>
                  <a:pt x="204" y="811"/>
                </a:lnTo>
                <a:lnTo>
                  <a:pt x="206" y="813"/>
                </a:lnTo>
                <a:lnTo>
                  <a:pt x="206" y="814"/>
                </a:lnTo>
                <a:lnTo>
                  <a:pt x="208" y="816"/>
                </a:lnTo>
                <a:lnTo>
                  <a:pt x="210" y="818"/>
                </a:lnTo>
                <a:lnTo>
                  <a:pt x="211" y="818"/>
                </a:lnTo>
                <a:lnTo>
                  <a:pt x="213" y="818"/>
                </a:lnTo>
                <a:lnTo>
                  <a:pt x="215" y="818"/>
                </a:lnTo>
                <a:lnTo>
                  <a:pt x="217" y="818"/>
                </a:lnTo>
                <a:lnTo>
                  <a:pt x="217" y="816"/>
                </a:lnTo>
                <a:lnTo>
                  <a:pt x="219" y="816"/>
                </a:lnTo>
                <a:lnTo>
                  <a:pt x="221" y="816"/>
                </a:lnTo>
                <a:lnTo>
                  <a:pt x="223" y="816"/>
                </a:lnTo>
                <a:lnTo>
                  <a:pt x="223" y="818"/>
                </a:lnTo>
                <a:lnTo>
                  <a:pt x="225" y="818"/>
                </a:lnTo>
                <a:lnTo>
                  <a:pt x="225" y="820"/>
                </a:lnTo>
                <a:lnTo>
                  <a:pt x="227" y="820"/>
                </a:lnTo>
                <a:lnTo>
                  <a:pt x="227" y="822"/>
                </a:lnTo>
                <a:lnTo>
                  <a:pt x="227" y="824"/>
                </a:lnTo>
                <a:lnTo>
                  <a:pt x="225" y="826"/>
                </a:lnTo>
                <a:lnTo>
                  <a:pt x="225" y="828"/>
                </a:lnTo>
                <a:lnTo>
                  <a:pt x="223" y="830"/>
                </a:lnTo>
                <a:lnTo>
                  <a:pt x="221" y="830"/>
                </a:lnTo>
                <a:lnTo>
                  <a:pt x="221" y="832"/>
                </a:lnTo>
                <a:lnTo>
                  <a:pt x="221" y="834"/>
                </a:lnTo>
                <a:lnTo>
                  <a:pt x="223" y="836"/>
                </a:lnTo>
                <a:lnTo>
                  <a:pt x="225" y="836"/>
                </a:lnTo>
                <a:lnTo>
                  <a:pt x="227" y="836"/>
                </a:lnTo>
                <a:lnTo>
                  <a:pt x="227" y="834"/>
                </a:lnTo>
                <a:lnTo>
                  <a:pt x="229" y="834"/>
                </a:lnTo>
                <a:lnTo>
                  <a:pt x="231" y="832"/>
                </a:lnTo>
                <a:lnTo>
                  <a:pt x="233" y="832"/>
                </a:lnTo>
                <a:lnTo>
                  <a:pt x="233" y="830"/>
                </a:lnTo>
                <a:lnTo>
                  <a:pt x="234" y="830"/>
                </a:lnTo>
                <a:lnTo>
                  <a:pt x="236" y="830"/>
                </a:lnTo>
                <a:lnTo>
                  <a:pt x="238" y="830"/>
                </a:lnTo>
                <a:lnTo>
                  <a:pt x="240" y="830"/>
                </a:lnTo>
                <a:lnTo>
                  <a:pt x="242" y="830"/>
                </a:lnTo>
                <a:lnTo>
                  <a:pt x="244" y="830"/>
                </a:lnTo>
                <a:lnTo>
                  <a:pt x="246" y="834"/>
                </a:lnTo>
                <a:lnTo>
                  <a:pt x="246" y="836"/>
                </a:lnTo>
                <a:lnTo>
                  <a:pt x="246" y="838"/>
                </a:lnTo>
                <a:lnTo>
                  <a:pt x="246" y="839"/>
                </a:lnTo>
                <a:lnTo>
                  <a:pt x="246" y="841"/>
                </a:lnTo>
                <a:lnTo>
                  <a:pt x="244" y="841"/>
                </a:lnTo>
                <a:lnTo>
                  <a:pt x="244" y="843"/>
                </a:lnTo>
                <a:lnTo>
                  <a:pt x="244" y="845"/>
                </a:lnTo>
                <a:lnTo>
                  <a:pt x="244" y="847"/>
                </a:lnTo>
                <a:lnTo>
                  <a:pt x="244" y="849"/>
                </a:lnTo>
                <a:lnTo>
                  <a:pt x="244" y="851"/>
                </a:lnTo>
                <a:lnTo>
                  <a:pt x="242" y="853"/>
                </a:lnTo>
                <a:lnTo>
                  <a:pt x="242" y="855"/>
                </a:lnTo>
                <a:lnTo>
                  <a:pt x="242" y="857"/>
                </a:lnTo>
                <a:lnTo>
                  <a:pt x="242" y="859"/>
                </a:lnTo>
                <a:lnTo>
                  <a:pt x="240" y="861"/>
                </a:lnTo>
                <a:lnTo>
                  <a:pt x="238" y="861"/>
                </a:lnTo>
                <a:lnTo>
                  <a:pt x="236" y="861"/>
                </a:lnTo>
                <a:lnTo>
                  <a:pt x="234" y="861"/>
                </a:lnTo>
                <a:lnTo>
                  <a:pt x="233" y="861"/>
                </a:lnTo>
                <a:lnTo>
                  <a:pt x="231" y="861"/>
                </a:lnTo>
                <a:lnTo>
                  <a:pt x="229" y="861"/>
                </a:lnTo>
                <a:lnTo>
                  <a:pt x="227" y="861"/>
                </a:lnTo>
                <a:lnTo>
                  <a:pt x="225" y="863"/>
                </a:lnTo>
                <a:lnTo>
                  <a:pt x="223" y="864"/>
                </a:lnTo>
                <a:lnTo>
                  <a:pt x="221" y="866"/>
                </a:lnTo>
                <a:lnTo>
                  <a:pt x="221" y="868"/>
                </a:lnTo>
                <a:lnTo>
                  <a:pt x="219" y="868"/>
                </a:lnTo>
                <a:lnTo>
                  <a:pt x="219" y="870"/>
                </a:lnTo>
                <a:lnTo>
                  <a:pt x="219" y="872"/>
                </a:lnTo>
                <a:lnTo>
                  <a:pt x="217" y="872"/>
                </a:lnTo>
                <a:lnTo>
                  <a:pt x="217" y="874"/>
                </a:lnTo>
                <a:lnTo>
                  <a:pt x="215" y="874"/>
                </a:lnTo>
                <a:lnTo>
                  <a:pt x="215" y="876"/>
                </a:lnTo>
                <a:lnTo>
                  <a:pt x="213" y="876"/>
                </a:lnTo>
                <a:lnTo>
                  <a:pt x="213" y="878"/>
                </a:lnTo>
                <a:lnTo>
                  <a:pt x="211" y="878"/>
                </a:lnTo>
                <a:lnTo>
                  <a:pt x="211" y="880"/>
                </a:lnTo>
                <a:lnTo>
                  <a:pt x="210" y="880"/>
                </a:lnTo>
                <a:lnTo>
                  <a:pt x="210" y="882"/>
                </a:lnTo>
                <a:lnTo>
                  <a:pt x="210" y="884"/>
                </a:lnTo>
                <a:lnTo>
                  <a:pt x="210" y="886"/>
                </a:lnTo>
                <a:lnTo>
                  <a:pt x="210" y="887"/>
                </a:lnTo>
                <a:lnTo>
                  <a:pt x="210" y="889"/>
                </a:lnTo>
                <a:lnTo>
                  <a:pt x="211" y="891"/>
                </a:lnTo>
                <a:lnTo>
                  <a:pt x="211" y="893"/>
                </a:lnTo>
                <a:lnTo>
                  <a:pt x="210" y="893"/>
                </a:lnTo>
                <a:lnTo>
                  <a:pt x="210" y="895"/>
                </a:lnTo>
                <a:lnTo>
                  <a:pt x="208" y="895"/>
                </a:lnTo>
                <a:lnTo>
                  <a:pt x="208" y="897"/>
                </a:lnTo>
                <a:lnTo>
                  <a:pt x="206" y="897"/>
                </a:lnTo>
                <a:lnTo>
                  <a:pt x="206" y="899"/>
                </a:lnTo>
                <a:lnTo>
                  <a:pt x="204" y="899"/>
                </a:lnTo>
                <a:lnTo>
                  <a:pt x="202" y="899"/>
                </a:lnTo>
                <a:lnTo>
                  <a:pt x="200" y="899"/>
                </a:lnTo>
                <a:lnTo>
                  <a:pt x="198" y="899"/>
                </a:lnTo>
                <a:lnTo>
                  <a:pt x="198" y="901"/>
                </a:lnTo>
                <a:lnTo>
                  <a:pt x="196" y="901"/>
                </a:lnTo>
                <a:lnTo>
                  <a:pt x="196" y="903"/>
                </a:lnTo>
                <a:lnTo>
                  <a:pt x="196" y="905"/>
                </a:lnTo>
                <a:lnTo>
                  <a:pt x="196" y="907"/>
                </a:lnTo>
                <a:lnTo>
                  <a:pt x="196" y="909"/>
                </a:lnTo>
                <a:lnTo>
                  <a:pt x="198" y="909"/>
                </a:lnTo>
                <a:lnTo>
                  <a:pt x="198" y="911"/>
                </a:lnTo>
                <a:lnTo>
                  <a:pt x="198" y="912"/>
                </a:lnTo>
                <a:lnTo>
                  <a:pt x="196" y="912"/>
                </a:lnTo>
                <a:lnTo>
                  <a:pt x="196" y="914"/>
                </a:lnTo>
                <a:lnTo>
                  <a:pt x="196" y="916"/>
                </a:lnTo>
                <a:lnTo>
                  <a:pt x="196" y="918"/>
                </a:lnTo>
                <a:lnTo>
                  <a:pt x="194" y="918"/>
                </a:lnTo>
                <a:lnTo>
                  <a:pt x="194" y="920"/>
                </a:lnTo>
                <a:lnTo>
                  <a:pt x="192" y="922"/>
                </a:lnTo>
                <a:lnTo>
                  <a:pt x="192" y="924"/>
                </a:lnTo>
                <a:lnTo>
                  <a:pt x="192" y="926"/>
                </a:lnTo>
                <a:lnTo>
                  <a:pt x="190" y="928"/>
                </a:lnTo>
                <a:lnTo>
                  <a:pt x="190" y="930"/>
                </a:lnTo>
                <a:lnTo>
                  <a:pt x="190" y="932"/>
                </a:lnTo>
                <a:lnTo>
                  <a:pt x="190" y="934"/>
                </a:lnTo>
                <a:lnTo>
                  <a:pt x="188" y="934"/>
                </a:lnTo>
                <a:lnTo>
                  <a:pt x="188" y="935"/>
                </a:lnTo>
                <a:lnTo>
                  <a:pt x="190" y="937"/>
                </a:lnTo>
                <a:lnTo>
                  <a:pt x="188" y="937"/>
                </a:lnTo>
                <a:lnTo>
                  <a:pt x="188" y="941"/>
                </a:lnTo>
                <a:lnTo>
                  <a:pt x="186" y="941"/>
                </a:lnTo>
                <a:lnTo>
                  <a:pt x="185" y="943"/>
                </a:lnTo>
                <a:lnTo>
                  <a:pt x="185" y="945"/>
                </a:lnTo>
                <a:lnTo>
                  <a:pt x="185" y="947"/>
                </a:lnTo>
                <a:lnTo>
                  <a:pt x="183" y="947"/>
                </a:lnTo>
                <a:lnTo>
                  <a:pt x="183" y="949"/>
                </a:lnTo>
                <a:lnTo>
                  <a:pt x="183" y="951"/>
                </a:lnTo>
                <a:lnTo>
                  <a:pt x="185" y="953"/>
                </a:lnTo>
                <a:lnTo>
                  <a:pt x="183" y="953"/>
                </a:lnTo>
                <a:lnTo>
                  <a:pt x="181" y="953"/>
                </a:lnTo>
                <a:lnTo>
                  <a:pt x="181" y="955"/>
                </a:lnTo>
                <a:lnTo>
                  <a:pt x="179" y="955"/>
                </a:lnTo>
                <a:lnTo>
                  <a:pt x="177" y="957"/>
                </a:lnTo>
                <a:lnTo>
                  <a:pt x="175" y="959"/>
                </a:lnTo>
                <a:lnTo>
                  <a:pt x="175" y="960"/>
                </a:lnTo>
                <a:lnTo>
                  <a:pt x="173" y="960"/>
                </a:lnTo>
                <a:lnTo>
                  <a:pt x="173" y="962"/>
                </a:lnTo>
                <a:lnTo>
                  <a:pt x="173" y="964"/>
                </a:lnTo>
                <a:lnTo>
                  <a:pt x="171" y="964"/>
                </a:lnTo>
                <a:lnTo>
                  <a:pt x="171" y="966"/>
                </a:lnTo>
                <a:lnTo>
                  <a:pt x="171" y="968"/>
                </a:lnTo>
                <a:lnTo>
                  <a:pt x="169" y="968"/>
                </a:lnTo>
                <a:lnTo>
                  <a:pt x="169" y="970"/>
                </a:lnTo>
                <a:lnTo>
                  <a:pt x="167" y="972"/>
                </a:lnTo>
                <a:lnTo>
                  <a:pt x="167" y="974"/>
                </a:lnTo>
                <a:lnTo>
                  <a:pt x="165" y="976"/>
                </a:lnTo>
                <a:lnTo>
                  <a:pt x="165" y="978"/>
                </a:lnTo>
                <a:lnTo>
                  <a:pt x="163" y="978"/>
                </a:lnTo>
                <a:lnTo>
                  <a:pt x="163" y="980"/>
                </a:lnTo>
                <a:lnTo>
                  <a:pt x="162" y="982"/>
                </a:lnTo>
                <a:lnTo>
                  <a:pt x="160" y="984"/>
                </a:lnTo>
                <a:lnTo>
                  <a:pt x="158" y="985"/>
                </a:lnTo>
                <a:lnTo>
                  <a:pt x="156" y="985"/>
                </a:lnTo>
                <a:lnTo>
                  <a:pt x="156" y="987"/>
                </a:lnTo>
                <a:lnTo>
                  <a:pt x="154" y="987"/>
                </a:lnTo>
                <a:lnTo>
                  <a:pt x="154" y="989"/>
                </a:lnTo>
                <a:lnTo>
                  <a:pt x="152" y="989"/>
                </a:lnTo>
                <a:lnTo>
                  <a:pt x="152" y="991"/>
                </a:lnTo>
                <a:lnTo>
                  <a:pt x="152" y="993"/>
                </a:lnTo>
                <a:lnTo>
                  <a:pt x="152" y="999"/>
                </a:lnTo>
                <a:lnTo>
                  <a:pt x="152" y="1001"/>
                </a:lnTo>
                <a:lnTo>
                  <a:pt x="150" y="1001"/>
                </a:lnTo>
                <a:lnTo>
                  <a:pt x="150" y="1003"/>
                </a:lnTo>
                <a:lnTo>
                  <a:pt x="150" y="1005"/>
                </a:lnTo>
                <a:lnTo>
                  <a:pt x="150" y="1007"/>
                </a:lnTo>
                <a:lnTo>
                  <a:pt x="148" y="1007"/>
                </a:lnTo>
                <a:lnTo>
                  <a:pt x="148" y="1008"/>
                </a:lnTo>
                <a:lnTo>
                  <a:pt x="148" y="1010"/>
                </a:lnTo>
                <a:lnTo>
                  <a:pt x="146" y="1010"/>
                </a:lnTo>
                <a:lnTo>
                  <a:pt x="144" y="1012"/>
                </a:lnTo>
                <a:lnTo>
                  <a:pt x="144" y="1014"/>
                </a:lnTo>
                <a:lnTo>
                  <a:pt x="144" y="1016"/>
                </a:lnTo>
                <a:lnTo>
                  <a:pt x="144" y="1018"/>
                </a:lnTo>
                <a:lnTo>
                  <a:pt x="146" y="1018"/>
                </a:lnTo>
                <a:lnTo>
                  <a:pt x="146" y="1016"/>
                </a:lnTo>
                <a:lnTo>
                  <a:pt x="148" y="1016"/>
                </a:lnTo>
                <a:lnTo>
                  <a:pt x="152" y="1016"/>
                </a:lnTo>
                <a:lnTo>
                  <a:pt x="152" y="1018"/>
                </a:lnTo>
                <a:lnTo>
                  <a:pt x="152" y="1020"/>
                </a:lnTo>
                <a:lnTo>
                  <a:pt x="154" y="1020"/>
                </a:lnTo>
                <a:lnTo>
                  <a:pt x="154" y="1022"/>
                </a:lnTo>
                <a:lnTo>
                  <a:pt x="154" y="1024"/>
                </a:lnTo>
                <a:lnTo>
                  <a:pt x="152" y="1024"/>
                </a:lnTo>
                <a:lnTo>
                  <a:pt x="152" y="1026"/>
                </a:lnTo>
                <a:lnTo>
                  <a:pt x="150" y="1026"/>
                </a:lnTo>
                <a:lnTo>
                  <a:pt x="150" y="1028"/>
                </a:lnTo>
                <a:lnTo>
                  <a:pt x="150" y="1030"/>
                </a:lnTo>
                <a:lnTo>
                  <a:pt x="152" y="1032"/>
                </a:lnTo>
                <a:lnTo>
                  <a:pt x="152" y="1033"/>
                </a:lnTo>
                <a:lnTo>
                  <a:pt x="152" y="1035"/>
                </a:lnTo>
                <a:lnTo>
                  <a:pt x="152" y="1037"/>
                </a:lnTo>
                <a:lnTo>
                  <a:pt x="150" y="1039"/>
                </a:lnTo>
                <a:lnTo>
                  <a:pt x="148" y="1039"/>
                </a:lnTo>
                <a:lnTo>
                  <a:pt x="146" y="1041"/>
                </a:lnTo>
                <a:lnTo>
                  <a:pt x="144" y="1041"/>
                </a:lnTo>
                <a:lnTo>
                  <a:pt x="142" y="1041"/>
                </a:lnTo>
                <a:lnTo>
                  <a:pt x="142" y="1043"/>
                </a:lnTo>
                <a:lnTo>
                  <a:pt x="142" y="1045"/>
                </a:lnTo>
                <a:lnTo>
                  <a:pt x="144" y="1045"/>
                </a:lnTo>
                <a:lnTo>
                  <a:pt x="144" y="1047"/>
                </a:lnTo>
                <a:lnTo>
                  <a:pt x="144" y="1049"/>
                </a:lnTo>
                <a:lnTo>
                  <a:pt x="142" y="1051"/>
                </a:lnTo>
                <a:lnTo>
                  <a:pt x="142" y="1053"/>
                </a:lnTo>
                <a:lnTo>
                  <a:pt x="140" y="1053"/>
                </a:lnTo>
                <a:lnTo>
                  <a:pt x="140" y="1055"/>
                </a:lnTo>
                <a:lnTo>
                  <a:pt x="140" y="1056"/>
                </a:lnTo>
                <a:lnTo>
                  <a:pt x="138" y="1056"/>
                </a:lnTo>
                <a:lnTo>
                  <a:pt x="140" y="1058"/>
                </a:lnTo>
                <a:lnTo>
                  <a:pt x="138" y="1060"/>
                </a:lnTo>
                <a:lnTo>
                  <a:pt x="135" y="1062"/>
                </a:lnTo>
                <a:lnTo>
                  <a:pt x="133" y="1062"/>
                </a:lnTo>
                <a:lnTo>
                  <a:pt x="133" y="1064"/>
                </a:lnTo>
                <a:lnTo>
                  <a:pt x="131" y="1064"/>
                </a:lnTo>
                <a:lnTo>
                  <a:pt x="129" y="1066"/>
                </a:lnTo>
                <a:lnTo>
                  <a:pt x="127" y="1068"/>
                </a:lnTo>
                <a:lnTo>
                  <a:pt x="127" y="1066"/>
                </a:lnTo>
                <a:lnTo>
                  <a:pt x="127" y="1064"/>
                </a:lnTo>
                <a:lnTo>
                  <a:pt x="127" y="1062"/>
                </a:lnTo>
                <a:lnTo>
                  <a:pt x="125" y="1060"/>
                </a:lnTo>
                <a:lnTo>
                  <a:pt x="125" y="1058"/>
                </a:lnTo>
                <a:lnTo>
                  <a:pt x="125" y="1056"/>
                </a:lnTo>
                <a:lnTo>
                  <a:pt x="123" y="1056"/>
                </a:lnTo>
                <a:lnTo>
                  <a:pt x="121" y="1056"/>
                </a:lnTo>
                <a:lnTo>
                  <a:pt x="119" y="1056"/>
                </a:lnTo>
                <a:lnTo>
                  <a:pt x="119" y="1058"/>
                </a:lnTo>
                <a:lnTo>
                  <a:pt x="117" y="1058"/>
                </a:lnTo>
                <a:lnTo>
                  <a:pt x="117" y="1060"/>
                </a:lnTo>
                <a:lnTo>
                  <a:pt x="115" y="1060"/>
                </a:lnTo>
                <a:lnTo>
                  <a:pt x="114" y="1060"/>
                </a:lnTo>
                <a:lnTo>
                  <a:pt x="114" y="1062"/>
                </a:lnTo>
                <a:lnTo>
                  <a:pt x="112" y="1060"/>
                </a:lnTo>
                <a:lnTo>
                  <a:pt x="110" y="1060"/>
                </a:lnTo>
                <a:lnTo>
                  <a:pt x="108" y="1060"/>
                </a:lnTo>
                <a:lnTo>
                  <a:pt x="106" y="1060"/>
                </a:lnTo>
                <a:lnTo>
                  <a:pt x="106" y="1058"/>
                </a:lnTo>
                <a:lnTo>
                  <a:pt x="104" y="1058"/>
                </a:lnTo>
                <a:lnTo>
                  <a:pt x="102" y="1058"/>
                </a:lnTo>
                <a:lnTo>
                  <a:pt x="102" y="1056"/>
                </a:lnTo>
                <a:lnTo>
                  <a:pt x="100" y="1056"/>
                </a:lnTo>
                <a:lnTo>
                  <a:pt x="98" y="1056"/>
                </a:lnTo>
                <a:lnTo>
                  <a:pt x="96" y="1056"/>
                </a:lnTo>
                <a:lnTo>
                  <a:pt x="94" y="1056"/>
                </a:lnTo>
                <a:lnTo>
                  <a:pt x="94" y="1055"/>
                </a:lnTo>
                <a:lnTo>
                  <a:pt x="92" y="1055"/>
                </a:lnTo>
                <a:lnTo>
                  <a:pt x="90" y="1055"/>
                </a:lnTo>
                <a:lnTo>
                  <a:pt x="89" y="1056"/>
                </a:lnTo>
                <a:lnTo>
                  <a:pt x="87" y="1056"/>
                </a:lnTo>
                <a:lnTo>
                  <a:pt x="85" y="1058"/>
                </a:lnTo>
                <a:lnTo>
                  <a:pt x="83" y="1058"/>
                </a:lnTo>
                <a:lnTo>
                  <a:pt x="83" y="1060"/>
                </a:lnTo>
                <a:lnTo>
                  <a:pt x="81" y="1060"/>
                </a:lnTo>
                <a:lnTo>
                  <a:pt x="79" y="1060"/>
                </a:lnTo>
                <a:lnTo>
                  <a:pt x="79" y="1062"/>
                </a:lnTo>
                <a:lnTo>
                  <a:pt x="77" y="1062"/>
                </a:lnTo>
                <a:lnTo>
                  <a:pt x="75" y="1062"/>
                </a:lnTo>
                <a:lnTo>
                  <a:pt x="73" y="1062"/>
                </a:lnTo>
                <a:lnTo>
                  <a:pt x="71" y="1062"/>
                </a:lnTo>
                <a:lnTo>
                  <a:pt x="71" y="1064"/>
                </a:lnTo>
                <a:lnTo>
                  <a:pt x="69" y="1064"/>
                </a:lnTo>
                <a:lnTo>
                  <a:pt x="69" y="1066"/>
                </a:lnTo>
                <a:lnTo>
                  <a:pt x="67" y="1068"/>
                </a:lnTo>
                <a:lnTo>
                  <a:pt x="67" y="1070"/>
                </a:lnTo>
                <a:lnTo>
                  <a:pt x="67" y="1072"/>
                </a:lnTo>
                <a:lnTo>
                  <a:pt x="66" y="1072"/>
                </a:lnTo>
                <a:lnTo>
                  <a:pt x="64" y="1072"/>
                </a:lnTo>
                <a:lnTo>
                  <a:pt x="62" y="1072"/>
                </a:lnTo>
                <a:lnTo>
                  <a:pt x="62" y="1074"/>
                </a:lnTo>
                <a:lnTo>
                  <a:pt x="62" y="1076"/>
                </a:lnTo>
                <a:lnTo>
                  <a:pt x="62" y="1078"/>
                </a:lnTo>
                <a:lnTo>
                  <a:pt x="58" y="1070"/>
                </a:lnTo>
                <a:lnTo>
                  <a:pt x="48" y="1041"/>
                </a:lnTo>
                <a:lnTo>
                  <a:pt x="46" y="1026"/>
                </a:lnTo>
                <a:lnTo>
                  <a:pt x="62" y="1016"/>
                </a:lnTo>
                <a:lnTo>
                  <a:pt x="54" y="1014"/>
                </a:lnTo>
                <a:lnTo>
                  <a:pt x="42" y="1008"/>
                </a:lnTo>
                <a:lnTo>
                  <a:pt x="37" y="999"/>
                </a:lnTo>
                <a:lnTo>
                  <a:pt x="35" y="997"/>
                </a:lnTo>
                <a:lnTo>
                  <a:pt x="25" y="976"/>
                </a:lnTo>
                <a:lnTo>
                  <a:pt x="18" y="955"/>
                </a:lnTo>
                <a:lnTo>
                  <a:pt x="14" y="939"/>
                </a:lnTo>
                <a:lnTo>
                  <a:pt x="10" y="926"/>
                </a:lnTo>
                <a:lnTo>
                  <a:pt x="8" y="922"/>
                </a:lnTo>
                <a:lnTo>
                  <a:pt x="4" y="914"/>
                </a:lnTo>
                <a:lnTo>
                  <a:pt x="0" y="907"/>
                </a:lnTo>
                <a:lnTo>
                  <a:pt x="2" y="905"/>
                </a:lnTo>
                <a:lnTo>
                  <a:pt x="2" y="897"/>
                </a:lnTo>
                <a:lnTo>
                  <a:pt x="10" y="887"/>
                </a:lnTo>
                <a:lnTo>
                  <a:pt x="21" y="882"/>
                </a:lnTo>
                <a:lnTo>
                  <a:pt x="35" y="876"/>
                </a:lnTo>
                <a:lnTo>
                  <a:pt x="44" y="868"/>
                </a:lnTo>
                <a:lnTo>
                  <a:pt x="54" y="861"/>
                </a:lnTo>
                <a:lnTo>
                  <a:pt x="64" y="853"/>
                </a:lnTo>
                <a:lnTo>
                  <a:pt x="69" y="847"/>
                </a:lnTo>
                <a:lnTo>
                  <a:pt x="73" y="841"/>
                </a:lnTo>
                <a:lnTo>
                  <a:pt x="81" y="841"/>
                </a:lnTo>
                <a:lnTo>
                  <a:pt x="89" y="841"/>
                </a:lnTo>
                <a:lnTo>
                  <a:pt x="90" y="839"/>
                </a:lnTo>
                <a:lnTo>
                  <a:pt x="92" y="838"/>
                </a:lnTo>
                <a:lnTo>
                  <a:pt x="85" y="830"/>
                </a:lnTo>
                <a:lnTo>
                  <a:pt x="77" y="816"/>
                </a:lnTo>
                <a:lnTo>
                  <a:pt x="67" y="807"/>
                </a:lnTo>
                <a:lnTo>
                  <a:pt x="67" y="805"/>
                </a:lnTo>
                <a:lnTo>
                  <a:pt x="66" y="803"/>
                </a:lnTo>
                <a:lnTo>
                  <a:pt x="64" y="801"/>
                </a:lnTo>
                <a:lnTo>
                  <a:pt x="62" y="799"/>
                </a:lnTo>
                <a:lnTo>
                  <a:pt x="60" y="797"/>
                </a:lnTo>
                <a:lnTo>
                  <a:pt x="60" y="795"/>
                </a:lnTo>
                <a:lnTo>
                  <a:pt x="58" y="793"/>
                </a:lnTo>
                <a:lnTo>
                  <a:pt x="58" y="791"/>
                </a:lnTo>
                <a:lnTo>
                  <a:pt x="58" y="790"/>
                </a:lnTo>
                <a:lnTo>
                  <a:pt x="58" y="788"/>
                </a:lnTo>
                <a:lnTo>
                  <a:pt x="58" y="786"/>
                </a:lnTo>
                <a:lnTo>
                  <a:pt x="58" y="784"/>
                </a:lnTo>
                <a:lnTo>
                  <a:pt x="58" y="782"/>
                </a:lnTo>
                <a:lnTo>
                  <a:pt x="58" y="780"/>
                </a:lnTo>
                <a:lnTo>
                  <a:pt x="56" y="780"/>
                </a:lnTo>
                <a:lnTo>
                  <a:pt x="56" y="778"/>
                </a:lnTo>
                <a:lnTo>
                  <a:pt x="56" y="776"/>
                </a:lnTo>
                <a:lnTo>
                  <a:pt x="56" y="774"/>
                </a:lnTo>
                <a:lnTo>
                  <a:pt x="58" y="774"/>
                </a:lnTo>
                <a:lnTo>
                  <a:pt x="60" y="772"/>
                </a:lnTo>
                <a:lnTo>
                  <a:pt x="62" y="772"/>
                </a:lnTo>
                <a:lnTo>
                  <a:pt x="62" y="770"/>
                </a:lnTo>
                <a:lnTo>
                  <a:pt x="64" y="770"/>
                </a:lnTo>
                <a:lnTo>
                  <a:pt x="64" y="768"/>
                </a:lnTo>
                <a:lnTo>
                  <a:pt x="64" y="766"/>
                </a:lnTo>
                <a:lnTo>
                  <a:pt x="66" y="765"/>
                </a:lnTo>
                <a:lnTo>
                  <a:pt x="66" y="763"/>
                </a:lnTo>
                <a:lnTo>
                  <a:pt x="66" y="761"/>
                </a:lnTo>
                <a:lnTo>
                  <a:pt x="67" y="761"/>
                </a:lnTo>
                <a:lnTo>
                  <a:pt x="67" y="759"/>
                </a:lnTo>
                <a:lnTo>
                  <a:pt x="69" y="757"/>
                </a:lnTo>
                <a:lnTo>
                  <a:pt x="69" y="755"/>
                </a:lnTo>
                <a:lnTo>
                  <a:pt x="71" y="755"/>
                </a:lnTo>
                <a:lnTo>
                  <a:pt x="71" y="753"/>
                </a:lnTo>
                <a:lnTo>
                  <a:pt x="73" y="751"/>
                </a:lnTo>
                <a:lnTo>
                  <a:pt x="73" y="749"/>
                </a:lnTo>
                <a:lnTo>
                  <a:pt x="73" y="747"/>
                </a:lnTo>
                <a:lnTo>
                  <a:pt x="73" y="745"/>
                </a:lnTo>
                <a:lnTo>
                  <a:pt x="75" y="743"/>
                </a:lnTo>
                <a:lnTo>
                  <a:pt x="77" y="741"/>
                </a:lnTo>
                <a:lnTo>
                  <a:pt x="77" y="740"/>
                </a:lnTo>
                <a:lnTo>
                  <a:pt x="79" y="740"/>
                </a:lnTo>
                <a:lnTo>
                  <a:pt x="79" y="738"/>
                </a:lnTo>
                <a:lnTo>
                  <a:pt x="81" y="738"/>
                </a:lnTo>
                <a:lnTo>
                  <a:pt x="81" y="736"/>
                </a:lnTo>
                <a:lnTo>
                  <a:pt x="83" y="736"/>
                </a:lnTo>
                <a:lnTo>
                  <a:pt x="83" y="734"/>
                </a:lnTo>
                <a:lnTo>
                  <a:pt x="85" y="732"/>
                </a:lnTo>
                <a:lnTo>
                  <a:pt x="87" y="730"/>
                </a:lnTo>
                <a:lnTo>
                  <a:pt x="87" y="732"/>
                </a:lnTo>
                <a:lnTo>
                  <a:pt x="89" y="734"/>
                </a:lnTo>
                <a:lnTo>
                  <a:pt x="90" y="734"/>
                </a:lnTo>
                <a:lnTo>
                  <a:pt x="92" y="734"/>
                </a:lnTo>
                <a:lnTo>
                  <a:pt x="94" y="734"/>
                </a:lnTo>
                <a:lnTo>
                  <a:pt x="96" y="734"/>
                </a:lnTo>
                <a:lnTo>
                  <a:pt x="98" y="734"/>
                </a:lnTo>
                <a:lnTo>
                  <a:pt x="100" y="734"/>
                </a:lnTo>
                <a:lnTo>
                  <a:pt x="102" y="734"/>
                </a:lnTo>
                <a:lnTo>
                  <a:pt x="104" y="734"/>
                </a:lnTo>
                <a:lnTo>
                  <a:pt x="106" y="734"/>
                </a:lnTo>
                <a:lnTo>
                  <a:pt x="108" y="734"/>
                </a:lnTo>
                <a:lnTo>
                  <a:pt x="110" y="734"/>
                </a:lnTo>
                <a:lnTo>
                  <a:pt x="112" y="734"/>
                </a:lnTo>
                <a:lnTo>
                  <a:pt x="114" y="734"/>
                </a:lnTo>
                <a:lnTo>
                  <a:pt x="115" y="732"/>
                </a:lnTo>
                <a:lnTo>
                  <a:pt x="117" y="732"/>
                </a:lnTo>
                <a:lnTo>
                  <a:pt x="119" y="732"/>
                </a:lnTo>
                <a:lnTo>
                  <a:pt x="119" y="730"/>
                </a:lnTo>
                <a:lnTo>
                  <a:pt x="121" y="730"/>
                </a:lnTo>
                <a:lnTo>
                  <a:pt x="123" y="730"/>
                </a:lnTo>
                <a:lnTo>
                  <a:pt x="123" y="728"/>
                </a:lnTo>
                <a:lnTo>
                  <a:pt x="125" y="728"/>
                </a:lnTo>
                <a:lnTo>
                  <a:pt x="125" y="726"/>
                </a:lnTo>
                <a:lnTo>
                  <a:pt x="127" y="726"/>
                </a:lnTo>
                <a:lnTo>
                  <a:pt x="127" y="724"/>
                </a:lnTo>
                <a:lnTo>
                  <a:pt x="129" y="724"/>
                </a:lnTo>
                <a:lnTo>
                  <a:pt x="129" y="722"/>
                </a:lnTo>
                <a:lnTo>
                  <a:pt x="131" y="722"/>
                </a:lnTo>
                <a:lnTo>
                  <a:pt x="133" y="722"/>
                </a:lnTo>
                <a:lnTo>
                  <a:pt x="135" y="720"/>
                </a:lnTo>
                <a:lnTo>
                  <a:pt x="137" y="720"/>
                </a:lnTo>
                <a:lnTo>
                  <a:pt x="137" y="718"/>
                </a:lnTo>
                <a:lnTo>
                  <a:pt x="138" y="718"/>
                </a:lnTo>
                <a:lnTo>
                  <a:pt x="140" y="717"/>
                </a:lnTo>
                <a:lnTo>
                  <a:pt x="140" y="715"/>
                </a:lnTo>
                <a:lnTo>
                  <a:pt x="142" y="715"/>
                </a:lnTo>
                <a:lnTo>
                  <a:pt x="144" y="713"/>
                </a:lnTo>
                <a:lnTo>
                  <a:pt x="144" y="711"/>
                </a:lnTo>
                <a:lnTo>
                  <a:pt x="146" y="711"/>
                </a:lnTo>
                <a:lnTo>
                  <a:pt x="146" y="709"/>
                </a:lnTo>
                <a:lnTo>
                  <a:pt x="148" y="709"/>
                </a:lnTo>
                <a:lnTo>
                  <a:pt x="148" y="707"/>
                </a:lnTo>
                <a:lnTo>
                  <a:pt x="150" y="705"/>
                </a:lnTo>
                <a:lnTo>
                  <a:pt x="150" y="703"/>
                </a:lnTo>
                <a:lnTo>
                  <a:pt x="148" y="703"/>
                </a:lnTo>
                <a:lnTo>
                  <a:pt x="148" y="701"/>
                </a:lnTo>
                <a:lnTo>
                  <a:pt x="146" y="701"/>
                </a:lnTo>
                <a:lnTo>
                  <a:pt x="144" y="701"/>
                </a:lnTo>
                <a:lnTo>
                  <a:pt x="142" y="699"/>
                </a:lnTo>
                <a:lnTo>
                  <a:pt x="140" y="699"/>
                </a:lnTo>
                <a:lnTo>
                  <a:pt x="138" y="699"/>
                </a:lnTo>
                <a:lnTo>
                  <a:pt x="137" y="699"/>
                </a:lnTo>
                <a:lnTo>
                  <a:pt x="135" y="699"/>
                </a:lnTo>
                <a:lnTo>
                  <a:pt x="133" y="699"/>
                </a:lnTo>
                <a:lnTo>
                  <a:pt x="131" y="699"/>
                </a:lnTo>
                <a:lnTo>
                  <a:pt x="129" y="699"/>
                </a:lnTo>
                <a:lnTo>
                  <a:pt x="127" y="699"/>
                </a:lnTo>
                <a:lnTo>
                  <a:pt x="125" y="699"/>
                </a:lnTo>
                <a:lnTo>
                  <a:pt x="123" y="699"/>
                </a:lnTo>
                <a:lnTo>
                  <a:pt x="121" y="699"/>
                </a:lnTo>
                <a:lnTo>
                  <a:pt x="119" y="699"/>
                </a:lnTo>
                <a:lnTo>
                  <a:pt x="119" y="697"/>
                </a:lnTo>
                <a:lnTo>
                  <a:pt x="117" y="697"/>
                </a:lnTo>
                <a:lnTo>
                  <a:pt x="115" y="695"/>
                </a:lnTo>
                <a:lnTo>
                  <a:pt x="115" y="693"/>
                </a:lnTo>
                <a:lnTo>
                  <a:pt x="115" y="692"/>
                </a:lnTo>
                <a:lnTo>
                  <a:pt x="114" y="692"/>
                </a:lnTo>
                <a:lnTo>
                  <a:pt x="112" y="690"/>
                </a:lnTo>
                <a:lnTo>
                  <a:pt x="110" y="690"/>
                </a:lnTo>
                <a:lnTo>
                  <a:pt x="108" y="690"/>
                </a:lnTo>
                <a:lnTo>
                  <a:pt x="106" y="690"/>
                </a:lnTo>
                <a:lnTo>
                  <a:pt x="104" y="690"/>
                </a:lnTo>
                <a:lnTo>
                  <a:pt x="104" y="688"/>
                </a:lnTo>
                <a:lnTo>
                  <a:pt x="102" y="688"/>
                </a:lnTo>
                <a:lnTo>
                  <a:pt x="100" y="688"/>
                </a:lnTo>
                <a:lnTo>
                  <a:pt x="100" y="686"/>
                </a:lnTo>
                <a:lnTo>
                  <a:pt x="98" y="686"/>
                </a:lnTo>
                <a:lnTo>
                  <a:pt x="98" y="684"/>
                </a:lnTo>
                <a:lnTo>
                  <a:pt x="96" y="684"/>
                </a:lnTo>
                <a:lnTo>
                  <a:pt x="96" y="682"/>
                </a:lnTo>
                <a:lnTo>
                  <a:pt x="94" y="682"/>
                </a:lnTo>
                <a:lnTo>
                  <a:pt x="92" y="680"/>
                </a:lnTo>
                <a:lnTo>
                  <a:pt x="90" y="678"/>
                </a:lnTo>
                <a:lnTo>
                  <a:pt x="89" y="676"/>
                </a:lnTo>
                <a:lnTo>
                  <a:pt x="89" y="674"/>
                </a:lnTo>
                <a:lnTo>
                  <a:pt x="87" y="672"/>
                </a:lnTo>
                <a:lnTo>
                  <a:pt x="85" y="670"/>
                </a:lnTo>
                <a:lnTo>
                  <a:pt x="85" y="669"/>
                </a:lnTo>
                <a:lnTo>
                  <a:pt x="81" y="665"/>
                </a:lnTo>
                <a:lnTo>
                  <a:pt x="77" y="661"/>
                </a:lnTo>
                <a:lnTo>
                  <a:pt x="79" y="661"/>
                </a:lnTo>
                <a:lnTo>
                  <a:pt x="81" y="661"/>
                </a:lnTo>
                <a:lnTo>
                  <a:pt x="83" y="661"/>
                </a:lnTo>
                <a:lnTo>
                  <a:pt x="85" y="661"/>
                </a:lnTo>
                <a:lnTo>
                  <a:pt x="87" y="661"/>
                </a:lnTo>
                <a:lnTo>
                  <a:pt x="89" y="661"/>
                </a:lnTo>
                <a:lnTo>
                  <a:pt x="90" y="661"/>
                </a:lnTo>
                <a:lnTo>
                  <a:pt x="92" y="661"/>
                </a:lnTo>
                <a:lnTo>
                  <a:pt x="94" y="659"/>
                </a:lnTo>
                <a:lnTo>
                  <a:pt x="96" y="659"/>
                </a:lnTo>
                <a:lnTo>
                  <a:pt x="98" y="659"/>
                </a:lnTo>
                <a:lnTo>
                  <a:pt x="98" y="657"/>
                </a:lnTo>
                <a:lnTo>
                  <a:pt x="100" y="657"/>
                </a:lnTo>
                <a:lnTo>
                  <a:pt x="100" y="655"/>
                </a:lnTo>
                <a:lnTo>
                  <a:pt x="102" y="655"/>
                </a:lnTo>
                <a:lnTo>
                  <a:pt x="104" y="653"/>
                </a:lnTo>
                <a:lnTo>
                  <a:pt x="106" y="651"/>
                </a:lnTo>
                <a:lnTo>
                  <a:pt x="108" y="649"/>
                </a:lnTo>
                <a:lnTo>
                  <a:pt x="110" y="649"/>
                </a:lnTo>
                <a:lnTo>
                  <a:pt x="112" y="649"/>
                </a:lnTo>
                <a:lnTo>
                  <a:pt x="114" y="649"/>
                </a:lnTo>
                <a:lnTo>
                  <a:pt x="115" y="649"/>
                </a:lnTo>
                <a:lnTo>
                  <a:pt x="117" y="647"/>
                </a:lnTo>
                <a:lnTo>
                  <a:pt x="119" y="647"/>
                </a:lnTo>
                <a:lnTo>
                  <a:pt x="121" y="647"/>
                </a:lnTo>
                <a:lnTo>
                  <a:pt x="123" y="647"/>
                </a:lnTo>
                <a:lnTo>
                  <a:pt x="123" y="645"/>
                </a:lnTo>
                <a:lnTo>
                  <a:pt x="125" y="644"/>
                </a:lnTo>
                <a:lnTo>
                  <a:pt x="125" y="642"/>
                </a:lnTo>
                <a:lnTo>
                  <a:pt x="125" y="640"/>
                </a:lnTo>
                <a:lnTo>
                  <a:pt x="125" y="638"/>
                </a:lnTo>
                <a:lnTo>
                  <a:pt x="125" y="636"/>
                </a:lnTo>
                <a:lnTo>
                  <a:pt x="127" y="636"/>
                </a:lnTo>
                <a:lnTo>
                  <a:pt x="127" y="634"/>
                </a:lnTo>
                <a:lnTo>
                  <a:pt x="127" y="632"/>
                </a:lnTo>
                <a:lnTo>
                  <a:pt x="129" y="630"/>
                </a:lnTo>
                <a:lnTo>
                  <a:pt x="131" y="632"/>
                </a:lnTo>
                <a:lnTo>
                  <a:pt x="133" y="632"/>
                </a:lnTo>
                <a:lnTo>
                  <a:pt x="135" y="632"/>
                </a:lnTo>
                <a:lnTo>
                  <a:pt x="137" y="632"/>
                </a:lnTo>
                <a:lnTo>
                  <a:pt x="138" y="634"/>
                </a:lnTo>
                <a:lnTo>
                  <a:pt x="140" y="634"/>
                </a:lnTo>
                <a:lnTo>
                  <a:pt x="142" y="634"/>
                </a:lnTo>
                <a:lnTo>
                  <a:pt x="144" y="634"/>
                </a:lnTo>
                <a:lnTo>
                  <a:pt x="146" y="634"/>
                </a:lnTo>
                <a:lnTo>
                  <a:pt x="148" y="636"/>
                </a:lnTo>
                <a:lnTo>
                  <a:pt x="150" y="636"/>
                </a:lnTo>
                <a:lnTo>
                  <a:pt x="152" y="636"/>
                </a:lnTo>
                <a:lnTo>
                  <a:pt x="154" y="636"/>
                </a:lnTo>
                <a:lnTo>
                  <a:pt x="156" y="636"/>
                </a:lnTo>
                <a:lnTo>
                  <a:pt x="158" y="636"/>
                </a:lnTo>
                <a:lnTo>
                  <a:pt x="160" y="636"/>
                </a:lnTo>
                <a:lnTo>
                  <a:pt x="162" y="636"/>
                </a:lnTo>
                <a:lnTo>
                  <a:pt x="163" y="636"/>
                </a:lnTo>
                <a:lnTo>
                  <a:pt x="165" y="636"/>
                </a:lnTo>
                <a:lnTo>
                  <a:pt x="167" y="636"/>
                </a:lnTo>
                <a:lnTo>
                  <a:pt x="169" y="636"/>
                </a:lnTo>
                <a:lnTo>
                  <a:pt x="171" y="636"/>
                </a:lnTo>
                <a:lnTo>
                  <a:pt x="173" y="636"/>
                </a:lnTo>
                <a:lnTo>
                  <a:pt x="175" y="636"/>
                </a:lnTo>
                <a:lnTo>
                  <a:pt x="177" y="636"/>
                </a:lnTo>
                <a:lnTo>
                  <a:pt x="179" y="634"/>
                </a:lnTo>
                <a:lnTo>
                  <a:pt x="179" y="632"/>
                </a:lnTo>
                <a:lnTo>
                  <a:pt x="181" y="632"/>
                </a:lnTo>
                <a:lnTo>
                  <a:pt x="183" y="632"/>
                </a:lnTo>
                <a:lnTo>
                  <a:pt x="185" y="632"/>
                </a:lnTo>
                <a:lnTo>
                  <a:pt x="186" y="632"/>
                </a:lnTo>
                <a:lnTo>
                  <a:pt x="188" y="632"/>
                </a:lnTo>
                <a:lnTo>
                  <a:pt x="190" y="632"/>
                </a:lnTo>
                <a:lnTo>
                  <a:pt x="190" y="630"/>
                </a:lnTo>
                <a:lnTo>
                  <a:pt x="190" y="628"/>
                </a:lnTo>
                <a:lnTo>
                  <a:pt x="190" y="626"/>
                </a:lnTo>
                <a:lnTo>
                  <a:pt x="190" y="624"/>
                </a:lnTo>
                <a:lnTo>
                  <a:pt x="192" y="624"/>
                </a:lnTo>
                <a:lnTo>
                  <a:pt x="192" y="622"/>
                </a:lnTo>
                <a:lnTo>
                  <a:pt x="194" y="622"/>
                </a:lnTo>
                <a:lnTo>
                  <a:pt x="194" y="620"/>
                </a:lnTo>
                <a:lnTo>
                  <a:pt x="196" y="620"/>
                </a:lnTo>
                <a:lnTo>
                  <a:pt x="198" y="620"/>
                </a:lnTo>
                <a:lnTo>
                  <a:pt x="198" y="619"/>
                </a:lnTo>
                <a:lnTo>
                  <a:pt x="198" y="617"/>
                </a:lnTo>
                <a:lnTo>
                  <a:pt x="198" y="615"/>
                </a:lnTo>
                <a:lnTo>
                  <a:pt x="198" y="613"/>
                </a:lnTo>
                <a:lnTo>
                  <a:pt x="196" y="611"/>
                </a:lnTo>
                <a:lnTo>
                  <a:pt x="196" y="609"/>
                </a:lnTo>
                <a:lnTo>
                  <a:pt x="196" y="607"/>
                </a:lnTo>
                <a:lnTo>
                  <a:pt x="196" y="605"/>
                </a:lnTo>
                <a:lnTo>
                  <a:pt x="196" y="603"/>
                </a:lnTo>
                <a:lnTo>
                  <a:pt x="198" y="603"/>
                </a:lnTo>
                <a:lnTo>
                  <a:pt x="198" y="601"/>
                </a:lnTo>
                <a:lnTo>
                  <a:pt x="200" y="601"/>
                </a:lnTo>
                <a:lnTo>
                  <a:pt x="202" y="601"/>
                </a:lnTo>
                <a:lnTo>
                  <a:pt x="204" y="601"/>
                </a:lnTo>
                <a:lnTo>
                  <a:pt x="206" y="603"/>
                </a:lnTo>
                <a:lnTo>
                  <a:pt x="208" y="603"/>
                </a:lnTo>
                <a:lnTo>
                  <a:pt x="208" y="605"/>
                </a:lnTo>
                <a:lnTo>
                  <a:pt x="210" y="605"/>
                </a:lnTo>
                <a:lnTo>
                  <a:pt x="211" y="605"/>
                </a:lnTo>
                <a:lnTo>
                  <a:pt x="213" y="607"/>
                </a:lnTo>
                <a:lnTo>
                  <a:pt x="215" y="607"/>
                </a:lnTo>
                <a:lnTo>
                  <a:pt x="215" y="609"/>
                </a:lnTo>
                <a:lnTo>
                  <a:pt x="217" y="609"/>
                </a:lnTo>
                <a:lnTo>
                  <a:pt x="219" y="611"/>
                </a:lnTo>
                <a:lnTo>
                  <a:pt x="221" y="613"/>
                </a:lnTo>
                <a:lnTo>
                  <a:pt x="223" y="613"/>
                </a:lnTo>
                <a:lnTo>
                  <a:pt x="223" y="615"/>
                </a:lnTo>
                <a:lnTo>
                  <a:pt x="225" y="615"/>
                </a:lnTo>
                <a:lnTo>
                  <a:pt x="227" y="617"/>
                </a:lnTo>
                <a:lnTo>
                  <a:pt x="229" y="617"/>
                </a:lnTo>
                <a:lnTo>
                  <a:pt x="229" y="619"/>
                </a:lnTo>
                <a:lnTo>
                  <a:pt x="231" y="619"/>
                </a:lnTo>
                <a:lnTo>
                  <a:pt x="233" y="619"/>
                </a:lnTo>
                <a:lnTo>
                  <a:pt x="233" y="620"/>
                </a:lnTo>
                <a:lnTo>
                  <a:pt x="234" y="620"/>
                </a:lnTo>
                <a:lnTo>
                  <a:pt x="236" y="622"/>
                </a:lnTo>
                <a:lnTo>
                  <a:pt x="238" y="622"/>
                </a:lnTo>
                <a:lnTo>
                  <a:pt x="240" y="622"/>
                </a:lnTo>
                <a:lnTo>
                  <a:pt x="242" y="622"/>
                </a:lnTo>
                <a:lnTo>
                  <a:pt x="244" y="622"/>
                </a:lnTo>
                <a:lnTo>
                  <a:pt x="246" y="622"/>
                </a:lnTo>
                <a:lnTo>
                  <a:pt x="248" y="620"/>
                </a:lnTo>
                <a:lnTo>
                  <a:pt x="250" y="620"/>
                </a:lnTo>
                <a:lnTo>
                  <a:pt x="252" y="620"/>
                </a:lnTo>
                <a:lnTo>
                  <a:pt x="254" y="620"/>
                </a:lnTo>
                <a:lnTo>
                  <a:pt x="256" y="620"/>
                </a:lnTo>
                <a:lnTo>
                  <a:pt x="258" y="620"/>
                </a:lnTo>
                <a:lnTo>
                  <a:pt x="259" y="620"/>
                </a:lnTo>
                <a:lnTo>
                  <a:pt x="261" y="620"/>
                </a:lnTo>
                <a:lnTo>
                  <a:pt x="263" y="620"/>
                </a:lnTo>
                <a:lnTo>
                  <a:pt x="265" y="620"/>
                </a:lnTo>
                <a:lnTo>
                  <a:pt x="267" y="622"/>
                </a:lnTo>
                <a:lnTo>
                  <a:pt x="269" y="622"/>
                </a:lnTo>
                <a:lnTo>
                  <a:pt x="271" y="622"/>
                </a:lnTo>
                <a:lnTo>
                  <a:pt x="273" y="622"/>
                </a:lnTo>
                <a:lnTo>
                  <a:pt x="275" y="622"/>
                </a:lnTo>
                <a:lnTo>
                  <a:pt x="277" y="624"/>
                </a:lnTo>
                <a:lnTo>
                  <a:pt x="279" y="624"/>
                </a:lnTo>
                <a:lnTo>
                  <a:pt x="281" y="624"/>
                </a:lnTo>
                <a:lnTo>
                  <a:pt x="282" y="624"/>
                </a:lnTo>
                <a:lnTo>
                  <a:pt x="284" y="624"/>
                </a:lnTo>
                <a:lnTo>
                  <a:pt x="286" y="624"/>
                </a:lnTo>
                <a:lnTo>
                  <a:pt x="288" y="624"/>
                </a:lnTo>
                <a:lnTo>
                  <a:pt x="290" y="624"/>
                </a:lnTo>
                <a:lnTo>
                  <a:pt x="292" y="624"/>
                </a:lnTo>
                <a:lnTo>
                  <a:pt x="294" y="624"/>
                </a:lnTo>
                <a:lnTo>
                  <a:pt x="296" y="624"/>
                </a:lnTo>
                <a:lnTo>
                  <a:pt x="294" y="626"/>
                </a:lnTo>
                <a:lnTo>
                  <a:pt x="294" y="628"/>
                </a:lnTo>
                <a:lnTo>
                  <a:pt x="292" y="628"/>
                </a:lnTo>
                <a:lnTo>
                  <a:pt x="290" y="628"/>
                </a:lnTo>
                <a:lnTo>
                  <a:pt x="290" y="630"/>
                </a:lnTo>
                <a:lnTo>
                  <a:pt x="288" y="630"/>
                </a:lnTo>
                <a:lnTo>
                  <a:pt x="288" y="632"/>
                </a:lnTo>
                <a:lnTo>
                  <a:pt x="286" y="634"/>
                </a:lnTo>
                <a:lnTo>
                  <a:pt x="286" y="636"/>
                </a:lnTo>
                <a:lnTo>
                  <a:pt x="288" y="636"/>
                </a:lnTo>
                <a:lnTo>
                  <a:pt x="288" y="638"/>
                </a:lnTo>
                <a:lnTo>
                  <a:pt x="290" y="640"/>
                </a:lnTo>
                <a:lnTo>
                  <a:pt x="292" y="640"/>
                </a:lnTo>
                <a:lnTo>
                  <a:pt x="294" y="642"/>
                </a:lnTo>
                <a:lnTo>
                  <a:pt x="296" y="642"/>
                </a:lnTo>
                <a:lnTo>
                  <a:pt x="298" y="642"/>
                </a:lnTo>
                <a:lnTo>
                  <a:pt x="300" y="642"/>
                </a:lnTo>
                <a:lnTo>
                  <a:pt x="302" y="642"/>
                </a:lnTo>
                <a:lnTo>
                  <a:pt x="304" y="642"/>
                </a:lnTo>
                <a:lnTo>
                  <a:pt x="304" y="640"/>
                </a:lnTo>
                <a:lnTo>
                  <a:pt x="306" y="640"/>
                </a:lnTo>
                <a:lnTo>
                  <a:pt x="307" y="640"/>
                </a:lnTo>
                <a:lnTo>
                  <a:pt x="309" y="640"/>
                </a:lnTo>
                <a:lnTo>
                  <a:pt x="311" y="638"/>
                </a:lnTo>
                <a:lnTo>
                  <a:pt x="313" y="638"/>
                </a:lnTo>
                <a:lnTo>
                  <a:pt x="313" y="636"/>
                </a:lnTo>
                <a:lnTo>
                  <a:pt x="315" y="636"/>
                </a:lnTo>
                <a:lnTo>
                  <a:pt x="317" y="636"/>
                </a:lnTo>
                <a:lnTo>
                  <a:pt x="317" y="634"/>
                </a:lnTo>
                <a:lnTo>
                  <a:pt x="319" y="634"/>
                </a:lnTo>
                <a:lnTo>
                  <a:pt x="319" y="632"/>
                </a:lnTo>
                <a:lnTo>
                  <a:pt x="321" y="632"/>
                </a:lnTo>
                <a:lnTo>
                  <a:pt x="321" y="630"/>
                </a:lnTo>
                <a:lnTo>
                  <a:pt x="323" y="630"/>
                </a:lnTo>
                <a:lnTo>
                  <a:pt x="325" y="628"/>
                </a:lnTo>
                <a:lnTo>
                  <a:pt x="327" y="628"/>
                </a:lnTo>
                <a:lnTo>
                  <a:pt x="329" y="626"/>
                </a:lnTo>
                <a:lnTo>
                  <a:pt x="331" y="626"/>
                </a:lnTo>
                <a:lnTo>
                  <a:pt x="332" y="624"/>
                </a:lnTo>
                <a:lnTo>
                  <a:pt x="334" y="624"/>
                </a:lnTo>
                <a:lnTo>
                  <a:pt x="334" y="622"/>
                </a:lnTo>
                <a:lnTo>
                  <a:pt x="334" y="620"/>
                </a:lnTo>
                <a:lnTo>
                  <a:pt x="334" y="619"/>
                </a:lnTo>
                <a:lnTo>
                  <a:pt x="332" y="619"/>
                </a:lnTo>
                <a:lnTo>
                  <a:pt x="332" y="617"/>
                </a:lnTo>
                <a:lnTo>
                  <a:pt x="331" y="617"/>
                </a:lnTo>
                <a:lnTo>
                  <a:pt x="331" y="615"/>
                </a:lnTo>
                <a:lnTo>
                  <a:pt x="331" y="613"/>
                </a:lnTo>
                <a:lnTo>
                  <a:pt x="331" y="611"/>
                </a:lnTo>
                <a:lnTo>
                  <a:pt x="332" y="611"/>
                </a:lnTo>
                <a:lnTo>
                  <a:pt x="332" y="609"/>
                </a:lnTo>
                <a:lnTo>
                  <a:pt x="334" y="609"/>
                </a:lnTo>
                <a:lnTo>
                  <a:pt x="334" y="607"/>
                </a:lnTo>
                <a:lnTo>
                  <a:pt x="336" y="607"/>
                </a:lnTo>
                <a:lnTo>
                  <a:pt x="338" y="605"/>
                </a:lnTo>
                <a:lnTo>
                  <a:pt x="340" y="603"/>
                </a:lnTo>
                <a:lnTo>
                  <a:pt x="340" y="601"/>
                </a:lnTo>
                <a:lnTo>
                  <a:pt x="340" y="599"/>
                </a:lnTo>
                <a:lnTo>
                  <a:pt x="340" y="597"/>
                </a:lnTo>
                <a:lnTo>
                  <a:pt x="338" y="597"/>
                </a:lnTo>
                <a:lnTo>
                  <a:pt x="338" y="596"/>
                </a:lnTo>
                <a:lnTo>
                  <a:pt x="336" y="596"/>
                </a:lnTo>
                <a:lnTo>
                  <a:pt x="334" y="594"/>
                </a:lnTo>
                <a:lnTo>
                  <a:pt x="332" y="594"/>
                </a:lnTo>
                <a:lnTo>
                  <a:pt x="332" y="592"/>
                </a:lnTo>
                <a:lnTo>
                  <a:pt x="331" y="592"/>
                </a:lnTo>
                <a:lnTo>
                  <a:pt x="329" y="592"/>
                </a:lnTo>
                <a:lnTo>
                  <a:pt x="329" y="590"/>
                </a:lnTo>
                <a:lnTo>
                  <a:pt x="327" y="590"/>
                </a:lnTo>
                <a:lnTo>
                  <a:pt x="325" y="588"/>
                </a:lnTo>
                <a:lnTo>
                  <a:pt x="323" y="588"/>
                </a:lnTo>
                <a:lnTo>
                  <a:pt x="321" y="588"/>
                </a:lnTo>
                <a:lnTo>
                  <a:pt x="321" y="586"/>
                </a:lnTo>
                <a:lnTo>
                  <a:pt x="319" y="586"/>
                </a:lnTo>
                <a:lnTo>
                  <a:pt x="317" y="586"/>
                </a:lnTo>
                <a:lnTo>
                  <a:pt x="317" y="588"/>
                </a:lnTo>
                <a:lnTo>
                  <a:pt x="315" y="590"/>
                </a:lnTo>
                <a:lnTo>
                  <a:pt x="315" y="592"/>
                </a:lnTo>
                <a:lnTo>
                  <a:pt x="313" y="592"/>
                </a:lnTo>
                <a:lnTo>
                  <a:pt x="313" y="594"/>
                </a:lnTo>
                <a:lnTo>
                  <a:pt x="311" y="596"/>
                </a:lnTo>
                <a:lnTo>
                  <a:pt x="309" y="596"/>
                </a:lnTo>
                <a:lnTo>
                  <a:pt x="309" y="597"/>
                </a:lnTo>
                <a:lnTo>
                  <a:pt x="307" y="597"/>
                </a:lnTo>
                <a:lnTo>
                  <a:pt x="306" y="597"/>
                </a:lnTo>
                <a:lnTo>
                  <a:pt x="306" y="599"/>
                </a:lnTo>
                <a:lnTo>
                  <a:pt x="304" y="599"/>
                </a:lnTo>
                <a:lnTo>
                  <a:pt x="302" y="599"/>
                </a:lnTo>
                <a:lnTo>
                  <a:pt x="302" y="601"/>
                </a:lnTo>
                <a:lnTo>
                  <a:pt x="300" y="601"/>
                </a:lnTo>
                <a:lnTo>
                  <a:pt x="298" y="601"/>
                </a:lnTo>
                <a:lnTo>
                  <a:pt x="298" y="603"/>
                </a:lnTo>
                <a:lnTo>
                  <a:pt x="296" y="603"/>
                </a:lnTo>
                <a:lnTo>
                  <a:pt x="294" y="603"/>
                </a:lnTo>
                <a:lnTo>
                  <a:pt x="292" y="603"/>
                </a:lnTo>
                <a:lnTo>
                  <a:pt x="290" y="603"/>
                </a:lnTo>
                <a:lnTo>
                  <a:pt x="288" y="603"/>
                </a:lnTo>
                <a:lnTo>
                  <a:pt x="286" y="603"/>
                </a:lnTo>
                <a:lnTo>
                  <a:pt x="284" y="603"/>
                </a:lnTo>
                <a:lnTo>
                  <a:pt x="282" y="603"/>
                </a:lnTo>
                <a:lnTo>
                  <a:pt x="281" y="603"/>
                </a:lnTo>
                <a:lnTo>
                  <a:pt x="279" y="603"/>
                </a:lnTo>
                <a:lnTo>
                  <a:pt x="277" y="603"/>
                </a:lnTo>
                <a:lnTo>
                  <a:pt x="275" y="603"/>
                </a:lnTo>
                <a:lnTo>
                  <a:pt x="275" y="601"/>
                </a:lnTo>
                <a:lnTo>
                  <a:pt x="273" y="601"/>
                </a:lnTo>
                <a:lnTo>
                  <a:pt x="273" y="599"/>
                </a:lnTo>
                <a:lnTo>
                  <a:pt x="271" y="597"/>
                </a:lnTo>
                <a:lnTo>
                  <a:pt x="271" y="596"/>
                </a:lnTo>
                <a:lnTo>
                  <a:pt x="273" y="594"/>
                </a:lnTo>
                <a:lnTo>
                  <a:pt x="273" y="592"/>
                </a:lnTo>
                <a:lnTo>
                  <a:pt x="273" y="590"/>
                </a:lnTo>
                <a:lnTo>
                  <a:pt x="273" y="588"/>
                </a:lnTo>
                <a:lnTo>
                  <a:pt x="273" y="586"/>
                </a:lnTo>
                <a:lnTo>
                  <a:pt x="273" y="584"/>
                </a:lnTo>
                <a:lnTo>
                  <a:pt x="271" y="584"/>
                </a:lnTo>
                <a:lnTo>
                  <a:pt x="269" y="582"/>
                </a:lnTo>
                <a:lnTo>
                  <a:pt x="267" y="582"/>
                </a:lnTo>
                <a:lnTo>
                  <a:pt x="267" y="580"/>
                </a:lnTo>
                <a:lnTo>
                  <a:pt x="265" y="580"/>
                </a:lnTo>
                <a:lnTo>
                  <a:pt x="263" y="580"/>
                </a:lnTo>
                <a:lnTo>
                  <a:pt x="261" y="578"/>
                </a:lnTo>
                <a:lnTo>
                  <a:pt x="259" y="578"/>
                </a:lnTo>
                <a:lnTo>
                  <a:pt x="258" y="578"/>
                </a:lnTo>
                <a:lnTo>
                  <a:pt x="258" y="576"/>
                </a:lnTo>
                <a:lnTo>
                  <a:pt x="256" y="576"/>
                </a:lnTo>
                <a:lnTo>
                  <a:pt x="256" y="574"/>
                </a:lnTo>
                <a:lnTo>
                  <a:pt x="256" y="572"/>
                </a:lnTo>
                <a:lnTo>
                  <a:pt x="258" y="572"/>
                </a:lnTo>
                <a:lnTo>
                  <a:pt x="258" y="571"/>
                </a:lnTo>
                <a:lnTo>
                  <a:pt x="258" y="569"/>
                </a:lnTo>
                <a:lnTo>
                  <a:pt x="258" y="567"/>
                </a:lnTo>
                <a:lnTo>
                  <a:pt x="258" y="565"/>
                </a:lnTo>
                <a:lnTo>
                  <a:pt x="256" y="565"/>
                </a:lnTo>
                <a:lnTo>
                  <a:pt x="256" y="563"/>
                </a:lnTo>
                <a:lnTo>
                  <a:pt x="256" y="561"/>
                </a:lnTo>
                <a:lnTo>
                  <a:pt x="254" y="561"/>
                </a:lnTo>
                <a:lnTo>
                  <a:pt x="254" y="559"/>
                </a:lnTo>
                <a:lnTo>
                  <a:pt x="254" y="557"/>
                </a:lnTo>
                <a:lnTo>
                  <a:pt x="252" y="557"/>
                </a:lnTo>
                <a:lnTo>
                  <a:pt x="252" y="555"/>
                </a:lnTo>
                <a:lnTo>
                  <a:pt x="250" y="555"/>
                </a:lnTo>
                <a:lnTo>
                  <a:pt x="250" y="553"/>
                </a:lnTo>
                <a:lnTo>
                  <a:pt x="248" y="553"/>
                </a:lnTo>
                <a:lnTo>
                  <a:pt x="248" y="551"/>
                </a:lnTo>
                <a:lnTo>
                  <a:pt x="246" y="549"/>
                </a:lnTo>
                <a:lnTo>
                  <a:pt x="246" y="548"/>
                </a:lnTo>
                <a:lnTo>
                  <a:pt x="246" y="546"/>
                </a:lnTo>
                <a:lnTo>
                  <a:pt x="246" y="544"/>
                </a:lnTo>
                <a:lnTo>
                  <a:pt x="246" y="542"/>
                </a:lnTo>
                <a:lnTo>
                  <a:pt x="246" y="540"/>
                </a:lnTo>
                <a:lnTo>
                  <a:pt x="246" y="538"/>
                </a:lnTo>
                <a:lnTo>
                  <a:pt x="246" y="536"/>
                </a:lnTo>
                <a:lnTo>
                  <a:pt x="246" y="534"/>
                </a:lnTo>
                <a:lnTo>
                  <a:pt x="248" y="532"/>
                </a:lnTo>
                <a:lnTo>
                  <a:pt x="250" y="530"/>
                </a:lnTo>
                <a:lnTo>
                  <a:pt x="250" y="528"/>
                </a:lnTo>
                <a:lnTo>
                  <a:pt x="252" y="528"/>
                </a:lnTo>
                <a:lnTo>
                  <a:pt x="252" y="526"/>
                </a:lnTo>
                <a:lnTo>
                  <a:pt x="254" y="526"/>
                </a:lnTo>
                <a:lnTo>
                  <a:pt x="254" y="524"/>
                </a:lnTo>
                <a:lnTo>
                  <a:pt x="256" y="524"/>
                </a:lnTo>
                <a:lnTo>
                  <a:pt x="256" y="523"/>
                </a:lnTo>
                <a:lnTo>
                  <a:pt x="256" y="521"/>
                </a:lnTo>
                <a:lnTo>
                  <a:pt x="258" y="521"/>
                </a:lnTo>
                <a:lnTo>
                  <a:pt x="258" y="519"/>
                </a:lnTo>
                <a:lnTo>
                  <a:pt x="258" y="517"/>
                </a:lnTo>
                <a:lnTo>
                  <a:pt x="259" y="515"/>
                </a:lnTo>
                <a:lnTo>
                  <a:pt x="259" y="513"/>
                </a:lnTo>
                <a:lnTo>
                  <a:pt x="261" y="511"/>
                </a:lnTo>
                <a:lnTo>
                  <a:pt x="261" y="509"/>
                </a:lnTo>
                <a:lnTo>
                  <a:pt x="263" y="509"/>
                </a:lnTo>
                <a:lnTo>
                  <a:pt x="263" y="507"/>
                </a:lnTo>
                <a:lnTo>
                  <a:pt x="265" y="507"/>
                </a:lnTo>
                <a:lnTo>
                  <a:pt x="267" y="507"/>
                </a:lnTo>
                <a:lnTo>
                  <a:pt x="267" y="505"/>
                </a:lnTo>
                <a:lnTo>
                  <a:pt x="269" y="505"/>
                </a:lnTo>
                <a:lnTo>
                  <a:pt x="271" y="505"/>
                </a:lnTo>
                <a:lnTo>
                  <a:pt x="271" y="503"/>
                </a:lnTo>
                <a:lnTo>
                  <a:pt x="273" y="503"/>
                </a:lnTo>
                <a:lnTo>
                  <a:pt x="273" y="501"/>
                </a:lnTo>
                <a:lnTo>
                  <a:pt x="275" y="501"/>
                </a:lnTo>
                <a:lnTo>
                  <a:pt x="275" y="499"/>
                </a:lnTo>
                <a:lnTo>
                  <a:pt x="275" y="498"/>
                </a:lnTo>
                <a:lnTo>
                  <a:pt x="277" y="498"/>
                </a:lnTo>
                <a:lnTo>
                  <a:pt x="277" y="496"/>
                </a:lnTo>
                <a:lnTo>
                  <a:pt x="279" y="496"/>
                </a:lnTo>
                <a:lnTo>
                  <a:pt x="279" y="494"/>
                </a:lnTo>
                <a:lnTo>
                  <a:pt x="281" y="492"/>
                </a:lnTo>
                <a:lnTo>
                  <a:pt x="281" y="490"/>
                </a:lnTo>
                <a:lnTo>
                  <a:pt x="282" y="490"/>
                </a:lnTo>
                <a:lnTo>
                  <a:pt x="282" y="488"/>
                </a:lnTo>
                <a:lnTo>
                  <a:pt x="284" y="488"/>
                </a:lnTo>
                <a:lnTo>
                  <a:pt x="284" y="486"/>
                </a:lnTo>
                <a:lnTo>
                  <a:pt x="286" y="484"/>
                </a:lnTo>
                <a:lnTo>
                  <a:pt x="288" y="484"/>
                </a:lnTo>
                <a:lnTo>
                  <a:pt x="288" y="482"/>
                </a:lnTo>
                <a:lnTo>
                  <a:pt x="290" y="482"/>
                </a:lnTo>
                <a:lnTo>
                  <a:pt x="292" y="482"/>
                </a:lnTo>
                <a:lnTo>
                  <a:pt x="294" y="482"/>
                </a:lnTo>
                <a:lnTo>
                  <a:pt x="296" y="480"/>
                </a:lnTo>
                <a:lnTo>
                  <a:pt x="298" y="478"/>
                </a:lnTo>
                <a:lnTo>
                  <a:pt x="300" y="476"/>
                </a:lnTo>
                <a:lnTo>
                  <a:pt x="300" y="475"/>
                </a:lnTo>
                <a:lnTo>
                  <a:pt x="302" y="473"/>
                </a:lnTo>
                <a:lnTo>
                  <a:pt x="302" y="471"/>
                </a:lnTo>
                <a:lnTo>
                  <a:pt x="304" y="471"/>
                </a:lnTo>
                <a:lnTo>
                  <a:pt x="304" y="469"/>
                </a:lnTo>
                <a:lnTo>
                  <a:pt x="306" y="469"/>
                </a:lnTo>
                <a:lnTo>
                  <a:pt x="306" y="467"/>
                </a:lnTo>
                <a:lnTo>
                  <a:pt x="307" y="467"/>
                </a:lnTo>
                <a:lnTo>
                  <a:pt x="307" y="465"/>
                </a:lnTo>
                <a:lnTo>
                  <a:pt x="309" y="465"/>
                </a:lnTo>
                <a:lnTo>
                  <a:pt x="309" y="463"/>
                </a:lnTo>
                <a:lnTo>
                  <a:pt x="309" y="461"/>
                </a:lnTo>
                <a:lnTo>
                  <a:pt x="307" y="461"/>
                </a:lnTo>
                <a:lnTo>
                  <a:pt x="306" y="461"/>
                </a:lnTo>
                <a:lnTo>
                  <a:pt x="306" y="459"/>
                </a:lnTo>
                <a:lnTo>
                  <a:pt x="304" y="459"/>
                </a:lnTo>
                <a:lnTo>
                  <a:pt x="304" y="457"/>
                </a:lnTo>
                <a:lnTo>
                  <a:pt x="304" y="455"/>
                </a:lnTo>
                <a:lnTo>
                  <a:pt x="304" y="453"/>
                </a:lnTo>
                <a:lnTo>
                  <a:pt x="302" y="451"/>
                </a:lnTo>
                <a:lnTo>
                  <a:pt x="302" y="450"/>
                </a:lnTo>
                <a:lnTo>
                  <a:pt x="300" y="450"/>
                </a:lnTo>
                <a:lnTo>
                  <a:pt x="300" y="448"/>
                </a:lnTo>
                <a:lnTo>
                  <a:pt x="302" y="446"/>
                </a:lnTo>
                <a:lnTo>
                  <a:pt x="304" y="446"/>
                </a:lnTo>
                <a:lnTo>
                  <a:pt x="304" y="444"/>
                </a:lnTo>
                <a:lnTo>
                  <a:pt x="306" y="444"/>
                </a:lnTo>
                <a:lnTo>
                  <a:pt x="306" y="442"/>
                </a:lnTo>
                <a:lnTo>
                  <a:pt x="306" y="440"/>
                </a:lnTo>
                <a:lnTo>
                  <a:pt x="307" y="438"/>
                </a:lnTo>
                <a:lnTo>
                  <a:pt x="307" y="436"/>
                </a:lnTo>
                <a:lnTo>
                  <a:pt x="307" y="434"/>
                </a:lnTo>
                <a:lnTo>
                  <a:pt x="307" y="432"/>
                </a:lnTo>
                <a:lnTo>
                  <a:pt x="309" y="432"/>
                </a:lnTo>
                <a:lnTo>
                  <a:pt x="309" y="430"/>
                </a:lnTo>
                <a:lnTo>
                  <a:pt x="311" y="430"/>
                </a:lnTo>
                <a:lnTo>
                  <a:pt x="313" y="428"/>
                </a:lnTo>
                <a:lnTo>
                  <a:pt x="315" y="428"/>
                </a:lnTo>
                <a:lnTo>
                  <a:pt x="317" y="428"/>
                </a:lnTo>
                <a:lnTo>
                  <a:pt x="319" y="426"/>
                </a:lnTo>
                <a:lnTo>
                  <a:pt x="321" y="426"/>
                </a:lnTo>
                <a:lnTo>
                  <a:pt x="321" y="425"/>
                </a:lnTo>
                <a:lnTo>
                  <a:pt x="323" y="425"/>
                </a:lnTo>
                <a:lnTo>
                  <a:pt x="323" y="423"/>
                </a:lnTo>
                <a:lnTo>
                  <a:pt x="323" y="421"/>
                </a:lnTo>
                <a:lnTo>
                  <a:pt x="323" y="419"/>
                </a:lnTo>
                <a:lnTo>
                  <a:pt x="323" y="417"/>
                </a:lnTo>
                <a:lnTo>
                  <a:pt x="323" y="415"/>
                </a:lnTo>
                <a:lnTo>
                  <a:pt x="325" y="413"/>
                </a:lnTo>
                <a:lnTo>
                  <a:pt x="325" y="411"/>
                </a:lnTo>
                <a:lnTo>
                  <a:pt x="327" y="411"/>
                </a:lnTo>
                <a:lnTo>
                  <a:pt x="327" y="409"/>
                </a:lnTo>
                <a:lnTo>
                  <a:pt x="329" y="409"/>
                </a:lnTo>
                <a:lnTo>
                  <a:pt x="329" y="407"/>
                </a:lnTo>
                <a:lnTo>
                  <a:pt x="329" y="405"/>
                </a:lnTo>
                <a:lnTo>
                  <a:pt x="327" y="405"/>
                </a:lnTo>
                <a:lnTo>
                  <a:pt x="327" y="403"/>
                </a:lnTo>
                <a:lnTo>
                  <a:pt x="325" y="403"/>
                </a:lnTo>
                <a:lnTo>
                  <a:pt x="325" y="402"/>
                </a:lnTo>
                <a:lnTo>
                  <a:pt x="323" y="402"/>
                </a:lnTo>
                <a:lnTo>
                  <a:pt x="321" y="402"/>
                </a:lnTo>
                <a:lnTo>
                  <a:pt x="319" y="402"/>
                </a:lnTo>
                <a:lnTo>
                  <a:pt x="319" y="400"/>
                </a:lnTo>
                <a:lnTo>
                  <a:pt x="317" y="400"/>
                </a:lnTo>
                <a:lnTo>
                  <a:pt x="315" y="400"/>
                </a:lnTo>
                <a:lnTo>
                  <a:pt x="313" y="400"/>
                </a:lnTo>
                <a:lnTo>
                  <a:pt x="311" y="400"/>
                </a:lnTo>
                <a:lnTo>
                  <a:pt x="309" y="400"/>
                </a:lnTo>
                <a:lnTo>
                  <a:pt x="307" y="400"/>
                </a:lnTo>
                <a:lnTo>
                  <a:pt x="306" y="400"/>
                </a:lnTo>
                <a:lnTo>
                  <a:pt x="304" y="400"/>
                </a:lnTo>
                <a:lnTo>
                  <a:pt x="302" y="400"/>
                </a:lnTo>
                <a:lnTo>
                  <a:pt x="302" y="398"/>
                </a:lnTo>
                <a:lnTo>
                  <a:pt x="300" y="398"/>
                </a:lnTo>
                <a:lnTo>
                  <a:pt x="298" y="396"/>
                </a:lnTo>
                <a:lnTo>
                  <a:pt x="296" y="394"/>
                </a:lnTo>
                <a:lnTo>
                  <a:pt x="296" y="392"/>
                </a:lnTo>
                <a:lnTo>
                  <a:pt x="294" y="390"/>
                </a:lnTo>
                <a:lnTo>
                  <a:pt x="294" y="388"/>
                </a:lnTo>
                <a:lnTo>
                  <a:pt x="294" y="386"/>
                </a:lnTo>
                <a:lnTo>
                  <a:pt x="292" y="386"/>
                </a:lnTo>
                <a:lnTo>
                  <a:pt x="292" y="384"/>
                </a:lnTo>
                <a:lnTo>
                  <a:pt x="292" y="382"/>
                </a:lnTo>
                <a:lnTo>
                  <a:pt x="290" y="382"/>
                </a:lnTo>
                <a:lnTo>
                  <a:pt x="290" y="380"/>
                </a:lnTo>
                <a:lnTo>
                  <a:pt x="288" y="378"/>
                </a:lnTo>
                <a:lnTo>
                  <a:pt x="288" y="377"/>
                </a:lnTo>
                <a:lnTo>
                  <a:pt x="286" y="377"/>
                </a:lnTo>
                <a:lnTo>
                  <a:pt x="286" y="375"/>
                </a:lnTo>
                <a:lnTo>
                  <a:pt x="284" y="375"/>
                </a:lnTo>
                <a:lnTo>
                  <a:pt x="284" y="373"/>
                </a:lnTo>
                <a:lnTo>
                  <a:pt x="282" y="373"/>
                </a:lnTo>
                <a:lnTo>
                  <a:pt x="282" y="371"/>
                </a:lnTo>
                <a:lnTo>
                  <a:pt x="281" y="371"/>
                </a:lnTo>
                <a:lnTo>
                  <a:pt x="273" y="365"/>
                </a:lnTo>
                <a:lnTo>
                  <a:pt x="273" y="363"/>
                </a:lnTo>
                <a:lnTo>
                  <a:pt x="273" y="361"/>
                </a:lnTo>
                <a:lnTo>
                  <a:pt x="273" y="359"/>
                </a:lnTo>
                <a:lnTo>
                  <a:pt x="281" y="357"/>
                </a:lnTo>
                <a:lnTo>
                  <a:pt x="282" y="355"/>
                </a:lnTo>
                <a:lnTo>
                  <a:pt x="279" y="352"/>
                </a:lnTo>
                <a:lnTo>
                  <a:pt x="279" y="348"/>
                </a:lnTo>
                <a:lnTo>
                  <a:pt x="279" y="346"/>
                </a:lnTo>
                <a:lnTo>
                  <a:pt x="277" y="344"/>
                </a:lnTo>
                <a:lnTo>
                  <a:pt x="279" y="342"/>
                </a:lnTo>
                <a:lnTo>
                  <a:pt x="284" y="340"/>
                </a:lnTo>
                <a:lnTo>
                  <a:pt x="286" y="338"/>
                </a:lnTo>
                <a:lnTo>
                  <a:pt x="288" y="334"/>
                </a:lnTo>
                <a:lnTo>
                  <a:pt x="290" y="334"/>
                </a:lnTo>
                <a:lnTo>
                  <a:pt x="292" y="336"/>
                </a:lnTo>
                <a:lnTo>
                  <a:pt x="294" y="334"/>
                </a:lnTo>
                <a:lnTo>
                  <a:pt x="296" y="330"/>
                </a:lnTo>
                <a:lnTo>
                  <a:pt x="300" y="329"/>
                </a:lnTo>
                <a:lnTo>
                  <a:pt x="302" y="327"/>
                </a:lnTo>
                <a:lnTo>
                  <a:pt x="306" y="323"/>
                </a:lnTo>
                <a:lnTo>
                  <a:pt x="306" y="321"/>
                </a:lnTo>
                <a:lnTo>
                  <a:pt x="300" y="319"/>
                </a:lnTo>
                <a:lnTo>
                  <a:pt x="298" y="319"/>
                </a:lnTo>
                <a:lnTo>
                  <a:pt x="296" y="317"/>
                </a:lnTo>
                <a:lnTo>
                  <a:pt x="290" y="313"/>
                </a:lnTo>
                <a:lnTo>
                  <a:pt x="288" y="311"/>
                </a:lnTo>
                <a:lnTo>
                  <a:pt x="286" y="311"/>
                </a:lnTo>
                <a:lnTo>
                  <a:pt x="286" y="309"/>
                </a:lnTo>
                <a:lnTo>
                  <a:pt x="284" y="309"/>
                </a:lnTo>
                <a:lnTo>
                  <a:pt x="281" y="305"/>
                </a:lnTo>
                <a:lnTo>
                  <a:pt x="282" y="304"/>
                </a:lnTo>
                <a:lnTo>
                  <a:pt x="281" y="304"/>
                </a:lnTo>
                <a:lnTo>
                  <a:pt x="281" y="302"/>
                </a:lnTo>
                <a:lnTo>
                  <a:pt x="282" y="300"/>
                </a:lnTo>
                <a:lnTo>
                  <a:pt x="284" y="298"/>
                </a:lnTo>
                <a:lnTo>
                  <a:pt x="288" y="294"/>
                </a:lnTo>
                <a:lnTo>
                  <a:pt x="292" y="288"/>
                </a:lnTo>
                <a:lnTo>
                  <a:pt x="294" y="286"/>
                </a:lnTo>
                <a:lnTo>
                  <a:pt x="294" y="284"/>
                </a:lnTo>
                <a:lnTo>
                  <a:pt x="298" y="284"/>
                </a:lnTo>
                <a:lnTo>
                  <a:pt x="298" y="281"/>
                </a:lnTo>
                <a:lnTo>
                  <a:pt x="302" y="279"/>
                </a:lnTo>
                <a:lnTo>
                  <a:pt x="300" y="275"/>
                </a:lnTo>
                <a:lnTo>
                  <a:pt x="294" y="271"/>
                </a:lnTo>
                <a:lnTo>
                  <a:pt x="292" y="269"/>
                </a:lnTo>
                <a:lnTo>
                  <a:pt x="290" y="267"/>
                </a:lnTo>
                <a:lnTo>
                  <a:pt x="290" y="263"/>
                </a:lnTo>
                <a:lnTo>
                  <a:pt x="290" y="259"/>
                </a:lnTo>
                <a:lnTo>
                  <a:pt x="294" y="256"/>
                </a:lnTo>
                <a:lnTo>
                  <a:pt x="294" y="254"/>
                </a:lnTo>
                <a:lnTo>
                  <a:pt x="292" y="252"/>
                </a:lnTo>
                <a:lnTo>
                  <a:pt x="286" y="252"/>
                </a:lnTo>
                <a:lnTo>
                  <a:pt x="282" y="250"/>
                </a:lnTo>
                <a:lnTo>
                  <a:pt x="279" y="248"/>
                </a:lnTo>
                <a:lnTo>
                  <a:pt x="275" y="246"/>
                </a:lnTo>
                <a:lnTo>
                  <a:pt x="273" y="244"/>
                </a:lnTo>
                <a:lnTo>
                  <a:pt x="271" y="242"/>
                </a:lnTo>
                <a:lnTo>
                  <a:pt x="273" y="240"/>
                </a:lnTo>
                <a:lnTo>
                  <a:pt x="273" y="236"/>
                </a:lnTo>
                <a:lnTo>
                  <a:pt x="275" y="236"/>
                </a:lnTo>
                <a:lnTo>
                  <a:pt x="279" y="234"/>
                </a:lnTo>
                <a:lnTo>
                  <a:pt x="279" y="232"/>
                </a:lnTo>
                <a:lnTo>
                  <a:pt x="281" y="231"/>
                </a:lnTo>
                <a:lnTo>
                  <a:pt x="281" y="225"/>
                </a:lnTo>
                <a:lnTo>
                  <a:pt x="277" y="223"/>
                </a:lnTo>
                <a:lnTo>
                  <a:pt x="273" y="221"/>
                </a:lnTo>
                <a:lnTo>
                  <a:pt x="269" y="219"/>
                </a:lnTo>
                <a:lnTo>
                  <a:pt x="269" y="215"/>
                </a:lnTo>
                <a:lnTo>
                  <a:pt x="269" y="213"/>
                </a:lnTo>
                <a:lnTo>
                  <a:pt x="267" y="213"/>
                </a:lnTo>
                <a:lnTo>
                  <a:pt x="269" y="211"/>
                </a:lnTo>
                <a:lnTo>
                  <a:pt x="271" y="209"/>
                </a:lnTo>
                <a:lnTo>
                  <a:pt x="267" y="208"/>
                </a:lnTo>
                <a:lnTo>
                  <a:pt x="267" y="206"/>
                </a:lnTo>
                <a:lnTo>
                  <a:pt x="263" y="204"/>
                </a:lnTo>
                <a:lnTo>
                  <a:pt x="261" y="198"/>
                </a:lnTo>
                <a:lnTo>
                  <a:pt x="259" y="196"/>
                </a:lnTo>
                <a:lnTo>
                  <a:pt x="258" y="194"/>
                </a:lnTo>
                <a:lnTo>
                  <a:pt x="256" y="192"/>
                </a:lnTo>
                <a:lnTo>
                  <a:pt x="254" y="192"/>
                </a:lnTo>
                <a:lnTo>
                  <a:pt x="252" y="192"/>
                </a:lnTo>
                <a:lnTo>
                  <a:pt x="250" y="190"/>
                </a:lnTo>
                <a:lnTo>
                  <a:pt x="250" y="188"/>
                </a:lnTo>
                <a:lnTo>
                  <a:pt x="250" y="186"/>
                </a:lnTo>
                <a:lnTo>
                  <a:pt x="248" y="184"/>
                </a:lnTo>
                <a:lnTo>
                  <a:pt x="250" y="183"/>
                </a:lnTo>
                <a:lnTo>
                  <a:pt x="250" y="181"/>
                </a:lnTo>
                <a:lnTo>
                  <a:pt x="246" y="179"/>
                </a:lnTo>
                <a:lnTo>
                  <a:pt x="244" y="179"/>
                </a:lnTo>
                <a:lnTo>
                  <a:pt x="236" y="179"/>
                </a:lnTo>
                <a:lnTo>
                  <a:pt x="236" y="175"/>
                </a:lnTo>
                <a:lnTo>
                  <a:pt x="234" y="175"/>
                </a:lnTo>
                <a:lnTo>
                  <a:pt x="231" y="173"/>
                </a:lnTo>
                <a:lnTo>
                  <a:pt x="227" y="173"/>
                </a:lnTo>
                <a:lnTo>
                  <a:pt x="225" y="173"/>
                </a:lnTo>
                <a:lnTo>
                  <a:pt x="221" y="169"/>
                </a:lnTo>
                <a:lnTo>
                  <a:pt x="221" y="167"/>
                </a:lnTo>
                <a:lnTo>
                  <a:pt x="219" y="167"/>
                </a:lnTo>
                <a:lnTo>
                  <a:pt x="217" y="167"/>
                </a:lnTo>
                <a:lnTo>
                  <a:pt x="215" y="165"/>
                </a:lnTo>
                <a:lnTo>
                  <a:pt x="213" y="163"/>
                </a:lnTo>
                <a:lnTo>
                  <a:pt x="213" y="161"/>
                </a:lnTo>
                <a:lnTo>
                  <a:pt x="215" y="161"/>
                </a:lnTo>
                <a:lnTo>
                  <a:pt x="215" y="160"/>
                </a:lnTo>
                <a:lnTo>
                  <a:pt x="217" y="160"/>
                </a:lnTo>
                <a:lnTo>
                  <a:pt x="217" y="158"/>
                </a:lnTo>
                <a:lnTo>
                  <a:pt x="217" y="156"/>
                </a:lnTo>
                <a:lnTo>
                  <a:pt x="219" y="156"/>
                </a:lnTo>
                <a:lnTo>
                  <a:pt x="219" y="154"/>
                </a:lnTo>
                <a:lnTo>
                  <a:pt x="223" y="154"/>
                </a:lnTo>
                <a:lnTo>
                  <a:pt x="225" y="152"/>
                </a:lnTo>
                <a:lnTo>
                  <a:pt x="223" y="152"/>
                </a:lnTo>
                <a:lnTo>
                  <a:pt x="223" y="150"/>
                </a:lnTo>
                <a:lnTo>
                  <a:pt x="225" y="150"/>
                </a:lnTo>
                <a:lnTo>
                  <a:pt x="225" y="148"/>
                </a:lnTo>
                <a:lnTo>
                  <a:pt x="227" y="146"/>
                </a:lnTo>
                <a:lnTo>
                  <a:pt x="229" y="146"/>
                </a:lnTo>
                <a:lnTo>
                  <a:pt x="231" y="144"/>
                </a:lnTo>
                <a:lnTo>
                  <a:pt x="233" y="144"/>
                </a:lnTo>
                <a:lnTo>
                  <a:pt x="233" y="142"/>
                </a:lnTo>
                <a:lnTo>
                  <a:pt x="234" y="142"/>
                </a:lnTo>
                <a:lnTo>
                  <a:pt x="234" y="140"/>
                </a:lnTo>
                <a:lnTo>
                  <a:pt x="238" y="140"/>
                </a:lnTo>
                <a:lnTo>
                  <a:pt x="242" y="140"/>
                </a:lnTo>
                <a:lnTo>
                  <a:pt x="242" y="138"/>
                </a:lnTo>
                <a:lnTo>
                  <a:pt x="244" y="138"/>
                </a:lnTo>
                <a:lnTo>
                  <a:pt x="244" y="136"/>
                </a:lnTo>
                <a:lnTo>
                  <a:pt x="244" y="135"/>
                </a:lnTo>
                <a:lnTo>
                  <a:pt x="244" y="133"/>
                </a:lnTo>
                <a:lnTo>
                  <a:pt x="248" y="133"/>
                </a:lnTo>
                <a:lnTo>
                  <a:pt x="250" y="133"/>
                </a:lnTo>
                <a:lnTo>
                  <a:pt x="254" y="131"/>
                </a:lnTo>
                <a:lnTo>
                  <a:pt x="256" y="131"/>
                </a:lnTo>
                <a:lnTo>
                  <a:pt x="258" y="129"/>
                </a:lnTo>
                <a:lnTo>
                  <a:pt x="259" y="127"/>
                </a:lnTo>
                <a:lnTo>
                  <a:pt x="259" y="125"/>
                </a:lnTo>
                <a:lnTo>
                  <a:pt x="261" y="123"/>
                </a:lnTo>
                <a:lnTo>
                  <a:pt x="261" y="121"/>
                </a:lnTo>
                <a:lnTo>
                  <a:pt x="263" y="119"/>
                </a:lnTo>
                <a:lnTo>
                  <a:pt x="265" y="119"/>
                </a:lnTo>
                <a:lnTo>
                  <a:pt x="267" y="119"/>
                </a:lnTo>
                <a:lnTo>
                  <a:pt x="267" y="117"/>
                </a:lnTo>
                <a:lnTo>
                  <a:pt x="267" y="115"/>
                </a:lnTo>
                <a:lnTo>
                  <a:pt x="269" y="115"/>
                </a:lnTo>
                <a:lnTo>
                  <a:pt x="271" y="115"/>
                </a:lnTo>
                <a:lnTo>
                  <a:pt x="273" y="115"/>
                </a:lnTo>
                <a:lnTo>
                  <a:pt x="273" y="113"/>
                </a:lnTo>
                <a:lnTo>
                  <a:pt x="275" y="113"/>
                </a:lnTo>
                <a:lnTo>
                  <a:pt x="275" y="111"/>
                </a:lnTo>
                <a:lnTo>
                  <a:pt x="277" y="111"/>
                </a:lnTo>
                <a:lnTo>
                  <a:pt x="275" y="110"/>
                </a:lnTo>
                <a:lnTo>
                  <a:pt x="277" y="110"/>
                </a:lnTo>
                <a:lnTo>
                  <a:pt x="279" y="110"/>
                </a:lnTo>
                <a:lnTo>
                  <a:pt x="282" y="110"/>
                </a:lnTo>
                <a:lnTo>
                  <a:pt x="286" y="110"/>
                </a:lnTo>
                <a:lnTo>
                  <a:pt x="286" y="106"/>
                </a:lnTo>
                <a:lnTo>
                  <a:pt x="288" y="106"/>
                </a:lnTo>
                <a:lnTo>
                  <a:pt x="286" y="106"/>
                </a:lnTo>
                <a:lnTo>
                  <a:pt x="286" y="104"/>
                </a:lnTo>
                <a:lnTo>
                  <a:pt x="282" y="104"/>
                </a:lnTo>
                <a:lnTo>
                  <a:pt x="282" y="102"/>
                </a:lnTo>
                <a:lnTo>
                  <a:pt x="286" y="100"/>
                </a:lnTo>
                <a:lnTo>
                  <a:pt x="288" y="98"/>
                </a:lnTo>
                <a:lnTo>
                  <a:pt x="290" y="98"/>
                </a:lnTo>
                <a:lnTo>
                  <a:pt x="290" y="96"/>
                </a:lnTo>
                <a:lnTo>
                  <a:pt x="292" y="96"/>
                </a:lnTo>
                <a:lnTo>
                  <a:pt x="294" y="94"/>
                </a:lnTo>
                <a:lnTo>
                  <a:pt x="294" y="92"/>
                </a:lnTo>
                <a:lnTo>
                  <a:pt x="294" y="90"/>
                </a:lnTo>
                <a:lnTo>
                  <a:pt x="296" y="90"/>
                </a:lnTo>
                <a:lnTo>
                  <a:pt x="296" y="88"/>
                </a:lnTo>
                <a:lnTo>
                  <a:pt x="298" y="88"/>
                </a:lnTo>
                <a:lnTo>
                  <a:pt x="298" y="87"/>
                </a:lnTo>
                <a:lnTo>
                  <a:pt x="296" y="87"/>
                </a:lnTo>
                <a:lnTo>
                  <a:pt x="298" y="85"/>
                </a:lnTo>
                <a:lnTo>
                  <a:pt x="298" y="83"/>
                </a:lnTo>
                <a:lnTo>
                  <a:pt x="302" y="81"/>
                </a:lnTo>
                <a:lnTo>
                  <a:pt x="302" y="83"/>
                </a:lnTo>
                <a:lnTo>
                  <a:pt x="304" y="83"/>
                </a:lnTo>
                <a:lnTo>
                  <a:pt x="306" y="85"/>
                </a:lnTo>
                <a:lnTo>
                  <a:pt x="307" y="85"/>
                </a:lnTo>
                <a:lnTo>
                  <a:pt x="309" y="85"/>
                </a:lnTo>
                <a:lnTo>
                  <a:pt x="311" y="87"/>
                </a:lnTo>
                <a:lnTo>
                  <a:pt x="315" y="87"/>
                </a:lnTo>
                <a:lnTo>
                  <a:pt x="315" y="88"/>
                </a:lnTo>
                <a:lnTo>
                  <a:pt x="319" y="90"/>
                </a:lnTo>
                <a:lnTo>
                  <a:pt x="321" y="90"/>
                </a:lnTo>
                <a:lnTo>
                  <a:pt x="321" y="92"/>
                </a:lnTo>
                <a:lnTo>
                  <a:pt x="323" y="94"/>
                </a:lnTo>
                <a:lnTo>
                  <a:pt x="327" y="96"/>
                </a:lnTo>
                <a:lnTo>
                  <a:pt x="331" y="96"/>
                </a:lnTo>
                <a:lnTo>
                  <a:pt x="331" y="94"/>
                </a:lnTo>
                <a:lnTo>
                  <a:pt x="332" y="92"/>
                </a:lnTo>
                <a:lnTo>
                  <a:pt x="331" y="92"/>
                </a:lnTo>
                <a:lnTo>
                  <a:pt x="331" y="90"/>
                </a:lnTo>
                <a:lnTo>
                  <a:pt x="332" y="90"/>
                </a:lnTo>
                <a:lnTo>
                  <a:pt x="331" y="88"/>
                </a:lnTo>
                <a:lnTo>
                  <a:pt x="332" y="88"/>
                </a:lnTo>
                <a:lnTo>
                  <a:pt x="331" y="87"/>
                </a:lnTo>
                <a:lnTo>
                  <a:pt x="329" y="85"/>
                </a:lnTo>
                <a:lnTo>
                  <a:pt x="329" y="83"/>
                </a:lnTo>
                <a:lnTo>
                  <a:pt x="329" y="81"/>
                </a:lnTo>
                <a:lnTo>
                  <a:pt x="329" y="79"/>
                </a:lnTo>
                <a:lnTo>
                  <a:pt x="329" y="77"/>
                </a:lnTo>
                <a:lnTo>
                  <a:pt x="331" y="75"/>
                </a:lnTo>
                <a:lnTo>
                  <a:pt x="334" y="75"/>
                </a:lnTo>
                <a:lnTo>
                  <a:pt x="336" y="77"/>
                </a:lnTo>
                <a:lnTo>
                  <a:pt x="340" y="77"/>
                </a:lnTo>
                <a:lnTo>
                  <a:pt x="344" y="77"/>
                </a:lnTo>
                <a:lnTo>
                  <a:pt x="346" y="77"/>
                </a:lnTo>
                <a:lnTo>
                  <a:pt x="350" y="75"/>
                </a:lnTo>
                <a:lnTo>
                  <a:pt x="352" y="73"/>
                </a:lnTo>
                <a:lnTo>
                  <a:pt x="352" y="71"/>
                </a:lnTo>
                <a:lnTo>
                  <a:pt x="354" y="71"/>
                </a:lnTo>
                <a:lnTo>
                  <a:pt x="354" y="69"/>
                </a:lnTo>
                <a:lnTo>
                  <a:pt x="357" y="67"/>
                </a:lnTo>
                <a:lnTo>
                  <a:pt x="359" y="67"/>
                </a:lnTo>
                <a:lnTo>
                  <a:pt x="365" y="67"/>
                </a:lnTo>
                <a:lnTo>
                  <a:pt x="367" y="65"/>
                </a:lnTo>
                <a:lnTo>
                  <a:pt x="371" y="63"/>
                </a:lnTo>
                <a:lnTo>
                  <a:pt x="371" y="62"/>
                </a:lnTo>
                <a:lnTo>
                  <a:pt x="371" y="60"/>
                </a:lnTo>
                <a:lnTo>
                  <a:pt x="373" y="60"/>
                </a:lnTo>
                <a:lnTo>
                  <a:pt x="377" y="60"/>
                </a:lnTo>
                <a:lnTo>
                  <a:pt x="379" y="60"/>
                </a:lnTo>
                <a:lnTo>
                  <a:pt x="380" y="60"/>
                </a:lnTo>
                <a:lnTo>
                  <a:pt x="382" y="60"/>
                </a:lnTo>
                <a:lnTo>
                  <a:pt x="382" y="58"/>
                </a:lnTo>
                <a:lnTo>
                  <a:pt x="382" y="54"/>
                </a:lnTo>
                <a:lnTo>
                  <a:pt x="384" y="52"/>
                </a:lnTo>
                <a:lnTo>
                  <a:pt x="384" y="50"/>
                </a:lnTo>
                <a:lnTo>
                  <a:pt x="386" y="50"/>
                </a:lnTo>
                <a:lnTo>
                  <a:pt x="390" y="50"/>
                </a:lnTo>
                <a:lnTo>
                  <a:pt x="394" y="48"/>
                </a:lnTo>
                <a:lnTo>
                  <a:pt x="396" y="46"/>
                </a:lnTo>
                <a:lnTo>
                  <a:pt x="400" y="48"/>
                </a:lnTo>
                <a:lnTo>
                  <a:pt x="402" y="48"/>
                </a:lnTo>
                <a:lnTo>
                  <a:pt x="403" y="48"/>
                </a:lnTo>
                <a:lnTo>
                  <a:pt x="405" y="46"/>
                </a:lnTo>
                <a:lnTo>
                  <a:pt x="405" y="44"/>
                </a:lnTo>
                <a:lnTo>
                  <a:pt x="403" y="42"/>
                </a:lnTo>
                <a:lnTo>
                  <a:pt x="402" y="40"/>
                </a:lnTo>
                <a:lnTo>
                  <a:pt x="403" y="39"/>
                </a:lnTo>
                <a:lnTo>
                  <a:pt x="402" y="39"/>
                </a:lnTo>
                <a:lnTo>
                  <a:pt x="402" y="37"/>
                </a:lnTo>
                <a:lnTo>
                  <a:pt x="403" y="37"/>
                </a:lnTo>
                <a:lnTo>
                  <a:pt x="403" y="35"/>
                </a:lnTo>
                <a:lnTo>
                  <a:pt x="405" y="35"/>
                </a:lnTo>
                <a:lnTo>
                  <a:pt x="407" y="35"/>
                </a:lnTo>
                <a:lnTo>
                  <a:pt x="409" y="35"/>
                </a:lnTo>
                <a:lnTo>
                  <a:pt x="409" y="33"/>
                </a:lnTo>
                <a:lnTo>
                  <a:pt x="413" y="31"/>
                </a:lnTo>
                <a:lnTo>
                  <a:pt x="413" y="29"/>
                </a:lnTo>
                <a:lnTo>
                  <a:pt x="415" y="29"/>
                </a:lnTo>
                <a:lnTo>
                  <a:pt x="419" y="31"/>
                </a:lnTo>
                <a:lnTo>
                  <a:pt x="421" y="31"/>
                </a:lnTo>
                <a:lnTo>
                  <a:pt x="423" y="31"/>
                </a:lnTo>
                <a:lnTo>
                  <a:pt x="427" y="31"/>
                </a:lnTo>
                <a:lnTo>
                  <a:pt x="427" y="29"/>
                </a:lnTo>
                <a:lnTo>
                  <a:pt x="428" y="29"/>
                </a:lnTo>
                <a:lnTo>
                  <a:pt x="428" y="27"/>
                </a:lnTo>
                <a:lnTo>
                  <a:pt x="430" y="27"/>
                </a:lnTo>
                <a:lnTo>
                  <a:pt x="434" y="27"/>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5344675" y="1610091"/>
            <a:ext cx="1725189" cy="982934"/>
          </a:xfrm>
          <a:custGeom>
            <a:avLst/>
            <a:gdLst>
              <a:gd name="T0" fmla="*/ 444 w 853"/>
              <a:gd name="T1" fmla="*/ 18 h 486"/>
              <a:gd name="T2" fmla="*/ 463 w 853"/>
              <a:gd name="T3" fmla="*/ 18 h 486"/>
              <a:gd name="T4" fmla="*/ 495 w 853"/>
              <a:gd name="T5" fmla="*/ 12 h 486"/>
              <a:gd name="T6" fmla="*/ 540 w 853"/>
              <a:gd name="T7" fmla="*/ 23 h 486"/>
              <a:gd name="T8" fmla="*/ 553 w 853"/>
              <a:gd name="T9" fmla="*/ 54 h 486"/>
              <a:gd name="T10" fmla="*/ 576 w 853"/>
              <a:gd name="T11" fmla="*/ 58 h 486"/>
              <a:gd name="T12" fmla="*/ 632 w 853"/>
              <a:gd name="T13" fmla="*/ 77 h 486"/>
              <a:gd name="T14" fmla="*/ 662 w 853"/>
              <a:gd name="T15" fmla="*/ 116 h 486"/>
              <a:gd name="T16" fmla="*/ 672 w 853"/>
              <a:gd name="T17" fmla="*/ 162 h 486"/>
              <a:gd name="T18" fmla="*/ 649 w 853"/>
              <a:gd name="T19" fmla="*/ 179 h 486"/>
              <a:gd name="T20" fmla="*/ 676 w 853"/>
              <a:gd name="T21" fmla="*/ 200 h 486"/>
              <a:gd name="T22" fmla="*/ 689 w 853"/>
              <a:gd name="T23" fmla="*/ 237 h 486"/>
              <a:gd name="T24" fmla="*/ 732 w 853"/>
              <a:gd name="T25" fmla="*/ 231 h 486"/>
              <a:gd name="T26" fmla="*/ 772 w 853"/>
              <a:gd name="T27" fmla="*/ 221 h 486"/>
              <a:gd name="T28" fmla="*/ 789 w 853"/>
              <a:gd name="T29" fmla="*/ 252 h 486"/>
              <a:gd name="T30" fmla="*/ 853 w 853"/>
              <a:gd name="T31" fmla="*/ 398 h 486"/>
              <a:gd name="T32" fmla="*/ 789 w 853"/>
              <a:gd name="T33" fmla="*/ 442 h 486"/>
              <a:gd name="T34" fmla="*/ 710 w 853"/>
              <a:gd name="T35" fmla="*/ 452 h 486"/>
              <a:gd name="T36" fmla="*/ 653 w 853"/>
              <a:gd name="T37" fmla="*/ 463 h 486"/>
              <a:gd name="T38" fmla="*/ 538 w 853"/>
              <a:gd name="T39" fmla="*/ 450 h 486"/>
              <a:gd name="T40" fmla="*/ 499 w 853"/>
              <a:gd name="T41" fmla="*/ 423 h 486"/>
              <a:gd name="T42" fmla="*/ 453 w 853"/>
              <a:gd name="T43" fmla="*/ 415 h 486"/>
              <a:gd name="T44" fmla="*/ 424 w 853"/>
              <a:gd name="T45" fmla="*/ 379 h 486"/>
              <a:gd name="T46" fmla="*/ 365 w 853"/>
              <a:gd name="T47" fmla="*/ 375 h 486"/>
              <a:gd name="T48" fmla="*/ 298 w 853"/>
              <a:gd name="T49" fmla="*/ 365 h 486"/>
              <a:gd name="T50" fmla="*/ 271 w 853"/>
              <a:gd name="T51" fmla="*/ 358 h 486"/>
              <a:gd name="T52" fmla="*/ 242 w 853"/>
              <a:gd name="T53" fmla="*/ 350 h 486"/>
              <a:gd name="T54" fmla="*/ 225 w 853"/>
              <a:gd name="T55" fmla="*/ 338 h 486"/>
              <a:gd name="T56" fmla="*/ 232 w 853"/>
              <a:gd name="T57" fmla="*/ 312 h 486"/>
              <a:gd name="T58" fmla="*/ 232 w 853"/>
              <a:gd name="T59" fmla="*/ 294 h 486"/>
              <a:gd name="T60" fmla="*/ 202 w 853"/>
              <a:gd name="T61" fmla="*/ 290 h 486"/>
              <a:gd name="T62" fmla="*/ 173 w 853"/>
              <a:gd name="T63" fmla="*/ 287 h 486"/>
              <a:gd name="T64" fmla="*/ 142 w 853"/>
              <a:gd name="T65" fmla="*/ 277 h 486"/>
              <a:gd name="T66" fmla="*/ 121 w 853"/>
              <a:gd name="T67" fmla="*/ 262 h 486"/>
              <a:gd name="T68" fmla="*/ 115 w 853"/>
              <a:gd name="T69" fmla="*/ 235 h 486"/>
              <a:gd name="T70" fmla="*/ 86 w 853"/>
              <a:gd name="T71" fmla="*/ 237 h 486"/>
              <a:gd name="T72" fmla="*/ 56 w 853"/>
              <a:gd name="T73" fmla="*/ 233 h 486"/>
              <a:gd name="T74" fmla="*/ 31 w 853"/>
              <a:gd name="T75" fmla="*/ 239 h 486"/>
              <a:gd name="T76" fmla="*/ 4 w 853"/>
              <a:gd name="T77" fmla="*/ 225 h 486"/>
              <a:gd name="T78" fmla="*/ 10 w 853"/>
              <a:gd name="T79" fmla="*/ 206 h 486"/>
              <a:gd name="T80" fmla="*/ 4 w 853"/>
              <a:gd name="T81" fmla="*/ 183 h 486"/>
              <a:gd name="T82" fmla="*/ 13 w 853"/>
              <a:gd name="T83" fmla="*/ 156 h 486"/>
              <a:gd name="T84" fmla="*/ 36 w 853"/>
              <a:gd name="T85" fmla="*/ 148 h 486"/>
              <a:gd name="T86" fmla="*/ 63 w 853"/>
              <a:gd name="T87" fmla="*/ 135 h 486"/>
              <a:gd name="T88" fmla="*/ 83 w 853"/>
              <a:gd name="T89" fmla="*/ 116 h 486"/>
              <a:gd name="T90" fmla="*/ 102 w 853"/>
              <a:gd name="T91" fmla="*/ 95 h 486"/>
              <a:gd name="T92" fmla="*/ 109 w 853"/>
              <a:gd name="T93" fmla="*/ 73 h 486"/>
              <a:gd name="T94" fmla="*/ 136 w 853"/>
              <a:gd name="T95" fmla="*/ 72 h 486"/>
              <a:gd name="T96" fmla="*/ 163 w 853"/>
              <a:gd name="T97" fmla="*/ 64 h 486"/>
              <a:gd name="T98" fmla="*/ 192 w 853"/>
              <a:gd name="T99" fmla="*/ 68 h 486"/>
              <a:gd name="T100" fmla="*/ 221 w 853"/>
              <a:gd name="T101" fmla="*/ 72 h 486"/>
              <a:gd name="T102" fmla="*/ 248 w 853"/>
              <a:gd name="T103" fmla="*/ 70 h 486"/>
              <a:gd name="T104" fmla="*/ 250 w 853"/>
              <a:gd name="T105" fmla="*/ 54 h 486"/>
              <a:gd name="T106" fmla="*/ 223 w 853"/>
              <a:gd name="T107" fmla="*/ 45 h 486"/>
              <a:gd name="T108" fmla="*/ 236 w 853"/>
              <a:gd name="T109" fmla="*/ 33 h 486"/>
              <a:gd name="T110" fmla="*/ 255 w 853"/>
              <a:gd name="T111" fmla="*/ 31 h 486"/>
              <a:gd name="T112" fmla="*/ 282 w 853"/>
              <a:gd name="T113" fmla="*/ 47 h 486"/>
              <a:gd name="T114" fmla="*/ 315 w 853"/>
              <a:gd name="T115" fmla="*/ 31 h 486"/>
              <a:gd name="T116" fmla="*/ 363 w 853"/>
              <a:gd name="T117" fmla="*/ 14 h 486"/>
              <a:gd name="T118" fmla="*/ 382 w 853"/>
              <a:gd name="T119" fmla="*/ 10 h 486"/>
              <a:gd name="T120" fmla="*/ 419 w 853"/>
              <a:gd name="T121" fmla="*/ 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3" h="486">
                <a:moveTo>
                  <a:pt x="419" y="10"/>
                </a:moveTo>
                <a:lnTo>
                  <a:pt x="420" y="10"/>
                </a:lnTo>
                <a:lnTo>
                  <a:pt x="422" y="12"/>
                </a:lnTo>
                <a:lnTo>
                  <a:pt x="426" y="10"/>
                </a:lnTo>
                <a:lnTo>
                  <a:pt x="428" y="12"/>
                </a:lnTo>
                <a:lnTo>
                  <a:pt x="430" y="10"/>
                </a:lnTo>
                <a:lnTo>
                  <a:pt x="432" y="10"/>
                </a:lnTo>
                <a:lnTo>
                  <a:pt x="432" y="8"/>
                </a:lnTo>
                <a:lnTo>
                  <a:pt x="434" y="6"/>
                </a:lnTo>
                <a:lnTo>
                  <a:pt x="438" y="4"/>
                </a:lnTo>
                <a:lnTo>
                  <a:pt x="440" y="4"/>
                </a:lnTo>
                <a:lnTo>
                  <a:pt x="442" y="6"/>
                </a:lnTo>
                <a:lnTo>
                  <a:pt x="442" y="8"/>
                </a:lnTo>
                <a:lnTo>
                  <a:pt x="442" y="10"/>
                </a:lnTo>
                <a:lnTo>
                  <a:pt x="442" y="12"/>
                </a:lnTo>
                <a:lnTo>
                  <a:pt x="442" y="14"/>
                </a:lnTo>
                <a:lnTo>
                  <a:pt x="444" y="18"/>
                </a:lnTo>
                <a:lnTo>
                  <a:pt x="447" y="22"/>
                </a:lnTo>
                <a:lnTo>
                  <a:pt x="449" y="23"/>
                </a:lnTo>
                <a:lnTo>
                  <a:pt x="449" y="25"/>
                </a:lnTo>
                <a:lnTo>
                  <a:pt x="449" y="27"/>
                </a:lnTo>
                <a:lnTo>
                  <a:pt x="451" y="27"/>
                </a:lnTo>
                <a:lnTo>
                  <a:pt x="453" y="29"/>
                </a:lnTo>
                <a:lnTo>
                  <a:pt x="455" y="27"/>
                </a:lnTo>
                <a:lnTo>
                  <a:pt x="457" y="27"/>
                </a:lnTo>
                <a:lnTo>
                  <a:pt x="455" y="25"/>
                </a:lnTo>
                <a:lnTo>
                  <a:pt x="459" y="25"/>
                </a:lnTo>
                <a:lnTo>
                  <a:pt x="457" y="23"/>
                </a:lnTo>
                <a:lnTo>
                  <a:pt x="457" y="22"/>
                </a:lnTo>
                <a:lnTo>
                  <a:pt x="457" y="20"/>
                </a:lnTo>
                <a:lnTo>
                  <a:pt x="455" y="20"/>
                </a:lnTo>
                <a:lnTo>
                  <a:pt x="457" y="20"/>
                </a:lnTo>
                <a:lnTo>
                  <a:pt x="461" y="18"/>
                </a:lnTo>
                <a:lnTo>
                  <a:pt x="463" y="18"/>
                </a:lnTo>
                <a:lnTo>
                  <a:pt x="465" y="18"/>
                </a:lnTo>
                <a:lnTo>
                  <a:pt x="467" y="16"/>
                </a:lnTo>
                <a:lnTo>
                  <a:pt x="468" y="18"/>
                </a:lnTo>
                <a:lnTo>
                  <a:pt x="470" y="16"/>
                </a:lnTo>
                <a:lnTo>
                  <a:pt x="472" y="16"/>
                </a:lnTo>
                <a:lnTo>
                  <a:pt x="474" y="16"/>
                </a:lnTo>
                <a:lnTo>
                  <a:pt x="474" y="14"/>
                </a:lnTo>
                <a:lnTo>
                  <a:pt x="476" y="12"/>
                </a:lnTo>
                <a:lnTo>
                  <a:pt x="480" y="14"/>
                </a:lnTo>
                <a:lnTo>
                  <a:pt x="482" y="16"/>
                </a:lnTo>
                <a:lnTo>
                  <a:pt x="484" y="16"/>
                </a:lnTo>
                <a:lnTo>
                  <a:pt x="488" y="14"/>
                </a:lnTo>
                <a:lnTo>
                  <a:pt x="490" y="14"/>
                </a:lnTo>
                <a:lnTo>
                  <a:pt x="492" y="14"/>
                </a:lnTo>
                <a:lnTo>
                  <a:pt x="493" y="14"/>
                </a:lnTo>
                <a:lnTo>
                  <a:pt x="495" y="14"/>
                </a:lnTo>
                <a:lnTo>
                  <a:pt x="495" y="12"/>
                </a:lnTo>
                <a:lnTo>
                  <a:pt x="497" y="10"/>
                </a:lnTo>
                <a:lnTo>
                  <a:pt x="499" y="10"/>
                </a:lnTo>
                <a:lnTo>
                  <a:pt x="501" y="12"/>
                </a:lnTo>
                <a:lnTo>
                  <a:pt x="503" y="14"/>
                </a:lnTo>
                <a:lnTo>
                  <a:pt x="501" y="16"/>
                </a:lnTo>
                <a:lnTo>
                  <a:pt x="503" y="18"/>
                </a:lnTo>
                <a:lnTo>
                  <a:pt x="505" y="20"/>
                </a:lnTo>
                <a:lnTo>
                  <a:pt x="507" y="20"/>
                </a:lnTo>
                <a:lnTo>
                  <a:pt x="513" y="22"/>
                </a:lnTo>
                <a:lnTo>
                  <a:pt x="516" y="23"/>
                </a:lnTo>
                <a:lnTo>
                  <a:pt x="520" y="22"/>
                </a:lnTo>
                <a:lnTo>
                  <a:pt x="522" y="22"/>
                </a:lnTo>
                <a:lnTo>
                  <a:pt x="526" y="20"/>
                </a:lnTo>
                <a:lnTo>
                  <a:pt x="530" y="22"/>
                </a:lnTo>
                <a:lnTo>
                  <a:pt x="532" y="22"/>
                </a:lnTo>
                <a:lnTo>
                  <a:pt x="534" y="23"/>
                </a:lnTo>
                <a:lnTo>
                  <a:pt x="540" y="23"/>
                </a:lnTo>
                <a:lnTo>
                  <a:pt x="543" y="25"/>
                </a:lnTo>
                <a:lnTo>
                  <a:pt x="545" y="25"/>
                </a:lnTo>
                <a:lnTo>
                  <a:pt x="547" y="25"/>
                </a:lnTo>
                <a:lnTo>
                  <a:pt x="549" y="25"/>
                </a:lnTo>
                <a:lnTo>
                  <a:pt x="549" y="27"/>
                </a:lnTo>
                <a:lnTo>
                  <a:pt x="547" y="27"/>
                </a:lnTo>
                <a:lnTo>
                  <a:pt x="545" y="29"/>
                </a:lnTo>
                <a:lnTo>
                  <a:pt x="545" y="31"/>
                </a:lnTo>
                <a:lnTo>
                  <a:pt x="545" y="33"/>
                </a:lnTo>
                <a:lnTo>
                  <a:pt x="549" y="37"/>
                </a:lnTo>
                <a:lnTo>
                  <a:pt x="551" y="37"/>
                </a:lnTo>
                <a:lnTo>
                  <a:pt x="551" y="39"/>
                </a:lnTo>
                <a:lnTo>
                  <a:pt x="553" y="45"/>
                </a:lnTo>
                <a:lnTo>
                  <a:pt x="553" y="47"/>
                </a:lnTo>
                <a:lnTo>
                  <a:pt x="551" y="50"/>
                </a:lnTo>
                <a:lnTo>
                  <a:pt x="551" y="54"/>
                </a:lnTo>
                <a:lnTo>
                  <a:pt x="553" y="54"/>
                </a:lnTo>
                <a:lnTo>
                  <a:pt x="551" y="58"/>
                </a:lnTo>
                <a:lnTo>
                  <a:pt x="551" y="60"/>
                </a:lnTo>
                <a:lnTo>
                  <a:pt x="553" y="62"/>
                </a:lnTo>
                <a:lnTo>
                  <a:pt x="555" y="64"/>
                </a:lnTo>
                <a:lnTo>
                  <a:pt x="557" y="68"/>
                </a:lnTo>
                <a:lnTo>
                  <a:pt x="561" y="70"/>
                </a:lnTo>
                <a:lnTo>
                  <a:pt x="561" y="68"/>
                </a:lnTo>
                <a:lnTo>
                  <a:pt x="564" y="66"/>
                </a:lnTo>
                <a:lnTo>
                  <a:pt x="566" y="66"/>
                </a:lnTo>
                <a:lnTo>
                  <a:pt x="568" y="68"/>
                </a:lnTo>
                <a:lnTo>
                  <a:pt x="570" y="68"/>
                </a:lnTo>
                <a:lnTo>
                  <a:pt x="572" y="68"/>
                </a:lnTo>
                <a:lnTo>
                  <a:pt x="572" y="66"/>
                </a:lnTo>
                <a:lnTo>
                  <a:pt x="572" y="64"/>
                </a:lnTo>
                <a:lnTo>
                  <a:pt x="572" y="62"/>
                </a:lnTo>
                <a:lnTo>
                  <a:pt x="572" y="60"/>
                </a:lnTo>
                <a:lnTo>
                  <a:pt x="576" y="58"/>
                </a:lnTo>
                <a:lnTo>
                  <a:pt x="580" y="58"/>
                </a:lnTo>
                <a:lnTo>
                  <a:pt x="580" y="60"/>
                </a:lnTo>
                <a:lnTo>
                  <a:pt x="591" y="60"/>
                </a:lnTo>
                <a:lnTo>
                  <a:pt x="593" y="60"/>
                </a:lnTo>
                <a:lnTo>
                  <a:pt x="599" y="60"/>
                </a:lnTo>
                <a:lnTo>
                  <a:pt x="601" y="62"/>
                </a:lnTo>
                <a:lnTo>
                  <a:pt x="603" y="64"/>
                </a:lnTo>
                <a:lnTo>
                  <a:pt x="607" y="64"/>
                </a:lnTo>
                <a:lnTo>
                  <a:pt x="609" y="62"/>
                </a:lnTo>
                <a:lnTo>
                  <a:pt x="612" y="64"/>
                </a:lnTo>
                <a:lnTo>
                  <a:pt x="614" y="68"/>
                </a:lnTo>
                <a:lnTo>
                  <a:pt x="622" y="70"/>
                </a:lnTo>
                <a:lnTo>
                  <a:pt x="624" y="72"/>
                </a:lnTo>
                <a:lnTo>
                  <a:pt x="624" y="73"/>
                </a:lnTo>
                <a:lnTo>
                  <a:pt x="628" y="73"/>
                </a:lnTo>
                <a:lnTo>
                  <a:pt x="628" y="75"/>
                </a:lnTo>
                <a:lnTo>
                  <a:pt x="632" y="77"/>
                </a:lnTo>
                <a:lnTo>
                  <a:pt x="634" y="77"/>
                </a:lnTo>
                <a:lnTo>
                  <a:pt x="636" y="77"/>
                </a:lnTo>
                <a:lnTo>
                  <a:pt x="636" y="81"/>
                </a:lnTo>
                <a:lnTo>
                  <a:pt x="639" y="83"/>
                </a:lnTo>
                <a:lnTo>
                  <a:pt x="639" y="85"/>
                </a:lnTo>
                <a:lnTo>
                  <a:pt x="643" y="85"/>
                </a:lnTo>
                <a:lnTo>
                  <a:pt x="647" y="89"/>
                </a:lnTo>
                <a:lnTo>
                  <a:pt x="649" y="91"/>
                </a:lnTo>
                <a:lnTo>
                  <a:pt x="649" y="93"/>
                </a:lnTo>
                <a:lnTo>
                  <a:pt x="647" y="96"/>
                </a:lnTo>
                <a:lnTo>
                  <a:pt x="647" y="98"/>
                </a:lnTo>
                <a:lnTo>
                  <a:pt x="649" y="100"/>
                </a:lnTo>
                <a:lnTo>
                  <a:pt x="651" y="102"/>
                </a:lnTo>
                <a:lnTo>
                  <a:pt x="655" y="106"/>
                </a:lnTo>
                <a:lnTo>
                  <a:pt x="659" y="110"/>
                </a:lnTo>
                <a:lnTo>
                  <a:pt x="659" y="112"/>
                </a:lnTo>
                <a:lnTo>
                  <a:pt x="662" y="116"/>
                </a:lnTo>
                <a:lnTo>
                  <a:pt x="662" y="118"/>
                </a:lnTo>
                <a:lnTo>
                  <a:pt x="664" y="120"/>
                </a:lnTo>
                <a:lnTo>
                  <a:pt x="666" y="125"/>
                </a:lnTo>
                <a:lnTo>
                  <a:pt x="668" y="127"/>
                </a:lnTo>
                <a:lnTo>
                  <a:pt x="666" y="129"/>
                </a:lnTo>
                <a:lnTo>
                  <a:pt x="666" y="131"/>
                </a:lnTo>
                <a:lnTo>
                  <a:pt x="660" y="133"/>
                </a:lnTo>
                <a:lnTo>
                  <a:pt x="659" y="137"/>
                </a:lnTo>
                <a:lnTo>
                  <a:pt x="659" y="139"/>
                </a:lnTo>
                <a:lnTo>
                  <a:pt x="659" y="141"/>
                </a:lnTo>
                <a:lnTo>
                  <a:pt x="659" y="143"/>
                </a:lnTo>
                <a:lnTo>
                  <a:pt x="660" y="146"/>
                </a:lnTo>
                <a:lnTo>
                  <a:pt x="664" y="148"/>
                </a:lnTo>
                <a:lnTo>
                  <a:pt x="666" y="154"/>
                </a:lnTo>
                <a:lnTo>
                  <a:pt x="668" y="156"/>
                </a:lnTo>
                <a:lnTo>
                  <a:pt x="672" y="160"/>
                </a:lnTo>
                <a:lnTo>
                  <a:pt x="672" y="162"/>
                </a:lnTo>
                <a:lnTo>
                  <a:pt x="670" y="162"/>
                </a:lnTo>
                <a:lnTo>
                  <a:pt x="668" y="162"/>
                </a:lnTo>
                <a:lnTo>
                  <a:pt x="666" y="160"/>
                </a:lnTo>
                <a:lnTo>
                  <a:pt x="664" y="160"/>
                </a:lnTo>
                <a:lnTo>
                  <a:pt x="662" y="160"/>
                </a:lnTo>
                <a:lnTo>
                  <a:pt x="662" y="162"/>
                </a:lnTo>
                <a:lnTo>
                  <a:pt x="662" y="168"/>
                </a:lnTo>
                <a:lnTo>
                  <a:pt x="662" y="169"/>
                </a:lnTo>
                <a:lnTo>
                  <a:pt x="662" y="171"/>
                </a:lnTo>
                <a:lnTo>
                  <a:pt x="664" y="171"/>
                </a:lnTo>
                <a:lnTo>
                  <a:pt x="666" y="171"/>
                </a:lnTo>
                <a:lnTo>
                  <a:pt x="662" y="173"/>
                </a:lnTo>
                <a:lnTo>
                  <a:pt x="659" y="173"/>
                </a:lnTo>
                <a:lnTo>
                  <a:pt x="655" y="173"/>
                </a:lnTo>
                <a:lnTo>
                  <a:pt x="655" y="175"/>
                </a:lnTo>
                <a:lnTo>
                  <a:pt x="655" y="177"/>
                </a:lnTo>
                <a:lnTo>
                  <a:pt x="649" y="179"/>
                </a:lnTo>
                <a:lnTo>
                  <a:pt x="649" y="181"/>
                </a:lnTo>
                <a:lnTo>
                  <a:pt x="651" y="183"/>
                </a:lnTo>
                <a:lnTo>
                  <a:pt x="651" y="185"/>
                </a:lnTo>
                <a:lnTo>
                  <a:pt x="649" y="185"/>
                </a:lnTo>
                <a:lnTo>
                  <a:pt x="651" y="187"/>
                </a:lnTo>
                <a:lnTo>
                  <a:pt x="651" y="189"/>
                </a:lnTo>
                <a:lnTo>
                  <a:pt x="651" y="191"/>
                </a:lnTo>
                <a:lnTo>
                  <a:pt x="651" y="193"/>
                </a:lnTo>
                <a:lnTo>
                  <a:pt x="651" y="194"/>
                </a:lnTo>
                <a:lnTo>
                  <a:pt x="653" y="196"/>
                </a:lnTo>
                <a:lnTo>
                  <a:pt x="657" y="198"/>
                </a:lnTo>
                <a:lnTo>
                  <a:pt x="659" y="200"/>
                </a:lnTo>
                <a:lnTo>
                  <a:pt x="662" y="202"/>
                </a:lnTo>
                <a:lnTo>
                  <a:pt x="666" y="202"/>
                </a:lnTo>
                <a:lnTo>
                  <a:pt x="666" y="200"/>
                </a:lnTo>
                <a:lnTo>
                  <a:pt x="670" y="200"/>
                </a:lnTo>
                <a:lnTo>
                  <a:pt x="676" y="200"/>
                </a:lnTo>
                <a:lnTo>
                  <a:pt x="678" y="202"/>
                </a:lnTo>
                <a:lnTo>
                  <a:pt x="680" y="202"/>
                </a:lnTo>
                <a:lnTo>
                  <a:pt x="680" y="204"/>
                </a:lnTo>
                <a:lnTo>
                  <a:pt x="680" y="206"/>
                </a:lnTo>
                <a:lnTo>
                  <a:pt x="682" y="210"/>
                </a:lnTo>
                <a:lnTo>
                  <a:pt x="684" y="212"/>
                </a:lnTo>
                <a:lnTo>
                  <a:pt x="685" y="214"/>
                </a:lnTo>
                <a:lnTo>
                  <a:pt x="689" y="217"/>
                </a:lnTo>
                <a:lnTo>
                  <a:pt x="691" y="221"/>
                </a:lnTo>
                <a:lnTo>
                  <a:pt x="691" y="223"/>
                </a:lnTo>
                <a:lnTo>
                  <a:pt x="689" y="225"/>
                </a:lnTo>
                <a:lnTo>
                  <a:pt x="689" y="227"/>
                </a:lnTo>
                <a:lnTo>
                  <a:pt x="689" y="229"/>
                </a:lnTo>
                <a:lnTo>
                  <a:pt x="689" y="231"/>
                </a:lnTo>
                <a:lnTo>
                  <a:pt x="687" y="233"/>
                </a:lnTo>
                <a:lnTo>
                  <a:pt x="687" y="235"/>
                </a:lnTo>
                <a:lnTo>
                  <a:pt x="689" y="237"/>
                </a:lnTo>
                <a:lnTo>
                  <a:pt x="693" y="239"/>
                </a:lnTo>
                <a:lnTo>
                  <a:pt x="695" y="239"/>
                </a:lnTo>
                <a:lnTo>
                  <a:pt x="701" y="237"/>
                </a:lnTo>
                <a:lnTo>
                  <a:pt x="703" y="237"/>
                </a:lnTo>
                <a:lnTo>
                  <a:pt x="703" y="235"/>
                </a:lnTo>
                <a:lnTo>
                  <a:pt x="708" y="235"/>
                </a:lnTo>
                <a:lnTo>
                  <a:pt x="710" y="235"/>
                </a:lnTo>
                <a:lnTo>
                  <a:pt x="712" y="235"/>
                </a:lnTo>
                <a:lnTo>
                  <a:pt x="714" y="235"/>
                </a:lnTo>
                <a:lnTo>
                  <a:pt x="718" y="235"/>
                </a:lnTo>
                <a:lnTo>
                  <a:pt x="718" y="237"/>
                </a:lnTo>
                <a:lnTo>
                  <a:pt x="720" y="235"/>
                </a:lnTo>
                <a:lnTo>
                  <a:pt x="724" y="237"/>
                </a:lnTo>
                <a:lnTo>
                  <a:pt x="728" y="237"/>
                </a:lnTo>
                <a:lnTo>
                  <a:pt x="728" y="233"/>
                </a:lnTo>
                <a:lnTo>
                  <a:pt x="730" y="231"/>
                </a:lnTo>
                <a:lnTo>
                  <a:pt x="732" y="231"/>
                </a:lnTo>
                <a:lnTo>
                  <a:pt x="733" y="231"/>
                </a:lnTo>
                <a:lnTo>
                  <a:pt x="737" y="233"/>
                </a:lnTo>
                <a:lnTo>
                  <a:pt x="741" y="233"/>
                </a:lnTo>
                <a:lnTo>
                  <a:pt x="743" y="231"/>
                </a:lnTo>
                <a:lnTo>
                  <a:pt x="745" y="231"/>
                </a:lnTo>
                <a:lnTo>
                  <a:pt x="745" y="227"/>
                </a:lnTo>
                <a:lnTo>
                  <a:pt x="749" y="225"/>
                </a:lnTo>
                <a:lnTo>
                  <a:pt x="753" y="225"/>
                </a:lnTo>
                <a:lnTo>
                  <a:pt x="755" y="225"/>
                </a:lnTo>
                <a:lnTo>
                  <a:pt x="756" y="227"/>
                </a:lnTo>
                <a:lnTo>
                  <a:pt x="758" y="227"/>
                </a:lnTo>
                <a:lnTo>
                  <a:pt x="760" y="225"/>
                </a:lnTo>
                <a:lnTo>
                  <a:pt x="764" y="223"/>
                </a:lnTo>
                <a:lnTo>
                  <a:pt x="764" y="219"/>
                </a:lnTo>
                <a:lnTo>
                  <a:pt x="766" y="219"/>
                </a:lnTo>
                <a:lnTo>
                  <a:pt x="768" y="219"/>
                </a:lnTo>
                <a:lnTo>
                  <a:pt x="772" y="221"/>
                </a:lnTo>
                <a:lnTo>
                  <a:pt x="774" y="223"/>
                </a:lnTo>
                <a:lnTo>
                  <a:pt x="770" y="229"/>
                </a:lnTo>
                <a:lnTo>
                  <a:pt x="768" y="229"/>
                </a:lnTo>
                <a:lnTo>
                  <a:pt x="770" y="231"/>
                </a:lnTo>
                <a:lnTo>
                  <a:pt x="772" y="235"/>
                </a:lnTo>
                <a:lnTo>
                  <a:pt x="768" y="237"/>
                </a:lnTo>
                <a:lnTo>
                  <a:pt x="766" y="239"/>
                </a:lnTo>
                <a:lnTo>
                  <a:pt x="768" y="239"/>
                </a:lnTo>
                <a:lnTo>
                  <a:pt x="768" y="241"/>
                </a:lnTo>
                <a:lnTo>
                  <a:pt x="770" y="242"/>
                </a:lnTo>
                <a:lnTo>
                  <a:pt x="772" y="246"/>
                </a:lnTo>
                <a:lnTo>
                  <a:pt x="772" y="248"/>
                </a:lnTo>
                <a:lnTo>
                  <a:pt x="778" y="250"/>
                </a:lnTo>
                <a:lnTo>
                  <a:pt x="781" y="248"/>
                </a:lnTo>
                <a:lnTo>
                  <a:pt x="783" y="250"/>
                </a:lnTo>
                <a:lnTo>
                  <a:pt x="787" y="252"/>
                </a:lnTo>
                <a:lnTo>
                  <a:pt x="789" y="252"/>
                </a:lnTo>
                <a:lnTo>
                  <a:pt x="791" y="252"/>
                </a:lnTo>
                <a:lnTo>
                  <a:pt x="793" y="254"/>
                </a:lnTo>
                <a:lnTo>
                  <a:pt x="793" y="256"/>
                </a:lnTo>
                <a:lnTo>
                  <a:pt x="793" y="258"/>
                </a:lnTo>
                <a:lnTo>
                  <a:pt x="799" y="260"/>
                </a:lnTo>
                <a:lnTo>
                  <a:pt x="799" y="262"/>
                </a:lnTo>
                <a:lnTo>
                  <a:pt x="801" y="262"/>
                </a:lnTo>
                <a:lnTo>
                  <a:pt x="801" y="264"/>
                </a:lnTo>
                <a:lnTo>
                  <a:pt x="805" y="265"/>
                </a:lnTo>
                <a:lnTo>
                  <a:pt x="803" y="267"/>
                </a:lnTo>
                <a:lnTo>
                  <a:pt x="805" y="267"/>
                </a:lnTo>
                <a:lnTo>
                  <a:pt x="805" y="269"/>
                </a:lnTo>
                <a:lnTo>
                  <a:pt x="851" y="388"/>
                </a:lnTo>
                <a:lnTo>
                  <a:pt x="853" y="392"/>
                </a:lnTo>
                <a:lnTo>
                  <a:pt x="853" y="394"/>
                </a:lnTo>
                <a:lnTo>
                  <a:pt x="851" y="396"/>
                </a:lnTo>
                <a:lnTo>
                  <a:pt x="853" y="398"/>
                </a:lnTo>
                <a:lnTo>
                  <a:pt x="849" y="408"/>
                </a:lnTo>
                <a:lnTo>
                  <a:pt x="826" y="398"/>
                </a:lnTo>
                <a:lnTo>
                  <a:pt x="824" y="402"/>
                </a:lnTo>
                <a:lnTo>
                  <a:pt x="818" y="402"/>
                </a:lnTo>
                <a:lnTo>
                  <a:pt x="814" y="404"/>
                </a:lnTo>
                <a:lnTo>
                  <a:pt x="810" y="406"/>
                </a:lnTo>
                <a:lnTo>
                  <a:pt x="806" y="408"/>
                </a:lnTo>
                <a:lnTo>
                  <a:pt x="805" y="406"/>
                </a:lnTo>
                <a:lnTo>
                  <a:pt x="803" y="411"/>
                </a:lnTo>
                <a:lnTo>
                  <a:pt x="803" y="413"/>
                </a:lnTo>
                <a:lnTo>
                  <a:pt x="805" y="413"/>
                </a:lnTo>
                <a:lnTo>
                  <a:pt x="805" y="415"/>
                </a:lnTo>
                <a:lnTo>
                  <a:pt x="803" y="419"/>
                </a:lnTo>
                <a:lnTo>
                  <a:pt x="803" y="427"/>
                </a:lnTo>
                <a:lnTo>
                  <a:pt x="795" y="431"/>
                </a:lnTo>
                <a:lnTo>
                  <a:pt x="793" y="436"/>
                </a:lnTo>
                <a:lnTo>
                  <a:pt x="789" y="442"/>
                </a:lnTo>
                <a:lnTo>
                  <a:pt x="787" y="442"/>
                </a:lnTo>
                <a:lnTo>
                  <a:pt x="783" y="442"/>
                </a:lnTo>
                <a:lnTo>
                  <a:pt x="781" y="440"/>
                </a:lnTo>
                <a:lnTo>
                  <a:pt x="776" y="442"/>
                </a:lnTo>
                <a:lnTo>
                  <a:pt x="772" y="440"/>
                </a:lnTo>
                <a:lnTo>
                  <a:pt x="766" y="440"/>
                </a:lnTo>
                <a:lnTo>
                  <a:pt x="760" y="436"/>
                </a:lnTo>
                <a:lnTo>
                  <a:pt x="755" y="433"/>
                </a:lnTo>
                <a:lnTo>
                  <a:pt x="749" y="433"/>
                </a:lnTo>
                <a:lnTo>
                  <a:pt x="741" y="438"/>
                </a:lnTo>
                <a:lnTo>
                  <a:pt x="743" y="442"/>
                </a:lnTo>
                <a:lnTo>
                  <a:pt x="728" y="446"/>
                </a:lnTo>
                <a:lnTo>
                  <a:pt x="714" y="448"/>
                </a:lnTo>
                <a:lnTo>
                  <a:pt x="710" y="448"/>
                </a:lnTo>
                <a:lnTo>
                  <a:pt x="710" y="450"/>
                </a:lnTo>
                <a:lnTo>
                  <a:pt x="712" y="452"/>
                </a:lnTo>
                <a:lnTo>
                  <a:pt x="710" y="452"/>
                </a:lnTo>
                <a:lnTo>
                  <a:pt x="708" y="454"/>
                </a:lnTo>
                <a:lnTo>
                  <a:pt x="708" y="458"/>
                </a:lnTo>
                <a:lnTo>
                  <a:pt x="707" y="456"/>
                </a:lnTo>
                <a:lnTo>
                  <a:pt x="695" y="459"/>
                </a:lnTo>
                <a:lnTo>
                  <a:pt x="691" y="461"/>
                </a:lnTo>
                <a:lnTo>
                  <a:pt x="691" y="463"/>
                </a:lnTo>
                <a:lnTo>
                  <a:pt x="684" y="463"/>
                </a:lnTo>
                <a:lnTo>
                  <a:pt x="682" y="461"/>
                </a:lnTo>
                <a:lnTo>
                  <a:pt x="680" y="461"/>
                </a:lnTo>
                <a:lnTo>
                  <a:pt x="680" y="458"/>
                </a:lnTo>
                <a:lnTo>
                  <a:pt x="678" y="458"/>
                </a:lnTo>
                <a:lnTo>
                  <a:pt x="672" y="454"/>
                </a:lnTo>
                <a:lnTo>
                  <a:pt x="666" y="454"/>
                </a:lnTo>
                <a:lnTo>
                  <a:pt x="660" y="459"/>
                </a:lnTo>
                <a:lnTo>
                  <a:pt x="659" y="463"/>
                </a:lnTo>
                <a:lnTo>
                  <a:pt x="655" y="463"/>
                </a:lnTo>
                <a:lnTo>
                  <a:pt x="653" y="463"/>
                </a:lnTo>
                <a:lnTo>
                  <a:pt x="641" y="473"/>
                </a:lnTo>
                <a:lnTo>
                  <a:pt x="632" y="477"/>
                </a:lnTo>
                <a:lnTo>
                  <a:pt x="628" y="479"/>
                </a:lnTo>
                <a:lnTo>
                  <a:pt x="620" y="486"/>
                </a:lnTo>
                <a:lnTo>
                  <a:pt x="614" y="486"/>
                </a:lnTo>
                <a:lnTo>
                  <a:pt x="597" y="483"/>
                </a:lnTo>
                <a:lnTo>
                  <a:pt x="580" y="483"/>
                </a:lnTo>
                <a:lnTo>
                  <a:pt x="564" y="483"/>
                </a:lnTo>
                <a:lnTo>
                  <a:pt x="557" y="477"/>
                </a:lnTo>
                <a:lnTo>
                  <a:pt x="553" y="475"/>
                </a:lnTo>
                <a:lnTo>
                  <a:pt x="549" y="473"/>
                </a:lnTo>
                <a:lnTo>
                  <a:pt x="545" y="473"/>
                </a:lnTo>
                <a:lnTo>
                  <a:pt x="541" y="467"/>
                </a:lnTo>
                <a:lnTo>
                  <a:pt x="538" y="461"/>
                </a:lnTo>
                <a:lnTo>
                  <a:pt x="536" y="459"/>
                </a:lnTo>
                <a:lnTo>
                  <a:pt x="536" y="456"/>
                </a:lnTo>
                <a:lnTo>
                  <a:pt x="538" y="450"/>
                </a:lnTo>
                <a:lnTo>
                  <a:pt x="540" y="446"/>
                </a:lnTo>
                <a:lnTo>
                  <a:pt x="540" y="442"/>
                </a:lnTo>
                <a:lnTo>
                  <a:pt x="540" y="436"/>
                </a:lnTo>
                <a:lnTo>
                  <a:pt x="538" y="431"/>
                </a:lnTo>
                <a:lnTo>
                  <a:pt x="534" y="427"/>
                </a:lnTo>
                <a:lnTo>
                  <a:pt x="528" y="425"/>
                </a:lnTo>
                <a:lnTo>
                  <a:pt x="526" y="421"/>
                </a:lnTo>
                <a:lnTo>
                  <a:pt x="524" y="417"/>
                </a:lnTo>
                <a:lnTo>
                  <a:pt x="522" y="415"/>
                </a:lnTo>
                <a:lnTo>
                  <a:pt x="520" y="411"/>
                </a:lnTo>
                <a:lnTo>
                  <a:pt x="518" y="411"/>
                </a:lnTo>
                <a:lnTo>
                  <a:pt x="515" y="415"/>
                </a:lnTo>
                <a:lnTo>
                  <a:pt x="511" y="421"/>
                </a:lnTo>
                <a:lnTo>
                  <a:pt x="507" y="421"/>
                </a:lnTo>
                <a:lnTo>
                  <a:pt x="505" y="419"/>
                </a:lnTo>
                <a:lnTo>
                  <a:pt x="501" y="421"/>
                </a:lnTo>
                <a:lnTo>
                  <a:pt x="499" y="423"/>
                </a:lnTo>
                <a:lnTo>
                  <a:pt x="495" y="425"/>
                </a:lnTo>
                <a:lnTo>
                  <a:pt x="493" y="425"/>
                </a:lnTo>
                <a:lnTo>
                  <a:pt x="490" y="429"/>
                </a:lnTo>
                <a:lnTo>
                  <a:pt x="486" y="433"/>
                </a:lnTo>
                <a:lnTo>
                  <a:pt x="484" y="433"/>
                </a:lnTo>
                <a:lnTo>
                  <a:pt x="482" y="431"/>
                </a:lnTo>
                <a:lnTo>
                  <a:pt x="480" y="429"/>
                </a:lnTo>
                <a:lnTo>
                  <a:pt x="480" y="427"/>
                </a:lnTo>
                <a:lnTo>
                  <a:pt x="478" y="425"/>
                </a:lnTo>
                <a:lnTo>
                  <a:pt x="476" y="423"/>
                </a:lnTo>
                <a:lnTo>
                  <a:pt x="472" y="421"/>
                </a:lnTo>
                <a:lnTo>
                  <a:pt x="470" y="419"/>
                </a:lnTo>
                <a:lnTo>
                  <a:pt x="467" y="419"/>
                </a:lnTo>
                <a:lnTo>
                  <a:pt x="463" y="417"/>
                </a:lnTo>
                <a:lnTo>
                  <a:pt x="459" y="417"/>
                </a:lnTo>
                <a:lnTo>
                  <a:pt x="455" y="417"/>
                </a:lnTo>
                <a:lnTo>
                  <a:pt x="453" y="415"/>
                </a:lnTo>
                <a:lnTo>
                  <a:pt x="449" y="413"/>
                </a:lnTo>
                <a:lnTo>
                  <a:pt x="447" y="411"/>
                </a:lnTo>
                <a:lnTo>
                  <a:pt x="444" y="408"/>
                </a:lnTo>
                <a:lnTo>
                  <a:pt x="442" y="408"/>
                </a:lnTo>
                <a:lnTo>
                  <a:pt x="438" y="406"/>
                </a:lnTo>
                <a:lnTo>
                  <a:pt x="436" y="406"/>
                </a:lnTo>
                <a:lnTo>
                  <a:pt x="432" y="411"/>
                </a:lnTo>
                <a:lnTo>
                  <a:pt x="432" y="408"/>
                </a:lnTo>
                <a:lnTo>
                  <a:pt x="432" y="404"/>
                </a:lnTo>
                <a:lnTo>
                  <a:pt x="432" y="402"/>
                </a:lnTo>
                <a:lnTo>
                  <a:pt x="432" y="400"/>
                </a:lnTo>
                <a:lnTo>
                  <a:pt x="432" y="394"/>
                </a:lnTo>
                <a:lnTo>
                  <a:pt x="434" y="390"/>
                </a:lnTo>
                <a:lnTo>
                  <a:pt x="436" y="387"/>
                </a:lnTo>
                <a:lnTo>
                  <a:pt x="428" y="383"/>
                </a:lnTo>
                <a:lnTo>
                  <a:pt x="426" y="381"/>
                </a:lnTo>
                <a:lnTo>
                  <a:pt x="424" y="379"/>
                </a:lnTo>
                <a:lnTo>
                  <a:pt x="420" y="377"/>
                </a:lnTo>
                <a:lnTo>
                  <a:pt x="415" y="377"/>
                </a:lnTo>
                <a:lnTo>
                  <a:pt x="411" y="373"/>
                </a:lnTo>
                <a:lnTo>
                  <a:pt x="409" y="371"/>
                </a:lnTo>
                <a:lnTo>
                  <a:pt x="405" y="367"/>
                </a:lnTo>
                <a:lnTo>
                  <a:pt x="403" y="365"/>
                </a:lnTo>
                <a:lnTo>
                  <a:pt x="401" y="365"/>
                </a:lnTo>
                <a:lnTo>
                  <a:pt x="399" y="367"/>
                </a:lnTo>
                <a:lnTo>
                  <a:pt x="396" y="367"/>
                </a:lnTo>
                <a:lnTo>
                  <a:pt x="392" y="369"/>
                </a:lnTo>
                <a:lnTo>
                  <a:pt x="388" y="371"/>
                </a:lnTo>
                <a:lnTo>
                  <a:pt x="384" y="373"/>
                </a:lnTo>
                <a:lnTo>
                  <a:pt x="378" y="377"/>
                </a:lnTo>
                <a:lnTo>
                  <a:pt x="374" y="379"/>
                </a:lnTo>
                <a:lnTo>
                  <a:pt x="369" y="379"/>
                </a:lnTo>
                <a:lnTo>
                  <a:pt x="367" y="379"/>
                </a:lnTo>
                <a:lnTo>
                  <a:pt x="365" y="375"/>
                </a:lnTo>
                <a:lnTo>
                  <a:pt x="361" y="373"/>
                </a:lnTo>
                <a:lnTo>
                  <a:pt x="357" y="373"/>
                </a:lnTo>
                <a:lnTo>
                  <a:pt x="353" y="371"/>
                </a:lnTo>
                <a:lnTo>
                  <a:pt x="349" y="369"/>
                </a:lnTo>
                <a:lnTo>
                  <a:pt x="346" y="369"/>
                </a:lnTo>
                <a:lnTo>
                  <a:pt x="338" y="367"/>
                </a:lnTo>
                <a:lnTo>
                  <a:pt x="334" y="369"/>
                </a:lnTo>
                <a:lnTo>
                  <a:pt x="330" y="367"/>
                </a:lnTo>
                <a:lnTo>
                  <a:pt x="324" y="367"/>
                </a:lnTo>
                <a:lnTo>
                  <a:pt x="321" y="367"/>
                </a:lnTo>
                <a:lnTo>
                  <a:pt x="305" y="371"/>
                </a:lnTo>
                <a:lnTo>
                  <a:pt x="305" y="369"/>
                </a:lnTo>
                <a:lnTo>
                  <a:pt x="303" y="369"/>
                </a:lnTo>
                <a:lnTo>
                  <a:pt x="301" y="369"/>
                </a:lnTo>
                <a:lnTo>
                  <a:pt x="301" y="367"/>
                </a:lnTo>
                <a:lnTo>
                  <a:pt x="300" y="367"/>
                </a:lnTo>
                <a:lnTo>
                  <a:pt x="298" y="365"/>
                </a:lnTo>
                <a:lnTo>
                  <a:pt x="296" y="365"/>
                </a:lnTo>
                <a:lnTo>
                  <a:pt x="294" y="367"/>
                </a:lnTo>
                <a:lnTo>
                  <a:pt x="292" y="367"/>
                </a:lnTo>
                <a:lnTo>
                  <a:pt x="290" y="367"/>
                </a:lnTo>
                <a:lnTo>
                  <a:pt x="288" y="367"/>
                </a:lnTo>
                <a:lnTo>
                  <a:pt x="286" y="367"/>
                </a:lnTo>
                <a:lnTo>
                  <a:pt x="286" y="365"/>
                </a:lnTo>
                <a:lnTo>
                  <a:pt x="286" y="363"/>
                </a:lnTo>
                <a:lnTo>
                  <a:pt x="284" y="363"/>
                </a:lnTo>
                <a:lnTo>
                  <a:pt x="284" y="362"/>
                </a:lnTo>
                <a:lnTo>
                  <a:pt x="282" y="362"/>
                </a:lnTo>
                <a:lnTo>
                  <a:pt x="280" y="362"/>
                </a:lnTo>
                <a:lnTo>
                  <a:pt x="278" y="362"/>
                </a:lnTo>
                <a:lnTo>
                  <a:pt x="276" y="360"/>
                </a:lnTo>
                <a:lnTo>
                  <a:pt x="275" y="360"/>
                </a:lnTo>
                <a:lnTo>
                  <a:pt x="273" y="360"/>
                </a:lnTo>
                <a:lnTo>
                  <a:pt x="271" y="358"/>
                </a:lnTo>
                <a:lnTo>
                  <a:pt x="269" y="356"/>
                </a:lnTo>
                <a:lnTo>
                  <a:pt x="267" y="356"/>
                </a:lnTo>
                <a:lnTo>
                  <a:pt x="265" y="354"/>
                </a:lnTo>
                <a:lnTo>
                  <a:pt x="263" y="354"/>
                </a:lnTo>
                <a:lnTo>
                  <a:pt x="261" y="354"/>
                </a:lnTo>
                <a:lnTo>
                  <a:pt x="259" y="354"/>
                </a:lnTo>
                <a:lnTo>
                  <a:pt x="257" y="354"/>
                </a:lnTo>
                <a:lnTo>
                  <a:pt x="257" y="356"/>
                </a:lnTo>
                <a:lnTo>
                  <a:pt x="255" y="356"/>
                </a:lnTo>
                <a:lnTo>
                  <a:pt x="253" y="356"/>
                </a:lnTo>
                <a:lnTo>
                  <a:pt x="252" y="354"/>
                </a:lnTo>
                <a:lnTo>
                  <a:pt x="250" y="354"/>
                </a:lnTo>
                <a:lnTo>
                  <a:pt x="250" y="352"/>
                </a:lnTo>
                <a:lnTo>
                  <a:pt x="248" y="352"/>
                </a:lnTo>
                <a:lnTo>
                  <a:pt x="246" y="350"/>
                </a:lnTo>
                <a:lnTo>
                  <a:pt x="244" y="350"/>
                </a:lnTo>
                <a:lnTo>
                  <a:pt x="242" y="350"/>
                </a:lnTo>
                <a:lnTo>
                  <a:pt x="242" y="348"/>
                </a:lnTo>
                <a:lnTo>
                  <a:pt x="240" y="348"/>
                </a:lnTo>
                <a:lnTo>
                  <a:pt x="240" y="350"/>
                </a:lnTo>
                <a:lnTo>
                  <a:pt x="238" y="350"/>
                </a:lnTo>
                <a:lnTo>
                  <a:pt x="236" y="350"/>
                </a:lnTo>
                <a:lnTo>
                  <a:pt x="234" y="352"/>
                </a:lnTo>
                <a:lnTo>
                  <a:pt x="232" y="352"/>
                </a:lnTo>
                <a:lnTo>
                  <a:pt x="230" y="352"/>
                </a:lnTo>
                <a:lnTo>
                  <a:pt x="228" y="352"/>
                </a:lnTo>
                <a:lnTo>
                  <a:pt x="228" y="350"/>
                </a:lnTo>
                <a:lnTo>
                  <a:pt x="228" y="348"/>
                </a:lnTo>
                <a:lnTo>
                  <a:pt x="228" y="346"/>
                </a:lnTo>
                <a:lnTo>
                  <a:pt x="227" y="344"/>
                </a:lnTo>
                <a:lnTo>
                  <a:pt x="227" y="342"/>
                </a:lnTo>
                <a:lnTo>
                  <a:pt x="227" y="340"/>
                </a:lnTo>
                <a:lnTo>
                  <a:pt x="225" y="340"/>
                </a:lnTo>
                <a:lnTo>
                  <a:pt x="225" y="338"/>
                </a:lnTo>
                <a:lnTo>
                  <a:pt x="225" y="337"/>
                </a:lnTo>
                <a:lnTo>
                  <a:pt x="225" y="335"/>
                </a:lnTo>
                <a:lnTo>
                  <a:pt x="225" y="333"/>
                </a:lnTo>
                <a:lnTo>
                  <a:pt x="225" y="331"/>
                </a:lnTo>
                <a:lnTo>
                  <a:pt x="225" y="329"/>
                </a:lnTo>
                <a:lnTo>
                  <a:pt x="225" y="327"/>
                </a:lnTo>
                <a:lnTo>
                  <a:pt x="225" y="325"/>
                </a:lnTo>
                <a:lnTo>
                  <a:pt x="225" y="323"/>
                </a:lnTo>
                <a:lnTo>
                  <a:pt x="225" y="321"/>
                </a:lnTo>
                <a:lnTo>
                  <a:pt x="225" y="319"/>
                </a:lnTo>
                <a:lnTo>
                  <a:pt x="227" y="319"/>
                </a:lnTo>
                <a:lnTo>
                  <a:pt x="227" y="317"/>
                </a:lnTo>
                <a:lnTo>
                  <a:pt x="227" y="315"/>
                </a:lnTo>
                <a:lnTo>
                  <a:pt x="228" y="315"/>
                </a:lnTo>
                <a:lnTo>
                  <a:pt x="228" y="314"/>
                </a:lnTo>
                <a:lnTo>
                  <a:pt x="230" y="314"/>
                </a:lnTo>
                <a:lnTo>
                  <a:pt x="232" y="312"/>
                </a:lnTo>
                <a:lnTo>
                  <a:pt x="234" y="312"/>
                </a:lnTo>
                <a:lnTo>
                  <a:pt x="236" y="310"/>
                </a:lnTo>
                <a:lnTo>
                  <a:pt x="238" y="310"/>
                </a:lnTo>
                <a:lnTo>
                  <a:pt x="238" y="308"/>
                </a:lnTo>
                <a:lnTo>
                  <a:pt x="240" y="306"/>
                </a:lnTo>
                <a:lnTo>
                  <a:pt x="240" y="304"/>
                </a:lnTo>
                <a:lnTo>
                  <a:pt x="242" y="304"/>
                </a:lnTo>
                <a:lnTo>
                  <a:pt x="242" y="302"/>
                </a:lnTo>
                <a:lnTo>
                  <a:pt x="244" y="300"/>
                </a:lnTo>
                <a:lnTo>
                  <a:pt x="246" y="298"/>
                </a:lnTo>
                <a:lnTo>
                  <a:pt x="242" y="296"/>
                </a:lnTo>
                <a:lnTo>
                  <a:pt x="240" y="296"/>
                </a:lnTo>
                <a:lnTo>
                  <a:pt x="238" y="296"/>
                </a:lnTo>
                <a:lnTo>
                  <a:pt x="236" y="296"/>
                </a:lnTo>
                <a:lnTo>
                  <a:pt x="234" y="296"/>
                </a:lnTo>
                <a:lnTo>
                  <a:pt x="232" y="296"/>
                </a:lnTo>
                <a:lnTo>
                  <a:pt x="232" y="294"/>
                </a:lnTo>
                <a:lnTo>
                  <a:pt x="230" y="294"/>
                </a:lnTo>
                <a:lnTo>
                  <a:pt x="228" y="294"/>
                </a:lnTo>
                <a:lnTo>
                  <a:pt x="227" y="294"/>
                </a:lnTo>
                <a:lnTo>
                  <a:pt x="225" y="294"/>
                </a:lnTo>
                <a:lnTo>
                  <a:pt x="223" y="294"/>
                </a:lnTo>
                <a:lnTo>
                  <a:pt x="221" y="294"/>
                </a:lnTo>
                <a:lnTo>
                  <a:pt x="219" y="292"/>
                </a:lnTo>
                <a:lnTo>
                  <a:pt x="217" y="292"/>
                </a:lnTo>
                <a:lnTo>
                  <a:pt x="215" y="292"/>
                </a:lnTo>
                <a:lnTo>
                  <a:pt x="213" y="292"/>
                </a:lnTo>
                <a:lnTo>
                  <a:pt x="213" y="290"/>
                </a:lnTo>
                <a:lnTo>
                  <a:pt x="211" y="290"/>
                </a:lnTo>
                <a:lnTo>
                  <a:pt x="209" y="290"/>
                </a:lnTo>
                <a:lnTo>
                  <a:pt x="207" y="290"/>
                </a:lnTo>
                <a:lnTo>
                  <a:pt x="205" y="290"/>
                </a:lnTo>
                <a:lnTo>
                  <a:pt x="204" y="290"/>
                </a:lnTo>
                <a:lnTo>
                  <a:pt x="202" y="290"/>
                </a:lnTo>
                <a:lnTo>
                  <a:pt x="200" y="289"/>
                </a:lnTo>
                <a:lnTo>
                  <a:pt x="198" y="289"/>
                </a:lnTo>
                <a:lnTo>
                  <a:pt x="198" y="290"/>
                </a:lnTo>
                <a:lnTo>
                  <a:pt x="196" y="290"/>
                </a:lnTo>
                <a:lnTo>
                  <a:pt x="194" y="290"/>
                </a:lnTo>
                <a:lnTo>
                  <a:pt x="192" y="289"/>
                </a:lnTo>
                <a:lnTo>
                  <a:pt x="190" y="289"/>
                </a:lnTo>
                <a:lnTo>
                  <a:pt x="188" y="289"/>
                </a:lnTo>
                <a:lnTo>
                  <a:pt x="188" y="287"/>
                </a:lnTo>
                <a:lnTo>
                  <a:pt x="186" y="287"/>
                </a:lnTo>
                <a:lnTo>
                  <a:pt x="184" y="287"/>
                </a:lnTo>
                <a:lnTo>
                  <a:pt x="182" y="287"/>
                </a:lnTo>
                <a:lnTo>
                  <a:pt x="180" y="287"/>
                </a:lnTo>
                <a:lnTo>
                  <a:pt x="179" y="287"/>
                </a:lnTo>
                <a:lnTo>
                  <a:pt x="177" y="287"/>
                </a:lnTo>
                <a:lnTo>
                  <a:pt x="175" y="287"/>
                </a:lnTo>
                <a:lnTo>
                  <a:pt x="173" y="287"/>
                </a:lnTo>
                <a:lnTo>
                  <a:pt x="171" y="287"/>
                </a:lnTo>
                <a:lnTo>
                  <a:pt x="169" y="285"/>
                </a:lnTo>
                <a:lnTo>
                  <a:pt x="167" y="285"/>
                </a:lnTo>
                <a:lnTo>
                  <a:pt x="165" y="285"/>
                </a:lnTo>
                <a:lnTo>
                  <a:pt x="163" y="283"/>
                </a:lnTo>
                <a:lnTo>
                  <a:pt x="161" y="283"/>
                </a:lnTo>
                <a:lnTo>
                  <a:pt x="159" y="281"/>
                </a:lnTo>
                <a:lnTo>
                  <a:pt x="157" y="281"/>
                </a:lnTo>
                <a:lnTo>
                  <a:pt x="156" y="281"/>
                </a:lnTo>
                <a:lnTo>
                  <a:pt x="154" y="281"/>
                </a:lnTo>
                <a:lnTo>
                  <a:pt x="152" y="281"/>
                </a:lnTo>
                <a:lnTo>
                  <a:pt x="152" y="279"/>
                </a:lnTo>
                <a:lnTo>
                  <a:pt x="150" y="279"/>
                </a:lnTo>
                <a:lnTo>
                  <a:pt x="148" y="279"/>
                </a:lnTo>
                <a:lnTo>
                  <a:pt x="146" y="279"/>
                </a:lnTo>
                <a:lnTo>
                  <a:pt x="144" y="277"/>
                </a:lnTo>
                <a:lnTo>
                  <a:pt x="142" y="277"/>
                </a:lnTo>
                <a:lnTo>
                  <a:pt x="142" y="275"/>
                </a:lnTo>
                <a:lnTo>
                  <a:pt x="140" y="275"/>
                </a:lnTo>
                <a:lnTo>
                  <a:pt x="138" y="275"/>
                </a:lnTo>
                <a:lnTo>
                  <a:pt x="138" y="273"/>
                </a:lnTo>
                <a:lnTo>
                  <a:pt x="136" y="273"/>
                </a:lnTo>
                <a:lnTo>
                  <a:pt x="134" y="271"/>
                </a:lnTo>
                <a:lnTo>
                  <a:pt x="134" y="269"/>
                </a:lnTo>
                <a:lnTo>
                  <a:pt x="132" y="269"/>
                </a:lnTo>
                <a:lnTo>
                  <a:pt x="131" y="269"/>
                </a:lnTo>
                <a:lnTo>
                  <a:pt x="131" y="267"/>
                </a:lnTo>
                <a:lnTo>
                  <a:pt x="129" y="267"/>
                </a:lnTo>
                <a:lnTo>
                  <a:pt x="127" y="265"/>
                </a:lnTo>
                <a:lnTo>
                  <a:pt x="125" y="265"/>
                </a:lnTo>
                <a:lnTo>
                  <a:pt x="125" y="264"/>
                </a:lnTo>
                <a:lnTo>
                  <a:pt x="123" y="264"/>
                </a:lnTo>
                <a:lnTo>
                  <a:pt x="121" y="264"/>
                </a:lnTo>
                <a:lnTo>
                  <a:pt x="121" y="262"/>
                </a:lnTo>
                <a:lnTo>
                  <a:pt x="119" y="262"/>
                </a:lnTo>
                <a:lnTo>
                  <a:pt x="119" y="260"/>
                </a:lnTo>
                <a:lnTo>
                  <a:pt x="117" y="260"/>
                </a:lnTo>
                <a:lnTo>
                  <a:pt x="117" y="258"/>
                </a:lnTo>
                <a:lnTo>
                  <a:pt x="115" y="256"/>
                </a:lnTo>
                <a:lnTo>
                  <a:pt x="115" y="254"/>
                </a:lnTo>
                <a:lnTo>
                  <a:pt x="113" y="254"/>
                </a:lnTo>
                <a:lnTo>
                  <a:pt x="113" y="252"/>
                </a:lnTo>
                <a:lnTo>
                  <a:pt x="113" y="250"/>
                </a:lnTo>
                <a:lnTo>
                  <a:pt x="113" y="248"/>
                </a:lnTo>
                <a:lnTo>
                  <a:pt x="113" y="246"/>
                </a:lnTo>
                <a:lnTo>
                  <a:pt x="113" y="244"/>
                </a:lnTo>
                <a:lnTo>
                  <a:pt x="115" y="242"/>
                </a:lnTo>
                <a:lnTo>
                  <a:pt x="115" y="241"/>
                </a:lnTo>
                <a:lnTo>
                  <a:pt x="115" y="239"/>
                </a:lnTo>
                <a:lnTo>
                  <a:pt x="115" y="237"/>
                </a:lnTo>
                <a:lnTo>
                  <a:pt x="115" y="235"/>
                </a:lnTo>
                <a:lnTo>
                  <a:pt x="113" y="235"/>
                </a:lnTo>
                <a:lnTo>
                  <a:pt x="113" y="233"/>
                </a:lnTo>
                <a:lnTo>
                  <a:pt x="111" y="233"/>
                </a:lnTo>
                <a:lnTo>
                  <a:pt x="109" y="231"/>
                </a:lnTo>
                <a:lnTo>
                  <a:pt x="108" y="231"/>
                </a:lnTo>
                <a:lnTo>
                  <a:pt x="106" y="231"/>
                </a:lnTo>
                <a:lnTo>
                  <a:pt x="104" y="231"/>
                </a:lnTo>
                <a:lnTo>
                  <a:pt x="102" y="233"/>
                </a:lnTo>
                <a:lnTo>
                  <a:pt x="100" y="233"/>
                </a:lnTo>
                <a:lnTo>
                  <a:pt x="98" y="233"/>
                </a:lnTo>
                <a:lnTo>
                  <a:pt x="98" y="235"/>
                </a:lnTo>
                <a:lnTo>
                  <a:pt x="96" y="235"/>
                </a:lnTo>
                <a:lnTo>
                  <a:pt x="94" y="235"/>
                </a:lnTo>
                <a:lnTo>
                  <a:pt x="92" y="235"/>
                </a:lnTo>
                <a:lnTo>
                  <a:pt x="90" y="237"/>
                </a:lnTo>
                <a:lnTo>
                  <a:pt x="88" y="237"/>
                </a:lnTo>
                <a:lnTo>
                  <a:pt x="86" y="237"/>
                </a:lnTo>
                <a:lnTo>
                  <a:pt x="84" y="237"/>
                </a:lnTo>
                <a:lnTo>
                  <a:pt x="83" y="237"/>
                </a:lnTo>
                <a:lnTo>
                  <a:pt x="81" y="235"/>
                </a:lnTo>
                <a:lnTo>
                  <a:pt x="79" y="235"/>
                </a:lnTo>
                <a:lnTo>
                  <a:pt x="77" y="235"/>
                </a:lnTo>
                <a:lnTo>
                  <a:pt x="75" y="235"/>
                </a:lnTo>
                <a:lnTo>
                  <a:pt x="73" y="235"/>
                </a:lnTo>
                <a:lnTo>
                  <a:pt x="71" y="235"/>
                </a:lnTo>
                <a:lnTo>
                  <a:pt x="69" y="235"/>
                </a:lnTo>
                <a:lnTo>
                  <a:pt x="67" y="235"/>
                </a:lnTo>
                <a:lnTo>
                  <a:pt x="65" y="235"/>
                </a:lnTo>
                <a:lnTo>
                  <a:pt x="65" y="233"/>
                </a:lnTo>
                <a:lnTo>
                  <a:pt x="63" y="233"/>
                </a:lnTo>
                <a:lnTo>
                  <a:pt x="61" y="233"/>
                </a:lnTo>
                <a:lnTo>
                  <a:pt x="60" y="233"/>
                </a:lnTo>
                <a:lnTo>
                  <a:pt x="58" y="233"/>
                </a:lnTo>
                <a:lnTo>
                  <a:pt x="56" y="233"/>
                </a:lnTo>
                <a:lnTo>
                  <a:pt x="54" y="233"/>
                </a:lnTo>
                <a:lnTo>
                  <a:pt x="52" y="233"/>
                </a:lnTo>
                <a:lnTo>
                  <a:pt x="52" y="235"/>
                </a:lnTo>
                <a:lnTo>
                  <a:pt x="50" y="235"/>
                </a:lnTo>
                <a:lnTo>
                  <a:pt x="48" y="235"/>
                </a:lnTo>
                <a:lnTo>
                  <a:pt x="46" y="235"/>
                </a:lnTo>
                <a:lnTo>
                  <a:pt x="46" y="237"/>
                </a:lnTo>
                <a:lnTo>
                  <a:pt x="44" y="237"/>
                </a:lnTo>
                <a:lnTo>
                  <a:pt x="42" y="237"/>
                </a:lnTo>
                <a:lnTo>
                  <a:pt x="40" y="237"/>
                </a:lnTo>
                <a:lnTo>
                  <a:pt x="38" y="237"/>
                </a:lnTo>
                <a:lnTo>
                  <a:pt x="38" y="239"/>
                </a:lnTo>
                <a:lnTo>
                  <a:pt x="36" y="239"/>
                </a:lnTo>
                <a:lnTo>
                  <a:pt x="35" y="239"/>
                </a:lnTo>
                <a:lnTo>
                  <a:pt x="33" y="239"/>
                </a:lnTo>
                <a:lnTo>
                  <a:pt x="31" y="241"/>
                </a:lnTo>
                <a:lnTo>
                  <a:pt x="31" y="239"/>
                </a:lnTo>
                <a:lnTo>
                  <a:pt x="29" y="239"/>
                </a:lnTo>
                <a:lnTo>
                  <a:pt x="27" y="239"/>
                </a:lnTo>
                <a:lnTo>
                  <a:pt x="25" y="237"/>
                </a:lnTo>
                <a:lnTo>
                  <a:pt x="23" y="237"/>
                </a:lnTo>
                <a:lnTo>
                  <a:pt x="21" y="237"/>
                </a:lnTo>
                <a:lnTo>
                  <a:pt x="19" y="235"/>
                </a:lnTo>
                <a:lnTo>
                  <a:pt x="17" y="235"/>
                </a:lnTo>
                <a:lnTo>
                  <a:pt x="15" y="235"/>
                </a:lnTo>
                <a:lnTo>
                  <a:pt x="13" y="235"/>
                </a:lnTo>
                <a:lnTo>
                  <a:pt x="12" y="235"/>
                </a:lnTo>
                <a:lnTo>
                  <a:pt x="12" y="233"/>
                </a:lnTo>
                <a:lnTo>
                  <a:pt x="10" y="233"/>
                </a:lnTo>
                <a:lnTo>
                  <a:pt x="10" y="231"/>
                </a:lnTo>
                <a:lnTo>
                  <a:pt x="8" y="229"/>
                </a:lnTo>
                <a:lnTo>
                  <a:pt x="8" y="227"/>
                </a:lnTo>
                <a:lnTo>
                  <a:pt x="6" y="227"/>
                </a:lnTo>
                <a:lnTo>
                  <a:pt x="4" y="225"/>
                </a:lnTo>
                <a:lnTo>
                  <a:pt x="2" y="225"/>
                </a:lnTo>
                <a:lnTo>
                  <a:pt x="0" y="225"/>
                </a:lnTo>
                <a:lnTo>
                  <a:pt x="0" y="223"/>
                </a:lnTo>
                <a:lnTo>
                  <a:pt x="0" y="221"/>
                </a:lnTo>
                <a:lnTo>
                  <a:pt x="2" y="221"/>
                </a:lnTo>
                <a:lnTo>
                  <a:pt x="2" y="219"/>
                </a:lnTo>
                <a:lnTo>
                  <a:pt x="2" y="217"/>
                </a:lnTo>
                <a:lnTo>
                  <a:pt x="4" y="217"/>
                </a:lnTo>
                <a:lnTo>
                  <a:pt x="4" y="216"/>
                </a:lnTo>
                <a:lnTo>
                  <a:pt x="4" y="214"/>
                </a:lnTo>
                <a:lnTo>
                  <a:pt x="6" y="214"/>
                </a:lnTo>
                <a:lnTo>
                  <a:pt x="6" y="212"/>
                </a:lnTo>
                <a:lnTo>
                  <a:pt x="6" y="210"/>
                </a:lnTo>
                <a:lnTo>
                  <a:pt x="8" y="210"/>
                </a:lnTo>
                <a:lnTo>
                  <a:pt x="8" y="208"/>
                </a:lnTo>
                <a:lnTo>
                  <a:pt x="10" y="208"/>
                </a:lnTo>
                <a:lnTo>
                  <a:pt x="10" y="206"/>
                </a:lnTo>
                <a:lnTo>
                  <a:pt x="10" y="204"/>
                </a:lnTo>
                <a:lnTo>
                  <a:pt x="10" y="202"/>
                </a:lnTo>
                <a:lnTo>
                  <a:pt x="10" y="200"/>
                </a:lnTo>
                <a:lnTo>
                  <a:pt x="10" y="198"/>
                </a:lnTo>
                <a:lnTo>
                  <a:pt x="8" y="198"/>
                </a:lnTo>
                <a:lnTo>
                  <a:pt x="8" y="196"/>
                </a:lnTo>
                <a:lnTo>
                  <a:pt x="6" y="196"/>
                </a:lnTo>
                <a:lnTo>
                  <a:pt x="6" y="194"/>
                </a:lnTo>
                <a:lnTo>
                  <a:pt x="4" y="194"/>
                </a:lnTo>
                <a:lnTo>
                  <a:pt x="4" y="193"/>
                </a:lnTo>
                <a:lnTo>
                  <a:pt x="2" y="193"/>
                </a:lnTo>
                <a:lnTo>
                  <a:pt x="2" y="191"/>
                </a:lnTo>
                <a:lnTo>
                  <a:pt x="2" y="189"/>
                </a:lnTo>
                <a:lnTo>
                  <a:pt x="2" y="187"/>
                </a:lnTo>
                <a:lnTo>
                  <a:pt x="2" y="185"/>
                </a:lnTo>
                <a:lnTo>
                  <a:pt x="2" y="183"/>
                </a:lnTo>
                <a:lnTo>
                  <a:pt x="4" y="183"/>
                </a:lnTo>
                <a:lnTo>
                  <a:pt x="4" y="181"/>
                </a:lnTo>
                <a:lnTo>
                  <a:pt x="6" y="179"/>
                </a:lnTo>
                <a:lnTo>
                  <a:pt x="6" y="177"/>
                </a:lnTo>
                <a:lnTo>
                  <a:pt x="6" y="175"/>
                </a:lnTo>
                <a:lnTo>
                  <a:pt x="6" y="173"/>
                </a:lnTo>
                <a:lnTo>
                  <a:pt x="6" y="171"/>
                </a:lnTo>
                <a:lnTo>
                  <a:pt x="6" y="169"/>
                </a:lnTo>
                <a:lnTo>
                  <a:pt x="6" y="168"/>
                </a:lnTo>
                <a:lnTo>
                  <a:pt x="6" y="166"/>
                </a:lnTo>
                <a:lnTo>
                  <a:pt x="6" y="164"/>
                </a:lnTo>
                <a:lnTo>
                  <a:pt x="8" y="162"/>
                </a:lnTo>
                <a:lnTo>
                  <a:pt x="8" y="160"/>
                </a:lnTo>
                <a:lnTo>
                  <a:pt x="10" y="160"/>
                </a:lnTo>
                <a:lnTo>
                  <a:pt x="10" y="158"/>
                </a:lnTo>
                <a:lnTo>
                  <a:pt x="12" y="158"/>
                </a:lnTo>
                <a:lnTo>
                  <a:pt x="12" y="156"/>
                </a:lnTo>
                <a:lnTo>
                  <a:pt x="13" y="156"/>
                </a:lnTo>
                <a:lnTo>
                  <a:pt x="15" y="156"/>
                </a:lnTo>
                <a:lnTo>
                  <a:pt x="15" y="154"/>
                </a:lnTo>
                <a:lnTo>
                  <a:pt x="17" y="154"/>
                </a:lnTo>
                <a:lnTo>
                  <a:pt x="19" y="154"/>
                </a:lnTo>
                <a:lnTo>
                  <a:pt x="21" y="154"/>
                </a:lnTo>
                <a:lnTo>
                  <a:pt x="23" y="154"/>
                </a:lnTo>
                <a:lnTo>
                  <a:pt x="25" y="156"/>
                </a:lnTo>
                <a:lnTo>
                  <a:pt x="27" y="156"/>
                </a:lnTo>
                <a:lnTo>
                  <a:pt x="29" y="156"/>
                </a:lnTo>
                <a:lnTo>
                  <a:pt x="31" y="156"/>
                </a:lnTo>
                <a:lnTo>
                  <a:pt x="31" y="154"/>
                </a:lnTo>
                <a:lnTo>
                  <a:pt x="33" y="154"/>
                </a:lnTo>
                <a:lnTo>
                  <a:pt x="33" y="152"/>
                </a:lnTo>
                <a:lnTo>
                  <a:pt x="35" y="152"/>
                </a:lnTo>
                <a:lnTo>
                  <a:pt x="35" y="150"/>
                </a:lnTo>
                <a:lnTo>
                  <a:pt x="36" y="150"/>
                </a:lnTo>
                <a:lnTo>
                  <a:pt x="36" y="148"/>
                </a:lnTo>
                <a:lnTo>
                  <a:pt x="38" y="146"/>
                </a:lnTo>
                <a:lnTo>
                  <a:pt x="40" y="146"/>
                </a:lnTo>
                <a:lnTo>
                  <a:pt x="42" y="146"/>
                </a:lnTo>
                <a:lnTo>
                  <a:pt x="42" y="144"/>
                </a:lnTo>
                <a:lnTo>
                  <a:pt x="44" y="144"/>
                </a:lnTo>
                <a:lnTo>
                  <a:pt x="46" y="144"/>
                </a:lnTo>
                <a:lnTo>
                  <a:pt x="48" y="143"/>
                </a:lnTo>
                <a:lnTo>
                  <a:pt x="50" y="143"/>
                </a:lnTo>
                <a:lnTo>
                  <a:pt x="50" y="141"/>
                </a:lnTo>
                <a:lnTo>
                  <a:pt x="52" y="141"/>
                </a:lnTo>
                <a:lnTo>
                  <a:pt x="54" y="141"/>
                </a:lnTo>
                <a:lnTo>
                  <a:pt x="54" y="139"/>
                </a:lnTo>
                <a:lnTo>
                  <a:pt x="56" y="139"/>
                </a:lnTo>
                <a:lnTo>
                  <a:pt x="58" y="137"/>
                </a:lnTo>
                <a:lnTo>
                  <a:pt x="60" y="137"/>
                </a:lnTo>
                <a:lnTo>
                  <a:pt x="61" y="135"/>
                </a:lnTo>
                <a:lnTo>
                  <a:pt x="63" y="135"/>
                </a:lnTo>
                <a:lnTo>
                  <a:pt x="63" y="133"/>
                </a:lnTo>
                <a:lnTo>
                  <a:pt x="65" y="133"/>
                </a:lnTo>
                <a:lnTo>
                  <a:pt x="65" y="131"/>
                </a:lnTo>
                <a:lnTo>
                  <a:pt x="65" y="129"/>
                </a:lnTo>
                <a:lnTo>
                  <a:pt x="65" y="127"/>
                </a:lnTo>
                <a:lnTo>
                  <a:pt x="67" y="125"/>
                </a:lnTo>
                <a:lnTo>
                  <a:pt x="67" y="123"/>
                </a:lnTo>
                <a:lnTo>
                  <a:pt x="67" y="121"/>
                </a:lnTo>
                <a:lnTo>
                  <a:pt x="67" y="120"/>
                </a:lnTo>
                <a:lnTo>
                  <a:pt x="69" y="120"/>
                </a:lnTo>
                <a:lnTo>
                  <a:pt x="71" y="118"/>
                </a:lnTo>
                <a:lnTo>
                  <a:pt x="73" y="118"/>
                </a:lnTo>
                <a:lnTo>
                  <a:pt x="75" y="116"/>
                </a:lnTo>
                <a:lnTo>
                  <a:pt x="77" y="116"/>
                </a:lnTo>
                <a:lnTo>
                  <a:pt x="79" y="116"/>
                </a:lnTo>
                <a:lnTo>
                  <a:pt x="81" y="116"/>
                </a:lnTo>
                <a:lnTo>
                  <a:pt x="83" y="116"/>
                </a:lnTo>
                <a:lnTo>
                  <a:pt x="84" y="116"/>
                </a:lnTo>
                <a:lnTo>
                  <a:pt x="86" y="114"/>
                </a:lnTo>
                <a:lnTo>
                  <a:pt x="86" y="112"/>
                </a:lnTo>
                <a:lnTo>
                  <a:pt x="86" y="110"/>
                </a:lnTo>
                <a:lnTo>
                  <a:pt x="88" y="110"/>
                </a:lnTo>
                <a:lnTo>
                  <a:pt x="90" y="108"/>
                </a:lnTo>
                <a:lnTo>
                  <a:pt x="92" y="108"/>
                </a:lnTo>
                <a:lnTo>
                  <a:pt x="94" y="108"/>
                </a:lnTo>
                <a:lnTo>
                  <a:pt x="94" y="106"/>
                </a:lnTo>
                <a:lnTo>
                  <a:pt x="96" y="106"/>
                </a:lnTo>
                <a:lnTo>
                  <a:pt x="98" y="104"/>
                </a:lnTo>
                <a:lnTo>
                  <a:pt x="100" y="102"/>
                </a:lnTo>
                <a:lnTo>
                  <a:pt x="100" y="100"/>
                </a:lnTo>
                <a:lnTo>
                  <a:pt x="102" y="100"/>
                </a:lnTo>
                <a:lnTo>
                  <a:pt x="102" y="98"/>
                </a:lnTo>
                <a:lnTo>
                  <a:pt x="102" y="96"/>
                </a:lnTo>
                <a:lnTo>
                  <a:pt x="102" y="95"/>
                </a:lnTo>
                <a:lnTo>
                  <a:pt x="104" y="95"/>
                </a:lnTo>
                <a:lnTo>
                  <a:pt x="104" y="93"/>
                </a:lnTo>
                <a:lnTo>
                  <a:pt x="106" y="93"/>
                </a:lnTo>
                <a:lnTo>
                  <a:pt x="106" y="91"/>
                </a:lnTo>
                <a:lnTo>
                  <a:pt x="106" y="89"/>
                </a:lnTo>
                <a:lnTo>
                  <a:pt x="106" y="87"/>
                </a:lnTo>
                <a:lnTo>
                  <a:pt x="104" y="85"/>
                </a:lnTo>
                <a:lnTo>
                  <a:pt x="104" y="83"/>
                </a:lnTo>
                <a:lnTo>
                  <a:pt x="102" y="81"/>
                </a:lnTo>
                <a:lnTo>
                  <a:pt x="102" y="79"/>
                </a:lnTo>
                <a:lnTo>
                  <a:pt x="102" y="77"/>
                </a:lnTo>
                <a:lnTo>
                  <a:pt x="102" y="75"/>
                </a:lnTo>
                <a:lnTo>
                  <a:pt x="104" y="75"/>
                </a:lnTo>
                <a:lnTo>
                  <a:pt x="104" y="73"/>
                </a:lnTo>
                <a:lnTo>
                  <a:pt x="106" y="73"/>
                </a:lnTo>
                <a:lnTo>
                  <a:pt x="108" y="73"/>
                </a:lnTo>
                <a:lnTo>
                  <a:pt x="109" y="73"/>
                </a:lnTo>
                <a:lnTo>
                  <a:pt x="111" y="73"/>
                </a:lnTo>
                <a:lnTo>
                  <a:pt x="113" y="73"/>
                </a:lnTo>
                <a:lnTo>
                  <a:pt x="113" y="72"/>
                </a:lnTo>
                <a:lnTo>
                  <a:pt x="115" y="72"/>
                </a:lnTo>
                <a:lnTo>
                  <a:pt x="117" y="72"/>
                </a:lnTo>
                <a:lnTo>
                  <a:pt x="117" y="70"/>
                </a:lnTo>
                <a:lnTo>
                  <a:pt x="119" y="70"/>
                </a:lnTo>
                <a:lnTo>
                  <a:pt x="121" y="68"/>
                </a:lnTo>
                <a:lnTo>
                  <a:pt x="123" y="68"/>
                </a:lnTo>
                <a:lnTo>
                  <a:pt x="125" y="68"/>
                </a:lnTo>
                <a:lnTo>
                  <a:pt x="125" y="70"/>
                </a:lnTo>
                <a:lnTo>
                  <a:pt x="127" y="70"/>
                </a:lnTo>
                <a:lnTo>
                  <a:pt x="129" y="70"/>
                </a:lnTo>
                <a:lnTo>
                  <a:pt x="131" y="70"/>
                </a:lnTo>
                <a:lnTo>
                  <a:pt x="132" y="70"/>
                </a:lnTo>
                <a:lnTo>
                  <a:pt x="134" y="70"/>
                </a:lnTo>
                <a:lnTo>
                  <a:pt x="136" y="72"/>
                </a:lnTo>
                <a:lnTo>
                  <a:pt x="136" y="70"/>
                </a:lnTo>
                <a:lnTo>
                  <a:pt x="138" y="70"/>
                </a:lnTo>
                <a:lnTo>
                  <a:pt x="140" y="70"/>
                </a:lnTo>
                <a:lnTo>
                  <a:pt x="142" y="70"/>
                </a:lnTo>
                <a:lnTo>
                  <a:pt x="144" y="70"/>
                </a:lnTo>
                <a:lnTo>
                  <a:pt x="146" y="70"/>
                </a:lnTo>
                <a:lnTo>
                  <a:pt x="146" y="68"/>
                </a:lnTo>
                <a:lnTo>
                  <a:pt x="148" y="68"/>
                </a:lnTo>
                <a:lnTo>
                  <a:pt x="150" y="68"/>
                </a:lnTo>
                <a:lnTo>
                  <a:pt x="152" y="68"/>
                </a:lnTo>
                <a:lnTo>
                  <a:pt x="154" y="66"/>
                </a:lnTo>
                <a:lnTo>
                  <a:pt x="156" y="66"/>
                </a:lnTo>
                <a:lnTo>
                  <a:pt x="157" y="66"/>
                </a:lnTo>
                <a:lnTo>
                  <a:pt x="157" y="64"/>
                </a:lnTo>
                <a:lnTo>
                  <a:pt x="159" y="64"/>
                </a:lnTo>
                <a:lnTo>
                  <a:pt x="161" y="64"/>
                </a:lnTo>
                <a:lnTo>
                  <a:pt x="163" y="64"/>
                </a:lnTo>
                <a:lnTo>
                  <a:pt x="165" y="64"/>
                </a:lnTo>
                <a:lnTo>
                  <a:pt x="167" y="64"/>
                </a:lnTo>
                <a:lnTo>
                  <a:pt x="167" y="62"/>
                </a:lnTo>
                <a:lnTo>
                  <a:pt x="169" y="62"/>
                </a:lnTo>
                <a:lnTo>
                  <a:pt x="171" y="62"/>
                </a:lnTo>
                <a:lnTo>
                  <a:pt x="171" y="64"/>
                </a:lnTo>
                <a:lnTo>
                  <a:pt x="173" y="64"/>
                </a:lnTo>
                <a:lnTo>
                  <a:pt x="175" y="64"/>
                </a:lnTo>
                <a:lnTo>
                  <a:pt x="177" y="66"/>
                </a:lnTo>
                <a:lnTo>
                  <a:pt x="179" y="66"/>
                </a:lnTo>
                <a:lnTo>
                  <a:pt x="180" y="68"/>
                </a:lnTo>
                <a:lnTo>
                  <a:pt x="182" y="68"/>
                </a:lnTo>
                <a:lnTo>
                  <a:pt x="184" y="68"/>
                </a:lnTo>
                <a:lnTo>
                  <a:pt x="186" y="68"/>
                </a:lnTo>
                <a:lnTo>
                  <a:pt x="188" y="68"/>
                </a:lnTo>
                <a:lnTo>
                  <a:pt x="190" y="68"/>
                </a:lnTo>
                <a:lnTo>
                  <a:pt x="192" y="68"/>
                </a:lnTo>
                <a:lnTo>
                  <a:pt x="194" y="68"/>
                </a:lnTo>
                <a:lnTo>
                  <a:pt x="196" y="68"/>
                </a:lnTo>
                <a:lnTo>
                  <a:pt x="198" y="68"/>
                </a:lnTo>
                <a:lnTo>
                  <a:pt x="200" y="68"/>
                </a:lnTo>
                <a:lnTo>
                  <a:pt x="202" y="68"/>
                </a:lnTo>
                <a:lnTo>
                  <a:pt x="202" y="70"/>
                </a:lnTo>
                <a:lnTo>
                  <a:pt x="204" y="70"/>
                </a:lnTo>
                <a:lnTo>
                  <a:pt x="204" y="72"/>
                </a:lnTo>
                <a:lnTo>
                  <a:pt x="205" y="72"/>
                </a:lnTo>
                <a:lnTo>
                  <a:pt x="207" y="72"/>
                </a:lnTo>
                <a:lnTo>
                  <a:pt x="209" y="72"/>
                </a:lnTo>
                <a:lnTo>
                  <a:pt x="211" y="72"/>
                </a:lnTo>
                <a:lnTo>
                  <a:pt x="213" y="72"/>
                </a:lnTo>
                <a:lnTo>
                  <a:pt x="215" y="72"/>
                </a:lnTo>
                <a:lnTo>
                  <a:pt x="217" y="72"/>
                </a:lnTo>
                <a:lnTo>
                  <a:pt x="219" y="72"/>
                </a:lnTo>
                <a:lnTo>
                  <a:pt x="221" y="72"/>
                </a:lnTo>
                <a:lnTo>
                  <a:pt x="221" y="70"/>
                </a:lnTo>
                <a:lnTo>
                  <a:pt x="223" y="70"/>
                </a:lnTo>
                <a:lnTo>
                  <a:pt x="225" y="70"/>
                </a:lnTo>
                <a:lnTo>
                  <a:pt x="225" y="68"/>
                </a:lnTo>
                <a:lnTo>
                  <a:pt x="227" y="68"/>
                </a:lnTo>
                <a:lnTo>
                  <a:pt x="228" y="70"/>
                </a:lnTo>
                <a:lnTo>
                  <a:pt x="230" y="70"/>
                </a:lnTo>
                <a:lnTo>
                  <a:pt x="232" y="70"/>
                </a:lnTo>
                <a:lnTo>
                  <a:pt x="234" y="70"/>
                </a:lnTo>
                <a:lnTo>
                  <a:pt x="236" y="70"/>
                </a:lnTo>
                <a:lnTo>
                  <a:pt x="236" y="68"/>
                </a:lnTo>
                <a:lnTo>
                  <a:pt x="238" y="68"/>
                </a:lnTo>
                <a:lnTo>
                  <a:pt x="240" y="68"/>
                </a:lnTo>
                <a:lnTo>
                  <a:pt x="242" y="70"/>
                </a:lnTo>
                <a:lnTo>
                  <a:pt x="244" y="70"/>
                </a:lnTo>
                <a:lnTo>
                  <a:pt x="246" y="70"/>
                </a:lnTo>
                <a:lnTo>
                  <a:pt x="248" y="70"/>
                </a:lnTo>
                <a:lnTo>
                  <a:pt x="248" y="72"/>
                </a:lnTo>
                <a:lnTo>
                  <a:pt x="250" y="72"/>
                </a:lnTo>
                <a:lnTo>
                  <a:pt x="252" y="72"/>
                </a:lnTo>
                <a:lnTo>
                  <a:pt x="253" y="72"/>
                </a:lnTo>
                <a:lnTo>
                  <a:pt x="253" y="70"/>
                </a:lnTo>
                <a:lnTo>
                  <a:pt x="255" y="70"/>
                </a:lnTo>
                <a:lnTo>
                  <a:pt x="255" y="68"/>
                </a:lnTo>
                <a:lnTo>
                  <a:pt x="255" y="66"/>
                </a:lnTo>
                <a:lnTo>
                  <a:pt x="255" y="64"/>
                </a:lnTo>
                <a:lnTo>
                  <a:pt x="255" y="62"/>
                </a:lnTo>
                <a:lnTo>
                  <a:pt x="255" y="60"/>
                </a:lnTo>
                <a:lnTo>
                  <a:pt x="253" y="60"/>
                </a:lnTo>
                <a:lnTo>
                  <a:pt x="253" y="58"/>
                </a:lnTo>
                <a:lnTo>
                  <a:pt x="253" y="56"/>
                </a:lnTo>
                <a:lnTo>
                  <a:pt x="252" y="56"/>
                </a:lnTo>
                <a:lnTo>
                  <a:pt x="252" y="54"/>
                </a:lnTo>
                <a:lnTo>
                  <a:pt x="250" y="54"/>
                </a:lnTo>
                <a:lnTo>
                  <a:pt x="248" y="52"/>
                </a:lnTo>
                <a:lnTo>
                  <a:pt x="246" y="52"/>
                </a:lnTo>
                <a:lnTo>
                  <a:pt x="244" y="52"/>
                </a:lnTo>
                <a:lnTo>
                  <a:pt x="242" y="52"/>
                </a:lnTo>
                <a:lnTo>
                  <a:pt x="242" y="50"/>
                </a:lnTo>
                <a:lnTo>
                  <a:pt x="242" y="48"/>
                </a:lnTo>
                <a:lnTo>
                  <a:pt x="240" y="48"/>
                </a:lnTo>
                <a:lnTo>
                  <a:pt x="238" y="48"/>
                </a:lnTo>
                <a:lnTo>
                  <a:pt x="236" y="47"/>
                </a:lnTo>
                <a:lnTo>
                  <a:pt x="234" y="47"/>
                </a:lnTo>
                <a:lnTo>
                  <a:pt x="232" y="47"/>
                </a:lnTo>
                <a:lnTo>
                  <a:pt x="230" y="47"/>
                </a:lnTo>
                <a:lnTo>
                  <a:pt x="228" y="47"/>
                </a:lnTo>
                <a:lnTo>
                  <a:pt x="227" y="47"/>
                </a:lnTo>
                <a:lnTo>
                  <a:pt x="227" y="45"/>
                </a:lnTo>
                <a:lnTo>
                  <a:pt x="225" y="45"/>
                </a:lnTo>
                <a:lnTo>
                  <a:pt x="223" y="45"/>
                </a:lnTo>
                <a:lnTo>
                  <a:pt x="223" y="43"/>
                </a:lnTo>
                <a:lnTo>
                  <a:pt x="221" y="43"/>
                </a:lnTo>
                <a:lnTo>
                  <a:pt x="221" y="41"/>
                </a:lnTo>
                <a:lnTo>
                  <a:pt x="219" y="39"/>
                </a:lnTo>
                <a:lnTo>
                  <a:pt x="219" y="37"/>
                </a:lnTo>
                <a:lnTo>
                  <a:pt x="215" y="33"/>
                </a:lnTo>
                <a:lnTo>
                  <a:pt x="217" y="33"/>
                </a:lnTo>
                <a:lnTo>
                  <a:pt x="219" y="33"/>
                </a:lnTo>
                <a:lnTo>
                  <a:pt x="221" y="31"/>
                </a:lnTo>
                <a:lnTo>
                  <a:pt x="223" y="31"/>
                </a:lnTo>
                <a:lnTo>
                  <a:pt x="225" y="31"/>
                </a:lnTo>
                <a:lnTo>
                  <a:pt x="227" y="33"/>
                </a:lnTo>
                <a:lnTo>
                  <a:pt x="228" y="33"/>
                </a:lnTo>
                <a:lnTo>
                  <a:pt x="230" y="33"/>
                </a:lnTo>
                <a:lnTo>
                  <a:pt x="232" y="33"/>
                </a:lnTo>
                <a:lnTo>
                  <a:pt x="234" y="33"/>
                </a:lnTo>
                <a:lnTo>
                  <a:pt x="236" y="33"/>
                </a:lnTo>
                <a:lnTo>
                  <a:pt x="238" y="33"/>
                </a:lnTo>
                <a:lnTo>
                  <a:pt x="238" y="35"/>
                </a:lnTo>
                <a:lnTo>
                  <a:pt x="240" y="35"/>
                </a:lnTo>
                <a:lnTo>
                  <a:pt x="242" y="35"/>
                </a:lnTo>
                <a:lnTo>
                  <a:pt x="244" y="35"/>
                </a:lnTo>
                <a:lnTo>
                  <a:pt x="244" y="37"/>
                </a:lnTo>
                <a:lnTo>
                  <a:pt x="246" y="37"/>
                </a:lnTo>
                <a:lnTo>
                  <a:pt x="248" y="37"/>
                </a:lnTo>
                <a:lnTo>
                  <a:pt x="248" y="35"/>
                </a:lnTo>
                <a:lnTo>
                  <a:pt x="250" y="35"/>
                </a:lnTo>
                <a:lnTo>
                  <a:pt x="250" y="33"/>
                </a:lnTo>
                <a:lnTo>
                  <a:pt x="250" y="31"/>
                </a:lnTo>
                <a:lnTo>
                  <a:pt x="250" y="29"/>
                </a:lnTo>
                <a:lnTo>
                  <a:pt x="252" y="29"/>
                </a:lnTo>
                <a:lnTo>
                  <a:pt x="253" y="29"/>
                </a:lnTo>
                <a:lnTo>
                  <a:pt x="253" y="31"/>
                </a:lnTo>
                <a:lnTo>
                  <a:pt x="255" y="31"/>
                </a:lnTo>
                <a:lnTo>
                  <a:pt x="257" y="31"/>
                </a:lnTo>
                <a:lnTo>
                  <a:pt x="261" y="31"/>
                </a:lnTo>
                <a:lnTo>
                  <a:pt x="261" y="33"/>
                </a:lnTo>
                <a:lnTo>
                  <a:pt x="265" y="35"/>
                </a:lnTo>
                <a:lnTo>
                  <a:pt x="263" y="35"/>
                </a:lnTo>
                <a:lnTo>
                  <a:pt x="263" y="37"/>
                </a:lnTo>
                <a:lnTo>
                  <a:pt x="261" y="39"/>
                </a:lnTo>
                <a:lnTo>
                  <a:pt x="265" y="39"/>
                </a:lnTo>
                <a:lnTo>
                  <a:pt x="265" y="41"/>
                </a:lnTo>
                <a:lnTo>
                  <a:pt x="269" y="39"/>
                </a:lnTo>
                <a:lnTo>
                  <a:pt x="271" y="41"/>
                </a:lnTo>
                <a:lnTo>
                  <a:pt x="273" y="43"/>
                </a:lnTo>
                <a:lnTo>
                  <a:pt x="273" y="45"/>
                </a:lnTo>
                <a:lnTo>
                  <a:pt x="276" y="45"/>
                </a:lnTo>
                <a:lnTo>
                  <a:pt x="276" y="47"/>
                </a:lnTo>
                <a:lnTo>
                  <a:pt x="280" y="48"/>
                </a:lnTo>
                <a:lnTo>
                  <a:pt x="282" y="47"/>
                </a:lnTo>
                <a:lnTo>
                  <a:pt x="286" y="48"/>
                </a:lnTo>
                <a:lnTo>
                  <a:pt x="290" y="48"/>
                </a:lnTo>
                <a:lnTo>
                  <a:pt x="294" y="47"/>
                </a:lnTo>
                <a:lnTo>
                  <a:pt x="296" y="47"/>
                </a:lnTo>
                <a:lnTo>
                  <a:pt x="300" y="47"/>
                </a:lnTo>
                <a:lnTo>
                  <a:pt x="301" y="47"/>
                </a:lnTo>
                <a:lnTo>
                  <a:pt x="305" y="47"/>
                </a:lnTo>
                <a:lnTo>
                  <a:pt x="305" y="45"/>
                </a:lnTo>
                <a:lnTo>
                  <a:pt x="307" y="45"/>
                </a:lnTo>
                <a:lnTo>
                  <a:pt x="307" y="43"/>
                </a:lnTo>
                <a:lnTo>
                  <a:pt x="305" y="43"/>
                </a:lnTo>
                <a:lnTo>
                  <a:pt x="307" y="39"/>
                </a:lnTo>
                <a:lnTo>
                  <a:pt x="309" y="37"/>
                </a:lnTo>
                <a:lnTo>
                  <a:pt x="311" y="37"/>
                </a:lnTo>
                <a:lnTo>
                  <a:pt x="311" y="35"/>
                </a:lnTo>
                <a:lnTo>
                  <a:pt x="315" y="33"/>
                </a:lnTo>
                <a:lnTo>
                  <a:pt x="315" y="31"/>
                </a:lnTo>
                <a:lnTo>
                  <a:pt x="319" y="33"/>
                </a:lnTo>
                <a:lnTo>
                  <a:pt x="321" y="33"/>
                </a:lnTo>
                <a:lnTo>
                  <a:pt x="323" y="33"/>
                </a:lnTo>
                <a:lnTo>
                  <a:pt x="324" y="35"/>
                </a:lnTo>
                <a:lnTo>
                  <a:pt x="328" y="35"/>
                </a:lnTo>
                <a:lnTo>
                  <a:pt x="332" y="33"/>
                </a:lnTo>
                <a:lnTo>
                  <a:pt x="338" y="31"/>
                </a:lnTo>
                <a:lnTo>
                  <a:pt x="340" y="31"/>
                </a:lnTo>
                <a:lnTo>
                  <a:pt x="342" y="27"/>
                </a:lnTo>
                <a:lnTo>
                  <a:pt x="346" y="25"/>
                </a:lnTo>
                <a:lnTo>
                  <a:pt x="348" y="23"/>
                </a:lnTo>
                <a:lnTo>
                  <a:pt x="357" y="22"/>
                </a:lnTo>
                <a:lnTo>
                  <a:pt x="357" y="20"/>
                </a:lnTo>
                <a:lnTo>
                  <a:pt x="361" y="20"/>
                </a:lnTo>
                <a:lnTo>
                  <a:pt x="361" y="18"/>
                </a:lnTo>
                <a:lnTo>
                  <a:pt x="361" y="14"/>
                </a:lnTo>
                <a:lnTo>
                  <a:pt x="363" y="14"/>
                </a:lnTo>
                <a:lnTo>
                  <a:pt x="367" y="16"/>
                </a:lnTo>
                <a:lnTo>
                  <a:pt x="369" y="16"/>
                </a:lnTo>
                <a:lnTo>
                  <a:pt x="371" y="16"/>
                </a:lnTo>
                <a:lnTo>
                  <a:pt x="371" y="18"/>
                </a:lnTo>
                <a:lnTo>
                  <a:pt x="374" y="18"/>
                </a:lnTo>
                <a:lnTo>
                  <a:pt x="376" y="20"/>
                </a:lnTo>
                <a:lnTo>
                  <a:pt x="378" y="22"/>
                </a:lnTo>
                <a:lnTo>
                  <a:pt x="382" y="23"/>
                </a:lnTo>
                <a:lnTo>
                  <a:pt x="384" y="23"/>
                </a:lnTo>
                <a:lnTo>
                  <a:pt x="384" y="22"/>
                </a:lnTo>
                <a:lnTo>
                  <a:pt x="384" y="20"/>
                </a:lnTo>
                <a:lnTo>
                  <a:pt x="384" y="18"/>
                </a:lnTo>
                <a:lnTo>
                  <a:pt x="382" y="16"/>
                </a:lnTo>
                <a:lnTo>
                  <a:pt x="380" y="14"/>
                </a:lnTo>
                <a:lnTo>
                  <a:pt x="380" y="12"/>
                </a:lnTo>
                <a:lnTo>
                  <a:pt x="382" y="12"/>
                </a:lnTo>
                <a:lnTo>
                  <a:pt x="382" y="10"/>
                </a:lnTo>
                <a:lnTo>
                  <a:pt x="386" y="10"/>
                </a:lnTo>
                <a:lnTo>
                  <a:pt x="388" y="10"/>
                </a:lnTo>
                <a:lnTo>
                  <a:pt x="390" y="10"/>
                </a:lnTo>
                <a:lnTo>
                  <a:pt x="392" y="10"/>
                </a:lnTo>
                <a:lnTo>
                  <a:pt x="396" y="8"/>
                </a:lnTo>
                <a:lnTo>
                  <a:pt x="397" y="8"/>
                </a:lnTo>
                <a:lnTo>
                  <a:pt x="399" y="6"/>
                </a:lnTo>
                <a:lnTo>
                  <a:pt x="399" y="4"/>
                </a:lnTo>
                <a:lnTo>
                  <a:pt x="405" y="2"/>
                </a:lnTo>
                <a:lnTo>
                  <a:pt x="409" y="0"/>
                </a:lnTo>
                <a:lnTo>
                  <a:pt x="411" y="0"/>
                </a:lnTo>
                <a:lnTo>
                  <a:pt x="415" y="0"/>
                </a:lnTo>
                <a:lnTo>
                  <a:pt x="415" y="2"/>
                </a:lnTo>
                <a:lnTo>
                  <a:pt x="417" y="2"/>
                </a:lnTo>
                <a:lnTo>
                  <a:pt x="419" y="4"/>
                </a:lnTo>
                <a:lnTo>
                  <a:pt x="419" y="6"/>
                </a:lnTo>
                <a:lnTo>
                  <a:pt x="419" y="8"/>
                </a:lnTo>
                <a:lnTo>
                  <a:pt x="419" y="1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5682431" y="2348302"/>
            <a:ext cx="802931" cy="914168"/>
          </a:xfrm>
          <a:custGeom>
            <a:avLst/>
            <a:gdLst>
              <a:gd name="T0" fmla="*/ 321 w 397"/>
              <a:gd name="T1" fmla="*/ 94 h 452"/>
              <a:gd name="T2" fmla="*/ 238 w 397"/>
              <a:gd name="T3" fmla="*/ 85 h 452"/>
              <a:gd name="T4" fmla="*/ 175 w 397"/>
              <a:gd name="T5" fmla="*/ 71 h 452"/>
              <a:gd name="T6" fmla="*/ 133 w 397"/>
              <a:gd name="T7" fmla="*/ 93 h 452"/>
              <a:gd name="T8" fmla="*/ 102 w 397"/>
              <a:gd name="T9" fmla="*/ 100 h 452"/>
              <a:gd name="T10" fmla="*/ 94 w 397"/>
              <a:gd name="T11" fmla="*/ 123 h 452"/>
              <a:gd name="T12" fmla="*/ 69 w 397"/>
              <a:gd name="T13" fmla="*/ 146 h 452"/>
              <a:gd name="T14" fmla="*/ 88 w 397"/>
              <a:gd name="T15" fmla="*/ 156 h 452"/>
              <a:gd name="T16" fmla="*/ 104 w 397"/>
              <a:gd name="T17" fmla="*/ 164 h 452"/>
              <a:gd name="T18" fmla="*/ 111 w 397"/>
              <a:gd name="T19" fmla="*/ 185 h 452"/>
              <a:gd name="T20" fmla="*/ 98 w 397"/>
              <a:gd name="T21" fmla="*/ 200 h 452"/>
              <a:gd name="T22" fmla="*/ 119 w 397"/>
              <a:gd name="T23" fmla="*/ 212 h 452"/>
              <a:gd name="T24" fmla="*/ 156 w 397"/>
              <a:gd name="T25" fmla="*/ 216 h 452"/>
              <a:gd name="T26" fmla="*/ 167 w 397"/>
              <a:gd name="T27" fmla="*/ 233 h 452"/>
              <a:gd name="T28" fmla="*/ 138 w 397"/>
              <a:gd name="T29" fmla="*/ 252 h 452"/>
              <a:gd name="T30" fmla="*/ 113 w 397"/>
              <a:gd name="T31" fmla="*/ 267 h 452"/>
              <a:gd name="T32" fmla="*/ 111 w 397"/>
              <a:gd name="T33" fmla="*/ 287 h 452"/>
              <a:gd name="T34" fmla="*/ 140 w 397"/>
              <a:gd name="T35" fmla="*/ 304 h 452"/>
              <a:gd name="T36" fmla="*/ 148 w 397"/>
              <a:gd name="T37" fmla="*/ 325 h 452"/>
              <a:gd name="T38" fmla="*/ 140 w 397"/>
              <a:gd name="T39" fmla="*/ 350 h 452"/>
              <a:gd name="T40" fmla="*/ 115 w 397"/>
              <a:gd name="T41" fmla="*/ 361 h 452"/>
              <a:gd name="T42" fmla="*/ 136 w 397"/>
              <a:gd name="T43" fmla="*/ 377 h 452"/>
              <a:gd name="T44" fmla="*/ 152 w 397"/>
              <a:gd name="T45" fmla="*/ 394 h 452"/>
              <a:gd name="T46" fmla="*/ 177 w 397"/>
              <a:gd name="T47" fmla="*/ 408 h 452"/>
              <a:gd name="T48" fmla="*/ 194 w 397"/>
              <a:gd name="T49" fmla="*/ 438 h 452"/>
              <a:gd name="T50" fmla="*/ 182 w 397"/>
              <a:gd name="T51" fmla="*/ 450 h 452"/>
              <a:gd name="T52" fmla="*/ 165 w 397"/>
              <a:gd name="T53" fmla="*/ 438 h 452"/>
              <a:gd name="T54" fmla="*/ 144 w 397"/>
              <a:gd name="T55" fmla="*/ 429 h 452"/>
              <a:gd name="T56" fmla="*/ 123 w 397"/>
              <a:gd name="T57" fmla="*/ 421 h 452"/>
              <a:gd name="T58" fmla="*/ 108 w 397"/>
              <a:gd name="T59" fmla="*/ 411 h 452"/>
              <a:gd name="T60" fmla="*/ 88 w 397"/>
              <a:gd name="T61" fmla="*/ 402 h 452"/>
              <a:gd name="T62" fmla="*/ 71 w 397"/>
              <a:gd name="T63" fmla="*/ 402 h 452"/>
              <a:gd name="T64" fmla="*/ 50 w 397"/>
              <a:gd name="T65" fmla="*/ 379 h 452"/>
              <a:gd name="T66" fmla="*/ 42 w 397"/>
              <a:gd name="T67" fmla="*/ 365 h 452"/>
              <a:gd name="T68" fmla="*/ 38 w 397"/>
              <a:gd name="T69" fmla="*/ 344 h 452"/>
              <a:gd name="T70" fmla="*/ 44 w 397"/>
              <a:gd name="T71" fmla="*/ 323 h 452"/>
              <a:gd name="T72" fmla="*/ 42 w 397"/>
              <a:gd name="T73" fmla="*/ 298 h 452"/>
              <a:gd name="T74" fmla="*/ 38 w 397"/>
              <a:gd name="T75" fmla="*/ 277 h 452"/>
              <a:gd name="T76" fmla="*/ 35 w 397"/>
              <a:gd name="T77" fmla="*/ 248 h 452"/>
              <a:gd name="T78" fmla="*/ 25 w 397"/>
              <a:gd name="T79" fmla="*/ 223 h 452"/>
              <a:gd name="T80" fmla="*/ 17 w 397"/>
              <a:gd name="T81" fmla="*/ 192 h 452"/>
              <a:gd name="T82" fmla="*/ 12 w 397"/>
              <a:gd name="T83" fmla="*/ 166 h 452"/>
              <a:gd name="T84" fmla="*/ 0 w 397"/>
              <a:gd name="T85" fmla="*/ 152 h 452"/>
              <a:gd name="T86" fmla="*/ 8 w 397"/>
              <a:gd name="T87" fmla="*/ 127 h 452"/>
              <a:gd name="T88" fmla="*/ 15 w 397"/>
              <a:gd name="T89" fmla="*/ 110 h 452"/>
              <a:gd name="T90" fmla="*/ 38 w 397"/>
              <a:gd name="T91" fmla="*/ 108 h 452"/>
              <a:gd name="T92" fmla="*/ 52 w 397"/>
              <a:gd name="T93" fmla="*/ 100 h 452"/>
              <a:gd name="T94" fmla="*/ 58 w 397"/>
              <a:gd name="T95" fmla="*/ 83 h 452"/>
              <a:gd name="T96" fmla="*/ 75 w 397"/>
              <a:gd name="T97" fmla="*/ 68 h 452"/>
              <a:gd name="T98" fmla="*/ 94 w 397"/>
              <a:gd name="T99" fmla="*/ 62 h 452"/>
              <a:gd name="T100" fmla="*/ 113 w 397"/>
              <a:gd name="T101" fmla="*/ 52 h 452"/>
              <a:gd name="T102" fmla="*/ 125 w 397"/>
              <a:gd name="T103" fmla="*/ 39 h 452"/>
              <a:gd name="T104" fmla="*/ 127 w 397"/>
              <a:gd name="T105" fmla="*/ 20 h 452"/>
              <a:gd name="T106" fmla="*/ 138 w 397"/>
              <a:gd name="T107" fmla="*/ 6 h 452"/>
              <a:gd name="T108" fmla="*/ 202 w 397"/>
              <a:gd name="T109" fmla="*/ 14 h 452"/>
              <a:gd name="T110" fmla="*/ 248 w 397"/>
              <a:gd name="T111" fmla="*/ 12 h 452"/>
              <a:gd name="T112" fmla="*/ 269 w 397"/>
              <a:gd name="T113" fmla="*/ 41 h 452"/>
              <a:gd name="T114" fmla="*/ 309 w 397"/>
              <a:gd name="T115" fmla="*/ 58 h 452"/>
              <a:gd name="T116" fmla="*/ 340 w 397"/>
              <a:gd name="T117" fmla="*/ 56 h 452"/>
              <a:gd name="T118" fmla="*/ 373 w 397"/>
              <a:gd name="T119" fmla="*/ 8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7" h="452">
                <a:moveTo>
                  <a:pt x="371" y="116"/>
                </a:moveTo>
                <a:lnTo>
                  <a:pt x="371" y="112"/>
                </a:lnTo>
                <a:lnTo>
                  <a:pt x="367" y="112"/>
                </a:lnTo>
                <a:lnTo>
                  <a:pt x="365" y="112"/>
                </a:lnTo>
                <a:lnTo>
                  <a:pt x="361" y="108"/>
                </a:lnTo>
                <a:lnTo>
                  <a:pt x="355" y="106"/>
                </a:lnTo>
                <a:lnTo>
                  <a:pt x="351" y="104"/>
                </a:lnTo>
                <a:lnTo>
                  <a:pt x="353" y="102"/>
                </a:lnTo>
                <a:lnTo>
                  <a:pt x="355" y="100"/>
                </a:lnTo>
                <a:lnTo>
                  <a:pt x="355" y="98"/>
                </a:lnTo>
                <a:lnTo>
                  <a:pt x="332" y="94"/>
                </a:lnTo>
                <a:lnTo>
                  <a:pt x="328" y="96"/>
                </a:lnTo>
                <a:lnTo>
                  <a:pt x="321" y="94"/>
                </a:lnTo>
                <a:lnTo>
                  <a:pt x="315" y="98"/>
                </a:lnTo>
                <a:lnTo>
                  <a:pt x="311" y="98"/>
                </a:lnTo>
                <a:lnTo>
                  <a:pt x="309" y="98"/>
                </a:lnTo>
                <a:lnTo>
                  <a:pt x="305" y="96"/>
                </a:lnTo>
                <a:lnTo>
                  <a:pt x="303" y="94"/>
                </a:lnTo>
                <a:lnTo>
                  <a:pt x="301" y="96"/>
                </a:lnTo>
                <a:lnTo>
                  <a:pt x="292" y="91"/>
                </a:lnTo>
                <a:lnTo>
                  <a:pt x="278" y="91"/>
                </a:lnTo>
                <a:lnTo>
                  <a:pt x="277" y="89"/>
                </a:lnTo>
                <a:lnTo>
                  <a:pt x="275" y="91"/>
                </a:lnTo>
                <a:lnTo>
                  <a:pt x="255" y="91"/>
                </a:lnTo>
                <a:lnTo>
                  <a:pt x="252" y="89"/>
                </a:lnTo>
                <a:lnTo>
                  <a:pt x="238" y="85"/>
                </a:lnTo>
                <a:lnTo>
                  <a:pt x="223" y="73"/>
                </a:lnTo>
                <a:lnTo>
                  <a:pt x="219" y="73"/>
                </a:lnTo>
                <a:lnTo>
                  <a:pt x="213" y="73"/>
                </a:lnTo>
                <a:lnTo>
                  <a:pt x="209" y="73"/>
                </a:lnTo>
                <a:lnTo>
                  <a:pt x="205" y="71"/>
                </a:lnTo>
                <a:lnTo>
                  <a:pt x="204" y="73"/>
                </a:lnTo>
                <a:lnTo>
                  <a:pt x="202" y="71"/>
                </a:lnTo>
                <a:lnTo>
                  <a:pt x="200" y="71"/>
                </a:lnTo>
                <a:lnTo>
                  <a:pt x="198" y="71"/>
                </a:lnTo>
                <a:lnTo>
                  <a:pt x="194" y="71"/>
                </a:lnTo>
                <a:lnTo>
                  <a:pt x="190" y="70"/>
                </a:lnTo>
                <a:lnTo>
                  <a:pt x="182" y="70"/>
                </a:lnTo>
                <a:lnTo>
                  <a:pt x="175" y="71"/>
                </a:lnTo>
                <a:lnTo>
                  <a:pt x="173" y="70"/>
                </a:lnTo>
                <a:lnTo>
                  <a:pt x="161" y="81"/>
                </a:lnTo>
                <a:lnTo>
                  <a:pt x="159" y="81"/>
                </a:lnTo>
                <a:lnTo>
                  <a:pt x="156" y="83"/>
                </a:lnTo>
                <a:lnTo>
                  <a:pt x="144" y="89"/>
                </a:lnTo>
                <a:lnTo>
                  <a:pt x="142" y="91"/>
                </a:lnTo>
                <a:lnTo>
                  <a:pt x="142" y="93"/>
                </a:lnTo>
                <a:lnTo>
                  <a:pt x="142" y="94"/>
                </a:lnTo>
                <a:lnTo>
                  <a:pt x="138" y="94"/>
                </a:lnTo>
                <a:lnTo>
                  <a:pt x="136" y="93"/>
                </a:lnTo>
                <a:lnTo>
                  <a:pt x="134" y="91"/>
                </a:lnTo>
                <a:lnTo>
                  <a:pt x="134" y="89"/>
                </a:lnTo>
                <a:lnTo>
                  <a:pt x="133" y="93"/>
                </a:lnTo>
                <a:lnTo>
                  <a:pt x="131" y="93"/>
                </a:lnTo>
                <a:lnTo>
                  <a:pt x="125" y="93"/>
                </a:lnTo>
                <a:lnTo>
                  <a:pt x="121" y="89"/>
                </a:lnTo>
                <a:lnTo>
                  <a:pt x="117" y="89"/>
                </a:lnTo>
                <a:lnTo>
                  <a:pt x="113" y="89"/>
                </a:lnTo>
                <a:lnTo>
                  <a:pt x="109" y="89"/>
                </a:lnTo>
                <a:lnTo>
                  <a:pt x="108" y="91"/>
                </a:lnTo>
                <a:lnTo>
                  <a:pt x="106" y="93"/>
                </a:lnTo>
                <a:lnTo>
                  <a:pt x="106" y="94"/>
                </a:lnTo>
                <a:lnTo>
                  <a:pt x="106" y="96"/>
                </a:lnTo>
                <a:lnTo>
                  <a:pt x="102" y="96"/>
                </a:lnTo>
                <a:lnTo>
                  <a:pt x="102" y="98"/>
                </a:lnTo>
                <a:lnTo>
                  <a:pt x="102" y="100"/>
                </a:lnTo>
                <a:lnTo>
                  <a:pt x="102" y="102"/>
                </a:lnTo>
                <a:lnTo>
                  <a:pt x="102" y="104"/>
                </a:lnTo>
                <a:lnTo>
                  <a:pt x="106" y="106"/>
                </a:lnTo>
                <a:lnTo>
                  <a:pt x="106" y="108"/>
                </a:lnTo>
                <a:lnTo>
                  <a:pt x="108" y="110"/>
                </a:lnTo>
                <a:lnTo>
                  <a:pt x="106" y="112"/>
                </a:lnTo>
                <a:lnTo>
                  <a:pt x="106" y="114"/>
                </a:lnTo>
                <a:lnTo>
                  <a:pt x="104" y="114"/>
                </a:lnTo>
                <a:lnTo>
                  <a:pt x="102" y="116"/>
                </a:lnTo>
                <a:lnTo>
                  <a:pt x="98" y="119"/>
                </a:lnTo>
                <a:lnTo>
                  <a:pt x="96" y="121"/>
                </a:lnTo>
                <a:lnTo>
                  <a:pt x="94" y="121"/>
                </a:lnTo>
                <a:lnTo>
                  <a:pt x="94" y="123"/>
                </a:lnTo>
                <a:lnTo>
                  <a:pt x="94" y="125"/>
                </a:lnTo>
                <a:lnTo>
                  <a:pt x="92" y="127"/>
                </a:lnTo>
                <a:lnTo>
                  <a:pt x="92" y="129"/>
                </a:lnTo>
                <a:lnTo>
                  <a:pt x="94" y="131"/>
                </a:lnTo>
                <a:lnTo>
                  <a:pt x="94" y="133"/>
                </a:lnTo>
                <a:lnTo>
                  <a:pt x="92" y="133"/>
                </a:lnTo>
                <a:lnTo>
                  <a:pt x="86" y="137"/>
                </a:lnTo>
                <a:lnTo>
                  <a:pt x="85" y="137"/>
                </a:lnTo>
                <a:lnTo>
                  <a:pt x="79" y="139"/>
                </a:lnTo>
                <a:lnTo>
                  <a:pt x="77" y="141"/>
                </a:lnTo>
                <a:lnTo>
                  <a:pt x="73" y="143"/>
                </a:lnTo>
                <a:lnTo>
                  <a:pt x="71" y="146"/>
                </a:lnTo>
                <a:lnTo>
                  <a:pt x="69" y="146"/>
                </a:lnTo>
                <a:lnTo>
                  <a:pt x="69" y="148"/>
                </a:lnTo>
                <a:lnTo>
                  <a:pt x="67" y="150"/>
                </a:lnTo>
                <a:lnTo>
                  <a:pt x="67" y="152"/>
                </a:lnTo>
                <a:lnTo>
                  <a:pt x="67" y="154"/>
                </a:lnTo>
                <a:lnTo>
                  <a:pt x="69" y="154"/>
                </a:lnTo>
                <a:lnTo>
                  <a:pt x="71" y="156"/>
                </a:lnTo>
                <a:lnTo>
                  <a:pt x="77" y="156"/>
                </a:lnTo>
                <a:lnTo>
                  <a:pt x="77" y="154"/>
                </a:lnTo>
                <a:lnTo>
                  <a:pt x="79" y="154"/>
                </a:lnTo>
                <a:lnTo>
                  <a:pt x="81" y="156"/>
                </a:lnTo>
                <a:lnTo>
                  <a:pt x="86" y="156"/>
                </a:lnTo>
                <a:lnTo>
                  <a:pt x="86" y="158"/>
                </a:lnTo>
                <a:lnTo>
                  <a:pt x="88" y="156"/>
                </a:lnTo>
                <a:lnTo>
                  <a:pt x="94" y="156"/>
                </a:lnTo>
                <a:lnTo>
                  <a:pt x="96" y="154"/>
                </a:lnTo>
                <a:lnTo>
                  <a:pt x="96" y="152"/>
                </a:lnTo>
                <a:lnTo>
                  <a:pt x="98" y="152"/>
                </a:lnTo>
                <a:lnTo>
                  <a:pt x="100" y="154"/>
                </a:lnTo>
                <a:lnTo>
                  <a:pt x="104" y="156"/>
                </a:lnTo>
                <a:lnTo>
                  <a:pt x="102" y="158"/>
                </a:lnTo>
                <a:lnTo>
                  <a:pt x="100" y="160"/>
                </a:lnTo>
                <a:lnTo>
                  <a:pt x="102" y="162"/>
                </a:lnTo>
                <a:lnTo>
                  <a:pt x="102" y="160"/>
                </a:lnTo>
                <a:lnTo>
                  <a:pt x="104" y="160"/>
                </a:lnTo>
                <a:lnTo>
                  <a:pt x="104" y="162"/>
                </a:lnTo>
                <a:lnTo>
                  <a:pt x="104" y="164"/>
                </a:lnTo>
                <a:lnTo>
                  <a:pt x="104" y="166"/>
                </a:lnTo>
                <a:lnTo>
                  <a:pt x="106" y="166"/>
                </a:lnTo>
                <a:lnTo>
                  <a:pt x="113" y="167"/>
                </a:lnTo>
                <a:lnTo>
                  <a:pt x="113" y="169"/>
                </a:lnTo>
                <a:lnTo>
                  <a:pt x="113" y="171"/>
                </a:lnTo>
                <a:lnTo>
                  <a:pt x="115" y="177"/>
                </a:lnTo>
                <a:lnTo>
                  <a:pt x="115" y="179"/>
                </a:lnTo>
                <a:lnTo>
                  <a:pt x="115" y="181"/>
                </a:lnTo>
                <a:lnTo>
                  <a:pt x="117" y="181"/>
                </a:lnTo>
                <a:lnTo>
                  <a:pt x="115" y="183"/>
                </a:lnTo>
                <a:lnTo>
                  <a:pt x="115" y="185"/>
                </a:lnTo>
                <a:lnTo>
                  <a:pt x="113" y="185"/>
                </a:lnTo>
                <a:lnTo>
                  <a:pt x="111" y="185"/>
                </a:lnTo>
                <a:lnTo>
                  <a:pt x="109" y="187"/>
                </a:lnTo>
                <a:lnTo>
                  <a:pt x="108" y="187"/>
                </a:lnTo>
                <a:lnTo>
                  <a:pt x="108" y="189"/>
                </a:lnTo>
                <a:lnTo>
                  <a:pt x="108" y="191"/>
                </a:lnTo>
                <a:lnTo>
                  <a:pt x="106" y="191"/>
                </a:lnTo>
                <a:lnTo>
                  <a:pt x="104" y="192"/>
                </a:lnTo>
                <a:lnTo>
                  <a:pt x="104" y="194"/>
                </a:lnTo>
                <a:lnTo>
                  <a:pt x="102" y="194"/>
                </a:lnTo>
                <a:lnTo>
                  <a:pt x="102" y="196"/>
                </a:lnTo>
                <a:lnTo>
                  <a:pt x="100" y="200"/>
                </a:lnTo>
                <a:lnTo>
                  <a:pt x="100" y="198"/>
                </a:lnTo>
                <a:lnTo>
                  <a:pt x="98" y="198"/>
                </a:lnTo>
                <a:lnTo>
                  <a:pt x="98" y="200"/>
                </a:lnTo>
                <a:lnTo>
                  <a:pt x="96" y="202"/>
                </a:lnTo>
                <a:lnTo>
                  <a:pt x="96" y="204"/>
                </a:lnTo>
                <a:lnTo>
                  <a:pt x="96" y="206"/>
                </a:lnTo>
                <a:lnTo>
                  <a:pt x="94" y="208"/>
                </a:lnTo>
                <a:lnTo>
                  <a:pt x="96" y="210"/>
                </a:lnTo>
                <a:lnTo>
                  <a:pt x="98" y="212"/>
                </a:lnTo>
                <a:lnTo>
                  <a:pt x="100" y="212"/>
                </a:lnTo>
                <a:lnTo>
                  <a:pt x="102" y="214"/>
                </a:lnTo>
                <a:lnTo>
                  <a:pt x="108" y="217"/>
                </a:lnTo>
                <a:lnTo>
                  <a:pt x="111" y="216"/>
                </a:lnTo>
                <a:lnTo>
                  <a:pt x="117" y="214"/>
                </a:lnTo>
                <a:lnTo>
                  <a:pt x="117" y="212"/>
                </a:lnTo>
                <a:lnTo>
                  <a:pt x="119" y="212"/>
                </a:lnTo>
                <a:lnTo>
                  <a:pt x="123" y="212"/>
                </a:lnTo>
                <a:lnTo>
                  <a:pt x="125" y="214"/>
                </a:lnTo>
                <a:lnTo>
                  <a:pt x="129" y="212"/>
                </a:lnTo>
                <a:lnTo>
                  <a:pt x="131" y="212"/>
                </a:lnTo>
                <a:lnTo>
                  <a:pt x="136" y="212"/>
                </a:lnTo>
                <a:lnTo>
                  <a:pt x="138" y="210"/>
                </a:lnTo>
                <a:lnTo>
                  <a:pt x="140" y="210"/>
                </a:lnTo>
                <a:lnTo>
                  <a:pt x="142" y="212"/>
                </a:lnTo>
                <a:lnTo>
                  <a:pt x="146" y="214"/>
                </a:lnTo>
                <a:lnTo>
                  <a:pt x="148" y="214"/>
                </a:lnTo>
                <a:lnTo>
                  <a:pt x="150" y="216"/>
                </a:lnTo>
                <a:lnTo>
                  <a:pt x="152" y="216"/>
                </a:lnTo>
                <a:lnTo>
                  <a:pt x="156" y="216"/>
                </a:lnTo>
                <a:lnTo>
                  <a:pt x="156" y="214"/>
                </a:lnTo>
                <a:lnTo>
                  <a:pt x="159" y="216"/>
                </a:lnTo>
                <a:lnTo>
                  <a:pt x="163" y="217"/>
                </a:lnTo>
                <a:lnTo>
                  <a:pt x="163" y="219"/>
                </a:lnTo>
                <a:lnTo>
                  <a:pt x="165" y="221"/>
                </a:lnTo>
                <a:lnTo>
                  <a:pt x="165" y="223"/>
                </a:lnTo>
                <a:lnTo>
                  <a:pt x="165" y="225"/>
                </a:lnTo>
                <a:lnTo>
                  <a:pt x="167" y="225"/>
                </a:lnTo>
                <a:lnTo>
                  <a:pt x="167" y="227"/>
                </a:lnTo>
                <a:lnTo>
                  <a:pt x="165" y="227"/>
                </a:lnTo>
                <a:lnTo>
                  <a:pt x="167" y="229"/>
                </a:lnTo>
                <a:lnTo>
                  <a:pt x="169" y="231"/>
                </a:lnTo>
                <a:lnTo>
                  <a:pt x="167" y="233"/>
                </a:lnTo>
                <a:lnTo>
                  <a:pt x="167" y="237"/>
                </a:lnTo>
                <a:lnTo>
                  <a:pt x="167" y="239"/>
                </a:lnTo>
                <a:lnTo>
                  <a:pt x="163" y="240"/>
                </a:lnTo>
                <a:lnTo>
                  <a:pt x="161" y="242"/>
                </a:lnTo>
                <a:lnTo>
                  <a:pt x="157" y="244"/>
                </a:lnTo>
                <a:lnTo>
                  <a:pt x="156" y="246"/>
                </a:lnTo>
                <a:lnTo>
                  <a:pt x="154" y="246"/>
                </a:lnTo>
                <a:lnTo>
                  <a:pt x="154" y="248"/>
                </a:lnTo>
                <a:lnTo>
                  <a:pt x="152" y="248"/>
                </a:lnTo>
                <a:lnTo>
                  <a:pt x="150" y="250"/>
                </a:lnTo>
                <a:lnTo>
                  <a:pt x="146" y="250"/>
                </a:lnTo>
                <a:lnTo>
                  <a:pt x="142" y="250"/>
                </a:lnTo>
                <a:lnTo>
                  <a:pt x="138" y="252"/>
                </a:lnTo>
                <a:lnTo>
                  <a:pt x="136" y="252"/>
                </a:lnTo>
                <a:lnTo>
                  <a:pt x="134" y="252"/>
                </a:lnTo>
                <a:lnTo>
                  <a:pt x="133" y="252"/>
                </a:lnTo>
                <a:lnTo>
                  <a:pt x="127" y="252"/>
                </a:lnTo>
                <a:lnTo>
                  <a:pt x="125" y="254"/>
                </a:lnTo>
                <a:lnTo>
                  <a:pt x="123" y="256"/>
                </a:lnTo>
                <a:lnTo>
                  <a:pt x="121" y="256"/>
                </a:lnTo>
                <a:lnTo>
                  <a:pt x="121" y="258"/>
                </a:lnTo>
                <a:lnTo>
                  <a:pt x="119" y="260"/>
                </a:lnTo>
                <a:lnTo>
                  <a:pt x="117" y="262"/>
                </a:lnTo>
                <a:lnTo>
                  <a:pt x="117" y="264"/>
                </a:lnTo>
                <a:lnTo>
                  <a:pt x="115" y="267"/>
                </a:lnTo>
                <a:lnTo>
                  <a:pt x="113" y="267"/>
                </a:lnTo>
                <a:lnTo>
                  <a:pt x="111" y="269"/>
                </a:lnTo>
                <a:lnTo>
                  <a:pt x="109" y="269"/>
                </a:lnTo>
                <a:lnTo>
                  <a:pt x="108" y="271"/>
                </a:lnTo>
                <a:lnTo>
                  <a:pt x="108" y="273"/>
                </a:lnTo>
                <a:lnTo>
                  <a:pt x="109" y="275"/>
                </a:lnTo>
                <a:lnTo>
                  <a:pt x="111" y="275"/>
                </a:lnTo>
                <a:lnTo>
                  <a:pt x="111" y="277"/>
                </a:lnTo>
                <a:lnTo>
                  <a:pt x="111" y="279"/>
                </a:lnTo>
                <a:lnTo>
                  <a:pt x="113" y="279"/>
                </a:lnTo>
                <a:lnTo>
                  <a:pt x="111" y="281"/>
                </a:lnTo>
                <a:lnTo>
                  <a:pt x="113" y="285"/>
                </a:lnTo>
                <a:lnTo>
                  <a:pt x="111" y="285"/>
                </a:lnTo>
                <a:lnTo>
                  <a:pt x="111" y="287"/>
                </a:lnTo>
                <a:lnTo>
                  <a:pt x="113" y="288"/>
                </a:lnTo>
                <a:lnTo>
                  <a:pt x="115" y="290"/>
                </a:lnTo>
                <a:lnTo>
                  <a:pt x="117" y="292"/>
                </a:lnTo>
                <a:lnTo>
                  <a:pt x="119" y="296"/>
                </a:lnTo>
                <a:lnTo>
                  <a:pt x="121" y="298"/>
                </a:lnTo>
                <a:lnTo>
                  <a:pt x="125" y="300"/>
                </a:lnTo>
                <a:lnTo>
                  <a:pt x="127" y="298"/>
                </a:lnTo>
                <a:lnTo>
                  <a:pt x="129" y="298"/>
                </a:lnTo>
                <a:lnTo>
                  <a:pt x="131" y="298"/>
                </a:lnTo>
                <a:lnTo>
                  <a:pt x="133" y="300"/>
                </a:lnTo>
                <a:lnTo>
                  <a:pt x="136" y="300"/>
                </a:lnTo>
                <a:lnTo>
                  <a:pt x="136" y="302"/>
                </a:lnTo>
                <a:lnTo>
                  <a:pt x="140" y="304"/>
                </a:lnTo>
                <a:lnTo>
                  <a:pt x="142" y="304"/>
                </a:lnTo>
                <a:lnTo>
                  <a:pt x="142" y="306"/>
                </a:lnTo>
                <a:lnTo>
                  <a:pt x="144" y="306"/>
                </a:lnTo>
                <a:lnTo>
                  <a:pt x="144" y="308"/>
                </a:lnTo>
                <a:lnTo>
                  <a:pt x="144" y="312"/>
                </a:lnTo>
                <a:lnTo>
                  <a:pt x="146" y="312"/>
                </a:lnTo>
                <a:lnTo>
                  <a:pt x="146" y="313"/>
                </a:lnTo>
                <a:lnTo>
                  <a:pt x="150" y="315"/>
                </a:lnTo>
                <a:lnTo>
                  <a:pt x="152" y="317"/>
                </a:lnTo>
                <a:lnTo>
                  <a:pt x="150" y="319"/>
                </a:lnTo>
                <a:lnTo>
                  <a:pt x="150" y="321"/>
                </a:lnTo>
                <a:lnTo>
                  <a:pt x="150" y="323"/>
                </a:lnTo>
                <a:lnTo>
                  <a:pt x="148" y="325"/>
                </a:lnTo>
                <a:lnTo>
                  <a:pt x="148" y="327"/>
                </a:lnTo>
                <a:lnTo>
                  <a:pt x="148" y="331"/>
                </a:lnTo>
                <a:lnTo>
                  <a:pt x="150" y="331"/>
                </a:lnTo>
                <a:lnTo>
                  <a:pt x="150" y="335"/>
                </a:lnTo>
                <a:lnTo>
                  <a:pt x="150" y="338"/>
                </a:lnTo>
                <a:lnTo>
                  <a:pt x="148" y="338"/>
                </a:lnTo>
                <a:lnTo>
                  <a:pt x="146" y="340"/>
                </a:lnTo>
                <a:lnTo>
                  <a:pt x="146" y="342"/>
                </a:lnTo>
                <a:lnTo>
                  <a:pt x="146" y="344"/>
                </a:lnTo>
                <a:lnTo>
                  <a:pt x="144" y="344"/>
                </a:lnTo>
                <a:lnTo>
                  <a:pt x="144" y="346"/>
                </a:lnTo>
                <a:lnTo>
                  <a:pt x="142" y="348"/>
                </a:lnTo>
                <a:lnTo>
                  <a:pt x="140" y="350"/>
                </a:lnTo>
                <a:lnTo>
                  <a:pt x="138" y="350"/>
                </a:lnTo>
                <a:lnTo>
                  <a:pt x="136" y="352"/>
                </a:lnTo>
                <a:lnTo>
                  <a:pt x="134" y="352"/>
                </a:lnTo>
                <a:lnTo>
                  <a:pt x="133" y="354"/>
                </a:lnTo>
                <a:lnTo>
                  <a:pt x="129" y="354"/>
                </a:lnTo>
                <a:lnTo>
                  <a:pt x="125" y="356"/>
                </a:lnTo>
                <a:lnTo>
                  <a:pt x="125" y="354"/>
                </a:lnTo>
                <a:lnTo>
                  <a:pt x="123" y="354"/>
                </a:lnTo>
                <a:lnTo>
                  <a:pt x="123" y="356"/>
                </a:lnTo>
                <a:lnTo>
                  <a:pt x="119" y="358"/>
                </a:lnTo>
                <a:lnTo>
                  <a:pt x="117" y="358"/>
                </a:lnTo>
                <a:lnTo>
                  <a:pt x="117" y="360"/>
                </a:lnTo>
                <a:lnTo>
                  <a:pt x="115" y="361"/>
                </a:lnTo>
                <a:lnTo>
                  <a:pt x="115" y="363"/>
                </a:lnTo>
                <a:lnTo>
                  <a:pt x="115" y="365"/>
                </a:lnTo>
                <a:lnTo>
                  <a:pt x="115" y="367"/>
                </a:lnTo>
                <a:lnTo>
                  <a:pt x="117" y="367"/>
                </a:lnTo>
                <a:lnTo>
                  <a:pt x="119" y="369"/>
                </a:lnTo>
                <a:lnTo>
                  <a:pt x="121" y="371"/>
                </a:lnTo>
                <a:lnTo>
                  <a:pt x="125" y="369"/>
                </a:lnTo>
                <a:lnTo>
                  <a:pt x="125" y="371"/>
                </a:lnTo>
                <a:lnTo>
                  <a:pt x="127" y="371"/>
                </a:lnTo>
                <a:lnTo>
                  <a:pt x="129" y="371"/>
                </a:lnTo>
                <a:lnTo>
                  <a:pt x="131" y="375"/>
                </a:lnTo>
                <a:lnTo>
                  <a:pt x="134" y="377"/>
                </a:lnTo>
                <a:lnTo>
                  <a:pt x="136" y="377"/>
                </a:lnTo>
                <a:lnTo>
                  <a:pt x="138" y="379"/>
                </a:lnTo>
                <a:lnTo>
                  <a:pt x="140" y="379"/>
                </a:lnTo>
                <a:lnTo>
                  <a:pt x="142" y="381"/>
                </a:lnTo>
                <a:lnTo>
                  <a:pt x="144" y="383"/>
                </a:lnTo>
                <a:lnTo>
                  <a:pt x="144" y="385"/>
                </a:lnTo>
                <a:lnTo>
                  <a:pt x="146" y="385"/>
                </a:lnTo>
                <a:lnTo>
                  <a:pt x="146" y="386"/>
                </a:lnTo>
                <a:lnTo>
                  <a:pt x="146" y="388"/>
                </a:lnTo>
                <a:lnTo>
                  <a:pt x="148" y="390"/>
                </a:lnTo>
                <a:lnTo>
                  <a:pt x="150" y="390"/>
                </a:lnTo>
                <a:lnTo>
                  <a:pt x="148" y="392"/>
                </a:lnTo>
                <a:lnTo>
                  <a:pt x="148" y="394"/>
                </a:lnTo>
                <a:lnTo>
                  <a:pt x="152" y="394"/>
                </a:lnTo>
                <a:lnTo>
                  <a:pt x="154" y="396"/>
                </a:lnTo>
                <a:lnTo>
                  <a:pt x="156" y="396"/>
                </a:lnTo>
                <a:lnTo>
                  <a:pt x="159" y="398"/>
                </a:lnTo>
                <a:lnTo>
                  <a:pt x="161" y="398"/>
                </a:lnTo>
                <a:lnTo>
                  <a:pt x="161" y="400"/>
                </a:lnTo>
                <a:lnTo>
                  <a:pt x="165" y="400"/>
                </a:lnTo>
                <a:lnTo>
                  <a:pt x="167" y="402"/>
                </a:lnTo>
                <a:lnTo>
                  <a:pt x="169" y="402"/>
                </a:lnTo>
                <a:lnTo>
                  <a:pt x="171" y="402"/>
                </a:lnTo>
                <a:lnTo>
                  <a:pt x="175" y="402"/>
                </a:lnTo>
                <a:lnTo>
                  <a:pt x="175" y="404"/>
                </a:lnTo>
                <a:lnTo>
                  <a:pt x="175" y="406"/>
                </a:lnTo>
                <a:lnTo>
                  <a:pt x="177" y="408"/>
                </a:lnTo>
                <a:lnTo>
                  <a:pt x="179" y="417"/>
                </a:lnTo>
                <a:lnTo>
                  <a:pt x="175" y="421"/>
                </a:lnTo>
                <a:lnTo>
                  <a:pt x="177" y="423"/>
                </a:lnTo>
                <a:lnTo>
                  <a:pt x="181" y="423"/>
                </a:lnTo>
                <a:lnTo>
                  <a:pt x="186" y="425"/>
                </a:lnTo>
                <a:lnTo>
                  <a:pt x="188" y="425"/>
                </a:lnTo>
                <a:lnTo>
                  <a:pt x="190" y="427"/>
                </a:lnTo>
                <a:lnTo>
                  <a:pt x="194" y="429"/>
                </a:lnTo>
                <a:lnTo>
                  <a:pt x="194" y="431"/>
                </a:lnTo>
                <a:lnTo>
                  <a:pt x="194" y="433"/>
                </a:lnTo>
                <a:lnTo>
                  <a:pt x="194" y="434"/>
                </a:lnTo>
                <a:lnTo>
                  <a:pt x="194" y="436"/>
                </a:lnTo>
                <a:lnTo>
                  <a:pt x="194" y="438"/>
                </a:lnTo>
                <a:lnTo>
                  <a:pt x="198" y="442"/>
                </a:lnTo>
                <a:lnTo>
                  <a:pt x="198" y="444"/>
                </a:lnTo>
                <a:lnTo>
                  <a:pt x="198" y="446"/>
                </a:lnTo>
                <a:lnTo>
                  <a:pt x="200" y="446"/>
                </a:lnTo>
                <a:lnTo>
                  <a:pt x="196" y="450"/>
                </a:lnTo>
                <a:lnTo>
                  <a:pt x="194" y="450"/>
                </a:lnTo>
                <a:lnTo>
                  <a:pt x="192" y="452"/>
                </a:lnTo>
                <a:lnTo>
                  <a:pt x="190" y="452"/>
                </a:lnTo>
                <a:lnTo>
                  <a:pt x="188" y="452"/>
                </a:lnTo>
                <a:lnTo>
                  <a:pt x="186" y="452"/>
                </a:lnTo>
                <a:lnTo>
                  <a:pt x="184" y="452"/>
                </a:lnTo>
                <a:lnTo>
                  <a:pt x="182" y="452"/>
                </a:lnTo>
                <a:lnTo>
                  <a:pt x="182" y="450"/>
                </a:lnTo>
                <a:lnTo>
                  <a:pt x="181" y="450"/>
                </a:lnTo>
                <a:lnTo>
                  <a:pt x="181" y="448"/>
                </a:lnTo>
                <a:lnTo>
                  <a:pt x="179" y="448"/>
                </a:lnTo>
                <a:lnTo>
                  <a:pt x="179" y="446"/>
                </a:lnTo>
                <a:lnTo>
                  <a:pt x="179" y="444"/>
                </a:lnTo>
                <a:lnTo>
                  <a:pt x="177" y="444"/>
                </a:lnTo>
                <a:lnTo>
                  <a:pt x="175" y="442"/>
                </a:lnTo>
                <a:lnTo>
                  <a:pt x="173" y="442"/>
                </a:lnTo>
                <a:lnTo>
                  <a:pt x="171" y="440"/>
                </a:lnTo>
                <a:lnTo>
                  <a:pt x="169" y="440"/>
                </a:lnTo>
                <a:lnTo>
                  <a:pt x="167" y="440"/>
                </a:lnTo>
                <a:lnTo>
                  <a:pt x="167" y="438"/>
                </a:lnTo>
                <a:lnTo>
                  <a:pt x="165" y="438"/>
                </a:lnTo>
                <a:lnTo>
                  <a:pt x="163" y="438"/>
                </a:lnTo>
                <a:lnTo>
                  <a:pt x="161" y="436"/>
                </a:lnTo>
                <a:lnTo>
                  <a:pt x="159" y="436"/>
                </a:lnTo>
                <a:lnTo>
                  <a:pt x="159" y="434"/>
                </a:lnTo>
                <a:lnTo>
                  <a:pt x="157" y="434"/>
                </a:lnTo>
                <a:lnTo>
                  <a:pt x="156" y="434"/>
                </a:lnTo>
                <a:lnTo>
                  <a:pt x="154" y="433"/>
                </a:lnTo>
                <a:lnTo>
                  <a:pt x="152" y="433"/>
                </a:lnTo>
                <a:lnTo>
                  <a:pt x="150" y="431"/>
                </a:lnTo>
                <a:lnTo>
                  <a:pt x="148" y="431"/>
                </a:lnTo>
                <a:lnTo>
                  <a:pt x="146" y="431"/>
                </a:lnTo>
                <a:lnTo>
                  <a:pt x="146" y="429"/>
                </a:lnTo>
                <a:lnTo>
                  <a:pt x="144" y="429"/>
                </a:lnTo>
                <a:lnTo>
                  <a:pt x="142" y="429"/>
                </a:lnTo>
                <a:lnTo>
                  <a:pt x="142" y="427"/>
                </a:lnTo>
                <a:lnTo>
                  <a:pt x="140" y="427"/>
                </a:lnTo>
                <a:lnTo>
                  <a:pt x="138" y="427"/>
                </a:lnTo>
                <a:lnTo>
                  <a:pt x="136" y="425"/>
                </a:lnTo>
                <a:lnTo>
                  <a:pt x="134" y="425"/>
                </a:lnTo>
                <a:lnTo>
                  <a:pt x="133" y="423"/>
                </a:lnTo>
                <a:lnTo>
                  <a:pt x="131" y="423"/>
                </a:lnTo>
                <a:lnTo>
                  <a:pt x="129" y="423"/>
                </a:lnTo>
                <a:lnTo>
                  <a:pt x="129" y="421"/>
                </a:lnTo>
                <a:lnTo>
                  <a:pt x="127" y="421"/>
                </a:lnTo>
                <a:lnTo>
                  <a:pt x="125" y="421"/>
                </a:lnTo>
                <a:lnTo>
                  <a:pt x="123" y="421"/>
                </a:lnTo>
                <a:lnTo>
                  <a:pt x="121" y="421"/>
                </a:lnTo>
                <a:lnTo>
                  <a:pt x="121" y="419"/>
                </a:lnTo>
                <a:lnTo>
                  <a:pt x="119" y="419"/>
                </a:lnTo>
                <a:lnTo>
                  <a:pt x="117" y="419"/>
                </a:lnTo>
                <a:lnTo>
                  <a:pt x="117" y="417"/>
                </a:lnTo>
                <a:lnTo>
                  <a:pt x="115" y="417"/>
                </a:lnTo>
                <a:lnTo>
                  <a:pt x="113" y="417"/>
                </a:lnTo>
                <a:lnTo>
                  <a:pt x="113" y="415"/>
                </a:lnTo>
                <a:lnTo>
                  <a:pt x="111" y="415"/>
                </a:lnTo>
                <a:lnTo>
                  <a:pt x="111" y="413"/>
                </a:lnTo>
                <a:lnTo>
                  <a:pt x="109" y="413"/>
                </a:lnTo>
                <a:lnTo>
                  <a:pt x="109" y="411"/>
                </a:lnTo>
                <a:lnTo>
                  <a:pt x="108" y="411"/>
                </a:lnTo>
                <a:lnTo>
                  <a:pt x="108" y="409"/>
                </a:lnTo>
                <a:lnTo>
                  <a:pt x="106" y="408"/>
                </a:lnTo>
                <a:lnTo>
                  <a:pt x="106" y="406"/>
                </a:lnTo>
                <a:lnTo>
                  <a:pt x="104" y="406"/>
                </a:lnTo>
                <a:lnTo>
                  <a:pt x="104" y="404"/>
                </a:lnTo>
                <a:lnTo>
                  <a:pt x="102" y="404"/>
                </a:lnTo>
                <a:lnTo>
                  <a:pt x="100" y="402"/>
                </a:lnTo>
                <a:lnTo>
                  <a:pt x="98" y="402"/>
                </a:lnTo>
                <a:lnTo>
                  <a:pt x="96" y="402"/>
                </a:lnTo>
                <a:lnTo>
                  <a:pt x="94" y="402"/>
                </a:lnTo>
                <a:lnTo>
                  <a:pt x="92" y="402"/>
                </a:lnTo>
                <a:lnTo>
                  <a:pt x="90" y="402"/>
                </a:lnTo>
                <a:lnTo>
                  <a:pt x="88" y="402"/>
                </a:lnTo>
                <a:lnTo>
                  <a:pt x="88" y="404"/>
                </a:lnTo>
                <a:lnTo>
                  <a:pt x="86" y="404"/>
                </a:lnTo>
                <a:lnTo>
                  <a:pt x="85" y="404"/>
                </a:lnTo>
                <a:lnTo>
                  <a:pt x="85" y="406"/>
                </a:lnTo>
                <a:lnTo>
                  <a:pt x="83" y="406"/>
                </a:lnTo>
                <a:lnTo>
                  <a:pt x="81" y="406"/>
                </a:lnTo>
                <a:lnTo>
                  <a:pt x="79" y="406"/>
                </a:lnTo>
                <a:lnTo>
                  <a:pt x="79" y="408"/>
                </a:lnTo>
                <a:lnTo>
                  <a:pt x="77" y="406"/>
                </a:lnTo>
                <a:lnTo>
                  <a:pt x="75" y="406"/>
                </a:lnTo>
                <a:lnTo>
                  <a:pt x="73" y="404"/>
                </a:lnTo>
                <a:lnTo>
                  <a:pt x="71" y="404"/>
                </a:lnTo>
                <a:lnTo>
                  <a:pt x="71" y="402"/>
                </a:lnTo>
                <a:lnTo>
                  <a:pt x="69" y="400"/>
                </a:lnTo>
                <a:lnTo>
                  <a:pt x="67" y="398"/>
                </a:lnTo>
                <a:lnTo>
                  <a:pt x="58" y="394"/>
                </a:lnTo>
                <a:lnTo>
                  <a:pt x="50" y="392"/>
                </a:lnTo>
                <a:lnTo>
                  <a:pt x="48" y="392"/>
                </a:lnTo>
                <a:lnTo>
                  <a:pt x="44" y="390"/>
                </a:lnTo>
                <a:lnTo>
                  <a:pt x="44" y="388"/>
                </a:lnTo>
                <a:lnTo>
                  <a:pt x="44" y="386"/>
                </a:lnTo>
                <a:lnTo>
                  <a:pt x="44" y="385"/>
                </a:lnTo>
                <a:lnTo>
                  <a:pt x="44" y="383"/>
                </a:lnTo>
                <a:lnTo>
                  <a:pt x="48" y="381"/>
                </a:lnTo>
                <a:lnTo>
                  <a:pt x="50" y="381"/>
                </a:lnTo>
                <a:lnTo>
                  <a:pt x="50" y="379"/>
                </a:lnTo>
                <a:lnTo>
                  <a:pt x="50" y="377"/>
                </a:lnTo>
                <a:lnTo>
                  <a:pt x="50" y="375"/>
                </a:lnTo>
                <a:lnTo>
                  <a:pt x="50" y="373"/>
                </a:lnTo>
                <a:lnTo>
                  <a:pt x="50" y="371"/>
                </a:lnTo>
                <a:lnTo>
                  <a:pt x="50" y="369"/>
                </a:lnTo>
                <a:lnTo>
                  <a:pt x="48" y="369"/>
                </a:lnTo>
                <a:lnTo>
                  <a:pt x="48" y="367"/>
                </a:lnTo>
                <a:lnTo>
                  <a:pt x="46" y="367"/>
                </a:lnTo>
                <a:lnTo>
                  <a:pt x="46" y="369"/>
                </a:lnTo>
                <a:lnTo>
                  <a:pt x="44" y="369"/>
                </a:lnTo>
                <a:lnTo>
                  <a:pt x="44" y="367"/>
                </a:lnTo>
                <a:lnTo>
                  <a:pt x="44" y="365"/>
                </a:lnTo>
                <a:lnTo>
                  <a:pt x="42" y="365"/>
                </a:lnTo>
                <a:lnTo>
                  <a:pt x="42" y="363"/>
                </a:lnTo>
                <a:lnTo>
                  <a:pt x="42" y="361"/>
                </a:lnTo>
                <a:lnTo>
                  <a:pt x="40" y="360"/>
                </a:lnTo>
                <a:lnTo>
                  <a:pt x="40" y="358"/>
                </a:lnTo>
                <a:lnTo>
                  <a:pt x="40" y="356"/>
                </a:lnTo>
                <a:lnTo>
                  <a:pt x="42" y="356"/>
                </a:lnTo>
                <a:lnTo>
                  <a:pt x="42" y="354"/>
                </a:lnTo>
                <a:lnTo>
                  <a:pt x="40" y="352"/>
                </a:lnTo>
                <a:lnTo>
                  <a:pt x="40" y="350"/>
                </a:lnTo>
                <a:lnTo>
                  <a:pt x="38" y="348"/>
                </a:lnTo>
                <a:lnTo>
                  <a:pt x="38" y="346"/>
                </a:lnTo>
                <a:lnTo>
                  <a:pt x="40" y="346"/>
                </a:lnTo>
                <a:lnTo>
                  <a:pt x="38" y="344"/>
                </a:lnTo>
                <a:lnTo>
                  <a:pt x="37" y="344"/>
                </a:lnTo>
                <a:lnTo>
                  <a:pt x="35" y="342"/>
                </a:lnTo>
                <a:lnTo>
                  <a:pt x="35" y="340"/>
                </a:lnTo>
                <a:lnTo>
                  <a:pt x="33" y="338"/>
                </a:lnTo>
                <a:lnTo>
                  <a:pt x="33" y="337"/>
                </a:lnTo>
                <a:lnTo>
                  <a:pt x="35" y="335"/>
                </a:lnTo>
                <a:lnTo>
                  <a:pt x="35" y="333"/>
                </a:lnTo>
                <a:lnTo>
                  <a:pt x="37" y="331"/>
                </a:lnTo>
                <a:lnTo>
                  <a:pt x="38" y="329"/>
                </a:lnTo>
                <a:lnTo>
                  <a:pt x="38" y="327"/>
                </a:lnTo>
                <a:lnTo>
                  <a:pt x="38" y="325"/>
                </a:lnTo>
                <a:lnTo>
                  <a:pt x="40" y="323"/>
                </a:lnTo>
                <a:lnTo>
                  <a:pt x="44" y="323"/>
                </a:lnTo>
                <a:lnTo>
                  <a:pt x="44" y="321"/>
                </a:lnTo>
                <a:lnTo>
                  <a:pt x="44" y="319"/>
                </a:lnTo>
                <a:lnTo>
                  <a:pt x="42" y="317"/>
                </a:lnTo>
                <a:lnTo>
                  <a:pt x="40" y="315"/>
                </a:lnTo>
                <a:lnTo>
                  <a:pt x="40" y="313"/>
                </a:lnTo>
                <a:lnTo>
                  <a:pt x="40" y="312"/>
                </a:lnTo>
                <a:lnTo>
                  <a:pt x="42" y="310"/>
                </a:lnTo>
                <a:lnTo>
                  <a:pt x="44" y="308"/>
                </a:lnTo>
                <a:lnTo>
                  <a:pt x="44" y="306"/>
                </a:lnTo>
                <a:lnTo>
                  <a:pt x="44" y="304"/>
                </a:lnTo>
                <a:lnTo>
                  <a:pt x="44" y="302"/>
                </a:lnTo>
                <a:lnTo>
                  <a:pt x="44" y="300"/>
                </a:lnTo>
                <a:lnTo>
                  <a:pt x="42" y="298"/>
                </a:lnTo>
                <a:lnTo>
                  <a:pt x="40" y="298"/>
                </a:lnTo>
                <a:lnTo>
                  <a:pt x="40" y="296"/>
                </a:lnTo>
                <a:lnTo>
                  <a:pt x="38" y="294"/>
                </a:lnTo>
                <a:lnTo>
                  <a:pt x="37" y="292"/>
                </a:lnTo>
                <a:lnTo>
                  <a:pt x="35" y="290"/>
                </a:lnTo>
                <a:lnTo>
                  <a:pt x="33" y="290"/>
                </a:lnTo>
                <a:lnTo>
                  <a:pt x="35" y="288"/>
                </a:lnTo>
                <a:lnTo>
                  <a:pt x="35" y="287"/>
                </a:lnTo>
                <a:lnTo>
                  <a:pt x="35" y="285"/>
                </a:lnTo>
                <a:lnTo>
                  <a:pt x="35" y="283"/>
                </a:lnTo>
                <a:lnTo>
                  <a:pt x="35" y="281"/>
                </a:lnTo>
                <a:lnTo>
                  <a:pt x="38" y="279"/>
                </a:lnTo>
                <a:lnTo>
                  <a:pt x="38" y="277"/>
                </a:lnTo>
                <a:lnTo>
                  <a:pt x="38" y="273"/>
                </a:lnTo>
                <a:lnTo>
                  <a:pt x="38" y="271"/>
                </a:lnTo>
                <a:lnTo>
                  <a:pt x="38" y="269"/>
                </a:lnTo>
                <a:lnTo>
                  <a:pt x="38" y="267"/>
                </a:lnTo>
                <a:lnTo>
                  <a:pt x="37" y="265"/>
                </a:lnTo>
                <a:lnTo>
                  <a:pt x="35" y="264"/>
                </a:lnTo>
                <a:lnTo>
                  <a:pt x="35" y="262"/>
                </a:lnTo>
                <a:lnTo>
                  <a:pt x="33" y="260"/>
                </a:lnTo>
                <a:lnTo>
                  <a:pt x="33" y="258"/>
                </a:lnTo>
                <a:lnTo>
                  <a:pt x="33" y="254"/>
                </a:lnTo>
                <a:lnTo>
                  <a:pt x="33" y="252"/>
                </a:lnTo>
                <a:lnTo>
                  <a:pt x="35" y="250"/>
                </a:lnTo>
                <a:lnTo>
                  <a:pt x="35" y="248"/>
                </a:lnTo>
                <a:lnTo>
                  <a:pt x="35" y="246"/>
                </a:lnTo>
                <a:lnTo>
                  <a:pt x="37" y="244"/>
                </a:lnTo>
                <a:lnTo>
                  <a:pt x="37" y="242"/>
                </a:lnTo>
                <a:lnTo>
                  <a:pt x="37" y="240"/>
                </a:lnTo>
                <a:lnTo>
                  <a:pt x="37" y="239"/>
                </a:lnTo>
                <a:lnTo>
                  <a:pt x="35" y="237"/>
                </a:lnTo>
                <a:lnTo>
                  <a:pt x="33" y="235"/>
                </a:lnTo>
                <a:lnTo>
                  <a:pt x="33" y="233"/>
                </a:lnTo>
                <a:lnTo>
                  <a:pt x="31" y="231"/>
                </a:lnTo>
                <a:lnTo>
                  <a:pt x="29" y="229"/>
                </a:lnTo>
                <a:lnTo>
                  <a:pt x="27" y="229"/>
                </a:lnTo>
                <a:lnTo>
                  <a:pt x="27" y="225"/>
                </a:lnTo>
                <a:lnTo>
                  <a:pt x="25" y="223"/>
                </a:lnTo>
                <a:lnTo>
                  <a:pt x="25" y="221"/>
                </a:lnTo>
                <a:lnTo>
                  <a:pt x="23" y="219"/>
                </a:lnTo>
                <a:lnTo>
                  <a:pt x="23" y="217"/>
                </a:lnTo>
                <a:lnTo>
                  <a:pt x="21" y="214"/>
                </a:lnTo>
                <a:lnTo>
                  <a:pt x="21" y="212"/>
                </a:lnTo>
                <a:lnTo>
                  <a:pt x="21" y="210"/>
                </a:lnTo>
                <a:lnTo>
                  <a:pt x="21" y="208"/>
                </a:lnTo>
                <a:lnTo>
                  <a:pt x="21" y="206"/>
                </a:lnTo>
                <a:lnTo>
                  <a:pt x="21" y="202"/>
                </a:lnTo>
                <a:lnTo>
                  <a:pt x="19" y="200"/>
                </a:lnTo>
                <a:lnTo>
                  <a:pt x="19" y="198"/>
                </a:lnTo>
                <a:lnTo>
                  <a:pt x="17" y="194"/>
                </a:lnTo>
                <a:lnTo>
                  <a:pt x="17" y="192"/>
                </a:lnTo>
                <a:lnTo>
                  <a:pt x="17" y="191"/>
                </a:lnTo>
                <a:lnTo>
                  <a:pt x="17" y="189"/>
                </a:lnTo>
                <a:lnTo>
                  <a:pt x="17" y="187"/>
                </a:lnTo>
                <a:lnTo>
                  <a:pt x="17" y="185"/>
                </a:lnTo>
                <a:lnTo>
                  <a:pt x="17" y="181"/>
                </a:lnTo>
                <a:lnTo>
                  <a:pt x="17" y="179"/>
                </a:lnTo>
                <a:lnTo>
                  <a:pt x="15" y="177"/>
                </a:lnTo>
                <a:lnTo>
                  <a:pt x="15" y="175"/>
                </a:lnTo>
                <a:lnTo>
                  <a:pt x="13" y="171"/>
                </a:lnTo>
                <a:lnTo>
                  <a:pt x="13" y="169"/>
                </a:lnTo>
                <a:lnTo>
                  <a:pt x="13" y="167"/>
                </a:lnTo>
                <a:lnTo>
                  <a:pt x="13" y="166"/>
                </a:lnTo>
                <a:lnTo>
                  <a:pt x="12" y="166"/>
                </a:lnTo>
                <a:lnTo>
                  <a:pt x="10" y="166"/>
                </a:lnTo>
                <a:lnTo>
                  <a:pt x="10" y="164"/>
                </a:lnTo>
                <a:lnTo>
                  <a:pt x="8" y="164"/>
                </a:lnTo>
                <a:lnTo>
                  <a:pt x="8" y="162"/>
                </a:lnTo>
                <a:lnTo>
                  <a:pt x="6" y="162"/>
                </a:lnTo>
                <a:lnTo>
                  <a:pt x="6" y="160"/>
                </a:lnTo>
                <a:lnTo>
                  <a:pt x="4" y="160"/>
                </a:lnTo>
                <a:lnTo>
                  <a:pt x="4" y="158"/>
                </a:lnTo>
                <a:lnTo>
                  <a:pt x="2" y="158"/>
                </a:lnTo>
                <a:lnTo>
                  <a:pt x="2" y="156"/>
                </a:lnTo>
                <a:lnTo>
                  <a:pt x="2" y="154"/>
                </a:lnTo>
                <a:lnTo>
                  <a:pt x="2" y="152"/>
                </a:lnTo>
                <a:lnTo>
                  <a:pt x="0" y="152"/>
                </a:lnTo>
                <a:lnTo>
                  <a:pt x="0" y="150"/>
                </a:lnTo>
                <a:lnTo>
                  <a:pt x="0" y="148"/>
                </a:lnTo>
                <a:lnTo>
                  <a:pt x="0" y="146"/>
                </a:lnTo>
                <a:lnTo>
                  <a:pt x="2" y="144"/>
                </a:lnTo>
                <a:lnTo>
                  <a:pt x="2" y="143"/>
                </a:lnTo>
                <a:lnTo>
                  <a:pt x="2" y="141"/>
                </a:lnTo>
                <a:lnTo>
                  <a:pt x="2" y="139"/>
                </a:lnTo>
                <a:lnTo>
                  <a:pt x="4" y="137"/>
                </a:lnTo>
                <a:lnTo>
                  <a:pt x="4" y="135"/>
                </a:lnTo>
                <a:lnTo>
                  <a:pt x="6" y="133"/>
                </a:lnTo>
                <a:lnTo>
                  <a:pt x="6" y="131"/>
                </a:lnTo>
                <a:lnTo>
                  <a:pt x="8" y="129"/>
                </a:lnTo>
                <a:lnTo>
                  <a:pt x="8" y="127"/>
                </a:lnTo>
                <a:lnTo>
                  <a:pt x="8" y="125"/>
                </a:lnTo>
                <a:lnTo>
                  <a:pt x="8" y="123"/>
                </a:lnTo>
                <a:lnTo>
                  <a:pt x="8" y="121"/>
                </a:lnTo>
                <a:lnTo>
                  <a:pt x="8" y="119"/>
                </a:lnTo>
                <a:lnTo>
                  <a:pt x="8" y="118"/>
                </a:lnTo>
                <a:lnTo>
                  <a:pt x="10" y="118"/>
                </a:lnTo>
                <a:lnTo>
                  <a:pt x="10" y="116"/>
                </a:lnTo>
                <a:lnTo>
                  <a:pt x="10" y="114"/>
                </a:lnTo>
                <a:lnTo>
                  <a:pt x="10" y="112"/>
                </a:lnTo>
                <a:lnTo>
                  <a:pt x="12" y="112"/>
                </a:lnTo>
                <a:lnTo>
                  <a:pt x="13" y="112"/>
                </a:lnTo>
                <a:lnTo>
                  <a:pt x="13" y="110"/>
                </a:lnTo>
                <a:lnTo>
                  <a:pt x="15" y="110"/>
                </a:lnTo>
                <a:lnTo>
                  <a:pt x="17" y="110"/>
                </a:lnTo>
                <a:lnTo>
                  <a:pt x="19" y="110"/>
                </a:lnTo>
                <a:lnTo>
                  <a:pt x="21" y="110"/>
                </a:lnTo>
                <a:lnTo>
                  <a:pt x="23" y="110"/>
                </a:lnTo>
                <a:lnTo>
                  <a:pt x="25" y="110"/>
                </a:lnTo>
                <a:lnTo>
                  <a:pt x="27" y="110"/>
                </a:lnTo>
                <a:lnTo>
                  <a:pt x="29" y="110"/>
                </a:lnTo>
                <a:lnTo>
                  <a:pt x="29" y="108"/>
                </a:lnTo>
                <a:lnTo>
                  <a:pt x="31" y="108"/>
                </a:lnTo>
                <a:lnTo>
                  <a:pt x="33" y="108"/>
                </a:lnTo>
                <a:lnTo>
                  <a:pt x="35" y="108"/>
                </a:lnTo>
                <a:lnTo>
                  <a:pt x="37" y="108"/>
                </a:lnTo>
                <a:lnTo>
                  <a:pt x="38" y="108"/>
                </a:lnTo>
                <a:lnTo>
                  <a:pt x="38" y="110"/>
                </a:lnTo>
                <a:lnTo>
                  <a:pt x="40" y="110"/>
                </a:lnTo>
                <a:lnTo>
                  <a:pt x="42" y="112"/>
                </a:lnTo>
                <a:lnTo>
                  <a:pt x="44" y="112"/>
                </a:lnTo>
                <a:lnTo>
                  <a:pt x="46" y="112"/>
                </a:lnTo>
                <a:lnTo>
                  <a:pt x="48" y="112"/>
                </a:lnTo>
                <a:lnTo>
                  <a:pt x="48" y="110"/>
                </a:lnTo>
                <a:lnTo>
                  <a:pt x="48" y="108"/>
                </a:lnTo>
                <a:lnTo>
                  <a:pt x="50" y="108"/>
                </a:lnTo>
                <a:lnTo>
                  <a:pt x="50" y="106"/>
                </a:lnTo>
                <a:lnTo>
                  <a:pt x="50" y="104"/>
                </a:lnTo>
                <a:lnTo>
                  <a:pt x="52" y="102"/>
                </a:lnTo>
                <a:lnTo>
                  <a:pt x="52" y="100"/>
                </a:lnTo>
                <a:lnTo>
                  <a:pt x="52" y="98"/>
                </a:lnTo>
                <a:lnTo>
                  <a:pt x="54" y="98"/>
                </a:lnTo>
                <a:lnTo>
                  <a:pt x="54" y="96"/>
                </a:lnTo>
                <a:lnTo>
                  <a:pt x="54" y="94"/>
                </a:lnTo>
                <a:lnTo>
                  <a:pt x="52" y="93"/>
                </a:lnTo>
                <a:lnTo>
                  <a:pt x="52" y="91"/>
                </a:lnTo>
                <a:lnTo>
                  <a:pt x="50" y="89"/>
                </a:lnTo>
                <a:lnTo>
                  <a:pt x="52" y="87"/>
                </a:lnTo>
                <a:lnTo>
                  <a:pt x="52" y="85"/>
                </a:lnTo>
                <a:lnTo>
                  <a:pt x="54" y="85"/>
                </a:lnTo>
                <a:lnTo>
                  <a:pt x="56" y="85"/>
                </a:lnTo>
                <a:lnTo>
                  <a:pt x="56" y="83"/>
                </a:lnTo>
                <a:lnTo>
                  <a:pt x="58" y="83"/>
                </a:lnTo>
                <a:lnTo>
                  <a:pt x="60" y="81"/>
                </a:lnTo>
                <a:lnTo>
                  <a:pt x="60" y="79"/>
                </a:lnTo>
                <a:lnTo>
                  <a:pt x="61" y="77"/>
                </a:lnTo>
                <a:lnTo>
                  <a:pt x="61" y="75"/>
                </a:lnTo>
                <a:lnTo>
                  <a:pt x="61" y="73"/>
                </a:lnTo>
                <a:lnTo>
                  <a:pt x="63" y="71"/>
                </a:lnTo>
                <a:lnTo>
                  <a:pt x="65" y="70"/>
                </a:lnTo>
                <a:lnTo>
                  <a:pt x="67" y="70"/>
                </a:lnTo>
                <a:lnTo>
                  <a:pt x="67" y="68"/>
                </a:lnTo>
                <a:lnTo>
                  <a:pt x="69" y="68"/>
                </a:lnTo>
                <a:lnTo>
                  <a:pt x="71" y="68"/>
                </a:lnTo>
                <a:lnTo>
                  <a:pt x="73" y="68"/>
                </a:lnTo>
                <a:lnTo>
                  <a:pt x="75" y="68"/>
                </a:lnTo>
                <a:lnTo>
                  <a:pt x="77" y="68"/>
                </a:lnTo>
                <a:lnTo>
                  <a:pt x="77" y="66"/>
                </a:lnTo>
                <a:lnTo>
                  <a:pt x="79" y="66"/>
                </a:lnTo>
                <a:lnTo>
                  <a:pt x="81" y="66"/>
                </a:lnTo>
                <a:lnTo>
                  <a:pt x="81" y="64"/>
                </a:lnTo>
                <a:lnTo>
                  <a:pt x="83" y="64"/>
                </a:lnTo>
                <a:lnTo>
                  <a:pt x="83" y="62"/>
                </a:lnTo>
                <a:lnTo>
                  <a:pt x="85" y="62"/>
                </a:lnTo>
                <a:lnTo>
                  <a:pt x="86" y="62"/>
                </a:lnTo>
                <a:lnTo>
                  <a:pt x="88" y="62"/>
                </a:lnTo>
                <a:lnTo>
                  <a:pt x="90" y="62"/>
                </a:lnTo>
                <a:lnTo>
                  <a:pt x="92" y="62"/>
                </a:lnTo>
                <a:lnTo>
                  <a:pt x="94" y="62"/>
                </a:lnTo>
                <a:lnTo>
                  <a:pt x="96" y="62"/>
                </a:lnTo>
                <a:lnTo>
                  <a:pt x="98" y="62"/>
                </a:lnTo>
                <a:lnTo>
                  <a:pt x="100" y="62"/>
                </a:lnTo>
                <a:lnTo>
                  <a:pt x="100" y="60"/>
                </a:lnTo>
                <a:lnTo>
                  <a:pt x="102" y="60"/>
                </a:lnTo>
                <a:lnTo>
                  <a:pt x="102" y="58"/>
                </a:lnTo>
                <a:lnTo>
                  <a:pt x="104" y="58"/>
                </a:lnTo>
                <a:lnTo>
                  <a:pt x="106" y="58"/>
                </a:lnTo>
                <a:lnTo>
                  <a:pt x="106" y="56"/>
                </a:lnTo>
                <a:lnTo>
                  <a:pt x="108" y="56"/>
                </a:lnTo>
                <a:lnTo>
                  <a:pt x="109" y="56"/>
                </a:lnTo>
                <a:lnTo>
                  <a:pt x="111" y="54"/>
                </a:lnTo>
                <a:lnTo>
                  <a:pt x="113" y="52"/>
                </a:lnTo>
                <a:lnTo>
                  <a:pt x="113" y="50"/>
                </a:lnTo>
                <a:lnTo>
                  <a:pt x="115" y="50"/>
                </a:lnTo>
                <a:lnTo>
                  <a:pt x="115" y="48"/>
                </a:lnTo>
                <a:lnTo>
                  <a:pt x="115" y="46"/>
                </a:lnTo>
                <a:lnTo>
                  <a:pt x="117" y="46"/>
                </a:lnTo>
                <a:lnTo>
                  <a:pt x="117" y="45"/>
                </a:lnTo>
                <a:lnTo>
                  <a:pt x="119" y="45"/>
                </a:lnTo>
                <a:lnTo>
                  <a:pt x="119" y="43"/>
                </a:lnTo>
                <a:lnTo>
                  <a:pt x="121" y="43"/>
                </a:lnTo>
                <a:lnTo>
                  <a:pt x="121" y="41"/>
                </a:lnTo>
                <a:lnTo>
                  <a:pt x="123" y="41"/>
                </a:lnTo>
                <a:lnTo>
                  <a:pt x="123" y="39"/>
                </a:lnTo>
                <a:lnTo>
                  <a:pt x="125" y="39"/>
                </a:lnTo>
                <a:lnTo>
                  <a:pt x="125" y="37"/>
                </a:lnTo>
                <a:lnTo>
                  <a:pt x="125" y="35"/>
                </a:lnTo>
                <a:lnTo>
                  <a:pt x="125" y="33"/>
                </a:lnTo>
                <a:lnTo>
                  <a:pt x="125" y="31"/>
                </a:lnTo>
                <a:lnTo>
                  <a:pt x="127" y="29"/>
                </a:lnTo>
                <a:lnTo>
                  <a:pt x="129" y="27"/>
                </a:lnTo>
                <a:lnTo>
                  <a:pt x="131" y="27"/>
                </a:lnTo>
                <a:lnTo>
                  <a:pt x="131" y="25"/>
                </a:lnTo>
                <a:lnTo>
                  <a:pt x="131" y="23"/>
                </a:lnTo>
                <a:lnTo>
                  <a:pt x="131" y="22"/>
                </a:lnTo>
                <a:lnTo>
                  <a:pt x="129" y="22"/>
                </a:lnTo>
                <a:lnTo>
                  <a:pt x="129" y="20"/>
                </a:lnTo>
                <a:lnTo>
                  <a:pt x="127" y="20"/>
                </a:lnTo>
                <a:lnTo>
                  <a:pt x="127" y="18"/>
                </a:lnTo>
                <a:lnTo>
                  <a:pt x="127" y="16"/>
                </a:lnTo>
                <a:lnTo>
                  <a:pt x="127" y="14"/>
                </a:lnTo>
                <a:lnTo>
                  <a:pt x="127" y="12"/>
                </a:lnTo>
                <a:lnTo>
                  <a:pt x="129" y="12"/>
                </a:lnTo>
                <a:lnTo>
                  <a:pt x="129" y="10"/>
                </a:lnTo>
                <a:lnTo>
                  <a:pt x="131" y="10"/>
                </a:lnTo>
                <a:lnTo>
                  <a:pt x="131" y="8"/>
                </a:lnTo>
                <a:lnTo>
                  <a:pt x="133" y="8"/>
                </a:lnTo>
                <a:lnTo>
                  <a:pt x="134" y="8"/>
                </a:lnTo>
                <a:lnTo>
                  <a:pt x="134" y="6"/>
                </a:lnTo>
                <a:lnTo>
                  <a:pt x="136" y="6"/>
                </a:lnTo>
                <a:lnTo>
                  <a:pt x="138" y="6"/>
                </a:lnTo>
                <a:lnTo>
                  <a:pt x="154" y="2"/>
                </a:lnTo>
                <a:lnTo>
                  <a:pt x="157" y="2"/>
                </a:lnTo>
                <a:lnTo>
                  <a:pt x="163" y="2"/>
                </a:lnTo>
                <a:lnTo>
                  <a:pt x="167" y="4"/>
                </a:lnTo>
                <a:lnTo>
                  <a:pt x="171" y="2"/>
                </a:lnTo>
                <a:lnTo>
                  <a:pt x="179" y="4"/>
                </a:lnTo>
                <a:lnTo>
                  <a:pt x="182" y="4"/>
                </a:lnTo>
                <a:lnTo>
                  <a:pt x="186" y="6"/>
                </a:lnTo>
                <a:lnTo>
                  <a:pt x="190" y="8"/>
                </a:lnTo>
                <a:lnTo>
                  <a:pt x="194" y="8"/>
                </a:lnTo>
                <a:lnTo>
                  <a:pt x="198" y="10"/>
                </a:lnTo>
                <a:lnTo>
                  <a:pt x="200" y="14"/>
                </a:lnTo>
                <a:lnTo>
                  <a:pt x="202" y="14"/>
                </a:lnTo>
                <a:lnTo>
                  <a:pt x="207" y="14"/>
                </a:lnTo>
                <a:lnTo>
                  <a:pt x="211" y="12"/>
                </a:lnTo>
                <a:lnTo>
                  <a:pt x="217" y="8"/>
                </a:lnTo>
                <a:lnTo>
                  <a:pt x="221" y="6"/>
                </a:lnTo>
                <a:lnTo>
                  <a:pt x="225" y="4"/>
                </a:lnTo>
                <a:lnTo>
                  <a:pt x="229" y="2"/>
                </a:lnTo>
                <a:lnTo>
                  <a:pt x="232" y="2"/>
                </a:lnTo>
                <a:lnTo>
                  <a:pt x="234" y="0"/>
                </a:lnTo>
                <a:lnTo>
                  <a:pt x="236" y="0"/>
                </a:lnTo>
                <a:lnTo>
                  <a:pt x="238" y="2"/>
                </a:lnTo>
                <a:lnTo>
                  <a:pt x="242" y="6"/>
                </a:lnTo>
                <a:lnTo>
                  <a:pt x="244" y="8"/>
                </a:lnTo>
                <a:lnTo>
                  <a:pt x="248" y="12"/>
                </a:lnTo>
                <a:lnTo>
                  <a:pt x="253" y="12"/>
                </a:lnTo>
                <a:lnTo>
                  <a:pt x="257" y="14"/>
                </a:lnTo>
                <a:lnTo>
                  <a:pt x="259" y="16"/>
                </a:lnTo>
                <a:lnTo>
                  <a:pt x="261" y="18"/>
                </a:lnTo>
                <a:lnTo>
                  <a:pt x="269" y="22"/>
                </a:lnTo>
                <a:lnTo>
                  <a:pt x="267" y="25"/>
                </a:lnTo>
                <a:lnTo>
                  <a:pt x="265" y="29"/>
                </a:lnTo>
                <a:lnTo>
                  <a:pt x="265" y="35"/>
                </a:lnTo>
                <a:lnTo>
                  <a:pt x="265" y="37"/>
                </a:lnTo>
                <a:lnTo>
                  <a:pt x="265" y="39"/>
                </a:lnTo>
                <a:lnTo>
                  <a:pt x="265" y="43"/>
                </a:lnTo>
                <a:lnTo>
                  <a:pt x="265" y="46"/>
                </a:lnTo>
                <a:lnTo>
                  <a:pt x="269" y="41"/>
                </a:lnTo>
                <a:lnTo>
                  <a:pt x="271" y="41"/>
                </a:lnTo>
                <a:lnTo>
                  <a:pt x="275" y="43"/>
                </a:lnTo>
                <a:lnTo>
                  <a:pt x="277" y="43"/>
                </a:lnTo>
                <a:lnTo>
                  <a:pt x="280" y="46"/>
                </a:lnTo>
                <a:lnTo>
                  <a:pt x="282" y="48"/>
                </a:lnTo>
                <a:lnTo>
                  <a:pt x="286" y="50"/>
                </a:lnTo>
                <a:lnTo>
                  <a:pt x="288" y="52"/>
                </a:lnTo>
                <a:lnTo>
                  <a:pt x="292" y="52"/>
                </a:lnTo>
                <a:lnTo>
                  <a:pt x="296" y="52"/>
                </a:lnTo>
                <a:lnTo>
                  <a:pt x="300" y="54"/>
                </a:lnTo>
                <a:lnTo>
                  <a:pt x="303" y="54"/>
                </a:lnTo>
                <a:lnTo>
                  <a:pt x="305" y="56"/>
                </a:lnTo>
                <a:lnTo>
                  <a:pt x="309" y="58"/>
                </a:lnTo>
                <a:lnTo>
                  <a:pt x="311" y="60"/>
                </a:lnTo>
                <a:lnTo>
                  <a:pt x="313" y="62"/>
                </a:lnTo>
                <a:lnTo>
                  <a:pt x="313" y="64"/>
                </a:lnTo>
                <a:lnTo>
                  <a:pt x="315" y="66"/>
                </a:lnTo>
                <a:lnTo>
                  <a:pt x="317" y="68"/>
                </a:lnTo>
                <a:lnTo>
                  <a:pt x="319" y="68"/>
                </a:lnTo>
                <a:lnTo>
                  <a:pt x="323" y="64"/>
                </a:lnTo>
                <a:lnTo>
                  <a:pt x="326" y="60"/>
                </a:lnTo>
                <a:lnTo>
                  <a:pt x="328" y="60"/>
                </a:lnTo>
                <a:lnTo>
                  <a:pt x="332" y="58"/>
                </a:lnTo>
                <a:lnTo>
                  <a:pt x="334" y="56"/>
                </a:lnTo>
                <a:lnTo>
                  <a:pt x="338" y="54"/>
                </a:lnTo>
                <a:lnTo>
                  <a:pt x="340" y="56"/>
                </a:lnTo>
                <a:lnTo>
                  <a:pt x="344" y="56"/>
                </a:lnTo>
                <a:lnTo>
                  <a:pt x="348" y="50"/>
                </a:lnTo>
                <a:lnTo>
                  <a:pt x="351" y="46"/>
                </a:lnTo>
                <a:lnTo>
                  <a:pt x="353" y="46"/>
                </a:lnTo>
                <a:lnTo>
                  <a:pt x="355" y="50"/>
                </a:lnTo>
                <a:lnTo>
                  <a:pt x="357" y="52"/>
                </a:lnTo>
                <a:lnTo>
                  <a:pt x="359" y="56"/>
                </a:lnTo>
                <a:lnTo>
                  <a:pt x="361" y="60"/>
                </a:lnTo>
                <a:lnTo>
                  <a:pt x="367" y="62"/>
                </a:lnTo>
                <a:lnTo>
                  <a:pt x="371" y="66"/>
                </a:lnTo>
                <a:lnTo>
                  <a:pt x="373" y="71"/>
                </a:lnTo>
                <a:lnTo>
                  <a:pt x="373" y="77"/>
                </a:lnTo>
                <a:lnTo>
                  <a:pt x="373" y="81"/>
                </a:lnTo>
                <a:lnTo>
                  <a:pt x="371" y="85"/>
                </a:lnTo>
                <a:lnTo>
                  <a:pt x="369" y="91"/>
                </a:lnTo>
                <a:lnTo>
                  <a:pt x="369" y="94"/>
                </a:lnTo>
                <a:lnTo>
                  <a:pt x="371" y="96"/>
                </a:lnTo>
                <a:lnTo>
                  <a:pt x="374" y="102"/>
                </a:lnTo>
                <a:lnTo>
                  <a:pt x="378" y="108"/>
                </a:lnTo>
                <a:lnTo>
                  <a:pt x="382" y="108"/>
                </a:lnTo>
                <a:lnTo>
                  <a:pt x="386" y="110"/>
                </a:lnTo>
                <a:lnTo>
                  <a:pt x="390" y="112"/>
                </a:lnTo>
                <a:lnTo>
                  <a:pt x="397" y="118"/>
                </a:lnTo>
                <a:lnTo>
                  <a:pt x="374" y="118"/>
                </a:lnTo>
                <a:lnTo>
                  <a:pt x="371" y="116"/>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4090727" y="2415044"/>
            <a:ext cx="1005181" cy="1498670"/>
          </a:xfrm>
          <a:custGeom>
            <a:avLst/>
            <a:gdLst>
              <a:gd name="T0" fmla="*/ 355 w 497"/>
              <a:gd name="T1" fmla="*/ 52 h 741"/>
              <a:gd name="T2" fmla="*/ 390 w 497"/>
              <a:gd name="T3" fmla="*/ 23 h 741"/>
              <a:gd name="T4" fmla="*/ 443 w 497"/>
              <a:gd name="T5" fmla="*/ 12 h 741"/>
              <a:gd name="T6" fmla="*/ 468 w 497"/>
              <a:gd name="T7" fmla="*/ 35 h 741"/>
              <a:gd name="T8" fmla="*/ 480 w 497"/>
              <a:gd name="T9" fmla="*/ 54 h 741"/>
              <a:gd name="T10" fmla="*/ 461 w 497"/>
              <a:gd name="T11" fmla="*/ 81 h 741"/>
              <a:gd name="T12" fmla="*/ 461 w 497"/>
              <a:gd name="T13" fmla="*/ 106 h 741"/>
              <a:gd name="T14" fmla="*/ 434 w 497"/>
              <a:gd name="T15" fmla="*/ 131 h 741"/>
              <a:gd name="T16" fmla="*/ 415 w 497"/>
              <a:gd name="T17" fmla="*/ 156 h 741"/>
              <a:gd name="T18" fmla="*/ 405 w 497"/>
              <a:gd name="T19" fmla="*/ 188 h 741"/>
              <a:gd name="T20" fmla="*/ 416 w 497"/>
              <a:gd name="T21" fmla="*/ 213 h 741"/>
              <a:gd name="T22" fmla="*/ 436 w 497"/>
              <a:gd name="T23" fmla="*/ 238 h 741"/>
              <a:gd name="T24" fmla="*/ 468 w 497"/>
              <a:gd name="T25" fmla="*/ 231 h 741"/>
              <a:gd name="T26" fmla="*/ 495 w 497"/>
              <a:gd name="T27" fmla="*/ 232 h 741"/>
              <a:gd name="T28" fmla="*/ 489 w 497"/>
              <a:gd name="T29" fmla="*/ 259 h 741"/>
              <a:gd name="T30" fmla="*/ 459 w 497"/>
              <a:gd name="T31" fmla="*/ 277 h 741"/>
              <a:gd name="T32" fmla="*/ 447 w 497"/>
              <a:gd name="T33" fmla="*/ 259 h 741"/>
              <a:gd name="T34" fmla="*/ 407 w 497"/>
              <a:gd name="T35" fmla="*/ 255 h 741"/>
              <a:gd name="T36" fmla="*/ 372 w 497"/>
              <a:gd name="T37" fmla="*/ 244 h 741"/>
              <a:gd name="T38" fmla="*/ 355 w 497"/>
              <a:gd name="T39" fmla="*/ 254 h 741"/>
              <a:gd name="T40" fmla="*/ 330 w 497"/>
              <a:gd name="T41" fmla="*/ 271 h 741"/>
              <a:gd name="T42" fmla="*/ 290 w 497"/>
              <a:gd name="T43" fmla="*/ 267 h 741"/>
              <a:gd name="T44" fmla="*/ 263 w 497"/>
              <a:gd name="T45" fmla="*/ 286 h 741"/>
              <a:gd name="T46" fmla="*/ 244 w 497"/>
              <a:gd name="T47" fmla="*/ 307 h 741"/>
              <a:gd name="T48" fmla="*/ 272 w 497"/>
              <a:gd name="T49" fmla="*/ 328 h 741"/>
              <a:gd name="T50" fmla="*/ 307 w 497"/>
              <a:gd name="T51" fmla="*/ 338 h 741"/>
              <a:gd name="T52" fmla="*/ 282 w 497"/>
              <a:gd name="T53" fmla="*/ 361 h 741"/>
              <a:gd name="T54" fmla="*/ 247 w 497"/>
              <a:gd name="T55" fmla="*/ 369 h 741"/>
              <a:gd name="T56" fmla="*/ 226 w 497"/>
              <a:gd name="T57" fmla="*/ 392 h 741"/>
              <a:gd name="T58" fmla="*/ 215 w 497"/>
              <a:gd name="T59" fmla="*/ 423 h 741"/>
              <a:gd name="T60" fmla="*/ 201 w 497"/>
              <a:gd name="T61" fmla="*/ 503 h 741"/>
              <a:gd name="T62" fmla="*/ 219 w 497"/>
              <a:gd name="T63" fmla="*/ 713 h 741"/>
              <a:gd name="T64" fmla="*/ 190 w 497"/>
              <a:gd name="T65" fmla="*/ 726 h 741"/>
              <a:gd name="T66" fmla="*/ 184 w 497"/>
              <a:gd name="T67" fmla="*/ 726 h 741"/>
              <a:gd name="T68" fmla="*/ 188 w 497"/>
              <a:gd name="T69" fmla="*/ 686 h 741"/>
              <a:gd name="T70" fmla="*/ 171 w 497"/>
              <a:gd name="T71" fmla="*/ 674 h 741"/>
              <a:gd name="T72" fmla="*/ 146 w 497"/>
              <a:gd name="T73" fmla="*/ 690 h 741"/>
              <a:gd name="T74" fmla="*/ 130 w 497"/>
              <a:gd name="T75" fmla="*/ 657 h 741"/>
              <a:gd name="T76" fmla="*/ 127 w 497"/>
              <a:gd name="T77" fmla="*/ 622 h 741"/>
              <a:gd name="T78" fmla="*/ 130 w 497"/>
              <a:gd name="T79" fmla="*/ 586 h 741"/>
              <a:gd name="T80" fmla="*/ 113 w 497"/>
              <a:gd name="T81" fmla="*/ 582 h 741"/>
              <a:gd name="T82" fmla="*/ 109 w 497"/>
              <a:gd name="T83" fmla="*/ 551 h 741"/>
              <a:gd name="T84" fmla="*/ 75 w 497"/>
              <a:gd name="T85" fmla="*/ 565 h 741"/>
              <a:gd name="T86" fmla="*/ 42 w 497"/>
              <a:gd name="T87" fmla="*/ 576 h 741"/>
              <a:gd name="T88" fmla="*/ 11 w 497"/>
              <a:gd name="T89" fmla="*/ 547 h 741"/>
              <a:gd name="T90" fmla="*/ 0 w 497"/>
              <a:gd name="T91" fmla="*/ 478 h 741"/>
              <a:gd name="T92" fmla="*/ 36 w 497"/>
              <a:gd name="T93" fmla="*/ 442 h 741"/>
              <a:gd name="T94" fmla="*/ 40 w 497"/>
              <a:gd name="T95" fmla="*/ 409 h 741"/>
              <a:gd name="T96" fmla="*/ 55 w 497"/>
              <a:gd name="T97" fmla="*/ 367 h 741"/>
              <a:gd name="T98" fmla="*/ 100 w 497"/>
              <a:gd name="T99" fmla="*/ 353 h 741"/>
              <a:gd name="T100" fmla="*/ 136 w 497"/>
              <a:gd name="T101" fmla="*/ 350 h 741"/>
              <a:gd name="T102" fmla="*/ 169 w 497"/>
              <a:gd name="T103" fmla="*/ 334 h 741"/>
              <a:gd name="T104" fmla="*/ 207 w 497"/>
              <a:gd name="T105" fmla="*/ 313 h 741"/>
              <a:gd name="T106" fmla="*/ 186 w 497"/>
              <a:gd name="T107" fmla="*/ 286 h 741"/>
              <a:gd name="T108" fmla="*/ 173 w 497"/>
              <a:gd name="T109" fmla="*/ 248 h 741"/>
              <a:gd name="T110" fmla="*/ 138 w 497"/>
              <a:gd name="T111" fmla="*/ 229 h 741"/>
              <a:gd name="T112" fmla="*/ 121 w 497"/>
              <a:gd name="T113" fmla="*/ 192 h 741"/>
              <a:gd name="T114" fmla="*/ 157 w 497"/>
              <a:gd name="T115" fmla="*/ 183 h 741"/>
              <a:gd name="T116" fmla="*/ 217 w 497"/>
              <a:gd name="T117" fmla="*/ 192 h 741"/>
              <a:gd name="T118" fmla="*/ 284 w 497"/>
              <a:gd name="T119" fmla="*/ 192 h 741"/>
              <a:gd name="T120" fmla="*/ 336 w 497"/>
              <a:gd name="T121" fmla="*/ 179 h 741"/>
              <a:gd name="T122" fmla="*/ 357 w 497"/>
              <a:gd name="T123" fmla="*/ 138 h 741"/>
              <a:gd name="T124" fmla="*/ 357 w 497"/>
              <a:gd name="T125" fmla="*/ 108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7" h="741">
                <a:moveTo>
                  <a:pt x="338" y="98"/>
                </a:moveTo>
                <a:lnTo>
                  <a:pt x="336" y="96"/>
                </a:lnTo>
                <a:lnTo>
                  <a:pt x="336" y="94"/>
                </a:lnTo>
                <a:lnTo>
                  <a:pt x="336" y="92"/>
                </a:lnTo>
                <a:lnTo>
                  <a:pt x="334" y="90"/>
                </a:lnTo>
                <a:lnTo>
                  <a:pt x="336" y="88"/>
                </a:lnTo>
                <a:lnTo>
                  <a:pt x="336" y="85"/>
                </a:lnTo>
                <a:lnTo>
                  <a:pt x="338" y="83"/>
                </a:lnTo>
                <a:lnTo>
                  <a:pt x="340" y="79"/>
                </a:lnTo>
                <a:lnTo>
                  <a:pt x="342" y="77"/>
                </a:lnTo>
                <a:lnTo>
                  <a:pt x="347" y="75"/>
                </a:lnTo>
                <a:lnTo>
                  <a:pt x="349" y="75"/>
                </a:lnTo>
                <a:lnTo>
                  <a:pt x="351" y="71"/>
                </a:lnTo>
                <a:lnTo>
                  <a:pt x="353" y="69"/>
                </a:lnTo>
                <a:lnTo>
                  <a:pt x="355" y="65"/>
                </a:lnTo>
                <a:lnTo>
                  <a:pt x="353" y="63"/>
                </a:lnTo>
                <a:lnTo>
                  <a:pt x="351" y="61"/>
                </a:lnTo>
                <a:lnTo>
                  <a:pt x="351" y="60"/>
                </a:lnTo>
                <a:lnTo>
                  <a:pt x="351" y="58"/>
                </a:lnTo>
                <a:lnTo>
                  <a:pt x="353" y="54"/>
                </a:lnTo>
                <a:lnTo>
                  <a:pt x="355" y="52"/>
                </a:lnTo>
                <a:lnTo>
                  <a:pt x="361" y="52"/>
                </a:lnTo>
                <a:lnTo>
                  <a:pt x="363" y="50"/>
                </a:lnTo>
                <a:lnTo>
                  <a:pt x="363" y="48"/>
                </a:lnTo>
                <a:lnTo>
                  <a:pt x="367" y="48"/>
                </a:lnTo>
                <a:lnTo>
                  <a:pt x="368" y="46"/>
                </a:lnTo>
                <a:lnTo>
                  <a:pt x="368" y="44"/>
                </a:lnTo>
                <a:lnTo>
                  <a:pt x="372" y="44"/>
                </a:lnTo>
                <a:lnTo>
                  <a:pt x="376" y="42"/>
                </a:lnTo>
                <a:lnTo>
                  <a:pt x="376" y="40"/>
                </a:lnTo>
                <a:lnTo>
                  <a:pt x="380" y="38"/>
                </a:lnTo>
                <a:lnTo>
                  <a:pt x="380" y="37"/>
                </a:lnTo>
                <a:lnTo>
                  <a:pt x="382" y="37"/>
                </a:lnTo>
                <a:lnTo>
                  <a:pt x="384" y="35"/>
                </a:lnTo>
                <a:lnTo>
                  <a:pt x="386" y="35"/>
                </a:lnTo>
                <a:lnTo>
                  <a:pt x="388" y="33"/>
                </a:lnTo>
                <a:lnTo>
                  <a:pt x="388" y="31"/>
                </a:lnTo>
                <a:lnTo>
                  <a:pt x="388" y="29"/>
                </a:lnTo>
                <a:lnTo>
                  <a:pt x="390" y="29"/>
                </a:lnTo>
                <a:lnTo>
                  <a:pt x="390" y="27"/>
                </a:lnTo>
                <a:lnTo>
                  <a:pt x="390" y="25"/>
                </a:lnTo>
                <a:lnTo>
                  <a:pt x="390" y="23"/>
                </a:lnTo>
                <a:lnTo>
                  <a:pt x="390" y="21"/>
                </a:lnTo>
                <a:lnTo>
                  <a:pt x="390" y="19"/>
                </a:lnTo>
                <a:lnTo>
                  <a:pt x="391" y="19"/>
                </a:lnTo>
                <a:lnTo>
                  <a:pt x="393" y="17"/>
                </a:lnTo>
                <a:lnTo>
                  <a:pt x="397" y="15"/>
                </a:lnTo>
                <a:lnTo>
                  <a:pt x="399" y="13"/>
                </a:lnTo>
                <a:lnTo>
                  <a:pt x="407" y="12"/>
                </a:lnTo>
                <a:lnTo>
                  <a:pt x="415" y="10"/>
                </a:lnTo>
                <a:lnTo>
                  <a:pt x="416" y="6"/>
                </a:lnTo>
                <a:lnTo>
                  <a:pt x="418" y="8"/>
                </a:lnTo>
                <a:lnTo>
                  <a:pt x="422" y="6"/>
                </a:lnTo>
                <a:lnTo>
                  <a:pt x="424" y="4"/>
                </a:lnTo>
                <a:lnTo>
                  <a:pt x="430" y="2"/>
                </a:lnTo>
                <a:lnTo>
                  <a:pt x="430" y="0"/>
                </a:lnTo>
                <a:lnTo>
                  <a:pt x="438" y="6"/>
                </a:lnTo>
                <a:lnTo>
                  <a:pt x="439" y="6"/>
                </a:lnTo>
                <a:lnTo>
                  <a:pt x="439" y="8"/>
                </a:lnTo>
                <a:lnTo>
                  <a:pt x="441" y="8"/>
                </a:lnTo>
                <a:lnTo>
                  <a:pt x="441" y="10"/>
                </a:lnTo>
                <a:lnTo>
                  <a:pt x="443" y="10"/>
                </a:lnTo>
                <a:lnTo>
                  <a:pt x="443" y="12"/>
                </a:lnTo>
                <a:lnTo>
                  <a:pt x="445" y="12"/>
                </a:lnTo>
                <a:lnTo>
                  <a:pt x="445" y="13"/>
                </a:lnTo>
                <a:lnTo>
                  <a:pt x="447" y="15"/>
                </a:lnTo>
                <a:lnTo>
                  <a:pt x="447" y="17"/>
                </a:lnTo>
                <a:lnTo>
                  <a:pt x="449" y="17"/>
                </a:lnTo>
                <a:lnTo>
                  <a:pt x="449" y="19"/>
                </a:lnTo>
                <a:lnTo>
                  <a:pt x="449" y="21"/>
                </a:lnTo>
                <a:lnTo>
                  <a:pt x="451" y="21"/>
                </a:lnTo>
                <a:lnTo>
                  <a:pt x="451" y="23"/>
                </a:lnTo>
                <a:lnTo>
                  <a:pt x="451" y="25"/>
                </a:lnTo>
                <a:lnTo>
                  <a:pt x="453" y="27"/>
                </a:lnTo>
                <a:lnTo>
                  <a:pt x="453" y="29"/>
                </a:lnTo>
                <a:lnTo>
                  <a:pt x="455" y="31"/>
                </a:lnTo>
                <a:lnTo>
                  <a:pt x="457" y="33"/>
                </a:lnTo>
                <a:lnTo>
                  <a:pt x="459" y="33"/>
                </a:lnTo>
                <a:lnTo>
                  <a:pt x="459" y="35"/>
                </a:lnTo>
                <a:lnTo>
                  <a:pt x="461" y="35"/>
                </a:lnTo>
                <a:lnTo>
                  <a:pt x="463" y="35"/>
                </a:lnTo>
                <a:lnTo>
                  <a:pt x="464" y="35"/>
                </a:lnTo>
                <a:lnTo>
                  <a:pt x="466" y="35"/>
                </a:lnTo>
                <a:lnTo>
                  <a:pt x="468" y="35"/>
                </a:lnTo>
                <a:lnTo>
                  <a:pt x="470" y="35"/>
                </a:lnTo>
                <a:lnTo>
                  <a:pt x="472" y="35"/>
                </a:lnTo>
                <a:lnTo>
                  <a:pt x="474" y="35"/>
                </a:lnTo>
                <a:lnTo>
                  <a:pt x="476" y="35"/>
                </a:lnTo>
                <a:lnTo>
                  <a:pt x="476" y="37"/>
                </a:lnTo>
                <a:lnTo>
                  <a:pt x="478" y="37"/>
                </a:lnTo>
                <a:lnTo>
                  <a:pt x="480" y="37"/>
                </a:lnTo>
                <a:lnTo>
                  <a:pt x="482" y="37"/>
                </a:lnTo>
                <a:lnTo>
                  <a:pt x="482" y="38"/>
                </a:lnTo>
                <a:lnTo>
                  <a:pt x="484" y="38"/>
                </a:lnTo>
                <a:lnTo>
                  <a:pt x="484" y="40"/>
                </a:lnTo>
                <a:lnTo>
                  <a:pt x="486" y="40"/>
                </a:lnTo>
                <a:lnTo>
                  <a:pt x="486" y="42"/>
                </a:lnTo>
                <a:lnTo>
                  <a:pt x="486" y="44"/>
                </a:lnTo>
                <a:lnTo>
                  <a:pt x="484" y="44"/>
                </a:lnTo>
                <a:lnTo>
                  <a:pt x="484" y="46"/>
                </a:lnTo>
                <a:lnTo>
                  <a:pt x="482" y="46"/>
                </a:lnTo>
                <a:lnTo>
                  <a:pt x="482" y="48"/>
                </a:lnTo>
                <a:lnTo>
                  <a:pt x="480" y="50"/>
                </a:lnTo>
                <a:lnTo>
                  <a:pt x="480" y="52"/>
                </a:lnTo>
                <a:lnTo>
                  <a:pt x="480" y="54"/>
                </a:lnTo>
                <a:lnTo>
                  <a:pt x="480" y="56"/>
                </a:lnTo>
                <a:lnTo>
                  <a:pt x="480" y="58"/>
                </a:lnTo>
                <a:lnTo>
                  <a:pt x="480" y="60"/>
                </a:lnTo>
                <a:lnTo>
                  <a:pt x="478" y="60"/>
                </a:lnTo>
                <a:lnTo>
                  <a:pt x="478" y="61"/>
                </a:lnTo>
                <a:lnTo>
                  <a:pt x="476" y="61"/>
                </a:lnTo>
                <a:lnTo>
                  <a:pt x="474" y="63"/>
                </a:lnTo>
                <a:lnTo>
                  <a:pt x="472" y="63"/>
                </a:lnTo>
                <a:lnTo>
                  <a:pt x="470" y="63"/>
                </a:lnTo>
                <a:lnTo>
                  <a:pt x="468" y="65"/>
                </a:lnTo>
                <a:lnTo>
                  <a:pt x="466" y="65"/>
                </a:lnTo>
                <a:lnTo>
                  <a:pt x="466" y="67"/>
                </a:lnTo>
                <a:lnTo>
                  <a:pt x="464" y="67"/>
                </a:lnTo>
                <a:lnTo>
                  <a:pt x="464" y="69"/>
                </a:lnTo>
                <a:lnTo>
                  <a:pt x="464" y="71"/>
                </a:lnTo>
                <a:lnTo>
                  <a:pt x="464" y="73"/>
                </a:lnTo>
                <a:lnTo>
                  <a:pt x="463" y="75"/>
                </a:lnTo>
                <a:lnTo>
                  <a:pt x="463" y="77"/>
                </a:lnTo>
                <a:lnTo>
                  <a:pt x="463" y="79"/>
                </a:lnTo>
                <a:lnTo>
                  <a:pt x="461" y="79"/>
                </a:lnTo>
                <a:lnTo>
                  <a:pt x="461" y="81"/>
                </a:lnTo>
                <a:lnTo>
                  <a:pt x="459" y="81"/>
                </a:lnTo>
                <a:lnTo>
                  <a:pt x="457" y="83"/>
                </a:lnTo>
                <a:lnTo>
                  <a:pt x="457" y="85"/>
                </a:lnTo>
                <a:lnTo>
                  <a:pt x="459" y="85"/>
                </a:lnTo>
                <a:lnTo>
                  <a:pt x="459" y="86"/>
                </a:lnTo>
                <a:lnTo>
                  <a:pt x="461" y="88"/>
                </a:lnTo>
                <a:lnTo>
                  <a:pt x="461" y="90"/>
                </a:lnTo>
                <a:lnTo>
                  <a:pt x="461" y="92"/>
                </a:lnTo>
                <a:lnTo>
                  <a:pt x="461" y="94"/>
                </a:lnTo>
                <a:lnTo>
                  <a:pt x="463" y="94"/>
                </a:lnTo>
                <a:lnTo>
                  <a:pt x="463" y="96"/>
                </a:lnTo>
                <a:lnTo>
                  <a:pt x="464" y="96"/>
                </a:lnTo>
                <a:lnTo>
                  <a:pt x="466" y="96"/>
                </a:lnTo>
                <a:lnTo>
                  <a:pt x="466" y="98"/>
                </a:lnTo>
                <a:lnTo>
                  <a:pt x="466" y="100"/>
                </a:lnTo>
                <a:lnTo>
                  <a:pt x="464" y="100"/>
                </a:lnTo>
                <a:lnTo>
                  <a:pt x="464" y="102"/>
                </a:lnTo>
                <a:lnTo>
                  <a:pt x="463" y="102"/>
                </a:lnTo>
                <a:lnTo>
                  <a:pt x="463" y="104"/>
                </a:lnTo>
                <a:lnTo>
                  <a:pt x="461" y="104"/>
                </a:lnTo>
                <a:lnTo>
                  <a:pt x="461" y="106"/>
                </a:lnTo>
                <a:lnTo>
                  <a:pt x="459" y="106"/>
                </a:lnTo>
                <a:lnTo>
                  <a:pt x="459" y="108"/>
                </a:lnTo>
                <a:lnTo>
                  <a:pt x="457" y="110"/>
                </a:lnTo>
                <a:lnTo>
                  <a:pt x="457" y="111"/>
                </a:lnTo>
                <a:lnTo>
                  <a:pt x="455" y="113"/>
                </a:lnTo>
                <a:lnTo>
                  <a:pt x="453" y="115"/>
                </a:lnTo>
                <a:lnTo>
                  <a:pt x="451" y="117"/>
                </a:lnTo>
                <a:lnTo>
                  <a:pt x="449" y="117"/>
                </a:lnTo>
                <a:lnTo>
                  <a:pt x="447" y="117"/>
                </a:lnTo>
                <a:lnTo>
                  <a:pt x="445" y="117"/>
                </a:lnTo>
                <a:lnTo>
                  <a:pt x="445" y="119"/>
                </a:lnTo>
                <a:lnTo>
                  <a:pt x="443" y="119"/>
                </a:lnTo>
                <a:lnTo>
                  <a:pt x="441" y="121"/>
                </a:lnTo>
                <a:lnTo>
                  <a:pt x="441" y="123"/>
                </a:lnTo>
                <a:lnTo>
                  <a:pt x="439" y="123"/>
                </a:lnTo>
                <a:lnTo>
                  <a:pt x="439" y="125"/>
                </a:lnTo>
                <a:lnTo>
                  <a:pt x="438" y="125"/>
                </a:lnTo>
                <a:lnTo>
                  <a:pt x="438" y="127"/>
                </a:lnTo>
                <a:lnTo>
                  <a:pt x="436" y="129"/>
                </a:lnTo>
                <a:lnTo>
                  <a:pt x="436" y="131"/>
                </a:lnTo>
                <a:lnTo>
                  <a:pt x="434" y="131"/>
                </a:lnTo>
                <a:lnTo>
                  <a:pt x="434" y="133"/>
                </a:lnTo>
                <a:lnTo>
                  <a:pt x="432" y="133"/>
                </a:lnTo>
                <a:lnTo>
                  <a:pt x="432" y="134"/>
                </a:lnTo>
                <a:lnTo>
                  <a:pt x="432" y="136"/>
                </a:lnTo>
                <a:lnTo>
                  <a:pt x="430" y="136"/>
                </a:lnTo>
                <a:lnTo>
                  <a:pt x="430" y="138"/>
                </a:lnTo>
                <a:lnTo>
                  <a:pt x="428" y="138"/>
                </a:lnTo>
                <a:lnTo>
                  <a:pt x="428" y="140"/>
                </a:lnTo>
                <a:lnTo>
                  <a:pt x="426" y="140"/>
                </a:lnTo>
                <a:lnTo>
                  <a:pt x="424" y="140"/>
                </a:lnTo>
                <a:lnTo>
                  <a:pt x="424" y="142"/>
                </a:lnTo>
                <a:lnTo>
                  <a:pt x="422" y="142"/>
                </a:lnTo>
                <a:lnTo>
                  <a:pt x="420" y="142"/>
                </a:lnTo>
                <a:lnTo>
                  <a:pt x="420" y="144"/>
                </a:lnTo>
                <a:lnTo>
                  <a:pt x="418" y="144"/>
                </a:lnTo>
                <a:lnTo>
                  <a:pt x="418" y="146"/>
                </a:lnTo>
                <a:lnTo>
                  <a:pt x="416" y="148"/>
                </a:lnTo>
                <a:lnTo>
                  <a:pt x="416" y="150"/>
                </a:lnTo>
                <a:lnTo>
                  <a:pt x="415" y="152"/>
                </a:lnTo>
                <a:lnTo>
                  <a:pt x="415" y="154"/>
                </a:lnTo>
                <a:lnTo>
                  <a:pt x="415" y="156"/>
                </a:lnTo>
                <a:lnTo>
                  <a:pt x="413" y="156"/>
                </a:lnTo>
                <a:lnTo>
                  <a:pt x="413" y="158"/>
                </a:lnTo>
                <a:lnTo>
                  <a:pt x="413" y="159"/>
                </a:lnTo>
                <a:lnTo>
                  <a:pt x="411" y="159"/>
                </a:lnTo>
                <a:lnTo>
                  <a:pt x="411" y="161"/>
                </a:lnTo>
                <a:lnTo>
                  <a:pt x="409" y="161"/>
                </a:lnTo>
                <a:lnTo>
                  <a:pt x="409" y="163"/>
                </a:lnTo>
                <a:lnTo>
                  <a:pt x="407" y="163"/>
                </a:lnTo>
                <a:lnTo>
                  <a:pt x="407" y="165"/>
                </a:lnTo>
                <a:lnTo>
                  <a:pt x="405" y="167"/>
                </a:lnTo>
                <a:lnTo>
                  <a:pt x="403" y="169"/>
                </a:lnTo>
                <a:lnTo>
                  <a:pt x="403" y="171"/>
                </a:lnTo>
                <a:lnTo>
                  <a:pt x="403" y="173"/>
                </a:lnTo>
                <a:lnTo>
                  <a:pt x="403" y="175"/>
                </a:lnTo>
                <a:lnTo>
                  <a:pt x="403" y="177"/>
                </a:lnTo>
                <a:lnTo>
                  <a:pt x="403" y="179"/>
                </a:lnTo>
                <a:lnTo>
                  <a:pt x="403" y="181"/>
                </a:lnTo>
                <a:lnTo>
                  <a:pt x="403" y="183"/>
                </a:lnTo>
                <a:lnTo>
                  <a:pt x="403" y="184"/>
                </a:lnTo>
                <a:lnTo>
                  <a:pt x="405" y="186"/>
                </a:lnTo>
                <a:lnTo>
                  <a:pt x="405" y="188"/>
                </a:lnTo>
                <a:lnTo>
                  <a:pt x="407" y="188"/>
                </a:lnTo>
                <a:lnTo>
                  <a:pt x="407" y="190"/>
                </a:lnTo>
                <a:lnTo>
                  <a:pt x="409" y="190"/>
                </a:lnTo>
                <a:lnTo>
                  <a:pt x="409" y="192"/>
                </a:lnTo>
                <a:lnTo>
                  <a:pt x="411" y="192"/>
                </a:lnTo>
                <a:lnTo>
                  <a:pt x="411" y="194"/>
                </a:lnTo>
                <a:lnTo>
                  <a:pt x="411" y="196"/>
                </a:lnTo>
                <a:lnTo>
                  <a:pt x="413" y="196"/>
                </a:lnTo>
                <a:lnTo>
                  <a:pt x="413" y="198"/>
                </a:lnTo>
                <a:lnTo>
                  <a:pt x="413" y="200"/>
                </a:lnTo>
                <a:lnTo>
                  <a:pt x="415" y="200"/>
                </a:lnTo>
                <a:lnTo>
                  <a:pt x="415" y="202"/>
                </a:lnTo>
                <a:lnTo>
                  <a:pt x="415" y="204"/>
                </a:lnTo>
                <a:lnTo>
                  <a:pt x="415" y="206"/>
                </a:lnTo>
                <a:lnTo>
                  <a:pt x="415" y="207"/>
                </a:lnTo>
                <a:lnTo>
                  <a:pt x="413" y="207"/>
                </a:lnTo>
                <a:lnTo>
                  <a:pt x="413" y="209"/>
                </a:lnTo>
                <a:lnTo>
                  <a:pt x="413" y="211"/>
                </a:lnTo>
                <a:lnTo>
                  <a:pt x="415" y="211"/>
                </a:lnTo>
                <a:lnTo>
                  <a:pt x="415" y="213"/>
                </a:lnTo>
                <a:lnTo>
                  <a:pt x="416" y="213"/>
                </a:lnTo>
                <a:lnTo>
                  <a:pt x="418" y="213"/>
                </a:lnTo>
                <a:lnTo>
                  <a:pt x="420" y="215"/>
                </a:lnTo>
                <a:lnTo>
                  <a:pt x="422" y="215"/>
                </a:lnTo>
                <a:lnTo>
                  <a:pt x="424" y="215"/>
                </a:lnTo>
                <a:lnTo>
                  <a:pt x="424" y="217"/>
                </a:lnTo>
                <a:lnTo>
                  <a:pt x="426" y="217"/>
                </a:lnTo>
                <a:lnTo>
                  <a:pt x="428" y="219"/>
                </a:lnTo>
                <a:lnTo>
                  <a:pt x="430" y="219"/>
                </a:lnTo>
                <a:lnTo>
                  <a:pt x="430" y="221"/>
                </a:lnTo>
                <a:lnTo>
                  <a:pt x="430" y="223"/>
                </a:lnTo>
                <a:lnTo>
                  <a:pt x="430" y="225"/>
                </a:lnTo>
                <a:lnTo>
                  <a:pt x="430" y="227"/>
                </a:lnTo>
                <a:lnTo>
                  <a:pt x="430" y="229"/>
                </a:lnTo>
                <a:lnTo>
                  <a:pt x="428" y="231"/>
                </a:lnTo>
                <a:lnTo>
                  <a:pt x="428" y="232"/>
                </a:lnTo>
                <a:lnTo>
                  <a:pt x="430" y="234"/>
                </a:lnTo>
                <a:lnTo>
                  <a:pt x="430" y="236"/>
                </a:lnTo>
                <a:lnTo>
                  <a:pt x="432" y="236"/>
                </a:lnTo>
                <a:lnTo>
                  <a:pt x="432" y="238"/>
                </a:lnTo>
                <a:lnTo>
                  <a:pt x="434" y="238"/>
                </a:lnTo>
                <a:lnTo>
                  <a:pt x="436" y="238"/>
                </a:lnTo>
                <a:lnTo>
                  <a:pt x="438" y="238"/>
                </a:lnTo>
                <a:lnTo>
                  <a:pt x="439" y="238"/>
                </a:lnTo>
                <a:lnTo>
                  <a:pt x="441" y="238"/>
                </a:lnTo>
                <a:lnTo>
                  <a:pt x="443" y="238"/>
                </a:lnTo>
                <a:lnTo>
                  <a:pt x="445" y="238"/>
                </a:lnTo>
                <a:lnTo>
                  <a:pt x="447" y="238"/>
                </a:lnTo>
                <a:lnTo>
                  <a:pt x="449" y="238"/>
                </a:lnTo>
                <a:lnTo>
                  <a:pt x="451" y="238"/>
                </a:lnTo>
                <a:lnTo>
                  <a:pt x="453" y="238"/>
                </a:lnTo>
                <a:lnTo>
                  <a:pt x="455" y="238"/>
                </a:lnTo>
                <a:lnTo>
                  <a:pt x="455" y="236"/>
                </a:lnTo>
                <a:lnTo>
                  <a:pt x="457" y="236"/>
                </a:lnTo>
                <a:lnTo>
                  <a:pt x="459" y="236"/>
                </a:lnTo>
                <a:lnTo>
                  <a:pt x="459" y="234"/>
                </a:lnTo>
                <a:lnTo>
                  <a:pt x="461" y="234"/>
                </a:lnTo>
                <a:lnTo>
                  <a:pt x="463" y="234"/>
                </a:lnTo>
                <a:lnTo>
                  <a:pt x="463" y="232"/>
                </a:lnTo>
                <a:lnTo>
                  <a:pt x="464" y="232"/>
                </a:lnTo>
                <a:lnTo>
                  <a:pt x="466" y="232"/>
                </a:lnTo>
                <a:lnTo>
                  <a:pt x="466" y="231"/>
                </a:lnTo>
                <a:lnTo>
                  <a:pt x="468" y="231"/>
                </a:lnTo>
                <a:lnTo>
                  <a:pt x="470" y="229"/>
                </a:lnTo>
                <a:lnTo>
                  <a:pt x="470" y="227"/>
                </a:lnTo>
                <a:lnTo>
                  <a:pt x="472" y="227"/>
                </a:lnTo>
                <a:lnTo>
                  <a:pt x="472" y="225"/>
                </a:lnTo>
                <a:lnTo>
                  <a:pt x="474" y="223"/>
                </a:lnTo>
                <a:lnTo>
                  <a:pt x="474" y="221"/>
                </a:lnTo>
                <a:lnTo>
                  <a:pt x="476" y="221"/>
                </a:lnTo>
                <a:lnTo>
                  <a:pt x="478" y="221"/>
                </a:lnTo>
                <a:lnTo>
                  <a:pt x="478" y="223"/>
                </a:lnTo>
                <a:lnTo>
                  <a:pt x="480" y="223"/>
                </a:lnTo>
                <a:lnTo>
                  <a:pt x="482" y="223"/>
                </a:lnTo>
                <a:lnTo>
                  <a:pt x="484" y="225"/>
                </a:lnTo>
                <a:lnTo>
                  <a:pt x="486" y="225"/>
                </a:lnTo>
                <a:lnTo>
                  <a:pt x="486" y="227"/>
                </a:lnTo>
                <a:lnTo>
                  <a:pt x="488" y="227"/>
                </a:lnTo>
                <a:lnTo>
                  <a:pt x="489" y="227"/>
                </a:lnTo>
                <a:lnTo>
                  <a:pt x="489" y="229"/>
                </a:lnTo>
                <a:lnTo>
                  <a:pt x="491" y="229"/>
                </a:lnTo>
                <a:lnTo>
                  <a:pt x="493" y="231"/>
                </a:lnTo>
                <a:lnTo>
                  <a:pt x="495" y="231"/>
                </a:lnTo>
                <a:lnTo>
                  <a:pt x="495" y="232"/>
                </a:lnTo>
                <a:lnTo>
                  <a:pt x="497" y="232"/>
                </a:lnTo>
                <a:lnTo>
                  <a:pt x="497" y="234"/>
                </a:lnTo>
                <a:lnTo>
                  <a:pt x="497" y="236"/>
                </a:lnTo>
                <a:lnTo>
                  <a:pt x="497" y="238"/>
                </a:lnTo>
                <a:lnTo>
                  <a:pt x="495" y="240"/>
                </a:lnTo>
                <a:lnTo>
                  <a:pt x="493" y="242"/>
                </a:lnTo>
                <a:lnTo>
                  <a:pt x="491" y="242"/>
                </a:lnTo>
                <a:lnTo>
                  <a:pt x="491" y="244"/>
                </a:lnTo>
                <a:lnTo>
                  <a:pt x="489" y="244"/>
                </a:lnTo>
                <a:lnTo>
                  <a:pt x="489" y="246"/>
                </a:lnTo>
                <a:lnTo>
                  <a:pt x="488" y="246"/>
                </a:lnTo>
                <a:lnTo>
                  <a:pt x="488" y="248"/>
                </a:lnTo>
                <a:lnTo>
                  <a:pt x="488" y="250"/>
                </a:lnTo>
                <a:lnTo>
                  <a:pt x="488" y="252"/>
                </a:lnTo>
                <a:lnTo>
                  <a:pt x="489" y="252"/>
                </a:lnTo>
                <a:lnTo>
                  <a:pt x="489" y="254"/>
                </a:lnTo>
                <a:lnTo>
                  <a:pt x="491" y="254"/>
                </a:lnTo>
                <a:lnTo>
                  <a:pt x="491" y="255"/>
                </a:lnTo>
                <a:lnTo>
                  <a:pt x="491" y="257"/>
                </a:lnTo>
                <a:lnTo>
                  <a:pt x="491" y="259"/>
                </a:lnTo>
                <a:lnTo>
                  <a:pt x="489" y="259"/>
                </a:lnTo>
                <a:lnTo>
                  <a:pt x="488" y="261"/>
                </a:lnTo>
                <a:lnTo>
                  <a:pt x="486" y="261"/>
                </a:lnTo>
                <a:lnTo>
                  <a:pt x="484" y="263"/>
                </a:lnTo>
                <a:lnTo>
                  <a:pt x="482" y="263"/>
                </a:lnTo>
                <a:lnTo>
                  <a:pt x="480" y="265"/>
                </a:lnTo>
                <a:lnTo>
                  <a:pt x="478" y="265"/>
                </a:lnTo>
                <a:lnTo>
                  <a:pt x="478" y="267"/>
                </a:lnTo>
                <a:lnTo>
                  <a:pt x="476" y="267"/>
                </a:lnTo>
                <a:lnTo>
                  <a:pt x="476" y="269"/>
                </a:lnTo>
                <a:lnTo>
                  <a:pt x="474" y="269"/>
                </a:lnTo>
                <a:lnTo>
                  <a:pt x="474" y="271"/>
                </a:lnTo>
                <a:lnTo>
                  <a:pt x="472" y="271"/>
                </a:lnTo>
                <a:lnTo>
                  <a:pt x="470" y="271"/>
                </a:lnTo>
                <a:lnTo>
                  <a:pt x="470" y="273"/>
                </a:lnTo>
                <a:lnTo>
                  <a:pt x="468" y="273"/>
                </a:lnTo>
                <a:lnTo>
                  <a:pt x="466" y="275"/>
                </a:lnTo>
                <a:lnTo>
                  <a:pt x="464" y="275"/>
                </a:lnTo>
                <a:lnTo>
                  <a:pt x="463" y="275"/>
                </a:lnTo>
                <a:lnTo>
                  <a:pt x="461" y="275"/>
                </a:lnTo>
                <a:lnTo>
                  <a:pt x="461" y="277"/>
                </a:lnTo>
                <a:lnTo>
                  <a:pt x="459" y="277"/>
                </a:lnTo>
                <a:lnTo>
                  <a:pt x="457" y="277"/>
                </a:lnTo>
                <a:lnTo>
                  <a:pt x="455" y="277"/>
                </a:lnTo>
                <a:lnTo>
                  <a:pt x="453" y="277"/>
                </a:lnTo>
                <a:lnTo>
                  <a:pt x="451" y="277"/>
                </a:lnTo>
                <a:lnTo>
                  <a:pt x="449" y="275"/>
                </a:lnTo>
                <a:lnTo>
                  <a:pt x="447" y="275"/>
                </a:lnTo>
                <a:lnTo>
                  <a:pt x="445" y="273"/>
                </a:lnTo>
                <a:lnTo>
                  <a:pt x="445" y="271"/>
                </a:lnTo>
                <a:lnTo>
                  <a:pt x="443" y="271"/>
                </a:lnTo>
                <a:lnTo>
                  <a:pt x="443" y="269"/>
                </a:lnTo>
                <a:lnTo>
                  <a:pt x="445" y="267"/>
                </a:lnTo>
                <a:lnTo>
                  <a:pt x="445" y="265"/>
                </a:lnTo>
                <a:lnTo>
                  <a:pt x="447" y="265"/>
                </a:lnTo>
                <a:lnTo>
                  <a:pt x="447" y="263"/>
                </a:lnTo>
                <a:lnTo>
                  <a:pt x="449" y="263"/>
                </a:lnTo>
                <a:lnTo>
                  <a:pt x="451" y="263"/>
                </a:lnTo>
                <a:lnTo>
                  <a:pt x="451" y="261"/>
                </a:lnTo>
                <a:lnTo>
                  <a:pt x="453" y="259"/>
                </a:lnTo>
                <a:lnTo>
                  <a:pt x="451" y="259"/>
                </a:lnTo>
                <a:lnTo>
                  <a:pt x="449" y="259"/>
                </a:lnTo>
                <a:lnTo>
                  <a:pt x="447" y="259"/>
                </a:lnTo>
                <a:lnTo>
                  <a:pt x="445" y="259"/>
                </a:lnTo>
                <a:lnTo>
                  <a:pt x="443" y="259"/>
                </a:lnTo>
                <a:lnTo>
                  <a:pt x="441" y="259"/>
                </a:lnTo>
                <a:lnTo>
                  <a:pt x="439" y="259"/>
                </a:lnTo>
                <a:lnTo>
                  <a:pt x="438" y="259"/>
                </a:lnTo>
                <a:lnTo>
                  <a:pt x="436" y="259"/>
                </a:lnTo>
                <a:lnTo>
                  <a:pt x="434" y="259"/>
                </a:lnTo>
                <a:lnTo>
                  <a:pt x="432" y="257"/>
                </a:lnTo>
                <a:lnTo>
                  <a:pt x="430" y="257"/>
                </a:lnTo>
                <a:lnTo>
                  <a:pt x="428" y="257"/>
                </a:lnTo>
                <a:lnTo>
                  <a:pt x="426" y="257"/>
                </a:lnTo>
                <a:lnTo>
                  <a:pt x="424" y="257"/>
                </a:lnTo>
                <a:lnTo>
                  <a:pt x="422" y="255"/>
                </a:lnTo>
                <a:lnTo>
                  <a:pt x="420" y="255"/>
                </a:lnTo>
                <a:lnTo>
                  <a:pt x="418" y="255"/>
                </a:lnTo>
                <a:lnTo>
                  <a:pt x="416" y="255"/>
                </a:lnTo>
                <a:lnTo>
                  <a:pt x="415" y="255"/>
                </a:lnTo>
                <a:lnTo>
                  <a:pt x="413" y="255"/>
                </a:lnTo>
                <a:lnTo>
                  <a:pt x="411" y="255"/>
                </a:lnTo>
                <a:lnTo>
                  <a:pt x="409" y="255"/>
                </a:lnTo>
                <a:lnTo>
                  <a:pt x="407" y="255"/>
                </a:lnTo>
                <a:lnTo>
                  <a:pt x="405" y="255"/>
                </a:lnTo>
                <a:lnTo>
                  <a:pt x="403" y="257"/>
                </a:lnTo>
                <a:lnTo>
                  <a:pt x="401" y="257"/>
                </a:lnTo>
                <a:lnTo>
                  <a:pt x="399" y="257"/>
                </a:lnTo>
                <a:lnTo>
                  <a:pt x="397" y="257"/>
                </a:lnTo>
                <a:lnTo>
                  <a:pt x="395" y="257"/>
                </a:lnTo>
                <a:lnTo>
                  <a:pt x="393" y="257"/>
                </a:lnTo>
                <a:lnTo>
                  <a:pt x="391" y="255"/>
                </a:lnTo>
                <a:lnTo>
                  <a:pt x="390" y="255"/>
                </a:lnTo>
                <a:lnTo>
                  <a:pt x="390" y="254"/>
                </a:lnTo>
                <a:lnTo>
                  <a:pt x="388" y="254"/>
                </a:lnTo>
                <a:lnTo>
                  <a:pt x="386" y="254"/>
                </a:lnTo>
                <a:lnTo>
                  <a:pt x="386" y="252"/>
                </a:lnTo>
                <a:lnTo>
                  <a:pt x="384" y="252"/>
                </a:lnTo>
                <a:lnTo>
                  <a:pt x="382" y="250"/>
                </a:lnTo>
                <a:lnTo>
                  <a:pt x="380" y="250"/>
                </a:lnTo>
                <a:lnTo>
                  <a:pt x="380" y="248"/>
                </a:lnTo>
                <a:lnTo>
                  <a:pt x="378" y="248"/>
                </a:lnTo>
                <a:lnTo>
                  <a:pt x="376" y="246"/>
                </a:lnTo>
                <a:lnTo>
                  <a:pt x="374" y="244"/>
                </a:lnTo>
                <a:lnTo>
                  <a:pt x="372" y="244"/>
                </a:lnTo>
                <a:lnTo>
                  <a:pt x="372" y="242"/>
                </a:lnTo>
                <a:lnTo>
                  <a:pt x="370" y="242"/>
                </a:lnTo>
                <a:lnTo>
                  <a:pt x="368" y="240"/>
                </a:lnTo>
                <a:lnTo>
                  <a:pt x="367" y="240"/>
                </a:lnTo>
                <a:lnTo>
                  <a:pt x="365" y="240"/>
                </a:lnTo>
                <a:lnTo>
                  <a:pt x="365" y="238"/>
                </a:lnTo>
                <a:lnTo>
                  <a:pt x="363" y="238"/>
                </a:lnTo>
                <a:lnTo>
                  <a:pt x="361" y="236"/>
                </a:lnTo>
                <a:lnTo>
                  <a:pt x="359" y="236"/>
                </a:lnTo>
                <a:lnTo>
                  <a:pt x="357" y="236"/>
                </a:lnTo>
                <a:lnTo>
                  <a:pt x="355" y="236"/>
                </a:lnTo>
                <a:lnTo>
                  <a:pt x="355" y="238"/>
                </a:lnTo>
                <a:lnTo>
                  <a:pt x="353" y="238"/>
                </a:lnTo>
                <a:lnTo>
                  <a:pt x="353" y="240"/>
                </a:lnTo>
                <a:lnTo>
                  <a:pt x="353" y="242"/>
                </a:lnTo>
                <a:lnTo>
                  <a:pt x="353" y="244"/>
                </a:lnTo>
                <a:lnTo>
                  <a:pt x="353" y="246"/>
                </a:lnTo>
                <a:lnTo>
                  <a:pt x="355" y="248"/>
                </a:lnTo>
                <a:lnTo>
                  <a:pt x="355" y="250"/>
                </a:lnTo>
                <a:lnTo>
                  <a:pt x="355" y="252"/>
                </a:lnTo>
                <a:lnTo>
                  <a:pt x="355" y="254"/>
                </a:lnTo>
                <a:lnTo>
                  <a:pt x="355" y="255"/>
                </a:lnTo>
                <a:lnTo>
                  <a:pt x="353" y="255"/>
                </a:lnTo>
                <a:lnTo>
                  <a:pt x="351" y="255"/>
                </a:lnTo>
                <a:lnTo>
                  <a:pt x="351" y="257"/>
                </a:lnTo>
                <a:lnTo>
                  <a:pt x="349" y="257"/>
                </a:lnTo>
                <a:lnTo>
                  <a:pt x="349" y="259"/>
                </a:lnTo>
                <a:lnTo>
                  <a:pt x="347" y="259"/>
                </a:lnTo>
                <a:lnTo>
                  <a:pt x="347" y="261"/>
                </a:lnTo>
                <a:lnTo>
                  <a:pt x="347" y="263"/>
                </a:lnTo>
                <a:lnTo>
                  <a:pt x="347" y="265"/>
                </a:lnTo>
                <a:lnTo>
                  <a:pt x="347" y="267"/>
                </a:lnTo>
                <a:lnTo>
                  <a:pt x="345" y="267"/>
                </a:lnTo>
                <a:lnTo>
                  <a:pt x="343" y="267"/>
                </a:lnTo>
                <a:lnTo>
                  <a:pt x="342" y="267"/>
                </a:lnTo>
                <a:lnTo>
                  <a:pt x="340" y="267"/>
                </a:lnTo>
                <a:lnTo>
                  <a:pt x="338" y="267"/>
                </a:lnTo>
                <a:lnTo>
                  <a:pt x="336" y="267"/>
                </a:lnTo>
                <a:lnTo>
                  <a:pt x="336" y="269"/>
                </a:lnTo>
                <a:lnTo>
                  <a:pt x="334" y="271"/>
                </a:lnTo>
                <a:lnTo>
                  <a:pt x="332" y="271"/>
                </a:lnTo>
                <a:lnTo>
                  <a:pt x="330" y="271"/>
                </a:lnTo>
                <a:lnTo>
                  <a:pt x="328" y="271"/>
                </a:lnTo>
                <a:lnTo>
                  <a:pt x="326" y="271"/>
                </a:lnTo>
                <a:lnTo>
                  <a:pt x="324" y="271"/>
                </a:lnTo>
                <a:lnTo>
                  <a:pt x="322" y="271"/>
                </a:lnTo>
                <a:lnTo>
                  <a:pt x="320" y="271"/>
                </a:lnTo>
                <a:lnTo>
                  <a:pt x="319" y="271"/>
                </a:lnTo>
                <a:lnTo>
                  <a:pt x="317" y="271"/>
                </a:lnTo>
                <a:lnTo>
                  <a:pt x="315" y="271"/>
                </a:lnTo>
                <a:lnTo>
                  <a:pt x="313" y="271"/>
                </a:lnTo>
                <a:lnTo>
                  <a:pt x="311" y="271"/>
                </a:lnTo>
                <a:lnTo>
                  <a:pt x="309" y="271"/>
                </a:lnTo>
                <a:lnTo>
                  <a:pt x="307" y="271"/>
                </a:lnTo>
                <a:lnTo>
                  <a:pt x="305" y="271"/>
                </a:lnTo>
                <a:lnTo>
                  <a:pt x="303" y="269"/>
                </a:lnTo>
                <a:lnTo>
                  <a:pt x="301" y="269"/>
                </a:lnTo>
                <a:lnTo>
                  <a:pt x="299" y="269"/>
                </a:lnTo>
                <a:lnTo>
                  <a:pt x="297" y="269"/>
                </a:lnTo>
                <a:lnTo>
                  <a:pt x="295" y="269"/>
                </a:lnTo>
                <a:lnTo>
                  <a:pt x="294" y="267"/>
                </a:lnTo>
                <a:lnTo>
                  <a:pt x="292" y="267"/>
                </a:lnTo>
                <a:lnTo>
                  <a:pt x="290" y="267"/>
                </a:lnTo>
                <a:lnTo>
                  <a:pt x="288" y="267"/>
                </a:lnTo>
                <a:lnTo>
                  <a:pt x="286" y="265"/>
                </a:lnTo>
                <a:lnTo>
                  <a:pt x="284" y="267"/>
                </a:lnTo>
                <a:lnTo>
                  <a:pt x="284" y="269"/>
                </a:lnTo>
                <a:lnTo>
                  <a:pt x="284" y="271"/>
                </a:lnTo>
                <a:lnTo>
                  <a:pt x="282" y="271"/>
                </a:lnTo>
                <a:lnTo>
                  <a:pt x="282" y="273"/>
                </a:lnTo>
                <a:lnTo>
                  <a:pt x="282" y="275"/>
                </a:lnTo>
                <a:lnTo>
                  <a:pt x="282" y="277"/>
                </a:lnTo>
                <a:lnTo>
                  <a:pt x="282" y="279"/>
                </a:lnTo>
                <a:lnTo>
                  <a:pt x="280" y="280"/>
                </a:lnTo>
                <a:lnTo>
                  <a:pt x="280" y="282"/>
                </a:lnTo>
                <a:lnTo>
                  <a:pt x="278" y="282"/>
                </a:lnTo>
                <a:lnTo>
                  <a:pt x="276" y="282"/>
                </a:lnTo>
                <a:lnTo>
                  <a:pt x="274" y="282"/>
                </a:lnTo>
                <a:lnTo>
                  <a:pt x="272" y="284"/>
                </a:lnTo>
                <a:lnTo>
                  <a:pt x="271" y="284"/>
                </a:lnTo>
                <a:lnTo>
                  <a:pt x="269" y="284"/>
                </a:lnTo>
                <a:lnTo>
                  <a:pt x="267" y="284"/>
                </a:lnTo>
                <a:lnTo>
                  <a:pt x="265" y="284"/>
                </a:lnTo>
                <a:lnTo>
                  <a:pt x="263" y="286"/>
                </a:lnTo>
                <a:lnTo>
                  <a:pt x="261" y="288"/>
                </a:lnTo>
                <a:lnTo>
                  <a:pt x="259" y="290"/>
                </a:lnTo>
                <a:lnTo>
                  <a:pt x="257" y="290"/>
                </a:lnTo>
                <a:lnTo>
                  <a:pt x="257" y="292"/>
                </a:lnTo>
                <a:lnTo>
                  <a:pt x="255" y="292"/>
                </a:lnTo>
                <a:lnTo>
                  <a:pt x="255" y="294"/>
                </a:lnTo>
                <a:lnTo>
                  <a:pt x="253" y="294"/>
                </a:lnTo>
                <a:lnTo>
                  <a:pt x="251" y="294"/>
                </a:lnTo>
                <a:lnTo>
                  <a:pt x="249" y="296"/>
                </a:lnTo>
                <a:lnTo>
                  <a:pt x="247" y="296"/>
                </a:lnTo>
                <a:lnTo>
                  <a:pt x="246" y="296"/>
                </a:lnTo>
                <a:lnTo>
                  <a:pt x="244" y="296"/>
                </a:lnTo>
                <a:lnTo>
                  <a:pt x="242" y="296"/>
                </a:lnTo>
                <a:lnTo>
                  <a:pt x="240" y="296"/>
                </a:lnTo>
                <a:lnTo>
                  <a:pt x="238" y="296"/>
                </a:lnTo>
                <a:lnTo>
                  <a:pt x="236" y="296"/>
                </a:lnTo>
                <a:lnTo>
                  <a:pt x="234" y="296"/>
                </a:lnTo>
                <a:lnTo>
                  <a:pt x="238" y="300"/>
                </a:lnTo>
                <a:lnTo>
                  <a:pt x="242" y="304"/>
                </a:lnTo>
                <a:lnTo>
                  <a:pt x="242" y="305"/>
                </a:lnTo>
                <a:lnTo>
                  <a:pt x="244" y="307"/>
                </a:lnTo>
                <a:lnTo>
                  <a:pt x="246" y="309"/>
                </a:lnTo>
                <a:lnTo>
                  <a:pt x="246" y="311"/>
                </a:lnTo>
                <a:lnTo>
                  <a:pt x="247" y="313"/>
                </a:lnTo>
                <a:lnTo>
                  <a:pt x="249" y="315"/>
                </a:lnTo>
                <a:lnTo>
                  <a:pt x="251" y="317"/>
                </a:lnTo>
                <a:lnTo>
                  <a:pt x="253" y="317"/>
                </a:lnTo>
                <a:lnTo>
                  <a:pt x="253" y="319"/>
                </a:lnTo>
                <a:lnTo>
                  <a:pt x="255" y="319"/>
                </a:lnTo>
                <a:lnTo>
                  <a:pt x="255" y="321"/>
                </a:lnTo>
                <a:lnTo>
                  <a:pt x="257" y="321"/>
                </a:lnTo>
                <a:lnTo>
                  <a:pt x="257" y="323"/>
                </a:lnTo>
                <a:lnTo>
                  <a:pt x="259" y="323"/>
                </a:lnTo>
                <a:lnTo>
                  <a:pt x="261" y="323"/>
                </a:lnTo>
                <a:lnTo>
                  <a:pt x="261" y="325"/>
                </a:lnTo>
                <a:lnTo>
                  <a:pt x="263" y="325"/>
                </a:lnTo>
                <a:lnTo>
                  <a:pt x="265" y="325"/>
                </a:lnTo>
                <a:lnTo>
                  <a:pt x="267" y="325"/>
                </a:lnTo>
                <a:lnTo>
                  <a:pt x="269" y="325"/>
                </a:lnTo>
                <a:lnTo>
                  <a:pt x="271" y="327"/>
                </a:lnTo>
                <a:lnTo>
                  <a:pt x="272" y="327"/>
                </a:lnTo>
                <a:lnTo>
                  <a:pt x="272" y="328"/>
                </a:lnTo>
                <a:lnTo>
                  <a:pt x="272" y="330"/>
                </a:lnTo>
                <a:lnTo>
                  <a:pt x="274" y="332"/>
                </a:lnTo>
                <a:lnTo>
                  <a:pt x="276" y="332"/>
                </a:lnTo>
                <a:lnTo>
                  <a:pt x="276" y="334"/>
                </a:lnTo>
                <a:lnTo>
                  <a:pt x="278" y="334"/>
                </a:lnTo>
                <a:lnTo>
                  <a:pt x="280" y="334"/>
                </a:lnTo>
                <a:lnTo>
                  <a:pt x="282" y="334"/>
                </a:lnTo>
                <a:lnTo>
                  <a:pt x="284" y="334"/>
                </a:lnTo>
                <a:lnTo>
                  <a:pt x="286" y="334"/>
                </a:lnTo>
                <a:lnTo>
                  <a:pt x="288" y="334"/>
                </a:lnTo>
                <a:lnTo>
                  <a:pt x="290" y="334"/>
                </a:lnTo>
                <a:lnTo>
                  <a:pt x="292" y="334"/>
                </a:lnTo>
                <a:lnTo>
                  <a:pt x="294" y="334"/>
                </a:lnTo>
                <a:lnTo>
                  <a:pt x="295" y="334"/>
                </a:lnTo>
                <a:lnTo>
                  <a:pt x="297" y="334"/>
                </a:lnTo>
                <a:lnTo>
                  <a:pt x="299" y="334"/>
                </a:lnTo>
                <a:lnTo>
                  <a:pt x="301" y="336"/>
                </a:lnTo>
                <a:lnTo>
                  <a:pt x="303" y="336"/>
                </a:lnTo>
                <a:lnTo>
                  <a:pt x="305" y="336"/>
                </a:lnTo>
                <a:lnTo>
                  <a:pt x="305" y="338"/>
                </a:lnTo>
                <a:lnTo>
                  <a:pt x="307" y="338"/>
                </a:lnTo>
                <a:lnTo>
                  <a:pt x="307" y="340"/>
                </a:lnTo>
                <a:lnTo>
                  <a:pt x="305" y="342"/>
                </a:lnTo>
                <a:lnTo>
                  <a:pt x="305" y="344"/>
                </a:lnTo>
                <a:lnTo>
                  <a:pt x="303" y="344"/>
                </a:lnTo>
                <a:lnTo>
                  <a:pt x="303" y="346"/>
                </a:lnTo>
                <a:lnTo>
                  <a:pt x="301" y="346"/>
                </a:lnTo>
                <a:lnTo>
                  <a:pt x="301" y="348"/>
                </a:lnTo>
                <a:lnTo>
                  <a:pt x="299" y="350"/>
                </a:lnTo>
                <a:lnTo>
                  <a:pt x="297" y="350"/>
                </a:lnTo>
                <a:lnTo>
                  <a:pt x="297" y="352"/>
                </a:lnTo>
                <a:lnTo>
                  <a:pt x="295" y="353"/>
                </a:lnTo>
                <a:lnTo>
                  <a:pt x="294" y="353"/>
                </a:lnTo>
                <a:lnTo>
                  <a:pt x="294" y="355"/>
                </a:lnTo>
                <a:lnTo>
                  <a:pt x="292" y="355"/>
                </a:lnTo>
                <a:lnTo>
                  <a:pt x="290" y="357"/>
                </a:lnTo>
                <a:lnTo>
                  <a:pt x="288" y="357"/>
                </a:lnTo>
                <a:lnTo>
                  <a:pt x="286" y="357"/>
                </a:lnTo>
                <a:lnTo>
                  <a:pt x="286" y="359"/>
                </a:lnTo>
                <a:lnTo>
                  <a:pt x="284" y="359"/>
                </a:lnTo>
                <a:lnTo>
                  <a:pt x="284" y="361"/>
                </a:lnTo>
                <a:lnTo>
                  <a:pt x="282" y="361"/>
                </a:lnTo>
                <a:lnTo>
                  <a:pt x="282" y="363"/>
                </a:lnTo>
                <a:lnTo>
                  <a:pt x="280" y="363"/>
                </a:lnTo>
                <a:lnTo>
                  <a:pt x="280" y="365"/>
                </a:lnTo>
                <a:lnTo>
                  <a:pt x="278" y="365"/>
                </a:lnTo>
                <a:lnTo>
                  <a:pt x="276" y="365"/>
                </a:lnTo>
                <a:lnTo>
                  <a:pt x="276" y="367"/>
                </a:lnTo>
                <a:lnTo>
                  <a:pt x="274" y="367"/>
                </a:lnTo>
                <a:lnTo>
                  <a:pt x="272" y="367"/>
                </a:lnTo>
                <a:lnTo>
                  <a:pt x="271" y="369"/>
                </a:lnTo>
                <a:lnTo>
                  <a:pt x="269" y="369"/>
                </a:lnTo>
                <a:lnTo>
                  <a:pt x="267" y="369"/>
                </a:lnTo>
                <a:lnTo>
                  <a:pt x="265" y="369"/>
                </a:lnTo>
                <a:lnTo>
                  <a:pt x="263" y="369"/>
                </a:lnTo>
                <a:lnTo>
                  <a:pt x="261" y="369"/>
                </a:lnTo>
                <a:lnTo>
                  <a:pt x="259" y="369"/>
                </a:lnTo>
                <a:lnTo>
                  <a:pt x="257" y="369"/>
                </a:lnTo>
                <a:lnTo>
                  <a:pt x="255" y="369"/>
                </a:lnTo>
                <a:lnTo>
                  <a:pt x="253" y="369"/>
                </a:lnTo>
                <a:lnTo>
                  <a:pt x="251" y="369"/>
                </a:lnTo>
                <a:lnTo>
                  <a:pt x="249" y="369"/>
                </a:lnTo>
                <a:lnTo>
                  <a:pt x="247" y="369"/>
                </a:lnTo>
                <a:lnTo>
                  <a:pt x="246" y="369"/>
                </a:lnTo>
                <a:lnTo>
                  <a:pt x="244" y="367"/>
                </a:lnTo>
                <a:lnTo>
                  <a:pt x="244" y="365"/>
                </a:lnTo>
                <a:lnTo>
                  <a:pt x="242" y="367"/>
                </a:lnTo>
                <a:lnTo>
                  <a:pt x="240" y="369"/>
                </a:lnTo>
                <a:lnTo>
                  <a:pt x="240" y="371"/>
                </a:lnTo>
                <a:lnTo>
                  <a:pt x="238" y="371"/>
                </a:lnTo>
                <a:lnTo>
                  <a:pt x="238" y="373"/>
                </a:lnTo>
                <a:lnTo>
                  <a:pt x="236" y="373"/>
                </a:lnTo>
                <a:lnTo>
                  <a:pt x="236" y="375"/>
                </a:lnTo>
                <a:lnTo>
                  <a:pt x="234" y="375"/>
                </a:lnTo>
                <a:lnTo>
                  <a:pt x="234" y="376"/>
                </a:lnTo>
                <a:lnTo>
                  <a:pt x="232" y="378"/>
                </a:lnTo>
                <a:lnTo>
                  <a:pt x="230" y="380"/>
                </a:lnTo>
                <a:lnTo>
                  <a:pt x="230" y="382"/>
                </a:lnTo>
                <a:lnTo>
                  <a:pt x="230" y="384"/>
                </a:lnTo>
                <a:lnTo>
                  <a:pt x="230" y="386"/>
                </a:lnTo>
                <a:lnTo>
                  <a:pt x="228" y="388"/>
                </a:lnTo>
                <a:lnTo>
                  <a:pt x="228" y="390"/>
                </a:lnTo>
                <a:lnTo>
                  <a:pt x="226" y="390"/>
                </a:lnTo>
                <a:lnTo>
                  <a:pt x="226" y="392"/>
                </a:lnTo>
                <a:lnTo>
                  <a:pt x="224" y="394"/>
                </a:lnTo>
                <a:lnTo>
                  <a:pt x="224" y="396"/>
                </a:lnTo>
                <a:lnTo>
                  <a:pt x="223" y="396"/>
                </a:lnTo>
                <a:lnTo>
                  <a:pt x="223" y="398"/>
                </a:lnTo>
                <a:lnTo>
                  <a:pt x="223" y="400"/>
                </a:lnTo>
                <a:lnTo>
                  <a:pt x="221" y="401"/>
                </a:lnTo>
                <a:lnTo>
                  <a:pt x="221" y="403"/>
                </a:lnTo>
                <a:lnTo>
                  <a:pt x="221" y="405"/>
                </a:lnTo>
                <a:lnTo>
                  <a:pt x="219" y="405"/>
                </a:lnTo>
                <a:lnTo>
                  <a:pt x="219" y="407"/>
                </a:lnTo>
                <a:lnTo>
                  <a:pt x="217" y="407"/>
                </a:lnTo>
                <a:lnTo>
                  <a:pt x="215" y="409"/>
                </a:lnTo>
                <a:lnTo>
                  <a:pt x="213" y="409"/>
                </a:lnTo>
                <a:lnTo>
                  <a:pt x="213" y="411"/>
                </a:lnTo>
                <a:lnTo>
                  <a:pt x="213" y="413"/>
                </a:lnTo>
                <a:lnTo>
                  <a:pt x="213" y="415"/>
                </a:lnTo>
                <a:lnTo>
                  <a:pt x="215" y="415"/>
                </a:lnTo>
                <a:lnTo>
                  <a:pt x="215" y="417"/>
                </a:lnTo>
                <a:lnTo>
                  <a:pt x="215" y="419"/>
                </a:lnTo>
                <a:lnTo>
                  <a:pt x="215" y="421"/>
                </a:lnTo>
                <a:lnTo>
                  <a:pt x="215" y="423"/>
                </a:lnTo>
                <a:lnTo>
                  <a:pt x="215" y="425"/>
                </a:lnTo>
                <a:lnTo>
                  <a:pt x="215" y="426"/>
                </a:lnTo>
                <a:lnTo>
                  <a:pt x="215" y="428"/>
                </a:lnTo>
                <a:lnTo>
                  <a:pt x="217" y="430"/>
                </a:lnTo>
                <a:lnTo>
                  <a:pt x="217" y="432"/>
                </a:lnTo>
                <a:lnTo>
                  <a:pt x="219" y="434"/>
                </a:lnTo>
                <a:lnTo>
                  <a:pt x="221" y="436"/>
                </a:lnTo>
                <a:lnTo>
                  <a:pt x="223" y="438"/>
                </a:lnTo>
                <a:lnTo>
                  <a:pt x="224" y="440"/>
                </a:lnTo>
                <a:lnTo>
                  <a:pt x="224" y="442"/>
                </a:lnTo>
                <a:lnTo>
                  <a:pt x="234" y="451"/>
                </a:lnTo>
                <a:lnTo>
                  <a:pt x="242" y="465"/>
                </a:lnTo>
                <a:lnTo>
                  <a:pt x="249" y="473"/>
                </a:lnTo>
                <a:lnTo>
                  <a:pt x="247" y="474"/>
                </a:lnTo>
                <a:lnTo>
                  <a:pt x="246" y="476"/>
                </a:lnTo>
                <a:lnTo>
                  <a:pt x="238" y="476"/>
                </a:lnTo>
                <a:lnTo>
                  <a:pt x="230" y="476"/>
                </a:lnTo>
                <a:lnTo>
                  <a:pt x="226" y="482"/>
                </a:lnTo>
                <a:lnTo>
                  <a:pt x="221" y="488"/>
                </a:lnTo>
                <a:lnTo>
                  <a:pt x="211" y="496"/>
                </a:lnTo>
                <a:lnTo>
                  <a:pt x="201" y="503"/>
                </a:lnTo>
                <a:lnTo>
                  <a:pt x="192" y="511"/>
                </a:lnTo>
                <a:lnTo>
                  <a:pt x="178" y="517"/>
                </a:lnTo>
                <a:lnTo>
                  <a:pt x="167" y="522"/>
                </a:lnTo>
                <a:lnTo>
                  <a:pt x="159" y="532"/>
                </a:lnTo>
                <a:lnTo>
                  <a:pt x="159" y="540"/>
                </a:lnTo>
                <a:lnTo>
                  <a:pt x="157" y="542"/>
                </a:lnTo>
                <a:lnTo>
                  <a:pt x="161" y="549"/>
                </a:lnTo>
                <a:lnTo>
                  <a:pt x="165" y="557"/>
                </a:lnTo>
                <a:lnTo>
                  <a:pt x="167" y="561"/>
                </a:lnTo>
                <a:lnTo>
                  <a:pt x="171" y="574"/>
                </a:lnTo>
                <a:lnTo>
                  <a:pt x="175" y="590"/>
                </a:lnTo>
                <a:lnTo>
                  <a:pt x="182" y="611"/>
                </a:lnTo>
                <a:lnTo>
                  <a:pt x="192" y="632"/>
                </a:lnTo>
                <a:lnTo>
                  <a:pt x="194" y="634"/>
                </a:lnTo>
                <a:lnTo>
                  <a:pt x="199" y="643"/>
                </a:lnTo>
                <a:lnTo>
                  <a:pt x="211" y="649"/>
                </a:lnTo>
                <a:lnTo>
                  <a:pt x="219" y="651"/>
                </a:lnTo>
                <a:lnTo>
                  <a:pt x="203" y="661"/>
                </a:lnTo>
                <a:lnTo>
                  <a:pt x="205" y="676"/>
                </a:lnTo>
                <a:lnTo>
                  <a:pt x="215" y="705"/>
                </a:lnTo>
                <a:lnTo>
                  <a:pt x="219" y="713"/>
                </a:lnTo>
                <a:lnTo>
                  <a:pt x="219" y="715"/>
                </a:lnTo>
                <a:lnTo>
                  <a:pt x="219" y="716"/>
                </a:lnTo>
                <a:lnTo>
                  <a:pt x="217" y="716"/>
                </a:lnTo>
                <a:lnTo>
                  <a:pt x="215" y="716"/>
                </a:lnTo>
                <a:lnTo>
                  <a:pt x="215" y="718"/>
                </a:lnTo>
                <a:lnTo>
                  <a:pt x="213" y="718"/>
                </a:lnTo>
                <a:lnTo>
                  <a:pt x="211" y="718"/>
                </a:lnTo>
                <a:lnTo>
                  <a:pt x="209" y="718"/>
                </a:lnTo>
                <a:lnTo>
                  <a:pt x="207" y="718"/>
                </a:lnTo>
                <a:lnTo>
                  <a:pt x="205" y="718"/>
                </a:lnTo>
                <a:lnTo>
                  <a:pt x="203" y="718"/>
                </a:lnTo>
                <a:lnTo>
                  <a:pt x="201" y="718"/>
                </a:lnTo>
                <a:lnTo>
                  <a:pt x="201" y="720"/>
                </a:lnTo>
                <a:lnTo>
                  <a:pt x="199" y="720"/>
                </a:lnTo>
                <a:lnTo>
                  <a:pt x="198" y="720"/>
                </a:lnTo>
                <a:lnTo>
                  <a:pt x="196" y="720"/>
                </a:lnTo>
                <a:lnTo>
                  <a:pt x="194" y="720"/>
                </a:lnTo>
                <a:lnTo>
                  <a:pt x="194" y="722"/>
                </a:lnTo>
                <a:lnTo>
                  <a:pt x="192" y="722"/>
                </a:lnTo>
                <a:lnTo>
                  <a:pt x="190" y="724"/>
                </a:lnTo>
                <a:lnTo>
                  <a:pt x="190" y="726"/>
                </a:lnTo>
                <a:lnTo>
                  <a:pt x="192" y="726"/>
                </a:lnTo>
                <a:lnTo>
                  <a:pt x="192" y="728"/>
                </a:lnTo>
                <a:lnTo>
                  <a:pt x="192" y="730"/>
                </a:lnTo>
                <a:lnTo>
                  <a:pt x="192" y="732"/>
                </a:lnTo>
                <a:lnTo>
                  <a:pt x="194" y="734"/>
                </a:lnTo>
                <a:lnTo>
                  <a:pt x="194" y="736"/>
                </a:lnTo>
                <a:lnTo>
                  <a:pt x="194" y="738"/>
                </a:lnTo>
                <a:lnTo>
                  <a:pt x="192" y="738"/>
                </a:lnTo>
                <a:lnTo>
                  <a:pt x="192" y="740"/>
                </a:lnTo>
                <a:lnTo>
                  <a:pt x="190" y="741"/>
                </a:lnTo>
                <a:lnTo>
                  <a:pt x="188" y="741"/>
                </a:lnTo>
                <a:lnTo>
                  <a:pt x="188" y="740"/>
                </a:lnTo>
                <a:lnTo>
                  <a:pt x="186" y="740"/>
                </a:lnTo>
                <a:lnTo>
                  <a:pt x="186" y="738"/>
                </a:lnTo>
                <a:lnTo>
                  <a:pt x="186" y="736"/>
                </a:lnTo>
                <a:lnTo>
                  <a:pt x="184" y="736"/>
                </a:lnTo>
                <a:lnTo>
                  <a:pt x="184" y="734"/>
                </a:lnTo>
                <a:lnTo>
                  <a:pt x="184" y="732"/>
                </a:lnTo>
                <a:lnTo>
                  <a:pt x="184" y="730"/>
                </a:lnTo>
                <a:lnTo>
                  <a:pt x="184" y="728"/>
                </a:lnTo>
                <a:lnTo>
                  <a:pt x="184" y="726"/>
                </a:lnTo>
                <a:lnTo>
                  <a:pt x="184" y="724"/>
                </a:lnTo>
                <a:lnTo>
                  <a:pt x="184" y="722"/>
                </a:lnTo>
                <a:lnTo>
                  <a:pt x="184" y="720"/>
                </a:lnTo>
                <a:lnTo>
                  <a:pt x="186" y="718"/>
                </a:lnTo>
                <a:lnTo>
                  <a:pt x="186" y="716"/>
                </a:lnTo>
                <a:lnTo>
                  <a:pt x="186" y="715"/>
                </a:lnTo>
                <a:lnTo>
                  <a:pt x="186" y="713"/>
                </a:lnTo>
                <a:lnTo>
                  <a:pt x="186" y="711"/>
                </a:lnTo>
                <a:lnTo>
                  <a:pt x="188" y="709"/>
                </a:lnTo>
                <a:lnTo>
                  <a:pt x="188" y="707"/>
                </a:lnTo>
                <a:lnTo>
                  <a:pt x="188" y="705"/>
                </a:lnTo>
                <a:lnTo>
                  <a:pt x="188" y="703"/>
                </a:lnTo>
                <a:lnTo>
                  <a:pt x="188" y="701"/>
                </a:lnTo>
                <a:lnTo>
                  <a:pt x="188" y="699"/>
                </a:lnTo>
                <a:lnTo>
                  <a:pt x="188" y="697"/>
                </a:lnTo>
                <a:lnTo>
                  <a:pt x="188" y="695"/>
                </a:lnTo>
                <a:lnTo>
                  <a:pt x="188" y="693"/>
                </a:lnTo>
                <a:lnTo>
                  <a:pt x="188" y="691"/>
                </a:lnTo>
                <a:lnTo>
                  <a:pt x="188" y="690"/>
                </a:lnTo>
                <a:lnTo>
                  <a:pt x="188" y="688"/>
                </a:lnTo>
                <a:lnTo>
                  <a:pt x="188" y="686"/>
                </a:lnTo>
                <a:lnTo>
                  <a:pt x="188" y="684"/>
                </a:lnTo>
                <a:lnTo>
                  <a:pt x="188" y="682"/>
                </a:lnTo>
                <a:lnTo>
                  <a:pt x="188" y="680"/>
                </a:lnTo>
                <a:lnTo>
                  <a:pt x="188" y="678"/>
                </a:lnTo>
                <a:lnTo>
                  <a:pt x="188" y="676"/>
                </a:lnTo>
                <a:lnTo>
                  <a:pt x="188" y="674"/>
                </a:lnTo>
                <a:lnTo>
                  <a:pt x="188" y="672"/>
                </a:lnTo>
                <a:lnTo>
                  <a:pt x="188" y="670"/>
                </a:lnTo>
                <a:lnTo>
                  <a:pt x="188" y="668"/>
                </a:lnTo>
                <a:lnTo>
                  <a:pt x="188" y="667"/>
                </a:lnTo>
                <a:lnTo>
                  <a:pt x="186" y="667"/>
                </a:lnTo>
                <a:lnTo>
                  <a:pt x="186" y="665"/>
                </a:lnTo>
                <a:lnTo>
                  <a:pt x="184" y="665"/>
                </a:lnTo>
                <a:lnTo>
                  <a:pt x="182" y="665"/>
                </a:lnTo>
                <a:lnTo>
                  <a:pt x="180" y="667"/>
                </a:lnTo>
                <a:lnTo>
                  <a:pt x="180" y="668"/>
                </a:lnTo>
                <a:lnTo>
                  <a:pt x="178" y="668"/>
                </a:lnTo>
                <a:lnTo>
                  <a:pt x="176" y="670"/>
                </a:lnTo>
                <a:lnTo>
                  <a:pt x="175" y="672"/>
                </a:lnTo>
                <a:lnTo>
                  <a:pt x="173" y="672"/>
                </a:lnTo>
                <a:lnTo>
                  <a:pt x="171" y="674"/>
                </a:lnTo>
                <a:lnTo>
                  <a:pt x="169" y="674"/>
                </a:lnTo>
                <a:lnTo>
                  <a:pt x="167" y="674"/>
                </a:lnTo>
                <a:lnTo>
                  <a:pt x="165" y="676"/>
                </a:lnTo>
                <a:lnTo>
                  <a:pt x="163" y="676"/>
                </a:lnTo>
                <a:lnTo>
                  <a:pt x="161" y="676"/>
                </a:lnTo>
                <a:lnTo>
                  <a:pt x="159" y="676"/>
                </a:lnTo>
                <a:lnTo>
                  <a:pt x="157" y="674"/>
                </a:lnTo>
                <a:lnTo>
                  <a:pt x="157" y="676"/>
                </a:lnTo>
                <a:lnTo>
                  <a:pt x="155" y="678"/>
                </a:lnTo>
                <a:lnTo>
                  <a:pt x="155" y="680"/>
                </a:lnTo>
                <a:lnTo>
                  <a:pt x="153" y="682"/>
                </a:lnTo>
                <a:lnTo>
                  <a:pt x="151" y="684"/>
                </a:lnTo>
                <a:lnTo>
                  <a:pt x="151" y="686"/>
                </a:lnTo>
                <a:lnTo>
                  <a:pt x="151" y="688"/>
                </a:lnTo>
                <a:lnTo>
                  <a:pt x="151" y="690"/>
                </a:lnTo>
                <a:lnTo>
                  <a:pt x="151" y="691"/>
                </a:lnTo>
                <a:lnTo>
                  <a:pt x="150" y="691"/>
                </a:lnTo>
                <a:lnTo>
                  <a:pt x="150" y="693"/>
                </a:lnTo>
                <a:lnTo>
                  <a:pt x="148" y="693"/>
                </a:lnTo>
                <a:lnTo>
                  <a:pt x="146" y="691"/>
                </a:lnTo>
                <a:lnTo>
                  <a:pt x="146" y="690"/>
                </a:lnTo>
                <a:lnTo>
                  <a:pt x="146" y="688"/>
                </a:lnTo>
                <a:lnTo>
                  <a:pt x="146" y="686"/>
                </a:lnTo>
                <a:lnTo>
                  <a:pt x="146" y="684"/>
                </a:lnTo>
                <a:lnTo>
                  <a:pt x="144" y="684"/>
                </a:lnTo>
                <a:lnTo>
                  <a:pt x="144" y="682"/>
                </a:lnTo>
                <a:lnTo>
                  <a:pt x="144" y="680"/>
                </a:lnTo>
                <a:lnTo>
                  <a:pt x="144" y="678"/>
                </a:lnTo>
                <a:lnTo>
                  <a:pt x="142" y="676"/>
                </a:lnTo>
                <a:lnTo>
                  <a:pt x="142" y="674"/>
                </a:lnTo>
                <a:lnTo>
                  <a:pt x="142" y="672"/>
                </a:lnTo>
                <a:lnTo>
                  <a:pt x="142" y="670"/>
                </a:lnTo>
                <a:lnTo>
                  <a:pt x="142" y="668"/>
                </a:lnTo>
                <a:lnTo>
                  <a:pt x="142" y="667"/>
                </a:lnTo>
                <a:lnTo>
                  <a:pt x="140" y="665"/>
                </a:lnTo>
                <a:lnTo>
                  <a:pt x="140" y="663"/>
                </a:lnTo>
                <a:lnTo>
                  <a:pt x="138" y="663"/>
                </a:lnTo>
                <a:lnTo>
                  <a:pt x="138" y="661"/>
                </a:lnTo>
                <a:lnTo>
                  <a:pt x="136" y="661"/>
                </a:lnTo>
                <a:lnTo>
                  <a:pt x="134" y="659"/>
                </a:lnTo>
                <a:lnTo>
                  <a:pt x="132" y="659"/>
                </a:lnTo>
                <a:lnTo>
                  <a:pt x="130" y="657"/>
                </a:lnTo>
                <a:lnTo>
                  <a:pt x="128" y="657"/>
                </a:lnTo>
                <a:lnTo>
                  <a:pt x="127" y="657"/>
                </a:lnTo>
                <a:lnTo>
                  <a:pt x="125" y="657"/>
                </a:lnTo>
                <a:lnTo>
                  <a:pt x="125" y="655"/>
                </a:lnTo>
                <a:lnTo>
                  <a:pt x="127" y="653"/>
                </a:lnTo>
                <a:lnTo>
                  <a:pt x="127" y="651"/>
                </a:lnTo>
                <a:lnTo>
                  <a:pt x="127" y="649"/>
                </a:lnTo>
                <a:lnTo>
                  <a:pt x="127" y="647"/>
                </a:lnTo>
                <a:lnTo>
                  <a:pt x="127" y="645"/>
                </a:lnTo>
                <a:lnTo>
                  <a:pt x="127" y="643"/>
                </a:lnTo>
                <a:lnTo>
                  <a:pt x="127" y="642"/>
                </a:lnTo>
                <a:lnTo>
                  <a:pt x="127" y="640"/>
                </a:lnTo>
                <a:lnTo>
                  <a:pt x="127" y="638"/>
                </a:lnTo>
                <a:lnTo>
                  <a:pt x="127" y="636"/>
                </a:lnTo>
                <a:lnTo>
                  <a:pt x="127" y="634"/>
                </a:lnTo>
                <a:lnTo>
                  <a:pt x="127" y="632"/>
                </a:lnTo>
                <a:lnTo>
                  <a:pt x="127" y="630"/>
                </a:lnTo>
                <a:lnTo>
                  <a:pt x="127" y="628"/>
                </a:lnTo>
                <a:lnTo>
                  <a:pt x="127" y="626"/>
                </a:lnTo>
                <a:lnTo>
                  <a:pt x="127" y="624"/>
                </a:lnTo>
                <a:lnTo>
                  <a:pt x="127" y="622"/>
                </a:lnTo>
                <a:lnTo>
                  <a:pt x="127" y="620"/>
                </a:lnTo>
                <a:lnTo>
                  <a:pt x="127" y="619"/>
                </a:lnTo>
                <a:lnTo>
                  <a:pt x="127" y="617"/>
                </a:lnTo>
                <a:lnTo>
                  <a:pt x="127" y="615"/>
                </a:lnTo>
                <a:lnTo>
                  <a:pt x="127" y="613"/>
                </a:lnTo>
                <a:lnTo>
                  <a:pt x="127" y="611"/>
                </a:lnTo>
                <a:lnTo>
                  <a:pt x="127" y="609"/>
                </a:lnTo>
                <a:lnTo>
                  <a:pt x="127" y="607"/>
                </a:lnTo>
                <a:lnTo>
                  <a:pt x="127" y="605"/>
                </a:lnTo>
                <a:lnTo>
                  <a:pt x="128" y="603"/>
                </a:lnTo>
                <a:lnTo>
                  <a:pt x="127" y="603"/>
                </a:lnTo>
                <a:lnTo>
                  <a:pt x="127" y="601"/>
                </a:lnTo>
                <a:lnTo>
                  <a:pt x="128" y="601"/>
                </a:lnTo>
                <a:lnTo>
                  <a:pt x="128" y="599"/>
                </a:lnTo>
                <a:lnTo>
                  <a:pt x="128" y="597"/>
                </a:lnTo>
                <a:lnTo>
                  <a:pt x="128" y="595"/>
                </a:lnTo>
                <a:lnTo>
                  <a:pt x="130" y="594"/>
                </a:lnTo>
                <a:lnTo>
                  <a:pt x="130" y="592"/>
                </a:lnTo>
                <a:lnTo>
                  <a:pt x="130" y="590"/>
                </a:lnTo>
                <a:lnTo>
                  <a:pt x="130" y="588"/>
                </a:lnTo>
                <a:lnTo>
                  <a:pt x="130" y="586"/>
                </a:lnTo>
                <a:lnTo>
                  <a:pt x="130" y="584"/>
                </a:lnTo>
                <a:lnTo>
                  <a:pt x="128" y="584"/>
                </a:lnTo>
                <a:lnTo>
                  <a:pt x="128" y="586"/>
                </a:lnTo>
                <a:lnTo>
                  <a:pt x="127" y="586"/>
                </a:lnTo>
                <a:lnTo>
                  <a:pt x="125" y="588"/>
                </a:lnTo>
                <a:lnTo>
                  <a:pt x="123" y="590"/>
                </a:lnTo>
                <a:lnTo>
                  <a:pt x="121" y="590"/>
                </a:lnTo>
                <a:lnTo>
                  <a:pt x="121" y="592"/>
                </a:lnTo>
                <a:lnTo>
                  <a:pt x="119" y="592"/>
                </a:lnTo>
                <a:lnTo>
                  <a:pt x="117" y="594"/>
                </a:lnTo>
                <a:lnTo>
                  <a:pt x="115" y="594"/>
                </a:lnTo>
                <a:lnTo>
                  <a:pt x="113" y="592"/>
                </a:lnTo>
                <a:lnTo>
                  <a:pt x="111" y="592"/>
                </a:lnTo>
                <a:lnTo>
                  <a:pt x="111" y="590"/>
                </a:lnTo>
                <a:lnTo>
                  <a:pt x="109" y="590"/>
                </a:lnTo>
                <a:lnTo>
                  <a:pt x="109" y="588"/>
                </a:lnTo>
                <a:lnTo>
                  <a:pt x="111" y="588"/>
                </a:lnTo>
                <a:lnTo>
                  <a:pt x="111" y="586"/>
                </a:lnTo>
                <a:lnTo>
                  <a:pt x="111" y="584"/>
                </a:lnTo>
                <a:lnTo>
                  <a:pt x="113" y="584"/>
                </a:lnTo>
                <a:lnTo>
                  <a:pt x="113" y="582"/>
                </a:lnTo>
                <a:lnTo>
                  <a:pt x="113" y="580"/>
                </a:lnTo>
                <a:lnTo>
                  <a:pt x="115" y="580"/>
                </a:lnTo>
                <a:lnTo>
                  <a:pt x="115" y="578"/>
                </a:lnTo>
                <a:lnTo>
                  <a:pt x="117" y="576"/>
                </a:lnTo>
                <a:lnTo>
                  <a:pt x="117" y="574"/>
                </a:lnTo>
                <a:lnTo>
                  <a:pt x="115" y="574"/>
                </a:lnTo>
                <a:lnTo>
                  <a:pt x="115" y="572"/>
                </a:lnTo>
                <a:lnTo>
                  <a:pt x="113" y="572"/>
                </a:lnTo>
                <a:lnTo>
                  <a:pt x="111" y="572"/>
                </a:lnTo>
                <a:lnTo>
                  <a:pt x="111" y="570"/>
                </a:lnTo>
                <a:lnTo>
                  <a:pt x="109" y="570"/>
                </a:lnTo>
                <a:lnTo>
                  <a:pt x="107" y="570"/>
                </a:lnTo>
                <a:lnTo>
                  <a:pt x="107" y="569"/>
                </a:lnTo>
                <a:lnTo>
                  <a:pt x="105" y="569"/>
                </a:lnTo>
                <a:lnTo>
                  <a:pt x="103" y="567"/>
                </a:lnTo>
                <a:lnTo>
                  <a:pt x="105" y="565"/>
                </a:lnTo>
                <a:lnTo>
                  <a:pt x="107" y="563"/>
                </a:lnTo>
                <a:lnTo>
                  <a:pt x="107" y="561"/>
                </a:lnTo>
                <a:lnTo>
                  <a:pt x="107" y="557"/>
                </a:lnTo>
                <a:lnTo>
                  <a:pt x="107" y="553"/>
                </a:lnTo>
                <a:lnTo>
                  <a:pt x="109" y="551"/>
                </a:lnTo>
                <a:lnTo>
                  <a:pt x="105" y="551"/>
                </a:lnTo>
                <a:lnTo>
                  <a:pt x="103" y="551"/>
                </a:lnTo>
                <a:lnTo>
                  <a:pt x="102" y="553"/>
                </a:lnTo>
                <a:lnTo>
                  <a:pt x="100" y="553"/>
                </a:lnTo>
                <a:lnTo>
                  <a:pt x="98" y="553"/>
                </a:lnTo>
                <a:lnTo>
                  <a:pt x="96" y="553"/>
                </a:lnTo>
                <a:lnTo>
                  <a:pt x="94" y="553"/>
                </a:lnTo>
                <a:lnTo>
                  <a:pt x="92" y="553"/>
                </a:lnTo>
                <a:lnTo>
                  <a:pt x="90" y="553"/>
                </a:lnTo>
                <a:lnTo>
                  <a:pt x="88" y="555"/>
                </a:lnTo>
                <a:lnTo>
                  <a:pt x="86" y="553"/>
                </a:lnTo>
                <a:lnTo>
                  <a:pt x="84" y="553"/>
                </a:lnTo>
                <a:lnTo>
                  <a:pt x="82" y="553"/>
                </a:lnTo>
                <a:lnTo>
                  <a:pt x="82" y="555"/>
                </a:lnTo>
                <a:lnTo>
                  <a:pt x="80" y="555"/>
                </a:lnTo>
                <a:lnTo>
                  <a:pt x="79" y="555"/>
                </a:lnTo>
                <a:lnTo>
                  <a:pt x="79" y="557"/>
                </a:lnTo>
                <a:lnTo>
                  <a:pt x="77" y="559"/>
                </a:lnTo>
                <a:lnTo>
                  <a:pt x="77" y="561"/>
                </a:lnTo>
                <a:lnTo>
                  <a:pt x="75" y="563"/>
                </a:lnTo>
                <a:lnTo>
                  <a:pt x="75" y="565"/>
                </a:lnTo>
                <a:lnTo>
                  <a:pt x="75" y="567"/>
                </a:lnTo>
                <a:lnTo>
                  <a:pt x="73" y="567"/>
                </a:lnTo>
                <a:lnTo>
                  <a:pt x="73" y="569"/>
                </a:lnTo>
                <a:lnTo>
                  <a:pt x="71" y="569"/>
                </a:lnTo>
                <a:lnTo>
                  <a:pt x="69" y="569"/>
                </a:lnTo>
                <a:lnTo>
                  <a:pt x="67" y="570"/>
                </a:lnTo>
                <a:lnTo>
                  <a:pt x="67" y="572"/>
                </a:lnTo>
                <a:lnTo>
                  <a:pt x="65" y="572"/>
                </a:lnTo>
                <a:lnTo>
                  <a:pt x="65" y="574"/>
                </a:lnTo>
                <a:lnTo>
                  <a:pt x="63" y="574"/>
                </a:lnTo>
                <a:lnTo>
                  <a:pt x="61" y="574"/>
                </a:lnTo>
                <a:lnTo>
                  <a:pt x="59" y="576"/>
                </a:lnTo>
                <a:lnTo>
                  <a:pt x="57" y="578"/>
                </a:lnTo>
                <a:lnTo>
                  <a:pt x="55" y="576"/>
                </a:lnTo>
                <a:lnTo>
                  <a:pt x="54" y="576"/>
                </a:lnTo>
                <a:lnTo>
                  <a:pt x="52" y="574"/>
                </a:lnTo>
                <a:lnTo>
                  <a:pt x="50" y="574"/>
                </a:lnTo>
                <a:lnTo>
                  <a:pt x="48" y="576"/>
                </a:lnTo>
                <a:lnTo>
                  <a:pt x="46" y="576"/>
                </a:lnTo>
                <a:lnTo>
                  <a:pt x="44" y="576"/>
                </a:lnTo>
                <a:lnTo>
                  <a:pt x="42" y="576"/>
                </a:lnTo>
                <a:lnTo>
                  <a:pt x="40" y="576"/>
                </a:lnTo>
                <a:lnTo>
                  <a:pt x="38" y="576"/>
                </a:lnTo>
                <a:lnTo>
                  <a:pt x="36" y="576"/>
                </a:lnTo>
                <a:lnTo>
                  <a:pt x="34" y="576"/>
                </a:lnTo>
                <a:lnTo>
                  <a:pt x="32" y="576"/>
                </a:lnTo>
                <a:lnTo>
                  <a:pt x="31" y="576"/>
                </a:lnTo>
                <a:lnTo>
                  <a:pt x="29" y="576"/>
                </a:lnTo>
                <a:lnTo>
                  <a:pt x="27" y="576"/>
                </a:lnTo>
                <a:lnTo>
                  <a:pt x="25" y="576"/>
                </a:lnTo>
                <a:lnTo>
                  <a:pt x="23" y="576"/>
                </a:lnTo>
                <a:lnTo>
                  <a:pt x="21" y="576"/>
                </a:lnTo>
                <a:lnTo>
                  <a:pt x="17" y="576"/>
                </a:lnTo>
                <a:lnTo>
                  <a:pt x="15" y="572"/>
                </a:lnTo>
                <a:lnTo>
                  <a:pt x="15" y="570"/>
                </a:lnTo>
                <a:lnTo>
                  <a:pt x="13" y="567"/>
                </a:lnTo>
                <a:lnTo>
                  <a:pt x="11" y="567"/>
                </a:lnTo>
                <a:lnTo>
                  <a:pt x="11" y="563"/>
                </a:lnTo>
                <a:lnTo>
                  <a:pt x="11" y="561"/>
                </a:lnTo>
                <a:lnTo>
                  <a:pt x="9" y="553"/>
                </a:lnTo>
                <a:lnTo>
                  <a:pt x="9" y="547"/>
                </a:lnTo>
                <a:lnTo>
                  <a:pt x="11" y="547"/>
                </a:lnTo>
                <a:lnTo>
                  <a:pt x="7" y="542"/>
                </a:lnTo>
                <a:lnTo>
                  <a:pt x="7" y="540"/>
                </a:lnTo>
                <a:lnTo>
                  <a:pt x="6" y="534"/>
                </a:lnTo>
                <a:lnTo>
                  <a:pt x="7" y="530"/>
                </a:lnTo>
                <a:lnTo>
                  <a:pt x="7" y="526"/>
                </a:lnTo>
                <a:lnTo>
                  <a:pt x="6" y="522"/>
                </a:lnTo>
                <a:lnTo>
                  <a:pt x="7" y="521"/>
                </a:lnTo>
                <a:lnTo>
                  <a:pt x="6" y="521"/>
                </a:lnTo>
                <a:lnTo>
                  <a:pt x="6" y="519"/>
                </a:lnTo>
                <a:lnTo>
                  <a:pt x="6" y="515"/>
                </a:lnTo>
                <a:lnTo>
                  <a:pt x="7" y="511"/>
                </a:lnTo>
                <a:lnTo>
                  <a:pt x="7" y="509"/>
                </a:lnTo>
                <a:lnTo>
                  <a:pt x="7" y="507"/>
                </a:lnTo>
                <a:lnTo>
                  <a:pt x="9" y="505"/>
                </a:lnTo>
                <a:lnTo>
                  <a:pt x="7" y="503"/>
                </a:lnTo>
                <a:lnTo>
                  <a:pt x="9" y="499"/>
                </a:lnTo>
                <a:lnTo>
                  <a:pt x="7" y="496"/>
                </a:lnTo>
                <a:lnTo>
                  <a:pt x="6" y="492"/>
                </a:lnTo>
                <a:lnTo>
                  <a:pt x="2" y="486"/>
                </a:lnTo>
                <a:lnTo>
                  <a:pt x="0" y="480"/>
                </a:lnTo>
                <a:lnTo>
                  <a:pt x="0" y="478"/>
                </a:lnTo>
                <a:lnTo>
                  <a:pt x="0" y="476"/>
                </a:lnTo>
                <a:lnTo>
                  <a:pt x="4" y="473"/>
                </a:lnTo>
                <a:lnTo>
                  <a:pt x="7" y="465"/>
                </a:lnTo>
                <a:lnTo>
                  <a:pt x="9" y="465"/>
                </a:lnTo>
                <a:lnTo>
                  <a:pt x="9" y="463"/>
                </a:lnTo>
                <a:lnTo>
                  <a:pt x="13" y="461"/>
                </a:lnTo>
                <a:lnTo>
                  <a:pt x="15" y="463"/>
                </a:lnTo>
                <a:lnTo>
                  <a:pt x="19" y="459"/>
                </a:lnTo>
                <a:lnTo>
                  <a:pt x="21" y="459"/>
                </a:lnTo>
                <a:lnTo>
                  <a:pt x="23" y="459"/>
                </a:lnTo>
                <a:lnTo>
                  <a:pt x="25" y="459"/>
                </a:lnTo>
                <a:lnTo>
                  <a:pt x="27" y="459"/>
                </a:lnTo>
                <a:lnTo>
                  <a:pt x="27" y="457"/>
                </a:lnTo>
                <a:lnTo>
                  <a:pt x="29" y="455"/>
                </a:lnTo>
                <a:lnTo>
                  <a:pt x="31" y="455"/>
                </a:lnTo>
                <a:lnTo>
                  <a:pt x="32" y="451"/>
                </a:lnTo>
                <a:lnTo>
                  <a:pt x="32" y="449"/>
                </a:lnTo>
                <a:lnTo>
                  <a:pt x="32" y="448"/>
                </a:lnTo>
                <a:lnTo>
                  <a:pt x="34" y="448"/>
                </a:lnTo>
                <a:lnTo>
                  <a:pt x="36" y="444"/>
                </a:lnTo>
                <a:lnTo>
                  <a:pt x="36" y="442"/>
                </a:lnTo>
                <a:lnTo>
                  <a:pt x="40" y="442"/>
                </a:lnTo>
                <a:lnTo>
                  <a:pt x="40" y="440"/>
                </a:lnTo>
                <a:lnTo>
                  <a:pt x="40" y="438"/>
                </a:lnTo>
                <a:lnTo>
                  <a:pt x="38" y="434"/>
                </a:lnTo>
                <a:lnTo>
                  <a:pt x="38" y="432"/>
                </a:lnTo>
                <a:lnTo>
                  <a:pt x="38" y="430"/>
                </a:lnTo>
                <a:lnTo>
                  <a:pt x="38" y="426"/>
                </a:lnTo>
                <a:lnTo>
                  <a:pt x="34" y="426"/>
                </a:lnTo>
                <a:lnTo>
                  <a:pt x="34" y="425"/>
                </a:lnTo>
                <a:lnTo>
                  <a:pt x="32" y="425"/>
                </a:lnTo>
                <a:lnTo>
                  <a:pt x="32" y="423"/>
                </a:lnTo>
                <a:lnTo>
                  <a:pt x="29" y="421"/>
                </a:lnTo>
                <a:lnTo>
                  <a:pt x="29" y="419"/>
                </a:lnTo>
                <a:lnTo>
                  <a:pt x="29" y="417"/>
                </a:lnTo>
                <a:lnTo>
                  <a:pt x="32" y="415"/>
                </a:lnTo>
                <a:lnTo>
                  <a:pt x="32" y="413"/>
                </a:lnTo>
                <a:lnTo>
                  <a:pt x="34" y="413"/>
                </a:lnTo>
                <a:lnTo>
                  <a:pt x="36" y="413"/>
                </a:lnTo>
                <a:lnTo>
                  <a:pt x="38" y="413"/>
                </a:lnTo>
                <a:lnTo>
                  <a:pt x="38" y="411"/>
                </a:lnTo>
                <a:lnTo>
                  <a:pt x="40" y="409"/>
                </a:lnTo>
                <a:lnTo>
                  <a:pt x="42" y="407"/>
                </a:lnTo>
                <a:lnTo>
                  <a:pt x="44" y="407"/>
                </a:lnTo>
                <a:lnTo>
                  <a:pt x="42" y="405"/>
                </a:lnTo>
                <a:lnTo>
                  <a:pt x="42" y="403"/>
                </a:lnTo>
                <a:lnTo>
                  <a:pt x="44" y="403"/>
                </a:lnTo>
                <a:lnTo>
                  <a:pt x="48" y="401"/>
                </a:lnTo>
                <a:lnTo>
                  <a:pt x="57" y="400"/>
                </a:lnTo>
                <a:lnTo>
                  <a:pt x="55" y="398"/>
                </a:lnTo>
                <a:lnTo>
                  <a:pt x="54" y="398"/>
                </a:lnTo>
                <a:lnTo>
                  <a:pt x="52" y="398"/>
                </a:lnTo>
                <a:lnTo>
                  <a:pt x="50" y="398"/>
                </a:lnTo>
                <a:lnTo>
                  <a:pt x="50" y="396"/>
                </a:lnTo>
                <a:lnTo>
                  <a:pt x="52" y="396"/>
                </a:lnTo>
                <a:lnTo>
                  <a:pt x="50" y="392"/>
                </a:lnTo>
                <a:lnTo>
                  <a:pt x="48" y="388"/>
                </a:lnTo>
                <a:lnTo>
                  <a:pt x="48" y="380"/>
                </a:lnTo>
                <a:lnTo>
                  <a:pt x="50" y="371"/>
                </a:lnTo>
                <a:lnTo>
                  <a:pt x="50" y="369"/>
                </a:lnTo>
                <a:lnTo>
                  <a:pt x="52" y="369"/>
                </a:lnTo>
                <a:lnTo>
                  <a:pt x="54" y="367"/>
                </a:lnTo>
                <a:lnTo>
                  <a:pt x="55" y="367"/>
                </a:lnTo>
                <a:lnTo>
                  <a:pt x="61" y="361"/>
                </a:lnTo>
                <a:lnTo>
                  <a:pt x="61" y="359"/>
                </a:lnTo>
                <a:lnTo>
                  <a:pt x="63" y="359"/>
                </a:lnTo>
                <a:lnTo>
                  <a:pt x="63" y="357"/>
                </a:lnTo>
                <a:lnTo>
                  <a:pt x="65" y="355"/>
                </a:lnTo>
                <a:lnTo>
                  <a:pt x="69" y="357"/>
                </a:lnTo>
                <a:lnTo>
                  <a:pt x="69" y="355"/>
                </a:lnTo>
                <a:lnTo>
                  <a:pt x="73" y="357"/>
                </a:lnTo>
                <a:lnTo>
                  <a:pt x="77" y="357"/>
                </a:lnTo>
                <a:lnTo>
                  <a:pt x="79" y="359"/>
                </a:lnTo>
                <a:lnTo>
                  <a:pt x="80" y="355"/>
                </a:lnTo>
                <a:lnTo>
                  <a:pt x="82" y="355"/>
                </a:lnTo>
                <a:lnTo>
                  <a:pt x="82" y="357"/>
                </a:lnTo>
                <a:lnTo>
                  <a:pt x="84" y="357"/>
                </a:lnTo>
                <a:lnTo>
                  <a:pt x="86" y="357"/>
                </a:lnTo>
                <a:lnTo>
                  <a:pt x="88" y="357"/>
                </a:lnTo>
                <a:lnTo>
                  <a:pt x="94" y="357"/>
                </a:lnTo>
                <a:lnTo>
                  <a:pt x="94" y="355"/>
                </a:lnTo>
                <a:lnTo>
                  <a:pt x="94" y="353"/>
                </a:lnTo>
                <a:lnTo>
                  <a:pt x="96" y="353"/>
                </a:lnTo>
                <a:lnTo>
                  <a:pt x="100" y="353"/>
                </a:lnTo>
                <a:lnTo>
                  <a:pt x="102" y="352"/>
                </a:lnTo>
                <a:lnTo>
                  <a:pt x="103" y="352"/>
                </a:lnTo>
                <a:lnTo>
                  <a:pt x="105" y="352"/>
                </a:lnTo>
                <a:lnTo>
                  <a:pt x="105" y="350"/>
                </a:lnTo>
                <a:lnTo>
                  <a:pt x="105" y="352"/>
                </a:lnTo>
                <a:lnTo>
                  <a:pt x="109" y="355"/>
                </a:lnTo>
                <a:lnTo>
                  <a:pt x="111" y="355"/>
                </a:lnTo>
                <a:lnTo>
                  <a:pt x="113" y="357"/>
                </a:lnTo>
                <a:lnTo>
                  <a:pt x="115" y="355"/>
                </a:lnTo>
                <a:lnTo>
                  <a:pt x="121" y="357"/>
                </a:lnTo>
                <a:lnTo>
                  <a:pt x="123" y="357"/>
                </a:lnTo>
                <a:lnTo>
                  <a:pt x="123" y="355"/>
                </a:lnTo>
                <a:lnTo>
                  <a:pt x="125" y="355"/>
                </a:lnTo>
                <a:lnTo>
                  <a:pt x="128" y="355"/>
                </a:lnTo>
                <a:lnTo>
                  <a:pt x="130" y="355"/>
                </a:lnTo>
                <a:lnTo>
                  <a:pt x="130" y="353"/>
                </a:lnTo>
                <a:lnTo>
                  <a:pt x="132" y="353"/>
                </a:lnTo>
                <a:lnTo>
                  <a:pt x="132" y="352"/>
                </a:lnTo>
                <a:lnTo>
                  <a:pt x="132" y="350"/>
                </a:lnTo>
                <a:lnTo>
                  <a:pt x="134" y="350"/>
                </a:lnTo>
                <a:lnTo>
                  <a:pt x="136" y="350"/>
                </a:lnTo>
                <a:lnTo>
                  <a:pt x="140" y="350"/>
                </a:lnTo>
                <a:lnTo>
                  <a:pt x="140" y="348"/>
                </a:lnTo>
                <a:lnTo>
                  <a:pt x="142" y="350"/>
                </a:lnTo>
                <a:lnTo>
                  <a:pt x="142" y="348"/>
                </a:lnTo>
                <a:lnTo>
                  <a:pt x="142" y="350"/>
                </a:lnTo>
                <a:lnTo>
                  <a:pt x="144" y="348"/>
                </a:lnTo>
                <a:lnTo>
                  <a:pt x="146" y="348"/>
                </a:lnTo>
                <a:lnTo>
                  <a:pt x="148" y="348"/>
                </a:lnTo>
                <a:lnTo>
                  <a:pt x="148" y="350"/>
                </a:lnTo>
                <a:lnTo>
                  <a:pt x="151" y="344"/>
                </a:lnTo>
                <a:lnTo>
                  <a:pt x="157" y="336"/>
                </a:lnTo>
                <a:lnTo>
                  <a:pt x="155" y="336"/>
                </a:lnTo>
                <a:lnTo>
                  <a:pt x="157" y="334"/>
                </a:lnTo>
                <a:lnTo>
                  <a:pt x="159" y="334"/>
                </a:lnTo>
                <a:lnTo>
                  <a:pt x="161" y="334"/>
                </a:lnTo>
                <a:lnTo>
                  <a:pt x="161" y="336"/>
                </a:lnTo>
                <a:lnTo>
                  <a:pt x="163" y="336"/>
                </a:lnTo>
                <a:lnTo>
                  <a:pt x="165" y="336"/>
                </a:lnTo>
                <a:lnTo>
                  <a:pt x="167" y="336"/>
                </a:lnTo>
                <a:lnTo>
                  <a:pt x="169" y="336"/>
                </a:lnTo>
                <a:lnTo>
                  <a:pt x="169" y="334"/>
                </a:lnTo>
                <a:lnTo>
                  <a:pt x="171" y="334"/>
                </a:lnTo>
                <a:lnTo>
                  <a:pt x="173" y="334"/>
                </a:lnTo>
                <a:lnTo>
                  <a:pt x="175" y="334"/>
                </a:lnTo>
                <a:lnTo>
                  <a:pt x="176" y="334"/>
                </a:lnTo>
                <a:lnTo>
                  <a:pt x="176" y="332"/>
                </a:lnTo>
                <a:lnTo>
                  <a:pt x="175" y="332"/>
                </a:lnTo>
                <a:lnTo>
                  <a:pt x="176" y="330"/>
                </a:lnTo>
                <a:lnTo>
                  <a:pt x="178" y="330"/>
                </a:lnTo>
                <a:lnTo>
                  <a:pt x="180" y="330"/>
                </a:lnTo>
                <a:lnTo>
                  <a:pt x="182" y="328"/>
                </a:lnTo>
                <a:lnTo>
                  <a:pt x="184" y="328"/>
                </a:lnTo>
                <a:lnTo>
                  <a:pt x="188" y="325"/>
                </a:lnTo>
                <a:lnTo>
                  <a:pt x="192" y="323"/>
                </a:lnTo>
                <a:lnTo>
                  <a:pt x="194" y="319"/>
                </a:lnTo>
                <a:lnTo>
                  <a:pt x="196" y="319"/>
                </a:lnTo>
                <a:lnTo>
                  <a:pt x="198" y="315"/>
                </a:lnTo>
                <a:lnTo>
                  <a:pt x="199" y="313"/>
                </a:lnTo>
                <a:lnTo>
                  <a:pt x="201" y="313"/>
                </a:lnTo>
                <a:lnTo>
                  <a:pt x="203" y="311"/>
                </a:lnTo>
                <a:lnTo>
                  <a:pt x="205" y="311"/>
                </a:lnTo>
                <a:lnTo>
                  <a:pt x="207" y="313"/>
                </a:lnTo>
                <a:lnTo>
                  <a:pt x="205" y="311"/>
                </a:lnTo>
                <a:lnTo>
                  <a:pt x="207" y="311"/>
                </a:lnTo>
                <a:lnTo>
                  <a:pt x="205" y="307"/>
                </a:lnTo>
                <a:lnTo>
                  <a:pt x="203" y="307"/>
                </a:lnTo>
                <a:lnTo>
                  <a:pt x="203" y="305"/>
                </a:lnTo>
                <a:lnTo>
                  <a:pt x="203" y="304"/>
                </a:lnTo>
                <a:lnTo>
                  <a:pt x="205" y="304"/>
                </a:lnTo>
                <a:lnTo>
                  <a:pt x="203" y="302"/>
                </a:lnTo>
                <a:lnTo>
                  <a:pt x="205" y="302"/>
                </a:lnTo>
                <a:lnTo>
                  <a:pt x="205" y="300"/>
                </a:lnTo>
                <a:lnTo>
                  <a:pt x="203" y="300"/>
                </a:lnTo>
                <a:lnTo>
                  <a:pt x="201" y="298"/>
                </a:lnTo>
                <a:lnTo>
                  <a:pt x="199" y="294"/>
                </a:lnTo>
                <a:lnTo>
                  <a:pt x="198" y="292"/>
                </a:lnTo>
                <a:lnTo>
                  <a:pt x="196" y="294"/>
                </a:lnTo>
                <a:lnTo>
                  <a:pt x="194" y="294"/>
                </a:lnTo>
                <a:lnTo>
                  <a:pt x="192" y="292"/>
                </a:lnTo>
                <a:lnTo>
                  <a:pt x="192" y="290"/>
                </a:lnTo>
                <a:lnTo>
                  <a:pt x="190" y="286"/>
                </a:lnTo>
                <a:lnTo>
                  <a:pt x="188" y="286"/>
                </a:lnTo>
                <a:lnTo>
                  <a:pt x="186" y="286"/>
                </a:lnTo>
                <a:lnTo>
                  <a:pt x="186" y="284"/>
                </a:lnTo>
                <a:lnTo>
                  <a:pt x="184" y="284"/>
                </a:lnTo>
                <a:lnTo>
                  <a:pt x="182" y="282"/>
                </a:lnTo>
                <a:lnTo>
                  <a:pt x="184" y="282"/>
                </a:lnTo>
                <a:lnTo>
                  <a:pt x="182" y="280"/>
                </a:lnTo>
                <a:lnTo>
                  <a:pt x="182" y="279"/>
                </a:lnTo>
                <a:lnTo>
                  <a:pt x="180" y="280"/>
                </a:lnTo>
                <a:lnTo>
                  <a:pt x="178" y="279"/>
                </a:lnTo>
                <a:lnTo>
                  <a:pt x="176" y="277"/>
                </a:lnTo>
                <a:lnTo>
                  <a:pt x="176" y="275"/>
                </a:lnTo>
                <a:lnTo>
                  <a:pt x="176" y="273"/>
                </a:lnTo>
                <a:lnTo>
                  <a:pt x="182" y="257"/>
                </a:lnTo>
                <a:lnTo>
                  <a:pt x="180" y="257"/>
                </a:lnTo>
                <a:lnTo>
                  <a:pt x="182" y="255"/>
                </a:lnTo>
                <a:lnTo>
                  <a:pt x="180" y="255"/>
                </a:lnTo>
                <a:lnTo>
                  <a:pt x="182" y="254"/>
                </a:lnTo>
                <a:lnTo>
                  <a:pt x="180" y="254"/>
                </a:lnTo>
                <a:lnTo>
                  <a:pt x="178" y="254"/>
                </a:lnTo>
                <a:lnTo>
                  <a:pt x="176" y="254"/>
                </a:lnTo>
                <a:lnTo>
                  <a:pt x="173" y="250"/>
                </a:lnTo>
                <a:lnTo>
                  <a:pt x="173" y="248"/>
                </a:lnTo>
                <a:lnTo>
                  <a:pt x="173" y="246"/>
                </a:lnTo>
                <a:lnTo>
                  <a:pt x="173" y="244"/>
                </a:lnTo>
                <a:lnTo>
                  <a:pt x="171" y="242"/>
                </a:lnTo>
                <a:lnTo>
                  <a:pt x="173" y="242"/>
                </a:lnTo>
                <a:lnTo>
                  <a:pt x="171" y="240"/>
                </a:lnTo>
                <a:lnTo>
                  <a:pt x="171" y="238"/>
                </a:lnTo>
                <a:lnTo>
                  <a:pt x="169" y="238"/>
                </a:lnTo>
                <a:lnTo>
                  <a:pt x="167" y="238"/>
                </a:lnTo>
                <a:lnTo>
                  <a:pt x="163" y="240"/>
                </a:lnTo>
                <a:lnTo>
                  <a:pt x="163" y="238"/>
                </a:lnTo>
                <a:lnTo>
                  <a:pt x="161" y="240"/>
                </a:lnTo>
                <a:lnTo>
                  <a:pt x="159" y="238"/>
                </a:lnTo>
                <a:lnTo>
                  <a:pt x="155" y="238"/>
                </a:lnTo>
                <a:lnTo>
                  <a:pt x="153" y="236"/>
                </a:lnTo>
                <a:lnTo>
                  <a:pt x="150" y="236"/>
                </a:lnTo>
                <a:lnTo>
                  <a:pt x="148" y="236"/>
                </a:lnTo>
                <a:lnTo>
                  <a:pt x="146" y="236"/>
                </a:lnTo>
                <a:lnTo>
                  <a:pt x="142" y="234"/>
                </a:lnTo>
                <a:lnTo>
                  <a:pt x="140" y="232"/>
                </a:lnTo>
                <a:lnTo>
                  <a:pt x="138" y="231"/>
                </a:lnTo>
                <a:lnTo>
                  <a:pt x="138" y="229"/>
                </a:lnTo>
                <a:lnTo>
                  <a:pt x="138" y="227"/>
                </a:lnTo>
                <a:lnTo>
                  <a:pt x="138" y="225"/>
                </a:lnTo>
                <a:lnTo>
                  <a:pt x="136" y="223"/>
                </a:lnTo>
                <a:lnTo>
                  <a:pt x="136" y="219"/>
                </a:lnTo>
                <a:lnTo>
                  <a:pt x="134" y="217"/>
                </a:lnTo>
                <a:lnTo>
                  <a:pt x="130" y="215"/>
                </a:lnTo>
                <a:lnTo>
                  <a:pt x="128" y="213"/>
                </a:lnTo>
                <a:lnTo>
                  <a:pt x="128" y="211"/>
                </a:lnTo>
                <a:lnTo>
                  <a:pt x="128" y="209"/>
                </a:lnTo>
                <a:lnTo>
                  <a:pt x="128" y="207"/>
                </a:lnTo>
                <a:lnTo>
                  <a:pt x="128" y="206"/>
                </a:lnTo>
                <a:lnTo>
                  <a:pt x="127" y="204"/>
                </a:lnTo>
                <a:lnTo>
                  <a:pt x="123" y="204"/>
                </a:lnTo>
                <a:lnTo>
                  <a:pt x="123" y="202"/>
                </a:lnTo>
                <a:lnTo>
                  <a:pt x="117" y="200"/>
                </a:lnTo>
                <a:lnTo>
                  <a:pt x="117" y="198"/>
                </a:lnTo>
                <a:lnTo>
                  <a:pt x="117" y="196"/>
                </a:lnTo>
                <a:lnTo>
                  <a:pt x="117" y="194"/>
                </a:lnTo>
                <a:lnTo>
                  <a:pt x="117" y="192"/>
                </a:lnTo>
                <a:lnTo>
                  <a:pt x="119" y="192"/>
                </a:lnTo>
                <a:lnTo>
                  <a:pt x="121" y="192"/>
                </a:lnTo>
                <a:lnTo>
                  <a:pt x="121" y="190"/>
                </a:lnTo>
                <a:lnTo>
                  <a:pt x="125" y="188"/>
                </a:lnTo>
                <a:lnTo>
                  <a:pt x="127" y="188"/>
                </a:lnTo>
                <a:lnTo>
                  <a:pt x="125" y="186"/>
                </a:lnTo>
                <a:lnTo>
                  <a:pt x="123" y="183"/>
                </a:lnTo>
                <a:lnTo>
                  <a:pt x="125" y="181"/>
                </a:lnTo>
                <a:lnTo>
                  <a:pt x="127" y="179"/>
                </a:lnTo>
                <a:lnTo>
                  <a:pt x="128" y="179"/>
                </a:lnTo>
                <a:lnTo>
                  <a:pt x="130" y="179"/>
                </a:lnTo>
                <a:lnTo>
                  <a:pt x="134" y="179"/>
                </a:lnTo>
                <a:lnTo>
                  <a:pt x="136" y="179"/>
                </a:lnTo>
                <a:lnTo>
                  <a:pt x="138" y="179"/>
                </a:lnTo>
                <a:lnTo>
                  <a:pt x="140" y="179"/>
                </a:lnTo>
                <a:lnTo>
                  <a:pt x="142" y="179"/>
                </a:lnTo>
                <a:lnTo>
                  <a:pt x="144" y="177"/>
                </a:lnTo>
                <a:lnTo>
                  <a:pt x="146" y="179"/>
                </a:lnTo>
                <a:lnTo>
                  <a:pt x="148" y="179"/>
                </a:lnTo>
                <a:lnTo>
                  <a:pt x="150" y="179"/>
                </a:lnTo>
                <a:lnTo>
                  <a:pt x="153" y="179"/>
                </a:lnTo>
                <a:lnTo>
                  <a:pt x="155" y="181"/>
                </a:lnTo>
                <a:lnTo>
                  <a:pt x="157" y="183"/>
                </a:lnTo>
                <a:lnTo>
                  <a:pt x="159" y="183"/>
                </a:lnTo>
                <a:lnTo>
                  <a:pt x="161" y="184"/>
                </a:lnTo>
                <a:lnTo>
                  <a:pt x="165" y="184"/>
                </a:lnTo>
                <a:lnTo>
                  <a:pt x="167" y="184"/>
                </a:lnTo>
                <a:lnTo>
                  <a:pt x="169" y="184"/>
                </a:lnTo>
                <a:lnTo>
                  <a:pt x="173" y="183"/>
                </a:lnTo>
                <a:lnTo>
                  <a:pt x="175" y="184"/>
                </a:lnTo>
                <a:lnTo>
                  <a:pt x="178" y="186"/>
                </a:lnTo>
                <a:lnTo>
                  <a:pt x="180" y="188"/>
                </a:lnTo>
                <a:lnTo>
                  <a:pt x="182" y="190"/>
                </a:lnTo>
                <a:lnTo>
                  <a:pt x="186" y="188"/>
                </a:lnTo>
                <a:lnTo>
                  <a:pt x="188" y="188"/>
                </a:lnTo>
                <a:lnTo>
                  <a:pt x="190" y="190"/>
                </a:lnTo>
                <a:lnTo>
                  <a:pt x="194" y="188"/>
                </a:lnTo>
                <a:lnTo>
                  <a:pt x="196" y="188"/>
                </a:lnTo>
                <a:lnTo>
                  <a:pt x="199" y="190"/>
                </a:lnTo>
                <a:lnTo>
                  <a:pt x="203" y="190"/>
                </a:lnTo>
                <a:lnTo>
                  <a:pt x="205" y="192"/>
                </a:lnTo>
                <a:lnTo>
                  <a:pt x="209" y="192"/>
                </a:lnTo>
                <a:lnTo>
                  <a:pt x="213" y="192"/>
                </a:lnTo>
                <a:lnTo>
                  <a:pt x="217" y="192"/>
                </a:lnTo>
                <a:lnTo>
                  <a:pt x="221" y="192"/>
                </a:lnTo>
                <a:lnTo>
                  <a:pt x="223" y="192"/>
                </a:lnTo>
                <a:lnTo>
                  <a:pt x="224" y="192"/>
                </a:lnTo>
                <a:lnTo>
                  <a:pt x="224" y="194"/>
                </a:lnTo>
                <a:lnTo>
                  <a:pt x="228" y="196"/>
                </a:lnTo>
                <a:lnTo>
                  <a:pt x="230" y="196"/>
                </a:lnTo>
                <a:lnTo>
                  <a:pt x="234" y="196"/>
                </a:lnTo>
                <a:lnTo>
                  <a:pt x="236" y="196"/>
                </a:lnTo>
                <a:lnTo>
                  <a:pt x="238" y="198"/>
                </a:lnTo>
                <a:lnTo>
                  <a:pt x="240" y="196"/>
                </a:lnTo>
                <a:lnTo>
                  <a:pt x="242" y="196"/>
                </a:lnTo>
                <a:lnTo>
                  <a:pt x="244" y="196"/>
                </a:lnTo>
                <a:lnTo>
                  <a:pt x="247" y="196"/>
                </a:lnTo>
                <a:lnTo>
                  <a:pt x="249" y="196"/>
                </a:lnTo>
                <a:lnTo>
                  <a:pt x="255" y="194"/>
                </a:lnTo>
                <a:lnTo>
                  <a:pt x="265" y="194"/>
                </a:lnTo>
                <a:lnTo>
                  <a:pt x="267" y="194"/>
                </a:lnTo>
                <a:lnTo>
                  <a:pt x="274" y="194"/>
                </a:lnTo>
                <a:lnTo>
                  <a:pt x="276" y="194"/>
                </a:lnTo>
                <a:lnTo>
                  <a:pt x="280" y="192"/>
                </a:lnTo>
                <a:lnTo>
                  <a:pt x="284" y="192"/>
                </a:lnTo>
                <a:lnTo>
                  <a:pt x="288" y="192"/>
                </a:lnTo>
                <a:lnTo>
                  <a:pt x="292" y="192"/>
                </a:lnTo>
                <a:lnTo>
                  <a:pt x="297" y="192"/>
                </a:lnTo>
                <a:lnTo>
                  <a:pt x="301" y="190"/>
                </a:lnTo>
                <a:lnTo>
                  <a:pt x="305" y="190"/>
                </a:lnTo>
                <a:lnTo>
                  <a:pt x="307" y="190"/>
                </a:lnTo>
                <a:lnTo>
                  <a:pt x="309" y="190"/>
                </a:lnTo>
                <a:lnTo>
                  <a:pt x="311" y="190"/>
                </a:lnTo>
                <a:lnTo>
                  <a:pt x="315" y="188"/>
                </a:lnTo>
                <a:lnTo>
                  <a:pt x="319" y="186"/>
                </a:lnTo>
                <a:lnTo>
                  <a:pt x="319" y="184"/>
                </a:lnTo>
                <a:lnTo>
                  <a:pt x="317" y="184"/>
                </a:lnTo>
                <a:lnTo>
                  <a:pt x="320" y="184"/>
                </a:lnTo>
                <a:lnTo>
                  <a:pt x="322" y="183"/>
                </a:lnTo>
                <a:lnTo>
                  <a:pt x="324" y="183"/>
                </a:lnTo>
                <a:lnTo>
                  <a:pt x="326" y="183"/>
                </a:lnTo>
                <a:lnTo>
                  <a:pt x="328" y="181"/>
                </a:lnTo>
                <a:lnTo>
                  <a:pt x="332" y="181"/>
                </a:lnTo>
                <a:lnTo>
                  <a:pt x="334" y="181"/>
                </a:lnTo>
                <a:lnTo>
                  <a:pt x="336" y="181"/>
                </a:lnTo>
                <a:lnTo>
                  <a:pt x="336" y="179"/>
                </a:lnTo>
                <a:lnTo>
                  <a:pt x="338" y="177"/>
                </a:lnTo>
                <a:lnTo>
                  <a:pt x="340" y="175"/>
                </a:lnTo>
                <a:lnTo>
                  <a:pt x="342" y="177"/>
                </a:lnTo>
                <a:lnTo>
                  <a:pt x="345" y="177"/>
                </a:lnTo>
                <a:lnTo>
                  <a:pt x="347" y="175"/>
                </a:lnTo>
                <a:lnTo>
                  <a:pt x="349" y="175"/>
                </a:lnTo>
                <a:lnTo>
                  <a:pt x="349" y="173"/>
                </a:lnTo>
                <a:lnTo>
                  <a:pt x="349" y="171"/>
                </a:lnTo>
                <a:lnTo>
                  <a:pt x="347" y="171"/>
                </a:lnTo>
                <a:lnTo>
                  <a:pt x="349" y="169"/>
                </a:lnTo>
                <a:lnTo>
                  <a:pt x="347" y="167"/>
                </a:lnTo>
                <a:lnTo>
                  <a:pt x="347" y="165"/>
                </a:lnTo>
                <a:lnTo>
                  <a:pt x="351" y="163"/>
                </a:lnTo>
                <a:lnTo>
                  <a:pt x="351" y="161"/>
                </a:lnTo>
                <a:lnTo>
                  <a:pt x="359" y="156"/>
                </a:lnTo>
                <a:lnTo>
                  <a:pt x="357" y="150"/>
                </a:lnTo>
                <a:lnTo>
                  <a:pt x="357" y="146"/>
                </a:lnTo>
                <a:lnTo>
                  <a:pt x="361" y="144"/>
                </a:lnTo>
                <a:lnTo>
                  <a:pt x="359" y="142"/>
                </a:lnTo>
                <a:lnTo>
                  <a:pt x="357" y="140"/>
                </a:lnTo>
                <a:lnTo>
                  <a:pt x="357" y="138"/>
                </a:lnTo>
                <a:lnTo>
                  <a:pt x="357" y="136"/>
                </a:lnTo>
                <a:lnTo>
                  <a:pt x="359" y="134"/>
                </a:lnTo>
                <a:lnTo>
                  <a:pt x="359" y="133"/>
                </a:lnTo>
                <a:lnTo>
                  <a:pt x="361" y="131"/>
                </a:lnTo>
                <a:lnTo>
                  <a:pt x="363" y="129"/>
                </a:lnTo>
                <a:lnTo>
                  <a:pt x="363" y="127"/>
                </a:lnTo>
                <a:lnTo>
                  <a:pt x="363" y="125"/>
                </a:lnTo>
                <a:lnTo>
                  <a:pt x="365" y="123"/>
                </a:lnTo>
                <a:lnTo>
                  <a:pt x="367" y="123"/>
                </a:lnTo>
                <a:lnTo>
                  <a:pt x="365" y="121"/>
                </a:lnTo>
                <a:lnTo>
                  <a:pt x="367" y="119"/>
                </a:lnTo>
                <a:lnTo>
                  <a:pt x="367" y="117"/>
                </a:lnTo>
                <a:lnTo>
                  <a:pt x="365" y="117"/>
                </a:lnTo>
                <a:lnTo>
                  <a:pt x="363" y="117"/>
                </a:lnTo>
                <a:lnTo>
                  <a:pt x="361" y="117"/>
                </a:lnTo>
                <a:lnTo>
                  <a:pt x="361" y="115"/>
                </a:lnTo>
                <a:lnTo>
                  <a:pt x="357" y="115"/>
                </a:lnTo>
                <a:lnTo>
                  <a:pt x="357" y="113"/>
                </a:lnTo>
                <a:lnTo>
                  <a:pt x="357" y="111"/>
                </a:lnTo>
                <a:lnTo>
                  <a:pt x="357" y="110"/>
                </a:lnTo>
                <a:lnTo>
                  <a:pt x="357" y="108"/>
                </a:lnTo>
                <a:lnTo>
                  <a:pt x="355" y="106"/>
                </a:lnTo>
                <a:lnTo>
                  <a:pt x="353" y="104"/>
                </a:lnTo>
                <a:lnTo>
                  <a:pt x="351" y="104"/>
                </a:lnTo>
                <a:lnTo>
                  <a:pt x="349" y="104"/>
                </a:lnTo>
                <a:lnTo>
                  <a:pt x="347" y="104"/>
                </a:lnTo>
                <a:lnTo>
                  <a:pt x="345" y="106"/>
                </a:lnTo>
                <a:lnTo>
                  <a:pt x="343" y="106"/>
                </a:lnTo>
                <a:lnTo>
                  <a:pt x="343" y="104"/>
                </a:lnTo>
                <a:lnTo>
                  <a:pt x="342" y="102"/>
                </a:lnTo>
                <a:lnTo>
                  <a:pt x="338" y="100"/>
                </a:lnTo>
                <a:lnTo>
                  <a:pt x="338" y="98"/>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125110" y="2773027"/>
            <a:ext cx="2317780" cy="2431041"/>
          </a:xfrm>
          <a:custGeom>
            <a:avLst/>
            <a:gdLst>
              <a:gd name="T0" fmla="*/ 1008 w 1146"/>
              <a:gd name="T1" fmla="*/ 280 h 1202"/>
              <a:gd name="T2" fmla="*/ 1033 w 1146"/>
              <a:gd name="T3" fmla="*/ 297 h 1202"/>
              <a:gd name="T4" fmla="*/ 1066 w 1146"/>
              <a:gd name="T5" fmla="*/ 301 h 1202"/>
              <a:gd name="T6" fmla="*/ 1108 w 1146"/>
              <a:gd name="T7" fmla="*/ 309 h 1202"/>
              <a:gd name="T8" fmla="*/ 1139 w 1146"/>
              <a:gd name="T9" fmla="*/ 326 h 1202"/>
              <a:gd name="T10" fmla="*/ 1131 w 1146"/>
              <a:gd name="T11" fmla="*/ 359 h 1202"/>
              <a:gd name="T12" fmla="*/ 1091 w 1146"/>
              <a:gd name="T13" fmla="*/ 374 h 1202"/>
              <a:gd name="T14" fmla="*/ 1048 w 1146"/>
              <a:gd name="T15" fmla="*/ 384 h 1202"/>
              <a:gd name="T16" fmla="*/ 1010 w 1146"/>
              <a:gd name="T17" fmla="*/ 405 h 1202"/>
              <a:gd name="T18" fmla="*/ 981 w 1146"/>
              <a:gd name="T19" fmla="*/ 438 h 1202"/>
              <a:gd name="T20" fmla="*/ 999 w 1146"/>
              <a:gd name="T21" fmla="*/ 468 h 1202"/>
              <a:gd name="T22" fmla="*/ 1006 w 1146"/>
              <a:gd name="T23" fmla="*/ 488 h 1202"/>
              <a:gd name="T24" fmla="*/ 987 w 1146"/>
              <a:gd name="T25" fmla="*/ 518 h 1202"/>
              <a:gd name="T26" fmla="*/ 991 w 1146"/>
              <a:gd name="T27" fmla="*/ 561 h 1202"/>
              <a:gd name="T28" fmla="*/ 1016 w 1146"/>
              <a:gd name="T29" fmla="*/ 564 h 1202"/>
              <a:gd name="T30" fmla="*/ 966 w 1146"/>
              <a:gd name="T31" fmla="*/ 587 h 1202"/>
              <a:gd name="T32" fmla="*/ 947 w 1146"/>
              <a:gd name="T33" fmla="*/ 609 h 1202"/>
              <a:gd name="T34" fmla="*/ 916 w 1146"/>
              <a:gd name="T35" fmla="*/ 643 h 1202"/>
              <a:gd name="T36" fmla="*/ 889 w 1146"/>
              <a:gd name="T37" fmla="*/ 670 h 1202"/>
              <a:gd name="T38" fmla="*/ 860 w 1146"/>
              <a:gd name="T39" fmla="*/ 695 h 1202"/>
              <a:gd name="T40" fmla="*/ 789 w 1146"/>
              <a:gd name="T41" fmla="*/ 770 h 1202"/>
              <a:gd name="T42" fmla="*/ 639 w 1146"/>
              <a:gd name="T43" fmla="*/ 968 h 1202"/>
              <a:gd name="T44" fmla="*/ 488 w 1146"/>
              <a:gd name="T45" fmla="*/ 1154 h 1202"/>
              <a:gd name="T46" fmla="*/ 240 w 1146"/>
              <a:gd name="T47" fmla="*/ 1146 h 1202"/>
              <a:gd name="T48" fmla="*/ 96 w 1146"/>
              <a:gd name="T49" fmla="*/ 1087 h 1202"/>
              <a:gd name="T50" fmla="*/ 50 w 1146"/>
              <a:gd name="T51" fmla="*/ 1054 h 1202"/>
              <a:gd name="T52" fmla="*/ 2 w 1146"/>
              <a:gd name="T53" fmla="*/ 1043 h 1202"/>
              <a:gd name="T54" fmla="*/ 35 w 1146"/>
              <a:gd name="T55" fmla="*/ 999 h 1202"/>
              <a:gd name="T56" fmla="*/ 56 w 1146"/>
              <a:gd name="T57" fmla="*/ 947 h 1202"/>
              <a:gd name="T58" fmla="*/ 71 w 1146"/>
              <a:gd name="T59" fmla="*/ 901 h 1202"/>
              <a:gd name="T60" fmla="*/ 50 w 1146"/>
              <a:gd name="T61" fmla="*/ 860 h 1202"/>
              <a:gd name="T62" fmla="*/ 83 w 1146"/>
              <a:gd name="T63" fmla="*/ 812 h 1202"/>
              <a:gd name="T64" fmla="*/ 117 w 1146"/>
              <a:gd name="T65" fmla="*/ 764 h 1202"/>
              <a:gd name="T66" fmla="*/ 127 w 1146"/>
              <a:gd name="T67" fmla="*/ 720 h 1202"/>
              <a:gd name="T68" fmla="*/ 125 w 1146"/>
              <a:gd name="T69" fmla="*/ 678 h 1202"/>
              <a:gd name="T70" fmla="*/ 150 w 1146"/>
              <a:gd name="T71" fmla="*/ 632 h 1202"/>
              <a:gd name="T72" fmla="*/ 171 w 1146"/>
              <a:gd name="T73" fmla="*/ 582 h 1202"/>
              <a:gd name="T74" fmla="*/ 200 w 1146"/>
              <a:gd name="T75" fmla="*/ 539 h 1202"/>
              <a:gd name="T76" fmla="*/ 246 w 1146"/>
              <a:gd name="T77" fmla="*/ 518 h 1202"/>
              <a:gd name="T78" fmla="*/ 282 w 1146"/>
              <a:gd name="T79" fmla="*/ 499 h 1202"/>
              <a:gd name="T80" fmla="*/ 292 w 1146"/>
              <a:gd name="T81" fmla="*/ 449 h 1202"/>
              <a:gd name="T82" fmla="*/ 328 w 1146"/>
              <a:gd name="T83" fmla="*/ 399 h 1202"/>
              <a:gd name="T84" fmla="*/ 351 w 1146"/>
              <a:gd name="T85" fmla="*/ 349 h 1202"/>
              <a:gd name="T86" fmla="*/ 384 w 1146"/>
              <a:gd name="T87" fmla="*/ 301 h 1202"/>
              <a:gd name="T88" fmla="*/ 355 w 1146"/>
              <a:gd name="T89" fmla="*/ 276 h 1202"/>
              <a:gd name="T90" fmla="*/ 342 w 1146"/>
              <a:gd name="T91" fmla="*/ 217 h 1202"/>
              <a:gd name="T92" fmla="*/ 399 w 1146"/>
              <a:gd name="T93" fmla="*/ 196 h 1202"/>
              <a:gd name="T94" fmla="*/ 403 w 1146"/>
              <a:gd name="T95" fmla="*/ 155 h 1202"/>
              <a:gd name="T96" fmla="*/ 449 w 1146"/>
              <a:gd name="T97" fmla="*/ 186 h 1202"/>
              <a:gd name="T98" fmla="*/ 453 w 1146"/>
              <a:gd name="T99" fmla="*/ 130 h 1202"/>
              <a:gd name="T100" fmla="*/ 499 w 1146"/>
              <a:gd name="T101" fmla="*/ 90 h 1202"/>
              <a:gd name="T102" fmla="*/ 534 w 1146"/>
              <a:gd name="T103" fmla="*/ 50 h 1202"/>
              <a:gd name="T104" fmla="*/ 572 w 1146"/>
              <a:gd name="T105" fmla="*/ 13 h 1202"/>
              <a:gd name="T106" fmla="*/ 626 w 1146"/>
              <a:gd name="T107" fmla="*/ 23 h 1202"/>
              <a:gd name="T108" fmla="*/ 663 w 1146"/>
              <a:gd name="T109" fmla="*/ 40 h 1202"/>
              <a:gd name="T110" fmla="*/ 791 w 1146"/>
              <a:gd name="T111" fmla="*/ 86 h 1202"/>
              <a:gd name="T112" fmla="*/ 807 w 1146"/>
              <a:gd name="T113" fmla="*/ 29 h 1202"/>
              <a:gd name="T114" fmla="*/ 810 w 1146"/>
              <a:gd name="T115" fmla="*/ 102 h 1202"/>
              <a:gd name="T116" fmla="*/ 818 w 1146"/>
              <a:gd name="T117" fmla="*/ 157 h 1202"/>
              <a:gd name="T118" fmla="*/ 868 w 1146"/>
              <a:gd name="T119" fmla="*/ 192 h 1202"/>
              <a:gd name="T120" fmla="*/ 920 w 1146"/>
              <a:gd name="T121" fmla="*/ 221 h 1202"/>
              <a:gd name="T122" fmla="*/ 975 w 1146"/>
              <a:gd name="T123" fmla="*/ 242 h 1202"/>
              <a:gd name="T124" fmla="*/ 1004 w 1146"/>
              <a:gd name="T125" fmla="*/ 236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6" h="1202">
                <a:moveTo>
                  <a:pt x="1010" y="248"/>
                </a:moveTo>
                <a:lnTo>
                  <a:pt x="1010" y="249"/>
                </a:lnTo>
                <a:lnTo>
                  <a:pt x="1008" y="249"/>
                </a:lnTo>
                <a:lnTo>
                  <a:pt x="1010" y="249"/>
                </a:lnTo>
                <a:lnTo>
                  <a:pt x="1010" y="251"/>
                </a:lnTo>
                <a:lnTo>
                  <a:pt x="1010" y="253"/>
                </a:lnTo>
                <a:lnTo>
                  <a:pt x="1010" y="255"/>
                </a:lnTo>
                <a:lnTo>
                  <a:pt x="1008" y="255"/>
                </a:lnTo>
                <a:lnTo>
                  <a:pt x="1008" y="257"/>
                </a:lnTo>
                <a:lnTo>
                  <a:pt x="1010" y="257"/>
                </a:lnTo>
                <a:lnTo>
                  <a:pt x="1010" y="259"/>
                </a:lnTo>
                <a:lnTo>
                  <a:pt x="1012" y="259"/>
                </a:lnTo>
                <a:lnTo>
                  <a:pt x="1014" y="261"/>
                </a:lnTo>
                <a:lnTo>
                  <a:pt x="1016" y="261"/>
                </a:lnTo>
                <a:lnTo>
                  <a:pt x="1016" y="263"/>
                </a:lnTo>
                <a:lnTo>
                  <a:pt x="1016" y="265"/>
                </a:lnTo>
                <a:lnTo>
                  <a:pt x="1014" y="265"/>
                </a:lnTo>
                <a:lnTo>
                  <a:pt x="1012" y="265"/>
                </a:lnTo>
                <a:lnTo>
                  <a:pt x="1012" y="267"/>
                </a:lnTo>
                <a:lnTo>
                  <a:pt x="1010" y="267"/>
                </a:lnTo>
                <a:lnTo>
                  <a:pt x="1008" y="267"/>
                </a:lnTo>
                <a:lnTo>
                  <a:pt x="1008" y="269"/>
                </a:lnTo>
                <a:lnTo>
                  <a:pt x="1010" y="269"/>
                </a:lnTo>
                <a:lnTo>
                  <a:pt x="1008" y="269"/>
                </a:lnTo>
                <a:lnTo>
                  <a:pt x="1008" y="271"/>
                </a:lnTo>
                <a:lnTo>
                  <a:pt x="1006" y="271"/>
                </a:lnTo>
                <a:lnTo>
                  <a:pt x="1006" y="272"/>
                </a:lnTo>
                <a:lnTo>
                  <a:pt x="1006" y="274"/>
                </a:lnTo>
                <a:lnTo>
                  <a:pt x="1008" y="274"/>
                </a:lnTo>
                <a:lnTo>
                  <a:pt x="1010" y="274"/>
                </a:lnTo>
                <a:lnTo>
                  <a:pt x="1010" y="276"/>
                </a:lnTo>
                <a:lnTo>
                  <a:pt x="1008" y="276"/>
                </a:lnTo>
                <a:lnTo>
                  <a:pt x="1008" y="278"/>
                </a:lnTo>
                <a:lnTo>
                  <a:pt x="1008" y="280"/>
                </a:lnTo>
                <a:lnTo>
                  <a:pt x="1008" y="282"/>
                </a:lnTo>
                <a:lnTo>
                  <a:pt x="1008" y="280"/>
                </a:lnTo>
                <a:lnTo>
                  <a:pt x="1008" y="282"/>
                </a:lnTo>
                <a:lnTo>
                  <a:pt x="1008" y="280"/>
                </a:lnTo>
                <a:lnTo>
                  <a:pt x="1010" y="280"/>
                </a:lnTo>
                <a:lnTo>
                  <a:pt x="1012" y="280"/>
                </a:lnTo>
                <a:lnTo>
                  <a:pt x="1012" y="282"/>
                </a:lnTo>
                <a:lnTo>
                  <a:pt x="1012" y="284"/>
                </a:lnTo>
                <a:lnTo>
                  <a:pt x="1012" y="282"/>
                </a:lnTo>
                <a:lnTo>
                  <a:pt x="1010" y="282"/>
                </a:lnTo>
                <a:lnTo>
                  <a:pt x="1010" y="284"/>
                </a:lnTo>
                <a:lnTo>
                  <a:pt x="1012" y="286"/>
                </a:lnTo>
                <a:lnTo>
                  <a:pt x="1014" y="286"/>
                </a:lnTo>
                <a:lnTo>
                  <a:pt x="1016" y="286"/>
                </a:lnTo>
                <a:lnTo>
                  <a:pt x="1016" y="288"/>
                </a:lnTo>
                <a:lnTo>
                  <a:pt x="1016" y="290"/>
                </a:lnTo>
                <a:lnTo>
                  <a:pt x="1014" y="290"/>
                </a:lnTo>
                <a:lnTo>
                  <a:pt x="1014" y="292"/>
                </a:lnTo>
                <a:lnTo>
                  <a:pt x="1014" y="294"/>
                </a:lnTo>
                <a:lnTo>
                  <a:pt x="1014" y="296"/>
                </a:lnTo>
                <a:lnTo>
                  <a:pt x="1016" y="296"/>
                </a:lnTo>
                <a:lnTo>
                  <a:pt x="1018" y="296"/>
                </a:lnTo>
                <a:lnTo>
                  <a:pt x="1016" y="296"/>
                </a:lnTo>
                <a:lnTo>
                  <a:pt x="1018" y="296"/>
                </a:lnTo>
                <a:lnTo>
                  <a:pt x="1018" y="294"/>
                </a:lnTo>
                <a:lnTo>
                  <a:pt x="1018" y="296"/>
                </a:lnTo>
                <a:lnTo>
                  <a:pt x="1018" y="294"/>
                </a:lnTo>
                <a:lnTo>
                  <a:pt x="1020" y="294"/>
                </a:lnTo>
                <a:lnTo>
                  <a:pt x="1020" y="296"/>
                </a:lnTo>
                <a:lnTo>
                  <a:pt x="1020" y="297"/>
                </a:lnTo>
                <a:lnTo>
                  <a:pt x="1022" y="297"/>
                </a:lnTo>
                <a:lnTo>
                  <a:pt x="1023" y="297"/>
                </a:lnTo>
                <a:lnTo>
                  <a:pt x="1025" y="297"/>
                </a:lnTo>
                <a:lnTo>
                  <a:pt x="1027" y="297"/>
                </a:lnTo>
                <a:lnTo>
                  <a:pt x="1027" y="296"/>
                </a:lnTo>
                <a:lnTo>
                  <a:pt x="1029" y="296"/>
                </a:lnTo>
                <a:lnTo>
                  <a:pt x="1029" y="297"/>
                </a:lnTo>
                <a:lnTo>
                  <a:pt x="1029" y="296"/>
                </a:lnTo>
                <a:lnTo>
                  <a:pt x="1031" y="297"/>
                </a:lnTo>
                <a:lnTo>
                  <a:pt x="1031" y="296"/>
                </a:lnTo>
                <a:lnTo>
                  <a:pt x="1031" y="297"/>
                </a:lnTo>
                <a:lnTo>
                  <a:pt x="1033" y="297"/>
                </a:lnTo>
                <a:lnTo>
                  <a:pt x="1035" y="297"/>
                </a:lnTo>
                <a:lnTo>
                  <a:pt x="1037" y="297"/>
                </a:lnTo>
                <a:lnTo>
                  <a:pt x="1037" y="296"/>
                </a:lnTo>
                <a:lnTo>
                  <a:pt x="1039" y="297"/>
                </a:lnTo>
                <a:lnTo>
                  <a:pt x="1039" y="296"/>
                </a:lnTo>
                <a:lnTo>
                  <a:pt x="1039" y="294"/>
                </a:lnTo>
                <a:lnTo>
                  <a:pt x="1041" y="294"/>
                </a:lnTo>
                <a:lnTo>
                  <a:pt x="1043" y="294"/>
                </a:lnTo>
                <a:lnTo>
                  <a:pt x="1045" y="294"/>
                </a:lnTo>
                <a:lnTo>
                  <a:pt x="1045" y="296"/>
                </a:lnTo>
                <a:lnTo>
                  <a:pt x="1045" y="294"/>
                </a:lnTo>
                <a:lnTo>
                  <a:pt x="1045" y="296"/>
                </a:lnTo>
                <a:lnTo>
                  <a:pt x="1047" y="296"/>
                </a:lnTo>
                <a:lnTo>
                  <a:pt x="1047" y="294"/>
                </a:lnTo>
                <a:lnTo>
                  <a:pt x="1047" y="296"/>
                </a:lnTo>
                <a:lnTo>
                  <a:pt x="1047" y="294"/>
                </a:lnTo>
                <a:lnTo>
                  <a:pt x="1048" y="294"/>
                </a:lnTo>
                <a:lnTo>
                  <a:pt x="1048" y="296"/>
                </a:lnTo>
                <a:lnTo>
                  <a:pt x="1050" y="294"/>
                </a:lnTo>
                <a:lnTo>
                  <a:pt x="1052" y="296"/>
                </a:lnTo>
                <a:lnTo>
                  <a:pt x="1050" y="297"/>
                </a:lnTo>
                <a:lnTo>
                  <a:pt x="1052" y="297"/>
                </a:lnTo>
                <a:lnTo>
                  <a:pt x="1054" y="299"/>
                </a:lnTo>
                <a:lnTo>
                  <a:pt x="1056" y="299"/>
                </a:lnTo>
                <a:lnTo>
                  <a:pt x="1056" y="297"/>
                </a:lnTo>
                <a:lnTo>
                  <a:pt x="1056" y="299"/>
                </a:lnTo>
                <a:lnTo>
                  <a:pt x="1058" y="299"/>
                </a:lnTo>
                <a:lnTo>
                  <a:pt x="1060" y="299"/>
                </a:lnTo>
                <a:lnTo>
                  <a:pt x="1062" y="299"/>
                </a:lnTo>
                <a:lnTo>
                  <a:pt x="1062" y="297"/>
                </a:lnTo>
                <a:lnTo>
                  <a:pt x="1062" y="299"/>
                </a:lnTo>
                <a:lnTo>
                  <a:pt x="1062" y="297"/>
                </a:lnTo>
                <a:lnTo>
                  <a:pt x="1062" y="299"/>
                </a:lnTo>
                <a:lnTo>
                  <a:pt x="1064" y="299"/>
                </a:lnTo>
                <a:lnTo>
                  <a:pt x="1064" y="301"/>
                </a:lnTo>
                <a:lnTo>
                  <a:pt x="1064" y="303"/>
                </a:lnTo>
                <a:lnTo>
                  <a:pt x="1066" y="303"/>
                </a:lnTo>
                <a:lnTo>
                  <a:pt x="1066" y="301"/>
                </a:lnTo>
                <a:lnTo>
                  <a:pt x="1068" y="301"/>
                </a:lnTo>
                <a:lnTo>
                  <a:pt x="1070" y="301"/>
                </a:lnTo>
                <a:lnTo>
                  <a:pt x="1071" y="301"/>
                </a:lnTo>
                <a:lnTo>
                  <a:pt x="1073" y="301"/>
                </a:lnTo>
                <a:lnTo>
                  <a:pt x="1075" y="301"/>
                </a:lnTo>
                <a:lnTo>
                  <a:pt x="1075" y="299"/>
                </a:lnTo>
                <a:lnTo>
                  <a:pt x="1077" y="299"/>
                </a:lnTo>
                <a:lnTo>
                  <a:pt x="1077" y="297"/>
                </a:lnTo>
                <a:lnTo>
                  <a:pt x="1077" y="296"/>
                </a:lnTo>
                <a:lnTo>
                  <a:pt x="1079" y="294"/>
                </a:lnTo>
                <a:lnTo>
                  <a:pt x="1081" y="296"/>
                </a:lnTo>
                <a:lnTo>
                  <a:pt x="1083" y="296"/>
                </a:lnTo>
                <a:lnTo>
                  <a:pt x="1085" y="296"/>
                </a:lnTo>
                <a:lnTo>
                  <a:pt x="1085" y="297"/>
                </a:lnTo>
                <a:lnTo>
                  <a:pt x="1087" y="297"/>
                </a:lnTo>
                <a:lnTo>
                  <a:pt x="1089" y="297"/>
                </a:lnTo>
                <a:lnTo>
                  <a:pt x="1091" y="297"/>
                </a:lnTo>
                <a:lnTo>
                  <a:pt x="1091" y="299"/>
                </a:lnTo>
                <a:lnTo>
                  <a:pt x="1093" y="299"/>
                </a:lnTo>
                <a:lnTo>
                  <a:pt x="1093" y="297"/>
                </a:lnTo>
                <a:lnTo>
                  <a:pt x="1095" y="297"/>
                </a:lnTo>
                <a:lnTo>
                  <a:pt x="1095" y="299"/>
                </a:lnTo>
                <a:lnTo>
                  <a:pt x="1095" y="301"/>
                </a:lnTo>
                <a:lnTo>
                  <a:pt x="1096" y="301"/>
                </a:lnTo>
                <a:lnTo>
                  <a:pt x="1096" y="303"/>
                </a:lnTo>
                <a:lnTo>
                  <a:pt x="1098" y="305"/>
                </a:lnTo>
                <a:lnTo>
                  <a:pt x="1098" y="307"/>
                </a:lnTo>
                <a:lnTo>
                  <a:pt x="1100" y="307"/>
                </a:lnTo>
                <a:lnTo>
                  <a:pt x="1098" y="307"/>
                </a:lnTo>
                <a:lnTo>
                  <a:pt x="1098" y="309"/>
                </a:lnTo>
                <a:lnTo>
                  <a:pt x="1098" y="311"/>
                </a:lnTo>
                <a:lnTo>
                  <a:pt x="1100" y="311"/>
                </a:lnTo>
                <a:lnTo>
                  <a:pt x="1100" y="309"/>
                </a:lnTo>
                <a:lnTo>
                  <a:pt x="1102" y="309"/>
                </a:lnTo>
                <a:lnTo>
                  <a:pt x="1104" y="309"/>
                </a:lnTo>
                <a:lnTo>
                  <a:pt x="1106" y="309"/>
                </a:lnTo>
                <a:lnTo>
                  <a:pt x="1106" y="307"/>
                </a:lnTo>
                <a:lnTo>
                  <a:pt x="1108" y="309"/>
                </a:lnTo>
                <a:lnTo>
                  <a:pt x="1108" y="307"/>
                </a:lnTo>
                <a:lnTo>
                  <a:pt x="1110" y="307"/>
                </a:lnTo>
                <a:lnTo>
                  <a:pt x="1112" y="309"/>
                </a:lnTo>
                <a:lnTo>
                  <a:pt x="1112" y="307"/>
                </a:lnTo>
                <a:lnTo>
                  <a:pt x="1112" y="309"/>
                </a:lnTo>
                <a:lnTo>
                  <a:pt x="1110" y="309"/>
                </a:lnTo>
                <a:lnTo>
                  <a:pt x="1110" y="311"/>
                </a:lnTo>
                <a:lnTo>
                  <a:pt x="1110" y="313"/>
                </a:lnTo>
                <a:lnTo>
                  <a:pt x="1112" y="313"/>
                </a:lnTo>
                <a:lnTo>
                  <a:pt x="1114" y="313"/>
                </a:lnTo>
                <a:lnTo>
                  <a:pt x="1114" y="311"/>
                </a:lnTo>
                <a:lnTo>
                  <a:pt x="1116" y="313"/>
                </a:lnTo>
                <a:lnTo>
                  <a:pt x="1118" y="313"/>
                </a:lnTo>
                <a:lnTo>
                  <a:pt x="1116" y="313"/>
                </a:lnTo>
                <a:lnTo>
                  <a:pt x="1118" y="313"/>
                </a:lnTo>
                <a:lnTo>
                  <a:pt x="1118" y="315"/>
                </a:lnTo>
                <a:lnTo>
                  <a:pt x="1119" y="315"/>
                </a:lnTo>
                <a:lnTo>
                  <a:pt x="1121" y="315"/>
                </a:lnTo>
                <a:lnTo>
                  <a:pt x="1121" y="313"/>
                </a:lnTo>
                <a:lnTo>
                  <a:pt x="1121" y="315"/>
                </a:lnTo>
                <a:lnTo>
                  <a:pt x="1123" y="315"/>
                </a:lnTo>
                <a:lnTo>
                  <a:pt x="1123" y="317"/>
                </a:lnTo>
                <a:lnTo>
                  <a:pt x="1121" y="317"/>
                </a:lnTo>
                <a:lnTo>
                  <a:pt x="1123" y="317"/>
                </a:lnTo>
                <a:lnTo>
                  <a:pt x="1125" y="317"/>
                </a:lnTo>
                <a:lnTo>
                  <a:pt x="1127" y="317"/>
                </a:lnTo>
                <a:lnTo>
                  <a:pt x="1129" y="319"/>
                </a:lnTo>
                <a:lnTo>
                  <a:pt x="1129" y="321"/>
                </a:lnTo>
                <a:lnTo>
                  <a:pt x="1131" y="321"/>
                </a:lnTo>
                <a:lnTo>
                  <a:pt x="1131" y="322"/>
                </a:lnTo>
                <a:lnTo>
                  <a:pt x="1133" y="322"/>
                </a:lnTo>
                <a:lnTo>
                  <a:pt x="1135" y="322"/>
                </a:lnTo>
                <a:lnTo>
                  <a:pt x="1135" y="324"/>
                </a:lnTo>
                <a:lnTo>
                  <a:pt x="1137" y="324"/>
                </a:lnTo>
                <a:lnTo>
                  <a:pt x="1135" y="324"/>
                </a:lnTo>
                <a:lnTo>
                  <a:pt x="1137" y="324"/>
                </a:lnTo>
                <a:lnTo>
                  <a:pt x="1137" y="326"/>
                </a:lnTo>
                <a:lnTo>
                  <a:pt x="1139" y="326"/>
                </a:lnTo>
                <a:lnTo>
                  <a:pt x="1139" y="328"/>
                </a:lnTo>
                <a:lnTo>
                  <a:pt x="1137" y="328"/>
                </a:lnTo>
                <a:lnTo>
                  <a:pt x="1137" y="330"/>
                </a:lnTo>
                <a:lnTo>
                  <a:pt x="1135" y="330"/>
                </a:lnTo>
                <a:lnTo>
                  <a:pt x="1135" y="332"/>
                </a:lnTo>
                <a:lnTo>
                  <a:pt x="1137" y="332"/>
                </a:lnTo>
                <a:lnTo>
                  <a:pt x="1139" y="332"/>
                </a:lnTo>
                <a:lnTo>
                  <a:pt x="1141" y="332"/>
                </a:lnTo>
                <a:lnTo>
                  <a:pt x="1141" y="334"/>
                </a:lnTo>
                <a:lnTo>
                  <a:pt x="1139" y="334"/>
                </a:lnTo>
                <a:lnTo>
                  <a:pt x="1139" y="336"/>
                </a:lnTo>
                <a:lnTo>
                  <a:pt x="1141" y="336"/>
                </a:lnTo>
                <a:lnTo>
                  <a:pt x="1143" y="336"/>
                </a:lnTo>
                <a:lnTo>
                  <a:pt x="1144" y="334"/>
                </a:lnTo>
                <a:lnTo>
                  <a:pt x="1144" y="336"/>
                </a:lnTo>
                <a:lnTo>
                  <a:pt x="1146" y="336"/>
                </a:lnTo>
                <a:lnTo>
                  <a:pt x="1146" y="338"/>
                </a:lnTo>
                <a:lnTo>
                  <a:pt x="1144" y="338"/>
                </a:lnTo>
                <a:lnTo>
                  <a:pt x="1144" y="340"/>
                </a:lnTo>
                <a:lnTo>
                  <a:pt x="1144" y="342"/>
                </a:lnTo>
                <a:lnTo>
                  <a:pt x="1144" y="344"/>
                </a:lnTo>
                <a:lnTo>
                  <a:pt x="1144" y="345"/>
                </a:lnTo>
                <a:lnTo>
                  <a:pt x="1143" y="345"/>
                </a:lnTo>
                <a:lnTo>
                  <a:pt x="1143" y="347"/>
                </a:lnTo>
                <a:lnTo>
                  <a:pt x="1141" y="347"/>
                </a:lnTo>
                <a:lnTo>
                  <a:pt x="1139" y="347"/>
                </a:lnTo>
                <a:lnTo>
                  <a:pt x="1139" y="345"/>
                </a:lnTo>
                <a:lnTo>
                  <a:pt x="1137" y="345"/>
                </a:lnTo>
                <a:lnTo>
                  <a:pt x="1137" y="347"/>
                </a:lnTo>
                <a:lnTo>
                  <a:pt x="1135" y="347"/>
                </a:lnTo>
                <a:lnTo>
                  <a:pt x="1135" y="349"/>
                </a:lnTo>
                <a:lnTo>
                  <a:pt x="1133" y="349"/>
                </a:lnTo>
                <a:lnTo>
                  <a:pt x="1133" y="351"/>
                </a:lnTo>
                <a:lnTo>
                  <a:pt x="1135" y="353"/>
                </a:lnTo>
                <a:lnTo>
                  <a:pt x="1135" y="355"/>
                </a:lnTo>
                <a:lnTo>
                  <a:pt x="1133" y="355"/>
                </a:lnTo>
                <a:lnTo>
                  <a:pt x="1131" y="357"/>
                </a:lnTo>
                <a:lnTo>
                  <a:pt x="1131" y="359"/>
                </a:lnTo>
                <a:lnTo>
                  <a:pt x="1129" y="359"/>
                </a:lnTo>
                <a:lnTo>
                  <a:pt x="1127" y="361"/>
                </a:lnTo>
                <a:lnTo>
                  <a:pt x="1127" y="363"/>
                </a:lnTo>
                <a:lnTo>
                  <a:pt x="1127" y="365"/>
                </a:lnTo>
                <a:lnTo>
                  <a:pt x="1127" y="367"/>
                </a:lnTo>
                <a:lnTo>
                  <a:pt x="1125" y="367"/>
                </a:lnTo>
                <a:lnTo>
                  <a:pt x="1125" y="369"/>
                </a:lnTo>
                <a:lnTo>
                  <a:pt x="1123" y="369"/>
                </a:lnTo>
                <a:lnTo>
                  <a:pt x="1121" y="369"/>
                </a:lnTo>
                <a:lnTo>
                  <a:pt x="1119" y="370"/>
                </a:lnTo>
                <a:lnTo>
                  <a:pt x="1118" y="370"/>
                </a:lnTo>
                <a:lnTo>
                  <a:pt x="1118" y="369"/>
                </a:lnTo>
                <a:lnTo>
                  <a:pt x="1119" y="369"/>
                </a:lnTo>
                <a:lnTo>
                  <a:pt x="1118" y="369"/>
                </a:lnTo>
                <a:lnTo>
                  <a:pt x="1116" y="369"/>
                </a:lnTo>
                <a:lnTo>
                  <a:pt x="1116" y="367"/>
                </a:lnTo>
                <a:lnTo>
                  <a:pt x="1116" y="365"/>
                </a:lnTo>
                <a:lnTo>
                  <a:pt x="1114" y="365"/>
                </a:lnTo>
                <a:lnTo>
                  <a:pt x="1112" y="365"/>
                </a:lnTo>
                <a:lnTo>
                  <a:pt x="1114" y="367"/>
                </a:lnTo>
                <a:lnTo>
                  <a:pt x="1114" y="369"/>
                </a:lnTo>
                <a:lnTo>
                  <a:pt x="1114" y="370"/>
                </a:lnTo>
                <a:lnTo>
                  <a:pt x="1112" y="369"/>
                </a:lnTo>
                <a:lnTo>
                  <a:pt x="1112" y="370"/>
                </a:lnTo>
                <a:lnTo>
                  <a:pt x="1112" y="372"/>
                </a:lnTo>
                <a:lnTo>
                  <a:pt x="1110" y="372"/>
                </a:lnTo>
                <a:lnTo>
                  <a:pt x="1108" y="374"/>
                </a:lnTo>
                <a:lnTo>
                  <a:pt x="1106" y="374"/>
                </a:lnTo>
                <a:lnTo>
                  <a:pt x="1104" y="372"/>
                </a:lnTo>
                <a:lnTo>
                  <a:pt x="1102" y="372"/>
                </a:lnTo>
                <a:lnTo>
                  <a:pt x="1100" y="372"/>
                </a:lnTo>
                <a:lnTo>
                  <a:pt x="1098" y="372"/>
                </a:lnTo>
                <a:lnTo>
                  <a:pt x="1096" y="374"/>
                </a:lnTo>
                <a:lnTo>
                  <a:pt x="1095" y="374"/>
                </a:lnTo>
                <a:lnTo>
                  <a:pt x="1095" y="376"/>
                </a:lnTo>
                <a:lnTo>
                  <a:pt x="1093" y="376"/>
                </a:lnTo>
                <a:lnTo>
                  <a:pt x="1093" y="374"/>
                </a:lnTo>
                <a:lnTo>
                  <a:pt x="1091" y="374"/>
                </a:lnTo>
                <a:lnTo>
                  <a:pt x="1091" y="376"/>
                </a:lnTo>
                <a:lnTo>
                  <a:pt x="1089" y="376"/>
                </a:lnTo>
                <a:lnTo>
                  <a:pt x="1087" y="376"/>
                </a:lnTo>
                <a:lnTo>
                  <a:pt x="1087" y="378"/>
                </a:lnTo>
                <a:lnTo>
                  <a:pt x="1085" y="378"/>
                </a:lnTo>
                <a:lnTo>
                  <a:pt x="1083" y="378"/>
                </a:lnTo>
                <a:lnTo>
                  <a:pt x="1085" y="378"/>
                </a:lnTo>
                <a:lnTo>
                  <a:pt x="1083" y="378"/>
                </a:lnTo>
                <a:lnTo>
                  <a:pt x="1083" y="380"/>
                </a:lnTo>
                <a:lnTo>
                  <a:pt x="1081" y="380"/>
                </a:lnTo>
                <a:lnTo>
                  <a:pt x="1081" y="378"/>
                </a:lnTo>
                <a:lnTo>
                  <a:pt x="1079" y="378"/>
                </a:lnTo>
                <a:lnTo>
                  <a:pt x="1077" y="378"/>
                </a:lnTo>
                <a:lnTo>
                  <a:pt x="1077" y="380"/>
                </a:lnTo>
                <a:lnTo>
                  <a:pt x="1077" y="382"/>
                </a:lnTo>
                <a:lnTo>
                  <a:pt x="1075" y="380"/>
                </a:lnTo>
                <a:lnTo>
                  <a:pt x="1073" y="380"/>
                </a:lnTo>
                <a:lnTo>
                  <a:pt x="1073" y="378"/>
                </a:lnTo>
                <a:lnTo>
                  <a:pt x="1071" y="378"/>
                </a:lnTo>
                <a:lnTo>
                  <a:pt x="1070" y="380"/>
                </a:lnTo>
                <a:lnTo>
                  <a:pt x="1070" y="378"/>
                </a:lnTo>
                <a:lnTo>
                  <a:pt x="1068" y="378"/>
                </a:lnTo>
                <a:lnTo>
                  <a:pt x="1066" y="376"/>
                </a:lnTo>
                <a:lnTo>
                  <a:pt x="1064" y="376"/>
                </a:lnTo>
                <a:lnTo>
                  <a:pt x="1062" y="376"/>
                </a:lnTo>
                <a:lnTo>
                  <a:pt x="1060" y="376"/>
                </a:lnTo>
                <a:lnTo>
                  <a:pt x="1060" y="374"/>
                </a:lnTo>
                <a:lnTo>
                  <a:pt x="1060" y="376"/>
                </a:lnTo>
                <a:lnTo>
                  <a:pt x="1058" y="376"/>
                </a:lnTo>
                <a:lnTo>
                  <a:pt x="1058" y="378"/>
                </a:lnTo>
                <a:lnTo>
                  <a:pt x="1056" y="378"/>
                </a:lnTo>
                <a:lnTo>
                  <a:pt x="1054" y="378"/>
                </a:lnTo>
                <a:lnTo>
                  <a:pt x="1052" y="378"/>
                </a:lnTo>
                <a:lnTo>
                  <a:pt x="1050" y="378"/>
                </a:lnTo>
                <a:lnTo>
                  <a:pt x="1050" y="380"/>
                </a:lnTo>
                <a:lnTo>
                  <a:pt x="1050" y="382"/>
                </a:lnTo>
                <a:lnTo>
                  <a:pt x="1052" y="382"/>
                </a:lnTo>
                <a:lnTo>
                  <a:pt x="1048" y="384"/>
                </a:lnTo>
                <a:lnTo>
                  <a:pt x="1047" y="384"/>
                </a:lnTo>
                <a:lnTo>
                  <a:pt x="1045" y="384"/>
                </a:lnTo>
                <a:lnTo>
                  <a:pt x="1047" y="386"/>
                </a:lnTo>
                <a:lnTo>
                  <a:pt x="1045" y="386"/>
                </a:lnTo>
                <a:lnTo>
                  <a:pt x="1043" y="386"/>
                </a:lnTo>
                <a:lnTo>
                  <a:pt x="1043" y="388"/>
                </a:lnTo>
                <a:lnTo>
                  <a:pt x="1043" y="390"/>
                </a:lnTo>
                <a:lnTo>
                  <a:pt x="1043" y="392"/>
                </a:lnTo>
                <a:lnTo>
                  <a:pt x="1041" y="392"/>
                </a:lnTo>
                <a:lnTo>
                  <a:pt x="1041" y="393"/>
                </a:lnTo>
                <a:lnTo>
                  <a:pt x="1041" y="395"/>
                </a:lnTo>
                <a:lnTo>
                  <a:pt x="1039" y="395"/>
                </a:lnTo>
                <a:lnTo>
                  <a:pt x="1037" y="395"/>
                </a:lnTo>
                <a:lnTo>
                  <a:pt x="1035" y="395"/>
                </a:lnTo>
                <a:lnTo>
                  <a:pt x="1033" y="395"/>
                </a:lnTo>
                <a:lnTo>
                  <a:pt x="1031" y="397"/>
                </a:lnTo>
                <a:lnTo>
                  <a:pt x="1029" y="397"/>
                </a:lnTo>
                <a:lnTo>
                  <a:pt x="1027" y="395"/>
                </a:lnTo>
                <a:lnTo>
                  <a:pt x="1027" y="397"/>
                </a:lnTo>
                <a:lnTo>
                  <a:pt x="1027" y="399"/>
                </a:lnTo>
                <a:lnTo>
                  <a:pt x="1025" y="399"/>
                </a:lnTo>
                <a:lnTo>
                  <a:pt x="1023" y="397"/>
                </a:lnTo>
                <a:lnTo>
                  <a:pt x="1023" y="399"/>
                </a:lnTo>
                <a:lnTo>
                  <a:pt x="1022" y="399"/>
                </a:lnTo>
                <a:lnTo>
                  <a:pt x="1020" y="399"/>
                </a:lnTo>
                <a:lnTo>
                  <a:pt x="1020" y="401"/>
                </a:lnTo>
                <a:lnTo>
                  <a:pt x="1022" y="403"/>
                </a:lnTo>
                <a:lnTo>
                  <a:pt x="1020" y="403"/>
                </a:lnTo>
                <a:lnTo>
                  <a:pt x="1018" y="403"/>
                </a:lnTo>
                <a:lnTo>
                  <a:pt x="1018" y="401"/>
                </a:lnTo>
                <a:lnTo>
                  <a:pt x="1016" y="401"/>
                </a:lnTo>
                <a:lnTo>
                  <a:pt x="1014" y="401"/>
                </a:lnTo>
                <a:lnTo>
                  <a:pt x="1014" y="403"/>
                </a:lnTo>
                <a:lnTo>
                  <a:pt x="1012" y="403"/>
                </a:lnTo>
                <a:lnTo>
                  <a:pt x="1010" y="403"/>
                </a:lnTo>
                <a:lnTo>
                  <a:pt x="1012" y="403"/>
                </a:lnTo>
                <a:lnTo>
                  <a:pt x="1010" y="403"/>
                </a:lnTo>
                <a:lnTo>
                  <a:pt x="1010" y="405"/>
                </a:lnTo>
                <a:lnTo>
                  <a:pt x="1010" y="403"/>
                </a:lnTo>
                <a:lnTo>
                  <a:pt x="1010" y="405"/>
                </a:lnTo>
                <a:lnTo>
                  <a:pt x="1010" y="407"/>
                </a:lnTo>
                <a:lnTo>
                  <a:pt x="1008" y="407"/>
                </a:lnTo>
                <a:lnTo>
                  <a:pt x="1006" y="407"/>
                </a:lnTo>
                <a:lnTo>
                  <a:pt x="1006" y="409"/>
                </a:lnTo>
                <a:lnTo>
                  <a:pt x="1004" y="409"/>
                </a:lnTo>
                <a:lnTo>
                  <a:pt x="1004" y="411"/>
                </a:lnTo>
                <a:lnTo>
                  <a:pt x="1002" y="409"/>
                </a:lnTo>
                <a:lnTo>
                  <a:pt x="1000" y="411"/>
                </a:lnTo>
                <a:lnTo>
                  <a:pt x="1000" y="413"/>
                </a:lnTo>
                <a:lnTo>
                  <a:pt x="999" y="413"/>
                </a:lnTo>
                <a:lnTo>
                  <a:pt x="997" y="413"/>
                </a:lnTo>
                <a:lnTo>
                  <a:pt x="997" y="415"/>
                </a:lnTo>
                <a:lnTo>
                  <a:pt x="997" y="417"/>
                </a:lnTo>
                <a:lnTo>
                  <a:pt x="995" y="417"/>
                </a:lnTo>
                <a:lnTo>
                  <a:pt x="993" y="418"/>
                </a:lnTo>
                <a:lnTo>
                  <a:pt x="993" y="420"/>
                </a:lnTo>
                <a:lnTo>
                  <a:pt x="993" y="422"/>
                </a:lnTo>
                <a:lnTo>
                  <a:pt x="993" y="424"/>
                </a:lnTo>
                <a:lnTo>
                  <a:pt x="991" y="424"/>
                </a:lnTo>
                <a:lnTo>
                  <a:pt x="989" y="424"/>
                </a:lnTo>
                <a:lnTo>
                  <a:pt x="989" y="426"/>
                </a:lnTo>
                <a:lnTo>
                  <a:pt x="991" y="426"/>
                </a:lnTo>
                <a:lnTo>
                  <a:pt x="991" y="428"/>
                </a:lnTo>
                <a:lnTo>
                  <a:pt x="989" y="428"/>
                </a:lnTo>
                <a:lnTo>
                  <a:pt x="989" y="430"/>
                </a:lnTo>
                <a:lnTo>
                  <a:pt x="991" y="430"/>
                </a:lnTo>
                <a:lnTo>
                  <a:pt x="991" y="432"/>
                </a:lnTo>
                <a:lnTo>
                  <a:pt x="991" y="434"/>
                </a:lnTo>
                <a:lnTo>
                  <a:pt x="989" y="434"/>
                </a:lnTo>
                <a:lnTo>
                  <a:pt x="989" y="436"/>
                </a:lnTo>
                <a:lnTo>
                  <a:pt x="987" y="436"/>
                </a:lnTo>
                <a:lnTo>
                  <a:pt x="985" y="436"/>
                </a:lnTo>
                <a:lnTo>
                  <a:pt x="983" y="436"/>
                </a:lnTo>
                <a:lnTo>
                  <a:pt x="981" y="438"/>
                </a:lnTo>
                <a:lnTo>
                  <a:pt x="981" y="436"/>
                </a:lnTo>
                <a:lnTo>
                  <a:pt x="981" y="438"/>
                </a:lnTo>
                <a:lnTo>
                  <a:pt x="979" y="438"/>
                </a:lnTo>
                <a:lnTo>
                  <a:pt x="979" y="440"/>
                </a:lnTo>
                <a:lnTo>
                  <a:pt x="977" y="440"/>
                </a:lnTo>
                <a:lnTo>
                  <a:pt x="977" y="442"/>
                </a:lnTo>
                <a:lnTo>
                  <a:pt x="979" y="443"/>
                </a:lnTo>
                <a:lnTo>
                  <a:pt x="979" y="445"/>
                </a:lnTo>
                <a:lnTo>
                  <a:pt x="981" y="445"/>
                </a:lnTo>
                <a:lnTo>
                  <a:pt x="981" y="447"/>
                </a:lnTo>
                <a:lnTo>
                  <a:pt x="983" y="447"/>
                </a:lnTo>
                <a:lnTo>
                  <a:pt x="985" y="447"/>
                </a:lnTo>
                <a:lnTo>
                  <a:pt x="985" y="449"/>
                </a:lnTo>
                <a:lnTo>
                  <a:pt x="987" y="449"/>
                </a:lnTo>
                <a:lnTo>
                  <a:pt x="985" y="449"/>
                </a:lnTo>
                <a:lnTo>
                  <a:pt x="985" y="451"/>
                </a:lnTo>
                <a:lnTo>
                  <a:pt x="987" y="451"/>
                </a:lnTo>
                <a:lnTo>
                  <a:pt x="987" y="453"/>
                </a:lnTo>
                <a:lnTo>
                  <a:pt x="987" y="455"/>
                </a:lnTo>
                <a:lnTo>
                  <a:pt x="989" y="455"/>
                </a:lnTo>
                <a:lnTo>
                  <a:pt x="989" y="457"/>
                </a:lnTo>
                <a:lnTo>
                  <a:pt x="989" y="459"/>
                </a:lnTo>
                <a:lnTo>
                  <a:pt x="989" y="461"/>
                </a:lnTo>
                <a:lnTo>
                  <a:pt x="991" y="461"/>
                </a:lnTo>
                <a:lnTo>
                  <a:pt x="989" y="461"/>
                </a:lnTo>
                <a:lnTo>
                  <a:pt x="991" y="461"/>
                </a:lnTo>
                <a:lnTo>
                  <a:pt x="991" y="463"/>
                </a:lnTo>
                <a:lnTo>
                  <a:pt x="993" y="463"/>
                </a:lnTo>
                <a:lnTo>
                  <a:pt x="995" y="463"/>
                </a:lnTo>
                <a:lnTo>
                  <a:pt x="995" y="465"/>
                </a:lnTo>
                <a:lnTo>
                  <a:pt x="993" y="465"/>
                </a:lnTo>
                <a:lnTo>
                  <a:pt x="995" y="465"/>
                </a:lnTo>
                <a:lnTo>
                  <a:pt x="995" y="466"/>
                </a:lnTo>
                <a:lnTo>
                  <a:pt x="997" y="466"/>
                </a:lnTo>
                <a:lnTo>
                  <a:pt x="995" y="466"/>
                </a:lnTo>
                <a:lnTo>
                  <a:pt x="997" y="466"/>
                </a:lnTo>
                <a:lnTo>
                  <a:pt x="995" y="466"/>
                </a:lnTo>
                <a:lnTo>
                  <a:pt x="997" y="466"/>
                </a:lnTo>
                <a:lnTo>
                  <a:pt x="997" y="468"/>
                </a:lnTo>
                <a:lnTo>
                  <a:pt x="999" y="468"/>
                </a:lnTo>
                <a:lnTo>
                  <a:pt x="1000" y="468"/>
                </a:lnTo>
                <a:lnTo>
                  <a:pt x="1000" y="470"/>
                </a:lnTo>
                <a:lnTo>
                  <a:pt x="1002" y="470"/>
                </a:lnTo>
                <a:lnTo>
                  <a:pt x="1000" y="470"/>
                </a:lnTo>
                <a:lnTo>
                  <a:pt x="1000" y="472"/>
                </a:lnTo>
                <a:lnTo>
                  <a:pt x="1002" y="472"/>
                </a:lnTo>
                <a:lnTo>
                  <a:pt x="1000" y="472"/>
                </a:lnTo>
                <a:lnTo>
                  <a:pt x="1000" y="474"/>
                </a:lnTo>
                <a:lnTo>
                  <a:pt x="1000" y="476"/>
                </a:lnTo>
                <a:lnTo>
                  <a:pt x="1000" y="478"/>
                </a:lnTo>
                <a:lnTo>
                  <a:pt x="999" y="478"/>
                </a:lnTo>
                <a:lnTo>
                  <a:pt x="997" y="478"/>
                </a:lnTo>
                <a:lnTo>
                  <a:pt x="995" y="478"/>
                </a:lnTo>
                <a:lnTo>
                  <a:pt x="995" y="480"/>
                </a:lnTo>
                <a:lnTo>
                  <a:pt x="995" y="482"/>
                </a:lnTo>
                <a:lnTo>
                  <a:pt x="997" y="482"/>
                </a:lnTo>
                <a:lnTo>
                  <a:pt x="995" y="482"/>
                </a:lnTo>
                <a:lnTo>
                  <a:pt x="995" y="484"/>
                </a:lnTo>
                <a:lnTo>
                  <a:pt x="995" y="482"/>
                </a:lnTo>
                <a:lnTo>
                  <a:pt x="995" y="484"/>
                </a:lnTo>
                <a:lnTo>
                  <a:pt x="997" y="484"/>
                </a:lnTo>
                <a:lnTo>
                  <a:pt x="997" y="482"/>
                </a:lnTo>
                <a:lnTo>
                  <a:pt x="999" y="482"/>
                </a:lnTo>
                <a:lnTo>
                  <a:pt x="999" y="484"/>
                </a:lnTo>
                <a:lnTo>
                  <a:pt x="1000" y="484"/>
                </a:lnTo>
                <a:lnTo>
                  <a:pt x="1000" y="482"/>
                </a:lnTo>
                <a:lnTo>
                  <a:pt x="1000" y="484"/>
                </a:lnTo>
                <a:lnTo>
                  <a:pt x="1000" y="486"/>
                </a:lnTo>
                <a:lnTo>
                  <a:pt x="1002" y="486"/>
                </a:lnTo>
                <a:lnTo>
                  <a:pt x="1004" y="486"/>
                </a:lnTo>
                <a:lnTo>
                  <a:pt x="1002" y="486"/>
                </a:lnTo>
                <a:lnTo>
                  <a:pt x="1004" y="486"/>
                </a:lnTo>
                <a:lnTo>
                  <a:pt x="1006" y="486"/>
                </a:lnTo>
                <a:lnTo>
                  <a:pt x="1004" y="486"/>
                </a:lnTo>
                <a:lnTo>
                  <a:pt x="1004" y="488"/>
                </a:lnTo>
                <a:lnTo>
                  <a:pt x="1006" y="488"/>
                </a:lnTo>
                <a:lnTo>
                  <a:pt x="1004" y="488"/>
                </a:lnTo>
                <a:lnTo>
                  <a:pt x="1006" y="488"/>
                </a:lnTo>
                <a:lnTo>
                  <a:pt x="1006" y="490"/>
                </a:lnTo>
                <a:lnTo>
                  <a:pt x="1008" y="490"/>
                </a:lnTo>
                <a:lnTo>
                  <a:pt x="1008" y="491"/>
                </a:lnTo>
                <a:lnTo>
                  <a:pt x="1006" y="491"/>
                </a:lnTo>
                <a:lnTo>
                  <a:pt x="1006" y="493"/>
                </a:lnTo>
                <a:lnTo>
                  <a:pt x="1006" y="495"/>
                </a:lnTo>
                <a:lnTo>
                  <a:pt x="1008" y="495"/>
                </a:lnTo>
                <a:lnTo>
                  <a:pt x="1008" y="497"/>
                </a:lnTo>
                <a:lnTo>
                  <a:pt x="1006" y="497"/>
                </a:lnTo>
                <a:lnTo>
                  <a:pt x="1006" y="499"/>
                </a:lnTo>
                <a:lnTo>
                  <a:pt x="1006" y="497"/>
                </a:lnTo>
                <a:lnTo>
                  <a:pt x="1004" y="497"/>
                </a:lnTo>
                <a:lnTo>
                  <a:pt x="1004" y="495"/>
                </a:lnTo>
                <a:lnTo>
                  <a:pt x="1002" y="495"/>
                </a:lnTo>
                <a:lnTo>
                  <a:pt x="1002" y="497"/>
                </a:lnTo>
                <a:lnTo>
                  <a:pt x="1000" y="497"/>
                </a:lnTo>
                <a:lnTo>
                  <a:pt x="999" y="497"/>
                </a:lnTo>
                <a:lnTo>
                  <a:pt x="999" y="499"/>
                </a:lnTo>
                <a:lnTo>
                  <a:pt x="997" y="499"/>
                </a:lnTo>
                <a:lnTo>
                  <a:pt x="997" y="501"/>
                </a:lnTo>
                <a:lnTo>
                  <a:pt x="997" y="503"/>
                </a:lnTo>
                <a:lnTo>
                  <a:pt x="997" y="505"/>
                </a:lnTo>
                <a:lnTo>
                  <a:pt x="995" y="505"/>
                </a:lnTo>
                <a:lnTo>
                  <a:pt x="995" y="507"/>
                </a:lnTo>
                <a:lnTo>
                  <a:pt x="993" y="507"/>
                </a:lnTo>
                <a:lnTo>
                  <a:pt x="991" y="507"/>
                </a:lnTo>
                <a:lnTo>
                  <a:pt x="991" y="509"/>
                </a:lnTo>
                <a:lnTo>
                  <a:pt x="989" y="509"/>
                </a:lnTo>
                <a:lnTo>
                  <a:pt x="989" y="511"/>
                </a:lnTo>
                <a:lnTo>
                  <a:pt x="989" y="513"/>
                </a:lnTo>
                <a:lnTo>
                  <a:pt x="989" y="514"/>
                </a:lnTo>
                <a:lnTo>
                  <a:pt x="987" y="514"/>
                </a:lnTo>
                <a:lnTo>
                  <a:pt x="987" y="516"/>
                </a:lnTo>
                <a:lnTo>
                  <a:pt x="985" y="516"/>
                </a:lnTo>
                <a:lnTo>
                  <a:pt x="987" y="516"/>
                </a:lnTo>
                <a:lnTo>
                  <a:pt x="985" y="516"/>
                </a:lnTo>
                <a:lnTo>
                  <a:pt x="985" y="518"/>
                </a:lnTo>
                <a:lnTo>
                  <a:pt x="987" y="518"/>
                </a:lnTo>
                <a:lnTo>
                  <a:pt x="985" y="518"/>
                </a:lnTo>
                <a:lnTo>
                  <a:pt x="985" y="520"/>
                </a:lnTo>
                <a:lnTo>
                  <a:pt x="987" y="520"/>
                </a:lnTo>
                <a:lnTo>
                  <a:pt x="987" y="522"/>
                </a:lnTo>
                <a:lnTo>
                  <a:pt x="985" y="522"/>
                </a:lnTo>
                <a:lnTo>
                  <a:pt x="985" y="524"/>
                </a:lnTo>
                <a:lnTo>
                  <a:pt x="983" y="526"/>
                </a:lnTo>
                <a:lnTo>
                  <a:pt x="983" y="528"/>
                </a:lnTo>
                <a:lnTo>
                  <a:pt x="985" y="528"/>
                </a:lnTo>
                <a:lnTo>
                  <a:pt x="985" y="530"/>
                </a:lnTo>
                <a:lnTo>
                  <a:pt x="985" y="532"/>
                </a:lnTo>
                <a:lnTo>
                  <a:pt x="983" y="532"/>
                </a:lnTo>
                <a:lnTo>
                  <a:pt x="983" y="534"/>
                </a:lnTo>
                <a:lnTo>
                  <a:pt x="983" y="536"/>
                </a:lnTo>
                <a:lnTo>
                  <a:pt x="985" y="536"/>
                </a:lnTo>
                <a:lnTo>
                  <a:pt x="985" y="538"/>
                </a:lnTo>
                <a:lnTo>
                  <a:pt x="983" y="538"/>
                </a:lnTo>
                <a:lnTo>
                  <a:pt x="985" y="538"/>
                </a:lnTo>
                <a:lnTo>
                  <a:pt x="985" y="539"/>
                </a:lnTo>
                <a:lnTo>
                  <a:pt x="983" y="539"/>
                </a:lnTo>
                <a:lnTo>
                  <a:pt x="983" y="541"/>
                </a:lnTo>
                <a:lnTo>
                  <a:pt x="983" y="543"/>
                </a:lnTo>
                <a:lnTo>
                  <a:pt x="981" y="543"/>
                </a:lnTo>
                <a:lnTo>
                  <a:pt x="981" y="545"/>
                </a:lnTo>
                <a:lnTo>
                  <a:pt x="981" y="547"/>
                </a:lnTo>
                <a:lnTo>
                  <a:pt x="981" y="549"/>
                </a:lnTo>
                <a:lnTo>
                  <a:pt x="983" y="549"/>
                </a:lnTo>
                <a:lnTo>
                  <a:pt x="981" y="549"/>
                </a:lnTo>
                <a:lnTo>
                  <a:pt x="981" y="551"/>
                </a:lnTo>
                <a:lnTo>
                  <a:pt x="981" y="553"/>
                </a:lnTo>
                <a:lnTo>
                  <a:pt x="983" y="553"/>
                </a:lnTo>
                <a:lnTo>
                  <a:pt x="985" y="553"/>
                </a:lnTo>
                <a:lnTo>
                  <a:pt x="987" y="555"/>
                </a:lnTo>
                <a:lnTo>
                  <a:pt x="989" y="555"/>
                </a:lnTo>
                <a:lnTo>
                  <a:pt x="989" y="557"/>
                </a:lnTo>
                <a:lnTo>
                  <a:pt x="989" y="559"/>
                </a:lnTo>
                <a:lnTo>
                  <a:pt x="989" y="561"/>
                </a:lnTo>
                <a:lnTo>
                  <a:pt x="991" y="561"/>
                </a:lnTo>
                <a:lnTo>
                  <a:pt x="991" y="563"/>
                </a:lnTo>
                <a:lnTo>
                  <a:pt x="991" y="561"/>
                </a:lnTo>
                <a:lnTo>
                  <a:pt x="991" y="563"/>
                </a:lnTo>
                <a:lnTo>
                  <a:pt x="991" y="561"/>
                </a:lnTo>
                <a:lnTo>
                  <a:pt x="991" y="563"/>
                </a:lnTo>
                <a:lnTo>
                  <a:pt x="993" y="563"/>
                </a:lnTo>
                <a:lnTo>
                  <a:pt x="993" y="561"/>
                </a:lnTo>
                <a:lnTo>
                  <a:pt x="995" y="561"/>
                </a:lnTo>
                <a:lnTo>
                  <a:pt x="997" y="561"/>
                </a:lnTo>
                <a:lnTo>
                  <a:pt x="999" y="561"/>
                </a:lnTo>
                <a:lnTo>
                  <a:pt x="999" y="559"/>
                </a:lnTo>
                <a:lnTo>
                  <a:pt x="1000" y="559"/>
                </a:lnTo>
                <a:lnTo>
                  <a:pt x="1000" y="557"/>
                </a:lnTo>
                <a:lnTo>
                  <a:pt x="1000" y="555"/>
                </a:lnTo>
                <a:lnTo>
                  <a:pt x="999" y="555"/>
                </a:lnTo>
                <a:lnTo>
                  <a:pt x="999" y="553"/>
                </a:lnTo>
                <a:lnTo>
                  <a:pt x="1000" y="553"/>
                </a:lnTo>
                <a:lnTo>
                  <a:pt x="1000" y="551"/>
                </a:lnTo>
                <a:lnTo>
                  <a:pt x="1000" y="553"/>
                </a:lnTo>
                <a:lnTo>
                  <a:pt x="1002" y="553"/>
                </a:lnTo>
                <a:lnTo>
                  <a:pt x="1004" y="553"/>
                </a:lnTo>
                <a:lnTo>
                  <a:pt x="1004" y="555"/>
                </a:lnTo>
                <a:lnTo>
                  <a:pt x="1006" y="555"/>
                </a:lnTo>
                <a:lnTo>
                  <a:pt x="1006" y="553"/>
                </a:lnTo>
                <a:lnTo>
                  <a:pt x="1008" y="553"/>
                </a:lnTo>
                <a:lnTo>
                  <a:pt x="1010" y="553"/>
                </a:lnTo>
                <a:lnTo>
                  <a:pt x="1010" y="551"/>
                </a:lnTo>
                <a:lnTo>
                  <a:pt x="1010" y="553"/>
                </a:lnTo>
                <a:lnTo>
                  <a:pt x="1012" y="553"/>
                </a:lnTo>
                <a:lnTo>
                  <a:pt x="1012" y="555"/>
                </a:lnTo>
                <a:lnTo>
                  <a:pt x="1014" y="553"/>
                </a:lnTo>
                <a:lnTo>
                  <a:pt x="1016" y="553"/>
                </a:lnTo>
                <a:lnTo>
                  <a:pt x="1016" y="555"/>
                </a:lnTo>
                <a:lnTo>
                  <a:pt x="1018" y="557"/>
                </a:lnTo>
                <a:lnTo>
                  <a:pt x="1018" y="559"/>
                </a:lnTo>
                <a:lnTo>
                  <a:pt x="1018" y="561"/>
                </a:lnTo>
                <a:lnTo>
                  <a:pt x="1016" y="563"/>
                </a:lnTo>
                <a:lnTo>
                  <a:pt x="1016" y="564"/>
                </a:lnTo>
                <a:lnTo>
                  <a:pt x="1014" y="564"/>
                </a:lnTo>
                <a:lnTo>
                  <a:pt x="1014" y="566"/>
                </a:lnTo>
                <a:lnTo>
                  <a:pt x="1012" y="566"/>
                </a:lnTo>
                <a:lnTo>
                  <a:pt x="1012" y="568"/>
                </a:lnTo>
                <a:lnTo>
                  <a:pt x="1010" y="568"/>
                </a:lnTo>
                <a:lnTo>
                  <a:pt x="1008" y="568"/>
                </a:lnTo>
                <a:lnTo>
                  <a:pt x="1006" y="568"/>
                </a:lnTo>
                <a:lnTo>
                  <a:pt x="1004" y="568"/>
                </a:lnTo>
                <a:lnTo>
                  <a:pt x="1002" y="568"/>
                </a:lnTo>
                <a:lnTo>
                  <a:pt x="1000" y="568"/>
                </a:lnTo>
                <a:lnTo>
                  <a:pt x="999" y="570"/>
                </a:lnTo>
                <a:lnTo>
                  <a:pt x="997" y="568"/>
                </a:lnTo>
                <a:lnTo>
                  <a:pt x="995" y="566"/>
                </a:lnTo>
                <a:lnTo>
                  <a:pt x="993" y="566"/>
                </a:lnTo>
                <a:lnTo>
                  <a:pt x="991" y="568"/>
                </a:lnTo>
                <a:lnTo>
                  <a:pt x="991" y="570"/>
                </a:lnTo>
                <a:lnTo>
                  <a:pt x="989" y="570"/>
                </a:lnTo>
                <a:lnTo>
                  <a:pt x="987" y="576"/>
                </a:lnTo>
                <a:lnTo>
                  <a:pt x="987" y="578"/>
                </a:lnTo>
                <a:lnTo>
                  <a:pt x="987" y="580"/>
                </a:lnTo>
                <a:lnTo>
                  <a:pt x="985" y="580"/>
                </a:lnTo>
                <a:lnTo>
                  <a:pt x="983" y="580"/>
                </a:lnTo>
                <a:lnTo>
                  <a:pt x="983" y="582"/>
                </a:lnTo>
                <a:lnTo>
                  <a:pt x="981" y="584"/>
                </a:lnTo>
                <a:lnTo>
                  <a:pt x="979" y="584"/>
                </a:lnTo>
                <a:lnTo>
                  <a:pt x="977" y="582"/>
                </a:lnTo>
                <a:lnTo>
                  <a:pt x="975" y="584"/>
                </a:lnTo>
                <a:lnTo>
                  <a:pt x="975" y="582"/>
                </a:lnTo>
                <a:lnTo>
                  <a:pt x="974" y="584"/>
                </a:lnTo>
                <a:lnTo>
                  <a:pt x="972" y="584"/>
                </a:lnTo>
                <a:lnTo>
                  <a:pt x="972" y="586"/>
                </a:lnTo>
                <a:lnTo>
                  <a:pt x="974" y="586"/>
                </a:lnTo>
                <a:lnTo>
                  <a:pt x="972" y="586"/>
                </a:lnTo>
                <a:lnTo>
                  <a:pt x="970" y="586"/>
                </a:lnTo>
                <a:lnTo>
                  <a:pt x="972" y="586"/>
                </a:lnTo>
                <a:lnTo>
                  <a:pt x="968" y="586"/>
                </a:lnTo>
                <a:lnTo>
                  <a:pt x="968" y="587"/>
                </a:lnTo>
                <a:lnTo>
                  <a:pt x="966" y="587"/>
                </a:lnTo>
                <a:lnTo>
                  <a:pt x="964" y="589"/>
                </a:lnTo>
                <a:lnTo>
                  <a:pt x="964" y="591"/>
                </a:lnTo>
                <a:lnTo>
                  <a:pt x="966" y="591"/>
                </a:lnTo>
                <a:lnTo>
                  <a:pt x="966" y="589"/>
                </a:lnTo>
                <a:lnTo>
                  <a:pt x="966" y="591"/>
                </a:lnTo>
                <a:lnTo>
                  <a:pt x="966" y="593"/>
                </a:lnTo>
                <a:lnTo>
                  <a:pt x="964" y="593"/>
                </a:lnTo>
                <a:lnTo>
                  <a:pt x="964" y="591"/>
                </a:lnTo>
                <a:lnTo>
                  <a:pt x="962" y="591"/>
                </a:lnTo>
                <a:lnTo>
                  <a:pt x="962" y="593"/>
                </a:lnTo>
                <a:lnTo>
                  <a:pt x="964" y="593"/>
                </a:lnTo>
                <a:lnTo>
                  <a:pt x="966" y="593"/>
                </a:lnTo>
                <a:lnTo>
                  <a:pt x="966" y="595"/>
                </a:lnTo>
                <a:lnTo>
                  <a:pt x="964" y="595"/>
                </a:lnTo>
                <a:lnTo>
                  <a:pt x="962" y="595"/>
                </a:lnTo>
                <a:lnTo>
                  <a:pt x="960" y="595"/>
                </a:lnTo>
                <a:lnTo>
                  <a:pt x="958" y="595"/>
                </a:lnTo>
                <a:lnTo>
                  <a:pt x="958" y="597"/>
                </a:lnTo>
                <a:lnTo>
                  <a:pt x="956" y="597"/>
                </a:lnTo>
                <a:lnTo>
                  <a:pt x="954" y="597"/>
                </a:lnTo>
                <a:lnTo>
                  <a:pt x="954" y="599"/>
                </a:lnTo>
                <a:lnTo>
                  <a:pt x="954" y="601"/>
                </a:lnTo>
                <a:lnTo>
                  <a:pt x="952" y="601"/>
                </a:lnTo>
                <a:lnTo>
                  <a:pt x="954" y="603"/>
                </a:lnTo>
                <a:lnTo>
                  <a:pt x="956" y="603"/>
                </a:lnTo>
                <a:lnTo>
                  <a:pt x="956" y="605"/>
                </a:lnTo>
                <a:lnTo>
                  <a:pt x="954" y="605"/>
                </a:lnTo>
                <a:lnTo>
                  <a:pt x="954" y="607"/>
                </a:lnTo>
                <a:lnTo>
                  <a:pt x="952" y="607"/>
                </a:lnTo>
                <a:lnTo>
                  <a:pt x="952" y="605"/>
                </a:lnTo>
                <a:lnTo>
                  <a:pt x="951" y="605"/>
                </a:lnTo>
                <a:lnTo>
                  <a:pt x="949" y="605"/>
                </a:lnTo>
                <a:lnTo>
                  <a:pt x="949" y="607"/>
                </a:lnTo>
                <a:lnTo>
                  <a:pt x="949" y="605"/>
                </a:lnTo>
                <a:lnTo>
                  <a:pt x="947" y="605"/>
                </a:lnTo>
                <a:lnTo>
                  <a:pt x="947" y="607"/>
                </a:lnTo>
                <a:lnTo>
                  <a:pt x="945" y="607"/>
                </a:lnTo>
                <a:lnTo>
                  <a:pt x="947" y="609"/>
                </a:lnTo>
                <a:lnTo>
                  <a:pt x="945" y="609"/>
                </a:lnTo>
                <a:lnTo>
                  <a:pt x="945" y="611"/>
                </a:lnTo>
                <a:lnTo>
                  <a:pt x="943" y="612"/>
                </a:lnTo>
                <a:lnTo>
                  <a:pt x="943" y="614"/>
                </a:lnTo>
                <a:lnTo>
                  <a:pt x="941" y="614"/>
                </a:lnTo>
                <a:lnTo>
                  <a:pt x="941" y="616"/>
                </a:lnTo>
                <a:lnTo>
                  <a:pt x="943" y="618"/>
                </a:lnTo>
                <a:lnTo>
                  <a:pt x="941" y="618"/>
                </a:lnTo>
                <a:lnTo>
                  <a:pt x="941" y="620"/>
                </a:lnTo>
                <a:lnTo>
                  <a:pt x="939" y="620"/>
                </a:lnTo>
                <a:lnTo>
                  <a:pt x="937" y="620"/>
                </a:lnTo>
                <a:lnTo>
                  <a:pt x="935" y="620"/>
                </a:lnTo>
                <a:lnTo>
                  <a:pt x="933" y="620"/>
                </a:lnTo>
                <a:lnTo>
                  <a:pt x="935" y="620"/>
                </a:lnTo>
                <a:lnTo>
                  <a:pt x="935" y="622"/>
                </a:lnTo>
                <a:lnTo>
                  <a:pt x="935" y="624"/>
                </a:lnTo>
                <a:lnTo>
                  <a:pt x="937" y="624"/>
                </a:lnTo>
                <a:lnTo>
                  <a:pt x="937" y="626"/>
                </a:lnTo>
                <a:lnTo>
                  <a:pt x="939" y="626"/>
                </a:lnTo>
                <a:lnTo>
                  <a:pt x="939" y="628"/>
                </a:lnTo>
                <a:lnTo>
                  <a:pt x="937" y="628"/>
                </a:lnTo>
                <a:lnTo>
                  <a:pt x="935" y="628"/>
                </a:lnTo>
                <a:lnTo>
                  <a:pt x="935" y="630"/>
                </a:lnTo>
                <a:lnTo>
                  <a:pt x="933" y="630"/>
                </a:lnTo>
                <a:lnTo>
                  <a:pt x="931" y="630"/>
                </a:lnTo>
                <a:lnTo>
                  <a:pt x="929" y="630"/>
                </a:lnTo>
                <a:lnTo>
                  <a:pt x="927" y="630"/>
                </a:lnTo>
                <a:lnTo>
                  <a:pt x="927" y="632"/>
                </a:lnTo>
                <a:lnTo>
                  <a:pt x="927" y="634"/>
                </a:lnTo>
                <a:lnTo>
                  <a:pt x="926" y="636"/>
                </a:lnTo>
                <a:lnTo>
                  <a:pt x="924" y="637"/>
                </a:lnTo>
                <a:lnTo>
                  <a:pt x="924" y="639"/>
                </a:lnTo>
                <a:lnTo>
                  <a:pt x="922" y="639"/>
                </a:lnTo>
                <a:lnTo>
                  <a:pt x="922" y="641"/>
                </a:lnTo>
                <a:lnTo>
                  <a:pt x="920" y="641"/>
                </a:lnTo>
                <a:lnTo>
                  <a:pt x="918" y="641"/>
                </a:lnTo>
                <a:lnTo>
                  <a:pt x="918" y="643"/>
                </a:lnTo>
                <a:lnTo>
                  <a:pt x="916" y="643"/>
                </a:lnTo>
                <a:lnTo>
                  <a:pt x="916" y="645"/>
                </a:lnTo>
                <a:lnTo>
                  <a:pt x="914" y="645"/>
                </a:lnTo>
                <a:lnTo>
                  <a:pt x="914" y="647"/>
                </a:lnTo>
                <a:lnTo>
                  <a:pt x="912" y="647"/>
                </a:lnTo>
                <a:lnTo>
                  <a:pt x="910" y="647"/>
                </a:lnTo>
                <a:lnTo>
                  <a:pt x="908" y="647"/>
                </a:lnTo>
                <a:lnTo>
                  <a:pt x="908" y="649"/>
                </a:lnTo>
                <a:lnTo>
                  <a:pt x="906" y="651"/>
                </a:lnTo>
                <a:lnTo>
                  <a:pt x="904" y="649"/>
                </a:lnTo>
                <a:lnTo>
                  <a:pt x="904" y="651"/>
                </a:lnTo>
                <a:lnTo>
                  <a:pt x="903" y="651"/>
                </a:lnTo>
                <a:lnTo>
                  <a:pt x="904" y="651"/>
                </a:lnTo>
                <a:lnTo>
                  <a:pt x="904" y="653"/>
                </a:lnTo>
                <a:lnTo>
                  <a:pt x="903" y="653"/>
                </a:lnTo>
                <a:lnTo>
                  <a:pt x="903" y="655"/>
                </a:lnTo>
                <a:lnTo>
                  <a:pt x="903" y="657"/>
                </a:lnTo>
                <a:lnTo>
                  <a:pt x="904" y="657"/>
                </a:lnTo>
                <a:lnTo>
                  <a:pt x="903" y="659"/>
                </a:lnTo>
                <a:lnTo>
                  <a:pt x="901" y="660"/>
                </a:lnTo>
                <a:lnTo>
                  <a:pt x="899" y="660"/>
                </a:lnTo>
                <a:lnTo>
                  <a:pt x="899" y="662"/>
                </a:lnTo>
                <a:lnTo>
                  <a:pt x="901" y="662"/>
                </a:lnTo>
                <a:lnTo>
                  <a:pt x="903" y="662"/>
                </a:lnTo>
                <a:lnTo>
                  <a:pt x="901" y="664"/>
                </a:lnTo>
                <a:lnTo>
                  <a:pt x="901" y="666"/>
                </a:lnTo>
                <a:lnTo>
                  <a:pt x="899" y="666"/>
                </a:lnTo>
                <a:lnTo>
                  <a:pt x="899" y="668"/>
                </a:lnTo>
                <a:lnTo>
                  <a:pt x="897" y="668"/>
                </a:lnTo>
                <a:lnTo>
                  <a:pt x="895" y="668"/>
                </a:lnTo>
                <a:lnTo>
                  <a:pt x="895" y="666"/>
                </a:lnTo>
                <a:lnTo>
                  <a:pt x="895" y="664"/>
                </a:lnTo>
                <a:lnTo>
                  <a:pt x="893" y="664"/>
                </a:lnTo>
                <a:lnTo>
                  <a:pt x="893" y="666"/>
                </a:lnTo>
                <a:lnTo>
                  <a:pt x="891" y="666"/>
                </a:lnTo>
                <a:lnTo>
                  <a:pt x="889" y="666"/>
                </a:lnTo>
                <a:lnTo>
                  <a:pt x="887" y="666"/>
                </a:lnTo>
                <a:lnTo>
                  <a:pt x="887" y="668"/>
                </a:lnTo>
                <a:lnTo>
                  <a:pt x="889" y="670"/>
                </a:lnTo>
                <a:lnTo>
                  <a:pt x="887" y="670"/>
                </a:lnTo>
                <a:lnTo>
                  <a:pt x="885" y="670"/>
                </a:lnTo>
                <a:lnTo>
                  <a:pt x="883" y="670"/>
                </a:lnTo>
                <a:lnTo>
                  <a:pt x="881" y="670"/>
                </a:lnTo>
                <a:lnTo>
                  <a:pt x="881" y="672"/>
                </a:lnTo>
                <a:lnTo>
                  <a:pt x="879" y="674"/>
                </a:lnTo>
                <a:lnTo>
                  <a:pt x="878" y="674"/>
                </a:lnTo>
                <a:lnTo>
                  <a:pt x="878" y="676"/>
                </a:lnTo>
                <a:lnTo>
                  <a:pt x="879" y="676"/>
                </a:lnTo>
                <a:lnTo>
                  <a:pt x="879" y="678"/>
                </a:lnTo>
                <a:lnTo>
                  <a:pt x="878" y="680"/>
                </a:lnTo>
                <a:lnTo>
                  <a:pt x="876" y="680"/>
                </a:lnTo>
                <a:lnTo>
                  <a:pt x="874" y="678"/>
                </a:lnTo>
                <a:lnTo>
                  <a:pt x="876" y="676"/>
                </a:lnTo>
                <a:lnTo>
                  <a:pt x="874" y="676"/>
                </a:lnTo>
                <a:lnTo>
                  <a:pt x="874" y="674"/>
                </a:lnTo>
                <a:lnTo>
                  <a:pt x="872" y="674"/>
                </a:lnTo>
                <a:lnTo>
                  <a:pt x="872" y="676"/>
                </a:lnTo>
                <a:lnTo>
                  <a:pt x="872" y="678"/>
                </a:lnTo>
                <a:lnTo>
                  <a:pt x="872" y="680"/>
                </a:lnTo>
                <a:lnTo>
                  <a:pt x="872" y="682"/>
                </a:lnTo>
                <a:lnTo>
                  <a:pt x="874" y="682"/>
                </a:lnTo>
                <a:lnTo>
                  <a:pt x="872" y="682"/>
                </a:lnTo>
                <a:lnTo>
                  <a:pt x="872" y="684"/>
                </a:lnTo>
                <a:lnTo>
                  <a:pt x="872" y="685"/>
                </a:lnTo>
                <a:lnTo>
                  <a:pt x="874" y="685"/>
                </a:lnTo>
                <a:lnTo>
                  <a:pt x="872" y="685"/>
                </a:lnTo>
                <a:lnTo>
                  <a:pt x="870" y="685"/>
                </a:lnTo>
                <a:lnTo>
                  <a:pt x="870" y="687"/>
                </a:lnTo>
                <a:lnTo>
                  <a:pt x="868" y="687"/>
                </a:lnTo>
                <a:lnTo>
                  <a:pt x="868" y="689"/>
                </a:lnTo>
                <a:lnTo>
                  <a:pt x="866" y="689"/>
                </a:lnTo>
                <a:lnTo>
                  <a:pt x="866" y="691"/>
                </a:lnTo>
                <a:lnTo>
                  <a:pt x="864" y="691"/>
                </a:lnTo>
                <a:lnTo>
                  <a:pt x="864" y="693"/>
                </a:lnTo>
                <a:lnTo>
                  <a:pt x="862" y="693"/>
                </a:lnTo>
                <a:lnTo>
                  <a:pt x="860" y="693"/>
                </a:lnTo>
                <a:lnTo>
                  <a:pt x="860" y="695"/>
                </a:lnTo>
                <a:lnTo>
                  <a:pt x="860" y="697"/>
                </a:lnTo>
                <a:lnTo>
                  <a:pt x="860" y="699"/>
                </a:lnTo>
                <a:lnTo>
                  <a:pt x="862" y="699"/>
                </a:lnTo>
                <a:lnTo>
                  <a:pt x="864" y="699"/>
                </a:lnTo>
                <a:lnTo>
                  <a:pt x="866" y="701"/>
                </a:lnTo>
                <a:lnTo>
                  <a:pt x="868" y="701"/>
                </a:lnTo>
                <a:lnTo>
                  <a:pt x="868" y="703"/>
                </a:lnTo>
                <a:lnTo>
                  <a:pt x="870" y="705"/>
                </a:lnTo>
                <a:lnTo>
                  <a:pt x="872" y="707"/>
                </a:lnTo>
                <a:lnTo>
                  <a:pt x="872" y="708"/>
                </a:lnTo>
                <a:lnTo>
                  <a:pt x="874" y="708"/>
                </a:lnTo>
                <a:lnTo>
                  <a:pt x="874" y="710"/>
                </a:lnTo>
                <a:lnTo>
                  <a:pt x="874" y="712"/>
                </a:lnTo>
                <a:lnTo>
                  <a:pt x="876" y="714"/>
                </a:lnTo>
                <a:lnTo>
                  <a:pt x="878" y="716"/>
                </a:lnTo>
                <a:lnTo>
                  <a:pt x="878" y="718"/>
                </a:lnTo>
                <a:lnTo>
                  <a:pt x="878" y="720"/>
                </a:lnTo>
                <a:lnTo>
                  <a:pt x="879" y="722"/>
                </a:lnTo>
                <a:lnTo>
                  <a:pt x="879" y="724"/>
                </a:lnTo>
                <a:lnTo>
                  <a:pt x="879" y="726"/>
                </a:lnTo>
                <a:lnTo>
                  <a:pt x="879" y="728"/>
                </a:lnTo>
                <a:lnTo>
                  <a:pt x="879" y="730"/>
                </a:lnTo>
                <a:lnTo>
                  <a:pt x="872" y="735"/>
                </a:lnTo>
                <a:lnTo>
                  <a:pt x="864" y="741"/>
                </a:lnTo>
                <a:lnTo>
                  <a:pt x="860" y="743"/>
                </a:lnTo>
                <a:lnTo>
                  <a:pt x="858" y="745"/>
                </a:lnTo>
                <a:lnTo>
                  <a:pt x="853" y="749"/>
                </a:lnTo>
                <a:lnTo>
                  <a:pt x="851" y="751"/>
                </a:lnTo>
                <a:lnTo>
                  <a:pt x="849" y="755"/>
                </a:lnTo>
                <a:lnTo>
                  <a:pt x="843" y="755"/>
                </a:lnTo>
                <a:lnTo>
                  <a:pt x="839" y="757"/>
                </a:lnTo>
                <a:lnTo>
                  <a:pt x="830" y="758"/>
                </a:lnTo>
                <a:lnTo>
                  <a:pt x="820" y="760"/>
                </a:lnTo>
                <a:lnTo>
                  <a:pt x="808" y="762"/>
                </a:lnTo>
                <a:lnTo>
                  <a:pt x="805" y="764"/>
                </a:lnTo>
                <a:lnTo>
                  <a:pt x="799" y="766"/>
                </a:lnTo>
                <a:lnTo>
                  <a:pt x="797" y="768"/>
                </a:lnTo>
                <a:lnTo>
                  <a:pt x="789" y="770"/>
                </a:lnTo>
                <a:lnTo>
                  <a:pt x="785" y="772"/>
                </a:lnTo>
                <a:lnTo>
                  <a:pt x="783" y="772"/>
                </a:lnTo>
                <a:lnTo>
                  <a:pt x="782" y="774"/>
                </a:lnTo>
                <a:lnTo>
                  <a:pt x="776" y="776"/>
                </a:lnTo>
                <a:lnTo>
                  <a:pt x="772" y="776"/>
                </a:lnTo>
                <a:lnTo>
                  <a:pt x="770" y="778"/>
                </a:lnTo>
                <a:lnTo>
                  <a:pt x="770" y="781"/>
                </a:lnTo>
                <a:lnTo>
                  <a:pt x="768" y="787"/>
                </a:lnTo>
                <a:lnTo>
                  <a:pt x="764" y="797"/>
                </a:lnTo>
                <a:lnTo>
                  <a:pt x="762" y="805"/>
                </a:lnTo>
                <a:lnTo>
                  <a:pt x="760" y="810"/>
                </a:lnTo>
                <a:lnTo>
                  <a:pt x="757" y="822"/>
                </a:lnTo>
                <a:lnTo>
                  <a:pt x="755" y="831"/>
                </a:lnTo>
                <a:lnTo>
                  <a:pt x="753" y="837"/>
                </a:lnTo>
                <a:lnTo>
                  <a:pt x="751" y="839"/>
                </a:lnTo>
                <a:lnTo>
                  <a:pt x="751" y="841"/>
                </a:lnTo>
                <a:lnTo>
                  <a:pt x="749" y="847"/>
                </a:lnTo>
                <a:lnTo>
                  <a:pt x="749" y="849"/>
                </a:lnTo>
                <a:lnTo>
                  <a:pt x="747" y="849"/>
                </a:lnTo>
                <a:lnTo>
                  <a:pt x="743" y="858"/>
                </a:lnTo>
                <a:lnTo>
                  <a:pt x="739" y="864"/>
                </a:lnTo>
                <a:lnTo>
                  <a:pt x="734" y="874"/>
                </a:lnTo>
                <a:lnTo>
                  <a:pt x="728" y="883"/>
                </a:lnTo>
                <a:lnTo>
                  <a:pt x="724" y="891"/>
                </a:lnTo>
                <a:lnTo>
                  <a:pt x="718" y="901"/>
                </a:lnTo>
                <a:lnTo>
                  <a:pt x="714" y="908"/>
                </a:lnTo>
                <a:lnTo>
                  <a:pt x="711" y="912"/>
                </a:lnTo>
                <a:lnTo>
                  <a:pt x="707" y="916"/>
                </a:lnTo>
                <a:lnTo>
                  <a:pt x="705" y="918"/>
                </a:lnTo>
                <a:lnTo>
                  <a:pt x="697" y="927"/>
                </a:lnTo>
                <a:lnTo>
                  <a:pt x="693" y="933"/>
                </a:lnTo>
                <a:lnTo>
                  <a:pt x="689" y="941"/>
                </a:lnTo>
                <a:lnTo>
                  <a:pt x="686" y="951"/>
                </a:lnTo>
                <a:lnTo>
                  <a:pt x="674" y="954"/>
                </a:lnTo>
                <a:lnTo>
                  <a:pt x="663" y="960"/>
                </a:lnTo>
                <a:lnTo>
                  <a:pt x="653" y="962"/>
                </a:lnTo>
                <a:lnTo>
                  <a:pt x="643" y="966"/>
                </a:lnTo>
                <a:lnTo>
                  <a:pt x="639" y="968"/>
                </a:lnTo>
                <a:lnTo>
                  <a:pt x="630" y="975"/>
                </a:lnTo>
                <a:lnTo>
                  <a:pt x="620" y="979"/>
                </a:lnTo>
                <a:lnTo>
                  <a:pt x="611" y="985"/>
                </a:lnTo>
                <a:lnTo>
                  <a:pt x="607" y="985"/>
                </a:lnTo>
                <a:lnTo>
                  <a:pt x="599" y="991"/>
                </a:lnTo>
                <a:lnTo>
                  <a:pt x="591" y="995"/>
                </a:lnTo>
                <a:lnTo>
                  <a:pt x="586" y="997"/>
                </a:lnTo>
                <a:lnTo>
                  <a:pt x="584" y="997"/>
                </a:lnTo>
                <a:lnTo>
                  <a:pt x="582" y="997"/>
                </a:lnTo>
                <a:lnTo>
                  <a:pt x="580" y="1000"/>
                </a:lnTo>
                <a:lnTo>
                  <a:pt x="572" y="1006"/>
                </a:lnTo>
                <a:lnTo>
                  <a:pt x="568" y="1012"/>
                </a:lnTo>
                <a:lnTo>
                  <a:pt x="563" y="1020"/>
                </a:lnTo>
                <a:lnTo>
                  <a:pt x="561" y="1027"/>
                </a:lnTo>
                <a:lnTo>
                  <a:pt x="559" y="1035"/>
                </a:lnTo>
                <a:lnTo>
                  <a:pt x="555" y="1043"/>
                </a:lnTo>
                <a:lnTo>
                  <a:pt x="551" y="1052"/>
                </a:lnTo>
                <a:lnTo>
                  <a:pt x="549" y="1058"/>
                </a:lnTo>
                <a:lnTo>
                  <a:pt x="545" y="1072"/>
                </a:lnTo>
                <a:lnTo>
                  <a:pt x="540" y="1077"/>
                </a:lnTo>
                <a:lnTo>
                  <a:pt x="538" y="1079"/>
                </a:lnTo>
                <a:lnTo>
                  <a:pt x="532" y="1087"/>
                </a:lnTo>
                <a:lnTo>
                  <a:pt x="526" y="1089"/>
                </a:lnTo>
                <a:lnTo>
                  <a:pt x="524" y="1093"/>
                </a:lnTo>
                <a:lnTo>
                  <a:pt x="522" y="1093"/>
                </a:lnTo>
                <a:lnTo>
                  <a:pt x="515" y="1098"/>
                </a:lnTo>
                <a:lnTo>
                  <a:pt x="507" y="1104"/>
                </a:lnTo>
                <a:lnTo>
                  <a:pt x="503" y="1110"/>
                </a:lnTo>
                <a:lnTo>
                  <a:pt x="499" y="1114"/>
                </a:lnTo>
                <a:lnTo>
                  <a:pt x="494" y="1120"/>
                </a:lnTo>
                <a:lnTo>
                  <a:pt x="492" y="1123"/>
                </a:lnTo>
                <a:lnTo>
                  <a:pt x="492" y="1133"/>
                </a:lnTo>
                <a:lnTo>
                  <a:pt x="490" y="1135"/>
                </a:lnTo>
                <a:lnTo>
                  <a:pt x="490" y="1137"/>
                </a:lnTo>
                <a:lnTo>
                  <a:pt x="490" y="1141"/>
                </a:lnTo>
                <a:lnTo>
                  <a:pt x="488" y="1145"/>
                </a:lnTo>
                <a:lnTo>
                  <a:pt x="488" y="1150"/>
                </a:lnTo>
                <a:lnTo>
                  <a:pt x="488" y="1154"/>
                </a:lnTo>
                <a:lnTo>
                  <a:pt x="484" y="1154"/>
                </a:lnTo>
                <a:lnTo>
                  <a:pt x="482" y="1154"/>
                </a:lnTo>
                <a:lnTo>
                  <a:pt x="469" y="1160"/>
                </a:lnTo>
                <a:lnTo>
                  <a:pt x="461" y="1162"/>
                </a:lnTo>
                <a:lnTo>
                  <a:pt x="451" y="1166"/>
                </a:lnTo>
                <a:lnTo>
                  <a:pt x="444" y="1169"/>
                </a:lnTo>
                <a:lnTo>
                  <a:pt x="430" y="1169"/>
                </a:lnTo>
                <a:lnTo>
                  <a:pt x="419" y="1169"/>
                </a:lnTo>
                <a:lnTo>
                  <a:pt x="411" y="1169"/>
                </a:lnTo>
                <a:lnTo>
                  <a:pt x="401" y="1169"/>
                </a:lnTo>
                <a:lnTo>
                  <a:pt x="390" y="1169"/>
                </a:lnTo>
                <a:lnTo>
                  <a:pt x="374" y="1173"/>
                </a:lnTo>
                <a:lnTo>
                  <a:pt x="367" y="1175"/>
                </a:lnTo>
                <a:lnTo>
                  <a:pt x="355" y="1177"/>
                </a:lnTo>
                <a:lnTo>
                  <a:pt x="346" y="1181"/>
                </a:lnTo>
                <a:lnTo>
                  <a:pt x="344" y="1181"/>
                </a:lnTo>
                <a:lnTo>
                  <a:pt x="334" y="1187"/>
                </a:lnTo>
                <a:lnTo>
                  <a:pt x="325" y="1191"/>
                </a:lnTo>
                <a:lnTo>
                  <a:pt x="319" y="1193"/>
                </a:lnTo>
                <a:lnTo>
                  <a:pt x="315" y="1194"/>
                </a:lnTo>
                <a:lnTo>
                  <a:pt x="311" y="1196"/>
                </a:lnTo>
                <a:lnTo>
                  <a:pt x="309" y="1196"/>
                </a:lnTo>
                <a:lnTo>
                  <a:pt x="307" y="1196"/>
                </a:lnTo>
                <a:lnTo>
                  <a:pt x="300" y="1200"/>
                </a:lnTo>
                <a:lnTo>
                  <a:pt x="292" y="1202"/>
                </a:lnTo>
                <a:lnTo>
                  <a:pt x="282" y="1200"/>
                </a:lnTo>
                <a:lnTo>
                  <a:pt x="271" y="1198"/>
                </a:lnTo>
                <a:lnTo>
                  <a:pt x="269" y="1196"/>
                </a:lnTo>
                <a:lnTo>
                  <a:pt x="267" y="1194"/>
                </a:lnTo>
                <a:lnTo>
                  <a:pt x="267" y="1193"/>
                </a:lnTo>
                <a:lnTo>
                  <a:pt x="263" y="1187"/>
                </a:lnTo>
                <a:lnTo>
                  <a:pt x="259" y="1181"/>
                </a:lnTo>
                <a:lnTo>
                  <a:pt x="257" y="1179"/>
                </a:lnTo>
                <a:lnTo>
                  <a:pt x="255" y="1171"/>
                </a:lnTo>
                <a:lnTo>
                  <a:pt x="255" y="1168"/>
                </a:lnTo>
                <a:lnTo>
                  <a:pt x="255" y="1160"/>
                </a:lnTo>
                <a:lnTo>
                  <a:pt x="250" y="1156"/>
                </a:lnTo>
                <a:lnTo>
                  <a:pt x="240" y="1146"/>
                </a:lnTo>
                <a:lnTo>
                  <a:pt x="238" y="1145"/>
                </a:lnTo>
                <a:lnTo>
                  <a:pt x="232" y="1141"/>
                </a:lnTo>
                <a:lnTo>
                  <a:pt x="229" y="1141"/>
                </a:lnTo>
                <a:lnTo>
                  <a:pt x="227" y="1141"/>
                </a:lnTo>
                <a:lnTo>
                  <a:pt x="223" y="1139"/>
                </a:lnTo>
                <a:lnTo>
                  <a:pt x="221" y="1139"/>
                </a:lnTo>
                <a:lnTo>
                  <a:pt x="209" y="1143"/>
                </a:lnTo>
                <a:lnTo>
                  <a:pt x="198" y="1145"/>
                </a:lnTo>
                <a:lnTo>
                  <a:pt x="190" y="1150"/>
                </a:lnTo>
                <a:lnTo>
                  <a:pt x="184" y="1158"/>
                </a:lnTo>
                <a:lnTo>
                  <a:pt x="177" y="1162"/>
                </a:lnTo>
                <a:lnTo>
                  <a:pt x="171" y="1164"/>
                </a:lnTo>
                <a:lnTo>
                  <a:pt x="167" y="1168"/>
                </a:lnTo>
                <a:lnTo>
                  <a:pt x="150" y="1160"/>
                </a:lnTo>
                <a:lnTo>
                  <a:pt x="148" y="1160"/>
                </a:lnTo>
                <a:lnTo>
                  <a:pt x="144" y="1158"/>
                </a:lnTo>
                <a:lnTo>
                  <a:pt x="138" y="1156"/>
                </a:lnTo>
                <a:lnTo>
                  <a:pt x="134" y="1154"/>
                </a:lnTo>
                <a:lnTo>
                  <a:pt x="131" y="1152"/>
                </a:lnTo>
                <a:lnTo>
                  <a:pt x="127" y="1148"/>
                </a:lnTo>
                <a:lnTo>
                  <a:pt x="125" y="1148"/>
                </a:lnTo>
                <a:lnTo>
                  <a:pt x="123" y="1145"/>
                </a:lnTo>
                <a:lnTo>
                  <a:pt x="119" y="1143"/>
                </a:lnTo>
                <a:lnTo>
                  <a:pt x="115" y="1137"/>
                </a:lnTo>
                <a:lnTo>
                  <a:pt x="115" y="1135"/>
                </a:lnTo>
                <a:lnTo>
                  <a:pt x="110" y="1127"/>
                </a:lnTo>
                <a:lnTo>
                  <a:pt x="108" y="1123"/>
                </a:lnTo>
                <a:lnTo>
                  <a:pt x="100" y="1108"/>
                </a:lnTo>
                <a:lnTo>
                  <a:pt x="100" y="1104"/>
                </a:lnTo>
                <a:lnTo>
                  <a:pt x="98" y="1100"/>
                </a:lnTo>
                <a:lnTo>
                  <a:pt x="98" y="1098"/>
                </a:lnTo>
                <a:lnTo>
                  <a:pt x="98" y="1096"/>
                </a:lnTo>
                <a:lnTo>
                  <a:pt x="96" y="1096"/>
                </a:lnTo>
                <a:lnTo>
                  <a:pt x="96" y="1095"/>
                </a:lnTo>
                <a:lnTo>
                  <a:pt x="96" y="1093"/>
                </a:lnTo>
                <a:lnTo>
                  <a:pt x="96" y="1091"/>
                </a:lnTo>
                <a:lnTo>
                  <a:pt x="96" y="1089"/>
                </a:lnTo>
                <a:lnTo>
                  <a:pt x="96" y="1087"/>
                </a:lnTo>
                <a:lnTo>
                  <a:pt x="94" y="1087"/>
                </a:lnTo>
                <a:lnTo>
                  <a:pt x="94" y="1085"/>
                </a:lnTo>
                <a:lnTo>
                  <a:pt x="92" y="1085"/>
                </a:lnTo>
                <a:lnTo>
                  <a:pt x="90" y="1083"/>
                </a:lnTo>
                <a:lnTo>
                  <a:pt x="92" y="1081"/>
                </a:lnTo>
                <a:lnTo>
                  <a:pt x="92" y="1079"/>
                </a:lnTo>
                <a:lnTo>
                  <a:pt x="92" y="1077"/>
                </a:lnTo>
                <a:lnTo>
                  <a:pt x="92" y="1075"/>
                </a:lnTo>
                <a:lnTo>
                  <a:pt x="92" y="1073"/>
                </a:lnTo>
                <a:lnTo>
                  <a:pt x="90" y="1072"/>
                </a:lnTo>
                <a:lnTo>
                  <a:pt x="90" y="1070"/>
                </a:lnTo>
                <a:lnTo>
                  <a:pt x="88" y="1070"/>
                </a:lnTo>
                <a:lnTo>
                  <a:pt x="86" y="1070"/>
                </a:lnTo>
                <a:lnTo>
                  <a:pt x="86" y="1068"/>
                </a:lnTo>
                <a:lnTo>
                  <a:pt x="85" y="1068"/>
                </a:lnTo>
                <a:lnTo>
                  <a:pt x="83" y="1068"/>
                </a:lnTo>
                <a:lnTo>
                  <a:pt x="81" y="1068"/>
                </a:lnTo>
                <a:lnTo>
                  <a:pt x="81" y="1066"/>
                </a:lnTo>
                <a:lnTo>
                  <a:pt x="79" y="1066"/>
                </a:lnTo>
                <a:lnTo>
                  <a:pt x="79" y="1064"/>
                </a:lnTo>
                <a:lnTo>
                  <a:pt x="79" y="1062"/>
                </a:lnTo>
                <a:lnTo>
                  <a:pt x="79" y="1060"/>
                </a:lnTo>
                <a:lnTo>
                  <a:pt x="79" y="1058"/>
                </a:lnTo>
                <a:lnTo>
                  <a:pt x="77" y="1058"/>
                </a:lnTo>
                <a:lnTo>
                  <a:pt x="75" y="1056"/>
                </a:lnTo>
                <a:lnTo>
                  <a:pt x="73" y="1056"/>
                </a:lnTo>
                <a:lnTo>
                  <a:pt x="71" y="1056"/>
                </a:lnTo>
                <a:lnTo>
                  <a:pt x="69" y="1056"/>
                </a:lnTo>
                <a:lnTo>
                  <a:pt x="67" y="1056"/>
                </a:lnTo>
                <a:lnTo>
                  <a:pt x="65" y="1054"/>
                </a:lnTo>
                <a:lnTo>
                  <a:pt x="63" y="1054"/>
                </a:lnTo>
                <a:lnTo>
                  <a:pt x="62" y="1054"/>
                </a:lnTo>
                <a:lnTo>
                  <a:pt x="60" y="1054"/>
                </a:lnTo>
                <a:lnTo>
                  <a:pt x="58" y="1054"/>
                </a:lnTo>
                <a:lnTo>
                  <a:pt x="56" y="1054"/>
                </a:lnTo>
                <a:lnTo>
                  <a:pt x="54" y="1054"/>
                </a:lnTo>
                <a:lnTo>
                  <a:pt x="52" y="1054"/>
                </a:lnTo>
                <a:lnTo>
                  <a:pt x="50" y="1054"/>
                </a:lnTo>
                <a:lnTo>
                  <a:pt x="50" y="1052"/>
                </a:lnTo>
                <a:lnTo>
                  <a:pt x="52" y="1052"/>
                </a:lnTo>
                <a:lnTo>
                  <a:pt x="52" y="1050"/>
                </a:lnTo>
                <a:lnTo>
                  <a:pt x="52" y="1048"/>
                </a:lnTo>
                <a:lnTo>
                  <a:pt x="50" y="1048"/>
                </a:lnTo>
                <a:lnTo>
                  <a:pt x="48" y="1048"/>
                </a:lnTo>
                <a:lnTo>
                  <a:pt x="48" y="1047"/>
                </a:lnTo>
                <a:lnTo>
                  <a:pt x="46" y="1047"/>
                </a:lnTo>
                <a:lnTo>
                  <a:pt x="44" y="1047"/>
                </a:lnTo>
                <a:lnTo>
                  <a:pt x="42" y="1047"/>
                </a:lnTo>
                <a:lnTo>
                  <a:pt x="40" y="1047"/>
                </a:lnTo>
                <a:lnTo>
                  <a:pt x="38" y="1047"/>
                </a:lnTo>
                <a:lnTo>
                  <a:pt x="37" y="1045"/>
                </a:lnTo>
                <a:lnTo>
                  <a:pt x="35" y="1045"/>
                </a:lnTo>
                <a:lnTo>
                  <a:pt x="33" y="1045"/>
                </a:lnTo>
                <a:lnTo>
                  <a:pt x="33" y="1047"/>
                </a:lnTo>
                <a:lnTo>
                  <a:pt x="31" y="1047"/>
                </a:lnTo>
                <a:lnTo>
                  <a:pt x="29" y="1047"/>
                </a:lnTo>
                <a:lnTo>
                  <a:pt x="27" y="1047"/>
                </a:lnTo>
                <a:lnTo>
                  <a:pt x="25" y="1048"/>
                </a:lnTo>
                <a:lnTo>
                  <a:pt x="23" y="1048"/>
                </a:lnTo>
                <a:lnTo>
                  <a:pt x="21" y="1050"/>
                </a:lnTo>
                <a:lnTo>
                  <a:pt x="19" y="1050"/>
                </a:lnTo>
                <a:lnTo>
                  <a:pt x="17" y="1052"/>
                </a:lnTo>
                <a:lnTo>
                  <a:pt x="15" y="1052"/>
                </a:lnTo>
                <a:lnTo>
                  <a:pt x="14" y="1052"/>
                </a:lnTo>
                <a:lnTo>
                  <a:pt x="14" y="1054"/>
                </a:lnTo>
                <a:lnTo>
                  <a:pt x="12" y="1054"/>
                </a:lnTo>
                <a:lnTo>
                  <a:pt x="10" y="1054"/>
                </a:lnTo>
                <a:lnTo>
                  <a:pt x="10" y="1052"/>
                </a:lnTo>
                <a:lnTo>
                  <a:pt x="10" y="1050"/>
                </a:lnTo>
                <a:lnTo>
                  <a:pt x="8" y="1050"/>
                </a:lnTo>
                <a:lnTo>
                  <a:pt x="8" y="1048"/>
                </a:lnTo>
                <a:lnTo>
                  <a:pt x="6" y="1048"/>
                </a:lnTo>
                <a:lnTo>
                  <a:pt x="6" y="1047"/>
                </a:lnTo>
                <a:lnTo>
                  <a:pt x="4" y="1047"/>
                </a:lnTo>
                <a:lnTo>
                  <a:pt x="4" y="1045"/>
                </a:lnTo>
                <a:lnTo>
                  <a:pt x="2" y="1043"/>
                </a:lnTo>
                <a:lnTo>
                  <a:pt x="2" y="1041"/>
                </a:lnTo>
                <a:lnTo>
                  <a:pt x="0" y="1041"/>
                </a:lnTo>
                <a:lnTo>
                  <a:pt x="0" y="1039"/>
                </a:lnTo>
                <a:lnTo>
                  <a:pt x="0" y="1037"/>
                </a:lnTo>
                <a:lnTo>
                  <a:pt x="0" y="1035"/>
                </a:lnTo>
                <a:lnTo>
                  <a:pt x="2" y="1033"/>
                </a:lnTo>
                <a:lnTo>
                  <a:pt x="4" y="1033"/>
                </a:lnTo>
                <a:lnTo>
                  <a:pt x="6" y="1031"/>
                </a:lnTo>
                <a:lnTo>
                  <a:pt x="8" y="1031"/>
                </a:lnTo>
                <a:lnTo>
                  <a:pt x="10" y="1031"/>
                </a:lnTo>
                <a:lnTo>
                  <a:pt x="12" y="1031"/>
                </a:lnTo>
                <a:lnTo>
                  <a:pt x="12" y="1029"/>
                </a:lnTo>
                <a:lnTo>
                  <a:pt x="14" y="1029"/>
                </a:lnTo>
                <a:lnTo>
                  <a:pt x="15" y="1029"/>
                </a:lnTo>
                <a:lnTo>
                  <a:pt x="15" y="1027"/>
                </a:lnTo>
                <a:lnTo>
                  <a:pt x="17" y="1027"/>
                </a:lnTo>
                <a:lnTo>
                  <a:pt x="19" y="1025"/>
                </a:lnTo>
                <a:lnTo>
                  <a:pt x="19" y="1023"/>
                </a:lnTo>
                <a:lnTo>
                  <a:pt x="21" y="1023"/>
                </a:lnTo>
                <a:lnTo>
                  <a:pt x="21" y="1022"/>
                </a:lnTo>
                <a:lnTo>
                  <a:pt x="23" y="1022"/>
                </a:lnTo>
                <a:lnTo>
                  <a:pt x="23" y="1020"/>
                </a:lnTo>
                <a:lnTo>
                  <a:pt x="25" y="1020"/>
                </a:lnTo>
                <a:lnTo>
                  <a:pt x="25" y="1018"/>
                </a:lnTo>
                <a:lnTo>
                  <a:pt x="25" y="1016"/>
                </a:lnTo>
                <a:lnTo>
                  <a:pt x="27" y="1016"/>
                </a:lnTo>
                <a:lnTo>
                  <a:pt x="27" y="1014"/>
                </a:lnTo>
                <a:lnTo>
                  <a:pt x="29" y="1012"/>
                </a:lnTo>
                <a:lnTo>
                  <a:pt x="29" y="1010"/>
                </a:lnTo>
                <a:lnTo>
                  <a:pt x="31" y="1010"/>
                </a:lnTo>
                <a:lnTo>
                  <a:pt x="31" y="1008"/>
                </a:lnTo>
                <a:lnTo>
                  <a:pt x="31" y="1006"/>
                </a:lnTo>
                <a:lnTo>
                  <a:pt x="33" y="1006"/>
                </a:lnTo>
                <a:lnTo>
                  <a:pt x="33" y="1004"/>
                </a:lnTo>
                <a:lnTo>
                  <a:pt x="33" y="1002"/>
                </a:lnTo>
                <a:lnTo>
                  <a:pt x="35" y="1002"/>
                </a:lnTo>
                <a:lnTo>
                  <a:pt x="35" y="1000"/>
                </a:lnTo>
                <a:lnTo>
                  <a:pt x="35" y="999"/>
                </a:lnTo>
                <a:lnTo>
                  <a:pt x="37" y="999"/>
                </a:lnTo>
                <a:lnTo>
                  <a:pt x="37" y="997"/>
                </a:lnTo>
                <a:lnTo>
                  <a:pt x="37" y="995"/>
                </a:lnTo>
                <a:lnTo>
                  <a:pt x="38" y="995"/>
                </a:lnTo>
                <a:lnTo>
                  <a:pt x="38" y="993"/>
                </a:lnTo>
                <a:lnTo>
                  <a:pt x="38" y="991"/>
                </a:lnTo>
                <a:lnTo>
                  <a:pt x="38" y="989"/>
                </a:lnTo>
                <a:lnTo>
                  <a:pt x="38" y="987"/>
                </a:lnTo>
                <a:lnTo>
                  <a:pt x="37" y="987"/>
                </a:lnTo>
                <a:lnTo>
                  <a:pt x="37" y="985"/>
                </a:lnTo>
                <a:lnTo>
                  <a:pt x="35" y="985"/>
                </a:lnTo>
                <a:lnTo>
                  <a:pt x="33" y="983"/>
                </a:lnTo>
                <a:lnTo>
                  <a:pt x="33" y="981"/>
                </a:lnTo>
                <a:lnTo>
                  <a:pt x="33" y="979"/>
                </a:lnTo>
                <a:lnTo>
                  <a:pt x="33" y="977"/>
                </a:lnTo>
                <a:lnTo>
                  <a:pt x="33" y="975"/>
                </a:lnTo>
                <a:lnTo>
                  <a:pt x="33" y="974"/>
                </a:lnTo>
                <a:lnTo>
                  <a:pt x="33" y="972"/>
                </a:lnTo>
                <a:lnTo>
                  <a:pt x="35" y="970"/>
                </a:lnTo>
                <a:lnTo>
                  <a:pt x="35" y="968"/>
                </a:lnTo>
                <a:lnTo>
                  <a:pt x="37" y="968"/>
                </a:lnTo>
                <a:lnTo>
                  <a:pt x="37" y="966"/>
                </a:lnTo>
                <a:lnTo>
                  <a:pt x="38" y="966"/>
                </a:lnTo>
                <a:lnTo>
                  <a:pt x="40" y="964"/>
                </a:lnTo>
                <a:lnTo>
                  <a:pt x="42" y="964"/>
                </a:lnTo>
                <a:lnTo>
                  <a:pt x="42" y="962"/>
                </a:lnTo>
                <a:lnTo>
                  <a:pt x="44" y="962"/>
                </a:lnTo>
                <a:lnTo>
                  <a:pt x="46" y="960"/>
                </a:lnTo>
                <a:lnTo>
                  <a:pt x="48" y="958"/>
                </a:lnTo>
                <a:lnTo>
                  <a:pt x="50" y="956"/>
                </a:lnTo>
                <a:lnTo>
                  <a:pt x="50" y="954"/>
                </a:lnTo>
                <a:lnTo>
                  <a:pt x="52" y="954"/>
                </a:lnTo>
                <a:lnTo>
                  <a:pt x="52" y="952"/>
                </a:lnTo>
                <a:lnTo>
                  <a:pt x="54" y="952"/>
                </a:lnTo>
                <a:lnTo>
                  <a:pt x="54" y="951"/>
                </a:lnTo>
                <a:lnTo>
                  <a:pt x="56" y="951"/>
                </a:lnTo>
                <a:lnTo>
                  <a:pt x="56" y="949"/>
                </a:lnTo>
                <a:lnTo>
                  <a:pt x="56" y="947"/>
                </a:lnTo>
                <a:lnTo>
                  <a:pt x="58" y="947"/>
                </a:lnTo>
                <a:lnTo>
                  <a:pt x="58" y="945"/>
                </a:lnTo>
                <a:lnTo>
                  <a:pt x="60" y="943"/>
                </a:lnTo>
                <a:lnTo>
                  <a:pt x="60" y="941"/>
                </a:lnTo>
                <a:lnTo>
                  <a:pt x="62" y="941"/>
                </a:lnTo>
                <a:lnTo>
                  <a:pt x="63" y="939"/>
                </a:lnTo>
                <a:lnTo>
                  <a:pt x="65" y="939"/>
                </a:lnTo>
                <a:lnTo>
                  <a:pt x="65" y="937"/>
                </a:lnTo>
                <a:lnTo>
                  <a:pt x="67" y="937"/>
                </a:lnTo>
                <a:lnTo>
                  <a:pt x="69" y="937"/>
                </a:lnTo>
                <a:lnTo>
                  <a:pt x="71" y="937"/>
                </a:lnTo>
                <a:lnTo>
                  <a:pt x="71" y="935"/>
                </a:lnTo>
                <a:lnTo>
                  <a:pt x="73" y="935"/>
                </a:lnTo>
                <a:lnTo>
                  <a:pt x="73" y="933"/>
                </a:lnTo>
                <a:lnTo>
                  <a:pt x="73" y="931"/>
                </a:lnTo>
                <a:lnTo>
                  <a:pt x="73" y="929"/>
                </a:lnTo>
                <a:lnTo>
                  <a:pt x="73" y="927"/>
                </a:lnTo>
                <a:lnTo>
                  <a:pt x="73" y="926"/>
                </a:lnTo>
                <a:lnTo>
                  <a:pt x="75" y="924"/>
                </a:lnTo>
                <a:lnTo>
                  <a:pt x="75" y="922"/>
                </a:lnTo>
                <a:lnTo>
                  <a:pt x="75" y="920"/>
                </a:lnTo>
                <a:lnTo>
                  <a:pt x="75" y="918"/>
                </a:lnTo>
                <a:lnTo>
                  <a:pt x="75" y="916"/>
                </a:lnTo>
                <a:lnTo>
                  <a:pt x="77" y="914"/>
                </a:lnTo>
                <a:lnTo>
                  <a:pt x="77" y="912"/>
                </a:lnTo>
                <a:lnTo>
                  <a:pt x="77" y="910"/>
                </a:lnTo>
                <a:lnTo>
                  <a:pt x="77" y="908"/>
                </a:lnTo>
                <a:lnTo>
                  <a:pt x="79" y="906"/>
                </a:lnTo>
                <a:lnTo>
                  <a:pt x="79" y="904"/>
                </a:lnTo>
                <a:lnTo>
                  <a:pt x="79" y="902"/>
                </a:lnTo>
                <a:lnTo>
                  <a:pt x="81" y="901"/>
                </a:lnTo>
                <a:lnTo>
                  <a:pt x="81" y="899"/>
                </a:lnTo>
                <a:lnTo>
                  <a:pt x="79" y="899"/>
                </a:lnTo>
                <a:lnTo>
                  <a:pt x="79" y="897"/>
                </a:lnTo>
                <a:lnTo>
                  <a:pt x="77" y="897"/>
                </a:lnTo>
                <a:lnTo>
                  <a:pt x="75" y="897"/>
                </a:lnTo>
                <a:lnTo>
                  <a:pt x="73" y="899"/>
                </a:lnTo>
                <a:lnTo>
                  <a:pt x="71" y="901"/>
                </a:lnTo>
                <a:lnTo>
                  <a:pt x="69" y="902"/>
                </a:lnTo>
                <a:lnTo>
                  <a:pt x="69" y="901"/>
                </a:lnTo>
                <a:lnTo>
                  <a:pt x="67" y="901"/>
                </a:lnTo>
                <a:lnTo>
                  <a:pt x="67" y="899"/>
                </a:lnTo>
                <a:lnTo>
                  <a:pt x="65" y="899"/>
                </a:lnTo>
                <a:lnTo>
                  <a:pt x="65" y="897"/>
                </a:lnTo>
                <a:lnTo>
                  <a:pt x="65" y="895"/>
                </a:lnTo>
                <a:lnTo>
                  <a:pt x="63" y="895"/>
                </a:lnTo>
                <a:lnTo>
                  <a:pt x="63" y="893"/>
                </a:lnTo>
                <a:lnTo>
                  <a:pt x="62" y="893"/>
                </a:lnTo>
                <a:lnTo>
                  <a:pt x="62" y="891"/>
                </a:lnTo>
                <a:lnTo>
                  <a:pt x="62" y="889"/>
                </a:lnTo>
                <a:lnTo>
                  <a:pt x="63" y="889"/>
                </a:lnTo>
                <a:lnTo>
                  <a:pt x="63" y="887"/>
                </a:lnTo>
                <a:lnTo>
                  <a:pt x="65" y="885"/>
                </a:lnTo>
                <a:lnTo>
                  <a:pt x="65" y="883"/>
                </a:lnTo>
                <a:lnTo>
                  <a:pt x="63" y="881"/>
                </a:lnTo>
                <a:lnTo>
                  <a:pt x="63" y="879"/>
                </a:lnTo>
                <a:lnTo>
                  <a:pt x="62" y="879"/>
                </a:lnTo>
                <a:lnTo>
                  <a:pt x="62" y="878"/>
                </a:lnTo>
                <a:lnTo>
                  <a:pt x="60" y="878"/>
                </a:lnTo>
                <a:lnTo>
                  <a:pt x="58" y="878"/>
                </a:lnTo>
                <a:lnTo>
                  <a:pt x="56" y="876"/>
                </a:lnTo>
                <a:lnTo>
                  <a:pt x="54" y="876"/>
                </a:lnTo>
                <a:lnTo>
                  <a:pt x="52" y="876"/>
                </a:lnTo>
                <a:lnTo>
                  <a:pt x="50" y="876"/>
                </a:lnTo>
                <a:lnTo>
                  <a:pt x="48" y="876"/>
                </a:lnTo>
                <a:lnTo>
                  <a:pt x="46" y="876"/>
                </a:lnTo>
                <a:lnTo>
                  <a:pt x="46" y="874"/>
                </a:lnTo>
                <a:lnTo>
                  <a:pt x="44" y="874"/>
                </a:lnTo>
                <a:lnTo>
                  <a:pt x="44" y="872"/>
                </a:lnTo>
                <a:lnTo>
                  <a:pt x="46" y="870"/>
                </a:lnTo>
                <a:lnTo>
                  <a:pt x="46" y="868"/>
                </a:lnTo>
                <a:lnTo>
                  <a:pt x="46" y="866"/>
                </a:lnTo>
                <a:lnTo>
                  <a:pt x="48" y="866"/>
                </a:lnTo>
                <a:lnTo>
                  <a:pt x="48" y="864"/>
                </a:lnTo>
                <a:lnTo>
                  <a:pt x="48" y="862"/>
                </a:lnTo>
                <a:lnTo>
                  <a:pt x="50" y="860"/>
                </a:lnTo>
                <a:lnTo>
                  <a:pt x="50" y="858"/>
                </a:lnTo>
                <a:lnTo>
                  <a:pt x="50" y="856"/>
                </a:lnTo>
                <a:lnTo>
                  <a:pt x="52" y="856"/>
                </a:lnTo>
                <a:lnTo>
                  <a:pt x="52" y="854"/>
                </a:lnTo>
                <a:lnTo>
                  <a:pt x="52" y="853"/>
                </a:lnTo>
                <a:lnTo>
                  <a:pt x="52" y="851"/>
                </a:lnTo>
                <a:lnTo>
                  <a:pt x="52" y="849"/>
                </a:lnTo>
                <a:lnTo>
                  <a:pt x="52" y="847"/>
                </a:lnTo>
                <a:lnTo>
                  <a:pt x="52" y="845"/>
                </a:lnTo>
                <a:lnTo>
                  <a:pt x="50" y="843"/>
                </a:lnTo>
                <a:lnTo>
                  <a:pt x="50" y="841"/>
                </a:lnTo>
                <a:lnTo>
                  <a:pt x="50" y="839"/>
                </a:lnTo>
                <a:lnTo>
                  <a:pt x="50" y="837"/>
                </a:lnTo>
                <a:lnTo>
                  <a:pt x="50" y="835"/>
                </a:lnTo>
                <a:lnTo>
                  <a:pt x="52" y="833"/>
                </a:lnTo>
                <a:lnTo>
                  <a:pt x="52" y="831"/>
                </a:lnTo>
                <a:lnTo>
                  <a:pt x="52" y="830"/>
                </a:lnTo>
                <a:lnTo>
                  <a:pt x="54" y="830"/>
                </a:lnTo>
                <a:lnTo>
                  <a:pt x="54" y="828"/>
                </a:lnTo>
                <a:lnTo>
                  <a:pt x="56" y="828"/>
                </a:lnTo>
                <a:lnTo>
                  <a:pt x="56" y="826"/>
                </a:lnTo>
                <a:lnTo>
                  <a:pt x="58" y="826"/>
                </a:lnTo>
                <a:lnTo>
                  <a:pt x="60" y="826"/>
                </a:lnTo>
                <a:lnTo>
                  <a:pt x="62" y="824"/>
                </a:lnTo>
                <a:lnTo>
                  <a:pt x="63" y="824"/>
                </a:lnTo>
                <a:lnTo>
                  <a:pt x="65" y="824"/>
                </a:lnTo>
                <a:lnTo>
                  <a:pt x="67" y="824"/>
                </a:lnTo>
                <a:lnTo>
                  <a:pt x="69" y="824"/>
                </a:lnTo>
                <a:lnTo>
                  <a:pt x="71" y="824"/>
                </a:lnTo>
                <a:lnTo>
                  <a:pt x="73" y="822"/>
                </a:lnTo>
                <a:lnTo>
                  <a:pt x="75" y="822"/>
                </a:lnTo>
                <a:lnTo>
                  <a:pt x="77" y="822"/>
                </a:lnTo>
                <a:lnTo>
                  <a:pt x="79" y="820"/>
                </a:lnTo>
                <a:lnTo>
                  <a:pt x="81" y="818"/>
                </a:lnTo>
                <a:lnTo>
                  <a:pt x="81" y="816"/>
                </a:lnTo>
                <a:lnTo>
                  <a:pt x="83" y="816"/>
                </a:lnTo>
                <a:lnTo>
                  <a:pt x="83" y="814"/>
                </a:lnTo>
                <a:lnTo>
                  <a:pt x="83" y="812"/>
                </a:lnTo>
                <a:lnTo>
                  <a:pt x="85" y="812"/>
                </a:lnTo>
                <a:lnTo>
                  <a:pt x="85" y="810"/>
                </a:lnTo>
                <a:lnTo>
                  <a:pt x="86" y="810"/>
                </a:lnTo>
                <a:lnTo>
                  <a:pt x="86" y="808"/>
                </a:lnTo>
                <a:lnTo>
                  <a:pt x="88" y="808"/>
                </a:lnTo>
                <a:lnTo>
                  <a:pt x="90" y="808"/>
                </a:lnTo>
                <a:lnTo>
                  <a:pt x="92" y="806"/>
                </a:lnTo>
                <a:lnTo>
                  <a:pt x="94" y="806"/>
                </a:lnTo>
                <a:lnTo>
                  <a:pt x="94" y="805"/>
                </a:lnTo>
                <a:lnTo>
                  <a:pt x="96" y="805"/>
                </a:lnTo>
                <a:lnTo>
                  <a:pt x="96" y="803"/>
                </a:lnTo>
                <a:lnTo>
                  <a:pt x="98" y="803"/>
                </a:lnTo>
                <a:lnTo>
                  <a:pt x="98" y="801"/>
                </a:lnTo>
                <a:lnTo>
                  <a:pt x="98" y="799"/>
                </a:lnTo>
                <a:lnTo>
                  <a:pt x="100" y="799"/>
                </a:lnTo>
                <a:lnTo>
                  <a:pt x="100" y="797"/>
                </a:lnTo>
                <a:lnTo>
                  <a:pt x="100" y="795"/>
                </a:lnTo>
                <a:lnTo>
                  <a:pt x="100" y="793"/>
                </a:lnTo>
                <a:lnTo>
                  <a:pt x="102" y="793"/>
                </a:lnTo>
                <a:lnTo>
                  <a:pt x="102" y="791"/>
                </a:lnTo>
                <a:lnTo>
                  <a:pt x="102" y="789"/>
                </a:lnTo>
                <a:lnTo>
                  <a:pt x="104" y="787"/>
                </a:lnTo>
                <a:lnTo>
                  <a:pt x="104" y="785"/>
                </a:lnTo>
                <a:lnTo>
                  <a:pt x="106" y="783"/>
                </a:lnTo>
                <a:lnTo>
                  <a:pt x="106" y="781"/>
                </a:lnTo>
                <a:lnTo>
                  <a:pt x="108" y="780"/>
                </a:lnTo>
                <a:lnTo>
                  <a:pt x="108" y="778"/>
                </a:lnTo>
                <a:lnTo>
                  <a:pt x="110" y="778"/>
                </a:lnTo>
                <a:lnTo>
                  <a:pt x="110" y="776"/>
                </a:lnTo>
                <a:lnTo>
                  <a:pt x="111" y="774"/>
                </a:lnTo>
                <a:lnTo>
                  <a:pt x="111" y="772"/>
                </a:lnTo>
                <a:lnTo>
                  <a:pt x="113" y="772"/>
                </a:lnTo>
                <a:lnTo>
                  <a:pt x="113" y="770"/>
                </a:lnTo>
                <a:lnTo>
                  <a:pt x="113" y="768"/>
                </a:lnTo>
                <a:lnTo>
                  <a:pt x="115" y="768"/>
                </a:lnTo>
                <a:lnTo>
                  <a:pt x="115" y="766"/>
                </a:lnTo>
                <a:lnTo>
                  <a:pt x="115" y="764"/>
                </a:lnTo>
                <a:lnTo>
                  <a:pt x="117" y="764"/>
                </a:lnTo>
                <a:lnTo>
                  <a:pt x="117" y="762"/>
                </a:lnTo>
                <a:lnTo>
                  <a:pt x="117" y="760"/>
                </a:lnTo>
                <a:lnTo>
                  <a:pt x="119" y="760"/>
                </a:lnTo>
                <a:lnTo>
                  <a:pt x="119" y="758"/>
                </a:lnTo>
                <a:lnTo>
                  <a:pt x="121" y="757"/>
                </a:lnTo>
                <a:lnTo>
                  <a:pt x="121" y="755"/>
                </a:lnTo>
                <a:lnTo>
                  <a:pt x="121" y="753"/>
                </a:lnTo>
                <a:lnTo>
                  <a:pt x="119" y="753"/>
                </a:lnTo>
                <a:lnTo>
                  <a:pt x="119" y="751"/>
                </a:lnTo>
                <a:lnTo>
                  <a:pt x="119" y="749"/>
                </a:lnTo>
                <a:lnTo>
                  <a:pt x="119" y="747"/>
                </a:lnTo>
                <a:lnTo>
                  <a:pt x="119" y="745"/>
                </a:lnTo>
                <a:lnTo>
                  <a:pt x="121" y="743"/>
                </a:lnTo>
                <a:lnTo>
                  <a:pt x="121" y="741"/>
                </a:lnTo>
                <a:lnTo>
                  <a:pt x="123" y="741"/>
                </a:lnTo>
                <a:lnTo>
                  <a:pt x="123" y="739"/>
                </a:lnTo>
                <a:lnTo>
                  <a:pt x="125" y="739"/>
                </a:lnTo>
                <a:lnTo>
                  <a:pt x="125" y="737"/>
                </a:lnTo>
                <a:lnTo>
                  <a:pt x="127" y="737"/>
                </a:lnTo>
                <a:lnTo>
                  <a:pt x="129" y="737"/>
                </a:lnTo>
                <a:lnTo>
                  <a:pt x="129" y="735"/>
                </a:lnTo>
                <a:lnTo>
                  <a:pt x="131" y="735"/>
                </a:lnTo>
                <a:lnTo>
                  <a:pt x="131" y="733"/>
                </a:lnTo>
                <a:lnTo>
                  <a:pt x="133" y="733"/>
                </a:lnTo>
                <a:lnTo>
                  <a:pt x="133" y="732"/>
                </a:lnTo>
                <a:lnTo>
                  <a:pt x="134" y="730"/>
                </a:lnTo>
                <a:lnTo>
                  <a:pt x="134" y="728"/>
                </a:lnTo>
                <a:lnTo>
                  <a:pt x="136" y="728"/>
                </a:lnTo>
                <a:lnTo>
                  <a:pt x="136" y="726"/>
                </a:lnTo>
                <a:lnTo>
                  <a:pt x="136" y="724"/>
                </a:lnTo>
                <a:lnTo>
                  <a:pt x="136" y="722"/>
                </a:lnTo>
                <a:lnTo>
                  <a:pt x="136" y="720"/>
                </a:lnTo>
                <a:lnTo>
                  <a:pt x="134" y="720"/>
                </a:lnTo>
                <a:lnTo>
                  <a:pt x="133" y="718"/>
                </a:lnTo>
                <a:lnTo>
                  <a:pt x="131" y="718"/>
                </a:lnTo>
                <a:lnTo>
                  <a:pt x="129" y="718"/>
                </a:lnTo>
                <a:lnTo>
                  <a:pt x="127" y="718"/>
                </a:lnTo>
                <a:lnTo>
                  <a:pt x="127" y="720"/>
                </a:lnTo>
                <a:lnTo>
                  <a:pt x="125" y="720"/>
                </a:lnTo>
                <a:lnTo>
                  <a:pt x="123" y="722"/>
                </a:lnTo>
                <a:lnTo>
                  <a:pt x="123" y="724"/>
                </a:lnTo>
                <a:lnTo>
                  <a:pt x="121" y="724"/>
                </a:lnTo>
                <a:lnTo>
                  <a:pt x="121" y="726"/>
                </a:lnTo>
                <a:lnTo>
                  <a:pt x="119" y="726"/>
                </a:lnTo>
                <a:lnTo>
                  <a:pt x="119" y="724"/>
                </a:lnTo>
                <a:lnTo>
                  <a:pt x="119" y="722"/>
                </a:lnTo>
                <a:lnTo>
                  <a:pt x="119" y="720"/>
                </a:lnTo>
                <a:lnTo>
                  <a:pt x="119" y="718"/>
                </a:lnTo>
                <a:lnTo>
                  <a:pt x="119" y="716"/>
                </a:lnTo>
                <a:lnTo>
                  <a:pt x="117" y="716"/>
                </a:lnTo>
                <a:lnTo>
                  <a:pt x="117" y="714"/>
                </a:lnTo>
                <a:lnTo>
                  <a:pt x="115" y="714"/>
                </a:lnTo>
                <a:lnTo>
                  <a:pt x="113" y="714"/>
                </a:lnTo>
                <a:lnTo>
                  <a:pt x="113" y="712"/>
                </a:lnTo>
                <a:lnTo>
                  <a:pt x="113" y="710"/>
                </a:lnTo>
                <a:lnTo>
                  <a:pt x="115" y="710"/>
                </a:lnTo>
                <a:lnTo>
                  <a:pt x="115" y="708"/>
                </a:lnTo>
                <a:lnTo>
                  <a:pt x="117" y="707"/>
                </a:lnTo>
                <a:lnTo>
                  <a:pt x="117" y="705"/>
                </a:lnTo>
                <a:lnTo>
                  <a:pt x="117" y="703"/>
                </a:lnTo>
                <a:lnTo>
                  <a:pt x="119" y="703"/>
                </a:lnTo>
                <a:lnTo>
                  <a:pt x="119" y="701"/>
                </a:lnTo>
                <a:lnTo>
                  <a:pt x="119" y="699"/>
                </a:lnTo>
                <a:lnTo>
                  <a:pt x="119" y="697"/>
                </a:lnTo>
                <a:lnTo>
                  <a:pt x="119" y="695"/>
                </a:lnTo>
                <a:lnTo>
                  <a:pt x="119" y="693"/>
                </a:lnTo>
                <a:lnTo>
                  <a:pt x="119" y="691"/>
                </a:lnTo>
                <a:lnTo>
                  <a:pt x="119" y="689"/>
                </a:lnTo>
                <a:lnTo>
                  <a:pt x="119" y="687"/>
                </a:lnTo>
                <a:lnTo>
                  <a:pt x="119" y="685"/>
                </a:lnTo>
                <a:lnTo>
                  <a:pt x="121" y="685"/>
                </a:lnTo>
                <a:lnTo>
                  <a:pt x="121" y="684"/>
                </a:lnTo>
                <a:lnTo>
                  <a:pt x="123" y="682"/>
                </a:lnTo>
                <a:lnTo>
                  <a:pt x="123" y="680"/>
                </a:lnTo>
                <a:lnTo>
                  <a:pt x="125" y="680"/>
                </a:lnTo>
                <a:lnTo>
                  <a:pt x="125" y="678"/>
                </a:lnTo>
                <a:lnTo>
                  <a:pt x="127" y="676"/>
                </a:lnTo>
                <a:lnTo>
                  <a:pt x="127" y="674"/>
                </a:lnTo>
                <a:lnTo>
                  <a:pt x="129" y="674"/>
                </a:lnTo>
                <a:lnTo>
                  <a:pt x="129" y="672"/>
                </a:lnTo>
                <a:lnTo>
                  <a:pt x="131" y="672"/>
                </a:lnTo>
                <a:lnTo>
                  <a:pt x="131" y="670"/>
                </a:lnTo>
                <a:lnTo>
                  <a:pt x="133" y="668"/>
                </a:lnTo>
                <a:lnTo>
                  <a:pt x="133" y="666"/>
                </a:lnTo>
                <a:lnTo>
                  <a:pt x="134" y="666"/>
                </a:lnTo>
                <a:lnTo>
                  <a:pt x="134" y="664"/>
                </a:lnTo>
                <a:lnTo>
                  <a:pt x="136" y="662"/>
                </a:lnTo>
                <a:lnTo>
                  <a:pt x="136" y="660"/>
                </a:lnTo>
                <a:lnTo>
                  <a:pt x="138" y="660"/>
                </a:lnTo>
                <a:lnTo>
                  <a:pt x="138" y="659"/>
                </a:lnTo>
                <a:lnTo>
                  <a:pt x="138" y="657"/>
                </a:lnTo>
                <a:lnTo>
                  <a:pt x="140" y="657"/>
                </a:lnTo>
                <a:lnTo>
                  <a:pt x="140" y="655"/>
                </a:lnTo>
                <a:lnTo>
                  <a:pt x="142" y="655"/>
                </a:lnTo>
                <a:lnTo>
                  <a:pt x="142" y="653"/>
                </a:lnTo>
                <a:lnTo>
                  <a:pt x="142" y="651"/>
                </a:lnTo>
                <a:lnTo>
                  <a:pt x="140" y="651"/>
                </a:lnTo>
                <a:lnTo>
                  <a:pt x="140" y="649"/>
                </a:lnTo>
                <a:lnTo>
                  <a:pt x="138" y="649"/>
                </a:lnTo>
                <a:lnTo>
                  <a:pt x="138" y="647"/>
                </a:lnTo>
                <a:lnTo>
                  <a:pt x="138" y="645"/>
                </a:lnTo>
                <a:lnTo>
                  <a:pt x="136" y="643"/>
                </a:lnTo>
                <a:lnTo>
                  <a:pt x="138" y="641"/>
                </a:lnTo>
                <a:lnTo>
                  <a:pt x="138" y="639"/>
                </a:lnTo>
                <a:lnTo>
                  <a:pt x="138" y="637"/>
                </a:lnTo>
                <a:lnTo>
                  <a:pt x="138" y="636"/>
                </a:lnTo>
                <a:lnTo>
                  <a:pt x="140" y="636"/>
                </a:lnTo>
                <a:lnTo>
                  <a:pt x="140" y="634"/>
                </a:lnTo>
                <a:lnTo>
                  <a:pt x="142" y="634"/>
                </a:lnTo>
                <a:lnTo>
                  <a:pt x="144" y="632"/>
                </a:lnTo>
                <a:lnTo>
                  <a:pt x="146" y="632"/>
                </a:lnTo>
                <a:lnTo>
                  <a:pt x="148" y="632"/>
                </a:lnTo>
                <a:lnTo>
                  <a:pt x="148" y="634"/>
                </a:lnTo>
                <a:lnTo>
                  <a:pt x="150" y="632"/>
                </a:lnTo>
                <a:lnTo>
                  <a:pt x="150" y="630"/>
                </a:lnTo>
                <a:lnTo>
                  <a:pt x="152" y="630"/>
                </a:lnTo>
                <a:lnTo>
                  <a:pt x="152" y="628"/>
                </a:lnTo>
                <a:lnTo>
                  <a:pt x="152" y="626"/>
                </a:lnTo>
                <a:lnTo>
                  <a:pt x="154" y="626"/>
                </a:lnTo>
                <a:lnTo>
                  <a:pt x="156" y="626"/>
                </a:lnTo>
                <a:lnTo>
                  <a:pt x="158" y="626"/>
                </a:lnTo>
                <a:lnTo>
                  <a:pt x="159" y="624"/>
                </a:lnTo>
                <a:lnTo>
                  <a:pt x="159" y="622"/>
                </a:lnTo>
                <a:lnTo>
                  <a:pt x="161" y="620"/>
                </a:lnTo>
                <a:lnTo>
                  <a:pt x="161" y="618"/>
                </a:lnTo>
                <a:lnTo>
                  <a:pt x="161" y="616"/>
                </a:lnTo>
                <a:lnTo>
                  <a:pt x="161" y="614"/>
                </a:lnTo>
                <a:lnTo>
                  <a:pt x="161" y="612"/>
                </a:lnTo>
                <a:lnTo>
                  <a:pt x="163" y="612"/>
                </a:lnTo>
                <a:lnTo>
                  <a:pt x="165" y="612"/>
                </a:lnTo>
                <a:lnTo>
                  <a:pt x="167" y="612"/>
                </a:lnTo>
                <a:lnTo>
                  <a:pt x="169" y="612"/>
                </a:lnTo>
                <a:lnTo>
                  <a:pt x="171" y="612"/>
                </a:lnTo>
                <a:lnTo>
                  <a:pt x="173" y="612"/>
                </a:lnTo>
                <a:lnTo>
                  <a:pt x="173" y="611"/>
                </a:lnTo>
                <a:lnTo>
                  <a:pt x="175" y="609"/>
                </a:lnTo>
                <a:lnTo>
                  <a:pt x="175" y="607"/>
                </a:lnTo>
                <a:lnTo>
                  <a:pt x="175" y="605"/>
                </a:lnTo>
                <a:lnTo>
                  <a:pt x="173" y="605"/>
                </a:lnTo>
                <a:lnTo>
                  <a:pt x="171" y="603"/>
                </a:lnTo>
                <a:lnTo>
                  <a:pt x="169" y="603"/>
                </a:lnTo>
                <a:lnTo>
                  <a:pt x="169" y="601"/>
                </a:lnTo>
                <a:lnTo>
                  <a:pt x="169" y="599"/>
                </a:lnTo>
                <a:lnTo>
                  <a:pt x="169" y="597"/>
                </a:lnTo>
                <a:lnTo>
                  <a:pt x="169" y="595"/>
                </a:lnTo>
                <a:lnTo>
                  <a:pt x="169" y="593"/>
                </a:lnTo>
                <a:lnTo>
                  <a:pt x="169" y="591"/>
                </a:lnTo>
                <a:lnTo>
                  <a:pt x="169" y="589"/>
                </a:lnTo>
                <a:lnTo>
                  <a:pt x="169" y="587"/>
                </a:lnTo>
                <a:lnTo>
                  <a:pt x="169" y="586"/>
                </a:lnTo>
                <a:lnTo>
                  <a:pt x="169" y="584"/>
                </a:lnTo>
                <a:lnTo>
                  <a:pt x="171" y="582"/>
                </a:lnTo>
                <a:lnTo>
                  <a:pt x="171" y="580"/>
                </a:lnTo>
                <a:lnTo>
                  <a:pt x="171" y="578"/>
                </a:lnTo>
                <a:lnTo>
                  <a:pt x="171" y="576"/>
                </a:lnTo>
                <a:lnTo>
                  <a:pt x="171" y="574"/>
                </a:lnTo>
                <a:lnTo>
                  <a:pt x="171" y="572"/>
                </a:lnTo>
                <a:lnTo>
                  <a:pt x="171" y="570"/>
                </a:lnTo>
                <a:lnTo>
                  <a:pt x="171" y="568"/>
                </a:lnTo>
                <a:lnTo>
                  <a:pt x="171" y="566"/>
                </a:lnTo>
                <a:lnTo>
                  <a:pt x="171" y="564"/>
                </a:lnTo>
                <a:lnTo>
                  <a:pt x="173" y="564"/>
                </a:lnTo>
                <a:lnTo>
                  <a:pt x="175" y="563"/>
                </a:lnTo>
                <a:lnTo>
                  <a:pt x="175" y="561"/>
                </a:lnTo>
                <a:lnTo>
                  <a:pt x="177" y="561"/>
                </a:lnTo>
                <a:lnTo>
                  <a:pt x="177" y="559"/>
                </a:lnTo>
                <a:lnTo>
                  <a:pt x="177" y="557"/>
                </a:lnTo>
                <a:lnTo>
                  <a:pt x="175" y="555"/>
                </a:lnTo>
                <a:lnTo>
                  <a:pt x="175" y="553"/>
                </a:lnTo>
                <a:lnTo>
                  <a:pt x="175" y="551"/>
                </a:lnTo>
                <a:lnTo>
                  <a:pt x="175" y="549"/>
                </a:lnTo>
                <a:lnTo>
                  <a:pt x="173" y="549"/>
                </a:lnTo>
                <a:lnTo>
                  <a:pt x="173" y="547"/>
                </a:lnTo>
                <a:lnTo>
                  <a:pt x="175" y="545"/>
                </a:lnTo>
                <a:lnTo>
                  <a:pt x="177" y="545"/>
                </a:lnTo>
                <a:lnTo>
                  <a:pt x="177" y="543"/>
                </a:lnTo>
                <a:lnTo>
                  <a:pt x="179" y="543"/>
                </a:lnTo>
                <a:lnTo>
                  <a:pt x="181" y="543"/>
                </a:lnTo>
                <a:lnTo>
                  <a:pt x="182" y="543"/>
                </a:lnTo>
                <a:lnTo>
                  <a:pt x="184" y="543"/>
                </a:lnTo>
                <a:lnTo>
                  <a:pt x="184" y="541"/>
                </a:lnTo>
                <a:lnTo>
                  <a:pt x="186" y="541"/>
                </a:lnTo>
                <a:lnTo>
                  <a:pt x="188" y="541"/>
                </a:lnTo>
                <a:lnTo>
                  <a:pt x="190" y="541"/>
                </a:lnTo>
                <a:lnTo>
                  <a:pt x="192" y="541"/>
                </a:lnTo>
                <a:lnTo>
                  <a:pt x="194" y="541"/>
                </a:lnTo>
                <a:lnTo>
                  <a:pt x="196" y="541"/>
                </a:lnTo>
                <a:lnTo>
                  <a:pt x="198" y="541"/>
                </a:lnTo>
                <a:lnTo>
                  <a:pt x="198" y="539"/>
                </a:lnTo>
                <a:lnTo>
                  <a:pt x="200" y="539"/>
                </a:lnTo>
                <a:lnTo>
                  <a:pt x="202" y="539"/>
                </a:lnTo>
                <a:lnTo>
                  <a:pt x="202" y="538"/>
                </a:lnTo>
                <a:lnTo>
                  <a:pt x="202" y="536"/>
                </a:lnTo>
                <a:lnTo>
                  <a:pt x="202" y="534"/>
                </a:lnTo>
                <a:lnTo>
                  <a:pt x="202" y="532"/>
                </a:lnTo>
                <a:lnTo>
                  <a:pt x="202" y="530"/>
                </a:lnTo>
                <a:lnTo>
                  <a:pt x="204" y="530"/>
                </a:lnTo>
                <a:lnTo>
                  <a:pt x="206" y="530"/>
                </a:lnTo>
                <a:lnTo>
                  <a:pt x="207" y="530"/>
                </a:lnTo>
                <a:lnTo>
                  <a:pt x="207" y="528"/>
                </a:lnTo>
                <a:lnTo>
                  <a:pt x="207" y="526"/>
                </a:lnTo>
                <a:lnTo>
                  <a:pt x="209" y="524"/>
                </a:lnTo>
                <a:lnTo>
                  <a:pt x="209" y="522"/>
                </a:lnTo>
                <a:lnTo>
                  <a:pt x="211" y="522"/>
                </a:lnTo>
                <a:lnTo>
                  <a:pt x="211" y="520"/>
                </a:lnTo>
                <a:lnTo>
                  <a:pt x="213" y="520"/>
                </a:lnTo>
                <a:lnTo>
                  <a:pt x="215" y="520"/>
                </a:lnTo>
                <a:lnTo>
                  <a:pt x="217" y="520"/>
                </a:lnTo>
                <a:lnTo>
                  <a:pt x="219" y="520"/>
                </a:lnTo>
                <a:lnTo>
                  <a:pt x="219" y="518"/>
                </a:lnTo>
                <a:lnTo>
                  <a:pt x="221" y="518"/>
                </a:lnTo>
                <a:lnTo>
                  <a:pt x="223" y="518"/>
                </a:lnTo>
                <a:lnTo>
                  <a:pt x="223" y="516"/>
                </a:lnTo>
                <a:lnTo>
                  <a:pt x="225" y="516"/>
                </a:lnTo>
                <a:lnTo>
                  <a:pt x="227" y="514"/>
                </a:lnTo>
                <a:lnTo>
                  <a:pt x="229" y="514"/>
                </a:lnTo>
                <a:lnTo>
                  <a:pt x="230" y="513"/>
                </a:lnTo>
                <a:lnTo>
                  <a:pt x="232" y="513"/>
                </a:lnTo>
                <a:lnTo>
                  <a:pt x="234" y="513"/>
                </a:lnTo>
                <a:lnTo>
                  <a:pt x="234" y="514"/>
                </a:lnTo>
                <a:lnTo>
                  <a:pt x="236" y="514"/>
                </a:lnTo>
                <a:lnTo>
                  <a:pt x="238" y="514"/>
                </a:lnTo>
                <a:lnTo>
                  <a:pt x="240" y="514"/>
                </a:lnTo>
                <a:lnTo>
                  <a:pt x="242" y="514"/>
                </a:lnTo>
                <a:lnTo>
                  <a:pt x="242" y="516"/>
                </a:lnTo>
                <a:lnTo>
                  <a:pt x="244" y="516"/>
                </a:lnTo>
                <a:lnTo>
                  <a:pt x="246" y="516"/>
                </a:lnTo>
                <a:lnTo>
                  <a:pt x="246" y="518"/>
                </a:lnTo>
                <a:lnTo>
                  <a:pt x="248" y="518"/>
                </a:lnTo>
                <a:lnTo>
                  <a:pt x="250" y="518"/>
                </a:lnTo>
                <a:lnTo>
                  <a:pt x="252" y="518"/>
                </a:lnTo>
                <a:lnTo>
                  <a:pt x="254" y="520"/>
                </a:lnTo>
                <a:lnTo>
                  <a:pt x="254" y="518"/>
                </a:lnTo>
                <a:lnTo>
                  <a:pt x="255" y="518"/>
                </a:lnTo>
                <a:lnTo>
                  <a:pt x="257" y="518"/>
                </a:lnTo>
                <a:lnTo>
                  <a:pt x="257" y="516"/>
                </a:lnTo>
                <a:lnTo>
                  <a:pt x="259" y="516"/>
                </a:lnTo>
                <a:lnTo>
                  <a:pt x="259" y="514"/>
                </a:lnTo>
                <a:lnTo>
                  <a:pt x="261" y="514"/>
                </a:lnTo>
                <a:lnTo>
                  <a:pt x="263" y="514"/>
                </a:lnTo>
                <a:lnTo>
                  <a:pt x="265" y="514"/>
                </a:lnTo>
                <a:lnTo>
                  <a:pt x="265" y="516"/>
                </a:lnTo>
                <a:lnTo>
                  <a:pt x="265" y="518"/>
                </a:lnTo>
                <a:lnTo>
                  <a:pt x="267" y="520"/>
                </a:lnTo>
                <a:lnTo>
                  <a:pt x="267" y="522"/>
                </a:lnTo>
                <a:lnTo>
                  <a:pt x="267" y="524"/>
                </a:lnTo>
                <a:lnTo>
                  <a:pt x="267" y="526"/>
                </a:lnTo>
                <a:lnTo>
                  <a:pt x="269" y="524"/>
                </a:lnTo>
                <a:lnTo>
                  <a:pt x="271" y="522"/>
                </a:lnTo>
                <a:lnTo>
                  <a:pt x="273" y="522"/>
                </a:lnTo>
                <a:lnTo>
                  <a:pt x="273" y="520"/>
                </a:lnTo>
                <a:lnTo>
                  <a:pt x="275" y="520"/>
                </a:lnTo>
                <a:lnTo>
                  <a:pt x="278" y="518"/>
                </a:lnTo>
                <a:lnTo>
                  <a:pt x="280" y="516"/>
                </a:lnTo>
                <a:lnTo>
                  <a:pt x="278" y="514"/>
                </a:lnTo>
                <a:lnTo>
                  <a:pt x="280" y="514"/>
                </a:lnTo>
                <a:lnTo>
                  <a:pt x="280" y="513"/>
                </a:lnTo>
                <a:lnTo>
                  <a:pt x="280" y="511"/>
                </a:lnTo>
                <a:lnTo>
                  <a:pt x="282" y="511"/>
                </a:lnTo>
                <a:lnTo>
                  <a:pt x="282" y="509"/>
                </a:lnTo>
                <a:lnTo>
                  <a:pt x="284" y="507"/>
                </a:lnTo>
                <a:lnTo>
                  <a:pt x="284" y="505"/>
                </a:lnTo>
                <a:lnTo>
                  <a:pt x="284" y="503"/>
                </a:lnTo>
                <a:lnTo>
                  <a:pt x="282" y="503"/>
                </a:lnTo>
                <a:lnTo>
                  <a:pt x="282" y="501"/>
                </a:lnTo>
                <a:lnTo>
                  <a:pt x="282" y="499"/>
                </a:lnTo>
                <a:lnTo>
                  <a:pt x="284" y="499"/>
                </a:lnTo>
                <a:lnTo>
                  <a:pt x="286" y="499"/>
                </a:lnTo>
                <a:lnTo>
                  <a:pt x="288" y="497"/>
                </a:lnTo>
                <a:lnTo>
                  <a:pt x="290" y="497"/>
                </a:lnTo>
                <a:lnTo>
                  <a:pt x="292" y="495"/>
                </a:lnTo>
                <a:lnTo>
                  <a:pt x="292" y="493"/>
                </a:lnTo>
                <a:lnTo>
                  <a:pt x="292" y="491"/>
                </a:lnTo>
                <a:lnTo>
                  <a:pt x="292" y="490"/>
                </a:lnTo>
                <a:lnTo>
                  <a:pt x="290" y="488"/>
                </a:lnTo>
                <a:lnTo>
                  <a:pt x="290" y="486"/>
                </a:lnTo>
                <a:lnTo>
                  <a:pt x="290" y="484"/>
                </a:lnTo>
                <a:lnTo>
                  <a:pt x="292" y="484"/>
                </a:lnTo>
                <a:lnTo>
                  <a:pt x="292" y="482"/>
                </a:lnTo>
                <a:lnTo>
                  <a:pt x="294" y="482"/>
                </a:lnTo>
                <a:lnTo>
                  <a:pt x="294" y="480"/>
                </a:lnTo>
                <a:lnTo>
                  <a:pt x="294" y="478"/>
                </a:lnTo>
                <a:lnTo>
                  <a:pt x="292" y="478"/>
                </a:lnTo>
                <a:lnTo>
                  <a:pt x="292" y="476"/>
                </a:lnTo>
                <a:lnTo>
                  <a:pt x="292" y="474"/>
                </a:lnTo>
                <a:lnTo>
                  <a:pt x="288" y="474"/>
                </a:lnTo>
                <a:lnTo>
                  <a:pt x="286" y="474"/>
                </a:lnTo>
                <a:lnTo>
                  <a:pt x="286" y="476"/>
                </a:lnTo>
                <a:lnTo>
                  <a:pt x="284" y="476"/>
                </a:lnTo>
                <a:lnTo>
                  <a:pt x="284" y="474"/>
                </a:lnTo>
                <a:lnTo>
                  <a:pt x="284" y="472"/>
                </a:lnTo>
                <a:lnTo>
                  <a:pt x="284" y="470"/>
                </a:lnTo>
                <a:lnTo>
                  <a:pt x="286" y="468"/>
                </a:lnTo>
                <a:lnTo>
                  <a:pt x="288" y="468"/>
                </a:lnTo>
                <a:lnTo>
                  <a:pt x="288" y="466"/>
                </a:lnTo>
                <a:lnTo>
                  <a:pt x="288" y="465"/>
                </a:lnTo>
                <a:lnTo>
                  <a:pt x="290" y="465"/>
                </a:lnTo>
                <a:lnTo>
                  <a:pt x="290" y="463"/>
                </a:lnTo>
                <a:lnTo>
                  <a:pt x="290" y="461"/>
                </a:lnTo>
                <a:lnTo>
                  <a:pt x="290" y="459"/>
                </a:lnTo>
                <a:lnTo>
                  <a:pt x="292" y="459"/>
                </a:lnTo>
                <a:lnTo>
                  <a:pt x="292" y="457"/>
                </a:lnTo>
                <a:lnTo>
                  <a:pt x="292" y="451"/>
                </a:lnTo>
                <a:lnTo>
                  <a:pt x="292" y="449"/>
                </a:lnTo>
                <a:lnTo>
                  <a:pt x="292" y="447"/>
                </a:lnTo>
                <a:lnTo>
                  <a:pt x="294" y="447"/>
                </a:lnTo>
                <a:lnTo>
                  <a:pt x="294" y="445"/>
                </a:lnTo>
                <a:lnTo>
                  <a:pt x="296" y="445"/>
                </a:lnTo>
                <a:lnTo>
                  <a:pt x="296" y="443"/>
                </a:lnTo>
                <a:lnTo>
                  <a:pt x="298" y="443"/>
                </a:lnTo>
                <a:lnTo>
                  <a:pt x="300" y="442"/>
                </a:lnTo>
                <a:lnTo>
                  <a:pt x="302" y="440"/>
                </a:lnTo>
                <a:lnTo>
                  <a:pt x="303" y="438"/>
                </a:lnTo>
                <a:lnTo>
                  <a:pt x="303" y="436"/>
                </a:lnTo>
                <a:lnTo>
                  <a:pt x="305" y="436"/>
                </a:lnTo>
                <a:lnTo>
                  <a:pt x="305" y="434"/>
                </a:lnTo>
                <a:lnTo>
                  <a:pt x="307" y="432"/>
                </a:lnTo>
                <a:lnTo>
                  <a:pt x="307" y="430"/>
                </a:lnTo>
                <a:lnTo>
                  <a:pt x="309" y="428"/>
                </a:lnTo>
                <a:lnTo>
                  <a:pt x="309" y="426"/>
                </a:lnTo>
                <a:lnTo>
                  <a:pt x="311" y="426"/>
                </a:lnTo>
                <a:lnTo>
                  <a:pt x="311" y="424"/>
                </a:lnTo>
                <a:lnTo>
                  <a:pt x="311" y="422"/>
                </a:lnTo>
                <a:lnTo>
                  <a:pt x="313" y="422"/>
                </a:lnTo>
                <a:lnTo>
                  <a:pt x="313" y="420"/>
                </a:lnTo>
                <a:lnTo>
                  <a:pt x="313" y="418"/>
                </a:lnTo>
                <a:lnTo>
                  <a:pt x="315" y="418"/>
                </a:lnTo>
                <a:lnTo>
                  <a:pt x="315" y="417"/>
                </a:lnTo>
                <a:lnTo>
                  <a:pt x="317" y="415"/>
                </a:lnTo>
                <a:lnTo>
                  <a:pt x="319" y="413"/>
                </a:lnTo>
                <a:lnTo>
                  <a:pt x="321" y="413"/>
                </a:lnTo>
                <a:lnTo>
                  <a:pt x="321" y="411"/>
                </a:lnTo>
                <a:lnTo>
                  <a:pt x="323" y="411"/>
                </a:lnTo>
                <a:lnTo>
                  <a:pt x="325" y="411"/>
                </a:lnTo>
                <a:lnTo>
                  <a:pt x="323" y="409"/>
                </a:lnTo>
                <a:lnTo>
                  <a:pt x="323" y="407"/>
                </a:lnTo>
                <a:lnTo>
                  <a:pt x="323" y="405"/>
                </a:lnTo>
                <a:lnTo>
                  <a:pt x="325" y="405"/>
                </a:lnTo>
                <a:lnTo>
                  <a:pt x="325" y="403"/>
                </a:lnTo>
                <a:lnTo>
                  <a:pt x="325" y="401"/>
                </a:lnTo>
                <a:lnTo>
                  <a:pt x="326" y="399"/>
                </a:lnTo>
                <a:lnTo>
                  <a:pt x="328" y="399"/>
                </a:lnTo>
                <a:lnTo>
                  <a:pt x="328" y="395"/>
                </a:lnTo>
                <a:lnTo>
                  <a:pt x="330" y="395"/>
                </a:lnTo>
                <a:lnTo>
                  <a:pt x="328" y="393"/>
                </a:lnTo>
                <a:lnTo>
                  <a:pt x="328" y="392"/>
                </a:lnTo>
                <a:lnTo>
                  <a:pt x="330" y="392"/>
                </a:lnTo>
                <a:lnTo>
                  <a:pt x="330" y="390"/>
                </a:lnTo>
                <a:lnTo>
                  <a:pt x="330" y="388"/>
                </a:lnTo>
                <a:lnTo>
                  <a:pt x="330" y="386"/>
                </a:lnTo>
                <a:lnTo>
                  <a:pt x="332" y="384"/>
                </a:lnTo>
                <a:lnTo>
                  <a:pt x="332" y="382"/>
                </a:lnTo>
                <a:lnTo>
                  <a:pt x="332" y="380"/>
                </a:lnTo>
                <a:lnTo>
                  <a:pt x="334" y="378"/>
                </a:lnTo>
                <a:lnTo>
                  <a:pt x="334" y="376"/>
                </a:lnTo>
                <a:lnTo>
                  <a:pt x="336" y="376"/>
                </a:lnTo>
                <a:lnTo>
                  <a:pt x="336" y="374"/>
                </a:lnTo>
                <a:lnTo>
                  <a:pt x="336" y="372"/>
                </a:lnTo>
                <a:lnTo>
                  <a:pt x="336" y="370"/>
                </a:lnTo>
                <a:lnTo>
                  <a:pt x="338" y="370"/>
                </a:lnTo>
                <a:lnTo>
                  <a:pt x="338" y="369"/>
                </a:lnTo>
                <a:lnTo>
                  <a:pt x="338" y="367"/>
                </a:lnTo>
                <a:lnTo>
                  <a:pt x="336" y="367"/>
                </a:lnTo>
                <a:lnTo>
                  <a:pt x="336" y="365"/>
                </a:lnTo>
                <a:lnTo>
                  <a:pt x="336" y="363"/>
                </a:lnTo>
                <a:lnTo>
                  <a:pt x="336" y="361"/>
                </a:lnTo>
                <a:lnTo>
                  <a:pt x="336" y="359"/>
                </a:lnTo>
                <a:lnTo>
                  <a:pt x="338" y="359"/>
                </a:lnTo>
                <a:lnTo>
                  <a:pt x="338" y="357"/>
                </a:lnTo>
                <a:lnTo>
                  <a:pt x="340" y="357"/>
                </a:lnTo>
                <a:lnTo>
                  <a:pt x="342" y="357"/>
                </a:lnTo>
                <a:lnTo>
                  <a:pt x="344" y="357"/>
                </a:lnTo>
                <a:lnTo>
                  <a:pt x="346" y="357"/>
                </a:lnTo>
                <a:lnTo>
                  <a:pt x="346" y="355"/>
                </a:lnTo>
                <a:lnTo>
                  <a:pt x="348" y="355"/>
                </a:lnTo>
                <a:lnTo>
                  <a:pt x="348" y="353"/>
                </a:lnTo>
                <a:lnTo>
                  <a:pt x="350" y="353"/>
                </a:lnTo>
                <a:lnTo>
                  <a:pt x="350" y="351"/>
                </a:lnTo>
                <a:lnTo>
                  <a:pt x="351" y="351"/>
                </a:lnTo>
                <a:lnTo>
                  <a:pt x="351" y="349"/>
                </a:lnTo>
                <a:lnTo>
                  <a:pt x="350" y="347"/>
                </a:lnTo>
                <a:lnTo>
                  <a:pt x="350" y="345"/>
                </a:lnTo>
                <a:lnTo>
                  <a:pt x="350" y="344"/>
                </a:lnTo>
                <a:lnTo>
                  <a:pt x="350" y="342"/>
                </a:lnTo>
                <a:lnTo>
                  <a:pt x="350" y="340"/>
                </a:lnTo>
                <a:lnTo>
                  <a:pt x="350" y="338"/>
                </a:lnTo>
                <a:lnTo>
                  <a:pt x="351" y="338"/>
                </a:lnTo>
                <a:lnTo>
                  <a:pt x="351" y="336"/>
                </a:lnTo>
                <a:lnTo>
                  <a:pt x="353" y="336"/>
                </a:lnTo>
                <a:lnTo>
                  <a:pt x="353" y="334"/>
                </a:lnTo>
                <a:lnTo>
                  <a:pt x="355" y="334"/>
                </a:lnTo>
                <a:lnTo>
                  <a:pt x="355" y="332"/>
                </a:lnTo>
                <a:lnTo>
                  <a:pt x="357" y="332"/>
                </a:lnTo>
                <a:lnTo>
                  <a:pt x="357" y="330"/>
                </a:lnTo>
                <a:lnTo>
                  <a:pt x="359" y="330"/>
                </a:lnTo>
                <a:lnTo>
                  <a:pt x="359" y="328"/>
                </a:lnTo>
                <a:lnTo>
                  <a:pt x="359" y="326"/>
                </a:lnTo>
                <a:lnTo>
                  <a:pt x="361" y="326"/>
                </a:lnTo>
                <a:lnTo>
                  <a:pt x="361" y="324"/>
                </a:lnTo>
                <a:lnTo>
                  <a:pt x="363" y="322"/>
                </a:lnTo>
                <a:lnTo>
                  <a:pt x="365" y="321"/>
                </a:lnTo>
                <a:lnTo>
                  <a:pt x="367" y="319"/>
                </a:lnTo>
                <a:lnTo>
                  <a:pt x="369" y="319"/>
                </a:lnTo>
                <a:lnTo>
                  <a:pt x="371" y="319"/>
                </a:lnTo>
                <a:lnTo>
                  <a:pt x="373" y="319"/>
                </a:lnTo>
                <a:lnTo>
                  <a:pt x="374" y="319"/>
                </a:lnTo>
                <a:lnTo>
                  <a:pt x="376" y="319"/>
                </a:lnTo>
                <a:lnTo>
                  <a:pt x="378" y="319"/>
                </a:lnTo>
                <a:lnTo>
                  <a:pt x="380" y="319"/>
                </a:lnTo>
                <a:lnTo>
                  <a:pt x="382" y="317"/>
                </a:lnTo>
                <a:lnTo>
                  <a:pt x="382" y="315"/>
                </a:lnTo>
                <a:lnTo>
                  <a:pt x="382" y="313"/>
                </a:lnTo>
                <a:lnTo>
                  <a:pt x="382" y="311"/>
                </a:lnTo>
                <a:lnTo>
                  <a:pt x="384" y="309"/>
                </a:lnTo>
                <a:lnTo>
                  <a:pt x="384" y="307"/>
                </a:lnTo>
                <a:lnTo>
                  <a:pt x="384" y="305"/>
                </a:lnTo>
                <a:lnTo>
                  <a:pt x="384" y="303"/>
                </a:lnTo>
                <a:lnTo>
                  <a:pt x="384" y="301"/>
                </a:lnTo>
                <a:lnTo>
                  <a:pt x="384" y="299"/>
                </a:lnTo>
                <a:lnTo>
                  <a:pt x="386" y="299"/>
                </a:lnTo>
                <a:lnTo>
                  <a:pt x="386" y="297"/>
                </a:lnTo>
                <a:lnTo>
                  <a:pt x="386" y="296"/>
                </a:lnTo>
                <a:lnTo>
                  <a:pt x="386" y="294"/>
                </a:lnTo>
                <a:lnTo>
                  <a:pt x="386" y="292"/>
                </a:lnTo>
                <a:lnTo>
                  <a:pt x="384" y="288"/>
                </a:lnTo>
                <a:lnTo>
                  <a:pt x="382" y="288"/>
                </a:lnTo>
                <a:lnTo>
                  <a:pt x="380" y="288"/>
                </a:lnTo>
                <a:lnTo>
                  <a:pt x="378" y="288"/>
                </a:lnTo>
                <a:lnTo>
                  <a:pt x="376" y="288"/>
                </a:lnTo>
                <a:lnTo>
                  <a:pt x="374" y="288"/>
                </a:lnTo>
                <a:lnTo>
                  <a:pt x="373" y="288"/>
                </a:lnTo>
                <a:lnTo>
                  <a:pt x="373" y="290"/>
                </a:lnTo>
                <a:lnTo>
                  <a:pt x="371" y="290"/>
                </a:lnTo>
                <a:lnTo>
                  <a:pt x="369" y="292"/>
                </a:lnTo>
                <a:lnTo>
                  <a:pt x="367" y="292"/>
                </a:lnTo>
                <a:lnTo>
                  <a:pt x="367" y="294"/>
                </a:lnTo>
                <a:lnTo>
                  <a:pt x="365" y="294"/>
                </a:lnTo>
                <a:lnTo>
                  <a:pt x="363" y="294"/>
                </a:lnTo>
                <a:lnTo>
                  <a:pt x="361" y="292"/>
                </a:lnTo>
                <a:lnTo>
                  <a:pt x="361" y="290"/>
                </a:lnTo>
                <a:lnTo>
                  <a:pt x="361" y="288"/>
                </a:lnTo>
                <a:lnTo>
                  <a:pt x="363" y="288"/>
                </a:lnTo>
                <a:lnTo>
                  <a:pt x="365" y="286"/>
                </a:lnTo>
                <a:lnTo>
                  <a:pt x="365" y="284"/>
                </a:lnTo>
                <a:lnTo>
                  <a:pt x="367" y="282"/>
                </a:lnTo>
                <a:lnTo>
                  <a:pt x="367" y="280"/>
                </a:lnTo>
                <a:lnTo>
                  <a:pt x="367" y="278"/>
                </a:lnTo>
                <a:lnTo>
                  <a:pt x="365" y="278"/>
                </a:lnTo>
                <a:lnTo>
                  <a:pt x="365" y="276"/>
                </a:lnTo>
                <a:lnTo>
                  <a:pt x="363" y="276"/>
                </a:lnTo>
                <a:lnTo>
                  <a:pt x="363" y="274"/>
                </a:lnTo>
                <a:lnTo>
                  <a:pt x="361" y="274"/>
                </a:lnTo>
                <a:lnTo>
                  <a:pt x="359" y="274"/>
                </a:lnTo>
                <a:lnTo>
                  <a:pt x="357" y="274"/>
                </a:lnTo>
                <a:lnTo>
                  <a:pt x="357" y="276"/>
                </a:lnTo>
                <a:lnTo>
                  <a:pt x="355" y="276"/>
                </a:lnTo>
                <a:lnTo>
                  <a:pt x="353" y="276"/>
                </a:lnTo>
                <a:lnTo>
                  <a:pt x="351" y="276"/>
                </a:lnTo>
                <a:lnTo>
                  <a:pt x="350" y="276"/>
                </a:lnTo>
                <a:lnTo>
                  <a:pt x="348" y="274"/>
                </a:lnTo>
                <a:lnTo>
                  <a:pt x="346" y="272"/>
                </a:lnTo>
                <a:lnTo>
                  <a:pt x="346" y="271"/>
                </a:lnTo>
                <a:lnTo>
                  <a:pt x="344" y="269"/>
                </a:lnTo>
                <a:lnTo>
                  <a:pt x="344" y="267"/>
                </a:lnTo>
                <a:lnTo>
                  <a:pt x="344" y="265"/>
                </a:lnTo>
                <a:lnTo>
                  <a:pt x="344" y="263"/>
                </a:lnTo>
                <a:lnTo>
                  <a:pt x="344" y="261"/>
                </a:lnTo>
                <a:lnTo>
                  <a:pt x="342" y="259"/>
                </a:lnTo>
                <a:lnTo>
                  <a:pt x="342" y="257"/>
                </a:lnTo>
                <a:lnTo>
                  <a:pt x="342" y="255"/>
                </a:lnTo>
                <a:lnTo>
                  <a:pt x="340" y="255"/>
                </a:lnTo>
                <a:lnTo>
                  <a:pt x="340" y="253"/>
                </a:lnTo>
                <a:lnTo>
                  <a:pt x="340" y="251"/>
                </a:lnTo>
                <a:lnTo>
                  <a:pt x="338" y="251"/>
                </a:lnTo>
                <a:lnTo>
                  <a:pt x="338" y="249"/>
                </a:lnTo>
                <a:lnTo>
                  <a:pt x="338" y="248"/>
                </a:lnTo>
                <a:lnTo>
                  <a:pt x="338" y="246"/>
                </a:lnTo>
                <a:lnTo>
                  <a:pt x="336" y="246"/>
                </a:lnTo>
                <a:lnTo>
                  <a:pt x="336" y="244"/>
                </a:lnTo>
                <a:lnTo>
                  <a:pt x="336" y="242"/>
                </a:lnTo>
                <a:lnTo>
                  <a:pt x="338" y="240"/>
                </a:lnTo>
                <a:lnTo>
                  <a:pt x="338" y="238"/>
                </a:lnTo>
                <a:lnTo>
                  <a:pt x="340" y="238"/>
                </a:lnTo>
                <a:lnTo>
                  <a:pt x="340" y="236"/>
                </a:lnTo>
                <a:lnTo>
                  <a:pt x="340" y="234"/>
                </a:lnTo>
                <a:lnTo>
                  <a:pt x="340" y="232"/>
                </a:lnTo>
                <a:lnTo>
                  <a:pt x="340" y="230"/>
                </a:lnTo>
                <a:lnTo>
                  <a:pt x="340" y="228"/>
                </a:lnTo>
                <a:lnTo>
                  <a:pt x="340" y="226"/>
                </a:lnTo>
                <a:lnTo>
                  <a:pt x="340" y="224"/>
                </a:lnTo>
                <a:lnTo>
                  <a:pt x="340" y="223"/>
                </a:lnTo>
                <a:lnTo>
                  <a:pt x="340" y="221"/>
                </a:lnTo>
                <a:lnTo>
                  <a:pt x="340" y="219"/>
                </a:lnTo>
                <a:lnTo>
                  <a:pt x="342" y="217"/>
                </a:lnTo>
                <a:lnTo>
                  <a:pt x="342" y="215"/>
                </a:lnTo>
                <a:lnTo>
                  <a:pt x="344" y="213"/>
                </a:lnTo>
                <a:lnTo>
                  <a:pt x="344" y="211"/>
                </a:lnTo>
                <a:lnTo>
                  <a:pt x="346" y="211"/>
                </a:lnTo>
                <a:lnTo>
                  <a:pt x="346" y="209"/>
                </a:lnTo>
                <a:lnTo>
                  <a:pt x="348" y="209"/>
                </a:lnTo>
                <a:lnTo>
                  <a:pt x="348" y="207"/>
                </a:lnTo>
                <a:lnTo>
                  <a:pt x="350" y="207"/>
                </a:lnTo>
                <a:lnTo>
                  <a:pt x="351" y="207"/>
                </a:lnTo>
                <a:lnTo>
                  <a:pt x="351" y="205"/>
                </a:lnTo>
                <a:lnTo>
                  <a:pt x="353" y="205"/>
                </a:lnTo>
                <a:lnTo>
                  <a:pt x="355" y="205"/>
                </a:lnTo>
                <a:lnTo>
                  <a:pt x="357" y="203"/>
                </a:lnTo>
                <a:lnTo>
                  <a:pt x="359" y="203"/>
                </a:lnTo>
                <a:lnTo>
                  <a:pt x="359" y="201"/>
                </a:lnTo>
                <a:lnTo>
                  <a:pt x="361" y="201"/>
                </a:lnTo>
                <a:lnTo>
                  <a:pt x="361" y="199"/>
                </a:lnTo>
                <a:lnTo>
                  <a:pt x="363" y="199"/>
                </a:lnTo>
                <a:lnTo>
                  <a:pt x="365" y="199"/>
                </a:lnTo>
                <a:lnTo>
                  <a:pt x="365" y="198"/>
                </a:lnTo>
                <a:lnTo>
                  <a:pt x="367" y="198"/>
                </a:lnTo>
                <a:lnTo>
                  <a:pt x="369" y="198"/>
                </a:lnTo>
                <a:lnTo>
                  <a:pt x="371" y="198"/>
                </a:lnTo>
                <a:lnTo>
                  <a:pt x="373" y="198"/>
                </a:lnTo>
                <a:lnTo>
                  <a:pt x="374" y="199"/>
                </a:lnTo>
                <a:lnTo>
                  <a:pt x="376" y="201"/>
                </a:lnTo>
                <a:lnTo>
                  <a:pt x="378" y="201"/>
                </a:lnTo>
                <a:lnTo>
                  <a:pt x="380" y="201"/>
                </a:lnTo>
                <a:lnTo>
                  <a:pt x="382" y="201"/>
                </a:lnTo>
                <a:lnTo>
                  <a:pt x="384" y="199"/>
                </a:lnTo>
                <a:lnTo>
                  <a:pt x="386" y="198"/>
                </a:lnTo>
                <a:lnTo>
                  <a:pt x="388" y="198"/>
                </a:lnTo>
                <a:lnTo>
                  <a:pt x="390" y="196"/>
                </a:lnTo>
                <a:lnTo>
                  <a:pt x="392" y="196"/>
                </a:lnTo>
                <a:lnTo>
                  <a:pt x="394" y="196"/>
                </a:lnTo>
                <a:lnTo>
                  <a:pt x="396" y="196"/>
                </a:lnTo>
                <a:lnTo>
                  <a:pt x="398" y="196"/>
                </a:lnTo>
                <a:lnTo>
                  <a:pt x="399" y="196"/>
                </a:lnTo>
                <a:lnTo>
                  <a:pt x="399" y="194"/>
                </a:lnTo>
                <a:lnTo>
                  <a:pt x="399" y="192"/>
                </a:lnTo>
                <a:lnTo>
                  <a:pt x="401" y="192"/>
                </a:lnTo>
                <a:lnTo>
                  <a:pt x="401" y="190"/>
                </a:lnTo>
                <a:lnTo>
                  <a:pt x="401" y="188"/>
                </a:lnTo>
                <a:lnTo>
                  <a:pt x="401" y="186"/>
                </a:lnTo>
                <a:lnTo>
                  <a:pt x="401" y="184"/>
                </a:lnTo>
                <a:lnTo>
                  <a:pt x="399" y="184"/>
                </a:lnTo>
                <a:lnTo>
                  <a:pt x="399" y="182"/>
                </a:lnTo>
                <a:lnTo>
                  <a:pt x="398" y="182"/>
                </a:lnTo>
                <a:lnTo>
                  <a:pt x="396" y="182"/>
                </a:lnTo>
                <a:lnTo>
                  <a:pt x="394" y="182"/>
                </a:lnTo>
                <a:lnTo>
                  <a:pt x="394" y="180"/>
                </a:lnTo>
                <a:lnTo>
                  <a:pt x="394" y="178"/>
                </a:lnTo>
                <a:lnTo>
                  <a:pt x="394" y="176"/>
                </a:lnTo>
                <a:lnTo>
                  <a:pt x="396" y="175"/>
                </a:lnTo>
                <a:lnTo>
                  <a:pt x="396" y="173"/>
                </a:lnTo>
                <a:lnTo>
                  <a:pt x="396" y="171"/>
                </a:lnTo>
                <a:lnTo>
                  <a:pt x="396" y="169"/>
                </a:lnTo>
                <a:lnTo>
                  <a:pt x="396" y="167"/>
                </a:lnTo>
                <a:lnTo>
                  <a:pt x="394" y="167"/>
                </a:lnTo>
                <a:lnTo>
                  <a:pt x="394" y="165"/>
                </a:lnTo>
                <a:lnTo>
                  <a:pt x="392" y="165"/>
                </a:lnTo>
                <a:lnTo>
                  <a:pt x="392" y="163"/>
                </a:lnTo>
                <a:lnTo>
                  <a:pt x="390" y="161"/>
                </a:lnTo>
                <a:lnTo>
                  <a:pt x="390" y="159"/>
                </a:lnTo>
                <a:lnTo>
                  <a:pt x="390" y="157"/>
                </a:lnTo>
                <a:lnTo>
                  <a:pt x="388" y="157"/>
                </a:lnTo>
                <a:lnTo>
                  <a:pt x="390" y="155"/>
                </a:lnTo>
                <a:lnTo>
                  <a:pt x="390" y="153"/>
                </a:lnTo>
                <a:lnTo>
                  <a:pt x="392" y="153"/>
                </a:lnTo>
                <a:lnTo>
                  <a:pt x="394" y="153"/>
                </a:lnTo>
                <a:lnTo>
                  <a:pt x="396" y="153"/>
                </a:lnTo>
                <a:lnTo>
                  <a:pt x="398" y="153"/>
                </a:lnTo>
                <a:lnTo>
                  <a:pt x="399" y="153"/>
                </a:lnTo>
                <a:lnTo>
                  <a:pt x="401" y="153"/>
                </a:lnTo>
                <a:lnTo>
                  <a:pt x="403" y="153"/>
                </a:lnTo>
                <a:lnTo>
                  <a:pt x="403" y="155"/>
                </a:lnTo>
                <a:lnTo>
                  <a:pt x="405" y="155"/>
                </a:lnTo>
                <a:lnTo>
                  <a:pt x="405" y="157"/>
                </a:lnTo>
                <a:lnTo>
                  <a:pt x="407" y="159"/>
                </a:lnTo>
                <a:lnTo>
                  <a:pt x="409" y="159"/>
                </a:lnTo>
                <a:lnTo>
                  <a:pt x="411" y="159"/>
                </a:lnTo>
                <a:lnTo>
                  <a:pt x="411" y="157"/>
                </a:lnTo>
                <a:lnTo>
                  <a:pt x="413" y="157"/>
                </a:lnTo>
                <a:lnTo>
                  <a:pt x="415" y="157"/>
                </a:lnTo>
                <a:lnTo>
                  <a:pt x="415" y="155"/>
                </a:lnTo>
                <a:lnTo>
                  <a:pt x="417" y="155"/>
                </a:lnTo>
                <a:lnTo>
                  <a:pt x="419" y="155"/>
                </a:lnTo>
                <a:lnTo>
                  <a:pt x="421" y="155"/>
                </a:lnTo>
                <a:lnTo>
                  <a:pt x="421" y="157"/>
                </a:lnTo>
                <a:lnTo>
                  <a:pt x="422" y="157"/>
                </a:lnTo>
                <a:lnTo>
                  <a:pt x="424" y="157"/>
                </a:lnTo>
                <a:lnTo>
                  <a:pt x="424" y="159"/>
                </a:lnTo>
                <a:lnTo>
                  <a:pt x="426" y="159"/>
                </a:lnTo>
                <a:lnTo>
                  <a:pt x="426" y="161"/>
                </a:lnTo>
                <a:lnTo>
                  <a:pt x="426" y="163"/>
                </a:lnTo>
                <a:lnTo>
                  <a:pt x="426" y="165"/>
                </a:lnTo>
                <a:lnTo>
                  <a:pt x="428" y="167"/>
                </a:lnTo>
                <a:lnTo>
                  <a:pt x="428" y="169"/>
                </a:lnTo>
                <a:lnTo>
                  <a:pt x="428" y="171"/>
                </a:lnTo>
                <a:lnTo>
                  <a:pt x="430" y="173"/>
                </a:lnTo>
                <a:lnTo>
                  <a:pt x="430" y="175"/>
                </a:lnTo>
                <a:lnTo>
                  <a:pt x="432" y="175"/>
                </a:lnTo>
                <a:lnTo>
                  <a:pt x="432" y="176"/>
                </a:lnTo>
                <a:lnTo>
                  <a:pt x="434" y="178"/>
                </a:lnTo>
                <a:lnTo>
                  <a:pt x="436" y="180"/>
                </a:lnTo>
                <a:lnTo>
                  <a:pt x="438" y="180"/>
                </a:lnTo>
                <a:lnTo>
                  <a:pt x="438" y="182"/>
                </a:lnTo>
                <a:lnTo>
                  <a:pt x="440" y="182"/>
                </a:lnTo>
                <a:lnTo>
                  <a:pt x="442" y="182"/>
                </a:lnTo>
                <a:lnTo>
                  <a:pt x="444" y="184"/>
                </a:lnTo>
                <a:lnTo>
                  <a:pt x="446" y="184"/>
                </a:lnTo>
                <a:lnTo>
                  <a:pt x="447" y="184"/>
                </a:lnTo>
                <a:lnTo>
                  <a:pt x="449" y="184"/>
                </a:lnTo>
                <a:lnTo>
                  <a:pt x="449" y="186"/>
                </a:lnTo>
                <a:lnTo>
                  <a:pt x="451" y="186"/>
                </a:lnTo>
                <a:lnTo>
                  <a:pt x="451" y="184"/>
                </a:lnTo>
                <a:lnTo>
                  <a:pt x="451" y="182"/>
                </a:lnTo>
                <a:lnTo>
                  <a:pt x="451" y="180"/>
                </a:lnTo>
                <a:lnTo>
                  <a:pt x="449" y="178"/>
                </a:lnTo>
                <a:lnTo>
                  <a:pt x="451" y="176"/>
                </a:lnTo>
                <a:lnTo>
                  <a:pt x="453" y="175"/>
                </a:lnTo>
                <a:lnTo>
                  <a:pt x="455" y="175"/>
                </a:lnTo>
                <a:lnTo>
                  <a:pt x="455" y="173"/>
                </a:lnTo>
                <a:lnTo>
                  <a:pt x="457" y="171"/>
                </a:lnTo>
                <a:lnTo>
                  <a:pt x="459" y="169"/>
                </a:lnTo>
                <a:lnTo>
                  <a:pt x="459" y="167"/>
                </a:lnTo>
                <a:lnTo>
                  <a:pt x="459" y="165"/>
                </a:lnTo>
                <a:lnTo>
                  <a:pt x="459" y="163"/>
                </a:lnTo>
                <a:lnTo>
                  <a:pt x="459" y="161"/>
                </a:lnTo>
                <a:lnTo>
                  <a:pt x="459" y="159"/>
                </a:lnTo>
                <a:lnTo>
                  <a:pt x="457" y="157"/>
                </a:lnTo>
                <a:lnTo>
                  <a:pt x="455" y="155"/>
                </a:lnTo>
                <a:lnTo>
                  <a:pt x="453" y="155"/>
                </a:lnTo>
                <a:lnTo>
                  <a:pt x="453" y="153"/>
                </a:lnTo>
                <a:lnTo>
                  <a:pt x="451" y="153"/>
                </a:lnTo>
                <a:lnTo>
                  <a:pt x="453" y="151"/>
                </a:lnTo>
                <a:lnTo>
                  <a:pt x="451" y="151"/>
                </a:lnTo>
                <a:lnTo>
                  <a:pt x="449" y="150"/>
                </a:lnTo>
                <a:lnTo>
                  <a:pt x="449" y="148"/>
                </a:lnTo>
                <a:lnTo>
                  <a:pt x="449" y="146"/>
                </a:lnTo>
                <a:lnTo>
                  <a:pt x="449" y="144"/>
                </a:lnTo>
                <a:lnTo>
                  <a:pt x="451" y="144"/>
                </a:lnTo>
                <a:lnTo>
                  <a:pt x="451" y="142"/>
                </a:lnTo>
                <a:lnTo>
                  <a:pt x="453" y="142"/>
                </a:lnTo>
                <a:lnTo>
                  <a:pt x="453" y="140"/>
                </a:lnTo>
                <a:lnTo>
                  <a:pt x="453" y="138"/>
                </a:lnTo>
                <a:lnTo>
                  <a:pt x="453" y="136"/>
                </a:lnTo>
                <a:lnTo>
                  <a:pt x="453" y="134"/>
                </a:lnTo>
                <a:lnTo>
                  <a:pt x="451" y="134"/>
                </a:lnTo>
                <a:lnTo>
                  <a:pt x="451" y="132"/>
                </a:lnTo>
                <a:lnTo>
                  <a:pt x="453" y="132"/>
                </a:lnTo>
                <a:lnTo>
                  <a:pt x="453" y="130"/>
                </a:lnTo>
                <a:lnTo>
                  <a:pt x="455" y="130"/>
                </a:lnTo>
                <a:lnTo>
                  <a:pt x="455" y="128"/>
                </a:lnTo>
                <a:lnTo>
                  <a:pt x="457" y="128"/>
                </a:lnTo>
                <a:lnTo>
                  <a:pt x="459" y="128"/>
                </a:lnTo>
                <a:lnTo>
                  <a:pt x="461" y="127"/>
                </a:lnTo>
                <a:lnTo>
                  <a:pt x="463" y="127"/>
                </a:lnTo>
                <a:lnTo>
                  <a:pt x="465" y="125"/>
                </a:lnTo>
                <a:lnTo>
                  <a:pt x="467" y="125"/>
                </a:lnTo>
                <a:lnTo>
                  <a:pt x="469" y="125"/>
                </a:lnTo>
                <a:lnTo>
                  <a:pt x="471" y="123"/>
                </a:lnTo>
                <a:lnTo>
                  <a:pt x="472" y="123"/>
                </a:lnTo>
                <a:lnTo>
                  <a:pt x="474" y="123"/>
                </a:lnTo>
                <a:lnTo>
                  <a:pt x="476" y="123"/>
                </a:lnTo>
                <a:lnTo>
                  <a:pt x="478" y="123"/>
                </a:lnTo>
                <a:lnTo>
                  <a:pt x="480" y="121"/>
                </a:lnTo>
                <a:lnTo>
                  <a:pt x="482" y="121"/>
                </a:lnTo>
                <a:lnTo>
                  <a:pt x="482" y="119"/>
                </a:lnTo>
                <a:lnTo>
                  <a:pt x="484" y="117"/>
                </a:lnTo>
                <a:lnTo>
                  <a:pt x="484" y="115"/>
                </a:lnTo>
                <a:lnTo>
                  <a:pt x="484" y="113"/>
                </a:lnTo>
                <a:lnTo>
                  <a:pt x="486" y="111"/>
                </a:lnTo>
                <a:lnTo>
                  <a:pt x="488" y="111"/>
                </a:lnTo>
                <a:lnTo>
                  <a:pt x="488" y="109"/>
                </a:lnTo>
                <a:lnTo>
                  <a:pt x="490" y="109"/>
                </a:lnTo>
                <a:lnTo>
                  <a:pt x="490" y="107"/>
                </a:lnTo>
                <a:lnTo>
                  <a:pt x="490" y="105"/>
                </a:lnTo>
                <a:lnTo>
                  <a:pt x="492" y="103"/>
                </a:lnTo>
                <a:lnTo>
                  <a:pt x="494" y="103"/>
                </a:lnTo>
                <a:lnTo>
                  <a:pt x="494" y="102"/>
                </a:lnTo>
                <a:lnTo>
                  <a:pt x="495" y="102"/>
                </a:lnTo>
                <a:lnTo>
                  <a:pt x="497" y="100"/>
                </a:lnTo>
                <a:lnTo>
                  <a:pt x="499" y="100"/>
                </a:lnTo>
                <a:lnTo>
                  <a:pt x="499" y="98"/>
                </a:lnTo>
                <a:lnTo>
                  <a:pt x="499" y="96"/>
                </a:lnTo>
                <a:lnTo>
                  <a:pt x="501" y="96"/>
                </a:lnTo>
                <a:lnTo>
                  <a:pt x="499" y="94"/>
                </a:lnTo>
                <a:lnTo>
                  <a:pt x="499" y="92"/>
                </a:lnTo>
                <a:lnTo>
                  <a:pt x="499" y="90"/>
                </a:lnTo>
                <a:lnTo>
                  <a:pt x="499" y="88"/>
                </a:lnTo>
                <a:lnTo>
                  <a:pt x="501" y="88"/>
                </a:lnTo>
                <a:lnTo>
                  <a:pt x="503" y="86"/>
                </a:lnTo>
                <a:lnTo>
                  <a:pt x="505" y="84"/>
                </a:lnTo>
                <a:lnTo>
                  <a:pt x="503" y="82"/>
                </a:lnTo>
                <a:lnTo>
                  <a:pt x="503" y="80"/>
                </a:lnTo>
                <a:lnTo>
                  <a:pt x="503" y="78"/>
                </a:lnTo>
                <a:lnTo>
                  <a:pt x="503" y="77"/>
                </a:lnTo>
                <a:lnTo>
                  <a:pt x="503" y="75"/>
                </a:lnTo>
                <a:lnTo>
                  <a:pt x="503" y="73"/>
                </a:lnTo>
                <a:lnTo>
                  <a:pt x="503" y="71"/>
                </a:lnTo>
                <a:lnTo>
                  <a:pt x="505" y="71"/>
                </a:lnTo>
                <a:lnTo>
                  <a:pt x="505" y="69"/>
                </a:lnTo>
                <a:lnTo>
                  <a:pt x="507" y="69"/>
                </a:lnTo>
                <a:lnTo>
                  <a:pt x="507" y="67"/>
                </a:lnTo>
                <a:lnTo>
                  <a:pt x="509" y="67"/>
                </a:lnTo>
                <a:lnTo>
                  <a:pt x="509" y="65"/>
                </a:lnTo>
                <a:lnTo>
                  <a:pt x="509" y="63"/>
                </a:lnTo>
                <a:lnTo>
                  <a:pt x="509" y="61"/>
                </a:lnTo>
                <a:lnTo>
                  <a:pt x="511" y="61"/>
                </a:lnTo>
                <a:lnTo>
                  <a:pt x="511" y="59"/>
                </a:lnTo>
                <a:lnTo>
                  <a:pt x="513" y="57"/>
                </a:lnTo>
                <a:lnTo>
                  <a:pt x="513" y="55"/>
                </a:lnTo>
                <a:lnTo>
                  <a:pt x="515" y="54"/>
                </a:lnTo>
                <a:lnTo>
                  <a:pt x="517" y="54"/>
                </a:lnTo>
                <a:lnTo>
                  <a:pt x="519" y="52"/>
                </a:lnTo>
                <a:lnTo>
                  <a:pt x="520" y="52"/>
                </a:lnTo>
                <a:lnTo>
                  <a:pt x="522" y="52"/>
                </a:lnTo>
                <a:lnTo>
                  <a:pt x="522" y="50"/>
                </a:lnTo>
                <a:lnTo>
                  <a:pt x="522" y="48"/>
                </a:lnTo>
                <a:lnTo>
                  <a:pt x="524" y="48"/>
                </a:lnTo>
                <a:lnTo>
                  <a:pt x="524" y="46"/>
                </a:lnTo>
                <a:lnTo>
                  <a:pt x="526" y="48"/>
                </a:lnTo>
                <a:lnTo>
                  <a:pt x="528" y="48"/>
                </a:lnTo>
                <a:lnTo>
                  <a:pt x="530" y="48"/>
                </a:lnTo>
                <a:lnTo>
                  <a:pt x="530" y="50"/>
                </a:lnTo>
                <a:lnTo>
                  <a:pt x="532" y="50"/>
                </a:lnTo>
                <a:lnTo>
                  <a:pt x="534" y="50"/>
                </a:lnTo>
                <a:lnTo>
                  <a:pt x="536" y="50"/>
                </a:lnTo>
                <a:lnTo>
                  <a:pt x="538" y="50"/>
                </a:lnTo>
                <a:lnTo>
                  <a:pt x="540" y="50"/>
                </a:lnTo>
                <a:lnTo>
                  <a:pt x="542" y="50"/>
                </a:lnTo>
                <a:lnTo>
                  <a:pt x="543" y="52"/>
                </a:lnTo>
                <a:lnTo>
                  <a:pt x="545" y="50"/>
                </a:lnTo>
                <a:lnTo>
                  <a:pt x="547" y="50"/>
                </a:lnTo>
                <a:lnTo>
                  <a:pt x="549" y="50"/>
                </a:lnTo>
                <a:lnTo>
                  <a:pt x="551" y="50"/>
                </a:lnTo>
                <a:lnTo>
                  <a:pt x="553" y="50"/>
                </a:lnTo>
                <a:lnTo>
                  <a:pt x="555" y="50"/>
                </a:lnTo>
                <a:lnTo>
                  <a:pt x="555" y="48"/>
                </a:lnTo>
                <a:lnTo>
                  <a:pt x="553" y="48"/>
                </a:lnTo>
                <a:lnTo>
                  <a:pt x="553" y="46"/>
                </a:lnTo>
                <a:lnTo>
                  <a:pt x="553" y="44"/>
                </a:lnTo>
                <a:lnTo>
                  <a:pt x="553" y="42"/>
                </a:lnTo>
                <a:lnTo>
                  <a:pt x="553" y="40"/>
                </a:lnTo>
                <a:lnTo>
                  <a:pt x="553" y="38"/>
                </a:lnTo>
                <a:lnTo>
                  <a:pt x="553" y="36"/>
                </a:lnTo>
                <a:lnTo>
                  <a:pt x="553" y="34"/>
                </a:lnTo>
                <a:lnTo>
                  <a:pt x="553" y="32"/>
                </a:lnTo>
                <a:lnTo>
                  <a:pt x="553" y="30"/>
                </a:lnTo>
                <a:lnTo>
                  <a:pt x="551" y="29"/>
                </a:lnTo>
                <a:lnTo>
                  <a:pt x="551" y="25"/>
                </a:lnTo>
                <a:lnTo>
                  <a:pt x="551" y="23"/>
                </a:lnTo>
                <a:lnTo>
                  <a:pt x="551" y="21"/>
                </a:lnTo>
                <a:lnTo>
                  <a:pt x="553" y="19"/>
                </a:lnTo>
                <a:lnTo>
                  <a:pt x="555" y="17"/>
                </a:lnTo>
                <a:lnTo>
                  <a:pt x="557" y="17"/>
                </a:lnTo>
                <a:lnTo>
                  <a:pt x="559" y="15"/>
                </a:lnTo>
                <a:lnTo>
                  <a:pt x="561" y="15"/>
                </a:lnTo>
                <a:lnTo>
                  <a:pt x="563" y="15"/>
                </a:lnTo>
                <a:lnTo>
                  <a:pt x="565" y="15"/>
                </a:lnTo>
                <a:lnTo>
                  <a:pt x="567" y="15"/>
                </a:lnTo>
                <a:lnTo>
                  <a:pt x="568" y="15"/>
                </a:lnTo>
                <a:lnTo>
                  <a:pt x="568" y="13"/>
                </a:lnTo>
                <a:lnTo>
                  <a:pt x="570" y="13"/>
                </a:lnTo>
                <a:lnTo>
                  <a:pt x="572" y="13"/>
                </a:lnTo>
                <a:lnTo>
                  <a:pt x="574" y="13"/>
                </a:lnTo>
                <a:lnTo>
                  <a:pt x="576" y="11"/>
                </a:lnTo>
                <a:lnTo>
                  <a:pt x="578" y="11"/>
                </a:lnTo>
                <a:lnTo>
                  <a:pt x="580" y="9"/>
                </a:lnTo>
                <a:lnTo>
                  <a:pt x="582" y="7"/>
                </a:lnTo>
                <a:lnTo>
                  <a:pt x="584" y="6"/>
                </a:lnTo>
                <a:lnTo>
                  <a:pt x="584" y="4"/>
                </a:lnTo>
                <a:lnTo>
                  <a:pt x="586" y="4"/>
                </a:lnTo>
                <a:lnTo>
                  <a:pt x="588" y="4"/>
                </a:lnTo>
                <a:lnTo>
                  <a:pt x="590" y="2"/>
                </a:lnTo>
                <a:lnTo>
                  <a:pt x="591" y="2"/>
                </a:lnTo>
                <a:lnTo>
                  <a:pt x="595" y="0"/>
                </a:lnTo>
                <a:lnTo>
                  <a:pt x="599" y="6"/>
                </a:lnTo>
                <a:lnTo>
                  <a:pt x="601" y="6"/>
                </a:lnTo>
                <a:lnTo>
                  <a:pt x="603" y="6"/>
                </a:lnTo>
                <a:lnTo>
                  <a:pt x="605" y="6"/>
                </a:lnTo>
                <a:lnTo>
                  <a:pt x="607" y="6"/>
                </a:lnTo>
                <a:lnTo>
                  <a:pt x="607" y="7"/>
                </a:lnTo>
                <a:lnTo>
                  <a:pt x="609" y="7"/>
                </a:lnTo>
                <a:lnTo>
                  <a:pt x="609" y="9"/>
                </a:lnTo>
                <a:lnTo>
                  <a:pt x="609" y="11"/>
                </a:lnTo>
                <a:lnTo>
                  <a:pt x="611" y="11"/>
                </a:lnTo>
                <a:lnTo>
                  <a:pt x="611" y="13"/>
                </a:lnTo>
                <a:lnTo>
                  <a:pt x="611" y="15"/>
                </a:lnTo>
                <a:lnTo>
                  <a:pt x="613" y="15"/>
                </a:lnTo>
                <a:lnTo>
                  <a:pt x="613" y="17"/>
                </a:lnTo>
                <a:lnTo>
                  <a:pt x="615" y="17"/>
                </a:lnTo>
                <a:lnTo>
                  <a:pt x="616" y="17"/>
                </a:lnTo>
                <a:lnTo>
                  <a:pt x="618" y="17"/>
                </a:lnTo>
                <a:lnTo>
                  <a:pt x="620" y="15"/>
                </a:lnTo>
                <a:lnTo>
                  <a:pt x="622" y="15"/>
                </a:lnTo>
                <a:lnTo>
                  <a:pt x="624" y="15"/>
                </a:lnTo>
                <a:lnTo>
                  <a:pt x="626" y="15"/>
                </a:lnTo>
                <a:lnTo>
                  <a:pt x="628" y="17"/>
                </a:lnTo>
                <a:lnTo>
                  <a:pt x="628" y="19"/>
                </a:lnTo>
                <a:lnTo>
                  <a:pt x="628" y="21"/>
                </a:lnTo>
                <a:lnTo>
                  <a:pt x="626" y="21"/>
                </a:lnTo>
                <a:lnTo>
                  <a:pt x="626" y="23"/>
                </a:lnTo>
                <a:lnTo>
                  <a:pt x="624" y="23"/>
                </a:lnTo>
                <a:lnTo>
                  <a:pt x="624" y="25"/>
                </a:lnTo>
                <a:lnTo>
                  <a:pt x="624" y="27"/>
                </a:lnTo>
                <a:lnTo>
                  <a:pt x="624" y="29"/>
                </a:lnTo>
                <a:lnTo>
                  <a:pt x="626" y="29"/>
                </a:lnTo>
                <a:lnTo>
                  <a:pt x="628" y="30"/>
                </a:lnTo>
                <a:lnTo>
                  <a:pt x="630" y="30"/>
                </a:lnTo>
                <a:lnTo>
                  <a:pt x="632" y="30"/>
                </a:lnTo>
                <a:lnTo>
                  <a:pt x="634" y="30"/>
                </a:lnTo>
                <a:lnTo>
                  <a:pt x="636" y="32"/>
                </a:lnTo>
                <a:lnTo>
                  <a:pt x="638" y="30"/>
                </a:lnTo>
                <a:lnTo>
                  <a:pt x="639" y="30"/>
                </a:lnTo>
                <a:lnTo>
                  <a:pt x="639" y="29"/>
                </a:lnTo>
                <a:lnTo>
                  <a:pt x="641" y="29"/>
                </a:lnTo>
                <a:lnTo>
                  <a:pt x="641" y="27"/>
                </a:lnTo>
                <a:lnTo>
                  <a:pt x="643" y="27"/>
                </a:lnTo>
                <a:lnTo>
                  <a:pt x="643" y="25"/>
                </a:lnTo>
                <a:lnTo>
                  <a:pt x="645" y="25"/>
                </a:lnTo>
                <a:lnTo>
                  <a:pt x="645" y="23"/>
                </a:lnTo>
                <a:lnTo>
                  <a:pt x="647" y="23"/>
                </a:lnTo>
                <a:lnTo>
                  <a:pt x="647" y="21"/>
                </a:lnTo>
                <a:lnTo>
                  <a:pt x="649" y="21"/>
                </a:lnTo>
                <a:lnTo>
                  <a:pt x="651" y="19"/>
                </a:lnTo>
                <a:lnTo>
                  <a:pt x="653" y="19"/>
                </a:lnTo>
                <a:lnTo>
                  <a:pt x="653" y="17"/>
                </a:lnTo>
                <a:lnTo>
                  <a:pt x="655" y="17"/>
                </a:lnTo>
                <a:lnTo>
                  <a:pt x="657" y="17"/>
                </a:lnTo>
                <a:lnTo>
                  <a:pt x="659" y="17"/>
                </a:lnTo>
                <a:lnTo>
                  <a:pt x="659" y="19"/>
                </a:lnTo>
                <a:lnTo>
                  <a:pt x="659" y="21"/>
                </a:lnTo>
                <a:lnTo>
                  <a:pt x="657" y="21"/>
                </a:lnTo>
                <a:lnTo>
                  <a:pt x="657" y="23"/>
                </a:lnTo>
                <a:lnTo>
                  <a:pt x="659" y="23"/>
                </a:lnTo>
                <a:lnTo>
                  <a:pt x="659" y="25"/>
                </a:lnTo>
                <a:lnTo>
                  <a:pt x="661" y="25"/>
                </a:lnTo>
                <a:lnTo>
                  <a:pt x="663" y="32"/>
                </a:lnTo>
                <a:lnTo>
                  <a:pt x="661" y="36"/>
                </a:lnTo>
                <a:lnTo>
                  <a:pt x="663" y="40"/>
                </a:lnTo>
                <a:lnTo>
                  <a:pt x="666" y="42"/>
                </a:lnTo>
                <a:lnTo>
                  <a:pt x="666" y="46"/>
                </a:lnTo>
                <a:lnTo>
                  <a:pt x="666" y="52"/>
                </a:lnTo>
                <a:lnTo>
                  <a:pt x="668" y="52"/>
                </a:lnTo>
                <a:lnTo>
                  <a:pt x="670" y="52"/>
                </a:lnTo>
                <a:lnTo>
                  <a:pt x="672" y="52"/>
                </a:lnTo>
                <a:lnTo>
                  <a:pt x="674" y="52"/>
                </a:lnTo>
                <a:lnTo>
                  <a:pt x="674" y="54"/>
                </a:lnTo>
                <a:lnTo>
                  <a:pt x="676" y="54"/>
                </a:lnTo>
                <a:lnTo>
                  <a:pt x="678" y="54"/>
                </a:lnTo>
                <a:lnTo>
                  <a:pt x="680" y="54"/>
                </a:lnTo>
                <a:lnTo>
                  <a:pt x="682" y="54"/>
                </a:lnTo>
                <a:lnTo>
                  <a:pt x="684" y="54"/>
                </a:lnTo>
                <a:lnTo>
                  <a:pt x="686" y="54"/>
                </a:lnTo>
                <a:lnTo>
                  <a:pt x="686" y="55"/>
                </a:lnTo>
                <a:lnTo>
                  <a:pt x="686" y="57"/>
                </a:lnTo>
                <a:lnTo>
                  <a:pt x="687" y="59"/>
                </a:lnTo>
                <a:lnTo>
                  <a:pt x="689" y="59"/>
                </a:lnTo>
                <a:lnTo>
                  <a:pt x="691" y="59"/>
                </a:lnTo>
                <a:lnTo>
                  <a:pt x="693" y="59"/>
                </a:lnTo>
                <a:lnTo>
                  <a:pt x="693" y="57"/>
                </a:lnTo>
                <a:lnTo>
                  <a:pt x="695" y="57"/>
                </a:lnTo>
                <a:lnTo>
                  <a:pt x="697" y="55"/>
                </a:lnTo>
                <a:lnTo>
                  <a:pt x="697" y="69"/>
                </a:lnTo>
                <a:lnTo>
                  <a:pt x="699" y="82"/>
                </a:lnTo>
                <a:lnTo>
                  <a:pt x="705" y="80"/>
                </a:lnTo>
                <a:lnTo>
                  <a:pt x="711" y="73"/>
                </a:lnTo>
                <a:lnTo>
                  <a:pt x="714" y="71"/>
                </a:lnTo>
                <a:lnTo>
                  <a:pt x="718" y="77"/>
                </a:lnTo>
                <a:lnTo>
                  <a:pt x="720" y="96"/>
                </a:lnTo>
                <a:lnTo>
                  <a:pt x="720" y="107"/>
                </a:lnTo>
                <a:lnTo>
                  <a:pt x="732" y="119"/>
                </a:lnTo>
                <a:lnTo>
                  <a:pt x="760" y="125"/>
                </a:lnTo>
                <a:lnTo>
                  <a:pt x="778" y="119"/>
                </a:lnTo>
                <a:lnTo>
                  <a:pt x="793" y="115"/>
                </a:lnTo>
                <a:lnTo>
                  <a:pt x="795" y="113"/>
                </a:lnTo>
                <a:lnTo>
                  <a:pt x="793" y="105"/>
                </a:lnTo>
                <a:lnTo>
                  <a:pt x="791" y="86"/>
                </a:lnTo>
                <a:lnTo>
                  <a:pt x="782" y="65"/>
                </a:lnTo>
                <a:lnTo>
                  <a:pt x="772" y="61"/>
                </a:lnTo>
                <a:lnTo>
                  <a:pt x="766" y="50"/>
                </a:lnTo>
                <a:lnTo>
                  <a:pt x="768" y="40"/>
                </a:lnTo>
                <a:lnTo>
                  <a:pt x="766" y="32"/>
                </a:lnTo>
                <a:lnTo>
                  <a:pt x="768" y="32"/>
                </a:lnTo>
                <a:lnTo>
                  <a:pt x="770" y="30"/>
                </a:lnTo>
                <a:lnTo>
                  <a:pt x="772" y="30"/>
                </a:lnTo>
                <a:lnTo>
                  <a:pt x="774" y="30"/>
                </a:lnTo>
                <a:lnTo>
                  <a:pt x="776" y="29"/>
                </a:lnTo>
                <a:lnTo>
                  <a:pt x="774" y="29"/>
                </a:lnTo>
                <a:lnTo>
                  <a:pt x="774" y="27"/>
                </a:lnTo>
                <a:lnTo>
                  <a:pt x="772" y="27"/>
                </a:lnTo>
                <a:lnTo>
                  <a:pt x="772" y="25"/>
                </a:lnTo>
                <a:lnTo>
                  <a:pt x="772" y="23"/>
                </a:lnTo>
                <a:lnTo>
                  <a:pt x="772" y="21"/>
                </a:lnTo>
                <a:lnTo>
                  <a:pt x="774" y="21"/>
                </a:lnTo>
                <a:lnTo>
                  <a:pt x="776" y="21"/>
                </a:lnTo>
                <a:lnTo>
                  <a:pt x="778" y="19"/>
                </a:lnTo>
                <a:lnTo>
                  <a:pt x="780" y="21"/>
                </a:lnTo>
                <a:lnTo>
                  <a:pt x="782" y="21"/>
                </a:lnTo>
                <a:lnTo>
                  <a:pt x="783" y="21"/>
                </a:lnTo>
                <a:lnTo>
                  <a:pt x="785" y="21"/>
                </a:lnTo>
                <a:lnTo>
                  <a:pt x="787" y="19"/>
                </a:lnTo>
                <a:lnTo>
                  <a:pt x="789" y="17"/>
                </a:lnTo>
                <a:lnTo>
                  <a:pt x="791" y="17"/>
                </a:lnTo>
                <a:lnTo>
                  <a:pt x="791" y="15"/>
                </a:lnTo>
                <a:lnTo>
                  <a:pt x="793" y="15"/>
                </a:lnTo>
                <a:lnTo>
                  <a:pt x="793" y="13"/>
                </a:lnTo>
                <a:lnTo>
                  <a:pt x="795" y="13"/>
                </a:lnTo>
                <a:lnTo>
                  <a:pt x="797" y="15"/>
                </a:lnTo>
                <a:lnTo>
                  <a:pt x="797" y="19"/>
                </a:lnTo>
                <a:lnTo>
                  <a:pt x="799" y="19"/>
                </a:lnTo>
                <a:lnTo>
                  <a:pt x="801" y="21"/>
                </a:lnTo>
                <a:lnTo>
                  <a:pt x="803" y="23"/>
                </a:lnTo>
                <a:lnTo>
                  <a:pt x="803" y="25"/>
                </a:lnTo>
                <a:lnTo>
                  <a:pt x="805" y="27"/>
                </a:lnTo>
                <a:lnTo>
                  <a:pt x="807" y="29"/>
                </a:lnTo>
                <a:lnTo>
                  <a:pt x="807" y="30"/>
                </a:lnTo>
                <a:lnTo>
                  <a:pt x="807" y="32"/>
                </a:lnTo>
                <a:lnTo>
                  <a:pt x="807" y="34"/>
                </a:lnTo>
                <a:lnTo>
                  <a:pt x="805" y="36"/>
                </a:lnTo>
                <a:lnTo>
                  <a:pt x="805" y="38"/>
                </a:lnTo>
                <a:lnTo>
                  <a:pt x="805" y="40"/>
                </a:lnTo>
                <a:lnTo>
                  <a:pt x="803" y="42"/>
                </a:lnTo>
                <a:lnTo>
                  <a:pt x="803" y="44"/>
                </a:lnTo>
                <a:lnTo>
                  <a:pt x="803" y="48"/>
                </a:lnTo>
                <a:lnTo>
                  <a:pt x="803" y="50"/>
                </a:lnTo>
                <a:lnTo>
                  <a:pt x="805" y="52"/>
                </a:lnTo>
                <a:lnTo>
                  <a:pt x="805" y="54"/>
                </a:lnTo>
                <a:lnTo>
                  <a:pt x="807" y="55"/>
                </a:lnTo>
                <a:lnTo>
                  <a:pt x="808" y="57"/>
                </a:lnTo>
                <a:lnTo>
                  <a:pt x="808" y="59"/>
                </a:lnTo>
                <a:lnTo>
                  <a:pt x="808" y="61"/>
                </a:lnTo>
                <a:lnTo>
                  <a:pt x="808" y="63"/>
                </a:lnTo>
                <a:lnTo>
                  <a:pt x="808" y="67"/>
                </a:lnTo>
                <a:lnTo>
                  <a:pt x="808" y="69"/>
                </a:lnTo>
                <a:lnTo>
                  <a:pt x="805" y="71"/>
                </a:lnTo>
                <a:lnTo>
                  <a:pt x="805" y="73"/>
                </a:lnTo>
                <a:lnTo>
                  <a:pt x="805" y="75"/>
                </a:lnTo>
                <a:lnTo>
                  <a:pt x="805" y="77"/>
                </a:lnTo>
                <a:lnTo>
                  <a:pt x="805" y="78"/>
                </a:lnTo>
                <a:lnTo>
                  <a:pt x="803" y="80"/>
                </a:lnTo>
                <a:lnTo>
                  <a:pt x="805" y="80"/>
                </a:lnTo>
                <a:lnTo>
                  <a:pt x="807" y="82"/>
                </a:lnTo>
                <a:lnTo>
                  <a:pt x="808" y="84"/>
                </a:lnTo>
                <a:lnTo>
                  <a:pt x="810" y="86"/>
                </a:lnTo>
                <a:lnTo>
                  <a:pt x="810" y="88"/>
                </a:lnTo>
                <a:lnTo>
                  <a:pt x="812" y="88"/>
                </a:lnTo>
                <a:lnTo>
                  <a:pt x="814" y="90"/>
                </a:lnTo>
                <a:lnTo>
                  <a:pt x="814" y="92"/>
                </a:lnTo>
                <a:lnTo>
                  <a:pt x="814" y="94"/>
                </a:lnTo>
                <a:lnTo>
                  <a:pt x="814" y="96"/>
                </a:lnTo>
                <a:lnTo>
                  <a:pt x="814" y="98"/>
                </a:lnTo>
                <a:lnTo>
                  <a:pt x="812" y="100"/>
                </a:lnTo>
                <a:lnTo>
                  <a:pt x="810" y="102"/>
                </a:lnTo>
                <a:lnTo>
                  <a:pt x="810" y="103"/>
                </a:lnTo>
                <a:lnTo>
                  <a:pt x="810" y="105"/>
                </a:lnTo>
                <a:lnTo>
                  <a:pt x="812" y="107"/>
                </a:lnTo>
                <a:lnTo>
                  <a:pt x="814" y="109"/>
                </a:lnTo>
                <a:lnTo>
                  <a:pt x="814" y="111"/>
                </a:lnTo>
                <a:lnTo>
                  <a:pt x="814" y="113"/>
                </a:lnTo>
                <a:lnTo>
                  <a:pt x="810" y="113"/>
                </a:lnTo>
                <a:lnTo>
                  <a:pt x="808" y="115"/>
                </a:lnTo>
                <a:lnTo>
                  <a:pt x="808" y="117"/>
                </a:lnTo>
                <a:lnTo>
                  <a:pt x="808" y="119"/>
                </a:lnTo>
                <a:lnTo>
                  <a:pt x="807" y="121"/>
                </a:lnTo>
                <a:lnTo>
                  <a:pt x="805" y="123"/>
                </a:lnTo>
                <a:lnTo>
                  <a:pt x="805" y="125"/>
                </a:lnTo>
                <a:lnTo>
                  <a:pt x="803" y="127"/>
                </a:lnTo>
                <a:lnTo>
                  <a:pt x="803" y="128"/>
                </a:lnTo>
                <a:lnTo>
                  <a:pt x="805" y="130"/>
                </a:lnTo>
                <a:lnTo>
                  <a:pt x="805" y="132"/>
                </a:lnTo>
                <a:lnTo>
                  <a:pt x="807" y="134"/>
                </a:lnTo>
                <a:lnTo>
                  <a:pt x="808" y="134"/>
                </a:lnTo>
                <a:lnTo>
                  <a:pt x="810" y="136"/>
                </a:lnTo>
                <a:lnTo>
                  <a:pt x="808" y="136"/>
                </a:lnTo>
                <a:lnTo>
                  <a:pt x="808" y="138"/>
                </a:lnTo>
                <a:lnTo>
                  <a:pt x="810" y="140"/>
                </a:lnTo>
                <a:lnTo>
                  <a:pt x="810" y="142"/>
                </a:lnTo>
                <a:lnTo>
                  <a:pt x="812" y="144"/>
                </a:lnTo>
                <a:lnTo>
                  <a:pt x="812" y="146"/>
                </a:lnTo>
                <a:lnTo>
                  <a:pt x="810" y="146"/>
                </a:lnTo>
                <a:lnTo>
                  <a:pt x="810" y="148"/>
                </a:lnTo>
                <a:lnTo>
                  <a:pt x="810" y="150"/>
                </a:lnTo>
                <a:lnTo>
                  <a:pt x="812" y="151"/>
                </a:lnTo>
                <a:lnTo>
                  <a:pt x="812" y="153"/>
                </a:lnTo>
                <a:lnTo>
                  <a:pt x="812" y="155"/>
                </a:lnTo>
                <a:lnTo>
                  <a:pt x="814" y="155"/>
                </a:lnTo>
                <a:lnTo>
                  <a:pt x="814" y="157"/>
                </a:lnTo>
                <a:lnTo>
                  <a:pt x="814" y="159"/>
                </a:lnTo>
                <a:lnTo>
                  <a:pt x="816" y="159"/>
                </a:lnTo>
                <a:lnTo>
                  <a:pt x="816" y="157"/>
                </a:lnTo>
                <a:lnTo>
                  <a:pt x="818" y="157"/>
                </a:lnTo>
                <a:lnTo>
                  <a:pt x="818" y="159"/>
                </a:lnTo>
                <a:lnTo>
                  <a:pt x="820" y="159"/>
                </a:lnTo>
                <a:lnTo>
                  <a:pt x="820" y="161"/>
                </a:lnTo>
                <a:lnTo>
                  <a:pt x="820" y="163"/>
                </a:lnTo>
                <a:lnTo>
                  <a:pt x="820" y="165"/>
                </a:lnTo>
                <a:lnTo>
                  <a:pt x="820" y="167"/>
                </a:lnTo>
                <a:lnTo>
                  <a:pt x="820" y="169"/>
                </a:lnTo>
                <a:lnTo>
                  <a:pt x="820" y="171"/>
                </a:lnTo>
                <a:lnTo>
                  <a:pt x="818" y="171"/>
                </a:lnTo>
                <a:lnTo>
                  <a:pt x="814" y="173"/>
                </a:lnTo>
                <a:lnTo>
                  <a:pt x="814" y="175"/>
                </a:lnTo>
                <a:lnTo>
                  <a:pt x="814" y="176"/>
                </a:lnTo>
                <a:lnTo>
                  <a:pt x="814" y="178"/>
                </a:lnTo>
                <a:lnTo>
                  <a:pt x="814" y="180"/>
                </a:lnTo>
                <a:lnTo>
                  <a:pt x="818" y="182"/>
                </a:lnTo>
                <a:lnTo>
                  <a:pt x="820" y="182"/>
                </a:lnTo>
                <a:lnTo>
                  <a:pt x="828" y="184"/>
                </a:lnTo>
                <a:lnTo>
                  <a:pt x="837" y="188"/>
                </a:lnTo>
                <a:lnTo>
                  <a:pt x="839" y="190"/>
                </a:lnTo>
                <a:lnTo>
                  <a:pt x="841" y="192"/>
                </a:lnTo>
                <a:lnTo>
                  <a:pt x="841" y="194"/>
                </a:lnTo>
                <a:lnTo>
                  <a:pt x="843" y="194"/>
                </a:lnTo>
                <a:lnTo>
                  <a:pt x="845" y="196"/>
                </a:lnTo>
                <a:lnTo>
                  <a:pt x="847" y="196"/>
                </a:lnTo>
                <a:lnTo>
                  <a:pt x="849" y="198"/>
                </a:lnTo>
                <a:lnTo>
                  <a:pt x="849" y="196"/>
                </a:lnTo>
                <a:lnTo>
                  <a:pt x="851" y="196"/>
                </a:lnTo>
                <a:lnTo>
                  <a:pt x="853" y="196"/>
                </a:lnTo>
                <a:lnTo>
                  <a:pt x="855" y="196"/>
                </a:lnTo>
                <a:lnTo>
                  <a:pt x="855" y="194"/>
                </a:lnTo>
                <a:lnTo>
                  <a:pt x="856" y="194"/>
                </a:lnTo>
                <a:lnTo>
                  <a:pt x="858" y="194"/>
                </a:lnTo>
                <a:lnTo>
                  <a:pt x="858" y="192"/>
                </a:lnTo>
                <a:lnTo>
                  <a:pt x="860" y="192"/>
                </a:lnTo>
                <a:lnTo>
                  <a:pt x="862" y="192"/>
                </a:lnTo>
                <a:lnTo>
                  <a:pt x="864" y="192"/>
                </a:lnTo>
                <a:lnTo>
                  <a:pt x="866" y="192"/>
                </a:lnTo>
                <a:lnTo>
                  <a:pt x="868" y="192"/>
                </a:lnTo>
                <a:lnTo>
                  <a:pt x="870" y="192"/>
                </a:lnTo>
                <a:lnTo>
                  <a:pt x="872" y="194"/>
                </a:lnTo>
                <a:lnTo>
                  <a:pt x="874" y="194"/>
                </a:lnTo>
                <a:lnTo>
                  <a:pt x="874" y="196"/>
                </a:lnTo>
                <a:lnTo>
                  <a:pt x="876" y="196"/>
                </a:lnTo>
                <a:lnTo>
                  <a:pt x="876" y="198"/>
                </a:lnTo>
                <a:lnTo>
                  <a:pt x="878" y="199"/>
                </a:lnTo>
                <a:lnTo>
                  <a:pt x="878" y="201"/>
                </a:lnTo>
                <a:lnTo>
                  <a:pt x="879" y="201"/>
                </a:lnTo>
                <a:lnTo>
                  <a:pt x="879" y="203"/>
                </a:lnTo>
                <a:lnTo>
                  <a:pt x="881" y="203"/>
                </a:lnTo>
                <a:lnTo>
                  <a:pt x="881" y="205"/>
                </a:lnTo>
                <a:lnTo>
                  <a:pt x="883" y="205"/>
                </a:lnTo>
                <a:lnTo>
                  <a:pt x="883" y="207"/>
                </a:lnTo>
                <a:lnTo>
                  <a:pt x="885" y="207"/>
                </a:lnTo>
                <a:lnTo>
                  <a:pt x="887" y="207"/>
                </a:lnTo>
                <a:lnTo>
                  <a:pt x="887" y="209"/>
                </a:lnTo>
                <a:lnTo>
                  <a:pt x="889" y="209"/>
                </a:lnTo>
                <a:lnTo>
                  <a:pt x="891" y="209"/>
                </a:lnTo>
                <a:lnTo>
                  <a:pt x="891" y="211"/>
                </a:lnTo>
                <a:lnTo>
                  <a:pt x="893" y="211"/>
                </a:lnTo>
                <a:lnTo>
                  <a:pt x="895" y="211"/>
                </a:lnTo>
                <a:lnTo>
                  <a:pt x="897" y="211"/>
                </a:lnTo>
                <a:lnTo>
                  <a:pt x="899" y="211"/>
                </a:lnTo>
                <a:lnTo>
                  <a:pt x="899" y="213"/>
                </a:lnTo>
                <a:lnTo>
                  <a:pt x="901" y="213"/>
                </a:lnTo>
                <a:lnTo>
                  <a:pt x="903" y="213"/>
                </a:lnTo>
                <a:lnTo>
                  <a:pt x="904" y="215"/>
                </a:lnTo>
                <a:lnTo>
                  <a:pt x="906" y="215"/>
                </a:lnTo>
                <a:lnTo>
                  <a:pt x="908" y="217"/>
                </a:lnTo>
                <a:lnTo>
                  <a:pt x="910" y="217"/>
                </a:lnTo>
                <a:lnTo>
                  <a:pt x="912" y="217"/>
                </a:lnTo>
                <a:lnTo>
                  <a:pt x="912" y="219"/>
                </a:lnTo>
                <a:lnTo>
                  <a:pt x="914" y="219"/>
                </a:lnTo>
                <a:lnTo>
                  <a:pt x="916" y="219"/>
                </a:lnTo>
                <a:lnTo>
                  <a:pt x="916" y="221"/>
                </a:lnTo>
                <a:lnTo>
                  <a:pt x="918" y="221"/>
                </a:lnTo>
                <a:lnTo>
                  <a:pt x="920" y="221"/>
                </a:lnTo>
                <a:lnTo>
                  <a:pt x="922" y="223"/>
                </a:lnTo>
                <a:lnTo>
                  <a:pt x="924" y="223"/>
                </a:lnTo>
                <a:lnTo>
                  <a:pt x="926" y="224"/>
                </a:lnTo>
                <a:lnTo>
                  <a:pt x="927" y="224"/>
                </a:lnTo>
                <a:lnTo>
                  <a:pt x="929" y="224"/>
                </a:lnTo>
                <a:lnTo>
                  <a:pt x="929" y="226"/>
                </a:lnTo>
                <a:lnTo>
                  <a:pt x="931" y="226"/>
                </a:lnTo>
                <a:lnTo>
                  <a:pt x="933" y="228"/>
                </a:lnTo>
                <a:lnTo>
                  <a:pt x="935" y="228"/>
                </a:lnTo>
                <a:lnTo>
                  <a:pt x="937" y="228"/>
                </a:lnTo>
                <a:lnTo>
                  <a:pt x="937" y="230"/>
                </a:lnTo>
                <a:lnTo>
                  <a:pt x="939" y="230"/>
                </a:lnTo>
                <a:lnTo>
                  <a:pt x="941" y="230"/>
                </a:lnTo>
                <a:lnTo>
                  <a:pt x="943" y="232"/>
                </a:lnTo>
                <a:lnTo>
                  <a:pt x="945" y="232"/>
                </a:lnTo>
                <a:lnTo>
                  <a:pt x="947" y="234"/>
                </a:lnTo>
                <a:lnTo>
                  <a:pt x="949" y="234"/>
                </a:lnTo>
                <a:lnTo>
                  <a:pt x="949" y="236"/>
                </a:lnTo>
                <a:lnTo>
                  <a:pt x="949" y="238"/>
                </a:lnTo>
                <a:lnTo>
                  <a:pt x="951" y="238"/>
                </a:lnTo>
                <a:lnTo>
                  <a:pt x="951" y="240"/>
                </a:lnTo>
                <a:lnTo>
                  <a:pt x="952" y="240"/>
                </a:lnTo>
                <a:lnTo>
                  <a:pt x="952" y="242"/>
                </a:lnTo>
                <a:lnTo>
                  <a:pt x="954" y="242"/>
                </a:lnTo>
                <a:lnTo>
                  <a:pt x="956" y="242"/>
                </a:lnTo>
                <a:lnTo>
                  <a:pt x="958" y="242"/>
                </a:lnTo>
                <a:lnTo>
                  <a:pt x="960" y="242"/>
                </a:lnTo>
                <a:lnTo>
                  <a:pt x="962" y="242"/>
                </a:lnTo>
                <a:lnTo>
                  <a:pt x="964" y="240"/>
                </a:lnTo>
                <a:lnTo>
                  <a:pt x="966" y="240"/>
                </a:lnTo>
                <a:lnTo>
                  <a:pt x="970" y="236"/>
                </a:lnTo>
                <a:lnTo>
                  <a:pt x="970" y="238"/>
                </a:lnTo>
                <a:lnTo>
                  <a:pt x="972" y="238"/>
                </a:lnTo>
                <a:lnTo>
                  <a:pt x="972" y="240"/>
                </a:lnTo>
                <a:lnTo>
                  <a:pt x="974" y="242"/>
                </a:lnTo>
                <a:lnTo>
                  <a:pt x="975" y="242"/>
                </a:lnTo>
                <a:lnTo>
                  <a:pt x="977" y="242"/>
                </a:lnTo>
                <a:lnTo>
                  <a:pt x="975" y="242"/>
                </a:lnTo>
                <a:lnTo>
                  <a:pt x="975" y="244"/>
                </a:lnTo>
                <a:lnTo>
                  <a:pt x="977" y="244"/>
                </a:lnTo>
                <a:lnTo>
                  <a:pt x="979" y="242"/>
                </a:lnTo>
                <a:lnTo>
                  <a:pt x="979" y="244"/>
                </a:lnTo>
                <a:lnTo>
                  <a:pt x="981" y="244"/>
                </a:lnTo>
                <a:lnTo>
                  <a:pt x="981" y="246"/>
                </a:lnTo>
                <a:lnTo>
                  <a:pt x="981" y="248"/>
                </a:lnTo>
                <a:lnTo>
                  <a:pt x="983" y="246"/>
                </a:lnTo>
                <a:lnTo>
                  <a:pt x="987" y="246"/>
                </a:lnTo>
                <a:lnTo>
                  <a:pt x="989" y="246"/>
                </a:lnTo>
                <a:lnTo>
                  <a:pt x="987" y="248"/>
                </a:lnTo>
                <a:lnTo>
                  <a:pt x="989" y="248"/>
                </a:lnTo>
                <a:lnTo>
                  <a:pt x="989" y="246"/>
                </a:lnTo>
                <a:lnTo>
                  <a:pt x="989" y="244"/>
                </a:lnTo>
                <a:lnTo>
                  <a:pt x="991" y="244"/>
                </a:lnTo>
                <a:lnTo>
                  <a:pt x="993" y="244"/>
                </a:lnTo>
                <a:lnTo>
                  <a:pt x="995" y="244"/>
                </a:lnTo>
                <a:lnTo>
                  <a:pt x="995" y="246"/>
                </a:lnTo>
                <a:lnTo>
                  <a:pt x="993" y="246"/>
                </a:lnTo>
                <a:lnTo>
                  <a:pt x="995" y="246"/>
                </a:lnTo>
                <a:lnTo>
                  <a:pt x="997" y="246"/>
                </a:lnTo>
                <a:lnTo>
                  <a:pt x="997" y="244"/>
                </a:lnTo>
                <a:lnTo>
                  <a:pt x="999" y="244"/>
                </a:lnTo>
                <a:lnTo>
                  <a:pt x="1000" y="244"/>
                </a:lnTo>
                <a:lnTo>
                  <a:pt x="1002" y="244"/>
                </a:lnTo>
                <a:lnTo>
                  <a:pt x="1004" y="246"/>
                </a:lnTo>
                <a:lnTo>
                  <a:pt x="1006" y="246"/>
                </a:lnTo>
                <a:lnTo>
                  <a:pt x="1006" y="244"/>
                </a:lnTo>
                <a:lnTo>
                  <a:pt x="1004" y="244"/>
                </a:lnTo>
                <a:lnTo>
                  <a:pt x="1004" y="242"/>
                </a:lnTo>
                <a:lnTo>
                  <a:pt x="1004" y="240"/>
                </a:lnTo>
                <a:lnTo>
                  <a:pt x="1006" y="240"/>
                </a:lnTo>
                <a:lnTo>
                  <a:pt x="1008" y="240"/>
                </a:lnTo>
                <a:lnTo>
                  <a:pt x="1010" y="238"/>
                </a:lnTo>
                <a:lnTo>
                  <a:pt x="1008" y="238"/>
                </a:lnTo>
                <a:lnTo>
                  <a:pt x="1006" y="238"/>
                </a:lnTo>
                <a:lnTo>
                  <a:pt x="1006" y="236"/>
                </a:lnTo>
                <a:lnTo>
                  <a:pt x="1004" y="236"/>
                </a:lnTo>
                <a:lnTo>
                  <a:pt x="1004" y="234"/>
                </a:lnTo>
                <a:lnTo>
                  <a:pt x="1006" y="234"/>
                </a:lnTo>
                <a:lnTo>
                  <a:pt x="1006" y="232"/>
                </a:lnTo>
                <a:lnTo>
                  <a:pt x="1008" y="232"/>
                </a:lnTo>
                <a:lnTo>
                  <a:pt x="1008" y="230"/>
                </a:lnTo>
                <a:lnTo>
                  <a:pt x="1010" y="230"/>
                </a:lnTo>
                <a:lnTo>
                  <a:pt x="1010" y="232"/>
                </a:lnTo>
                <a:lnTo>
                  <a:pt x="1012" y="232"/>
                </a:lnTo>
                <a:lnTo>
                  <a:pt x="1012" y="230"/>
                </a:lnTo>
                <a:lnTo>
                  <a:pt x="1014" y="230"/>
                </a:lnTo>
                <a:lnTo>
                  <a:pt x="1014" y="228"/>
                </a:lnTo>
                <a:lnTo>
                  <a:pt x="1016" y="228"/>
                </a:lnTo>
                <a:lnTo>
                  <a:pt x="1018" y="228"/>
                </a:lnTo>
                <a:lnTo>
                  <a:pt x="1018" y="230"/>
                </a:lnTo>
                <a:lnTo>
                  <a:pt x="1018" y="232"/>
                </a:lnTo>
                <a:lnTo>
                  <a:pt x="1018" y="234"/>
                </a:lnTo>
                <a:lnTo>
                  <a:pt x="1016" y="234"/>
                </a:lnTo>
                <a:lnTo>
                  <a:pt x="1018" y="234"/>
                </a:lnTo>
                <a:lnTo>
                  <a:pt x="1016" y="236"/>
                </a:lnTo>
                <a:lnTo>
                  <a:pt x="1016" y="238"/>
                </a:lnTo>
                <a:lnTo>
                  <a:pt x="1014" y="238"/>
                </a:lnTo>
                <a:lnTo>
                  <a:pt x="1014" y="240"/>
                </a:lnTo>
                <a:lnTo>
                  <a:pt x="1014" y="242"/>
                </a:lnTo>
                <a:lnTo>
                  <a:pt x="1014" y="244"/>
                </a:lnTo>
                <a:lnTo>
                  <a:pt x="1012" y="244"/>
                </a:lnTo>
                <a:lnTo>
                  <a:pt x="1012" y="246"/>
                </a:lnTo>
                <a:lnTo>
                  <a:pt x="1010" y="246"/>
                </a:lnTo>
                <a:lnTo>
                  <a:pt x="1010" y="248"/>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99704" y="4886535"/>
            <a:ext cx="1713054" cy="1852607"/>
          </a:xfrm>
          <a:custGeom>
            <a:avLst/>
            <a:gdLst>
              <a:gd name="T0" fmla="*/ 286 w 847"/>
              <a:gd name="T1" fmla="*/ 902 h 916"/>
              <a:gd name="T2" fmla="*/ 267 w 847"/>
              <a:gd name="T3" fmla="*/ 914 h 916"/>
              <a:gd name="T4" fmla="*/ 292 w 847"/>
              <a:gd name="T5" fmla="*/ 891 h 916"/>
              <a:gd name="T6" fmla="*/ 131 w 847"/>
              <a:gd name="T7" fmla="*/ 829 h 916"/>
              <a:gd name="T8" fmla="*/ 89 w 847"/>
              <a:gd name="T9" fmla="*/ 724 h 916"/>
              <a:gd name="T10" fmla="*/ 112 w 847"/>
              <a:gd name="T11" fmla="*/ 714 h 916"/>
              <a:gd name="T12" fmla="*/ 588 w 847"/>
              <a:gd name="T13" fmla="*/ 21 h 916"/>
              <a:gd name="T14" fmla="*/ 630 w 847"/>
              <a:gd name="T15" fmla="*/ 100 h 916"/>
              <a:gd name="T16" fmla="*/ 607 w 847"/>
              <a:gd name="T17" fmla="*/ 215 h 916"/>
              <a:gd name="T18" fmla="*/ 551 w 847"/>
              <a:gd name="T19" fmla="*/ 343 h 916"/>
              <a:gd name="T20" fmla="*/ 668 w 847"/>
              <a:gd name="T21" fmla="*/ 391 h 916"/>
              <a:gd name="T22" fmla="*/ 653 w 847"/>
              <a:gd name="T23" fmla="*/ 489 h 916"/>
              <a:gd name="T24" fmla="*/ 762 w 847"/>
              <a:gd name="T25" fmla="*/ 547 h 916"/>
              <a:gd name="T26" fmla="*/ 824 w 847"/>
              <a:gd name="T27" fmla="*/ 741 h 916"/>
              <a:gd name="T28" fmla="*/ 797 w 847"/>
              <a:gd name="T29" fmla="*/ 803 h 916"/>
              <a:gd name="T30" fmla="*/ 747 w 847"/>
              <a:gd name="T31" fmla="*/ 783 h 916"/>
              <a:gd name="T32" fmla="*/ 651 w 847"/>
              <a:gd name="T33" fmla="*/ 812 h 916"/>
              <a:gd name="T34" fmla="*/ 551 w 847"/>
              <a:gd name="T35" fmla="*/ 806 h 916"/>
              <a:gd name="T36" fmla="*/ 438 w 847"/>
              <a:gd name="T37" fmla="*/ 812 h 916"/>
              <a:gd name="T38" fmla="*/ 401 w 847"/>
              <a:gd name="T39" fmla="*/ 835 h 916"/>
              <a:gd name="T40" fmla="*/ 321 w 847"/>
              <a:gd name="T41" fmla="*/ 862 h 916"/>
              <a:gd name="T42" fmla="*/ 288 w 847"/>
              <a:gd name="T43" fmla="*/ 889 h 916"/>
              <a:gd name="T44" fmla="*/ 265 w 847"/>
              <a:gd name="T45" fmla="*/ 881 h 916"/>
              <a:gd name="T46" fmla="*/ 244 w 847"/>
              <a:gd name="T47" fmla="*/ 900 h 916"/>
              <a:gd name="T48" fmla="*/ 231 w 847"/>
              <a:gd name="T49" fmla="*/ 879 h 916"/>
              <a:gd name="T50" fmla="*/ 225 w 847"/>
              <a:gd name="T51" fmla="*/ 881 h 916"/>
              <a:gd name="T52" fmla="*/ 204 w 847"/>
              <a:gd name="T53" fmla="*/ 889 h 916"/>
              <a:gd name="T54" fmla="*/ 198 w 847"/>
              <a:gd name="T55" fmla="*/ 895 h 916"/>
              <a:gd name="T56" fmla="*/ 186 w 847"/>
              <a:gd name="T57" fmla="*/ 877 h 916"/>
              <a:gd name="T58" fmla="*/ 177 w 847"/>
              <a:gd name="T59" fmla="*/ 885 h 916"/>
              <a:gd name="T60" fmla="*/ 154 w 847"/>
              <a:gd name="T61" fmla="*/ 874 h 916"/>
              <a:gd name="T62" fmla="*/ 150 w 847"/>
              <a:gd name="T63" fmla="*/ 860 h 916"/>
              <a:gd name="T64" fmla="*/ 148 w 847"/>
              <a:gd name="T65" fmla="*/ 847 h 916"/>
              <a:gd name="T66" fmla="*/ 144 w 847"/>
              <a:gd name="T67" fmla="*/ 843 h 916"/>
              <a:gd name="T68" fmla="*/ 140 w 847"/>
              <a:gd name="T69" fmla="*/ 833 h 916"/>
              <a:gd name="T70" fmla="*/ 129 w 847"/>
              <a:gd name="T71" fmla="*/ 814 h 916"/>
              <a:gd name="T72" fmla="*/ 127 w 847"/>
              <a:gd name="T73" fmla="*/ 814 h 916"/>
              <a:gd name="T74" fmla="*/ 137 w 847"/>
              <a:gd name="T75" fmla="*/ 795 h 916"/>
              <a:gd name="T76" fmla="*/ 119 w 847"/>
              <a:gd name="T77" fmla="*/ 787 h 916"/>
              <a:gd name="T78" fmla="*/ 129 w 847"/>
              <a:gd name="T79" fmla="*/ 776 h 916"/>
              <a:gd name="T80" fmla="*/ 127 w 847"/>
              <a:gd name="T81" fmla="*/ 770 h 916"/>
              <a:gd name="T82" fmla="*/ 115 w 847"/>
              <a:gd name="T83" fmla="*/ 762 h 916"/>
              <a:gd name="T84" fmla="*/ 102 w 847"/>
              <a:gd name="T85" fmla="*/ 753 h 916"/>
              <a:gd name="T86" fmla="*/ 127 w 847"/>
              <a:gd name="T87" fmla="*/ 739 h 916"/>
              <a:gd name="T88" fmla="*/ 96 w 847"/>
              <a:gd name="T89" fmla="*/ 735 h 916"/>
              <a:gd name="T90" fmla="*/ 112 w 847"/>
              <a:gd name="T91" fmla="*/ 726 h 916"/>
              <a:gd name="T92" fmla="*/ 112 w 847"/>
              <a:gd name="T93" fmla="*/ 714 h 916"/>
              <a:gd name="T94" fmla="*/ 96 w 847"/>
              <a:gd name="T95" fmla="*/ 708 h 916"/>
              <a:gd name="T96" fmla="*/ 79 w 847"/>
              <a:gd name="T97" fmla="*/ 714 h 916"/>
              <a:gd name="T98" fmla="*/ 62 w 847"/>
              <a:gd name="T99" fmla="*/ 708 h 916"/>
              <a:gd name="T100" fmla="*/ 14 w 847"/>
              <a:gd name="T101" fmla="*/ 701 h 916"/>
              <a:gd name="T102" fmla="*/ 29 w 847"/>
              <a:gd name="T103" fmla="*/ 674 h 916"/>
              <a:gd name="T104" fmla="*/ 71 w 847"/>
              <a:gd name="T105" fmla="*/ 641 h 916"/>
              <a:gd name="T106" fmla="*/ 100 w 847"/>
              <a:gd name="T107" fmla="*/ 589 h 916"/>
              <a:gd name="T108" fmla="*/ 150 w 847"/>
              <a:gd name="T109" fmla="*/ 501 h 916"/>
              <a:gd name="T110" fmla="*/ 102 w 847"/>
              <a:gd name="T111" fmla="*/ 382 h 916"/>
              <a:gd name="T112" fmla="*/ 92 w 847"/>
              <a:gd name="T113" fmla="*/ 255 h 916"/>
              <a:gd name="T114" fmla="*/ 137 w 847"/>
              <a:gd name="T115" fmla="*/ 142 h 916"/>
              <a:gd name="T116" fmla="*/ 298 w 847"/>
              <a:gd name="T117" fmla="*/ 50 h 916"/>
              <a:gd name="T118" fmla="*/ 340 w 847"/>
              <a:gd name="T119" fmla="*/ 19 h 916"/>
              <a:gd name="T120" fmla="*/ 400 w 847"/>
              <a:gd name="T121" fmla="*/ 11 h 916"/>
              <a:gd name="T122" fmla="*/ 463 w 847"/>
              <a:gd name="T123" fmla="*/ 11 h 916"/>
              <a:gd name="T124" fmla="*/ 524 w 847"/>
              <a:gd name="T125" fmla="*/ 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7" h="916">
                <a:moveTo>
                  <a:pt x="242" y="897"/>
                </a:moveTo>
                <a:lnTo>
                  <a:pt x="240" y="897"/>
                </a:lnTo>
                <a:lnTo>
                  <a:pt x="242" y="897"/>
                </a:lnTo>
                <a:close/>
                <a:moveTo>
                  <a:pt x="225" y="897"/>
                </a:moveTo>
                <a:lnTo>
                  <a:pt x="227" y="897"/>
                </a:lnTo>
                <a:lnTo>
                  <a:pt x="225" y="897"/>
                </a:lnTo>
                <a:close/>
                <a:moveTo>
                  <a:pt x="223" y="897"/>
                </a:moveTo>
                <a:lnTo>
                  <a:pt x="221" y="897"/>
                </a:lnTo>
                <a:lnTo>
                  <a:pt x="223" y="895"/>
                </a:lnTo>
                <a:lnTo>
                  <a:pt x="223" y="897"/>
                </a:lnTo>
                <a:close/>
                <a:moveTo>
                  <a:pt x="219" y="895"/>
                </a:moveTo>
                <a:lnTo>
                  <a:pt x="221" y="895"/>
                </a:lnTo>
                <a:lnTo>
                  <a:pt x="219" y="895"/>
                </a:lnTo>
                <a:close/>
                <a:moveTo>
                  <a:pt x="244" y="895"/>
                </a:moveTo>
                <a:lnTo>
                  <a:pt x="242" y="895"/>
                </a:lnTo>
                <a:lnTo>
                  <a:pt x="244" y="895"/>
                </a:lnTo>
                <a:close/>
                <a:moveTo>
                  <a:pt x="242" y="893"/>
                </a:moveTo>
                <a:lnTo>
                  <a:pt x="244" y="893"/>
                </a:lnTo>
                <a:lnTo>
                  <a:pt x="244" y="895"/>
                </a:lnTo>
                <a:lnTo>
                  <a:pt x="244" y="893"/>
                </a:lnTo>
                <a:lnTo>
                  <a:pt x="242" y="893"/>
                </a:lnTo>
                <a:close/>
                <a:moveTo>
                  <a:pt x="244" y="893"/>
                </a:moveTo>
                <a:lnTo>
                  <a:pt x="242" y="893"/>
                </a:lnTo>
                <a:lnTo>
                  <a:pt x="242" y="891"/>
                </a:lnTo>
                <a:lnTo>
                  <a:pt x="244" y="891"/>
                </a:lnTo>
                <a:lnTo>
                  <a:pt x="244" y="893"/>
                </a:lnTo>
                <a:close/>
                <a:moveTo>
                  <a:pt x="292" y="891"/>
                </a:moveTo>
                <a:lnTo>
                  <a:pt x="292" y="893"/>
                </a:lnTo>
                <a:lnTo>
                  <a:pt x="292" y="895"/>
                </a:lnTo>
                <a:lnTo>
                  <a:pt x="292" y="897"/>
                </a:lnTo>
                <a:lnTo>
                  <a:pt x="292" y="899"/>
                </a:lnTo>
                <a:lnTo>
                  <a:pt x="290" y="900"/>
                </a:lnTo>
                <a:lnTo>
                  <a:pt x="288" y="902"/>
                </a:lnTo>
                <a:lnTo>
                  <a:pt x="286" y="902"/>
                </a:lnTo>
                <a:lnTo>
                  <a:pt x="286" y="906"/>
                </a:lnTo>
                <a:lnTo>
                  <a:pt x="286" y="908"/>
                </a:lnTo>
                <a:lnTo>
                  <a:pt x="286" y="910"/>
                </a:lnTo>
                <a:lnTo>
                  <a:pt x="284" y="910"/>
                </a:lnTo>
                <a:lnTo>
                  <a:pt x="286" y="910"/>
                </a:lnTo>
                <a:lnTo>
                  <a:pt x="286" y="912"/>
                </a:lnTo>
                <a:lnTo>
                  <a:pt x="286" y="914"/>
                </a:lnTo>
                <a:lnTo>
                  <a:pt x="286" y="916"/>
                </a:lnTo>
                <a:lnTo>
                  <a:pt x="284" y="916"/>
                </a:lnTo>
                <a:lnTo>
                  <a:pt x="282" y="916"/>
                </a:lnTo>
                <a:lnTo>
                  <a:pt x="282" y="914"/>
                </a:lnTo>
                <a:lnTo>
                  <a:pt x="281" y="914"/>
                </a:lnTo>
                <a:lnTo>
                  <a:pt x="281" y="916"/>
                </a:lnTo>
                <a:lnTo>
                  <a:pt x="282" y="916"/>
                </a:lnTo>
                <a:lnTo>
                  <a:pt x="284" y="916"/>
                </a:lnTo>
                <a:lnTo>
                  <a:pt x="282" y="916"/>
                </a:lnTo>
                <a:lnTo>
                  <a:pt x="281" y="916"/>
                </a:lnTo>
                <a:lnTo>
                  <a:pt x="279" y="916"/>
                </a:lnTo>
                <a:lnTo>
                  <a:pt x="279" y="914"/>
                </a:lnTo>
                <a:lnTo>
                  <a:pt x="277" y="914"/>
                </a:lnTo>
                <a:lnTo>
                  <a:pt x="277" y="912"/>
                </a:lnTo>
                <a:lnTo>
                  <a:pt x="277" y="914"/>
                </a:lnTo>
                <a:lnTo>
                  <a:pt x="275" y="912"/>
                </a:lnTo>
                <a:lnTo>
                  <a:pt x="275" y="910"/>
                </a:lnTo>
                <a:lnTo>
                  <a:pt x="275" y="912"/>
                </a:lnTo>
                <a:lnTo>
                  <a:pt x="275" y="914"/>
                </a:lnTo>
                <a:lnTo>
                  <a:pt x="273" y="914"/>
                </a:lnTo>
                <a:lnTo>
                  <a:pt x="271" y="914"/>
                </a:lnTo>
                <a:lnTo>
                  <a:pt x="271" y="912"/>
                </a:lnTo>
                <a:lnTo>
                  <a:pt x="269" y="912"/>
                </a:lnTo>
                <a:lnTo>
                  <a:pt x="267" y="912"/>
                </a:lnTo>
                <a:lnTo>
                  <a:pt x="269" y="912"/>
                </a:lnTo>
                <a:lnTo>
                  <a:pt x="269" y="914"/>
                </a:lnTo>
                <a:lnTo>
                  <a:pt x="267" y="914"/>
                </a:lnTo>
                <a:lnTo>
                  <a:pt x="267" y="916"/>
                </a:lnTo>
                <a:lnTo>
                  <a:pt x="265" y="914"/>
                </a:lnTo>
                <a:lnTo>
                  <a:pt x="265" y="912"/>
                </a:lnTo>
                <a:lnTo>
                  <a:pt x="265" y="910"/>
                </a:lnTo>
                <a:lnTo>
                  <a:pt x="265" y="908"/>
                </a:lnTo>
                <a:lnTo>
                  <a:pt x="267" y="906"/>
                </a:lnTo>
                <a:lnTo>
                  <a:pt x="269" y="906"/>
                </a:lnTo>
                <a:lnTo>
                  <a:pt x="269" y="908"/>
                </a:lnTo>
                <a:lnTo>
                  <a:pt x="269" y="906"/>
                </a:lnTo>
                <a:lnTo>
                  <a:pt x="271" y="906"/>
                </a:lnTo>
                <a:lnTo>
                  <a:pt x="271" y="904"/>
                </a:lnTo>
                <a:lnTo>
                  <a:pt x="271" y="906"/>
                </a:lnTo>
                <a:lnTo>
                  <a:pt x="271" y="904"/>
                </a:lnTo>
                <a:lnTo>
                  <a:pt x="269" y="904"/>
                </a:lnTo>
                <a:lnTo>
                  <a:pt x="269" y="906"/>
                </a:lnTo>
                <a:lnTo>
                  <a:pt x="269" y="904"/>
                </a:lnTo>
                <a:lnTo>
                  <a:pt x="269" y="902"/>
                </a:lnTo>
                <a:lnTo>
                  <a:pt x="269" y="899"/>
                </a:lnTo>
                <a:lnTo>
                  <a:pt x="271" y="897"/>
                </a:lnTo>
                <a:lnTo>
                  <a:pt x="271" y="895"/>
                </a:lnTo>
                <a:lnTo>
                  <a:pt x="273" y="895"/>
                </a:lnTo>
                <a:lnTo>
                  <a:pt x="273" y="893"/>
                </a:lnTo>
                <a:lnTo>
                  <a:pt x="275" y="891"/>
                </a:lnTo>
                <a:lnTo>
                  <a:pt x="277" y="891"/>
                </a:lnTo>
                <a:lnTo>
                  <a:pt x="279" y="891"/>
                </a:lnTo>
                <a:lnTo>
                  <a:pt x="281" y="891"/>
                </a:lnTo>
                <a:lnTo>
                  <a:pt x="282" y="891"/>
                </a:lnTo>
                <a:lnTo>
                  <a:pt x="282" y="893"/>
                </a:lnTo>
                <a:lnTo>
                  <a:pt x="284" y="893"/>
                </a:lnTo>
                <a:lnTo>
                  <a:pt x="284" y="891"/>
                </a:lnTo>
                <a:lnTo>
                  <a:pt x="286" y="891"/>
                </a:lnTo>
                <a:lnTo>
                  <a:pt x="288" y="891"/>
                </a:lnTo>
                <a:lnTo>
                  <a:pt x="290" y="889"/>
                </a:lnTo>
                <a:lnTo>
                  <a:pt x="292" y="891"/>
                </a:lnTo>
                <a:close/>
                <a:moveTo>
                  <a:pt x="177" y="883"/>
                </a:moveTo>
                <a:lnTo>
                  <a:pt x="175" y="883"/>
                </a:lnTo>
                <a:lnTo>
                  <a:pt x="177" y="883"/>
                </a:lnTo>
                <a:close/>
                <a:moveTo>
                  <a:pt x="186" y="885"/>
                </a:moveTo>
                <a:lnTo>
                  <a:pt x="186" y="883"/>
                </a:lnTo>
                <a:lnTo>
                  <a:pt x="186" y="881"/>
                </a:lnTo>
                <a:lnTo>
                  <a:pt x="186" y="879"/>
                </a:lnTo>
                <a:lnTo>
                  <a:pt x="186" y="877"/>
                </a:lnTo>
                <a:lnTo>
                  <a:pt x="186" y="879"/>
                </a:lnTo>
                <a:lnTo>
                  <a:pt x="186" y="881"/>
                </a:lnTo>
                <a:lnTo>
                  <a:pt x="186" y="883"/>
                </a:lnTo>
                <a:lnTo>
                  <a:pt x="186" y="885"/>
                </a:lnTo>
                <a:close/>
                <a:moveTo>
                  <a:pt x="309" y="879"/>
                </a:moveTo>
                <a:lnTo>
                  <a:pt x="307" y="879"/>
                </a:lnTo>
                <a:lnTo>
                  <a:pt x="305" y="879"/>
                </a:lnTo>
                <a:lnTo>
                  <a:pt x="307" y="877"/>
                </a:lnTo>
                <a:lnTo>
                  <a:pt x="309" y="877"/>
                </a:lnTo>
                <a:lnTo>
                  <a:pt x="307" y="877"/>
                </a:lnTo>
                <a:lnTo>
                  <a:pt x="307" y="875"/>
                </a:lnTo>
                <a:lnTo>
                  <a:pt x="309" y="877"/>
                </a:lnTo>
                <a:lnTo>
                  <a:pt x="311" y="877"/>
                </a:lnTo>
                <a:lnTo>
                  <a:pt x="311" y="879"/>
                </a:lnTo>
                <a:lnTo>
                  <a:pt x="309" y="879"/>
                </a:lnTo>
                <a:close/>
                <a:moveTo>
                  <a:pt x="323" y="870"/>
                </a:moveTo>
                <a:lnTo>
                  <a:pt x="321" y="870"/>
                </a:lnTo>
                <a:lnTo>
                  <a:pt x="321" y="868"/>
                </a:lnTo>
                <a:lnTo>
                  <a:pt x="323" y="870"/>
                </a:lnTo>
                <a:close/>
                <a:moveTo>
                  <a:pt x="146" y="868"/>
                </a:moveTo>
                <a:lnTo>
                  <a:pt x="146" y="866"/>
                </a:lnTo>
                <a:lnTo>
                  <a:pt x="144" y="866"/>
                </a:lnTo>
                <a:lnTo>
                  <a:pt x="146" y="866"/>
                </a:lnTo>
                <a:lnTo>
                  <a:pt x="146" y="868"/>
                </a:lnTo>
                <a:close/>
                <a:moveTo>
                  <a:pt x="131" y="831"/>
                </a:moveTo>
                <a:lnTo>
                  <a:pt x="131" y="829"/>
                </a:lnTo>
                <a:lnTo>
                  <a:pt x="129" y="829"/>
                </a:lnTo>
                <a:lnTo>
                  <a:pt x="129" y="827"/>
                </a:lnTo>
                <a:lnTo>
                  <a:pt x="129" y="826"/>
                </a:lnTo>
                <a:lnTo>
                  <a:pt x="127" y="826"/>
                </a:lnTo>
                <a:lnTo>
                  <a:pt x="127" y="824"/>
                </a:lnTo>
                <a:lnTo>
                  <a:pt x="129" y="824"/>
                </a:lnTo>
                <a:lnTo>
                  <a:pt x="129" y="826"/>
                </a:lnTo>
                <a:lnTo>
                  <a:pt x="129" y="827"/>
                </a:lnTo>
                <a:lnTo>
                  <a:pt x="131" y="827"/>
                </a:lnTo>
                <a:lnTo>
                  <a:pt x="133" y="827"/>
                </a:lnTo>
                <a:lnTo>
                  <a:pt x="133" y="829"/>
                </a:lnTo>
                <a:lnTo>
                  <a:pt x="131" y="831"/>
                </a:lnTo>
                <a:close/>
                <a:moveTo>
                  <a:pt x="123" y="783"/>
                </a:moveTo>
                <a:lnTo>
                  <a:pt x="121" y="783"/>
                </a:lnTo>
                <a:lnTo>
                  <a:pt x="121" y="781"/>
                </a:lnTo>
                <a:lnTo>
                  <a:pt x="121" y="779"/>
                </a:lnTo>
                <a:lnTo>
                  <a:pt x="123" y="779"/>
                </a:lnTo>
                <a:lnTo>
                  <a:pt x="123" y="781"/>
                </a:lnTo>
                <a:lnTo>
                  <a:pt x="125" y="781"/>
                </a:lnTo>
                <a:lnTo>
                  <a:pt x="123" y="781"/>
                </a:lnTo>
                <a:lnTo>
                  <a:pt x="123" y="783"/>
                </a:lnTo>
                <a:close/>
                <a:moveTo>
                  <a:pt x="92" y="716"/>
                </a:moveTo>
                <a:lnTo>
                  <a:pt x="94" y="716"/>
                </a:lnTo>
                <a:lnTo>
                  <a:pt x="96" y="716"/>
                </a:lnTo>
                <a:lnTo>
                  <a:pt x="96" y="718"/>
                </a:lnTo>
                <a:lnTo>
                  <a:pt x="94" y="720"/>
                </a:lnTo>
                <a:lnTo>
                  <a:pt x="94" y="722"/>
                </a:lnTo>
                <a:lnTo>
                  <a:pt x="94" y="724"/>
                </a:lnTo>
                <a:lnTo>
                  <a:pt x="94" y="726"/>
                </a:lnTo>
                <a:lnTo>
                  <a:pt x="94" y="728"/>
                </a:lnTo>
                <a:lnTo>
                  <a:pt x="92" y="728"/>
                </a:lnTo>
                <a:lnTo>
                  <a:pt x="90" y="728"/>
                </a:lnTo>
                <a:lnTo>
                  <a:pt x="89" y="726"/>
                </a:lnTo>
                <a:lnTo>
                  <a:pt x="89" y="724"/>
                </a:lnTo>
                <a:lnTo>
                  <a:pt x="89" y="722"/>
                </a:lnTo>
                <a:lnTo>
                  <a:pt x="87" y="722"/>
                </a:lnTo>
                <a:lnTo>
                  <a:pt x="87" y="720"/>
                </a:lnTo>
                <a:lnTo>
                  <a:pt x="87" y="718"/>
                </a:lnTo>
                <a:lnTo>
                  <a:pt x="87" y="716"/>
                </a:lnTo>
                <a:lnTo>
                  <a:pt x="89" y="716"/>
                </a:lnTo>
                <a:lnTo>
                  <a:pt x="90" y="716"/>
                </a:lnTo>
                <a:lnTo>
                  <a:pt x="92" y="716"/>
                </a:lnTo>
                <a:close/>
                <a:moveTo>
                  <a:pt x="112" y="714"/>
                </a:moveTo>
                <a:lnTo>
                  <a:pt x="112" y="716"/>
                </a:lnTo>
                <a:lnTo>
                  <a:pt x="113" y="718"/>
                </a:lnTo>
                <a:lnTo>
                  <a:pt x="113" y="720"/>
                </a:lnTo>
                <a:lnTo>
                  <a:pt x="112" y="720"/>
                </a:lnTo>
                <a:lnTo>
                  <a:pt x="110" y="720"/>
                </a:lnTo>
                <a:lnTo>
                  <a:pt x="108" y="720"/>
                </a:lnTo>
                <a:lnTo>
                  <a:pt x="108" y="722"/>
                </a:lnTo>
                <a:lnTo>
                  <a:pt x="106" y="722"/>
                </a:lnTo>
                <a:lnTo>
                  <a:pt x="104" y="722"/>
                </a:lnTo>
                <a:lnTo>
                  <a:pt x="104" y="724"/>
                </a:lnTo>
                <a:lnTo>
                  <a:pt x="104" y="726"/>
                </a:lnTo>
                <a:lnTo>
                  <a:pt x="102" y="726"/>
                </a:lnTo>
                <a:lnTo>
                  <a:pt x="100" y="726"/>
                </a:lnTo>
                <a:lnTo>
                  <a:pt x="98" y="724"/>
                </a:lnTo>
                <a:lnTo>
                  <a:pt x="98" y="722"/>
                </a:lnTo>
                <a:lnTo>
                  <a:pt x="98" y="720"/>
                </a:lnTo>
                <a:lnTo>
                  <a:pt x="100" y="720"/>
                </a:lnTo>
                <a:lnTo>
                  <a:pt x="102" y="720"/>
                </a:lnTo>
                <a:lnTo>
                  <a:pt x="102" y="718"/>
                </a:lnTo>
                <a:lnTo>
                  <a:pt x="104" y="718"/>
                </a:lnTo>
                <a:lnTo>
                  <a:pt x="106" y="718"/>
                </a:lnTo>
                <a:lnTo>
                  <a:pt x="106" y="716"/>
                </a:lnTo>
                <a:lnTo>
                  <a:pt x="108" y="716"/>
                </a:lnTo>
                <a:lnTo>
                  <a:pt x="110" y="714"/>
                </a:lnTo>
                <a:lnTo>
                  <a:pt x="112" y="714"/>
                </a:lnTo>
                <a:close/>
                <a:moveTo>
                  <a:pt x="544" y="0"/>
                </a:moveTo>
                <a:lnTo>
                  <a:pt x="545" y="2"/>
                </a:lnTo>
                <a:lnTo>
                  <a:pt x="547" y="2"/>
                </a:lnTo>
                <a:lnTo>
                  <a:pt x="549" y="2"/>
                </a:lnTo>
                <a:lnTo>
                  <a:pt x="551" y="2"/>
                </a:lnTo>
                <a:lnTo>
                  <a:pt x="553" y="2"/>
                </a:lnTo>
                <a:lnTo>
                  <a:pt x="555" y="2"/>
                </a:lnTo>
                <a:lnTo>
                  <a:pt x="555" y="3"/>
                </a:lnTo>
                <a:lnTo>
                  <a:pt x="557" y="3"/>
                </a:lnTo>
                <a:lnTo>
                  <a:pt x="559" y="3"/>
                </a:lnTo>
                <a:lnTo>
                  <a:pt x="559" y="5"/>
                </a:lnTo>
                <a:lnTo>
                  <a:pt x="559" y="7"/>
                </a:lnTo>
                <a:lnTo>
                  <a:pt x="557" y="7"/>
                </a:lnTo>
                <a:lnTo>
                  <a:pt x="557" y="9"/>
                </a:lnTo>
                <a:lnTo>
                  <a:pt x="559" y="9"/>
                </a:lnTo>
                <a:lnTo>
                  <a:pt x="561" y="9"/>
                </a:lnTo>
                <a:lnTo>
                  <a:pt x="563" y="9"/>
                </a:lnTo>
                <a:lnTo>
                  <a:pt x="565" y="9"/>
                </a:lnTo>
                <a:lnTo>
                  <a:pt x="567" y="9"/>
                </a:lnTo>
                <a:lnTo>
                  <a:pt x="569" y="9"/>
                </a:lnTo>
                <a:lnTo>
                  <a:pt x="570" y="9"/>
                </a:lnTo>
                <a:lnTo>
                  <a:pt x="572" y="9"/>
                </a:lnTo>
                <a:lnTo>
                  <a:pt x="574" y="11"/>
                </a:lnTo>
                <a:lnTo>
                  <a:pt x="576" y="11"/>
                </a:lnTo>
                <a:lnTo>
                  <a:pt x="578" y="11"/>
                </a:lnTo>
                <a:lnTo>
                  <a:pt x="580" y="11"/>
                </a:lnTo>
                <a:lnTo>
                  <a:pt x="582" y="11"/>
                </a:lnTo>
                <a:lnTo>
                  <a:pt x="584" y="13"/>
                </a:lnTo>
                <a:lnTo>
                  <a:pt x="586" y="13"/>
                </a:lnTo>
                <a:lnTo>
                  <a:pt x="586" y="15"/>
                </a:lnTo>
                <a:lnTo>
                  <a:pt x="586" y="17"/>
                </a:lnTo>
                <a:lnTo>
                  <a:pt x="586" y="19"/>
                </a:lnTo>
                <a:lnTo>
                  <a:pt x="586" y="21"/>
                </a:lnTo>
                <a:lnTo>
                  <a:pt x="588" y="21"/>
                </a:lnTo>
                <a:lnTo>
                  <a:pt x="588" y="23"/>
                </a:lnTo>
                <a:lnTo>
                  <a:pt x="590" y="23"/>
                </a:lnTo>
                <a:lnTo>
                  <a:pt x="592" y="23"/>
                </a:lnTo>
                <a:lnTo>
                  <a:pt x="593" y="23"/>
                </a:lnTo>
                <a:lnTo>
                  <a:pt x="593" y="25"/>
                </a:lnTo>
                <a:lnTo>
                  <a:pt x="595" y="25"/>
                </a:lnTo>
                <a:lnTo>
                  <a:pt x="597" y="25"/>
                </a:lnTo>
                <a:lnTo>
                  <a:pt x="597" y="27"/>
                </a:lnTo>
                <a:lnTo>
                  <a:pt x="599" y="28"/>
                </a:lnTo>
                <a:lnTo>
                  <a:pt x="599" y="30"/>
                </a:lnTo>
                <a:lnTo>
                  <a:pt x="599" y="32"/>
                </a:lnTo>
                <a:lnTo>
                  <a:pt x="599" y="34"/>
                </a:lnTo>
                <a:lnTo>
                  <a:pt x="599" y="36"/>
                </a:lnTo>
                <a:lnTo>
                  <a:pt x="597" y="38"/>
                </a:lnTo>
                <a:lnTo>
                  <a:pt x="599" y="40"/>
                </a:lnTo>
                <a:lnTo>
                  <a:pt x="601" y="40"/>
                </a:lnTo>
                <a:lnTo>
                  <a:pt x="601" y="42"/>
                </a:lnTo>
                <a:lnTo>
                  <a:pt x="603" y="42"/>
                </a:lnTo>
                <a:lnTo>
                  <a:pt x="603" y="44"/>
                </a:lnTo>
                <a:lnTo>
                  <a:pt x="603" y="46"/>
                </a:lnTo>
                <a:lnTo>
                  <a:pt x="603" y="48"/>
                </a:lnTo>
                <a:lnTo>
                  <a:pt x="603" y="50"/>
                </a:lnTo>
                <a:lnTo>
                  <a:pt x="603" y="51"/>
                </a:lnTo>
                <a:lnTo>
                  <a:pt x="605" y="51"/>
                </a:lnTo>
                <a:lnTo>
                  <a:pt x="605" y="53"/>
                </a:lnTo>
                <a:lnTo>
                  <a:pt x="605" y="55"/>
                </a:lnTo>
                <a:lnTo>
                  <a:pt x="607" y="59"/>
                </a:lnTo>
                <a:lnTo>
                  <a:pt x="607" y="63"/>
                </a:lnTo>
                <a:lnTo>
                  <a:pt x="615" y="78"/>
                </a:lnTo>
                <a:lnTo>
                  <a:pt x="617" y="82"/>
                </a:lnTo>
                <a:lnTo>
                  <a:pt x="622" y="90"/>
                </a:lnTo>
                <a:lnTo>
                  <a:pt x="622" y="92"/>
                </a:lnTo>
                <a:lnTo>
                  <a:pt x="626" y="98"/>
                </a:lnTo>
                <a:lnTo>
                  <a:pt x="630" y="100"/>
                </a:lnTo>
                <a:lnTo>
                  <a:pt x="632" y="103"/>
                </a:lnTo>
                <a:lnTo>
                  <a:pt x="634" y="103"/>
                </a:lnTo>
                <a:lnTo>
                  <a:pt x="638" y="107"/>
                </a:lnTo>
                <a:lnTo>
                  <a:pt x="641" y="109"/>
                </a:lnTo>
                <a:lnTo>
                  <a:pt x="645" y="111"/>
                </a:lnTo>
                <a:lnTo>
                  <a:pt x="651" y="113"/>
                </a:lnTo>
                <a:lnTo>
                  <a:pt x="655" y="115"/>
                </a:lnTo>
                <a:lnTo>
                  <a:pt x="657" y="115"/>
                </a:lnTo>
                <a:lnTo>
                  <a:pt x="674" y="123"/>
                </a:lnTo>
                <a:lnTo>
                  <a:pt x="674" y="124"/>
                </a:lnTo>
                <a:lnTo>
                  <a:pt x="672" y="126"/>
                </a:lnTo>
                <a:lnTo>
                  <a:pt x="666" y="130"/>
                </a:lnTo>
                <a:lnTo>
                  <a:pt x="663" y="134"/>
                </a:lnTo>
                <a:lnTo>
                  <a:pt x="659" y="138"/>
                </a:lnTo>
                <a:lnTo>
                  <a:pt x="659" y="140"/>
                </a:lnTo>
                <a:lnTo>
                  <a:pt x="657" y="144"/>
                </a:lnTo>
                <a:lnTo>
                  <a:pt x="657" y="146"/>
                </a:lnTo>
                <a:lnTo>
                  <a:pt x="653" y="153"/>
                </a:lnTo>
                <a:lnTo>
                  <a:pt x="649" y="161"/>
                </a:lnTo>
                <a:lnTo>
                  <a:pt x="647" y="169"/>
                </a:lnTo>
                <a:lnTo>
                  <a:pt x="643" y="174"/>
                </a:lnTo>
                <a:lnTo>
                  <a:pt x="640" y="184"/>
                </a:lnTo>
                <a:lnTo>
                  <a:pt x="636" y="186"/>
                </a:lnTo>
                <a:lnTo>
                  <a:pt x="634" y="188"/>
                </a:lnTo>
                <a:lnTo>
                  <a:pt x="628" y="192"/>
                </a:lnTo>
                <a:lnTo>
                  <a:pt x="626" y="192"/>
                </a:lnTo>
                <a:lnTo>
                  <a:pt x="622" y="196"/>
                </a:lnTo>
                <a:lnTo>
                  <a:pt x="620" y="197"/>
                </a:lnTo>
                <a:lnTo>
                  <a:pt x="615" y="207"/>
                </a:lnTo>
                <a:lnTo>
                  <a:pt x="611" y="211"/>
                </a:lnTo>
                <a:lnTo>
                  <a:pt x="611" y="213"/>
                </a:lnTo>
                <a:lnTo>
                  <a:pt x="609" y="213"/>
                </a:lnTo>
                <a:lnTo>
                  <a:pt x="609" y="215"/>
                </a:lnTo>
                <a:lnTo>
                  <a:pt x="607" y="215"/>
                </a:lnTo>
                <a:lnTo>
                  <a:pt x="599" y="222"/>
                </a:lnTo>
                <a:lnTo>
                  <a:pt x="597" y="224"/>
                </a:lnTo>
                <a:lnTo>
                  <a:pt x="592" y="230"/>
                </a:lnTo>
                <a:lnTo>
                  <a:pt x="588" y="232"/>
                </a:lnTo>
                <a:lnTo>
                  <a:pt x="580" y="234"/>
                </a:lnTo>
                <a:lnTo>
                  <a:pt x="578" y="236"/>
                </a:lnTo>
                <a:lnTo>
                  <a:pt x="574" y="242"/>
                </a:lnTo>
                <a:lnTo>
                  <a:pt x="569" y="245"/>
                </a:lnTo>
                <a:lnTo>
                  <a:pt x="567" y="247"/>
                </a:lnTo>
                <a:lnTo>
                  <a:pt x="563" y="251"/>
                </a:lnTo>
                <a:lnTo>
                  <a:pt x="561" y="251"/>
                </a:lnTo>
                <a:lnTo>
                  <a:pt x="559" y="253"/>
                </a:lnTo>
                <a:lnTo>
                  <a:pt x="555" y="255"/>
                </a:lnTo>
                <a:lnTo>
                  <a:pt x="555" y="261"/>
                </a:lnTo>
                <a:lnTo>
                  <a:pt x="551" y="265"/>
                </a:lnTo>
                <a:lnTo>
                  <a:pt x="549" y="272"/>
                </a:lnTo>
                <a:lnTo>
                  <a:pt x="547" y="278"/>
                </a:lnTo>
                <a:lnTo>
                  <a:pt x="544" y="284"/>
                </a:lnTo>
                <a:lnTo>
                  <a:pt x="542" y="288"/>
                </a:lnTo>
                <a:lnTo>
                  <a:pt x="542" y="290"/>
                </a:lnTo>
                <a:lnTo>
                  <a:pt x="542" y="297"/>
                </a:lnTo>
                <a:lnTo>
                  <a:pt x="542" y="299"/>
                </a:lnTo>
                <a:lnTo>
                  <a:pt x="540" y="305"/>
                </a:lnTo>
                <a:lnTo>
                  <a:pt x="540" y="315"/>
                </a:lnTo>
                <a:lnTo>
                  <a:pt x="538" y="322"/>
                </a:lnTo>
                <a:lnTo>
                  <a:pt x="538" y="326"/>
                </a:lnTo>
                <a:lnTo>
                  <a:pt x="536" y="326"/>
                </a:lnTo>
                <a:lnTo>
                  <a:pt x="538" y="328"/>
                </a:lnTo>
                <a:lnTo>
                  <a:pt x="540" y="332"/>
                </a:lnTo>
                <a:lnTo>
                  <a:pt x="540" y="336"/>
                </a:lnTo>
                <a:lnTo>
                  <a:pt x="542" y="336"/>
                </a:lnTo>
                <a:lnTo>
                  <a:pt x="542" y="338"/>
                </a:lnTo>
                <a:lnTo>
                  <a:pt x="544" y="340"/>
                </a:lnTo>
                <a:lnTo>
                  <a:pt x="551" y="343"/>
                </a:lnTo>
                <a:lnTo>
                  <a:pt x="559" y="345"/>
                </a:lnTo>
                <a:lnTo>
                  <a:pt x="570" y="351"/>
                </a:lnTo>
                <a:lnTo>
                  <a:pt x="576" y="353"/>
                </a:lnTo>
                <a:lnTo>
                  <a:pt x="578" y="355"/>
                </a:lnTo>
                <a:lnTo>
                  <a:pt x="582" y="355"/>
                </a:lnTo>
                <a:lnTo>
                  <a:pt x="582" y="357"/>
                </a:lnTo>
                <a:lnTo>
                  <a:pt x="584" y="357"/>
                </a:lnTo>
                <a:lnTo>
                  <a:pt x="590" y="361"/>
                </a:lnTo>
                <a:lnTo>
                  <a:pt x="593" y="366"/>
                </a:lnTo>
                <a:lnTo>
                  <a:pt x="595" y="366"/>
                </a:lnTo>
                <a:lnTo>
                  <a:pt x="601" y="368"/>
                </a:lnTo>
                <a:lnTo>
                  <a:pt x="615" y="370"/>
                </a:lnTo>
                <a:lnTo>
                  <a:pt x="620" y="368"/>
                </a:lnTo>
                <a:lnTo>
                  <a:pt x="622" y="368"/>
                </a:lnTo>
                <a:lnTo>
                  <a:pt x="632" y="368"/>
                </a:lnTo>
                <a:lnTo>
                  <a:pt x="638" y="366"/>
                </a:lnTo>
                <a:lnTo>
                  <a:pt x="645" y="366"/>
                </a:lnTo>
                <a:lnTo>
                  <a:pt x="649" y="366"/>
                </a:lnTo>
                <a:lnTo>
                  <a:pt x="655" y="368"/>
                </a:lnTo>
                <a:lnTo>
                  <a:pt x="657" y="368"/>
                </a:lnTo>
                <a:lnTo>
                  <a:pt x="659" y="370"/>
                </a:lnTo>
                <a:lnTo>
                  <a:pt x="661" y="370"/>
                </a:lnTo>
                <a:lnTo>
                  <a:pt x="663" y="372"/>
                </a:lnTo>
                <a:lnTo>
                  <a:pt x="665" y="372"/>
                </a:lnTo>
                <a:lnTo>
                  <a:pt x="666" y="374"/>
                </a:lnTo>
                <a:lnTo>
                  <a:pt x="668" y="376"/>
                </a:lnTo>
                <a:lnTo>
                  <a:pt x="668" y="378"/>
                </a:lnTo>
                <a:lnTo>
                  <a:pt x="668" y="382"/>
                </a:lnTo>
                <a:lnTo>
                  <a:pt x="668" y="384"/>
                </a:lnTo>
                <a:lnTo>
                  <a:pt x="668" y="386"/>
                </a:lnTo>
                <a:lnTo>
                  <a:pt x="670" y="388"/>
                </a:lnTo>
                <a:lnTo>
                  <a:pt x="670" y="390"/>
                </a:lnTo>
                <a:lnTo>
                  <a:pt x="668" y="390"/>
                </a:lnTo>
                <a:lnTo>
                  <a:pt x="668" y="391"/>
                </a:lnTo>
                <a:lnTo>
                  <a:pt x="668" y="393"/>
                </a:lnTo>
                <a:lnTo>
                  <a:pt x="668" y="395"/>
                </a:lnTo>
                <a:lnTo>
                  <a:pt x="668" y="399"/>
                </a:lnTo>
                <a:lnTo>
                  <a:pt x="668" y="403"/>
                </a:lnTo>
                <a:lnTo>
                  <a:pt x="668" y="407"/>
                </a:lnTo>
                <a:lnTo>
                  <a:pt x="670" y="409"/>
                </a:lnTo>
                <a:lnTo>
                  <a:pt x="668" y="415"/>
                </a:lnTo>
                <a:lnTo>
                  <a:pt x="668" y="416"/>
                </a:lnTo>
                <a:lnTo>
                  <a:pt x="666" y="418"/>
                </a:lnTo>
                <a:lnTo>
                  <a:pt x="665" y="424"/>
                </a:lnTo>
                <a:lnTo>
                  <a:pt x="666" y="428"/>
                </a:lnTo>
                <a:lnTo>
                  <a:pt x="668" y="432"/>
                </a:lnTo>
                <a:lnTo>
                  <a:pt x="666" y="436"/>
                </a:lnTo>
                <a:lnTo>
                  <a:pt x="666" y="438"/>
                </a:lnTo>
                <a:lnTo>
                  <a:pt x="665" y="443"/>
                </a:lnTo>
                <a:lnTo>
                  <a:pt x="663" y="445"/>
                </a:lnTo>
                <a:lnTo>
                  <a:pt x="661" y="451"/>
                </a:lnTo>
                <a:lnTo>
                  <a:pt x="659" y="453"/>
                </a:lnTo>
                <a:lnTo>
                  <a:pt x="659" y="455"/>
                </a:lnTo>
                <a:lnTo>
                  <a:pt x="657" y="457"/>
                </a:lnTo>
                <a:lnTo>
                  <a:pt x="655" y="459"/>
                </a:lnTo>
                <a:lnTo>
                  <a:pt x="653" y="461"/>
                </a:lnTo>
                <a:lnTo>
                  <a:pt x="651" y="463"/>
                </a:lnTo>
                <a:lnTo>
                  <a:pt x="651" y="464"/>
                </a:lnTo>
                <a:lnTo>
                  <a:pt x="651" y="466"/>
                </a:lnTo>
                <a:lnTo>
                  <a:pt x="651" y="470"/>
                </a:lnTo>
                <a:lnTo>
                  <a:pt x="651" y="472"/>
                </a:lnTo>
                <a:lnTo>
                  <a:pt x="651" y="474"/>
                </a:lnTo>
                <a:lnTo>
                  <a:pt x="651" y="476"/>
                </a:lnTo>
                <a:lnTo>
                  <a:pt x="651" y="478"/>
                </a:lnTo>
                <a:lnTo>
                  <a:pt x="653" y="478"/>
                </a:lnTo>
                <a:lnTo>
                  <a:pt x="653" y="480"/>
                </a:lnTo>
                <a:lnTo>
                  <a:pt x="651" y="480"/>
                </a:lnTo>
                <a:lnTo>
                  <a:pt x="653" y="489"/>
                </a:lnTo>
                <a:lnTo>
                  <a:pt x="653" y="491"/>
                </a:lnTo>
                <a:lnTo>
                  <a:pt x="657" y="497"/>
                </a:lnTo>
                <a:lnTo>
                  <a:pt x="661" y="501"/>
                </a:lnTo>
                <a:lnTo>
                  <a:pt x="665" y="507"/>
                </a:lnTo>
                <a:lnTo>
                  <a:pt x="668" y="512"/>
                </a:lnTo>
                <a:lnTo>
                  <a:pt x="672" y="514"/>
                </a:lnTo>
                <a:lnTo>
                  <a:pt x="676" y="518"/>
                </a:lnTo>
                <a:lnTo>
                  <a:pt x="682" y="526"/>
                </a:lnTo>
                <a:lnTo>
                  <a:pt x="684" y="532"/>
                </a:lnTo>
                <a:lnTo>
                  <a:pt x="686" y="534"/>
                </a:lnTo>
                <a:lnTo>
                  <a:pt x="695" y="537"/>
                </a:lnTo>
                <a:lnTo>
                  <a:pt x="703" y="539"/>
                </a:lnTo>
                <a:lnTo>
                  <a:pt x="707" y="541"/>
                </a:lnTo>
                <a:lnTo>
                  <a:pt x="709" y="541"/>
                </a:lnTo>
                <a:lnTo>
                  <a:pt x="716" y="539"/>
                </a:lnTo>
                <a:lnTo>
                  <a:pt x="718" y="539"/>
                </a:lnTo>
                <a:lnTo>
                  <a:pt x="720" y="539"/>
                </a:lnTo>
                <a:lnTo>
                  <a:pt x="722" y="539"/>
                </a:lnTo>
                <a:lnTo>
                  <a:pt x="728" y="539"/>
                </a:lnTo>
                <a:lnTo>
                  <a:pt x="730" y="539"/>
                </a:lnTo>
                <a:lnTo>
                  <a:pt x="734" y="539"/>
                </a:lnTo>
                <a:lnTo>
                  <a:pt x="736" y="539"/>
                </a:lnTo>
                <a:lnTo>
                  <a:pt x="739" y="537"/>
                </a:lnTo>
                <a:lnTo>
                  <a:pt x="747" y="534"/>
                </a:lnTo>
                <a:lnTo>
                  <a:pt x="749" y="534"/>
                </a:lnTo>
                <a:lnTo>
                  <a:pt x="751" y="534"/>
                </a:lnTo>
                <a:lnTo>
                  <a:pt x="753" y="534"/>
                </a:lnTo>
                <a:lnTo>
                  <a:pt x="755" y="534"/>
                </a:lnTo>
                <a:lnTo>
                  <a:pt x="757" y="534"/>
                </a:lnTo>
                <a:lnTo>
                  <a:pt x="759" y="536"/>
                </a:lnTo>
                <a:lnTo>
                  <a:pt x="762" y="541"/>
                </a:lnTo>
                <a:lnTo>
                  <a:pt x="762" y="543"/>
                </a:lnTo>
                <a:lnTo>
                  <a:pt x="762" y="545"/>
                </a:lnTo>
                <a:lnTo>
                  <a:pt x="762" y="547"/>
                </a:lnTo>
                <a:lnTo>
                  <a:pt x="762" y="549"/>
                </a:lnTo>
                <a:lnTo>
                  <a:pt x="761" y="549"/>
                </a:lnTo>
                <a:lnTo>
                  <a:pt x="762" y="553"/>
                </a:lnTo>
                <a:lnTo>
                  <a:pt x="761" y="557"/>
                </a:lnTo>
                <a:lnTo>
                  <a:pt x="761" y="568"/>
                </a:lnTo>
                <a:lnTo>
                  <a:pt x="762" y="568"/>
                </a:lnTo>
                <a:lnTo>
                  <a:pt x="762" y="570"/>
                </a:lnTo>
                <a:lnTo>
                  <a:pt x="762" y="574"/>
                </a:lnTo>
                <a:lnTo>
                  <a:pt x="762" y="582"/>
                </a:lnTo>
                <a:lnTo>
                  <a:pt x="762" y="589"/>
                </a:lnTo>
                <a:lnTo>
                  <a:pt x="761" y="593"/>
                </a:lnTo>
                <a:lnTo>
                  <a:pt x="766" y="599"/>
                </a:lnTo>
                <a:lnTo>
                  <a:pt x="774" y="607"/>
                </a:lnTo>
                <a:lnTo>
                  <a:pt x="776" y="616"/>
                </a:lnTo>
                <a:lnTo>
                  <a:pt x="785" y="624"/>
                </a:lnTo>
                <a:lnTo>
                  <a:pt x="793" y="632"/>
                </a:lnTo>
                <a:lnTo>
                  <a:pt x="803" y="641"/>
                </a:lnTo>
                <a:lnTo>
                  <a:pt x="807" y="657"/>
                </a:lnTo>
                <a:lnTo>
                  <a:pt x="809" y="670"/>
                </a:lnTo>
                <a:lnTo>
                  <a:pt x="812" y="681"/>
                </a:lnTo>
                <a:lnTo>
                  <a:pt x="814" y="683"/>
                </a:lnTo>
                <a:lnTo>
                  <a:pt x="822" y="693"/>
                </a:lnTo>
                <a:lnTo>
                  <a:pt x="826" y="701"/>
                </a:lnTo>
                <a:lnTo>
                  <a:pt x="828" y="703"/>
                </a:lnTo>
                <a:lnTo>
                  <a:pt x="830" y="705"/>
                </a:lnTo>
                <a:lnTo>
                  <a:pt x="830" y="706"/>
                </a:lnTo>
                <a:lnTo>
                  <a:pt x="830" y="708"/>
                </a:lnTo>
                <a:lnTo>
                  <a:pt x="835" y="722"/>
                </a:lnTo>
                <a:lnTo>
                  <a:pt x="843" y="728"/>
                </a:lnTo>
                <a:lnTo>
                  <a:pt x="839" y="731"/>
                </a:lnTo>
                <a:lnTo>
                  <a:pt x="837" y="733"/>
                </a:lnTo>
                <a:lnTo>
                  <a:pt x="833" y="735"/>
                </a:lnTo>
                <a:lnTo>
                  <a:pt x="828" y="737"/>
                </a:lnTo>
                <a:lnTo>
                  <a:pt x="824" y="741"/>
                </a:lnTo>
                <a:lnTo>
                  <a:pt x="822" y="745"/>
                </a:lnTo>
                <a:lnTo>
                  <a:pt x="822" y="753"/>
                </a:lnTo>
                <a:lnTo>
                  <a:pt x="822" y="754"/>
                </a:lnTo>
                <a:lnTo>
                  <a:pt x="826" y="758"/>
                </a:lnTo>
                <a:lnTo>
                  <a:pt x="824" y="764"/>
                </a:lnTo>
                <a:lnTo>
                  <a:pt x="824" y="770"/>
                </a:lnTo>
                <a:lnTo>
                  <a:pt x="824" y="774"/>
                </a:lnTo>
                <a:lnTo>
                  <a:pt x="826" y="774"/>
                </a:lnTo>
                <a:lnTo>
                  <a:pt x="832" y="776"/>
                </a:lnTo>
                <a:lnTo>
                  <a:pt x="837" y="776"/>
                </a:lnTo>
                <a:lnTo>
                  <a:pt x="843" y="776"/>
                </a:lnTo>
                <a:lnTo>
                  <a:pt x="847" y="779"/>
                </a:lnTo>
                <a:lnTo>
                  <a:pt x="847" y="783"/>
                </a:lnTo>
                <a:lnTo>
                  <a:pt x="845" y="783"/>
                </a:lnTo>
                <a:lnTo>
                  <a:pt x="841" y="785"/>
                </a:lnTo>
                <a:lnTo>
                  <a:pt x="839" y="785"/>
                </a:lnTo>
                <a:lnTo>
                  <a:pt x="837" y="787"/>
                </a:lnTo>
                <a:lnTo>
                  <a:pt x="835" y="787"/>
                </a:lnTo>
                <a:lnTo>
                  <a:pt x="835" y="789"/>
                </a:lnTo>
                <a:lnTo>
                  <a:pt x="832" y="791"/>
                </a:lnTo>
                <a:lnTo>
                  <a:pt x="830" y="793"/>
                </a:lnTo>
                <a:lnTo>
                  <a:pt x="828" y="793"/>
                </a:lnTo>
                <a:lnTo>
                  <a:pt x="824" y="791"/>
                </a:lnTo>
                <a:lnTo>
                  <a:pt x="822" y="791"/>
                </a:lnTo>
                <a:lnTo>
                  <a:pt x="820" y="791"/>
                </a:lnTo>
                <a:lnTo>
                  <a:pt x="818" y="793"/>
                </a:lnTo>
                <a:lnTo>
                  <a:pt x="816" y="793"/>
                </a:lnTo>
                <a:lnTo>
                  <a:pt x="812" y="795"/>
                </a:lnTo>
                <a:lnTo>
                  <a:pt x="810" y="797"/>
                </a:lnTo>
                <a:lnTo>
                  <a:pt x="809" y="797"/>
                </a:lnTo>
                <a:lnTo>
                  <a:pt x="807" y="799"/>
                </a:lnTo>
                <a:lnTo>
                  <a:pt x="801" y="799"/>
                </a:lnTo>
                <a:lnTo>
                  <a:pt x="799" y="801"/>
                </a:lnTo>
                <a:lnTo>
                  <a:pt x="797" y="803"/>
                </a:lnTo>
                <a:lnTo>
                  <a:pt x="797" y="804"/>
                </a:lnTo>
                <a:lnTo>
                  <a:pt x="801" y="806"/>
                </a:lnTo>
                <a:lnTo>
                  <a:pt x="803" y="806"/>
                </a:lnTo>
                <a:lnTo>
                  <a:pt x="805" y="808"/>
                </a:lnTo>
                <a:lnTo>
                  <a:pt x="805" y="810"/>
                </a:lnTo>
                <a:lnTo>
                  <a:pt x="797" y="812"/>
                </a:lnTo>
                <a:lnTo>
                  <a:pt x="791" y="814"/>
                </a:lnTo>
                <a:lnTo>
                  <a:pt x="785" y="816"/>
                </a:lnTo>
                <a:lnTo>
                  <a:pt x="782" y="816"/>
                </a:lnTo>
                <a:lnTo>
                  <a:pt x="780" y="818"/>
                </a:lnTo>
                <a:lnTo>
                  <a:pt x="776" y="816"/>
                </a:lnTo>
                <a:lnTo>
                  <a:pt x="766" y="818"/>
                </a:lnTo>
                <a:lnTo>
                  <a:pt x="762" y="816"/>
                </a:lnTo>
                <a:lnTo>
                  <a:pt x="759" y="816"/>
                </a:lnTo>
                <a:lnTo>
                  <a:pt x="755" y="814"/>
                </a:lnTo>
                <a:lnTo>
                  <a:pt x="751" y="814"/>
                </a:lnTo>
                <a:lnTo>
                  <a:pt x="749" y="814"/>
                </a:lnTo>
                <a:lnTo>
                  <a:pt x="745" y="812"/>
                </a:lnTo>
                <a:lnTo>
                  <a:pt x="741" y="810"/>
                </a:lnTo>
                <a:lnTo>
                  <a:pt x="741" y="808"/>
                </a:lnTo>
                <a:lnTo>
                  <a:pt x="745" y="804"/>
                </a:lnTo>
                <a:lnTo>
                  <a:pt x="743" y="804"/>
                </a:lnTo>
                <a:lnTo>
                  <a:pt x="741" y="804"/>
                </a:lnTo>
                <a:lnTo>
                  <a:pt x="743" y="803"/>
                </a:lnTo>
                <a:lnTo>
                  <a:pt x="745" y="801"/>
                </a:lnTo>
                <a:lnTo>
                  <a:pt x="745" y="799"/>
                </a:lnTo>
                <a:lnTo>
                  <a:pt x="743" y="799"/>
                </a:lnTo>
                <a:lnTo>
                  <a:pt x="741" y="795"/>
                </a:lnTo>
                <a:lnTo>
                  <a:pt x="741" y="793"/>
                </a:lnTo>
                <a:lnTo>
                  <a:pt x="743" y="791"/>
                </a:lnTo>
                <a:lnTo>
                  <a:pt x="745" y="789"/>
                </a:lnTo>
                <a:lnTo>
                  <a:pt x="745" y="787"/>
                </a:lnTo>
                <a:lnTo>
                  <a:pt x="747" y="787"/>
                </a:lnTo>
                <a:lnTo>
                  <a:pt x="747" y="783"/>
                </a:lnTo>
                <a:lnTo>
                  <a:pt x="747" y="781"/>
                </a:lnTo>
                <a:lnTo>
                  <a:pt x="745" y="779"/>
                </a:lnTo>
                <a:lnTo>
                  <a:pt x="741" y="779"/>
                </a:lnTo>
                <a:lnTo>
                  <a:pt x="739" y="779"/>
                </a:lnTo>
                <a:lnTo>
                  <a:pt x="736" y="781"/>
                </a:lnTo>
                <a:lnTo>
                  <a:pt x="734" y="781"/>
                </a:lnTo>
                <a:lnTo>
                  <a:pt x="732" y="783"/>
                </a:lnTo>
                <a:lnTo>
                  <a:pt x="728" y="783"/>
                </a:lnTo>
                <a:lnTo>
                  <a:pt x="726" y="785"/>
                </a:lnTo>
                <a:lnTo>
                  <a:pt x="724" y="787"/>
                </a:lnTo>
                <a:lnTo>
                  <a:pt x="722" y="787"/>
                </a:lnTo>
                <a:lnTo>
                  <a:pt x="718" y="787"/>
                </a:lnTo>
                <a:lnTo>
                  <a:pt x="714" y="787"/>
                </a:lnTo>
                <a:lnTo>
                  <a:pt x="713" y="789"/>
                </a:lnTo>
                <a:lnTo>
                  <a:pt x="711" y="789"/>
                </a:lnTo>
                <a:lnTo>
                  <a:pt x="705" y="793"/>
                </a:lnTo>
                <a:lnTo>
                  <a:pt x="699" y="793"/>
                </a:lnTo>
                <a:lnTo>
                  <a:pt x="695" y="793"/>
                </a:lnTo>
                <a:lnTo>
                  <a:pt x="693" y="795"/>
                </a:lnTo>
                <a:lnTo>
                  <a:pt x="691" y="795"/>
                </a:lnTo>
                <a:lnTo>
                  <a:pt x="688" y="797"/>
                </a:lnTo>
                <a:lnTo>
                  <a:pt x="682" y="799"/>
                </a:lnTo>
                <a:lnTo>
                  <a:pt x="678" y="799"/>
                </a:lnTo>
                <a:lnTo>
                  <a:pt x="674" y="801"/>
                </a:lnTo>
                <a:lnTo>
                  <a:pt x="670" y="803"/>
                </a:lnTo>
                <a:lnTo>
                  <a:pt x="666" y="803"/>
                </a:lnTo>
                <a:lnTo>
                  <a:pt x="663" y="803"/>
                </a:lnTo>
                <a:lnTo>
                  <a:pt x="661" y="803"/>
                </a:lnTo>
                <a:lnTo>
                  <a:pt x="659" y="803"/>
                </a:lnTo>
                <a:lnTo>
                  <a:pt x="657" y="804"/>
                </a:lnTo>
                <a:lnTo>
                  <a:pt x="655" y="806"/>
                </a:lnTo>
                <a:lnTo>
                  <a:pt x="653" y="808"/>
                </a:lnTo>
                <a:lnTo>
                  <a:pt x="653" y="810"/>
                </a:lnTo>
                <a:lnTo>
                  <a:pt x="651" y="812"/>
                </a:lnTo>
                <a:lnTo>
                  <a:pt x="651" y="814"/>
                </a:lnTo>
                <a:lnTo>
                  <a:pt x="649" y="816"/>
                </a:lnTo>
                <a:lnTo>
                  <a:pt x="649" y="818"/>
                </a:lnTo>
                <a:lnTo>
                  <a:pt x="645" y="822"/>
                </a:lnTo>
                <a:lnTo>
                  <a:pt x="645" y="824"/>
                </a:lnTo>
                <a:lnTo>
                  <a:pt x="641" y="826"/>
                </a:lnTo>
                <a:lnTo>
                  <a:pt x="638" y="827"/>
                </a:lnTo>
                <a:lnTo>
                  <a:pt x="636" y="827"/>
                </a:lnTo>
                <a:lnTo>
                  <a:pt x="632" y="827"/>
                </a:lnTo>
                <a:lnTo>
                  <a:pt x="630" y="827"/>
                </a:lnTo>
                <a:lnTo>
                  <a:pt x="626" y="827"/>
                </a:lnTo>
                <a:lnTo>
                  <a:pt x="620" y="827"/>
                </a:lnTo>
                <a:lnTo>
                  <a:pt x="618" y="827"/>
                </a:lnTo>
                <a:lnTo>
                  <a:pt x="617" y="827"/>
                </a:lnTo>
                <a:lnTo>
                  <a:pt x="607" y="827"/>
                </a:lnTo>
                <a:lnTo>
                  <a:pt x="603" y="827"/>
                </a:lnTo>
                <a:lnTo>
                  <a:pt x="599" y="827"/>
                </a:lnTo>
                <a:lnTo>
                  <a:pt x="597" y="827"/>
                </a:lnTo>
                <a:lnTo>
                  <a:pt x="593" y="827"/>
                </a:lnTo>
                <a:lnTo>
                  <a:pt x="588" y="827"/>
                </a:lnTo>
                <a:lnTo>
                  <a:pt x="584" y="826"/>
                </a:lnTo>
                <a:lnTo>
                  <a:pt x="582" y="826"/>
                </a:lnTo>
                <a:lnTo>
                  <a:pt x="580" y="826"/>
                </a:lnTo>
                <a:lnTo>
                  <a:pt x="578" y="822"/>
                </a:lnTo>
                <a:lnTo>
                  <a:pt x="576" y="822"/>
                </a:lnTo>
                <a:lnTo>
                  <a:pt x="572" y="818"/>
                </a:lnTo>
                <a:lnTo>
                  <a:pt x="570" y="818"/>
                </a:lnTo>
                <a:lnTo>
                  <a:pt x="570" y="816"/>
                </a:lnTo>
                <a:lnTo>
                  <a:pt x="563" y="810"/>
                </a:lnTo>
                <a:lnTo>
                  <a:pt x="561" y="810"/>
                </a:lnTo>
                <a:lnTo>
                  <a:pt x="559" y="806"/>
                </a:lnTo>
                <a:lnTo>
                  <a:pt x="557" y="804"/>
                </a:lnTo>
                <a:lnTo>
                  <a:pt x="553" y="806"/>
                </a:lnTo>
                <a:lnTo>
                  <a:pt x="551" y="806"/>
                </a:lnTo>
                <a:lnTo>
                  <a:pt x="549" y="806"/>
                </a:lnTo>
                <a:lnTo>
                  <a:pt x="547" y="808"/>
                </a:lnTo>
                <a:lnTo>
                  <a:pt x="545" y="808"/>
                </a:lnTo>
                <a:lnTo>
                  <a:pt x="544" y="808"/>
                </a:lnTo>
                <a:lnTo>
                  <a:pt x="540" y="810"/>
                </a:lnTo>
                <a:lnTo>
                  <a:pt x="532" y="808"/>
                </a:lnTo>
                <a:lnTo>
                  <a:pt x="528" y="808"/>
                </a:lnTo>
                <a:lnTo>
                  <a:pt x="524" y="808"/>
                </a:lnTo>
                <a:lnTo>
                  <a:pt x="521" y="808"/>
                </a:lnTo>
                <a:lnTo>
                  <a:pt x="515" y="808"/>
                </a:lnTo>
                <a:lnTo>
                  <a:pt x="511" y="808"/>
                </a:lnTo>
                <a:lnTo>
                  <a:pt x="509" y="808"/>
                </a:lnTo>
                <a:lnTo>
                  <a:pt x="507" y="808"/>
                </a:lnTo>
                <a:lnTo>
                  <a:pt x="503" y="808"/>
                </a:lnTo>
                <a:lnTo>
                  <a:pt x="499" y="808"/>
                </a:lnTo>
                <a:lnTo>
                  <a:pt x="497" y="808"/>
                </a:lnTo>
                <a:lnTo>
                  <a:pt x="496" y="808"/>
                </a:lnTo>
                <a:lnTo>
                  <a:pt x="494" y="810"/>
                </a:lnTo>
                <a:lnTo>
                  <a:pt x="492" y="810"/>
                </a:lnTo>
                <a:lnTo>
                  <a:pt x="488" y="812"/>
                </a:lnTo>
                <a:lnTo>
                  <a:pt x="486" y="814"/>
                </a:lnTo>
                <a:lnTo>
                  <a:pt x="484" y="814"/>
                </a:lnTo>
                <a:lnTo>
                  <a:pt x="482" y="814"/>
                </a:lnTo>
                <a:lnTo>
                  <a:pt x="474" y="812"/>
                </a:lnTo>
                <a:lnTo>
                  <a:pt x="469" y="810"/>
                </a:lnTo>
                <a:lnTo>
                  <a:pt x="465" y="810"/>
                </a:lnTo>
                <a:lnTo>
                  <a:pt x="465" y="808"/>
                </a:lnTo>
                <a:lnTo>
                  <a:pt x="461" y="808"/>
                </a:lnTo>
                <a:lnTo>
                  <a:pt x="459" y="810"/>
                </a:lnTo>
                <a:lnTo>
                  <a:pt x="455" y="812"/>
                </a:lnTo>
                <a:lnTo>
                  <a:pt x="449" y="814"/>
                </a:lnTo>
                <a:lnTo>
                  <a:pt x="446" y="816"/>
                </a:lnTo>
                <a:lnTo>
                  <a:pt x="440" y="816"/>
                </a:lnTo>
                <a:lnTo>
                  <a:pt x="438" y="812"/>
                </a:lnTo>
                <a:lnTo>
                  <a:pt x="436" y="810"/>
                </a:lnTo>
                <a:lnTo>
                  <a:pt x="436" y="808"/>
                </a:lnTo>
                <a:lnTo>
                  <a:pt x="434" y="804"/>
                </a:lnTo>
                <a:lnTo>
                  <a:pt x="432" y="804"/>
                </a:lnTo>
                <a:lnTo>
                  <a:pt x="430" y="804"/>
                </a:lnTo>
                <a:lnTo>
                  <a:pt x="428" y="804"/>
                </a:lnTo>
                <a:lnTo>
                  <a:pt x="426" y="806"/>
                </a:lnTo>
                <a:lnTo>
                  <a:pt x="425" y="808"/>
                </a:lnTo>
                <a:lnTo>
                  <a:pt x="423" y="812"/>
                </a:lnTo>
                <a:lnTo>
                  <a:pt x="423" y="818"/>
                </a:lnTo>
                <a:lnTo>
                  <a:pt x="421" y="820"/>
                </a:lnTo>
                <a:lnTo>
                  <a:pt x="419" y="820"/>
                </a:lnTo>
                <a:lnTo>
                  <a:pt x="417" y="820"/>
                </a:lnTo>
                <a:lnTo>
                  <a:pt x="417" y="818"/>
                </a:lnTo>
                <a:lnTo>
                  <a:pt x="415" y="814"/>
                </a:lnTo>
                <a:lnTo>
                  <a:pt x="415" y="810"/>
                </a:lnTo>
                <a:lnTo>
                  <a:pt x="413" y="804"/>
                </a:lnTo>
                <a:lnTo>
                  <a:pt x="413" y="803"/>
                </a:lnTo>
                <a:lnTo>
                  <a:pt x="411" y="801"/>
                </a:lnTo>
                <a:lnTo>
                  <a:pt x="409" y="801"/>
                </a:lnTo>
                <a:lnTo>
                  <a:pt x="407" y="801"/>
                </a:lnTo>
                <a:lnTo>
                  <a:pt x="405" y="803"/>
                </a:lnTo>
                <a:lnTo>
                  <a:pt x="403" y="803"/>
                </a:lnTo>
                <a:lnTo>
                  <a:pt x="401" y="804"/>
                </a:lnTo>
                <a:lnTo>
                  <a:pt x="401" y="808"/>
                </a:lnTo>
                <a:lnTo>
                  <a:pt x="401" y="810"/>
                </a:lnTo>
                <a:lnTo>
                  <a:pt x="401" y="812"/>
                </a:lnTo>
                <a:lnTo>
                  <a:pt x="400" y="814"/>
                </a:lnTo>
                <a:lnTo>
                  <a:pt x="401" y="816"/>
                </a:lnTo>
                <a:lnTo>
                  <a:pt x="401" y="826"/>
                </a:lnTo>
                <a:lnTo>
                  <a:pt x="400" y="827"/>
                </a:lnTo>
                <a:lnTo>
                  <a:pt x="400" y="829"/>
                </a:lnTo>
                <a:lnTo>
                  <a:pt x="400" y="831"/>
                </a:lnTo>
                <a:lnTo>
                  <a:pt x="401" y="835"/>
                </a:lnTo>
                <a:lnTo>
                  <a:pt x="401" y="837"/>
                </a:lnTo>
                <a:lnTo>
                  <a:pt x="400" y="839"/>
                </a:lnTo>
                <a:lnTo>
                  <a:pt x="400" y="845"/>
                </a:lnTo>
                <a:lnTo>
                  <a:pt x="400" y="847"/>
                </a:lnTo>
                <a:lnTo>
                  <a:pt x="400" y="849"/>
                </a:lnTo>
                <a:lnTo>
                  <a:pt x="398" y="858"/>
                </a:lnTo>
                <a:lnTo>
                  <a:pt x="398" y="864"/>
                </a:lnTo>
                <a:lnTo>
                  <a:pt x="386" y="864"/>
                </a:lnTo>
                <a:lnTo>
                  <a:pt x="377" y="864"/>
                </a:lnTo>
                <a:lnTo>
                  <a:pt x="369" y="864"/>
                </a:lnTo>
                <a:lnTo>
                  <a:pt x="361" y="864"/>
                </a:lnTo>
                <a:lnTo>
                  <a:pt x="353" y="864"/>
                </a:lnTo>
                <a:lnTo>
                  <a:pt x="346" y="864"/>
                </a:lnTo>
                <a:lnTo>
                  <a:pt x="338" y="864"/>
                </a:lnTo>
                <a:lnTo>
                  <a:pt x="330" y="864"/>
                </a:lnTo>
                <a:lnTo>
                  <a:pt x="329" y="864"/>
                </a:lnTo>
                <a:lnTo>
                  <a:pt x="327" y="864"/>
                </a:lnTo>
                <a:lnTo>
                  <a:pt x="327" y="866"/>
                </a:lnTo>
                <a:lnTo>
                  <a:pt x="327" y="868"/>
                </a:lnTo>
                <a:lnTo>
                  <a:pt x="327" y="870"/>
                </a:lnTo>
                <a:lnTo>
                  <a:pt x="325" y="870"/>
                </a:lnTo>
                <a:lnTo>
                  <a:pt x="323" y="868"/>
                </a:lnTo>
                <a:lnTo>
                  <a:pt x="325" y="868"/>
                </a:lnTo>
                <a:lnTo>
                  <a:pt x="325" y="866"/>
                </a:lnTo>
                <a:lnTo>
                  <a:pt x="323" y="866"/>
                </a:lnTo>
                <a:lnTo>
                  <a:pt x="323" y="864"/>
                </a:lnTo>
                <a:lnTo>
                  <a:pt x="323" y="862"/>
                </a:lnTo>
                <a:lnTo>
                  <a:pt x="325" y="862"/>
                </a:lnTo>
                <a:lnTo>
                  <a:pt x="327" y="860"/>
                </a:lnTo>
                <a:lnTo>
                  <a:pt x="329" y="860"/>
                </a:lnTo>
                <a:lnTo>
                  <a:pt x="327" y="858"/>
                </a:lnTo>
                <a:lnTo>
                  <a:pt x="325" y="858"/>
                </a:lnTo>
                <a:lnTo>
                  <a:pt x="323" y="860"/>
                </a:lnTo>
                <a:lnTo>
                  <a:pt x="321" y="862"/>
                </a:lnTo>
                <a:lnTo>
                  <a:pt x="319" y="862"/>
                </a:lnTo>
                <a:lnTo>
                  <a:pt x="319" y="864"/>
                </a:lnTo>
                <a:lnTo>
                  <a:pt x="319" y="866"/>
                </a:lnTo>
                <a:lnTo>
                  <a:pt x="317" y="868"/>
                </a:lnTo>
                <a:lnTo>
                  <a:pt x="317" y="870"/>
                </a:lnTo>
                <a:lnTo>
                  <a:pt x="317" y="872"/>
                </a:lnTo>
                <a:lnTo>
                  <a:pt x="317" y="870"/>
                </a:lnTo>
                <a:lnTo>
                  <a:pt x="315" y="870"/>
                </a:lnTo>
                <a:lnTo>
                  <a:pt x="315" y="872"/>
                </a:lnTo>
                <a:lnTo>
                  <a:pt x="313" y="872"/>
                </a:lnTo>
                <a:lnTo>
                  <a:pt x="311" y="870"/>
                </a:lnTo>
                <a:lnTo>
                  <a:pt x="309" y="868"/>
                </a:lnTo>
                <a:lnTo>
                  <a:pt x="309" y="870"/>
                </a:lnTo>
                <a:lnTo>
                  <a:pt x="307" y="870"/>
                </a:lnTo>
                <a:lnTo>
                  <a:pt x="305" y="870"/>
                </a:lnTo>
                <a:lnTo>
                  <a:pt x="305" y="872"/>
                </a:lnTo>
                <a:lnTo>
                  <a:pt x="305" y="874"/>
                </a:lnTo>
                <a:lnTo>
                  <a:pt x="304" y="874"/>
                </a:lnTo>
                <a:lnTo>
                  <a:pt x="304" y="875"/>
                </a:lnTo>
                <a:lnTo>
                  <a:pt x="302" y="875"/>
                </a:lnTo>
                <a:lnTo>
                  <a:pt x="302" y="877"/>
                </a:lnTo>
                <a:lnTo>
                  <a:pt x="300" y="877"/>
                </a:lnTo>
                <a:lnTo>
                  <a:pt x="298" y="877"/>
                </a:lnTo>
                <a:lnTo>
                  <a:pt x="296" y="877"/>
                </a:lnTo>
                <a:lnTo>
                  <a:pt x="296" y="879"/>
                </a:lnTo>
                <a:lnTo>
                  <a:pt x="294" y="879"/>
                </a:lnTo>
                <a:lnTo>
                  <a:pt x="292" y="879"/>
                </a:lnTo>
                <a:lnTo>
                  <a:pt x="292" y="881"/>
                </a:lnTo>
                <a:lnTo>
                  <a:pt x="292" y="883"/>
                </a:lnTo>
                <a:lnTo>
                  <a:pt x="292" y="885"/>
                </a:lnTo>
                <a:lnTo>
                  <a:pt x="292" y="887"/>
                </a:lnTo>
                <a:lnTo>
                  <a:pt x="290" y="887"/>
                </a:lnTo>
                <a:lnTo>
                  <a:pt x="288" y="887"/>
                </a:lnTo>
                <a:lnTo>
                  <a:pt x="288" y="889"/>
                </a:lnTo>
                <a:lnTo>
                  <a:pt x="284" y="889"/>
                </a:lnTo>
                <a:lnTo>
                  <a:pt x="284" y="887"/>
                </a:lnTo>
                <a:lnTo>
                  <a:pt x="282" y="887"/>
                </a:lnTo>
                <a:lnTo>
                  <a:pt x="282" y="885"/>
                </a:lnTo>
                <a:lnTo>
                  <a:pt x="282" y="883"/>
                </a:lnTo>
                <a:lnTo>
                  <a:pt x="282" y="881"/>
                </a:lnTo>
                <a:lnTo>
                  <a:pt x="282" y="883"/>
                </a:lnTo>
                <a:lnTo>
                  <a:pt x="282" y="885"/>
                </a:lnTo>
                <a:lnTo>
                  <a:pt x="282" y="887"/>
                </a:lnTo>
                <a:lnTo>
                  <a:pt x="282" y="889"/>
                </a:lnTo>
                <a:lnTo>
                  <a:pt x="281" y="889"/>
                </a:lnTo>
                <a:lnTo>
                  <a:pt x="281" y="887"/>
                </a:lnTo>
                <a:lnTo>
                  <a:pt x="279" y="887"/>
                </a:lnTo>
                <a:lnTo>
                  <a:pt x="277" y="887"/>
                </a:lnTo>
                <a:lnTo>
                  <a:pt x="277" y="885"/>
                </a:lnTo>
                <a:lnTo>
                  <a:pt x="277" y="883"/>
                </a:lnTo>
                <a:lnTo>
                  <a:pt x="277" y="885"/>
                </a:lnTo>
                <a:lnTo>
                  <a:pt x="277" y="887"/>
                </a:lnTo>
                <a:lnTo>
                  <a:pt x="279" y="887"/>
                </a:lnTo>
                <a:lnTo>
                  <a:pt x="279" y="889"/>
                </a:lnTo>
                <a:lnTo>
                  <a:pt x="277" y="889"/>
                </a:lnTo>
                <a:lnTo>
                  <a:pt x="275" y="889"/>
                </a:lnTo>
                <a:lnTo>
                  <a:pt x="273" y="889"/>
                </a:lnTo>
                <a:lnTo>
                  <a:pt x="271" y="889"/>
                </a:lnTo>
                <a:lnTo>
                  <a:pt x="271" y="891"/>
                </a:lnTo>
                <a:lnTo>
                  <a:pt x="271" y="889"/>
                </a:lnTo>
                <a:lnTo>
                  <a:pt x="269" y="889"/>
                </a:lnTo>
                <a:lnTo>
                  <a:pt x="267" y="887"/>
                </a:lnTo>
                <a:lnTo>
                  <a:pt x="267" y="885"/>
                </a:lnTo>
                <a:lnTo>
                  <a:pt x="265" y="885"/>
                </a:lnTo>
                <a:lnTo>
                  <a:pt x="265" y="883"/>
                </a:lnTo>
                <a:lnTo>
                  <a:pt x="265" y="881"/>
                </a:lnTo>
                <a:lnTo>
                  <a:pt x="267" y="881"/>
                </a:lnTo>
                <a:lnTo>
                  <a:pt x="265" y="881"/>
                </a:lnTo>
                <a:lnTo>
                  <a:pt x="265" y="879"/>
                </a:lnTo>
                <a:lnTo>
                  <a:pt x="265" y="877"/>
                </a:lnTo>
                <a:lnTo>
                  <a:pt x="263" y="875"/>
                </a:lnTo>
                <a:lnTo>
                  <a:pt x="261" y="877"/>
                </a:lnTo>
                <a:lnTo>
                  <a:pt x="261" y="879"/>
                </a:lnTo>
                <a:lnTo>
                  <a:pt x="261" y="881"/>
                </a:lnTo>
                <a:lnTo>
                  <a:pt x="261" y="883"/>
                </a:lnTo>
                <a:lnTo>
                  <a:pt x="261" y="885"/>
                </a:lnTo>
                <a:lnTo>
                  <a:pt x="263" y="887"/>
                </a:lnTo>
                <a:lnTo>
                  <a:pt x="263" y="889"/>
                </a:lnTo>
                <a:lnTo>
                  <a:pt x="265" y="891"/>
                </a:lnTo>
                <a:lnTo>
                  <a:pt x="265" y="893"/>
                </a:lnTo>
                <a:lnTo>
                  <a:pt x="265" y="895"/>
                </a:lnTo>
                <a:lnTo>
                  <a:pt x="265" y="897"/>
                </a:lnTo>
                <a:lnTo>
                  <a:pt x="263" y="899"/>
                </a:lnTo>
                <a:lnTo>
                  <a:pt x="263" y="900"/>
                </a:lnTo>
                <a:lnTo>
                  <a:pt x="263" y="902"/>
                </a:lnTo>
                <a:lnTo>
                  <a:pt x="261" y="902"/>
                </a:lnTo>
                <a:lnTo>
                  <a:pt x="259" y="902"/>
                </a:lnTo>
                <a:lnTo>
                  <a:pt x="257" y="902"/>
                </a:lnTo>
                <a:lnTo>
                  <a:pt x="256" y="900"/>
                </a:lnTo>
                <a:lnTo>
                  <a:pt x="254" y="900"/>
                </a:lnTo>
                <a:lnTo>
                  <a:pt x="254" y="899"/>
                </a:lnTo>
                <a:lnTo>
                  <a:pt x="256" y="899"/>
                </a:lnTo>
                <a:lnTo>
                  <a:pt x="254" y="899"/>
                </a:lnTo>
                <a:lnTo>
                  <a:pt x="254" y="900"/>
                </a:lnTo>
                <a:lnTo>
                  <a:pt x="256" y="900"/>
                </a:lnTo>
                <a:lnTo>
                  <a:pt x="256" y="902"/>
                </a:lnTo>
                <a:lnTo>
                  <a:pt x="254" y="902"/>
                </a:lnTo>
                <a:lnTo>
                  <a:pt x="252" y="902"/>
                </a:lnTo>
                <a:lnTo>
                  <a:pt x="250" y="902"/>
                </a:lnTo>
                <a:lnTo>
                  <a:pt x="248" y="900"/>
                </a:lnTo>
                <a:lnTo>
                  <a:pt x="246" y="900"/>
                </a:lnTo>
                <a:lnTo>
                  <a:pt x="244" y="900"/>
                </a:lnTo>
                <a:lnTo>
                  <a:pt x="244" y="899"/>
                </a:lnTo>
                <a:lnTo>
                  <a:pt x="242" y="899"/>
                </a:lnTo>
                <a:lnTo>
                  <a:pt x="242" y="897"/>
                </a:lnTo>
                <a:lnTo>
                  <a:pt x="244" y="897"/>
                </a:lnTo>
                <a:lnTo>
                  <a:pt x="246" y="895"/>
                </a:lnTo>
                <a:lnTo>
                  <a:pt x="248" y="895"/>
                </a:lnTo>
                <a:lnTo>
                  <a:pt x="248" y="893"/>
                </a:lnTo>
                <a:lnTo>
                  <a:pt x="246" y="891"/>
                </a:lnTo>
                <a:lnTo>
                  <a:pt x="246" y="889"/>
                </a:lnTo>
                <a:lnTo>
                  <a:pt x="244" y="889"/>
                </a:lnTo>
                <a:lnTo>
                  <a:pt x="242" y="889"/>
                </a:lnTo>
                <a:lnTo>
                  <a:pt x="242" y="887"/>
                </a:lnTo>
                <a:lnTo>
                  <a:pt x="244" y="887"/>
                </a:lnTo>
                <a:lnTo>
                  <a:pt x="244" y="885"/>
                </a:lnTo>
                <a:lnTo>
                  <a:pt x="246" y="885"/>
                </a:lnTo>
                <a:lnTo>
                  <a:pt x="248" y="885"/>
                </a:lnTo>
                <a:lnTo>
                  <a:pt x="246" y="885"/>
                </a:lnTo>
                <a:lnTo>
                  <a:pt x="244" y="885"/>
                </a:lnTo>
                <a:lnTo>
                  <a:pt x="242" y="885"/>
                </a:lnTo>
                <a:lnTo>
                  <a:pt x="242" y="887"/>
                </a:lnTo>
                <a:lnTo>
                  <a:pt x="240" y="885"/>
                </a:lnTo>
                <a:lnTo>
                  <a:pt x="240" y="887"/>
                </a:lnTo>
                <a:lnTo>
                  <a:pt x="242" y="889"/>
                </a:lnTo>
                <a:lnTo>
                  <a:pt x="244" y="891"/>
                </a:lnTo>
                <a:lnTo>
                  <a:pt x="242" y="891"/>
                </a:lnTo>
                <a:lnTo>
                  <a:pt x="240" y="891"/>
                </a:lnTo>
                <a:lnTo>
                  <a:pt x="240" y="889"/>
                </a:lnTo>
                <a:lnTo>
                  <a:pt x="238" y="889"/>
                </a:lnTo>
                <a:lnTo>
                  <a:pt x="236" y="887"/>
                </a:lnTo>
                <a:lnTo>
                  <a:pt x="234" y="885"/>
                </a:lnTo>
                <a:lnTo>
                  <a:pt x="233" y="885"/>
                </a:lnTo>
                <a:lnTo>
                  <a:pt x="231" y="883"/>
                </a:lnTo>
                <a:lnTo>
                  <a:pt x="231" y="881"/>
                </a:lnTo>
                <a:lnTo>
                  <a:pt x="231" y="879"/>
                </a:lnTo>
                <a:lnTo>
                  <a:pt x="231" y="877"/>
                </a:lnTo>
                <a:lnTo>
                  <a:pt x="231" y="875"/>
                </a:lnTo>
                <a:lnTo>
                  <a:pt x="233" y="874"/>
                </a:lnTo>
                <a:lnTo>
                  <a:pt x="234" y="874"/>
                </a:lnTo>
                <a:lnTo>
                  <a:pt x="236" y="874"/>
                </a:lnTo>
                <a:lnTo>
                  <a:pt x="238" y="874"/>
                </a:lnTo>
                <a:lnTo>
                  <a:pt x="236" y="874"/>
                </a:lnTo>
                <a:lnTo>
                  <a:pt x="234" y="874"/>
                </a:lnTo>
                <a:lnTo>
                  <a:pt x="233" y="874"/>
                </a:lnTo>
                <a:lnTo>
                  <a:pt x="233" y="872"/>
                </a:lnTo>
                <a:lnTo>
                  <a:pt x="233" y="870"/>
                </a:lnTo>
                <a:lnTo>
                  <a:pt x="234" y="868"/>
                </a:lnTo>
                <a:lnTo>
                  <a:pt x="236" y="868"/>
                </a:lnTo>
                <a:lnTo>
                  <a:pt x="236" y="866"/>
                </a:lnTo>
                <a:lnTo>
                  <a:pt x="238" y="866"/>
                </a:lnTo>
                <a:lnTo>
                  <a:pt x="238" y="864"/>
                </a:lnTo>
                <a:lnTo>
                  <a:pt x="240" y="864"/>
                </a:lnTo>
                <a:lnTo>
                  <a:pt x="238" y="864"/>
                </a:lnTo>
                <a:lnTo>
                  <a:pt x="238" y="862"/>
                </a:lnTo>
                <a:lnTo>
                  <a:pt x="236" y="864"/>
                </a:lnTo>
                <a:lnTo>
                  <a:pt x="233" y="866"/>
                </a:lnTo>
                <a:lnTo>
                  <a:pt x="231" y="868"/>
                </a:lnTo>
                <a:lnTo>
                  <a:pt x="231" y="870"/>
                </a:lnTo>
                <a:lnTo>
                  <a:pt x="229" y="870"/>
                </a:lnTo>
                <a:lnTo>
                  <a:pt x="229" y="872"/>
                </a:lnTo>
                <a:lnTo>
                  <a:pt x="229" y="874"/>
                </a:lnTo>
                <a:lnTo>
                  <a:pt x="229" y="875"/>
                </a:lnTo>
                <a:lnTo>
                  <a:pt x="227" y="875"/>
                </a:lnTo>
                <a:lnTo>
                  <a:pt x="227" y="877"/>
                </a:lnTo>
                <a:lnTo>
                  <a:pt x="227" y="879"/>
                </a:lnTo>
                <a:lnTo>
                  <a:pt x="225" y="879"/>
                </a:lnTo>
                <a:lnTo>
                  <a:pt x="223" y="879"/>
                </a:lnTo>
                <a:lnTo>
                  <a:pt x="223" y="881"/>
                </a:lnTo>
                <a:lnTo>
                  <a:pt x="225" y="881"/>
                </a:lnTo>
                <a:lnTo>
                  <a:pt x="225" y="879"/>
                </a:lnTo>
                <a:lnTo>
                  <a:pt x="227" y="879"/>
                </a:lnTo>
                <a:lnTo>
                  <a:pt x="227" y="881"/>
                </a:lnTo>
                <a:lnTo>
                  <a:pt x="225" y="881"/>
                </a:lnTo>
                <a:lnTo>
                  <a:pt x="225" y="883"/>
                </a:lnTo>
                <a:lnTo>
                  <a:pt x="225" y="885"/>
                </a:lnTo>
                <a:lnTo>
                  <a:pt x="225" y="887"/>
                </a:lnTo>
                <a:lnTo>
                  <a:pt x="225" y="889"/>
                </a:lnTo>
                <a:lnTo>
                  <a:pt x="227" y="889"/>
                </a:lnTo>
                <a:lnTo>
                  <a:pt x="227" y="891"/>
                </a:lnTo>
                <a:lnTo>
                  <a:pt x="225" y="891"/>
                </a:lnTo>
                <a:lnTo>
                  <a:pt x="225" y="893"/>
                </a:lnTo>
                <a:lnTo>
                  <a:pt x="223" y="893"/>
                </a:lnTo>
                <a:lnTo>
                  <a:pt x="223" y="895"/>
                </a:lnTo>
                <a:lnTo>
                  <a:pt x="221" y="895"/>
                </a:lnTo>
                <a:lnTo>
                  <a:pt x="219" y="895"/>
                </a:lnTo>
                <a:lnTo>
                  <a:pt x="217" y="895"/>
                </a:lnTo>
                <a:lnTo>
                  <a:pt x="217" y="893"/>
                </a:lnTo>
                <a:lnTo>
                  <a:pt x="215" y="893"/>
                </a:lnTo>
                <a:lnTo>
                  <a:pt x="213" y="893"/>
                </a:lnTo>
                <a:lnTo>
                  <a:pt x="213" y="891"/>
                </a:lnTo>
                <a:lnTo>
                  <a:pt x="211" y="891"/>
                </a:lnTo>
                <a:lnTo>
                  <a:pt x="209" y="891"/>
                </a:lnTo>
                <a:lnTo>
                  <a:pt x="208" y="891"/>
                </a:lnTo>
                <a:lnTo>
                  <a:pt x="209" y="891"/>
                </a:lnTo>
                <a:lnTo>
                  <a:pt x="209" y="889"/>
                </a:lnTo>
                <a:lnTo>
                  <a:pt x="208" y="891"/>
                </a:lnTo>
                <a:lnTo>
                  <a:pt x="208" y="889"/>
                </a:lnTo>
                <a:lnTo>
                  <a:pt x="209" y="889"/>
                </a:lnTo>
                <a:lnTo>
                  <a:pt x="208" y="889"/>
                </a:lnTo>
                <a:lnTo>
                  <a:pt x="208" y="891"/>
                </a:lnTo>
                <a:lnTo>
                  <a:pt x="206" y="891"/>
                </a:lnTo>
                <a:lnTo>
                  <a:pt x="204" y="891"/>
                </a:lnTo>
                <a:lnTo>
                  <a:pt x="204" y="889"/>
                </a:lnTo>
                <a:lnTo>
                  <a:pt x="202" y="887"/>
                </a:lnTo>
                <a:lnTo>
                  <a:pt x="202" y="885"/>
                </a:lnTo>
                <a:lnTo>
                  <a:pt x="200" y="885"/>
                </a:lnTo>
                <a:lnTo>
                  <a:pt x="200" y="883"/>
                </a:lnTo>
                <a:lnTo>
                  <a:pt x="202" y="883"/>
                </a:lnTo>
                <a:lnTo>
                  <a:pt x="204" y="883"/>
                </a:lnTo>
                <a:lnTo>
                  <a:pt x="204" y="881"/>
                </a:lnTo>
                <a:lnTo>
                  <a:pt x="202" y="881"/>
                </a:lnTo>
                <a:lnTo>
                  <a:pt x="200" y="881"/>
                </a:lnTo>
                <a:lnTo>
                  <a:pt x="198" y="881"/>
                </a:lnTo>
                <a:lnTo>
                  <a:pt x="198" y="879"/>
                </a:lnTo>
                <a:lnTo>
                  <a:pt x="196" y="879"/>
                </a:lnTo>
                <a:lnTo>
                  <a:pt x="198" y="879"/>
                </a:lnTo>
                <a:lnTo>
                  <a:pt x="198" y="881"/>
                </a:lnTo>
                <a:lnTo>
                  <a:pt x="200" y="881"/>
                </a:lnTo>
                <a:lnTo>
                  <a:pt x="200" y="883"/>
                </a:lnTo>
                <a:lnTo>
                  <a:pt x="200" y="885"/>
                </a:lnTo>
                <a:lnTo>
                  <a:pt x="200" y="887"/>
                </a:lnTo>
                <a:lnTo>
                  <a:pt x="202" y="889"/>
                </a:lnTo>
                <a:lnTo>
                  <a:pt x="202" y="891"/>
                </a:lnTo>
                <a:lnTo>
                  <a:pt x="204" y="891"/>
                </a:lnTo>
                <a:lnTo>
                  <a:pt x="206" y="893"/>
                </a:lnTo>
                <a:lnTo>
                  <a:pt x="208" y="893"/>
                </a:lnTo>
                <a:lnTo>
                  <a:pt x="208" y="895"/>
                </a:lnTo>
                <a:lnTo>
                  <a:pt x="209" y="895"/>
                </a:lnTo>
                <a:lnTo>
                  <a:pt x="211" y="895"/>
                </a:lnTo>
                <a:lnTo>
                  <a:pt x="209" y="897"/>
                </a:lnTo>
                <a:lnTo>
                  <a:pt x="208" y="897"/>
                </a:lnTo>
                <a:lnTo>
                  <a:pt x="206" y="897"/>
                </a:lnTo>
                <a:lnTo>
                  <a:pt x="204" y="897"/>
                </a:lnTo>
                <a:lnTo>
                  <a:pt x="202" y="897"/>
                </a:lnTo>
                <a:lnTo>
                  <a:pt x="200" y="897"/>
                </a:lnTo>
                <a:lnTo>
                  <a:pt x="198" y="897"/>
                </a:lnTo>
                <a:lnTo>
                  <a:pt x="198" y="895"/>
                </a:lnTo>
                <a:lnTo>
                  <a:pt x="196" y="895"/>
                </a:lnTo>
                <a:lnTo>
                  <a:pt x="196" y="893"/>
                </a:lnTo>
                <a:lnTo>
                  <a:pt x="196" y="891"/>
                </a:lnTo>
                <a:lnTo>
                  <a:pt x="198" y="891"/>
                </a:lnTo>
                <a:lnTo>
                  <a:pt x="196" y="891"/>
                </a:lnTo>
                <a:lnTo>
                  <a:pt x="196" y="893"/>
                </a:lnTo>
                <a:lnTo>
                  <a:pt x="196" y="895"/>
                </a:lnTo>
                <a:lnTo>
                  <a:pt x="194" y="895"/>
                </a:lnTo>
                <a:lnTo>
                  <a:pt x="196" y="895"/>
                </a:lnTo>
                <a:lnTo>
                  <a:pt x="196" y="897"/>
                </a:lnTo>
                <a:lnTo>
                  <a:pt x="194" y="897"/>
                </a:lnTo>
                <a:lnTo>
                  <a:pt x="192" y="897"/>
                </a:lnTo>
                <a:lnTo>
                  <a:pt x="190" y="897"/>
                </a:lnTo>
                <a:lnTo>
                  <a:pt x="188" y="897"/>
                </a:lnTo>
                <a:lnTo>
                  <a:pt x="188" y="895"/>
                </a:lnTo>
                <a:lnTo>
                  <a:pt x="186" y="895"/>
                </a:lnTo>
                <a:lnTo>
                  <a:pt x="186" y="893"/>
                </a:lnTo>
                <a:lnTo>
                  <a:pt x="186" y="891"/>
                </a:lnTo>
                <a:lnTo>
                  <a:pt x="186" y="889"/>
                </a:lnTo>
                <a:lnTo>
                  <a:pt x="186" y="891"/>
                </a:lnTo>
                <a:lnTo>
                  <a:pt x="188" y="891"/>
                </a:lnTo>
                <a:lnTo>
                  <a:pt x="188" y="889"/>
                </a:lnTo>
                <a:lnTo>
                  <a:pt x="188" y="891"/>
                </a:lnTo>
                <a:lnTo>
                  <a:pt x="186" y="889"/>
                </a:lnTo>
                <a:lnTo>
                  <a:pt x="186" y="887"/>
                </a:lnTo>
                <a:lnTo>
                  <a:pt x="186" y="885"/>
                </a:lnTo>
                <a:lnTo>
                  <a:pt x="188" y="883"/>
                </a:lnTo>
                <a:lnTo>
                  <a:pt x="188" y="881"/>
                </a:lnTo>
                <a:lnTo>
                  <a:pt x="186" y="879"/>
                </a:lnTo>
                <a:lnTo>
                  <a:pt x="186" y="877"/>
                </a:lnTo>
                <a:lnTo>
                  <a:pt x="186" y="875"/>
                </a:lnTo>
                <a:lnTo>
                  <a:pt x="188" y="875"/>
                </a:lnTo>
                <a:lnTo>
                  <a:pt x="186" y="875"/>
                </a:lnTo>
                <a:lnTo>
                  <a:pt x="186" y="877"/>
                </a:lnTo>
                <a:lnTo>
                  <a:pt x="185" y="879"/>
                </a:lnTo>
                <a:lnTo>
                  <a:pt x="186" y="881"/>
                </a:lnTo>
                <a:lnTo>
                  <a:pt x="185" y="883"/>
                </a:lnTo>
                <a:lnTo>
                  <a:pt x="186" y="885"/>
                </a:lnTo>
                <a:lnTo>
                  <a:pt x="185" y="887"/>
                </a:lnTo>
                <a:lnTo>
                  <a:pt x="183" y="887"/>
                </a:lnTo>
                <a:lnTo>
                  <a:pt x="181" y="887"/>
                </a:lnTo>
                <a:lnTo>
                  <a:pt x="181" y="885"/>
                </a:lnTo>
                <a:lnTo>
                  <a:pt x="181" y="883"/>
                </a:lnTo>
                <a:lnTo>
                  <a:pt x="183" y="883"/>
                </a:lnTo>
                <a:lnTo>
                  <a:pt x="183" y="881"/>
                </a:lnTo>
                <a:lnTo>
                  <a:pt x="183" y="879"/>
                </a:lnTo>
                <a:lnTo>
                  <a:pt x="181" y="879"/>
                </a:lnTo>
                <a:lnTo>
                  <a:pt x="181" y="877"/>
                </a:lnTo>
                <a:lnTo>
                  <a:pt x="181" y="879"/>
                </a:lnTo>
                <a:lnTo>
                  <a:pt x="181" y="881"/>
                </a:lnTo>
                <a:lnTo>
                  <a:pt x="183" y="881"/>
                </a:lnTo>
                <a:lnTo>
                  <a:pt x="183" y="883"/>
                </a:lnTo>
                <a:lnTo>
                  <a:pt x="181" y="883"/>
                </a:lnTo>
                <a:lnTo>
                  <a:pt x="179" y="883"/>
                </a:lnTo>
                <a:lnTo>
                  <a:pt x="179" y="885"/>
                </a:lnTo>
                <a:lnTo>
                  <a:pt x="181" y="887"/>
                </a:lnTo>
                <a:lnTo>
                  <a:pt x="179" y="887"/>
                </a:lnTo>
                <a:lnTo>
                  <a:pt x="177" y="887"/>
                </a:lnTo>
                <a:lnTo>
                  <a:pt x="177" y="883"/>
                </a:lnTo>
                <a:lnTo>
                  <a:pt x="177" y="881"/>
                </a:lnTo>
                <a:lnTo>
                  <a:pt x="177" y="879"/>
                </a:lnTo>
                <a:lnTo>
                  <a:pt x="177" y="881"/>
                </a:lnTo>
                <a:lnTo>
                  <a:pt x="175" y="881"/>
                </a:lnTo>
                <a:lnTo>
                  <a:pt x="177" y="883"/>
                </a:lnTo>
                <a:lnTo>
                  <a:pt x="175" y="883"/>
                </a:lnTo>
                <a:lnTo>
                  <a:pt x="173" y="883"/>
                </a:lnTo>
                <a:lnTo>
                  <a:pt x="175" y="883"/>
                </a:lnTo>
                <a:lnTo>
                  <a:pt x="177" y="885"/>
                </a:lnTo>
                <a:lnTo>
                  <a:pt x="175" y="885"/>
                </a:lnTo>
                <a:lnTo>
                  <a:pt x="173" y="885"/>
                </a:lnTo>
                <a:lnTo>
                  <a:pt x="171" y="883"/>
                </a:lnTo>
                <a:lnTo>
                  <a:pt x="171" y="881"/>
                </a:lnTo>
                <a:lnTo>
                  <a:pt x="171" y="879"/>
                </a:lnTo>
                <a:lnTo>
                  <a:pt x="169" y="879"/>
                </a:lnTo>
                <a:lnTo>
                  <a:pt x="169" y="877"/>
                </a:lnTo>
                <a:lnTo>
                  <a:pt x="169" y="879"/>
                </a:lnTo>
                <a:lnTo>
                  <a:pt x="169" y="881"/>
                </a:lnTo>
                <a:lnTo>
                  <a:pt x="167" y="881"/>
                </a:lnTo>
                <a:lnTo>
                  <a:pt x="167" y="879"/>
                </a:lnTo>
                <a:lnTo>
                  <a:pt x="167" y="877"/>
                </a:lnTo>
                <a:lnTo>
                  <a:pt x="167" y="879"/>
                </a:lnTo>
                <a:lnTo>
                  <a:pt x="165" y="879"/>
                </a:lnTo>
                <a:lnTo>
                  <a:pt x="165" y="877"/>
                </a:lnTo>
                <a:lnTo>
                  <a:pt x="163" y="877"/>
                </a:lnTo>
                <a:lnTo>
                  <a:pt x="163" y="875"/>
                </a:lnTo>
                <a:lnTo>
                  <a:pt x="165" y="874"/>
                </a:lnTo>
                <a:lnTo>
                  <a:pt x="167" y="874"/>
                </a:lnTo>
                <a:lnTo>
                  <a:pt x="167" y="872"/>
                </a:lnTo>
                <a:lnTo>
                  <a:pt x="169" y="870"/>
                </a:lnTo>
                <a:lnTo>
                  <a:pt x="169" y="868"/>
                </a:lnTo>
                <a:lnTo>
                  <a:pt x="169" y="870"/>
                </a:lnTo>
                <a:lnTo>
                  <a:pt x="167" y="872"/>
                </a:lnTo>
                <a:lnTo>
                  <a:pt x="165" y="874"/>
                </a:lnTo>
                <a:lnTo>
                  <a:pt x="163" y="875"/>
                </a:lnTo>
                <a:lnTo>
                  <a:pt x="161" y="874"/>
                </a:lnTo>
                <a:lnTo>
                  <a:pt x="161" y="875"/>
                </a:lnTo>
                <a:lnTo>
                  <a:pt x="163" y="875"/>
                </a:lnTo>
                <a:lnTo>
                  <a:pt x="161" y="875"/>
                </a:lnTo>
                <a:lnTo>
                  <a:pt x="160" y="875"/>
                </a:lnTo>
                <a:lnTo>
                  <a:pt x="158" y="875"/>
                </a:lnTo>
                <a:lnTo>
                  <a:pt x="156" y="874"/>
                </a:lnTo>
                <a:lnTo>
                  <a:pt x="154" y="874"/>
                </a:lnTo>
                <a:lnTo>
                  <a:pt x="154" y="872"/>
                </a:lnTo>
                <a:lnTo>
                  <a:pt x="154" y="870"/>
                </a:lnTo>
                <a:lnTo>
                  <a:pt x="156" y="870"/>
                </a:lnTo>
                <a:lnTo>
                  <a:pt x="158" y="868"/>
                </a:lnTo>
                <a:lnTo>
                  <a:pt x="160" y="868"/>
                </a:lnTo>
                <a:lnTo>
                  <a:pt x="158" y="868"/>
                </a:lnTo>
                <a:lnTo>
                  <a:pt x="156" y="868"/>
                </a:lnTo>
                <a:lnTo>
                  <a:pt x="154" y="870"/>
                </a:lnTo>
                <a:lnTo>
                  <a:pt x="154" y="868"/>
                </a:lnTo>
                <a:lnTo>
                  <a:pt x="154" y="866"/>
                </a:lnTo>
                <a:lnTo>
                  <a:pt x="156" y="866"/>
                </a:lnTo>
                <a:lnTo>
                  <a:pt x="158" y="866"/>
                </a:lnTo>
                <a:lnTo>
                  <a:pt x="158" y="864"/>
                </a:lnTo>
                <a:lnTo>
                  <a:pt x="160" y="864"/>
                </a:lnTo>
                <a:lnTo>
                  <a:pt x="161" y="864"/>
                </a:lnTo>
                <a:lnTo>
                  <a:pt x="163" y="864"/>
                </a:lnTo>
                <a:lnTo>
                  <a:pt x="161" y="864"/>
                </a:lnTo>
                <a:lnTo>
                  <a:pt x="160" y="864"/>
                </a:lnTo>
                <a:lnTo>
                  <a:pt x="158" y="864"/>
                </a:lnTo>
                <a:lnTo>
                  <a:pt x="156" y="864"/>
                </a:lnTo>
                <a:lnTo>
                  <a:pt x="154" y="866"/>
                </a:lnTo>
                <a:lnTo>
                  <a:pt x="154" y="864"/>
                </a:lnTo>
                <a:lnTo>
                  <a:pt x="154" y="866"/>
                </a:lnTo>
                <a:lnTo>
                  <a:pt x="152" y="866"/>
                </a:lnTo>
                <a:lnTo>
                  <a:pt x="152" y="868"/>
                </a:lnTo>
                <a:lnTo>
                  <a:pt x="150" y="868"/>
                </a:lnTo>
                <a:lnTo>
                  <a:pt x="148" y="868"/>
                </a:lnTo>
                <a:lnTo>
                  <a:pt x="146" y="868"/>
                </a:lnTo>
                <a:lnTo>
                  <a:pt x="146" y="866"/>
                </a:lnTo>
                <a:lnTo>
                  <a:pt x="148" y="866"/>
                </a:lnTo>
                <a:lnTo>
                  <a:pt x="148" y="864"/>
                </a:lnTo>
                <a:lnTo>
                  <a:pt x="150" y="864"/>
                </a:lnTo>
                <a:lnTo>
                  <a:pt x="150" y="862"/>
                </a:lnTo>
                <a:lnTo>
                  <a:pt x="150" y="860"/>
                </a:lnTo>
                <a:lnTo>
                  <a:pt x="152" y="860"/>
                </a:lnTo>
                <a:lnTo>
                  <a:pt x="152" y="858"/>
                </a:lnTo>
                <a:lnTo>
                  <a:pt x="154" y="858"/>
                </a:lnTo>
                <a:lnTo>
                  <a:pt x="154" y="856"/>
                </a:lnTo>
                <a:lnTo>
                  <a:pt x="154" y="854"/>
                </a:lnTo>
                <a:lnTo>
                  <a:pt x="154" y="852"/>
                </a:lnTo>
                <a:lnTo>
                  <a:pt x="154" y="851"/>
                </a:lnTo>
                <a:lnTo>
                  <a:pt x="152" y="851"/>
                </a:lnTo>
                <a:lnTo>
                  <a:pt x="154" y="851"/>
                </a:lnTo>
                <a:lnTo>
                  <a:pt x="152" y="849"/>
                </a:lnTo>
                <a:lnTo>
                  <a:pt x="152" y="851"/>
                </a:lnTo>
                <a:lnTo>
                  <a:pt x="152" y="852"/>
                </a:lnTo>
                <a:lnTo>
                  <a:pt x="154" y="852"/>
                </a:lnTo>
                <a:lnTo>
                  <a:pt x="154" y="854"/>
                </a:lnTo>
                <a:lnTo>
                  <a:pt x="154" y="856"/>
                </a:lnTo>
                <a:lnTo>
                  <a:pt x="152" y="856"/>
                </a:lnTo>
                <a:lnTo>
                  <a:pt x="152" y="858"/>
                </a:lnTo>
                <a:lnTo>
                  <a:pt x="150" y="858"/>
                </a:lnTo>
                <a:lnTo>
                  <a:pt x="150" y="856"/>
                </a:lnTo>
                <a:lnTo>
                  <a:pt x="150" y="858"/>
                </a:lnTo>
                <a:lnTo>
                  <a:pt x="148" y="858"/>
                </a:lnTo>
                <a:lnTo>
                  <a:pt x="148" y="856"/>
                </a:lnTo>
                <a:lnTo>
                  <a:pt x="146" y="856"/>
                </a:lnTo>
                <a:lnTo>
                  <a:pt x="144" y="854"/>
                </a:lnTo>
                <a:lnTo>
                  <a:pt x="144" y="852"/>
                </a:lnTo>
                <a:lnTo>
                  <a:pt x="142" y="852"/>
                </a:lnTo>
                <a:lnTo>
                  <a:pt x="142" y="851"/>
                </a:lnTo>
                <a:lnTo>
                  <a:pt x="140" y="849"/>
                </a:lnTo>
                <a:lnTo>
                  <a:pt x="142" y="849"/>
                </a:lnTo>
                <a:lnTo>
                  <a:pt x="144" y="849"/>
                </a:lnTo>
                <a:lnTo>
                  <a:pt x="146" y="847"/>
                </a:lnTo>
                <a:lnTo>
                  <a:pt x="146" y="849"/>
                </a:lnTo>
                <a:lnTo>
                  <a:pt x="148" y="849"/>
                </a:lnTo>
                <a:lnTo>
                  <a:pt x="148" y="847"/>
                </a:lnTo>
                <a:lnTo>
                  <a:pt x="150" y="847"/>
                </a:lnTo>
                <a:lnTo>
                  <a:pt x="152" y="847"/>
                </a:lnTo>
                <a:lnTo>
                  <a:pt x="154" y="847"/>
                </a:lnTo>
                <a:lnTo>
                  <a:pt x="154" y="849"/>
                </a:lnTo>
                <a:lnTo>
                  <a:pt x="156" y="849"/>
                </a:lnTo>
                <a:lnTo>
                  <a:pt x="156" y="851"/>
                </a:lnTo>
                <a:lnTo>
                  <a:pt x="156" y="852"/>
                </a:lnTo>
                <a:lnTo>
                  <a:pt x="158" y="852"/>
                </a:lnTo>
                <a:lnTo>
                  <a:pt x="160" y="852"/>
                </a:lnTo>
                <a:lnTo>
                  <a:pt x="160" y="851"/>
                </a:lnTo>
                <a:lnTo>
                  <a:pt x="158" y="851"/>
                </a:lnTo>
                <a:lnTo>
                  <a:pt x="156" y="849"/>
                </a:lnTo>
                <a:lnTo>
                  <a:pt x="158" y="847"/>
                </a:lnTo>
                <a:lnTo>
                  <a:pt x="156" y="847"/>
                </a:lnTo>
                <a:lnTo>
                  <a:pt x="154" y="847"/>
                </a:lnTo>
                <a:lnTo>
                  <a:pt x="152" y="845"/>
                </a:lnTo>
                <a:lnTo>
                  <a:pt x="152" y="847"/>
                </a:lnTo>
                <a:lnTo>
                  <a:pt x="150" y="847"/>
                </a:lnTo>
                <a:lnTo>
                  <a:pt x="148" y="847"/>
                </a:lnTo>
                <a:lnTo>
                  <a:pt x="148" y="845"/>
                </a:lnTo>
                <a:lnTo>
                  <a:pt x="146" y="845"/>
                </a:lnTo>
                <a:lnTo>
                  <a:pt x="146" y="843"/>
                </a:lnTo>
                <a:lnTo>
                  <a:pt x="144" y="843"/>
                </a:lnTo>
                <a:lnTo>
                  <a:pt x="146" y="841"/>
                </a:lnTo>
                <a:lnTo>
                  <a:pt x="148" y="839"/>
                </a:lnTo>
                <a:lnTo>
                  <a:pt x="148" y="837"/>
                </a:lnTo>
                <a:lnTo>
                  <a:pt x="150" y="837"/>
                </a:lnTo>
                <a:lnTo>
                  <a:pt x="150" y="835"/>
                </a:lnTo>
                <a:lnTo>
                  <a:pt x="148" y="835"/>
                </a:lnTo>
                <a:lnTo>
                  <a:pt x="148" y="837"/>
                </a:lnTo>
                <a:lnTo>
                  <a:pt x="146" y="839"/>
                </a:lnTo>
                <a:lnTo>
                  <a:pt x="146" y="841"/>
                </a:lnTo>
                <a:lnTo>
                  <a:pt x="144" y="841"/>
                </a:lnTo>
                <a:lnTo>
                  <a:pt x="144" y="843"/>
                </a:lnTo>
                <a:lnTo>
                  <a:pt x="144" y="845"/>
                </a:lnTo>
                <a:lnTo>
                  <a:pt x="146" y="845"/>
                </a:lnTo>
                <a:lnTo>
                  <a:pt x="146" y="847"/>
                </a:lnTo>
                <a:lnTo>
                  <a:pt x="144" y="847"/>
                </a:lnTo>
                <a:lnTo>
                  <a:pt x="144" y="849"/>
                </a:lnTo>
                <a:lnTo>
                  <a:pt x="142" y="849"/>
                </a:lnTo>
                <a:lnTo>
                  <a:pt x="142" y="847"/>
                </a:lnTo>
                <a:lnTo>
                  <a:pt x="142" y="845"/>
                </a:lnTo>
                <a:lnTo>
                  <a:pt x="140" y="845"/>
                </a:lnTo>
                <a:lnTo>
                  <a:pt x="138" y="845"/>
                </a:lnTo>
                <a:lnTo>
                  <a:pt x="138" y="843"/>
                </a:lnTo>
                <a:lnTo>
                  <a:pt x="137" y="843"/>
                </a:lnTo>
                <a:lnTo>
                  <a:pt x="137" y="845"/>
                </a:lnTo>
                <a:lnTo>
                  <a:pt x="135" y="843"/>
                </a:lnTo>
                <a:lnTo>
                  <a:pt x="135" y="841"/>
                </a:lnTo>
                <a:lnTo>
                  <a:pt x="135" y="839"/>
                </a:lnTo>
                <a:lnTo>
                  <a:pt x="133" y="839"/>
                </a:lnTo>
                <a:lnTo>
                  <a:pt x="133" y="837"/>
                </a:lnTo>
                <a:lnTo>
                  <a:pt x="133" y="839"/>
                </a:lnTo>
                <a:lnTo>
                  <a:pt x="133" y="837"/>
                </a:lnTo>
                <a:lnTo>
                  <a:pt x="133" y="835"/>
                </a:lnTo>
                <a:lnTo>
                  <a:pt x="133" y="833"/>
                </a:lnTo>
                <a:lnTo>
                  <a:pt x="131" y="833"/>
                </a:lnTo>
                <a:lnTo>
                  <a:pt x="131" y="831"/>
                </a:lnTo>
                <a:lnTo>
                  <a:pt x="133" y="831"/>
                </a:lnTo>
                <a:lnTo>
                  <a:pt x="133" y="833"/>
                </a:lnTo>
                <a:lnTo>
                  <a:pt x="135" y="833"/>
                </a:lnTo>
                <a:lnTo>
                  <a:pt x="137" y="833"/>
                </a:lnTo>
                <a:lnTo>
                  <a:pt x="138" y="833"/>
                </a:lnTo>
                <a:lnTo>
                  <a:pt x="138" y="835"/>
                </a:lnTo>
                <a:lnTo>
                  <a:pt x="140" y="835"/>
                </a:lnTo>
                <a:lnTo>
                  <a:pt x="142" y="835"/>
                </a:lnTo>
                <a:lnTo>
                  <a:pt x="140" y="835"/>
                </a:lnTo>
                <a:lnTo>
                  <a:pt x="140" y="833"/>
                </a:lnTo>
                <a:lnTo>
                  <a:pt x="138" y="833"/>
                </a:lnTo>
                <a:lnTo>
                  <a:pt x="137" y="833"/>
                </a:lnTo>
                <a:lnTo>
                  <a:pt x="135" y="833"/>
                </a:lnTo>
                <a:lnTo>
                  <a:pt x="133" y="831"/>
                </a:lnTo>
                <a:lnTo>
                  <a:pt x="133" y="829"/>
                </a:lnTo>
                <a:lnTo>
                  <a:pt x="133" y="827"/>
                </a:lnTo>
                <a:lnTo>
                  <a:pt x="131" y="827"/>
                </a:lnTo>
                <a:lnTo>
                  <a:pt x="129" y="827"/>
                </a:lnTo>
                <a:lnTo>
                  <a:pt x="129" y="826"/>
                </a:lnTo>
                <a:lnTo>
                  <a:pt x="131" y="826"/>
                </a:lnTo>
                <a:lnTo>
                  <a:pt x="129" y="826"/>
                </a:lnTo>
                <a:lnTo>
                  <a:pt x="129" y="824"/>
                </a:lnTo>
                <a:lnTo>
                  <a:pt x="131" y="824"/>
                </a:lnTo>
                <a:lnTo>
                  <a:pt x="129" y="824"/>
                </a:lnTo>
                <a:lnTo>
                  <a:pt x="129" y="822"/>
                </a:lnTo>
                <a:lnTo>
                  <a:pt x="127" y="822"/>
                </a:lnTo>
                <a:lnTo>
                  <a:pt x="125" y="820"/>
                </a:lnTo>
                <a:lnTo>
                  <a:pt x="125" y="818"/>
                </a:lnTo>
                <a:lnTo>
                  <a:pt x="123" y="816"/>
                </a:lnTo>
                <a:lnTo>
                  <a:pt x="123" y="814"/>
                </a:lnTo>
                <a:lnTo>
                  <a:pt x="125" y="814"/>
                </a:lnTo>
                <a:lnTo>
                  <a:pt x="127" y="814"/>
                </a:lnTo>
                <a:lnTo>
                  <a:pt x="127" y="816"/>
                </a:lnTo>
                <a:lnTo>
                  <a:pt x="127" y="818"/>
                </a:lnTo>
                <a:lnTo>
                  <a:pt x="127" y="820"/>
                </a:lnTo>
                <a:lnTo>
                  <a:pt x="129" y="820"/>
                </a:lnTo>
                <a:lnTo>
                  <a:pt x="129" y="818"/>
                </a:lnTo>
                <a:lnTo>
                  <a:pt x="131" y="818"/>
                </a:lnTo>
                <a:lnTo>
                  <a:pt x="131" y="820"/>
                </a:lnTo>
                <a:lnTo>
                  <a:pt x="133" y="818"/>
                </a:lnTo>
                <a:lnTo>
                  <a:pt x="131" y="818"/>
                </a:lnTo>
                <a:lnTo>
                  <a:pt x="131" y="816"/>
                </a:lnTo>
                <a:lnTo>
                  <a:pt x="129" y="816"/>
                </a:lnTo>
                <a:lnTo>
                  <a:pt x="129" y="814"/>
                </a:lnTo>
                <a:lnTo>
                  <a:pt x="131" y="814"/>
                </a:lnTo>
                <a:lnTo>
                  <a:pt x="133" y="814"/>
                </a:lnTo>
                <a:lnTo>
                  <a:pt x="133" y="816"/>
                </a:lnTo>
                <a:lnTo>
                  <a:pt x="135" y="816"/>
                </a:lnTo>
                <a:lnTo>
                  <a:pt x="137" y="816"/>
                </a:lnTo>
                <a:lnTo>
                  <a:pt x="137" y="818"/>
                </a:lnTo>
                <a:lnTo>
                  <a:pt x="135" y="820"/>
                </a:lnTo>
                <a:lnTo>
                  <a:pt x="135" y="822"/>
                </a:lnTo>
                <a:lnTo>
                  <a:pt x="135" y="820"/>
                </a:lnTo>
                <a:lnTo>
                  <a:pt x="137" y="820"/>
                </a:lnTo>
                <a:lnTo>
                  <a:pt x="137" y="818"/>
                </a:lnTo>
                <a:lnTo>
                  <a:pt x="137" y="816"/>
                </a:lnTo>
                <a:lnTo>
                  <a:pt x="135" y="816"/>
                </a:lnTo>
                <a:lnTo>
                  <a:pt x="135" y="814"/>
                </a:lnTo>
                <a:lnTo>
                  <a:pt x="133" y="814"/>
                </a:lnTo>
                <a:lnTo>
                  <a:pt x="135" y="814"/>
                </a:lnTo>
                <a:lnTo>
                  <a:pt x="137" y="814"/>
                </a:lnTo>
                <a:lnTo>
                  <a:pt x="138" y="814"/>
                </a:lnTo>
                <a:lnTo>
                  <a:pt x="140" y="814"/>
                </a:lnTo>
                <a:lnTo>
                  <a:pt x="138" y="814"/>
                </a:lnTo>
                <a:lnTo>
                  <a:pt x="137" y="814"/>
                </a:lnTo>
                <a:lnTo>
                  <a:pt x="137" y="812"/>
                </a:lnTo>
                <a:lnTo>
                  <a:pt x="135" y="812"/>
                </a:lnTo>
                <a:lnTo>
                  <a:pt x="133" y="812"/>
                </a:lnTo>
                <a:lnTo>
                  <a:pt x="133" y="810"/>
                </a:lnTo>
                <a:lnTo>
                  <a:pt x="131" y="810"/>
                </a:lnTo>
                <a:lnTo>
                  <a:pt x="133" y="808"/>
                </a:lnTo>
                <a:lnTo>
                  <a:pt x="131" y="808"/>
                </a:lnTo>
                <a:lnTo>
                  <a:pt x="131" y="810"/>
                </a:lnTo>
                <a:lnTo>
                  <a:pt x="129" y="810"/>
                </a:lnTo>
                <a:lnTo>
                  <a:pt x="129" y="812"/>
                </a:lnTo>
                <a:lnTo>
                  <a:pt x="129" y="810"/>
                </a:lnTo>
                <a:lnTo>
                  <a:pt x="129" y="812"/>
                </a:lnTo>
                <a:lnTo>
                  <a:pt x="127" y="814"/>
                </a:lnTo>
                <a:lnTo>
                  <a:pt x="127" y="812"/>
                </a:lnTo>
                <a:lnTo>
                  <a:pt x="123" y="810"/>
                </a:lnTo>
                <a:lnTo>
                  <a:pt x="121" y="808"/>
                </a:lnTo>
                <a:lnTo>
                  <a:pt x="121" y="806"/>
                </a:lnTo>
                <a:lnTo>
                  <a:pt x="121" y="804"/>
                </a:lnTo>
                <a:lnTo>
                  <a:pt x="123" y="804"/>
                </a:lnTo>
                <a:lnTo>
                  <a:pt x="125" y="804"/>
                </a:lnTo>
                <a:lnTo>
                  <a:pt x="125" y="806"/>
                </a:lnTo>
                <a:lnTo>
                  <a:pt x="127" y="808"/>
                </a:lnTo>
                <a:lnTo>
                  <a:pt x="127" y="806"/>
                </a:lnTo>
                <a:lnTo>
                  <a:pt x="125" y="804"/>
                </a:lnTo>
                <a:lnTo>
                  <a:pt x="125" y="803"/>
                </a:lnTo>
                <a:lnTo>
                  <a:pt x="125" y="801"/>
                </a:lnTo>
                <a:lnTo>
                  <a:pt x="125" y="799"/>
                </a:lnTo>
                <a:lnTo>
                  <a:pt x="125" y="801"/>
                </a:lnTo>
                <a:lnTo>
                  <a:pt x="123" y="799"/>
                </a:lnTo>
                <a:lnTo>
                  <a:pt x="123" y="801"/>
                </a:lnTo>
                <a:lnTo>
                  <a:pt x="121" y="801"/>
                </a:lnTo>
                <a:lnTo>
                  <a:pt x="121" y="803"/>
                </a:lnTo>
                <a:lnTo>
                  <a:pt x="119" y="803"/>
                </a:lnTo>
                <a:lnTo>
                  <a:pt x="119" y="801"/>
                </a:lnTo>
                <a:lnTo>
                  <a:pt x="119" y="799"/>
                </a:lnTo>
                <a:lnTo>
                  <a:pt x="119" y="797"/>
                </a:lnTo>
                <a:lnTo>
                  <a:pt x="121" y="797"/>
                </a:lnTo>
                <a:lnTo>
                  <a:pt x="123" y="797"/>
                </a:lnTo>
                <a:lnTo>
                  <a:pt x="123" y="795"/>
                </a:lnTo>
                <a:lnTo>
                  <a:pt x="125" y="795"/>
                </a:lnTo>
                <a:lnTo>
                  <a:pt x="127" y="795"/>
                </a:lnTo>
                <a:lnTo>
                  <a:pt x="127" y="793"/>
                </a:lnTo>
                <a:lnTo>
                  <a:pt x="129" y="793"/>
                </a:lnTo>
                <a:lnTo>
                  <a:pt x="131" y="793"/>
                </a:lnTo>
                <a:lnTo>
                  <a:pt x="133" y="793"/>
                </a:lnTo>
                <a:lnTo>
                  <a:pt x="135" y="795"/>
                </a:lnTo>
                <a:lnTo>
                  <a:pt x="137" y="795"/>
                </a:lnTo>
                <a:lnTo>
                  <a:pt x="138" y="795"/>
                </a:lnTo>
                <a:lnTo>
                  <a:pt x="138" y="797"/>
                </a:lnTo>
                <a:lnTo>
                  <a:pt x="140" y="797"/>
                </a:lnTo>
                <a:lnTo>
                  <a:pt x="142" y="799"/>
                </a:lnTo>
                <a:lnTo>
                  <a:pt x="144" y="799"/>
                </a:lnTo>
                <a:lnTo>
                  <a:pt x="144" y="797"/>
                </a:lnTo>
                <a:lnTo>
                  <a:pt x="142" y="797"/>
                </a:lnTo>
                <a:lnTo>
                  <a:pt x="140" y="797"/>
                </a:lnTo>
                <a:lnTo>
                  <a:pt x="138" y="797"/>
                </a:lnTo>
                <a:lnTo>
                  <a:pt x="138" y="795"/>
                </a:lnTo>
                <a:lnTo>
                  <a:pt x="137" y="795"/>
                </a:lnTo>
                <a:lnTo>
                  <a:pt x="135" y="795"/>
                </a:lnTo>
                <a:lnTo>
                  <a:pt x="135" y="793"/>
                </a:lnTo>
                <a:lnTo>
                  <a:pt x="135" y="791"/>
                </a:lnTo>
                <a:lnTo>
                  <a:pt x="135" y="789"/>
                </a:lnTo>
                <a:lnTo>
                  <a:pt x="135" y="787"/>
                </a:lnTo>
                <a:lnTo>
                  <a:pt x="137" y="785"/>
                </a:lnTo>
                <a:lnTo>
                  <a:pt x="135" y="785"/>
                </a:lnTo>
                <a:lnTo>
                  <a:pt x="133" y="787"/>
                </a:lnTo>
                <a:lnTo>
                  <a:pt x="133" y="789"/>
                </a:lnTo>
                <a:lnTo>
                  <a:pt x="135" y="791"/>
                </a:lnTo>
                <a:lnTo>
                  <a:pt x="135" y="793"/>
                </a:lnTo>
                <a:lnTo>
                  <a:pt x="133" y="793"/>
                </a:lnTo>
                <a:lnTo>
                  <a:pt x="131" y="793"/>
                </a:lnTo>
                <a:lnTo>
                  <a:pt x="129" y="791"/>
                </a:lnTo>
                <a:lnTo>
                  <a:pt x="127" y="791"/>
                </a:lnTo>
                <a:lnTo>
                  <a:pt x="125" y="791"/>
                </a:lnTo>
                <a:lnTo>
                  <a:pt x="123" y="791"/>
                </a:lnTo>
                <a:lnTo>
                  <a:pt x="123" y="793"/>
                </a:lnTo>
                <a:lnTo>
                  <a:pt x="121" y="793"/>
                </a:lnTo>
                <a:lnTo>
                  <a:pt x="121" y="791"/>
                </a:lnTo>
                <a:lnTo>
                  <a:pt x="119" y="791"/>
                </a:lnTo>
                <a:lnTo>
                  <a:pt x="119" y="789"/>
                </a:lnTo>
                <a:lnTo>
                  <a:pt x="119" y="787"/>
                </a:lnTo>
                <a:lnTo>
                  <a:pt x="119" y="785"/>
                </a:lnTo>
                <a:lnTo>
                  <a:pt x="119" y="783"/>
                </a:lnTo>
                <a:lnTo>
                  <a:pt x="121" y="783"/>
                </a:lnTo>
                <a:lnTo>
                  <a:pt x="119" y="785"/>
                </a:lnTo>
                <a:lnTo>
                  <a:pt x="121" y="785"/>
                </a:lnTo>
                <a:lnTo>
                  <a:pt x="123" y="787"/>
                </a:lnTo>
                <a:lnTo>
                  <a:pt x="125" y="787"/>
                </a:lnTo>
                <a:lnTo>
                  <a:pt x="125" y="785"/>
                </a:lnTo>
                <a:lnTo>
                  <a:pt x="125" y="787"/>
                </a:lnTo>
                <a:lnTo>
                  <a:pt x="123" y="787"/>
                </a:lnTo>
                <a:lnTo>
                  <a:pt x="123" y="785"/>
                </a:lnTo>
                <a:lnTo>
                  <a:pt x="123" y="783"/>
                </a:lnTo>
                <a:lnTo>
                  <a:pt x="125" y="781"/>
                </a:lnTo>
                <a:lnTo>
                  <a:pt x="123" y="781"/>
                </a:lnTo>
                <a:lnTo>
                  <a:pt x="123" y="779"/>
                </a:lnTo>
                <a:lnTo>
                  <a:pt x="125" y="779"/>
                </a:lnTo>
                <a:lnTo>
                  <a:pt x="127" y="779"/>
                </a:lnTo>
                <a:lnTo>
                  <a:pt x="129" y="779"/>
                </a:lnTo>
                <a:lnTo>
                  <a:pt x="131" y="779"/>
                </a:lnTo>
                <a:lnTo>
                  <a:pt x="131" y="781"/>
                </a:lnTo>
                <a:lnTo>
                  <a:pt x="133" y="781"/>
                </a:lnTo>
                <a:lnTo>
                  <a:pt x="135" y="781"/>
                </a:lnTo>
                <a:lnTo>
                  <a:pt x="133" y="781"/>
                </a:lnTo>
                <a:lnTo>
                  <a:pt x="131" y="779"/>
                </a:lnTo>
                <a:lnTo>
                  <a:pt x="129" y="779"/>
                </a:lnTo>
                <a:lnTo>
                  <a:pt x="127" y="778"/>
                </a:lnTo>
                <a:lnTo>
                  <a:pt x="127" y="779"/>
                </a:lnTo>
                <a:lnTo>
                  <a:pt x="125" y="779"/>
                </a:lnTo>
                <a:lnTo>
                  <a:pt x="123" y="779"/>
                </a:lnTo>
                <a:lnTo>
                  <a:pt x="123" y="778"/>
                </a:lnTo>
                <a:lnTo>
                  <a:pt x="125" y="778"/>
                </a:lnTo>
                <a:lnTo>
                  <a:pt x="127" y="778"/>
                </a:lnTo>
                <a:lnTo>
                  <a:pt x="129" y="778"/>
                </a:lnTo>
                <a:lnTo>
                  <a:pt x="129" y="776"/>
                </a:lnTo>
                <a:lnTo>
                  <a:pt x="127" y="776"/>
                </a:lnTo>
                <a:lnTo>
                  <a:pt x="127" y="778"/>
                </a:lnTo>
                <a:lnTo>
                  <a:pt x="125" y="778"/>
                </a:lnTo>
                <a:lnTo>
                  <a:pt x="123" y="778"/>
                </a:lnTo>
                <a:lnTo>
                  <a:pt x="121" y="776"/>
                </a:lnTo>
                <a:lnTo>
                  <a:pt x="123" y="774"/>
                </a:lnTo>
                <a:lnTo>
                  <a:pt x="125" y="774"/>
                </a:lnTo>
                <a:lnTo>
                  <a:pt x="127" y="774"/>
                </a:lnTo>
                <a:lnTo>
                  <a:pt x="129" y="772"/>
                </a:lnTo>
                <a:lnTo>
                  <a:pt x="129" y="774"/>
                </a:lnTo>
                <a:lnTo>
                  <a:pt x="131" y="774"/>
                </a:lnTo>
                <a:lnTo>
                  <a:pt x="131" y="772"/>
                </a:lnTo>
                <a:lnTo>
                  <a:pt x="131" y="774"/>
                </a:lnTo>
                <a:lnTo>
                  <a:pt x="129" y="772"/>
                </a:lnTo>
                <a:lnTo>
                  <a:pt x="127" y="772"/>
                </a:lnTo>
                <a:lnTo>
                  <a:pt x="127" y="774"/>
                </a:lnTo>
                <a:lnTo>
                  <a:pt x="125" y="774"/>
                </a:lnTo>
                <a:lnTo>
                  <a:pt x="125" y="772"/>
                </a:lnTo>
                <a:lnTo>
                  <a:pt x="123" y="772"/>
                </a:lnTo>
                <a:lnTo>
                  <a:pt x="125" y="770"/>
                </a:lnTo>
                <a:lnTo>
                  <a:pt x="125" y="772"/>
                </a:lnTo>
                <a:lnTo>
                  <a:pt x="127" y="772"/>
                </a:lnTo>
                <a:lnTo>
                  <a:pt x="129" y="772"/>
                </a:lnTo>
                <a:lnTo>
                  <a:pt x="129" y="770"/>
                </a:lnTo>
                <a:lnTo>
                  <a:pt x="129" y="768"/>
                </a:lnTo>
                <a:lnTo>
                  <a:pt x="127" y="768"/>
                </a:lnTo>
                <a:lnTo>
                  <a:pt x="129" y="766"/>
                </a:lnTo>
                <a:lnTo>
                  <a:pt x="127" y="766"/>
                </a:lnTo>
                <a:lnTo>
                  <a:pt x="127" y="768"/>
                </a:lnTo>
                <a:lnTo>
                  <a:pt x="127" y="770"/>
                </a:lnTo>
                <a:lnTo>
                  <a:pt x="129" y="770"/>
                </a:lnTo>
                <a:lnTo>
                  <a:pt x="129" y="772"/>
                </a:lnTo>
                <a:lnTo>
                  <a:pt x="127" y="772"/>
                </a:lnTo>
                <a:lnTo>
                  <a:pt x="127" y="770"/>
                </a:lnTo>
                <a:lnTo>
                  <a:pt x="125" y="770"/>
                </a:lnTo>
                <a:lnTo>
                  <a:pt x="125" y="768"/>
                </a:lnTo>
                <a:lnTo>
                  <a:pt x="123" y="768"/>
                </a:lnTo>
                <a:lnTo>
                  <a:pt x="125" y="770"/>
                </a:lnTo>
                <a:lnTo>
                  <a:pt x="123" y="770"/>
                </a:lnTo>
                <a:lnTo>
                  <a:pt x="123" y="772"/>
                </a:lnTo>
                <a:lnTo>
                  <a:pt x="121" y="774"/>
                </a:lnTo>
                <a:lnTo>
                  <a:pt x="121" y="776"/>
                </a:lnTo>
                <a:lnTo>
                  <a:pt x="119" y="776"/>
                </a:lnTo>
                <a:lnTo>
                  <a:pt x="119" y="778"/>
                </a:lnTo>
                <a:lnTo>
                  <a:pt x="119" y="779"/>
                </a:lnTo>
                <a:lnTo>
                  <a:pt x="117" y="779"/>
                </a:lnTo>
                <a:lnTo>
                  <a:pt x="115" y="779"/>
                </a:lnTo>
                <a:lnTo>
                  <a:pt x="115" y="778"/>
                </a:lnTo>
                <a:lnTo>
                  <a:pt x="113" y="776"/>
                </a:lnTo>
                <a:lnTo>
                  <a:pt x="113" y="774"/>
                </a:lnTo>
                <a:lnTo>
                  <a:pt x="113" y="772"/>
                </a:lnTo>
                <a:lnTo>
                  <a:pt x="113" y="770"/>
                </a:lnTo>
                <a:lnTo>
                  <a:pt x="113" y="768"/>
                </a:lnTo>
                <a:lnTo>
                  <a:pt x="115" y="768"/>
                </a:lnTo>
                <a:lnTo>
                  <a:pt x="115" y="766"/>
                </a:lnTo>
                <a:lnTo>
                  <a:pt x="113" y="766"/>
                </a:lnTo>
                <a:lnTo>
                  <a:pt x="113" y="768"/>
                </a:lnTo>
                <a:lnTo>
                  <a:pt x="112" y="768"/>
                </a:lnTo>
                <a:lnTo>
                  <a:pt x="113" y="770"/>
                </a:lnTo>
                <a:lnTo>
                  <a:pt x="112" y="768"/>
                </a:lnTo>
                <a:lnTo>
                  <a:pt x="112" y="766"/>
                </a:lnTo>
                <a:lnTo>
                  <a:pt x="112" y="764"/>
                </a:lnTo>
                <a:lnTo>
                  <a:pt x="113" y="766"/>
                </a:lnTo>
                <a:lnTo>
                  <a:pt x="115" y="766"/>
                </a:lnTo>
                <a:lnTo>
                  <a:pt x="115" y="764"/>
                </a:lnTo>
                <a:lnTo>
                  <a:pt x="115" y="762"/>
                </a:lnTo>
                <a:lnTo>
                  <a:pt x="115" y="764"/>
                </a:lnTo>
                <a:lnTo>
                  <a:pt x="115" y="762"/>
                </a:lnTo>
                <a:lnTo>
                  <a:pt x="115" y="760"/>
                </a:lnTo>
                <a:lnTo>
                  <a:pt x="115" y="758"/>
                </a:lnTo>
                <a:lnTo>
                  <a:pt x="117" y="758"/>
                </a:lnTo>
                <a:lnTo>
                  <a:pt x="117" y="760"/>
                </a:lnTo>
                <a:lnTo>
                  <a:pt x="117" y="762"/>
                </a:lnTo>
                <a:lnTo>
                  <a:pt x="119" y="762"/>
                </a:lnTo>
                <a:lnTo>
                  <a:pt x="119" y="760"/>
                </a:lnTo>
                <a:lnTo>
                  <a:pt x="121" y="760"/>
                </a:lnTo>
                <a:lnTo>
                  <a:pt x="121" y="758"/>
                </a:lnTo>
                <a:lnTo>
                  <a:pt x="119" y="758"/>
                </a:lnTo>
                <a:lnTo>
                  <a:pt x="119" y="760"/>
                </a:lnTo>
                <a:lnTo>
                  <a:pt x="117" y="760"/>
                </a:lnTo>
                <a:lnTo>
                  <a:pt x="117" y="758"/>
                </a:lnTo>
                <a:lnTo>
                  <a:pt x="115" y="758"/>
                </a:lnTo>
                <a:lnTo>
                  <a:pt x="115" y="760"/>
                </a:lnTo>
                <a:lnTo>
                  <a:pt x="115" y="762"/>
                </a:lnTo>
                <a:lnTo>
                  <a:pt x="115" y="764"/>
                </a:lnTo>
                <a:lnTo>
                  <a:pt x="113" y="764"/>
                </a:lnTo>
                <a:lnTo>
                  <a:pt x="113" y="762"/>
                </a:lnTo>
                <a:lnTo>
                  <a:pt x="113" y="760"/>
                </a:lnTo>
                <a:lnTo>
                  <a:pt x="112" y="760"/>
                </a:lnTo>
                <a:lnTo>
                  <a:pt x="112" y="758"/>
                </a:lnTo>
                <a:lnTo>
                  <a:pt x="112" y="756"/>
                </a:lnTo>
                <a:lnTo>
                  <a:pt x="110" y="756"/>
                </a:lnTo>
                <a:lnTo>
                  <a:pt x="112" y="756"/>
                </a:lnTo>
                <a:lnTo>
                  <a:pt x="112" y="758"/>
                </a:lnTo>
                <a:lnTo>
                  <a:pt x="112" y="760"/>
                </a:lnTo>
                <a:lnTo>
                  <a:pt x="110" y="758"/>
                </a:lnTo>
                <a:lnTo>
                  <a:pt x="108" y="758"/>
                </a:lnTo>
                <a:lnTo>
                  <a:pt x="108" y="756"/>
                </a:lnTo>
                <a:lnTo>
                  <a:pt x="106" y="756"/>
                </a:lnTo>
                <a:lnTo>
                  <a:pt x="106" y="754"/>
                </a:lnTo>
                <a:lnTo>
                  <a:pt x="104" y="753"/>
                </a:lnTo>
                <a:lnTo>
                  <a:pt x="102" y="753"/>
                </a:lnTo>
                <a:lnTo>
                  <a:pt x="102" y="751"/>
                </a:lnTo>
                <a:lnTo>
                  <a:pt x="102" y="749"/>
                </a:lnTo>
                <a:lnTo>
                  <a:pt x="104" y="749"/>
                </a:lnTo>
                <a:lnTo>
                  <a:pt x="104" y="747"/>
                </a:lnTo>
                <a:lnTo>
                  <a:pt x="106" y="749"/>
                </a:lnTo>
                <a:lnTo>
                  <a:pt x="108" y="749"/>
                </a:lnTo>
                <a:lnTo>
                  <a:pt x="110" y="749"/>
                </a:lnTo>
                <a:lnTo>
                  <a:pt x="110" y="751"/>
                </a:lnTo>
                <a:lnTo>
                  <a:pt x="110" y="749"/>
                </a:lnTo>
                <a:lnTo>
                  <a:pt x="112" y="749"/>
                </a:lnTo>
                <a:lnTo>
                  <a:pt x="113" y="749"/>
                </a:lnTo>
                <a:lnTo>
                  <a:pt x="115" y="749"/>
                </a:lnTo>
                <a:lnTo>
                  <a:pt x="117" y="749"/>
                </a:lnTo>
                <a:lnTo>
                  <a:pt x="119" y="749"/>
                </a:lnTo>
                <a:lnTo>
                  <a:pt x="121" y="749"/>
                </a:lnTo>
                <a:lnTo>
                  <a:pt x="121" y="751"/>
                </a:lnTo>
                <a:lnTo>
                  <a:pt x="123" y="751"/>
                </a:lnTo>
                <a:lnTo>
                  <a:pt x="123" y="749"/>
                </a:lnTo>
                <a:lnTo>
                  <a:pt x="125" y="751"/>
                </a:lnTo>
                <a:lnTo>
                  <a:pt x="125" y="749"/>
                </a:lnTo>
                <a:lnTo>
                  <a:pt x="123" y="747"/>
                </a:lnTo>
                <a:lnTo>
                  <a:pt x="123" y="745"/>
                </a:lnTo>
                <a:lnTo>
                  <a:pt x="123" y="747"/>
                </a:lnTo>
                <a:lnTo>
                  <a:pt x="123" y="749"/>
                </a:lnTo>
                <a:lnTo>
                  <a:pt x="121" y="749"/>
                </a:lnTo>
                <a:lnTo>
                  <a:pt x="121" y="747"/>
                </a:lnTo>
                <a:lnTo>
                  <a:pt x="121" y="745"/>
                </a:lnTo>
                <a:lnTo>
                  <a:pt x="119" y="745"/>
                </a:lnTo>
                <a:lnTo>
                  <a:pt x="119" y="743"/>
                </a:lnTo>
                <a:lnTo>
                  <a:pt x="121" y="741"/>
                </a:lnTo>
                <a:lnTo>
                  <a:pt x="123" y="741"/>
                </a:lnTo>
                <a:lnTo>
                  <a:pt x="123" y="739"/>
                </a:lnTo>
                <a:lnTo>
                  <a:pt x="125" y="739"/>
                </a:lnTo>
                <a:lnTo>
                  <a:pt x="127" y="739"/>
                </a:lnTo>
                <a:lnTo>
                  <a:pt x="127" y="741"/>
                </a:lnTo>
                <a:lnTo>
                  <a:pt x="129" y="741"/>
                </a:lnTo>
                <a:lnTo>
                  <a:pt x="129" y="739"/>
                </a:lnTo>
                <a:lnTo>
                  <a:pt x="127" y="739"/>
                </a:lnTo>
                <a:lnTo>
                  <a:pt x="125" y="739"/>
                </a:lnTo>
                <a:lnTo>
                  <a:pt x="125" y="737"/>
                </a:lnTo>
                <a:lnTo>
                  <a:pt x="123" y="737"/>
                </a:lnTo>
                <a:lnTo>
                  <a:pt x="123" y="739"/>
                </a:lnTo>
                <a:lnTo>
                  <a:pt x="121" y="739"/>
                </a:lnTo>
                <a:lnTo>
                  <a:pt x="119" y="739"/>
                </a:lnTo>
                <a:lnTo>
                  <a:pt x="119" y="741"/>
                </a:lnTo>
                <a:lnTo>
                  <a:pt x="119" y="743"/>
                </a:lnTo>
                <a:lnTo>
                  <a:pt x="119" y="745"/>
                </a:lnTo>
                <a:lnTo>
                  <a:pt x="117" y="747"/>
                </a:lnTo>
                <a:lnTo>
                  <a:pt x="115" y="747"/>
                </a:lnTo>
                <a:lnTo>
                  <a:pt x="113" y="747"/>
                </a:lnTo>
                <a:lnTo>
                  <a:pt x="112" y="747"/>
                </a:lnTo>
                <a:lnTo>
                  <a:pt x="112" y="745"/>
                </a:lnTo>
                <a:lnTo>
                  <a:pt x="110" y="745"/>
                </a:lnTo>
                <a:lnTo>
                  <a:pt x="108" y="743"/>
                </a:lnTo>
                <a:lnTo>
                  <a:pt x="106" y="741"/>
                </a:lnTo>
                <a:lnTo>
                  <a:pt x="108" y="739"/>
                </a:lnTo>
                <a:lnTo>
                  <a:pt x="106" y="739"/>
                </a:lnTo>
                <a:lnTo>
                  <a:pt x="106" y="741"/>
                </a:lnTo>
                <a:lnTo>
                  <a:pt x="106" y="743"/>
                </a:lnTo>
                <a:lnTo>
                  <a:pt x="104" y="743"/>
                </a:lnTo>
                <a:lnTo>
                  <a:pt x="102" y="743"/>
                </a:lnTo>
                <a:lnTo>
                  <a:pt x="100" y="743"/>
                </a:lnTo>
                <a:lnTo>
                  <a:pt x="98" y="743"/>
                </a:lnTo>
                <a:lnTo>
                  <a:pt x="98" y="741"/>
                </a:lnTo>
                <a:lnTo>
                  <a:pt x="96" y="741"/>
                </a:lnTo>
                <a:lnTo>
                  <a:pt x="96" y="739"/>
                </a:lnTo>
                <a:lnTo>
                  <a:pt x="96" y="737"/>
                </a:lnTo>
                <a:lnTo>
                  <a:pt x="96" y="735"/>
                </a:lnTo>
                <a:lnTo>
                  <a:pt x="98" y="735"/>
                </a:lnTo>
                <a:lnTo>
                  <a:pt x="100" y="735"/>
                </a:lnTo>
                <a:lnTo>
                  <a:pt x="98" y="735"/>
                </a:lnTo>
                <a:lnTo>
                  <a:pt x="98" y="733"/>
                </a:lnTo>
                <a:lnTo>
                  <a:pt x="96" y="733"/>
                </a:lnTo>
                <a:lnTo>
                  <a:pt x="98" y="733"/>
                </a:lnTo>
                <a:lnTo>
                  <a:pt x="98" y="731"/>
                </a:lnTo>
                <a:lnTo>
                  <a:pt x="100" y="731"/>
                </a:lnTo>
                <a:lnTo>
                  <a:pt x="102" y="730"/>
                </a:lnTo>
                <a:lnTo>
                  <a:pt x="104" y="730"/>
                </a:lnTo>
                <a:lnTo>
                  <a:pt x="106" y="730"/>
                </a:lnTo>
                <a:lnTo>
                  <a:pt x="106" y="731"/>
                </a:lnTo>
                <a:lnTo>
                  <a:pt x="108" y="731"/>
                </a:lnTo>
                <a:lnTo>
                  <a:pt x="108" y="733"/>
                </a:lnTo>
                <a:lnTo>
                  <a:pt x="108" y="731"/>
                </a:lnTo>
                <a:lnTo>
                  <a:pt x="110" y="731"/>
                </a:lnTo>
                <a:lnTo>
                  <a:pt x="108" y="731"/>
                </a:lnTo>
                <a:lnTo>
                  <a:pt x="106" y="731"/>
                </a:lnTo>
                <a:lnTo>
                  <a:pt x="104" y="730"/>
                </a:lnTo>
                <a:lnTo>
                  <a:pt x="104" y="728"/>
                </a:lnTo>
                <a:lnTo>
                  <a:pt x="102" y="730"/>
                </a:lnTo>
                <a:lnTo>
                  <a:pt x="100" y="730"/>
                </a:lnTo>
                <a:lnTo>
                  <a:pt x="100" y="728"/>
                </a:lnTo>
                <a:lnTo>
                  <a:pt x="102" y="728"/>
                </a:lnTo>
                <a:lnTo>
                  <a:pt x="102" y="726"/>
                </a:lnTo>
                <a:lnTo>
                  <a:pt x="104" y="726"/>
                </a:lnTo>
                <a:lnTo>
                  <a:pt x="104" y="724"/>
                </a:lnTo>
                <a:lnTo>
                  <a:pt x="104" y="722"/>
                </a:lnTo>
                <a:lnTo>
                  <a:pt x="106" y="722"/>
                </a:lnTo>
                <a:lnTo>
                  <a:pt x="108" y="722"/>
                </a:lnTo>
                <a:lnTo>
                  <a:pt x="110" y="722"/>
                </a:lnTo>
                <a:lnTo>
                  <a:pt x="110" y="724"/>
                </a:lnTo>
                <a:lnTo>
                  <a:pt x="110" y="726"/>
                </a:lnTo>
                <a:lnTo>
                  <a:pt x="112" y="726"/>
                </a:lnTo>
                <a:lnTo>
                  <a:pt x="113" y="726"/>
                </a:lnTo>
                <a:lnTo>
                  <a:pt x="115" y="724"/>
                </a:lnTo>
                <a:lnTo>
                  <a:pt x="115" y="722"/>
                </a:lnTo>
                <a:lnTo>
                  <a:pt x="117" y="722"/>
                </a:lnTo>
                <a:lnTo>
                  <a:pt x="117" y="720"/>
                </a:lnTo>
                <a:lnTo>
                  <a:pt x="119" y="720"/>
                </a:lnTo>
                <a:lnTo>
                  <a:pt x="117" y="720"/>
                </a:lnTo>
                <a:lnTo>
                  <a:pt x="117" y="722"/>
                </a:lnTo>
                <a:lnTo>
                  <a:pt x="115" y="722"/>
                </a:lnTo>
                <a:lnTo>
                  <a:pt x="115" y="724"/>
                </a:lnTo>
                <a:lnTo>
                  <a:pt x="113" y="724"/>
                </a:lnTo>
                <a:lnTo>
                  <a:pt x="113" y="726"/>
                </a:lnTo>
                <a:lnTo>
                  <a:pt x="112" y="726"/>
                </a:lnTo>
                <a:lnTo>
                  <a:pt x="112" y="724"/>
                </a:lnTo>
                <a:lnTo>
                  <a:pt x="110" y="724"/>
                </a:lnTo>
                <a:lnTo>
                  <a:pt x="110" y="722"/>
                </a:lnTo>
                <a:lnTo>
                  <a:pt x="110" y="720"/>
                </a:lnTo>
                <a:lnTo>
                  <a:pt x="112" y="720"/>
                </a:lnTo>
                <a:lnTo>
                  <a:pt x="113" y="720"/>
                </a:lnTo>
                <a:lnTo>
                  <a:pt x="115" y="718"/>
                </a:lnTo>
                <a:lnTo>
                  <a:pt x="117" y="718"/>
                </a:lnTo>
                <a:lnTo>
                  <a:pt x="117" y="716"/>
                </a:lnTo>
                <a:lnTo>
                  <a:pt x="119" y="714"/>
                </a:lnTo>
                <a:lnTo>
                  <a:pt x="121" y="714"/>
                </a:lnTo>
                <a:lnTo>
                  <a:pt x="121" y="712"/>
                </a:lnTo>
                <a:lnTo>
                  <a:pt x="119" y="712"/>
                </a:lnTo>
                <a:lnTo>
                  <a:pt x="119" y="714"/>
                </a:lnTo>
                <a:lnTo>
                  <a:pt x="117" y="714"/>
                </a:lnTo>
                <a:lnTo>
                  <a:pt x="117" y="716"/>
                </a:lnTo>
                <a:lnTo>
                  <a:pt x="115" y="718"/>
                </a:lnTo>
                <a:lnTo>
                  <a:pt x="113" y="718"/>
                </a:lnTo>
                <a:lnTo>
                  <a:pt x="113" y="716"/>
                </a:lnTo>
                <a:lnTo>
                  <a:pt x="113" y="714"/>
                </a:lnTo>
                <a:lnTo>
                  <a:pt x="112" y="714"/>
                </a:lnTo>
                <a:lnTo>
                  <a:pt x="112" y="712"/>
                </a:lnTo>
                <a:lnTo>
                  <a:pt x="110" y="712"/>
                </a:lnTo>
                <a:lnTo>
                  <a:pt x="108" y="712"/>
                </a:lnTo>
                <a:lnTo>
                  <a:pt x="106" y="712"/>
                </a:lnTo>
                <a:lnTo>
                  <a:pt x="104" y="714"/>
                </a:lnTo>
                <a:lnTo>
                  <a:pt x="102" y="714"/>
                </a:lnTo>
                <a:lnTo>
                  <a:pt x="102" y="716"/>
                </a:lnTo>
                <a:lnTo>
                  <a:pt x="100" y="716"/>
                </a:lnTo>
                <a:lnTo>
                  <a:pt x="98" y="716"/>
                </a:lnTo>
                <a:lnTo>
                  <a:pt x="96" y="716"/>
                </a:lnTo>
                <a:lnTo>
                  <a:pt x="96" y="714"/>
                </a:lnTo>
                <a:lnTo>
                  <a:pt x="96" y="712"/>
                </a:lnTo>
                <a:lnTo>
                  <a:pt x="98" y="712"/>
                </a:lnTo>
                <a:lnTo>
                  <a:pt x="100" y="712"/>
                </a:lnTo>
                <a:lnTo>
                  <a:pt x="102" y="710"/>
                </a:lnTo>
                <a:lnTo>
                  <a:pt x="104" y="710"/>
                </a:lnTo>
                <a:lnTo>
                  <a:pt x="104" y="708"/>
                </a:lnTo>
                <a:lnTo>
                  <a:pt x="106" y="708"/>
                </a:lnTo>
                <a:lnTo>
                  <a:pt x="108" y="708"/>
                </a:lnTo>
                <a:lnTo>
                  <a:pt x="108" y="710"/>
                </a:lnTo>
                <a:lnTo>
                  <a:pt x="110" y="710"/>
                </a:lnTo>
                <a:lnTo>
                  <a:pt x="112" y="710"/>
                </a:lnTo>
                <a:lnTo>
                  <a:pt x="110" y="708"/>
                </a:lnTo>
                <a:lnTo>
                  <a:pt x="108" y="708"/>
                </a:lnTo>
                <a:lnTo>
                  <a:pt x="106" y="706"/>
                </a:lnTo>
                <a:lnTo>
                  <a:pt x="106" y="705"/>
                </a:lnTo>
                <a:lnTo>
                  <a:pt x="104" y="708"/>
                </a:lnTo>
                <a:lnTo>
                  <a:pt x="102" y="708"/>
                </a:lnTo>
                <a:lnTo>
                  <a:pt x="102" y="710"/>
                </a:lnTo>
                <a:lnTo>
                  <a:pt x="100" y="710"/>
                </a:lnTo>
                <a:lnTo>
                  <a:pt x="98" y="710"/>
                </a:lnTo>
                <a:lnTo>
                  <a:pt x="96" y="710"/>
                </a:lnTo>
                <a:lnTo>
                  <a:pt x="98" y="710"/>
                </a:lnTo>
                <a:lnTo>
                  <a:pt x="96" y="708"/>
                </a:lnTo>
                <a:lnTo>
                  <a:pt x="94" y="708"/>
                </a:lnTo>
                <a:lnTo>
                  <a:pt x="92" y="708"/>
                </a:lnTo>
                <a:lnTo>
                  <a:pt x="92" y="710"/>
                </a:lnTo>
                <a:lnTo>
                  <a:pt x="90" y="710"/>
                </a:lnTo>
                <a:lnTo>
                  <a:pt x="90" y="712"/>
                </a:lnTo>
                <a:lnTo>
                  <a:pt x="89" y="712"/>
                </a:lnTo>
                <a:lnTo>
                  <a:pt x="89" y="710"/>
                </a:lnTo>
                <a:lnTo>
                  <a:pt x="87" y="710"/>
                </a:lnTo>
                <a:lnTo>
                  <a:pt x="87" y="708"/>
                </a:lnTo>
                <a:lnTo>
                  <a:pt x="89" y="708"/>
                </a:lnTo>
                <a:lnTo>
                  <a:pt x="89" y="706"/>
                </a:lnTo>
                <a:lnTo>
                  <a:pt x="87" y="706"/>
                </a:lnTo>
                <a:lnTo>
                  <a:pt x="87" y="708"/>
                </a:lnTo>
                <a:lnTo>
                  <a:pt x="85" y="708"/>
                </a:lnTo>
                <a:lnTo>
                  <a:pt x="85" y="706"/>
                </a:lnTo>
                <a:lnTo>
                  <a:pt x="83" y="708"/>
                </a:lnTo>
                <a:lnTo>
                  <a:pt x="81" y="708"/>
                </a:lnTo>
                <a:lnTo>
                  <a:pt x="83" y="708"/>
                </a:lnTo>
                <a:lnTo>
                  <a:pt x="81" y="706"/>
                </a:lnTo>
                <a:lnTo>
                  <a:pt x="81" y="705"/>
                </a:lnTo>
                <a:lnTo>
                  <a:pt x="81" y="706"/>
                </a:lnTo>
                <a:lnTo>
                  <a:pt x="81" y="708"/>
                </a:lnTo>
                <a:lnTo>
                  <a:pt x="83" y="708"/>
                </a:lnTo>
                <a:lnTo>
                  <a:pt x="83" y="710"/>
                </a:lnTo>
                <a:lnTo>
                  <a:pt x="81" y="710"/>
                </a:lnTo>
                <a:lnTo>
                  <a:pt x="83" y="710"/>
                </a:lnTo>
                <a:lnTo>
                  <a:pt x="81" y="710"/>
                </a:lnTo>
                <a:lnTo>
                  <a:pt x="81" y="712"/>
                </a:lnTo>
                <a:lnTo>
                  <a:pt x="83" y="712"/>
                </a:lnTo>
                <a:lnTo>
                  <a:pt x="83" y="714"/>
                </a:lnTo>
                <a:lnTo>
                  <a:pt x="85" y="714"/>
                </a:lnTo>
                <a:lnTo>
                  <a:pt x="83" y="714"/>
                </a:lnTo>
                <a:lnTo>
                  <a:pt x="81" y="714"/>
                </a:lnTo>
                <a:lnTo>
                  <a:pt x="79" y="714"/>
                </a:lnTo>
                <a:lnTo>
                  <a:pt x="79" y="712"/>
                </a:lnTo>
                <a:lnTo>
                  <a:pt x="77" y="712"/>
                </a:lnTo>
                <a:lnTo>
                  <a:pt x="75" y="710"/>
                </a:lnTo>
                <a:lnTo>
                  <a:pt x="77" y="710"/>
                </a:lnTo>
                <a:lnTo>
                  <a:pt x="75" y="710"/>
                </a:lnTo>
                <a:lnTo>
                  <a:pt x="73" y="706"/>
                </a:lnTo>
                <a:lnTo>
                  <a:pt x="71" y="706"/>
                </a:lnTo>
                <a:lnTo>
                  <a:pt x="71" y="705"/>
                </a:lnTo>
                <a:lnTo>
                  <a:pt x="69" y="705"/>
                </a:lnTo>
                <a:lnTo>
                  <a:pt x="67" y="705"/>
                </a:lnTo>
                <a:lnTo>
                  <a:pt x="65" y="705"/>
                </a:lnTo>
                <a:lnTo>
                  <a:pt x="64" y="705"/>
                </a:lnTo>
                <a:lnTo>
                  <a:pt x="64" y="706"/>
                </a:lnTo>
                <a:lnTo>
                  <a:pt x="64" y="708"/>
                </a:lnTo>
                <a:lnTo>
                  <a:pt x="62" y="706"/>
                </a:lnTo>
                <a:lnTo>
                  <a:pt x="62" y="705"/>
                </a:lnTo>
                <a:lnTo>
                  <a:pt x="62" y="703"/>
                </a:lnTo>
                <a:lnTo>
                  <a:pt x="62" y="701"/>
                </a:lnTo>
                <a:lnTo>
                  <a:pt x="64" y="699"/>
                </a:lnTo>
                <a:lnTo>
                  <a:pt x="62" y="699"/>
                </a:lnTo>
                <a:lnTo>
                  <a:pt x="62" y="701"/>
                </a:lnTo>
                <a:lnTo>
                  <a:pt x="62" y="703"/>
                </a:lnTo>
                <a:lnTo>
                  <a:pt x="60" y="703"/>
                </a:lnTo>
                <a:lnTo>
                  <a:pt x="60" y="701"/>
                </a:lnTo>
                <a:lnTo>
                  <a:pt x="58" y="701"/>
                </a:lnTo>
                <a:lnTo>
                  <a:pt x="56" y="701"/>
                </a:lnTo>
                <a:lnTo>
                  <a:pt x="58" y="701"/>
                </a:lnTo>
                <a:lnTo>
                  <a:pt x="60" y="703"/>
                </a:lnTo>
                <a:lnTo>
                  <a:pt x="60" y="705"/>
                </a:lnTo>
                <a:lnTo>
                  <a:pt x="60" y="706"/>
                </a:lnTo>
                <a:lnTo>
                  <a:pt x="62" y="706"/>
                </a:lnTo>
                <a:lnTo>
                  <a:pt x="62" y="708"/>
                </a:lnTo>
                <a:lnTo>
                  <a:pt x="64" y="708"/>
                </a:lnTo>
                <a:lnTo>
                  <a:pt x="62" y="708"/>
                </a:lnTo>
                <a:lnTo>
                  <a:pt x="60" y="708"/>
                </a:lnTo>
                <a:lnTo>
                  <a:pt x="58" y="706"/>
                </a:lnTo>
                <a:lnTo>
                  <a:pt x="58" y="705"/>
                </a:lnTo>
                <a:lnTo>
                  <a:pt x="56" y="705"/>
                </a:lnTo>
                <a:lnTo>
                  <a:pt x="54" y="703"/>
                </a:lnTo>
                <a:lnTo>
                  <a:pt x="50" y="701"/>
                </a:lnTo>
                <a:lnTo>
                  <a:pt x="48" y="699"/>
                </a:lnTo>
                <a:lnTo>
                  <a:pt x="48" y="697"/>
                </a:lnTo>
                <a:lnTo>
                  <a:pt x="50" y="697"/>
                </a:lnTo>
                <a:lnTo>
                  <a:pt x="48" y="697"/>
                </a:lnTo>
                <a:lnTo>
                  <a:pt x="48" y="699"/>
                </a:lnTo>
                <a:lnTo>
                  <a:pt x="46" y="699"/>
                </a:lnTo>
                <a:lnTo>
                  <a:pt x="44" y="699"/>
                </a:lnTo>
                <a:lnTo>
                  <a:pt x="44" y="697"/>
                </a:lnTo>
                <a:lnTo>
                  <a:pt x="42" y="697"/>
                </a:lnTo>
                <a:lnTo>
                  <a:pt x="40" y="697"/>
                </a:lnTo>
                <a:lnTo>
                  <a:pt x="40" y="695"/>
                </a:lnTo>
                <a:lnTo>
                  <a:pt x="39" y="695"/>
                </a:lnTo>
                <a:lnTo>
                  <a:pt x="37" y="695"/>
                </a:lnTo>
                <a:lnTo>
                  <a:pt x="35" y="697"/>
                </a:lnTo>
                <a:lnTo>
                  <a:pt x="33" y="697"/>
                </a:lnTo>
                <a:lnTo>
                  <a:pt x="33" y="699"/>
                </a:lnTo>
                <a:lnTo>
                  <a:pt x="33" y="701"/>
                </a:lnTo>
                <a:lnTo>
                  <a:pt x="31" y="701"/>
                </a:lnTo>
                <a:lnTo>
                  <a:pt x="29" y="699"/>
                </a:lnTo>
                <a:lnTo>
                  <a:pt x="27" y="699"/>
                </a:lnTo>
                <a:lnTo>
                  <a:pt x="25" y="699"/>
                </a:lnTo>
                <a:lnTo>
                  <a:pt x="23" y="699"/>
                </a:lnTo>
                <a:lnTo>
                  <a:pt x="21" y="699"/>
                </a:lnTo>
                <a:lnTo>
                  <a:pt x="21" y="697"/>
                </a:lnTo>
                <a:lnTo>
                  <a:pt x="19" y="697"/>
                </a:lnTo>
                <a:lnTo>
                  <a:pt x="16" y="699"/>
                </a:lnTo>
                <a:lnTo>
                  <a:pt x="16" y="701"/>
                </a:lnTo>
                <a:lnTo>
                  <a:pt x="14" y="701"/>
                </a:lnTo>
                <a:lnTo>
                  <a:pt x="12" y="701"/>
                </a:lnTo>
                <a:lnTo>
                  <a:pt x="10" y="701"/>
                </a:lnTo>
                <a:lnTo>
                  <a:pt x="8" y="701"/>
                </a:lnTo>
                <a:lnTo>
                  <a:pt x="6" y="701"/>
                </a:lnTo>
                <a:lnTo>
                  <a:pt x="6" y="703"/>
                </a:lnTo>
                <a:lnTo>
                  <a:pt x="4" y="703"/>
                </a:lnTo>
                <a:lnTo>
                  <a:pt x="2" y="703"/>
                </a:lnTo>
                <a:lnTo>
                  <a:pt x="2" y="701"/>
                </a:lnTo>
                <a:lnTo>
                  <a:pt x="0" y="701"/>
                </a:lnTo>
                <a:lnTo>
                  <a:pt x="0" y="699"/>
                </a:lnTo>
                <a:lnTo>
                  <a:pt x="2" y="699"/>
                </a:lnTo>
                <a:lnTo>
                  <a:pt x="2" y="697"/>
                </a:lnTo>
                <a:lnTo>
                  <a:pt x="2" y="695"/>
                </a:lnTo>
                <a:lnTo>
                  <a:pt x="4" y="695"/>
                </a:lnTo>
                <a:lnTo>
                  <a:pt x="4" y="693"/>
                </a:lnTo>
                <a:lnTo>
                  <a:pt x="6" y="691"/>
                </a:lnTo>
                <a:lnTo>
                  <a:pt x="8" y="691"/>
                </a:lnTo>
                <a:lnTo>
                  <a:pt x="10" y="691"/>
                </a:lnTo>
                <a:lnTo>
                  <a:pt x="10" y="689"/>
                </a:lnTo>
                <a:lnTo>
                  <a:pt x="12" y="689"/>
                </a:lnTo>
                <a:lnTo>
                  <a:pt x="14" y="689"/>
                </a:lnTo>
                <a:lnTo>
                  <a:pt x="16" y="687"/>
                </a:lnTo>
                <a:lnTo>
                  <a:pt x="16" y="685"/>
                </a:lnTo>
                <a:lnTo>
                  <a:pt x="17" y="683"/>
                </a:lnTo>
                <a:lnTo>
                  <a:pt x="17" y="681"/>
                </a:lnTo>
                <a:lnTo>
                  <a:pt x="19" y="681"/>
                </a:lnTo>
                <a:lnTo>
                  <a:pt x="19" y="680"/>
                </a:lnTo>
                <a:lnTo>
                  <a:pt x="21" y="680"/>
                </a:lnTo>
                <a:lnTo>
                  <a:pt x="21" y="678"/>
                </a:lnTo>
                <a:lnTo>
                  <a:pt x="23" y="678"/>
                </a:lnTo>
                <a:lnTo>
                  <a:pt x="23" y="676"/>
                </a:lnTo>
                <a:lnTo>
                  <a:pt x="25" y="676"/>
                </a:lnTo>
                <a:lnTo>
                  <a:pt x="27" y="676"/>
                </a:lnTo>
                <a:lnTo>
                  <a:pt x="29" y="674"/>
                </a:lnTo>
                <a:lnTo>
                  <a:pt x="31" y="674"/>
                </a:lnTo>
                <a:lnTo>
                  <a:pt x="33" y="672"/>
                </a:lnTo>
                <a:lnTo>
                  <a:pt x="35" y="672"/>
                </a:lnTo>
                <a:lnTo>
                  <a:pt x="35" y="670"/>
                </a:lnTo>
                <a:lnTo>
                  <a:pt x="37" y="670"/>
                </a:lnTo>
                <a:lnTo>
                  <a:pt x="39" y="670"/>
                </a:lnTo>
                <a:lnTo>
                  <a:pt x="39" y="668"/>
                </a:lnTo>
                <a:lnTo>
                  <a:pt x="40" y="666"/>
                </a:lnTo>
                <a:lnTo>
                  <a:pt x="42" y="666"/>
                </a:lnTo>
                <a:lnTo>
                  <a:pt x="44" y="666"/>
                </a:lnTo>
                <a:lnTo>
                  <a:pt x="46" y="666"/>
                </a:lnTo>
                <a:lnTo>
                  <a:pt x="48" y="664"/>
                </a:lnTo>
                <a:lnTo>
                  <a:pt x="50" y="664"/>
                </a:lnTo>
                <a:lnTo>
                  <a:pt x="50" y="666"/>
                </a:lnTo>
                <a:lnTo>
                  <a:pt x="52" y="666"/>
                </a:lnTo>
                <a:lnTo>
                  <a:pt x="54" y="666"/>
                </a:lnTo>
                <a:lnTo>
                  <a:pt x="54" y="664"/>
                </a:lnTo>
                <a:lnTo>
                  <a:pt x="56" y="664"/>
                </a:lnTo>
                <a:lnTo>
                  <a:pt x="56" y="662"/>
                </a:lnTo>
                <a:lnTo>
                  <a:pt x="58" y="662"/>
                </a:lnTo>
                <a:lnTo>
                  <a:pt x="58" y="660"/>
                </a:lnTo>
                <a:lnTo>
                  <a:pt x="60" y="660"/>
                </a:lnTo>
                <a:lnTo>
                  <a:pt x="62" y="660"/>
                </a:lnTo>
                <a:lnTo>
                  <a:pt x="62" y="658"/>
                </a:lnTo>
                <a:lnTo>
                  <a:pt x="64" y="658"/>
                </a:lnTo>
                <a:lnTo>
                  <a:pt x="67" y="653"/>
                </a:lnTo>
                <a:lnTo>
                  <a:pt x="67" y="651"/>
                </a:lnTo>
                <a:lnTo>
                  <a:pt x="69" y="651"/>
                </a:lnTo>
                <a:lnTo>
                  <a:pt x="69" y="649"/>
                </a:lnTo>
                <a:lnTo>
                  <a:pt x="71" y="649"/>
                </a:lnTo>
                <a:lnTo>
                  <a:pt x="71" y="647"/>
                </a:lnTo>
                <a:lnTo>
                  <a:pt x="71" y="645"/>
                </a:lnTo>
                <a:lnTo>
                  <a:pt x="71" y="643"/>
                </a:lnTo>
                <a:lnTo>
                  <a:pt x="71" y="641"/>
                </a:lnTo>
                <a:lnTo>
                  <a:pt x="71" y="639"/>
                </a:lnTo>
                <a:lnTo>
                  <a:pt x="71" y="637"/>
                </a:lnTo>
                <a:lnTo>
                  <a:pt x="73" y="635"/>
                </a:lnTo>
                <a:lnTo>
                  <a:pt x="73" y="633"/>
                </a:lnTo>
                <a:lnTo>
                  <a:pt x="75" y="633"/>
                </a:lnTo>
                <a:lnTo>
                  <a:pt x="75" y="632"/>
                </a:lnTo>
                <a:lnTo>
                  <a:pt x="77" y="632"/>
                </a:lnTo>
                <a:lnTo>
                  <a:pt x="77" y="630"/>
                </a:lnTo>
                <a:lnTo>
                  <a:pt x="79" y="628"/>
                </a:lnTo>
                <a:lnTo>
                  <a:pt x="81" y="626"/>
                </a:lnTo>
                <a:lnTo>
                  <a:pt x="83" y="626"/>
                </a:lnTo>
                <a:lnTo>
                  <a:pt x="83" y="624"/>
                </a:lnTo>
                <a:lnTo>
                  <a:pt x="85" y="624"/>
                </a:lnTo>
                <a:lnTo>
                  <a:pt x="87" y="624"/>
                </a:lnTo>
                <a:lnTo>
                  <a:pt x="89" y="622"/>
                </a:lnTo>
                <a:lnTo>
                  <a:pt x="90" y="620"/>
                </a:lnTo>
                <a:lnTo>
                  <a:pt x="92" y="620"/>
                </a:lnTo>
                <a:lnTo>
                  <a:pt x="92" y="618"/>
                </a:lnTo>
                <a:lnTo>
                  <a:pt x="92" y="616"/>
                </a:lnTo>
                <a:lnTo>
                  <a:pt x="92" y="614"/>
                </a:lnTo>
                <a:lnTo>
                  <a:pt x="92" y="612"/>
                </a:lnTo>
                <a:lnTo>
                  <a:pt x="94" y="612"/>
                </a:lnTo>
                <a:lnTo>
                  <a:pt x="96" y="609"/>
                </a:lnTo>
                <a:lnTo>
                  <a:pt x="98" y="607"/>
                </a:lnTo>
                <a:lnTo>
                  <a:pt x="98" y="603"/>
                </a:lnTo>
                <a:lnTo>
                  <a:pt x="98" y="601"/>
                </a:lnTo>
                <a:lnTo>
                  <a:pt x="98" y="599"/>
                </a:lnTo>
                <a:lnTo>
                  <a:pt x="98" y="597"/>
                </a:lnTo>
                <a:lnTo>
                  <a:pt x="96" y="597"/>
                </a:lnTo>
                <a:lnTo>
                  <a:pt x="96" y="595"/>
                </a:lnTo>
                <a:lnTo>
                  <a:pt x="96" y="593"/>
                </a:lnTo>
                <a:lnTo>
                  <a:pt x="96" y="591"/>
                </a:lnTo>
                <a:lnTo>
                  <a:pt x="98" y="589"/>
                </a:lnTo>
                <a:lnTo>
                  <a:pt x="100" y="589"/>
                </a:lnTo>
                <a:lnTo>
                  <a:pt x="100" y="587"/>
                </a:lnTo>
                <a:lnTo>
                  <a:pt x="100" y="585"/>
                </a:lnTo>
                <a:lnTo>
                  <a:pt x="100" y="584"/>
                </a:lnTo>
                <a:lnTo>
                  <a:pt x="102" y="584"/>
                </a:lnTo>
                <a:lnTo>
                  <a:pt x="102" y="582"/>
                </a:lnTo>
                <a:lnTo>
                  <a:pt x="104" y="580"/>
                </a:lnTo>
                <a:lnTo>
                  <a:pt x="106" y="578"/>
                </a:lnTo>
                <a:lnTo>
                  <a:pt x="108" y="576"/>
                </a:lnTo>
                <a:lnTo>
                  <a:pt x="108" y="574"/>
                </a:lnTo>
                <a:lnTo>
                  <a:pt x="108" y="572"/>
                </a:lnTo>
                <a:lnTo>
                  <a:pt x="110" y="572"/>
                </a:lnTo>
                <a:lnTo>
                  <a:pt x="112" y="572"/>
                </a:lnTo>
                <a:lnTo>
                  <a:pt x="113" y="570"/>
                </a:lnTo>
                <a:lnTo>
                  <a:pt x="115" y="570"/>
                </a:lnTo>
                <a:lnTo>
                  <a:pt x="117" y="570"/>
                </a:lnTo>
                <a:lnTo>
                  <a:pt x="117" y="568"/>
                </a:lnTo>
                <a:lnTo>
                  <a:pt x="117" y="566"/>
                </a:lnTo>
                <a:lnTo>
                  <a:pt x="119" y="566"/>
                </a:lnTo>
                <a:lnTo>
                  <a:pt x="119" y="562"/>
                </a:lnTo>
                <a:lnTo>
                  <a:pt x="119" y="560"/>
                </a:lnTo>
                <a:lnTo>
                  <a:pt x="119" y="559"/>
                </a:lnTo>
                <a:lnTo>
                  <a:pt x="121" y="557"/>
                </a:lnTo>
                <a:lnTo>
                  <a:pt x="131" y="549"/>
                </a:lnTo>
                <a:lnTo>
                  <a:pt x="137" y="545"/>
                </a:lnTo>
                <a:lnTo>
                  <a:pt x="138" y="543"/>
                </a:lnTo>
                <a:lnTo>
                  <a:pt x="138" y="539"/>
                </a:lnTo>
                <a:lnTo>
                  <a:pt x="140" y="534"/>
                </a:lnTo>
                <a:lnTo>
                  <a:pt x="142" y="528"/>
                </a:lnTo>
                <a:lnTo>
                  <a:pt x="146" y="522"/>
                </a:lnTo>
                <a:lnTo>
                  <a:pt x="146" y="520"/>
                </a:lnTo>
                <a:lnTo>
                  <a:pt x="148" y="518"/>
                </a:lnTo>
                <a:lnTo>
                  <a:pt x="150" y="509"/>
                </a:lnTo>
                <a:lnTo>
                  <a:pt x="150" y="505"/>
                </a:lnTo>
                <a:lnTo>
                  <a:pt x="150" y="501"/>
                </a:lnTo>
                <a:lnTo>
                  <a:pt x="150" y="499"/>
                </a:lnTo>
                <a:lnTo>
                  <a:pt x="148" y="497"/>
                </a:lnTo>
                <a:lnTo>
                  <a:pt x="148" y="493"/>
                </a:lnTo>
                <a:lnTo>
                  <a:pt x="148" y="491"/>
                </a:lnTo>
                <a:lnTo>
                  <a:pt x="148" y="487"/>
                </a:lnTo>
                <a:lnTo>
                  <a:pt x="148" y="484"/>
                </a:lnTo>
                <a:lnTo>
                  <a:pt x="150" y="482"/>
                </a:lnTo>
                <a:lnTo>
                  <a:pt x="150" y="478"/>
                </a:lnTo>
                <a:lnTo>
                  <a:pt x="150" y="476"/>
                </a:lnTo>
                <a:lnTo>
                  <a:pt x="152" y="472"/>
                </a:lnTo>
                <a:lnTo>
                  <a:pt x="152" y="470"/>
                </a:lnTo>
                <a:lnTo>
                  <a:pt x="152" y="468"/>
                </a:lnTo>
                <a:lnTo>
                  <a:pt x="152" y="461"/>
                </a:lnTo>
                <a:lnTo>
                  <a:pt x="150" y="457"/>
                </a:lnTo>
                <a:lnTo>
                  <a:pt x="146" y="449"/>
                </a:lnTo>
                <a:lnTo>
                  <a:pt x="144" y="447"/>
                </a:lnTo>
                <a:lnTo>
                  <a:pt x="142" y="445"/>
                </a:lnTo>
                <a:lnTo>
                  <a:pt x="140" y="443"/>
                </a:lnTo>
                <a:lnTo>
                  <a:pt x="138" y="441"/>
                </a:lnTo>
                <a:lnTo>
                  <a:pt x="137" y="439"/>
                </a:lnTo>
                <a:lnTo>
                  <a:pt x="137" y="438"/>
                </a:lnTo>
                <a:lnTo>
                  <a:pt x="135" y="434"/>
                </a:lnTo>
                <a:lnTo>
                  <a:pt x="135" y="432"/>
                </a:lnTo>
                <a:lnTo>
                  <a:pt x="133" y="430"/>
                </a:lnTo>
                <a:lnTo>
                  <a:pt x="129" y="424"/>
                </a:lnTo>
                <a:lnTo>
                  <a:pt x="125" y="415"/>
                </a:lnTo>
                <a:lnTo>
                  <a:pt x="121" y="413"/>
                </a:lnTo>
                <a:lnTo>
                  <a:pt x="119" y="407"/>
                </a:lnTo>
                <a:lnTo>
                  <a:pt x="113" y="401"/>
                </a:lnTo>
                <a:lnTo>
                  <a:pt x="110" y="395"/>
                </a:lnTo>
                <a:lnTo>
                  <a:pt x="108" y="391"/>
                </a:lnTo>
                <a:lnTo>
                  <a:pt x="106" y="390"/>
                </a:lnTo>
                <a:lnTo>
                  <a:pt x="106" y="388"/>
                </a:lnTo>
                <a:lnTo>
                  <a:pt x="102" y="382"/>
                </a:lnTo>
                <a:lnTo>
                  <a:pt x="100" y="378"/>
                </a:lnTo>
                <a:lnTo>
                  <a:pt x="98" y="374"/>
                </a:lnTo>
                <a:lnTo>
                  <a:pt x="96" y="368"/>
                </a:lnTo>
                <a:lnTo>
                  <a:pt x="96" y="365"/>
                </a:lnTo>
                <a:lnTo>
                  <a:pt x="96" y="363"/>
                </a:lnTo>
                <a:lnTo>
                  <a:pt x="94" y="357"/>
                </a:lnTo>
                <a:lnTo>
                  <a:pt x="94" y="355"/>
                </a:lnTo>
                <a:lnTo>
                  <a:pt x="94" y="351"/>
                </a:lnTo>
                <a:lnTo>
                  <a:pt x="94" y="343"/>
                </a:lnTo>
                <a:lnTo>
                  <a:pt x="94" y="340"/>
                </a:lnTo>
                <a:lnTo>
                  <a:pt x="96" y="338"/>
                </a:lnTo>
                <a:lnTo>
                  <a:pt x="96" y="336"/>
                </a:lnTo>
                <a:lnTo>
                  <a:pt x="96" y="334"/>
                </a:lnTo>
                <a:lnTo>
                  <a:pt x="96" y="332"/>
                </a:lnTo>
                <a:lnTo>
                  <a:pt x="94" y="322"/>
                </a:lnTo>
                <a:lnTo>
                  <a:pt x="94" y="318"/>
                </a:lnTo>
                <a:lnTo>
                  <a:pt x="92" y="313"/>
                </a:lnTo>
                <a:lnTo>
                  <a:pt x="94" y="309"/>
                </a:lnTo>
                <a:lnTo>
                  <a:pt x="94" y="305"/>
                </a:lnTo>
                <a:lnTo>
                  <a:pt x="94" y="303"/>
                </a:lnTo>
                <a:lnTo>
                  <a:pt x="94" y="301"/>
                </a:lnTo>
                <a:lnTo>
                  <a:pt x="96" y="299"/>
                </a:lnTo>
                <a:lnTo>
                  <a:pt x="96" y="295"/>
                </a:lnTo>
                <a:lnTo>
                  <a:pt x="96" y="294"/>
                </a:lnTo>
                <a:lnTo>
                  <a:pt x="96" y="292"/>
                </a:lnTo>
                <a:lnTo>
                  <a:pt x="94" y="286"/>
                </a:lnTo>
                <a:lnTo>
                  <a:pt x="94" y="284"/>
                </a:lnTo>
                <a:lnTo>
                  <a:pt x="94" y="282"/>
                </a:lnTo>
                <a:lnTo>
                  <a:pt x="94" y="278"/>
                </a:lnTo>
                <a:lnTo>
                  <a:pt x="94" y="274"/>
                </a:lnTo>
                <a:lnTo>
                  <a:pt x="94" y="272"/>
                </a:lnTo>
                <a:lnTo>
                  <a:pt x="94" y="265"/>
                </a:lnTo>
                <a:lnTo>
                  <a:pt x="94" y="259"/>
                </a:lnTo>
                <a:lnTo>
                  <a:pt x="92" y="255"/>
                </a:lnTo>
                <a:lnTo>
                  <a:pt x="92" y="253"/>
                </a:lnTo>
                <a:lnTo>
                  <a:pt x="92" y="249"/>
                </a:lnTo>
                <a:lnTo>
                  <a:pt x="90" y="242"/>
                </a:lnTo>
                <a:lnTo>
                  <a:pt x="90" y="238"/>
                </a:lnTo>
                <a:lnTo>
                  <a:pt x="90" y="232"/>
                </a:lnTo>
                <a:lnTo>
                  <a:pt x="90" y="230"/>
                </a:lnTo>
                <a:lnTo>
                  <a:pt x="92" y="228"/>
                </a:lnTo>
                <a:lnTo>
                  <a:pt x="92" y="226"/>
                </a:lnTo>
                <a:lnTo>
                  <a:pt x="94" y="221"/>
                </a:lnTo>
                <a:lnTo>
                  <a:pt x="96" y="217"/>
                </a:lnTo>
                <a:lnTo>
                  <a:pt x="98" y="211"/>
                </a:lnTo>
                <a:lnTo>
                  <a:pt x="100" y="207"/>
                </a:lnTo>
                <a:lnTo>
                  <a:pt x="98" y="205"/>
                </a:lnTo>
                <a:lnTo>
                  <a:pt x="100" y="201"/>
                </a:lnTo>
                <a:lnTo>
                  <a:pt x="100" y="199"/>
                </a:lnTo>
                <a:lnTo>
                  <a:pt x="100" y="194"/>
                </a:lnTo>
                <a:lnTo>
                  <a:pt x="100" y="192"/>
                </a:lnTo>
                <a:lnTo>
                  <a:pt x="102" y="190"/>
                </a:lnTo>
                <a:lnTo>
                  <a:pt x="102" y="188"/>
                </a:lnTo>
                <a:lnTo>
                  <a:pt x="102" y="186"/>
                </a:lnTo>
                <a:lnTo>
                  <a:pt x="104" y="184"/>
                </a:lnTo>
                <a:lnTo>
                  <a:pt x="110" y="180"/>
                </a:lnTo>
                <a:lnTo>
                  <a:pt x="112" y="178"/>
                </a:lnTo>
                <a:lnTo>
                  <a:pt x="115" y="167"/>
                </a:lnTo>
                <a:lnTo>
                  <a:pt x="117" y="163"/>
                </a:lnTo>
                <a:lnTo>
                  <a:pt x="117" y="161"/>
                </a:lnTo>
                <a:lnTo>
                  <a:pt x="119" y="159"/>
                </a:lnTo>
                <a:lnTo>
                  <a:pt x="125" y="157"/>
                </a:lnTo>
                <a:lnTo>
                  <a:pt x="127" y="155"/>
                </a:lnTo>
                <a:lnTo>
                  <a:pt x="131" y="149"/>
                </a:lnTo>
                <a:lnTo>
                  <a:pt x="133" y="148"/>
                </a:lnTo>
                <a:lnTo>
                  <a:pt x="135" y="146"/>
                </a:lnTo>
                <a:lnTo>
                  <a:pt x="135" y="144"/>
                </a:lnTo>
                <a:lnTo>
                  <a:pt x="137" y="142"/>
                </a:lnTo>
                <a:lnTo>
                  <a:pt x="137" y="138"/>
                </a:lnTo>
                <a:lnTo>
                  <a:pt x="138" y="134"/>
                </a:lnTo>
                <a:lnTo>
                  <a:pt x="138" y="130"/>
                </a:lnTo>
                <a:lnTo>
                  <a:pt x="138" y="128"/>
                </a:lnTo>
                <a:lnTo>
                  <a:pt x="138" y="126"/>
                </a:lnTo>
                <a:lnTo>
                  <a:pt x="140" y="124"/>
                </a:lnTo>
                <a:lnTo>
                  <a:pt x="142" y="123"/>
                </a:lnTo>
                <a:lnTo>
                  <a:pt x="154" y="123"/>
                </a:lnTo>
                <a:lnTo>
                  <a:pt x="158" y="123"/>
                </a:lnTo>
                <a:lnTo>
                  <a:pt x="169" y="121"/>
                </a:lnTo>
                <a:lnTo>
                  <a:pt x="188" y="117"/>
                </a:lnTo>
                <a:lnTo>
                  <a:pt x="202" y="113"/>
                </a:lnTo>
                <a:lnTo>
                  <a:pt x="204" y="113"/>
                </a:lnTo>
                <a:lnTo>
                  <a:pt x="208" y="111"/>
                </a:lnTo>
                <a:lnTo>
                  <a:pt x="215" y="107"/>
                </a:lnTo>
                <a:lnTo>
                  <a:pt x="217" y="105"/>
                </a:lnTo>
                <a:lnTo>
                  <a:pt x="219" y="105"/>
                </a:lnTo>
                <a:lnTo>
                  <a:pt x="227" y="101"/>
                </a:lnTo>
                <a:lnTo>
                  <a:pt x="233" y="100"/>
                </a:lnTo>
                <a:lnTo>
                  <a:pt x="238" y="100"/>
                </a:lnTo>
                <a:lnTo>
                  <a:pt x="238" y="98"/>
                </a:lnTo>
                <a:lnTo>
                  <a:pt x="240" y="98"/>
                </a:lnTo>
                <a:lnTo>
                  <a:pt x="242" y="98"/>
                </a:lnTo>
                <a:lnTo>
                  <a:pt x="242" y="96"/>
                </a:lnTo>
                <a:lnTo>
                  <a:pt x="246" y="90"/>
                </a:lnTo>
                <a:lnTo>
                  <a:pt x="248" y="86"/>
                </a:lnTo>
                <a:lnTo>
                  <a:pt x="250" y="84"/>
                </a:lnTo>
                <a:lnTo>
                  <a:pt x="257" y="76"/>
                </a:lnTo>
                <a:lnTo>
                  <a:pt x="267" y="71"/>
                </a:lnTo>
                <a:lnTo>
                  <a:pt x="271" y="69"/>
                </a:lnTo>
                <a:lnTo>
                  <a:pt x="288" y="57"/>
                </a:lnTo>
                <a:lnTo>
                  <a:pt x="292" y="53"/>
                </a:lnTo>
                <a:lnTo>
                  <a:pt x="296" y="51"/>
                </a:lnTo>
                <a:lnTo>
                  <a:pt x="298" y="50"/>
                </a:lnTo>
                <a:lnTo>
                  <a:pt x="300" y="48"/>
                </a:lnTo>
                <a:lnTo>
                  <a:pt x="302" y="48"/>
                </a:lnTo>
                <a:lnTo>
                  <a:pt x="302" y="46"/>
                </a:lnTo>
                <a:lnTo>
                  <a:pt x="304" y="46"/>
                </a:lnTo>
                <a:lnTo>
                  <a:pt x="304" y="44"/>
                </a:lnTo>
                <a:lnTo>
                  <a:pt x="305" y="44"/>
                </a:lnTo>
                <a:lnTo>
                  <a:pt x="307" y="44"/>
                </a:lnTo>
                <a:lnTo>
                  <a:pt x="307" y="42"/>
                </a:lnTo>
                <a:lnTo>
                  <a:pt x="309" y="42"/>
                </a:lnTo>
                <a:lnTo>
                  <a:pt x="311" y="42"/>
                </a:lnTo>
                <a:lnTo>
                  <a:pt x="311" y="40"/>
                </a:lnTo>
                <a:lnTo>
                  <a:pt x="313" y="40"/>
                </a:lnTo>
                <a:lnTo>
                  <a:pt x="315" y="40"/>
                </a:lnTo>
                <a:lnTo>
                  <a:pt x="317" y="38"/>
                </a:lnTo>
                <a:lnTo>
                  <a:pt x="319" y="38"/>
                </a:lnTo>
                <a:lnTo>
                  <a:pt x="321" y="38"/>
                </a:lnTo>
                <a:lnTo>
                  <a:pt x="323" y="38"/>
                </a:lnTo>
                <a:lnTo>
                  <a:pt x="323" y="36"/>
                </a:lnTo>
                <a:lnTo>
                  <a:pt x="325" y="36"/>
                </a:lnTo>
                <a:lnTo>
                  <a:pt x="327" y="36"/>
                </a:lnTo>
                <a:lnTo>
                  <a:pt x="327" y="34"/>
                </a:lnTo>
                <a:lnTo>
                  <a:pt x="329" y="34"/>
                </a:lnTo>
                <a:lnTo>
                  <a:pt x="329" y="32"/>
                </a:lnTo>
                <a:lnTo>
                  <a:pt x="330" y="32"/>
                </a:lnTo>
                <a:lnTo>
                  <a:pt x="330" y="30"/>
                </a:lnTo>
                <a:lnTo>
                  <a:pt x="332" y="30"/>
                </a:lnTo>
                <a:lnTo>
                  <a:pt x="332" y="28"/>
                </a:lnTo>
                <a:lnTo>
                  <a:pt x="334" y="27"/>
                </a:lnTo>
                <a:lnTo>
                  <a:pt x="334" y="25"/>
                </a:lnTo>
                <a:lnTo>
                  <a:pt x="336" y="23"/>
                </a:lnTo>
                <a:lnTo>
                  <a:pt x="336" y="21"/>
                </a:lnTo>
                <a:lnTo>
                  <a:pt x="338" y="21"/>
                </a:lnTo>
                <a:lnTo>
                  <a:pt x="338" y="19"/>
                </a:lnTo>
                <a:lnTo>
                  <a:pt x="340" y="19"/>
                </a:lnTo>
                <a:lnTo>
                  <a:pt x="340" y="17"/>
                </a:lnTo>
                <a:lnTo>
                  <a:pt x="342" y="17"/>
                </a:lnTo>
                <a:lnTo>
                  <a:pt x="342" y="15"/>
                </a:lnTo>
                <a:lnTo>
                  <a:pt x="344" y="15"/>
                </a:lnTo>
                <a:lnTo>
                  <a:pt x="346" y="15"/>
                </a:lnTo>
                <a:lnTo>
                  <a:pt x="346" y="13"/>
                </a:lnTo>
                <a:lnTo>
                  <a:pt x="348" y="13"/>
                </a:lnTo>
                <a:lnTo>
                  <a:pt x="350" y="13"/>
                </a:lnTo>
                <a:lnTo>
                  <a:pt x="352" y="13"/>
                </a:lnTo>
                <a:lnTo>
                  <a:pt x="353" y="13"/>
                </a:lnTo>
                <a:lnTo>
                  <a:pt x="355" y="13"/>
                </a:lnTo>
                <a:lnTo>
                  <a:pt x="357" y="11"/>
                </a:lnTo>
                <a:lnTo>
                  <a:pt x="359" y="11"/>
                </a:lnTo>
                <a:lnTo>
                  <a:pt x="361" y="11"/>
                </a:lnTo>
                <a:lnTo>
                  <a:pt x="363" y="11"/>
                </a:lnTo>
                <a:lnTo>
                  <a:pt x="365" y="11"/>
                </a:lnTo>
                <a:lnTo>
                  <a:pt x="367" y="11"/>
                </a:lnTo>
                <a:lnTo>
                  <a:pt x="369" y="11"/>
                </a:lnTo>
                <a:lnTo>
                  <a:pt x="371" y="11"/>
                </a:lnTo>
                <a:lnTo>
                  <a:pt x="373" y="11"/>
                </a:lnTo>
                <a:lnTo>
                  <a:pt x="375" y="11"/>
                </a:lnTo>
                <a:lnTo>
                  <a:pt x="377" y="11"/>
                </a:lnTo>
                <a:lnTo>
                  <a:pt x="378" y="11"/>
                </a:lnTo>
                <a:lnTo>
                  <a:pt x="380" y="11"/>
                </a:lnTo>
                <a:lnTo>
                  <a:pt x="382" y="11"/>
                </a:lnTo>
                <a:lnTo>
                  <a:pt x="384" y="11"/>
                </a:lnTo>
                <a:lnTo>
                  <a:pt x="386" y="11"/>
                </a:lnTo>
                <a:lnTo>
                  <a:pt x="388" y="11"/>
                </a:lnTo>
                <a:lnTo>
                  <a:pt x="390" y="11"/>
                </a:lnTo>
                <a:lnTo>
                  <a:pt x="392" y="11"/>
                </a:lnTo>
                <a:lnTo>
                  <a:pt x="394" y="11"/>
                </a:lnTo>
                <a:lnTo>
                  <a:pt x="396" y="11"/>
                </a:lnTo>
                <a:lnTo>
                  <a:pt x="398" y="11"/>
                </a:lnTo>
                <a:lnTo>
                  <a:pt x="400" y="11"/>
                </a:lnTo>
                <a:lnTo>
                  <a:pt x="400" y="13"/>
                </a:lnTo>
                <a:lnTo>
                  <a:pt x="401" y="13"/>
                </a:lnTo>
                <a:lnTo>
                  <a:pt x="403" y="13"/>
                </a:lnTo>
                <a:lnTo>
                  <a:pt x="405" y="13"/>
                </a:lnTo>
                <a:lnTo>
                  <a:pt x="407" y="13"/>
                </a:lnTo>
                <a:lnTo>
                  <a:pt x="409" y="13"/>
                </a:lnTo>
                <a:lnTo>
                  <a:pt x="411" y="11"/>
                </a:lnTo>
                <a:lnTo>
                  <a:pt x="413" y="11"/>
                </a:lnTo>
                <a:lnTo>
                  <a:pt x="415" y="11"/>
                </a:lnTo>
                <a:lnTo>
                  <a:pt x="417" y="11"/>
                </a:lnTo>
                <a:lnTo>
                  <a:pt x="419" y="11"/>
                </a:lnTo>
                <a:lnTo>
                  <a:pt x="421" y="11"/>
                </a:lnTo>
                <a:lnTo>
                  <a:pt x="423" y="11"/>
                </a:lnTo>
                <a:lnTo>
                  <a:pt x="425" y="11"/>
                </a:lnTo>
                <a:lnTo>
                  <a:pt x="426" y="11"/>
                </a:lnTo>
                <a:lnTo>
                  <a:pt x="428" y="11"/>
                </a:lnTo>
                <a:lnTo>
                  <a:pt x="430" y="11"/>
                </a:lnTo>
                <a:lnTo>
                  <a:pt x="432" y="11"/>
                </a:lnTo>
                <a:lnTo>
                  <a:pt x="434" y="11"/>
                </a:lnTo>
                <a:lnTo>
                  <a:pt x="436" y="11"/>
                </a:lnTo>
                <a:lnTo>
                  <a:pt x="438" y="11"/>
                </a:lnTo>
                <a:lnTo>
                  <a:pt x="440" y="11"/>
                </a:lnTo>
                <a:lnTo>
                  <a:pt x="442" y="11"/>
                </a:lnTo>
                <a:lnTo>
                  <a:pt x="444" y="11"/>
                </a:lnTo>
                <a:lnTo>
                  <a:pt x="446" y="11"/>
                </a:lnTo>
                <a:lnTo>
                  <a:pt x="448" y="11"/>
                </a:lnTo>
                <a:lnTo>
                  <a:pt x="449" y="11"/>
                </a:lnTo>
                <a:lnTo>
                  <a:pt x="451" y="11"/>
                </a:lnTo>
                <a:lnTo>
                  <a:pt x="453" y="11"/>
                </a:lnTo>
                <a:lnTo>
                  <a:pt x="455" y="11"/>
                </a:lnTo>
                <a:lnTo>
                  <a:pt x="457" y="11"/>
                </a:lnTo>
                <a:lnTo>
                  <a:pt x="459" y="11"/>
                </a:lnTo>
                <a:lnTo>
                  <a:pt x="461" y="11"/>
                </a:lnTo>
                <a:lnTo>
                  <a:pt x="463" y="11"/>
                </a:lnTo>
                <a:lnTo>
                  <a:pt x="465" y="11"/>
                </a:lnTo>
                <a:lnTo>
                  <a:pt x="467" y="11"/>
                </a:lnTo>
                <a:lnTo>
                  <a:pt x="469" y="11"/>
                </a:lnTo>
                <a:lnTo>
                  <a:pt x="469" y="9"/>
                </a:lnTo>
                <a:lnTo>
                  <a:pt x="471" y="9"/>
                </a:lnTo>
                <a:lnTo>
                  <a:pt x="473" y="9"/>
                </a:lnTo>
                <a:lnTo>
                  <a:pt x="474" y="9"/>
                </a:lnTo>
                <a:lnTo>
                  <a:pt x="476" y="9"/>
                </a:lnTo>
                <a:lnTo>
                  <a:pt x="478" y="9"/>
                </a:lnTo>
                <a:lnTo>
                  <a:pt x="480" y="9"/>
                </a:lnTo>
                <a:lnTo>
                  <a:pt x="482" y="9"/>
                </a:lnTo>
                <a:lnTo>
                  <a:pt x="484" y="9"/>
                </a:lnTo>
                <a:lnTo>
                  <a:pt x="486" y="9"/>
                </a:lnTo>
                <a:lnTo>
                  <a:pt x="488" y="9"/>
                </a:lnTo>
                <a:lnTo>
                  <a:pt x="490" y="9"/>
                </a:lnTo>
                <a:lnTo>
                  <a:pt x="492" y="9"/>
                </a:lnTo>
                <a:lnTo>
                  <a:pt x="494" y="9"/>
                </a:lnTo>
                <a:lnTo>
                  <a:pt x="496" y="9"/>
                </a:lnTo>
                <a:lnTo>
                  <a:pt x="497" y="9"/>
                </a:lnTo>
                <a:lnTo>
                  <a:pt x="499" y="9"/>
                </a:lnTo>
                <a:lnTo>
                  <a:pt x="501" y="7"/>
                </a:lnTo>
                <a:lnTo>
                  <a:pt x="503" y="7"/>
                </a:lnTo>
                <a:lnTo>
                  <a:pt x="505" y="7"/>
                </a:lnTo>
                <a:lnTo>
                  <a:pt x="507" y="9"/>
                </a:lnTo>
                <a:lnTo>
                  <a:pt x="509" y="9"/>
                </a:lnTo>
                <a:lnTo>
                  <a:pt x="511" y="9"/>
                </a:lnTo>
                <a:lnTo>
                  <a:pt x="513" y="9"/>
                </a:lnTo>
                <a:lnTo>
                  <a:pt x="515" y="9"/>
                </a:lnTo>
                <a:lnTo>
                  <a:pt x="517" y="9"/>
                </a:lnTo>
                <a:lnTo>
                  <a:pt x="519" y="9"/>
                </a:lnTo>
                <a:lnTo>
                  <a:pt x="521" y="9"/>
                </a:lnTo>
                <a:lnTo>
                  <a:pt x="521" y="7"/>
                </a:lnTo>
                <a:lnTo>
                  <a:pt x="522" y="7"/>
                </a:lnTo>
                <a:lnTo>
                  <a:pt x="524" y="7"/>
                </a:lnTo>
                <a:lnTo>
                  <a:pt x="526" y="5"/>
                </a:lnTo>
                <a:lnTo>
                  <a:pt x="528" y="5"/>
                </a:lnTo>
                <a:lnTo>
                  <a:pt x="530" y="3"/>
                </a:lnTo>
                <a:lnTo>
                  <a:pt x="532" y="3"/>
                </a:lnTo>
                <a:lnTo>
                  <a:pt x="534" y="2"/>
                </a:lnTo>
                <a:lnTo>
                  <a:pt x="536" y="2"/>
                </a:lnTo>
                <a:lnTo>
                  <a:pt x="538" y="2"/>
                </a:lnTo>
                <a:lnTo>
                  <a:pt x="540" y="2"/>
                </a:lnTo>
                <a:lnTo>
                  <a:pt x="540" y="0"/>
                </a:lnTo>
                <a:lnTo>
                  <a:pt x="542" y="0"/>
                </a:lnTo>
                <a:lnTo>
                  <a:pt x="544" y="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87093" y="3529440"/>
            <a:ext cx="3591953" cy="2750595"/>
          </a:xfrm>
          <a:custGeom>
            <a:avLst/>
            <a:gdLst>
              <a:gd name="T0" fmla="*/ 606 w 1776"/>
              <a:gd name="T1" fmla="*/ 1266 h 1360"/>
              <a:gd name="T2" fmla="*/ 1065 w 1776"/>
              <a:gd name="T3" fmla="*/ 1255 h 1360"/>
              <a:gd name="T4" fmla="*/ 1691 w 1776"/>
              <a:gd name="T5" fmla="*/ 10 h 1360"/>
              <a:gd name="T6" fmla="*/ 1711 w 1776"/>
              <a:gd name="T7" fmla="*/ 56 h 1360"/>
              <a:gd name="T8" fmla="*/ 1732 w 1776"/>
              <a:gd name="T9" fmla="*/ 142 h 1360"/>
              <a:gd name="T10" fmla="*/ 1772 w 1776"/>
              <a:gd name="T11" fmla="*/ 158 h 1360"/>
              <a:gd name="T12" fmla="*/ 1762 w 1776"/>
              <a:gd name="T13" fmla="*/ 238 h 1360"/>
              <a:gd name="T14" fmla="*/ 1726 w 1776"/>
              <a:gd name="T15" fmla="*/ 304 h 1360"/>
              <a:gd name="T16" fmla="*/ 1734 w 1776"/>
              <a:gd name="T17" fmla="*/ 359 h 1360"/>
              <a:gd name="T18" fmla="*/ 1697 w 1776"/>
              <a:gd name="T19" fmla="*/ 431 h 1360"/>
              <a:gd name="T20" fmla="*/ 1647 w 1776"/>
              <a:gd name="T21" fmla="*/ 492 h 1360"/>
              <a:gd name="T22" fmla="*/ 1676 w 1776"/>
              <a:gd name="T23" fmla="*/ 548 h 1360"/>
              <a:gd name="T24" fmla="*/ 1639 w 1776"/>
              <a:gd name="T25" fmla="*/ 617 h 1360"/>
              <a:gd name="T26" fmla="*/ 1611 w 1776"/>
              <a:gd name="T27" fmla="*/ 678 h 1360"/>
              <a:gd name="T28" fmla="*/ 1515 w 1776"/>
              <a:gd name="T29" fmla="*/ 682 h 1360"/>
              <a:gd name="T30" fmla="*/ 1428 w 1776"/>
              <a:gd name="T31" fmla="*/ 698 h 1360"/>
              <a:gd name="T32" fmla="*/ 1263 w 1776"/>
              <a:gd name="T33" fmla="*/ 792 h 1360"/>
              <a:gd name="T34" fmla="*/ 1188 w 1776"/>
              <a:gd name="T35" fmla="*/ 957 h 1360"/>
              <a:gd name="T36" fmla="*/ 1244 w 1776"/>
              <a:gd name="T37" fmla="*/ 1149 h 1360"/>
              <a:gd name="T38" fmla="*/ 1192 w 1776"/>
              <a:gd name="T39" fmla="*/ 1278 h 1360"/>
              <a:gd name="T40" fmla="*/ 1133 w 1776"/>
              <a:gd name="T41" fmla="*/ 1341 h 1360"/>
              <a:gd name="T42" fmla="*/ 1113 w 1776"/>
              <a:gd name="T43" fmla="*/ 1308 h 1360"/>
              <a:gd name="T44" fmla="*/ 1083 w 1776"/>
              <a:gd name="T45" fmla="*/ 1260 h 1360"/>
              <a:gd name="T46" fmla="*/ 1052 w 1776"/>
              <a:gd name="T47" fmla="*/ 1228 h 1360"/>
              <a:gd name="T48" fmla="*/ 1000 w 1776"/>
              <a:gd name="T49" fmla="*/ 1237 h 1360"/>
              <a:gd name="T50" fmla="*/ 998 w 1776"/>
              <a:gd name="T51" fmla="*/ 1251 h 1360"/>
              <a:gd name="T52" fmla="*/ 1054 w 1776"/>
              <a:gd name="T53" fmla="*/ 1249 h 1360"/>
              <a:gd name="T54" fmla="*/ 1050 w 1776"/>
              <a:gd name="T55" fmla="*/ 1256 h 1360"/>
              <a:gd name="T56" fmla="*/ 971 w 1776"/>
              <a:gd name="T57" fmla="*/ 1260 h 1360"/>
              <a:gd name="T58" fmla="*/ 879 w 1776"/>
              <a:gd name="T59" fmla="*/ 1270 h 1360"/>
              <a:gd name="T60" fmla="*/ 808 w 1776"/>
              <a:gd name="T61" fmla="*/ 1283 h 1360"/>
              <a:gd name="T62" fmla="*/ 739 w 1776"/>
              <a:gd name="T63" fmla="*/ 1280 h 1360"/>
              <a:gd name="T64" fmla="*/ 704 w 1776"/>
              <a:gd name="T65" fmla="*/ 1303 h 1360"/>
              <a:gd name="T66" fmla="*/ 637 w 1776"/>
              <a:gd name="T67" fmla="*/ 1281 h 1360"/>
              <a:gd name="T68" fmla="*/ 624 w 1776"/>
              <a:gd name="T69" fmla="*/ 1266 h 1360"/>
              <a:gd name="T70" fmla="*/ 595 w 1776"/>
              <a:gd name="T71" fmla="*/ 1251 h 1360"/>
              <a:gd name="T72" fmla="*/ 605 w 1776"/>
              <a:gd name="T73" fmla="*/ 1274 h 1360"/>
              <a:gd name="T74" fmla="*/ 520 w 1776"/>
              <a:gd name="T75" fmla="*/ 1270 h 1360"/>
              <a:gd name="T76" fmla="*/ 495 w 1776"/>
              <a:gd name="T77" fmla="*/ 1297 h 1360"/>
              <a:gd name="T78" fmla="*/ 430 w 1776"/>
              <a:gd name="T79" fmla="*/ 1293 h 1360"/>
              <a:gd name="T80" fmla="*/ 345 w 1776"/>
              <a:gd name="T81" fmla="*/ 1291 h 1360"/>
              <a:gd name="T82" fmla="*/ 276 w 1776"/>
              <a:gd name="T83" fmla="*/ 1320 h 1360"/>
              <a:gd name="T84" fmla="*/ 244 w 1776"/>
              <a:gd name="T85" fmla="*/ 1299 h 1360"/>
              <a:gd name="T86" fmla="*/ 197 w 1776"/>
              <a:gd name="T87" fmla="*/ 1320 h 1360"/>
              <a:gd name="T88" fmla="*/ 171 w 1776"/>
              <a:gd name="T89" fmla="*/ 1320 h 1360"/>
              <a:gd name="T90" fmla="*/ 155 w 1776"/>
              <a:gd name="T91" fmla="*/ 1308 h 1360"/>
              <a:gd name="T92" fmla="*/ 188 w 1776"/>
              <a:gd name="T93" fmla="*/ 1170 h 1360"/>
              <a:gd name="T94" fmla="*/ 272 w 1776"/>
              <a:gd name="T95" fmla="*/ 1059 h 1360"/>
              <a:gd name="T96" fmla="*/ 351 w 1776"/>
              <a:gd name="T97" fmla="*/ 1036 h 1360"/>
              <a:gd name="T98" fmla="*/ 449 w 1776"/>
              <a:gd name="T99" fmla="*/ 988 h 1360"/>
              <a:gd name="T100" fmla="*/ 357 w 1776"/>
              <a:gd name="T101" fmla="*/ 769 h 1360"/>
              <a:gd name="T102" fmla="*/ 115 w 1776"/>
              <a:gd name="T103" fmla="*/ 567 h 1360"/>
              <a:gd name="T104" fmla="*/ 88 w 1776"/>
              <a:gd name="T105" fmla="*/ 511 h 1360"/>
              <a:gd name="T106" fmla="*/ 510 w 1776"/>
              <a:gd name="T107" fmla="*/ 490 h 1360"/>
              <a:gd name="T108" fmla="*/ 674 w 1776"/>
              <a:gd name="T109" fmla="*/ 479 h 1360"/>
              <a:gd name="T110" fmla="*/ 1015 w 1776"/>
              <a:gd name="T111" fmla="*/ 379 h 1360"/>
              <a:gd name="T112" fmla="*/ 1027 w 1776"/>
              <a:gd name="T113" fmla="*/ 281 h 1360"/>
              <a:gd name="T114" fmla="*/ 1152 w 1776"/>
              <a:gd name="T115" fmla="*/ 144 h 1360"/>
              <a:gd name="T116" fmla="*/ 1236 w 1776"/>
              <a:gd name="T117" fmla="*/ 162 h 1360"/>
              <a:gd name="T118" fmla="*/ 1279 w 1776"/>
              <a:gd name="T119" fmla="*/ 104 h 1360"/>
              <a:gd name="T120" fmla="*/ 1457 w 1776"/>
              <a:gd name="T121" fmla="*/ 68 h 1360"/>
              <a:gd name="T122" fmla="*/ 1568 w 1776"/>
              <a:gd name="T123" fmla="*/ 58 h 1360"/>
              <a:gd name="T124" fmla="*/ 1657 w 1776"/>
              <a:gd name="T125" fmla="*/ 18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6" h="1360">
                <a:moveTo>
                  <a:pt x="1086" y="1360"/>
                </a:moveTo>
                <a:lnTo>
                  <a:pt x="1085" y="1360"/>
                </a:lnTo>
                <a:lnTo>
                  <a:pt x="1085" y="1358"/>
                </a:lnTo>
                <a:lnTo>
                  <a:pt x="1086" y="1358"/>
                </a:lnTo>
                <a:lnTo>
                  <a:pt x="1086" y="1360"/>
                </a:lnTo>
                <a:close/>
                <a:moveTo>
                  <a:pt x="1102" y="1333"/>
                </a:moveTo>
                <a:lnTo>
                  <a:pt x="1102" y="1335"/>
                </a:lnTo>
                <a:lnTo>
                  <a:pt x="1100" y="1335"/>
                </a:lnTo>
                <a:lnTo>
                  <a:pt x="1102" y="1333"/>
                </a:lnTo>
                <a:close/>
                <a:moveTo>
                  <a:pt x="566" y="1316"/>
                </a:moveTo>
                <a:lnTo>
                  <a:pt x="568" y="1316"/>
                </a:lnTo>
                <a:lnTo>
                  <a:pt x="568" y="1318"/>
                </a:lnTo>
                <a:lnTo>
                  <a:pt x="566" y="1318"/>
                </a:lnTo>
                <a:lnTo>
                  <a:pt x="564" y="1318"/>
                </a:lnTo>
                <a:lnTo>
                  <a:pt x="562" y="1318"/>
                </a:lnTo>
                <a:lnTo>
                  <a:pt x="562" y="1320"/>
                </a:lnTo>
                <a:lnTo>
                  <a:pt x="562" y="1318"/>
                </a:lnTo>
                <a:lnTo>
                  <a:pt x="560" y="1318"/>
                </a:lnTo>
                <a:lnTo>
                  <a:pt x="562" y="1318"/>
                </a:lnTo>
                <a:lnTo>
                  <a:pt x="562" y="1316"/>
                </a:lnTo>
                <a:lnTo>
                  <a:pt x="564" y="1316"/>
                </a:lnTo>
                <a:lnTo>
                  <a:pt x="566" y="1316"/>
                </a:lnTo>
                <a:close/>
                <a:moveTo>
                  <a:pt x="169" y="1316"/>
                </a:moveTo>
                <a:lnTo>
                  <a:pt x="169" y="1314"/>
                </a:lnTo>
                <a:lnTo>
                  <a:pt x="171" y="1316"/>
                </a:lnTo>
                <a:lnTo>
                  <a:pt x="169" y="1316"/>
                </a:lnTo>
                <a:close/>
                <a:moveTo>
                  <a:pt x="491" y="1285"/>
                </a:moveTo>
                <a:lnTo>
                  <a:pt x="491" y="1287"/>
                </a:lnTo>
                <a:lnTo>
                  <a:pt x="493" y="1287"/>
                </a:lnTo>
                <a:lnTo>
                  <a:pt x="493" y="1289"/>
                </a:lnTo>
                <a:lnTo>
                  <a:pt x="491" y="1287"/>
                </a:lnTo>
                <a:lnTo>
                  <a:pt x="489" y="1287"/>
                </a:lnTo>
                <a:lnTo>
                  <a:pt x="491" y="1285"/>
                </a:lnTo>
                <a:close/>
                <a:moveTo>
                  <a:pt x="904" y="1274"/>
                </a:moveTo>
                <a:lnTo>
                  <a:pt x="902" y="1274"/>
                </a:lnTo>
                <a:lnTo>
                  <a:pt x="904" y="1274"/>
                </a:lnTo>
                <a:close/>
                <a:moveTo>
                  <a:pt x="923" y="1268"/>
                </a:moveTo>
                <a:lnTo>
                  <a:pt x="923" y="1270"/>
                </a:lnTo>
                <a:lnTo>
                  <a:pt x="923" y="1268"/>
                </a:lnTo>
                <a:close/>
                <a:moveTo>
                  <a:pt x="927" y="1268"/>
                </a:moveTo>
                <a:lnTo>
                  <a:pt x="927" y="1270"/>
                </a:lnTo>
                <a:lnTo>
                  <a:pt x="927" y="1268"/>
                </a:lnTo>
                <a:close/>
                <a:moveTo>
                  <a:pt x="1081" y="1268"/>
                </a:moveTo>
                <a:lnTo>
                  <a:pt x="1079" y="1268"/>
                </a:lnTo>
                <a:lnTo>
                  <a:pt x="1081" y="1268"/>
                </a:lnTo>
                <a:close/>
                <a:moveTo>
                  <a:pt x="1081" y="1268"/>
                </a:moveTo>
                <a:lnTo>
                  <a:pt x="1079" y="1268"/>
                </a:lnTo>
                <a:lnTo>
                  <a:pt x="1081" y="1268"/>
                </a:lnTo>
                <a:close/>
                <a:moveTo>
                  <a:pt x="1079" y="1268"/>
                </a:moveTo>
                <a:lnTo>
                  <a:pt x="1079" y="1266"/>
                </a:lnTo>
                <a:lnTo>
                  <a:pt x="1079" y="1268"/>
                </a:lnTo>
                <a:close/>
                <a:moveTo>
                  <a:pt x="606" y="1266"/>
                </a:moveTo>
                <a:lnTo>
                  <a:pt x="606" y="1264"/>
                </a:lnTo>
                <a:lnTo>
                  <a:pt x="608" y="1264"/>
                </a:lnTo>
                <a:lnTo>
                  <a:pt x="608" y="1266"/>
                </a:lnTo>
                <a:lnTo>
                  <a:pt x="606" y="1266"/>
                </a:lnTo>
                <a:close/>
                <a:moveTo>
                  <a:pt x="616" y="1266"/>
                </a:moveTo>
                <a:lnTo>
                  <a:pt x="614" y="1266"/>
                </a:lnTo>
                <a:lnTo>
                  <a:pt x="614" y="1264"/>
                </a:lnTo>
                <a:lnTo>
                  <a:pt x="616" y="1264"/>
                </a:lnTo>
                <a:lnTo>
                  <a:pt x="616" y="1266"/>
                </a:lnTo>
                <a:close/>
                <a:moveTo>
                  <a:pt x="1077" y="1264"/>
                </a:moveTo>
                <a:lnTo>
                  <a:pt x="1077" y="1262"/>
                </a:lnTo>
                <a:lnTo>
                  <a:pt x="1077" y="1264"/>
                </a:lnTo>
                <a:close/>
                <a:moveTo>
                  <a:pt x="616" y="1264"/>
                </a:moveTo>
                <a:lnTo>
                  <a:pt x="616" y="1262"/>
                </a:lnTo>
                <a:lnTo>
                  <a:pt x="616" y="1264"/>
                </a:lnTo>
                <a:close/>
                <a:moveTo>
                  <a:pt x="1077" y="1264"/>
                </a:moveTo>
                <a:lnTo>
                  <a:pt x="1077" y="1262"/>
                </a:lnTo>
                <a:lnTo>
                  <a:pt x="1077" y="1264"/>
                </a:lnTo>
                <a:close/>
                <a:moveTo>
                  <a:pt x="1083" y="1262"/>
                </a:moveTo>
                <a:lnTo>
                  <a:pt x="1083" y="1260"/>
                </a:lnTo>
                <a:lnTo>
                  <a:pt x="1083" y="1262"/>
                </a:lnTo>
                <a:close/>
                <a:moveTo>
                  <a:pt x="616" y="1260"/>
                </a:moveTo>
                <a:lnTo>
                  <a:pt x="614" y="1260"/>
                </a:lnTo>
                <a:lnTo>
                  <a:pt x="616" y="1260"/>
                </a:lnTo>
                <a:close/>
                <a:moveTo>
                  <a:pt x="1077" y="1258"/>
                </a:moveTo>
                <a:lnTo>
                  <a:pt x="1075" y="1260"/>
                </a:lnTo>
                <a:lnTo>
                  <a:pt x="1075" y="1258"/>
                </a:lnTo>
                <a:lnTo>
                  <a:pt x="1077" y="1258"/>
                </a:lnTo>
                <a:close/>
                <a:moveTo>
                  <a:pt x="1069" y="1258"/>
                </a:moveTo>
                <a:lnTo>
                  <a:pt x="1067" y="1258"/>
                </a:lnTo>
                <a:lnTo>
                  <a:pt x="1069" y="1258"/>
                </a:lnTo>
                <a:close/>
                <a:moveTo>
                  <a:pt x="1071" y="1256"/>
                </a:moveTo>
                <a:lnTo>
                  <a:pt x="1069" y="1258"/>
                </a:lnTo>
                <a:lnTo>
                  <a:pt x="1069" y="1256"/>
                </a:lnTo>
                <a:lnTo>
                  <a:pt x="1071" y="1256"/>
                </a:lnTo>
                <a:close/>
                <a:moveTo>
                  <a:pt x="589" y="1255"/>
                </a:moveTo>
                <a:lnTo>
                  <a:pt x="587" y="1255"/>
                </a:lnTo>
                <a:lnTo>
                  <a:pt x="589" y="1255"/>
                </a:lnTo>
                <a:close/>
                <a:moveTo>
                  <a:pt x="1071" y="1255"/>
                </a:moveTo>
                <a:lnTo>
                  <a:pt x="1069" y="1255"/>
                </a:lnTo>
                <a:lnTo>
                  <a:pt x="1071" y="1255"/>
                </a:lnTo>
                <a:close/>
                <a:moveTo>
                  <a:pt x="589" y="1253"/>
                </a:moveTo>
                <a:lnTo>
                  <a:pt x="589" y="1255"/>
                </a:lnTo>
                <a:lnTo>
                  <a:pt x="587" y="1255"/>
                </a:lnTo>
                <a:lnTo>
                  <a:pt x="587" y="1253"/>
                </a:lnTo>
                <a:lnTo>
                  <a:pt x="589" y="1253"/>
                </a:lnTo>
                <a:close/>
                <a:moveTo>
                  <a:pt x="1069" y="1251"/>
                </a:moveTo>
                <a:lnTo>
                  <a:pt x="1069" y="1253"/>
                </a:lnTo>
                <a:lnTo>
                  <a:pt x="1071" y="1253"/>
                </a:lnTo>
                <a:lnTo>
                  <a:pt x="1069" y="1255"/>
                </a:lnTo>
                <a:lnTo>
                  <a:pt x="1067" y="1255"/>
                </a:lnTo>
                <a:lnTo>
                  <a:pt x="1065" y="1255"/>
                </a:lnTo>
                <a:lnTo>
                  <a:pt x="1065" y="1253"/>
                </a:lnTo>
                <a:lnTo>
                  <a:pt x="1067" y="1253"/>
                </a:lnTo>
                <a:lnTo>
                  <a:pt x="1069" y="1253"/>
                </a:lnTo>
                <a:lnTo>
                  <a:pt x="1069" y="1251"/>
                </a:lnTo>
                <a:close/>
                <a:moveTo>
                  <a:pt x="1008" y="1247"/>
                </a:moveTo>
                <a:lnTo>
                  <a:pt x="1006" y="1247"/>
                </a:lnTo>
                <a:lnTo>
                  <a:pt x="1008" y="1245"/>
                </a:lnTo>
                <a:lnTo>
                  <a:pt x="1008" y="1247"/>
                </a:lnTo>
                <a:close/>
                <a:moveTo>
                  <a:pt x="1012" y="1243"/>
                </a:moveTo>
                <a:lnTo>
                  <a:pt x="1010" y="1243"/>
                </a:lnTo>
                <a:lnTo>
                  <a:pt x="1012" y="1243"/>
                </a:lnTo>
                <a:close/>
                <a:moveTo>
                  <a:pt x="1012" y="1243"/>
                </a:moveTo>
                <a:lnTo>
                  <a:pt x="1010" y="1243"/>
                </a:lnTo>
                <a:lnTo>
                  <a:pt x="1012" y="1241"/>
                </a:lnTo>
                <a:lnTo>
                  <a:pt x="1014" y="1241"/>
                </a:lnTo>
                <a:lnTo>
                  <a:pt x="1014" y="1243"/>
                </a:lnTo>
                <a:lnTo>
                  <a:pt x="1012" y="1243"/>
                </a:lnTo>
                <a:close/>
                <a:moveTo>
                  <a:pt x="1015" y="1241"/>
                </a:moveTo>
                <a:lnTo>
                  <a:pt x="1014" y="1243"/>
                </a:lnTo>
                <a:lnTo>
                  <a:pt x="1014" y="1241"/>
                </a:lnTo>
                <a:lnTo>
                  <a:pt x="1015" y="1241"/>
                </a:lnTo>
                <a:close/>
                <a:moveTo>
                  <a:pt x="1010" y="1243"/>
                </a:moveTo>
                <a:lnTo>
                  <a:pt x="1010" y="1241"/>
                </a:lnTo>
                <a:lnTo>
                  <a:pt x="1010" y="1243"/>
                </a:lnTo>
                <a:close/>
                <a:moveTo>
                  <a:pt x="1050" y="1237"/>
                </a:moveTo>
                <a:lnTo>
                  <a:pt x="1050" y="1239"/>
                </a:lnTo>
                <a:lnTo>
                  <a:pt x="1048" y="1239"/>
                </a:lnTo>
                <a:lnTo>
                  <a:pt x="1050" y="1237"/>
                </a:lnTo>
                <a:close/>
                <a:moveTo>
                  <a:pt x="1002" y="1237"/>
                </a:moveTo>
                <a:lnTo>
                  <a:pt x="1002" y="1239"/>
                </a:lnTo>
                <a:lnTo>
                  <a:pt x="1002" y="1237"/>
                </a:lnTo>
                <a:lnTo>
                  <a:pt x="1004" y="1235"/>
                </a:lnTo>
                <a:lnTo>
                  <a:pt x="1006" y="1235"/>
                </a:lnTo>
                <a:lnTo>
                  <a:pt x="1004" y="1235"/>
                </a:lnTo>
                <a:lnTo>
                  <a:pt x="1004" y="1237"/>
                </a:lnTo>
                <a:lnTo>
                  <a:pt x="1002" y="1237"/>
                </a:lnTo>
                <a:close/>
                <a:moveTo>
                  <a:pt x="1054" y="1233"/>
                </a:moveTo>
                <a:lnTo>
                  <a:pt x="1052" y="1233"/>
                </a:lnTo>
                <a:lnTo>
                  <a:pt x="1054" y="1233"/>
                </a:lnTo>
                <a:close/>
                <a:moveTo>
                  <a:pt x="1056" y="1233"/>
                </a:moveTo>
                <a:lnTo>
                  <a:pt x="1054" y="1233"/>
                </a:lnTo>
                <a:lnTo>
                  <a:pt x="1056" y="1231"/>
                </a:lnTo>
                <a:lnTo>
                  <a:pt x="1056" y="1233"/>
                </a:lnTo>
                <a:close/>
                <a:moveTo>
                  <a:pt x="1012" y="1230"/>
                </a:moveTo>
                <a:lnTo>
                  <a:pt x="1012" y="1231"/>
                </a:lnTo>
                <a:lnTo>
                  <a:pt x="1010" y="1231"/>
                </a:lnTo>
                <a:lnTo>
                  <a:pt x="1010" y="1230"/>
                </a:lnTo>
                <a:lnTo>
                  <a:pt x="1012" y="1230"/>
                </a:lnTo>
                <a:close/>
                <a:moveTo>
                  <a:pt x="1693" y="0"/>
                </a:moveTo>
                <a:lnTo>
                  <a:pt x="1691" y="2"/>
                </a:lnTo>
                <a:lnTo>
                  <a:pt x="1691" y="6"/>
                </a:lnTo>
                <a:lnTo>
                  <a:pt x="1691" y="10"/>
                </a:lnTo>
                <a:lnTo>
                  <a:pt x="1691" y="12"/>
                </a:lnTo>
                <a:lnTo>
                  <a:pt x="1689" y="14"/>
                </a:lnTo>
                <a:lnTo>
                  <a:pt x="1687" y="16"/>
                </a:lnTo>
                <a:lnTo>
                  <a:pt x="1689" y="18"/>
                </a:lnTo>
                <a:lnTo>
                  <a:pt x="1691" y="18"/>
                </a:lnTo>
                <a:lnTo>
                  <a:pt x="1691" y="19"/>
                </a:lnTo>
                <a:lnTo>
                  <a:pt x="1693" y="19"/>
                </a:lnTo>
                <a:lnTo>
                  <a:pt x="1695" y="19"/>
                </a:lnTo>
                <a:lnTo>
                  <a:pt x="1695" y="21"/>
                </a:lnTo>
                <a:lnTo>
                  <a:pt x="1697" y="21"/>
                </a:lnTo>
                <a:lnTo>
                  <a:pt x="1699" y="21"/>
                </a:lnTo>
                <a:lnTo>
                  <a:pt x="1699" y="23"/>
                </a:lnTo>
                <a:lnTo>
                  <a:pt x="1701" y="23"/>
                </a:lnTo>
                <a:lnTo>
                  <a:pt x="1701" y="25"/>
                </a:lnTo>
                <a:lnTo>
                  <a:pt x="1699" y="27"/>
                </a:lnTo>
                <a:lnTo>
                  <a:pt x="1699" y="29"/>
                </a:lnTo>
                <a:lnTo>
                  <a:pt x="1697" y="29"/>
                </a:lnTo>
                <a:lnTo>
                  <a:pt x="1697" y="31"/>
                </a:lnTo>
                <a:lnTo>
                  <a:pt x="1697" y="33"/>
                </a:lnTo>
                <a:lnTo>
                  <a:pt x="1695" y="33"/>
                </a:lnTo>
                <a:lnTo>
                  <a:pt x="1695" y="35"/>
                </a:lnTo>
                <a:lnTo>
                  <a:pt x="1695" y="37"/>
                </a:lnTo>
                <a:lnTo>
                  <a:pt x="1693" y="37"/>
                </a:lnTo>
                <a:lnTo>
                  <a:pt x="1693" y="39"/>
                </a:lnTo>
                <a:lnTo>
                  <a:pt x="1695" y="39"/>
                </a:lnTo>
                <a:lnTo>
                  <a:pt x="1695" y="41"/>
                </a:lnTo>
                <a:lnTo>
                  <a:pt x="1697" y="41"/>
                </a:lnTo>
                <a:lnTo>
                  <a:pt x="1699" y="43"/>
                </a:lnTo>
                <a:lnTo>
                  <a:pt x="1701" y="43"/>
                </a:lnTo>
                <a:lnTo>
                  <a:pt x="1703" y="41"/>
                </a:lnTo>
                <a:lnTo>
                  <a:pt x="1705" y="41"/>
                </a:lnTo>
                <a:lnTo>
                  <a:pt x="1705" y="39"/>
                </a:lnTo>
                <a:lnTo>
                  <a:pt x="1707" y="39"/>
                </a:lnTo>
                <a:lnTo>
                  <a:pt x="1709" y="37"/>
                </a:lnTo>
                <a:lnTo>
                  <a:pt x="1711" y="35"/>
                </a:lnTo>
                <a:lnTo>
                  <a:pt x="1712" y="35"/>
                </a:lnTo>
                <a:lnTo>
                  <a:pt x="1712" y="33"/>
                </a:lnTo>
                <a:lnTo>
                  <a:pt x="1714" y="33"/>
                </a:lnTo>
                <a:lnTo>
                  <a:pt x="1714" y="35"/>
                </a:lnTo>
                <a:lnTo>
                  <a:pt x="1714" y="37"/>
                </a:lnTo>
                <a:lnTo>
                  <a:pt x="1714" y="39"/>
                </a:lnTo>
                <a:lnTo>
                  <a:pt x="1714" y="41"/>
                </a:lnTo>
                <a:lnTo>
                  <a:pt x="1714" y="43"/>
                </a:lnTo>
                <a:lnTo>
                  <a:pt x="1712" y="44"/>
                </a:lnTo>
                <a:lnTo>
                  <a:pt x="1712" y="46"/>
                </a:lnTo>
                <a:lnTo>
                  <a:pt x="1712" y="48"/>
                </a:lnTo>
                <a:lnTo>
                  <a:pt x="1712" y="50"/>
                </a:lnTo>
                <a:lnTo>
                  <a:pt x="1711" y="50"/>
                </a:lnTo>
                <a:lnTo>
                  <a:pt x="1711" y="52"/>
                </a:lnTo>
                <a:lnTo>
                  <a:pt x="1712" y="52"/>
                </a:lnTo>
                <a:lnTo>
                  <a:pt x="1711" y="54"/>
                </a:lnTo>
                <a:lnTo>
                  <a:pt x="1711" y="56"/>
                </a:lnTo>
                <a:lnTo>
                  <a:pt x="1711" y="58"/>
                </a:lnTo>
                <a:lnTo>
                  <a:pt x="1711" y="60"/>
                </a:lnTo>
                <a:lnTo>
                  <a:pt x="1711" y="62"/>
                </a:lnTo>
                <a:lnTo>
                  <a:pt x="1711" y="64"/>
                </a:lnTo>
                <a:lnTo>
                  <a:pt x="1711" y="66"/>
                </a:lnTo>
                <a:lnTo>
                  <a:pt x="1711" y="68"/>
                </a:lnTo>
                <a:lnTo>
                  <a:pt x="1711" y="69"/>
                </a:lnTo>
                <a:lnTo>
                  <a:pt x="1711" y="71"/>
                </a:lnTo>
                <a:lnTo>
                  <a:pt x="1711" y="73"/>
                </a:lnTo>
                <a:lnTo>
                  <a:pt x="1711" y="75"/>
                </a:lnTo>
                <a:lnTo>
                  <a:pt x="1711" y="77"/>
                </a:lnTo>
                <a:lnTo>
                  <a:pt x="1711" y="79"/>
                </a:lnTo>
                <a:lnTo>
                  <a:pt x="1711" y="81"/>
                </a:lnTo>
                <a:lnTo>
                  <a:pt x="1711" y="83"/>
                </a:lnTo>
                <a:lnTo>
                  <a:pt x="1711" y="85"/>
                </a:lnTo>
                <a:lnTo>
                  <a:pt x="1711" y="87"/>
                </a:lnTo>
                <a:lnTo>
                  <a:pt x="1711" y="89"/>
                </a:lnTo>
                <a:lnTo>
                  <a:pt x="1711" y="91"/>
                </a:lnTo>
                <a:lnTo>
                  <a:pt x="1711" y="92"/>
                </a:lnTo>
                <a:lnTo>
                  <a:pt x="1711" y="94"/>
                </a:lnTo>
                <a:lnTo>
                  <a:pt x="1711" y="96"/>
                </a:lnTo>
                <a:lnTo>
                  <a:pt x="1711" y="98"/>
                </a:lnTo>
                <a:lnTo>
                  <a:pt x="1711" y="100"/>
                </a:lnTo>
                <a:lnTo>
                  <a:pt x="1711" y="102"/>
                </a:lnTo>
                <a:lnTo>
                  <a:pt x="1709" y="104"/>
                </a:lnTo>
                <a:lnTo>
                  <a:pt x="1709" y="106"/>
                </a:lnTo>
                <a:lnTo>
                  <a:pt x="1711" y="106"/>
                </a:lnTo>
                <a:lnTo>
                  <a:pt x="1712" y="106"/>
                </a:lnTo>
                <a:lnTo>
                  <a:pt x="1714" y="106"/>
                </a:lnTo>
                <a:lnTo>
                  <a:pt x="1716" y="108"/>
                </a:lnTo>
                <a:lnTo>
                  <a:pt x="1718" y="108"/>
                </a:lnTo>
                <a:lnTo>
                  <a:pt x="1720" y="110"/>
                </a:lnTo>
                <a:lnTo>
                  <a:pt x="1722" y="110"/>
                </a:lnTo>
                <a:lnTo>
                  <a:pt x="1722" y="112"/>
                </a:lnTo>
                <a:lnTo>
                  <a:pt x="1724" y="112"/>
                </a:lnTo>
                <a:lnTo>
                  <a:pt x="1724" y="114"/>
                </a:lnTo>
                <a:lnTo>
                  <a:pt x="1726" y="116"/>
                </a:lnTo>
                <a:lnTo>
                  <a:pt x="1726" y="117"/>
                </a:lnTo>
                <a:lnTo>
                  <a:pt x="1726" y="119"/>
                </a:lnTo>
                <a:lnTo>
                  <a:pt x="1726" y="121"/>
                </a:lnTo>
                <a:lnTo>
                  <a:pt x="1726" y="123"/>
                </a:lnTo>
                <a:lnTo>
                  <a:pt x="1726" y="125"/>
                </a:lnTo>
                <a:lnTo>
                  <a:pt x="1728" y="127"/>
                </a:lnTo>
                <a:lnTo>
                  <a:pt x="1728" y="129"/>
                </a:lnTo>
                <a:lnTo>
                  <a:pt x="1728" y="131"/>
                </a:lnTo>
                <a:lnTo>
                  <a:pt x="1728" y="133"/>
                </a:lnTo>
                <a:lnTo>
                  <a:pt x="1730" y="133"/>
                </a:lnTo>
                <a:lnTo>
                  <a:pt x="1730" y="135"/>
                </a:lnTo>
                <a:lnTo>
                  <a:pt x="1730" y="137"/>
                </a:lnTo>
                <a:lnTo>
                  <a:pt x="1730" y="139"/>
                </a:lnTo>
                <a:lnTo>
                  <a:pt x="1730" y="140"/>
                </a:lnTo>
                <a:lnTo>
                  <a:pt x="1732" y="142"/>
                </a:lnTo>
                <a:lnTo>
                  <a:pt x="1734" y="142"/>
                </a:lnTo>
                <a:lnTo>
                  <a:pt x="1734" y="140"/>
                </a:lnTo>
                <a:lnTo>
                  <a:pt x="1735" y="140"/>
                </a:lnTo>
                <a:lnTo>
                  <a:pt x="1735" y="139"/>
                </a:lnTo>
                <a:lnTo>
                  <a:pt x="1735" y="137"/>
                </a:lnTo>
                <a:lnTo>
                  <a:pt x="1735" y="135"/>
                </a:lnTo>
                <a:lnTo>
                  <a:pt x="1735" y="133"/>
                </a:lnTo>
                <a:lnTo>
                  <a:pt x="1737" y="131"/>
                </a:lnTo>
                <a:lnTo>
                  <a:pt x="1739" y="129"/>
                </a:lnTo>
                <a:lnTo>
                  <a:pt x="1739" y="127"/>
                </a:lnTo>
                <a:lnTo>
                  <a:pt x="1741" y="125"/>
                </a:lnTo>
                <a:lnTo>
                  <a:pt x="1741" y="123"/>
                </a:lnTo>
                <a:lnTo>
                  <a:pt x="1743" y="125"/>
                </a:lnTo>
                <a:lnTo>
                  <a:pt x="1745" y="125"/>
                </a:lnTo>
                <a:lnTo>
                  <a:pt x="1747" y="125"/>
                </a:lnTo>
                <a:lnTo>
                  <a:pt x="1749" y="125"/>
                </a:lnTo>
                <a:lnTo>
                  <a:pt x="1751" y="123"/>
                </a:lnTo>
                <a:lnTo>
                  <a:pt x="1753" y="123"/>
                </a:lnTo>
                <a:lnTo>
                  <a:pt x="1755" y="123"/>
                </a:lnTo>
                <a:lnTo>
                  <a:pt x="1757" y="121"/>
                </a:lnTo>
                <a:lnTo>
                  <a:pt x="1759" y="121"/>
                </a:lnTo>
                <a:lnTo>
                  <a:pt x="1760" y="119"/>
                </a:lnTo>
                <a:lnTo>
                  <a:pt x="1762" y="117"/>
                </a:lnTo>
                <a:lnTo>
                  <a:pt x="1764" y="117"/>
                </a:lnTo>
                <a:lnTo>
                  <a:pt x="1764" y="116"/>
                </a:lnTo>
                <a:lnTo>
                  <a:pt x="1766" y="114"/>
                </a:lnTo>
                <a:lnTo>
                  <a:pt x="1768" y="114"/>
                </a:lnTo>
                <a:lnTo>
                  <a:pt x="1770" y="114"/>
                </a:lnTo>
                <a:lnTo>
                  <a:pt x="1770" y="116"/>
                </a:lnTo>
                <a:lnTo>
                  <a:pt x="1772" y="116"/>
                </a:lnTo>
                <a:lnTo>
                  <a:pt x="1772" y="117"/>
                </a:lnTo>
                <a:lnTo>
                  <a:pt x="1772" y="119"/>
                </a:lnTo>
                <a:lnTo>
                  <a:pt x="1772" y="121"/>
                </a:lnTo>
                <a:lnTo>
                  <a:pt x="1772" y="123"/>
                </a:lnTo>
                <a:lnTo>
                  <a:pt x="1772" y="125"/>
                </a:lnTo>
                <a:lnTo>
                  <a:pt x="1772" y="127"/>
                </a:lnTo>
                <a:lnTo>
                  <a:pt x="1772" y="129"/>
                </a:lnTo>
                <a:lnTo>
                  <a:pt x="1772" y="131"/>
                </a:lnTo>
                <a:lnTo>
                  <a:pt x="1772" y="133"/>
                </a:lnTo>
                <a:lnTo>
                  <a:pt x="1772" y="135"/>
                </a:lnTo>
                <a:lnTo>
                  <a:pt x="1772" y="137"/>
                </a:lnTo>
                <a:lnTo>
                  <a:pt x="1772" y="139"/>
                </a:lnTo>
                <a:lnTo>
                  <a:pt x="1772" y="140"/>
                </a:lnTo>
                <a:lnTo>
                  <a:pt x="1772" y="142"/>
                </a:lnTo>
                <a:lnTo>
                  <a:pt x="1772" y="144"/>
                </a:lnTo>
                <a:lnTo>
                  <a:pt x="1772" y="146"/>
                </a:lnTo>
                <a:lnTo>
                  <a:pt x="1772" y="148"/>
                </a:lnTo>
                <a:lnTo>
                  <a:pt x="1772" y="150"/>
                </a:lnTo>
                <a:lnTo>
                  <a:pt x="1772" y="152"/>
                </a:lnTo>
                <a:lnTo>
                  <a:pt x="1772" y="154"/>
                </a:lnTo>
                <a:lnTo>
                  <a:pt x="1772" y="156"/>
                </a:lnTo>
                <a:lnTo>
                  <a:pt x="1772" y="158"/>
                </a:lnTo>
                <a:lnTo>
                  <a:pt x="1770" y="160"/>
                </a:lnTo>
                <a:lnTo>
                  <a:pt x="1770" y="162"/>
                </a:lnTo>
                <a:lnTo>
                  <a:pt x="1770" y="164"/>
                </a:lnTo>
                <a:lnTo>
                  <a:pt x="1770" y="165"/>
                </a:lnTo>
                <a:lnTo>
                  <a:pt x="1770" y="167"/>
                </a:lnTo>
                <a:lnTo>
                  <a:pt x="1768" y="169"/>
                </a:lnTo>
                <a:lnTo>
                  <a:pt x="1768" y="171"/>
                </a:lnTo>
                <a:lnTo>
                  <a:pt x="1768" y="173"/>
                </a:lnTo>
                <a:lnTo>
                  <a:pt x="1768" y="175"/>
                </a:lnTo>
                <a:lnTo>
                  <a:pt x="1768" y="177"/>
                </a:lnTo>
                <a:lnTo>
                  <a:pt x="1768" y="179"/>
                </a:lnTo>
                <a:lnTo>
                  <a:pt x="1768" y="181"/>
                </a:lnTo>
                <a:lnTo>
                  <a:pt x="1768" y="183"/>
                </a:lnTo>
                <a:lnTo>
                  <a:pt x="1768" y="185"/>
                </a:lnTo>
                <a:lnTo>
                  <a:pt x="1770" y="185"/>
                </a:lnTo>
                <a:lnTo>
                  <a:pt x="1770" y="187"/>
                </a:lnTo>
                <a:lnTo>
                  <a:pt x="1770" y="189"/>
                </a:lnTo>
                <a:lnTo>
                  <a:pt x="1772" y="189"/>
                </a:lnTo>
                <a:lnTo>
                  <a:pt x="1772" y="190"/>
                </a:lnTo>
                <a:lnTo>
                  <a:pt x="1772" y="192"/>
                </a:lnTo>
                <a:lnTo>
                  <a:pt x="1772" y="194"/>
                </a:lnTo>
                <a:lnTo>
                  <a:pt x="1772" y="196"/>
                </a:lnTo>
                <a:lnTo>
                  <a:pt x="1772" y="198"/>
                </a:lnTo>
                <a:lnTo>
                  <a:pt x="1772" y="200"/>
                </a:lnTo>
                <a:lnTo>
                  <a:pt x="1772" y="202"/>
                </a:lnTo>
                <a:lnTo>
                  <a:pt x="1772" y="204"/>
                </a:lnTo>
                <a:lnTo>
                  <a:pt x="1772" y="206"/>
                </a:lnTo>
                <a:lnTo>
                  <a:pt x="1772" y="208"/>
                </a:lnTo>
                <a:lnTo>
                  <a:pt x="1770" y="210"/>
                </a:lnTo>
                <a:lnTo>
                  <a:pt x="1770" y="212"/>
                </a:lnTo>
                <a:lnTo>
                  <a:pt x="1770" y="213"/>
                </a:lnTo>
                <a:lnTo>
                  <a:pt x="1770" y="215"/>
                </a:lnTo>
                <a:lnTo>
                  <a:pt x="1770" y="217"/>
                </a:lnTo>
                <a:lnTo>
                  <a:pt x="1770" y="219"/>
                </a:lnTo>
                <a:lnTo>
                  <a:pt x="1770" y="221"/>
                </a:lnTo>
                <a:lnTo>
                  <a:pt x="1770" y="223"/>
                </a:lnTo>
                <a:lnTo>
                  <a:pt x="1770" y="225"/>
                </a:lnTo>
                <a:lnTo>
                  <a:pt x="1770" y="227"/>
                </a:lnTo>
                <a:lnTo>
                  <a:pt x="1770" y="229"/>
                </a:lnTo>
                <a:lnTo>
                  <a:pt x="1772" y="229"/>
                </a:lnTo>
                <a:lnTo>
                  <a:pt x="1774" y="231"/>
                </a:lnTo>
                <a:lnTo>
                  <a:pt x="1776" y="231"/>
                </a:lnTo>
                <a:lnTo>
                  <a:pt x="1776" y="233"/>
                </a:lnTo>
                <a:lnTo>
                  <a:pt x="1776" y="235"/>
                </a:lnTo>
                <a:lnTo>
                  <a:pt x="1774" y="237"/>
                </a:lnTo>
                <a:lnTo>
                  <a:pt x="1774" y="238"/>
                </a:lnTo>
                <a:lnTo>
                  <a:pt x="1772" y="238"/>
                </a:lnTo>
                <a:lnTo>
                  <a:pt x="1770" y="238"/>
                </a:lnTo>
                <a:lnTo>
                  <a:pt x="1768" y="238"/>
                </a:lnTo>
                <a:lnTo>
                  <a:pt x="1766" y="238"/>
                </a:lnTo>
                <a:lnTo>
                  <a:pt x="1764" y="238"/>
                </a:lnTo>
                <a:lnTo>
                  <a:pt x="1762" y="238"/>
                </a:lnTo>
                <a:lnTo>
                  <a:pt x="1762" y="240"/>
                </a:lnTo>
                <a:lnTo>
                  <a:pt x="1762" y="242"/>
                </a:lnTo>
                <a:lnTo>
                  <a:pt x="1762" y="244"/>
                </a:lnTo>
                <a:lnTo>
                  <a:pt x="1762" y="246"/>
                </a:lnTo>
                <a:lnTo>
                  <a:pt x="1760" y="248"/>
                </a:lnTo>
                <a:lnTo>
                  <a:pt x="1760" y="250"/>
                </a:lnTo>
                <a:lnTo>
                  <a:pt x="1759" y="252"/>
                </a:lnTo>
                <a:lnTo>
                  <a:pt x="1757" y="252"/>
                </a:lnTo>
                <a:lnTo>
                  <a:pt x="1755" y="252"/>
                </a:lnTo>
                <a:lnTo>
                  <a:pt x="1753" y="252"/>
                </a:lnTo>
                <a:lnTo>
                  <a:pt x="1753" y="254"/>
                </a:lnTo>
                <a:lnTo>
                  <a:pt x="1753" y="256"/>
                </a:lnTo>
                <a:lnTo>
                  <a:pt x="1751" y="256"/>
                </a:lnTo>
                <a:lnTo>
                  <a:pt x="1751" y="258"/>
                </a:lnTo>
                <a:lnTo>
                  <a:pt x="1749" y="260"/>
                </a:lnTo>
                <a:lnTo>
                  <a:pt x="1749" y="258"/>
                </a:lnTo>
                <a:lnTo>
                  <a:pt x="1747" y="258"/>
                </a:lnTo>
                <a:lnTo>
                  <a:pt x="1745" y="258"/>
                </a:lnTo>
                <a:lnTo>
                  <a:pt x="1743" y="260"/>
                </a:lnTo>
                <a:lnTo>
                  <a:pt x="1741" y="260"/>
                </a:lnTo>
                <a:lnTo>
                  <a:pt x="1741" y="262"/>
                </a:lnTo>
                <a:lnTo>
                  <a:pt x="1739" y="262"/>
                </a:lnTo>
                <a:lnTo>
                  <a:pt x="1739" y="263"/>
                </a:lnTo>
                <a:lnTo>
                  <a:pt x="1739" y="265"/>
                </a:lnTo>
                <a:lnTo>
                  <a:pt x="1739" y="267"/>
                </a:lnTo>
                <a:lnTo>
                  <a:pt x="1737" y="269"/>
                </a:lnTo>
                <a:lnTo>
                  <a:pt x="1739" y="271"/>
                </a:lnTo>
                <a:lnTo>
                  <a:pt x="1739" y="273"/>
                </a:lnTo>
                <a:lnTo>
                  <a:pt x="1739" y="275"/>
                </a:lnTo>
                <a:lnTo>
                  <a:pt x="1741" y="275"/>
                </a:lnTo>
                <a:lnTo>
                  <a:pt x="1741" y="277"/>
                </a:lnTo>
                <a:lnTo>
                  <a:pt x="1743" y="277"/>
                </a:lnTo>
                <a:lnTo>
                  <a:pt x="1743" y="279"/>
                </a:lnTo>
                <a:lnTo>
                  <a:pt x="1743" y="281"/>
                </a:lnTo>
                <a:lnTo>
                  <a:pt x="1741" y="281"/>
                </a:lnTo>
                <a:lnTo>
                  <a:pt x="1741" y="283"/>
                </a:lnTo>
                <a:lnTo>
                  <a:pt x="1739" y="283"/>
                </a:lnTo>
                <a:lnTo>
                  <a:pt x="1739" y="285"/>
                </a:lnTo>
                <a:lnTo>
                  <a:pt x="1739" y="286"/>
                </a:lnTo>
                <a:lnTo>
                  <a:pt x="1737" y="286"/>
                </a:lnTo>
                <a:lnTo>
                  <a:pt x="1737" y="288"/>
                </a:lnTo>
                <a:lnTo>
                  <a:pt x="1735" y="290"/>
                </a:lnTo>
                <a:lnTo>
                  <a:pt x="1735" y="292"/>
                </a:lnTo>
                <a:lnTo>
                  <a:pt x="1734" y="292"/>
                </a:lnTo>
                <a:lnTo>
                  <a:pt x="1734" y="294"/>
                </a:lnTo>
                <a:lnTo>
                  <a:pt x="1732" y="296"/>
                </a:lnTo>
                <a:lnTo>
                  <a:pt x="1732" y="298"/>
                </a:lnTo>
                <a:lnTo>
                  <a:pt x="1730" y="298"/>
                </a:lnTo>
                <a:lnTo>
                  <a:pt x="1730" y="300"/>
                </a:lnTo>
                <a:lnTo>
                  <a:pt x="1728" y="300"/>
                </a:lnTo>
                <a:lnTo>
                  <a:pt x="1728" y="302"/>
                </a:lnTo>
                <a:lnTo>
                  <a:pt x="1726" y="304"/>
                </a:lnTo>
                <a:lnTo>
                  <a:pt x="1726" y="306"/>
                </a:lnTo>
                <a:lnTo>
                  <a:pt x="1724" y="306"/>
                </a:lnTo>
                <a:lnTo>
                  <a:pt x="1724" y="308"/>
                </a:lnTo>
                <a:lnTo>
                  <a:pt x="1722" y="310"/>
                </a:lnTo>
                <a:lnTo>
                  <a:pt x="1722" y="311"/>
                </a:lnTo>
                <a:lnTo>
                  <a:pt x="1720" y="311"/>
                </a:lnTo>
                <a:lnTo>
                  <a:pt x="1720" y="313"/>
                </a:lnTo>
                <a:lnTo>
                  <a:pt x="1720" y="315"/>
                </a:lnTo>
                <a:lnTo>
                  <a:pt x="1720" y="317"/>
                </a:lnTo>
                <a:lnTo>
                  <a:pt x="1720" y="319"/>
                </a:lnTo>
                <a:lnTo>
                  <a:pt x="1720" y="321"/>
                </a:lnTo>
                <a:lnTo>
                  <a:pt x="1720" y="323"/>
                </a:lnTo>
                <a:lnTo>
                  <a:pt x="1720" y="325"/>
                </a:lnTo>
                <a:lnTo>
                  <a:pt x="1720" y="327"/>
                </a:lnTo>
                <a:lnTo>
                  <a:pt x="1720" y="329"/>
                </a:lnTo>
                <a:lnTo>
                  <a:pt x="1718" y="329"/>
                </a:lnTo>
                <a:lnTo>
                  <a:pt x="1718" y="331"/>
                </a:lnTo>
                <a:lnTo>
                  <a:pt x="1718" y="333"/>
                </a:lnTo>
                <a:lnTo>
                  <a:pt x="1716" y="334"/>
                </a:lnTo>
                <a:lnTo>
                  <a:pt x="1716" y="336"/>
                </a:lnTo>
                <a:lnTo>
                  <a:pt x="1714" y="336"/>
                </a:lnTo>
                <a:lnTo>
                  <a:pt x="1714" y="338"/>
                </a:lnTo>
                <a:lnTo>
                  <a:pt x="1714" y="340"/>
                </a:lnTo>
                <a:lnTo>
                  <a:pt x="1716" y="340"/>
                </a:lnTo>
                <a:lnTo>
                  <a:pt x="1718" y="340"/>
                </a:lnTo>
                <a:lnTo>
                  <a:pt x="1718" y="342"/>
                </a:lnTo>
                <a:lnTo>
                  <a:pt x="1720" y="342"/>
                </a:lnTo>
                <a:lnTo>
                  <a:pt x="1720" y="344"/>
                </a:lnTo>
                <a:lnTo>
                  <a:pt x="1720" y="346"/>
                </a:lnTo>
                <a:lnTo>
                  <a:pt x="1720" y="348"/>
                </a:lnTo>
                <a:lnTo>
                  <a:pt x="1720" y="350"/>
                </a:lnTo>
                <a:lnTo>
                  <a:pt x="1720" y="352"/>
                </a:lnTo>
                <a:lnTo>
                  <a:pt x="1722" y="352"/>
                </a:lnTo>
                <a:lnTo>
                  <a:pt x="1722" y="350"/>
                </a:lnTo>
                <a:lnTo>
                  <a:pt x="1724" y="350"/>
                </a:lnTo>
                <a:lnTo>
                  <a:pt x="1724" y="348"/>
                </a:lnTo>
                <a:lnTo>
                  <a:pt x="1726" y="346"/>
                </a:lnTo>
                <a:lnTo>
                  <a:pt x="1728" y="346"/>
                </a:lnTo>
                <a:lnTo>
                  <a:pt x="1728" y="344"/>
                </a:lnTo>
                <a:lnTo>
                  <a:pt x="1730" y="344"/>
                </a:lnTo>
                <a:lnTo>
                  <a:pt x="1732" y="344"/>
                </a:lnTo>
                <a:lnTo>
                  <a:pt x="1734" y="344"/>
                </a:lnTo>
                <a:lnTo>
                  <a:pt x="1735" y="346"/>
                </a:lnTo>
                <a:lnTo>
                  <a:pt x="1737" y="346"/>
                </a:lnTo>
                <a:lnTo>
                  <a:pt x="1737" y="348"/>
                </a:lnTo>
                <a:lnTo>
                  <a:pt x="1737" y="350"/>
                </a:lnTo>
                <a:lnTo>
                  <a:pt x="1737" y="352"/>
                </a:lnTo>
                <a:lnTo>
                  <a:pt x="1737" y="354"/>
                </a:lnTo>
                <a:lnTo>
                  <a:pt x="1735" y="354"/>
                </a:lnTo>
                <a:lnTo>
                  <a:pt x="1735" y="356"/>
                </a:lnTo>
                <a:lnTo>
                  <a:pt x="1734" y="358"/>
                </a:lnTo>
                <a:lnTo>
                  <a:pt x="1734" y="359"/>
                </a:lnTo>
                <a:lnTo>
                  <a:pt x="1732" y="359"/>
                </a:lnTo>
                <a:lnTo>
                  <a:pt x="1732" y="361"/>
                </a:lnTo>
                <a:lnTo>
                  <a:pt x="1730" y="361"/>
                </a:lnTo>
                <a:lnTo>
                  <a:pt x="1730" y="363"/>
                </a:lnTo>
                <a:lnTo>
                  <a:pt x="1728" y="363"/>
                </a:lnTo>
                <a:lnTo>
                  <a:pt x="1726" y="363"/>
                </a:lnTo>
                <a:lnTo>
                  <a:pt x="1726" y="365"/>
                </a:lnTo>
                <a:lnTo>
                  <a:pt x="1724" y="365"/>
                </a:lnTo>
                <a:lnTo>
                  <a:pt x="1724" y="367"/>
                </a:lnTo>
                <a:lnTo>
                  <a:pt x="1722" y="367"/>
                </a:lnTo>
                <a:lnTo>
                  <a:pt x="1722" y="369"/>
                </a:lnTo>
                <a:lnTo>
                  <a:pt x="1720" y="371"/>
                </a:lnTo>
                <a:lnTo>
                  <a:pt x="1720" y="373"/>
                </a:lnTo>
                <a:lnTo>
                  <a:pt x="1720" y="375"/>
                </a:lnTo>
                <a:lnTo>
                  <a:pt x="1720" y="377"/>
                </a:lnTo>
                <a:lnTo>
                  <a:pt x="1720" y="379"/>
                </a:lnTo>
                <a:lnTo>
                  <a:pt x="1722" y="379"/>
                </a:lnTo>
                <a:lnTo>
                  <a:pt x="1722" y="381"/>
                </a:lnTo>
                <a:lnTo>
                  <a:pt x="1722" y="383"/>
                </a:lnTo>
                <a:lnTo>
                  <a:pt x="1720" y="384"/>
                </a:lnTo>
                <a:lnTo>
                  <a:pt x="1720" y="386"/>
                </a:lnTo>
                <a:lnTo>
                  <a:pt x="1718" y="386"/>
                </a:lnTo>
                <a:lnTo>
                  <a:pt x="1718" y="388"/>
                </a:lnTo>
                <a:lnTo>
                  <a:pt x="1718" y="390"/>
                </a:lnTo>
                <a:lnTo>
                  <a:pt x="1716" y="390"/>
                </a:lnTo>
                <a:lnTo>
                  <a:pt x="1716" y="392"/>
                </a:lnTo>
                <a:lnTo>
                  <a:pt x="1716" y="394"/>
                </a:lnTo>
                <a:lnTo>
                  <a:pt x="1714" y="394"/>
                </a:lnTo>
                <a:lnTo>
                  <a:pt x="1714" y="396"/>
                </a:lnTo>
                <a:lnTo>
                  <a:pt x="1714" y="398"/>
                </a:lnTo>
                <a:lnTo>
                  <a:pt x="1712" y="398"/>
                </a:lnTo>
                <a:lnTo>
                  <a:pt x="1712" y="400"/>
                </a:lnTo>
                <a:lnTo>
                  <a:pt x="1711" y="402"/>
                </a:lnTo>
                <a:lnTo>
                  <a:pt x="1711" y="404"/>
                </a:lnTo>
                <a:lnTo>
                  <a:pt x="1709" y="404"/>
                </a:lnTo>
                <a:lnTo>
                  <a:pt x="1709" y="406"/>
                </a:lnTo>
                <a:lnTo>
                  <a:pt x="1707" y="407"/>
                </a:lnTo>
                <a:lnTo>
                  <a:pt x="1707" y="409"/>
                </a:lnTo>
                <a:lnTo>
                  <a:pt x="1705" y="411"/>
                </a:lnTo>
                <a:lnTo>
                  <a:pt x="1705" y="413"/>
                </a:lnTo>
                <a:lnTo>
                  <a:pt x="1703" y="415"/>
                </a:lnTo>
                <a:lnTo>
                  <a:pt x="1703" y="417"/>
                </a:lnTo>
                <a:lnTo>
                  <a:pt x="1703" y="419"/>
                </a:lnTo>
                <a:lnTo>
                  <a:pt x="1701" y="419"/>
                </a:lnTo>
                <a:lnTo>
                  <a:pt x="1701" y="421"/>
                </a:lnTo>
                <a:lnTo>
                  <a:pt x="1701" y="423"/>
                </a:lnTo>
                <a:lnTo>
                  <a:pt x="1701" y="425"/>
                </a:lnTo>
                <a:lnTo>
                  <a:pt x="1699" y="425"/>
                </a:lnTo>
                <a:lnTo>
                  <a:pt x="1699" y="427"/>
                </a:lnTo>
                <a:lnTo>
                  <a:pt x="1699" y="429"/>
                </a:lnTo>
                <a:lnTo>
                  <a:pt x="1697" y="429"/>
                </a:lnTo>
                <a:lnTo>
                  <a:pt x="1697" y="431"/>
                </a:lnTo>
                <a:lnTo>
                  <a:pt x="1695" y="431"/>
                </a:lnTo>
                <a:lnTo>
                  <a:pt x="1695" y="432"/>
                </a:lnTo>
                <a:lnTo>
                  <a:pt x="1693" y="432"/>
                </a:lnTo>
                <a:lnTo>
                  <a:pt x="1691" y="434"/>
                </a:lnTo>
                <a:lnTo>
                  <a:pt x="1689" y="434"/>
                </a:lnTo>
                <a:lnTo>
                  <a:pt x="1687" y="434"/>
                </a:lnTo>
                <a:lnTo>
                  <a:pt x="1687" y="436"/>
                </a:lnTo>
                <a:lnTo>
                  <a:pt x="1686" y="436"/>
                </a:lnTo>
                <a:lnTo>
                  <a:pt x="1686" y="438"/>
                </a:lnTo>
                <a:lnTo>
                  <a:pt x="1684" y="438"/>
                </a:lnTo>
                <a:lnTo>
                  <a:pt x="1684" y="440"/>
                </a:lnTo>
                <a:lnTo>
                  <a:pt x="1684" y="442"/>
                </a:lnTo>
                <a:lnTo>
                  <a:pt x="1682" y="442"/>
                </a:lnTo>
                <a:lnTo>
                  <a:pt x="1682" y="444"/>
                </a:lnTo>
                <a:lnTo>
                  <a:pt x="1680" y="446"/>
                </a:lnTo>
                <a:lnTo>
                  <a:pt x="1678" y="448"/>
                </a:lnTo>
                <a:lnTo>
                  <a:pt x="1676" y="448"/>
                </a:lnTo>
                <a:lnTo>
                  <a:pt x="1674" y="448"/>
                </a:lnTo>
                <a:lnTo>
                  <a:pt x="1672" y="450"/>
                </a:lnTo>
                <a:lnTo>
                  <a:pt x="1670" y="450"/>
                </a:lnTo>
                <a:lnTo>
                  <a:pt x="1668" y="450"/>
                </a:lnTo>
                <a:lnTo>
                  <a:pt x="1666" y="450"/>
                </a:lnTo>
                <a:lnTo>
                  <a:pt x="1664" y="450"/>
                </a:lnTo>
                <a:lnTo>
                  <a:pt x="1663" y="450"/>
                </a:lnTo>
                <a:lnTo>
                  <a:pt x="1661" y="452"/>
                </a:lnTo>
                <a:lnTo>
                  <a:pt x="1659" y="452"/>
                </a:lnTo>
                <a:lnTo>
                  <a:pt x="1657" y="452"/>
                </a:lnTo>
                <a:lnTo>
                  <a:pt x="1657" y="454"/>
                </a:lnTo>
                <a:lnTo>
                  <a:pt x="1655" y="454"/>
                </a:lnTo>
                <a:lnTo>
                  <a:pt x="1655" y="456"/>
                </a:lnTo>
                <a:lnTo>
                  <a:pt x="1653" y="456"/>
                </a:lnTo>
                <a:lnTo>
                  <a:pt x="1653" y="457"/>
                </a:lnTo>
                <a:lnTo>
                  <a:pt x="1653" y="459"/>
                </a:lnTo>
                <a:lnTo>
                  <a:pt x="1651" y="461"/>
                </a:lnTo>
                <a:lnTo>
                  <a:pt x="1651" y="463"/>
                </a:lnTo>
                <a:lnTo>
                  <a:pt x="1651" y="465"/>
                </a:lnTo>
                <a:lnTo>
                  <a:pt x="1651" y="467"/>
                </a:lnTo>
                <a:lnTo>
                  <a:pt x="1651" y="469"/>
                </a:lnTo>
                <a:lnTo>
                  <a:pt x="1653" y="471"/>
                </a:lnTo>
                <a:lnTo>
                  <a:pt x="1653" y="473"/>
                </a:lnTo>
                <a:lnTo>
                  <a:pt x="1653" y="475"/>
                </a:lnTo>
                <a:lnTo>
                  <a:pt x="1653" y="477"/>
                </a:lnTo>
                <a:lnTo>
                  <a:pt x="1653" y="479"/>
                </a:lnTo>
                <a:lnTo>
                  <a:pt x="1653" y="480"/>
                </a:lnTo>
                <a:lnTo>
                  <a:pt x="1653" y="482"/>
                </a:lnTo>
                <a:lnTo>
                  <a:pt x="1651" y="482"/>
                </a:lnTo>
                <a:lnTo>
                  <a:pt x="1651" y="484"/>
                </a:lnTo>
                <a:lnTo>
                  <a:pt x="1651" y="486"/>
                </a:lnTo>
                <a:lnTo>
                  <a:pt x="1649" y="488"/>
                </a:lnTo>
                <a:lnTo>
                  <a:pt x="1649" y="490"/>
                </a:lnTo>
                <a:lnTo>
                  <a:pt x="1649" y="492"/>
                </a:lnTo>
                <a:lnTo>
                  <a:pt x="1647" y="492"/>
                </a:lnTo>
                <a:lnTo>
                  <a:pt x="1647" y="494"/>
                </a:lnTo>
                <a:lnTo>
                  <a:pt x="1647" y="496"/>
                </a:lnTo>
                <a:lnTo>
                  <a:pt x="1645" y="498"/>
                </a:lnTo>
                <a:lnTo>
                  <a:pt x="1645" y="500"/>
                </a:lnTo>
                <a:lnTo>
                  <a:pt x="1647" y="500"/>
                </a:lnTo>
                <a:lnTo>
                  <a:pt x="1647" y="502"/>
                </a:lnTo>
                <a:lnTo>
                  <a:pt x="1649" y="502"/>
                </a:lnTo>
                <a:lnTo>
                  <a:pt x="1651" y="502"/>
                </a:lnTo>
                <a:lnTo>
                  <a:pt x="1653" y="502"/>
                </a:lnTo>
                <a:lnTo>
                  <a:pt x="1655" y="502"/>
                </a:lnTo>
                <a:lnTo>
                  <a:pt x="1657" y="502"/>
                </a:lnTo>
                <a:lnTo>
                  <a:pt x="1659" y="504"/>
                </a:lnTo>
                <a:lnTo>
                  <a:pt x="1661" y="504"/>
                </a:lnTo>
                <a:lnTo>
                  <a:pt x="1663" y="504"/>
                </a:lnTo>
                <a:lnTo>
                  <a:pt x="1663" y="505"/>
                </a:lnTo>
                <a:lnTo>
                  <a:pt x="1664" y="505"/>
                </a:lnTo>
                <a:lnTo>
                  <a:pt x="1664" y="507"/>
                </a:lnTo>
                <a:lnTo>
                  <a:pt x="1666" y="509"/>
                </a:lnTo>
                <a:lnTo>
                  <a:pt x="1666" y="511"/>
                </a:lnTo>
                <a:lnTo>
                  <a:pt x="1664" y="513"/>
                </a:lnTo>
                <a:lnTo>
                  <a:pt x="1664" y="515"/>
                </a:lnTo>
                <a:lnTo>
                  <a:pt x="1663" y="515"/>
                </a:lnTo>
                <a:lnTo>
                  <a:pt x="1663" y="517"/>
                </a:lnTo>
                <a:lnTo>
                  <a:pt x="1663" y="519"/>
                </a:lnTo>
                <a:lnTo>
                  <a:pt x="1664" y="519"/>
                </a:lnTo>
                <a:lnTo>
                  <a:pt x="1664" y="521"/>
                </a:lnTo>
                <a:lnTo>
                  <a:pt x="1666" y="521"/>
                </a:lnTo>
                <a:lnTo>
                  <a:pt x="1666" y="523"/>
                </a:lnTo>
                <a:lnTo>
                  <a:pt x="1666" y="525"/>
                </a:lnTo>
                <a:lnTo>
                  <a:pt x="1668" y="525"/>
                </a:lnTo>
                <a:lnTo>
                  <a:pt x="1668" y="527"/>
                </a:lnTo>
                <a:lnTo>
                  <a:pt x="1670" y="527"/>
                </a:lnTo>
                <a:lnTo>
                  <a:pt x="1670" y="528"/>
                </a:lnTo>
                <a:lnTo>
                  <a:pt x="1672" y="527"/>
                </a:lnTo>
                <a:lnTo>
                  <a:pt x="1674" y="525"/>
                </a:lnTo>
                <a:lnTo>
                  <a:pt x="1676" y="523"/>
                </a:lnTo>
                <a:lnTo>
                  <a:pt x="1678" y="523"/>
                </a:lnTo>
                <a:lnTo>
                  <a:pt x="1680" y="523"/>
                </a:lnTo>
                <a:lnTo>
                  <a:pt x="1680" y="525"/>
                </a:lnTo>
                <a:lnTo>
                  <a:pt x="1682" y="525"/>
                </a:lnTo>
                <a:lnTo>
                  <a:pt x="1682" y="527"/>
                </a:lnTo>
                <a:lnTo>
                  <a:pt x="1680" y="528"/>
                </a:lnTo>
                <a:lnTo>
                  <a:pt x="1680" y="530"/>
                </a:lnTo>
                <a:lnTo>
                  <a:pt x="1680" y="532"/>
                </a:lnTo>
                <a:lnTo>
                  <a:pt x="1678" y="534"/>
                </a:lnTo>
                <a:lnTo>
                  <a:pt x="1678" y="536"/>
                </a:lnTo>
                <a:lnTo>
                  <a:pt x="1678" y="538"/>
                </a:lnTo>
                <a:lnTo>
                  <a:pt x="1678" y="540"/>
                </a:lnTo>
                <a:lnTo>
                  <a:pt x="1676" y="542"/>
                </a:lnTo>
                <a:lnTo>
                  <a:pt x="1676" y="544"/>
                </a:lnTo>
                <a:lnTo>
                  <a:pt x="1676" y="546"/>
                </a:lnTo>
                <a:lnTo>
                  <a:pt x="1676" y="548"/>
                </a:lnTo>
                <a:lnTo>
                  <a:pt x="1676" y="550"/>
                </a:lnTo>
                <a:lnTo>
                  <a:pt x="1674" y="552"/>
                </a:lnTo>
                <a:lnTo>
                  <a:pt x="1674" y="553"/>
                </a:lnTo>
                <a:lnTo>
                  <a:pt x="1674" y="555"/>
                </a:lnTo>
                <a:lnTo>
                  <a:pt x="1674" y="557"/>
                </a:lnTo>
                <a:lnTo>
                  <a:pt x="1674" y="559"/>
                </a:lnTo>
                <a:lnTo>
                  <a:pt x="1674" y="561"/>
                </a:lnTo>
                <a:lnTo>
                  <a:pt x="1672" y="561"/>
                </a:lnTo>
                <a:lnTo>
                  <a:pt x="1672" y="563"/>
                </a:lnTo>
                <a:lnTo>
                  <a:pt x="1670" y="563"/>
                </a:lnTo>
                <a:lnTo>
                  <a:pt x="1668" y="563"/>
                </a:lnTo>
                <a:lnTo>
                  <a:pt x="1666" y="563"/>
                </a:lnTo>
                <a:lnTo>
                  <a:pt x="1666" y="565"/>
                </a:lnTo>
                <a:lnTo>
                  <a:pt x="1664" y="565"/>
                </a:lnTo>
                <a:lnTo>
                  <a:pt x="1663" y="567"/>
                </a:lnTo>
                <a:lnTo>
                  <a:pt x="1661" y="567"/>
                </a:lnTo>
                <a:lnTo>
                  <a:pt x="1661" y="569"/>
                </a:lnTo>
                <a:lnTo>
                  <a:pt x="1659" y="571"/>
                </a:lnTo>
                <a:lnTo>
                  <a:pt x="1659" y="573"/>
                </a:lnTo>
                <a:lnTo>
                  <a:pt x="1657" y="573"/>
                </a:lnTo>
                <a:lnTo>
                  <a:pt x="1657" y="575"/>
                </a:lnTo>
                <a:lnTo>
                  <a:pt x="1657" y="577"/>
                </a:lnTo>
                <a:lnTo>
                  <a:pt x="1655" y="577"/>
                </a:lnTo>
                <a:lnTo>
                  <a:pt x="1655" y="578"/>
                </a:lnTo>
                <a:lnTo>
                  <a:pt x="1653" y="578"/>
                </a:lnTo>
                <a:lnTo>
                  <a:pt x="1653" y="580"/>
                </a:lnTo>
                <a:lnTo>
                  <a:pt x="1651" y="580"/>
                </a:lnTo>
                <a:lnTo>
                  <a:pt x="1651" y="582"/>
                </a:lnTo>
                <a:lnTo>
                  <a:pt x="1649" y="584"/>
                </a:lnTo>
                <a:lnTo>
                  <a:pt x="1647" y="586"/>
                </a:lnTo>
                <a:lnTo>
                  <a:pt x="1645" y="588"/>
                </a:lnTo>
                <a:lnTo>
                  <a:pt x="1643" y="588"/>
                </a:lnTo>
                <a:lnTo>
                  <a:pt x="1643" y="590"/>
                </a:lnTo>
                <a:lnTo>
                  <a:pt x="1641" y="590"/>
                </a:lnTo>
                <a:lnTo>
                  <a:pt x="1639" y="592"/>
                </a:lnTo>
                <a:lnTo>
                  <a:pt x="1638" y="592"/>
                </a:lnTo>
                <a:lnTo>
                  <a:pt x="1638" y="594"/>
                </a:lnTo>
                <a:lnTo>
                  <a:pt x="1636" y="594"/>
                </a:lnTo>
                <a:lnTo>
                  <a:pt x="1636" y="596"/>
                </a:lnTo>
                <a:lnTo>
                  <a:pt x="1634" y="598"/>
                </a:lnTo>
                <a:lnTo>
                  <a:pt x="1634" y="600"/>
                </a:lnTo>
                <a:lnTo>
                  <a:pt x="1634" y="601"/>
                </a:lnTo>
                <a:lnTo>
                  <a:pt x="1634" y="603"/>
                </a:lnTo>
                <a:lnTo>
                  <a:pt x="1634" y="605"/>
                </a:lnTo>
                <a:lnTo>
                  <a:pt x="1634" y="607"/>
                </a:lnTo>
                <a:lnTo>
                  <a:pt x="1634" y="609"/>
                </a:lnTo>
                <a:lnTo>
                  <a:pt x="1636" y="611"/>
                </a:lnTo>
                <a:lnTo>
                  <a:pt x="1638" y="611"/>
                </a:lnTo>
                <a:lnTo>
                  <a:pt x="1638" y="613"/>
                </a:lnTo>
                <a:lnTo>
                  <a:pt x="1639" y="613"/>
                </a:lnTo>
                <a:lnTo>
                  <a:pt x="1639" y="615"/>
                </a:lnTo>
                <a:lnTo>
                  <a:pt x="1639" y="617"/>
                </a:lnTo>
                <a:lnTo>
                  <a:pt x="1639" y="619"/>
                </a:lnTo>
                <a:lnTo>
                  <a:pt x="1639" y="621"/>
                </a:lnTo>
                <a:lnTo>
                  <a:pt x="1638" y="621"/>
                </a:lnTo>
                <a:lnTo>
                  <a:pt x="1638" y="623"/>
                </a:lnTo>
                <a:lnTo>
                  <a:pt x="1638" y="625"/>
                </a:lnTo>
                <a:lnTo>
                  <a:pt x="1636" y="625"/>
                </a:lnTo>
                <a:lnTo>
                  <a:pt x="1636" y="626"/>
                </a:lnTo>
                <a:lnTo>
                  <a:pt x="1636" y="628"/>
                </a:lnTo>
                <a:lnTo>
                  <a:pt x="1634" y="628"/>
                </a:lnTo>
                <a:lnTo>
                  <a:pt x="1634" y="630"/>
                </a:lnTo>
                <a:lnTo>
                  <a:pt x="1634" y="632"/>
                </a:lnTo>
                <a:lnTo>
                  <a:pt x="1632" y="632"/>
                </a:lnTo>
                <a:lnTo>
                  <a:pt x="1632" y="634"/>
                </a:lnTo>
                <a:lnTo>
                  <a:pt x="1632" y="636"/>
                </a:lnTo>
                <a:lnTo>
                  <a:pt x="1630" y="636"/>
                </a:lnTo>
                <a:lnTo>
                  <a:pt x="1630" y="638"/>
                </a:lnTo>
                <a:lnTo>
                  <a:pt x="1628" y="640"/>
                </a:lnTo>
                <a:lnTo>
                  <a:pt x="1628" y="642"/>
                </a:lnTo>
                <a:lnTo>
                  <a:pt x="1626" y="642"/>
                </a:lnTo>
                <a:lnTo>
                  <a:pt x="1626" y="644"/>
                </a:lnTo>
                <a:lnTo>
                  <a:pt x="1626" y="646"/>
                </a:lnTo>
                <a:lnTo>
                  <a:pt x="1624" y="646"/>
                </a:lnTo>
                <a:lnTo>
                  <a:pt x="1624" y="648"/>
                </a:lnTo>
                <a:lnTo>
                  <a:pt x="1622" y="648"/>
                </a:lnTo>
                <a:lnTo>
                  <a:pt x="1622" y="649"/>
                </a:lnTo>
                <a:lnTo>
                  <a:pt x="1620" y="649"/>
                </a:lnTo>
                <a:lnTo>
                  <a:pt x="1620" y="651"/>
                </a:lnTo>
                <a:lnTo>
                  <a:pt x="1618" y="653"/>
                </a:lnTo>
                <a:lnTo>
                  <a:pt x="1616" y="653"/>
                </a:lnTo>
                <a:lnTo>
                  <a:pt x="1616" y="655"/>
                </a:lnTo>
                <a:lnTo>
                  <a:pt x="1615" y="655"/>
                </a:lnTo>
                <a:lnTo>
                  <a:pt x="1613" y="655"/>
                </a:lnTo>
                <a:lnTo>
                  <a:pt x="1613" y="657"/>
                </a:lnTo>
                <a:lnTo>
                  <a:pt x="1611" y="657"/>
                </a:lnTo>
                <a:lnTo>
                  <a:pt x="1609" y="657"/>
                </a:lnTo>
                <a:lnTo>
                  <a:pt x="1607" y="657"/>
                </a:lnTo>
                <a:lnTo>
                  <a:pt x="1605" y="659"/>
                </a:lnTo>
                <a:lnTo>
                  <a:pt x="1603" y="659"/>
                </a:lnTo>
                <a:lnTo>
                  <a:pt x="1601" y="661"/>
                </a:lnTo>
                <a:lnTo>
                  <a:pt x="1601" y="663"/>
                </a:lnTo>
                <a:lnTo>
                  <a:pt x="1601" y="665"/>
                </a:lnTo>
                <a:lnTo>
                  <a:pt x="1601" y="667"/>
                </a:lnTo>
                <a:lnTo>
                  <a:pt x="1603" y="667"/>
                </a:lnTo>
                <a:lnTo>
                  <a:pt x="1603" y="669"/>
                </a:lnTo>
                <a:lnTo>
                  <a:pt x="1605" y="671"/>
                </a:lnTo>
                <a:lnTo>
                  <a:pt x="1605" y="673"/>
                </a:lnTo>
                <a:lnTo>
                  <a:pt x="1607" y="673"/>
                </a:lnTo>
                <a:lnTo>
                  <a:pt x="1607" y="674"/>
                </a:lnTo>
                <a:lnTo>
                  <a:pt x="1609" y="674"/>
                </a:lnTo>
                <a:lnTo>
                  <a:pt x="1609" y="676"/>
                </a:lnTo>
                <a:lnTo>
                  <a:pt x="1611" y="676"/>
                </a:lnTo>
                <a:lnTo>
                  <a:pt x="1611" y="678"/>
                </a:lnTo>
                <a:lnTo>
                  <a:pt x="1611" y="680"/>
                </a:lnTo>
                <a:lnTo>
                  <a:pt x="1609" y="680"/>
                </a:lnTo>
                <a:lnTo>
                  <a:pt x="1607" y="680"/>
                </a:lnTo>
                <a:lnTo>
                  <a:pt x="1605" y="680"/>
                </a:lnTo>
                <a:lnTo>
                  <a:pt x="1603" y="680"/>
                </a:lnTo>
                <a:lnTo>
                  <a:pt x="1601" y="680"/>
                </a:lnTo>
                <a:lnTo>
                  <a:pt x="1599" y="678"/>
                </a:lnTo>
                <a:lnTo>
                  <a:pt x="1597" y="678"/>
                </a:lnTo>
                <a:lnTo>
                  <a:pt x="1595" y="678"/>
                </a:lnTo>
                <a:lnTo>
                  <a:pt x="1593" y="680"/>
                </a:lnTo>
                <a:lnTo>
                  <a:pt x="1591" y="680"/>
                </a:lnTo>
                <a:lnTo>
                  <a:pt x="1590" y="680"/>
                </a:lnTo>
                <a:lnTo>
                  <a:pt x="1588" y="680"/>
                </a:lnTo>
                <a:lnTo>
                  <a:pt x="1586" y="680"/>
                </a:lnTo>
                <a:lnTo>
                  <a:pt x="1584" y="680"/>
                </a:lnTo>
                <a:lnTo>
                  <a:pt x="1582" y="680"/>
                </a:lnTo>
                <a:lnTo>
                  <a:pt x="1580" y="680"/>
                </a:lnTo>
                <a:lnTo>
                  <a:pt x="1578" y="680"/>
                </a:lnTo>
                <a:lnTo>
                  <a:pt x="1576" y="680"/>
                </a:lnTo>
                <a:lnTo>
                  <a:pt x="1574" y="680"/>
                </a:lnTo>
                <a:lnTo>
                  <a:pt x="1572" y="680"/>
                </a:lnTo>
                <a:lnTo>
                  <a:pt x="1570" y="680"/>
                </a:lnTo>
                <a:lnTo>
                  <a:pt x="1568" y="680"/>
                </a:lnTo>
                <a:lnTo>
                  <a:pt x="1567" y="680"/>
                </a:lnTo>
                <a:lnTo>
                  <a:pt x="1565" y="680"/>
                </a:lnTo>
                <a:lnTo>
                  <a:pt x="1563" y="680"/>
                </a:lnTo>
                <a:lnTo>
                  <a:pt x="1563" y="682"/>
                </a:lnTo>
                <a:lnTo>
                  <a:pt x="1561" y="682"/>
                </a:lnTo>
                <a:lnTo>
                  <a:pt x="1559" y="682"/>
                </a:lnTo>
                <a:lnTo>
                  <a:pt x="1557" y="682"/>
                </a:lnTo>
                <a:lnTo>
                  <a:pt x="1555" y="682"/>
                </a:lnTo>
                <a:lnTo>
                  <a:pt x="1553" y="682"/>
                </a:lnTo>
                <a:lnTo>
                  <a:pt x="1551" y="682"/>
                </a:lnTo>
                <a:lnTo>
                  <a:pt x="1549" y="682"/>
                </a:lnTo>
                <a:lnTo>
                  <a:pt x="1547" y="682"/>
                </a:lnTo>
                <a:lnTo>
                  <a:pt x="1545" y="682"/>
                </a:lnTo>
                <a:lnTo>
                  <a:pt x="1543" y="682"/>
                </a:lnTo>
                <a:lnTo>
                  <a:pt x="1542" y="682"/>
                </a:lnTo>
                <a:lnTo>
                  <a:pt x="1540" y="682"/>
                </a:lnTo>
                <a:lnTo>
                  <a:pt x="1538" y="682"/>
                </a:lnTo>
                <a:lnTo>
                  <a:pt x="1536" y="682"/>
                </a:lnTo>
                <a:lnTo>
                  <a:pt x="1534" y="682"/>
                </a:lnTo>
                <a:lnTo>
                  <a:pt x="1532" y="682"/>
                </a:lnTo>
                <a:lnTo>
                  <a:pt x="1530" y="682"/>
                </a:lnTo>
                <a:lnTo>
                  <a:pt x="1528" y="682"/>
                </a:lnTo>
                <a:lnTo>
                  <a:pt x="1526" y="682"/>
                </a:lnTo>
                <a:lnTo>
                  <a:pt x="1524" y="682"/>
                </a:lnTo>
                <a:lnTo>
                  <a:pt x="1522" y="682"/>
                </a:lnTo>
                <a:lnTo>
                  <a:pt x="1520" y="682"/>
                </a:lnTo>
                <a:lnTo>
                  <a:pt x="1519" y="682"/>
                </a:lnTo>
                <a:lnTo>
                  <a:pt x="1517" y="682"/>
                </a:lnTo>
                <a:lnTo>
                  <a:pt x="1515" y="682"/>
                </a:lnTo>
                <a:lnTo>
                  <a:pt x="1513" y="682"/>
                </a:lnTo>
                <a:lnTo>
                  <a:pt x="1511" y="682"/>
                </a:lnTo>
                <a:lnTo>
                  <a:pt x="1509" y="682"/>
                </a:lnTo>
                <a:lnTo>
                  <a:pt x="1507" y="682"/>
                </a:lnTo>
                <a:lnTo>
                  <a:pt x="1505" y="682"/>
                </a:lnTo>
                <a:lnTo>
                  <a:pt x="1503" y="684"/>
                </a:lnTo>
                <a:lnTo>
                  <a:pt x="1501" y="684"/>
                </a:lnTo>
                <a:lnTo>
                  <a:pt x="1499" y="684"/>
                </a:lnTo>
                <a:lnTo>
                  <a:pt x="1497" y="684"/>
                </a:lnTo>
                <a:lnTo>
                  <a:pt x="1495" y="684"/>
                </a:lnTo>
                <a:lnTo>
                  <a:pt x="1494" y="684"/>
                </a:lnTo>
                <a:lnTo>
                  <a:pt x="1494" y="682"/>
                </a:lnTo>
                <a:lnTo>
                  <a:pt x="1492" y="682"/>
                </a:lnTo>
                <a:lnTo>
                  <a:pt x="1490" y="682"/>
                </a:lnTo>
                <a:lnTo>
                  <a:pt x="1488" y="682"/>
                </a:lnTo>
                <a:lnTo>
                  <a:pt x="1486" y="682"/>
                </a:lnTo>
                <a:lnTo>
                  <a:pt x="1484" y="682"/>
                </a:lnTo>
                <a:lnTo>
                  <a:pt x="1482" y="682"/>
                </a:lnTo>
                <a:lnTo>
                  <a:pt x="1480" y="682"/>
                </a:lnTo>
                <a:lnTo>
                  <a:pt x="1478" y="682"/>
                </a:lnTo>
                <a:lnTo>
                  <a:pt x="1476" y="682"/>
                </a:lnTo>
                <a:lnTo>
                  <a:pt x="1474" y="682"/>
                </a:lnTo>
                <a:lnTo>
                  <a:pt x="1472" y="682"/>
                </a:lnTo>
                <a:lnTo>
                  <a:pt x="1471" y="682"/>
                </a:lnTo>
                <a:lnTo>
                  <a:pt x="1469" y="682"/>
                </a:lnTo>
                <a:lnTo>
                  <a:pt x="1467" y="682"/>
                </a:lnTo>
                <a:lnTo>
                  <a:pt x="1465" y="682"/>
                </a:lnTo>
                <a:lnTo>
                  <a:pt x="1463" y="682"/>
                </a:lnTo>
                <a:lnTo>
                  <a:pt x="1461" y="682"/>
                </a:lnTo>
                <a:lnTo>
                  <a:pt x="1459" y="682"/>
                </a:lnTo>
                <a:lnTo>
                  <a:pt x="1457" y="682"/>
                </a:lnTo>
                <a:lnTo>
                  <a:pt x="1455" y="682"/>
                </a:lnTo>
                <a:lnTo>
                  <a:pt x="1453" y="682"/>
                </a:lnTo>
                <a:lnTo>
                  <a:pt x="1451" y="682"/>
                </a:lnTo>
                <a:lnTo>
                  <a:pt x="1449" y="684"/>
                </a:lnTo>
                <a:lnTo>
                  <a:pt x="1447" y="684"/>
                </a:lnTo>
                <a:lnTo>
                  <a:pt x="1446" y="684"/>
                </a:lnTo>
                <a:lnTo>
                  <a:pt x="1444" y="684"/>
                </a:lnTo>
                <a:lnTo>
                  <a:pt x="1442" y="684"/>
                </a:lnTo>
                <a:lnTo>
                  <a:pt x="1440" y="684"/>
                </a:lnTo>
                <a:lnTo>
                  <a:pt x="1440" y="686"/>
                </a:lnTo>
                <a:lnTo>
                  <a:pt x="1438" y="686"/>
                </a:lnTo>
                <a:lnTo>
                  <a:pt x="1436" y="686"/>
                </a:lnTo>
                <a:lnTo>
                  <a:pt x="1436" y="688"/>
                </a:lnTo>
                <a:lnTo>
                  <a:pt x="1434" y="688"/>
                </a:lnTo>
                <a:lnTo>
                  <a:pt x="1434" y="690"/>
                </a:lnTo>
                <a:lnTo>
                  <a:pt x="1432" y="690"/>
                </a:lnTo>
                <a:lnTo>
                  <a:pt x="1432" y="692"/>
                </a:lnTo>
                <a:lnTo>
                  <a:pt x="1430" y="692"/>
                </a:lnTo>
                <a:lnTo>
                  <a:pt x="1430" y="694"/>
                </a:lnTo>
                <a:lnTo>
                  <a:pt x="1428" y="696"/>
                </a:lnTo>
                <a:lnTo>
                  <a:pt x="1428" y="698"/>
                </a:lnTo>
                <a:lnTo>
                  <a:pt x="1426" y="699"/>
                </a:lnTo>
                <a:lnTo>
                  <a:pt x="1426" y="701"/>
                </a:lnTo>
                <a:lnTo>
                  <a:pt x="1424" y="701"/>
                </a:lnTo>
                <a:lnTo>
                  <a:pt x="1424" y="703"/>
                </a:lnTo>
                <a:lnTo>
                  <a:pt x="1423" y="703"/>
                </a:lnTo>
                <a:lnTo>
                  <a:pt x="1423" y="705"/>
                </a:lnTo>
                <a:lnTo>
                  <a:pt x="1421" y="705"/>
                </a:lnTo>
                <a:lnTo>
                  <a:pt x="1421" y="707"/>
                </a:lnTo>
                <a:lnTo>
                  <a:pt x="1419" y="707"/>
                </a:lnTo>
                <a:lnTo>
                  <a:pt x="1417" y="707"/>
                </a:lnTo>
                <a:lnTo>
                  <a:pt x="1417" y="709"/>
                </a:lnTo>
                <a:lnTo>
                  <a:pt x="1415" y="709"/>
                </a:lnTo>
                <a:lnTo>
                  <a:pt x="1413" y="709"/>
                </a:lnTo>
                <a:lnTo>
                  <a:pt x="1411" y="709"/>
                </a:lnTo>
                <a:lnTo>
                  <a:pt x="1409" y="711"/>
                </a:lnTo>
                <a:lnTo>
                  <a:pt x="1407" y="711"/>
                </a:lnTo>
                <a:lnTo>
                  <a:pt x="1405" y="711"/>
                </a:lnTo>
                <a:lnTo>
                  <a:pt x="1405" y="713"/>
                </a:lnTo>
                <a:lnTo>
                  <a:pt x="1403" y="713"/>
                </a:lnTo>
                <a:lnTo>
                  <a:pt x="1401" y="713"/>
                </a:lnTo>
                <a:lnTo>
                  <a:pt x="1401" y="715"/>
                </a:lnTo>
                <a:lnTo>
                  <a:pt x="1399" y="715"/>
                </a:lnTo>
                <a:lnTo>
                  <a:pt x="1398" y="715"/>
                </a:lnTo>
                <a:lnTo>
                  <a:pt x="1398" y="717"/>
                </a:lnTo>
                <a:lnTo>
                  <a:pt x="1396" y="717"/>
                </a:lnTo>
                <a:lnTo>
                  <a:pt x="1396" y="719"/>
                </a:lnTo>
                <a:lnTo>
                  <a:pt x="1394" y="719"/>
                </a:lnTo>
                <a:lnTo>
                  <a:pt x="1392" y="721"/>
                </a:lnTo>
                <a:lnTo>
                  <a:pt x="1390" y="722"/>
                </a:lnTo>
                <a:lnTo>
                  <a:pt x="1386" y="724"/>
                </a:lnTo>
                <a:lnTo>
                  <a:pt x="1382" y="728"/>
                </a:lnTo>
                <a:lnTo>
                  <a:pt x="1365" y="740"/>
                </a:lnTo>
                <a:lnTo>
                  <a:pt x="1361" y="742"/>
                </a:lnTo>
                <a:lnTo>
                  <a:pt x="1351" y="747"/>
                </a:lnTo>
                <a:lnTo>
                  <a:pt x="1344" y="755"/>
                </a:lnTo>
                <a:lnTo>
                  <a:pt x="1342" y="757"/>
                </a:lnTo>
                <a:lnTo>
                  <a:pt x="1340" y="761"/>
                </a:lnTo>
                <a:lnTo>
                  <a:pt x="1336" y="767"/>
                </a:lnTo>
                <a:lnTo>
                  <a:pt x="1336" y="769"/>
                </a:lnTo>
                <a:lnTo>
                  <a:pt x="1334" y="769"/>
                </a:lnTo>
                <a:lnTo>
                  <a:pt x="1332" y="769"/>
                </a:lnTo>
                <a:lnTo>
                  <a:pt x="1332" y="771"/>
                </a:lnTo>
                <a:lnTo>
                  <a:pt x="1327" y="771"/>
                </a:lnTo>
                <a:lnTo>
                  <a:pt x="1321" y="772"/>
                </a:lnTo>
                <a:lnTo>
                  <a:pt x="1313" y="776"/>
                </a:lnTo>
                <a:lnTo>
                  <a:pt x="1311" y="776"/>
                </a:lnTo>
                <a:lnTo>
                  <a:pt x="1309" y="778"/>
                </a:lnTo>
                <a:lnTo>
                  <a:pt x="1302" y="782"/>
                </a:lnTo>
                <a:lnTo>
                  <a:pt x="1298" y="784"/>
                </a:lnTo>
                <a:lnTo>
                  <a:pt x="1296" y="784"/>
                </a:lnTo>
                <a:lnTo>
                  <a:pt x="1282" y="788"/>
                </a:lnTo>
                <a:lnTo>
                  <a:pt x="1263" y="792"/>
                </a:lnTo>
                <a:lnTo>
                  <a:pt x="1252" y="794"/>
                </a:lnTo>
                <a:lnTo>
                  <a:pt x="1248" y="794"/>
                </a:lnTo>
                <a:lnTo>
                  <a:pt x="1236" y="794"/>
                </a:lnTo>
                <a:lnTo>
                  <a:pt x="1234" y="795"/>
                </a:lnTo>
                <a:lnTo>
                  <a:pt x="1232" y="797"/>
                </a:lnTo>
                <a:lnTo>
                  <a:pt x="1232" y="799"/>
                </a:lnTo>
                <a:lnTo>
                  <a:pt x="1232" y="801"/>
                </a:lnTo>
                <a:lnTo>
                  <a:pt x="1232" y="805"/>
                </a:lnTo>
                <a:lnTo>
                  <a:pt x="1231" y="809"/>
                </a:lnTo>
                <a:lnTo>
                  <a:pt x="1231" y="813"/>
                </a:lnTo>
                <a:lnTo>
                  <a:pt x="1229" y="815"/>
                </a:lnTo>
                <a:lnTo>
                  <a:pt x="1229" y="817"/>
                </a:lnTo>
                <a:lnTo>
                  <a:pt x="1227" y="819"/>
                </a:lnTo>
                <a:lnTo>
                  <a:pt x="1225" y="820"/>
                </a:lnTo>
                <a:lnTo>
                  <a:pt x="1221" y="826"/>
                </a:lnTo>
                <a:lnTo>
                  <a:pt x="1219" y="828"/>
                </a:lnTo>
                <a:lnTo>
                  <a:pt x="1213" y="830"/>
                </a:lnTo>
                <a:lnTo>
                  <a:pt x="1211" y="832"/>
                </a:lnTo>
                <a:lnTo>
                  <a:pt x="1211" y="834"/>
                </a:lnTo>
                <a:lnTo>
                  <a:pt x="1209" y="838"/>
                </a:lnTo>
                <a:lnTo>
                  <a:pt x="1206" y="849"/>
                </a:lnTo>
                <a:lnTo>
                  <a:pt x="1204" y="851"/>
                </a:lnTo>
                <a:lnTo>
                  <a:pt x="1198" y="855"/>
                </a:lnTo>
                <a:lnTo>
                  <a:pt x="1196" y="857"/>
                </a:lnTo>
                <a:lnTo>
                  <a:pt x="1196" y="859"/>
                </a:lnTo>
                <a:lnTo>
                  <a:pt x="1196" y="861"/>
                </a:lnTo>
                <a:lnTo>
                  <a:pt x="1194" y="863"/>
                </a:lnTo>
                <a:lnTo>
                  <a:pt x="1194" y="865"/>
                </a:lnTo>
                <a:lnTo>
                  <a:pt x="1194" y="870"/>
                </a:lnTo>
                <a:lnTo>
                  <a:pt x="1194" y="872"/>
                </a:lnTo>
                <a:lnTo>
                  <a:pt x="1192" y="876"/>
                </a:lnTo>
                <a:lnTo>
                  <a:pt x="1194" y="878"/>
                </a:lnTo>
                <a:lnTo>
                  <a:pt x="1192" y="882"/>
                </a:lnTo>
                <a:lnTo>
                  <a:pt x="1190" y="888"/>
                </a:lnTo>
                <a:lnTo>
                  <a:pt x="1188" y="892"/>
                </a:lnTo>
                <a:lnTo>
                  <a:pt x="1186" y="897"/>
                </a:lnTo>
                <a:lnTo>
                  <a:pt x="1186" y="899"/>
                </a:lnTo>
                <a:lnTo>
                  <a:pt x="1184" y="901"/>
                </a:lnTo>
                <a:lnTo>
                  <a:pt x="1184" y="903"/>
                </a:lnTo>
                <a:lnTo>
                  <a:pt x="1184" y="909"/>
                </a:lnTo>
                <a:lnTo>
                  <a:pt x="1184" y="913"/>
                </a:lnTo>
                <a:lnTo>
                  <a:pt x="1186" y="920"/>
                </a:lnTo>
                <a:lnTo>
                  <a:pt x="1186" y="924"/>
                </a:lnTo>
                <a:lnTo>
                  <a:pt x="1186" y="926"/>
                </a:lnTo>
                <a:lnTo>
                  <a:pt x="1188" y="930"/>
                </a:lnTo>
                <a:lnTo>
                  <a:pt x="1188" y="936"/>
                </a:lnTo>
                <a:lnTo>
                  <a:pt x="1188" y="943"/>
                </a:lnTo>
                <a:lnTo>
                  <a:pt x="1188" y="945"/>
                </a:lnTo>
                <a:lnTo>
                  <a:pt x="1188" y="949"/>
                </a:lnTo>
                <a:lnTo>
                  <a:pt x="1188" y="953"/>
                </a:lnTo>
                <a:lnTo>
                  <a:pt x="1188" y="955"/>
                </a:lnTo>
                <a:lnTo>
                  <a:pt x="1188" y="957"/>
                </a:lnTo>
                <a:lnTo>
                  <a:pt x="1190" y="963"/>
                </a:lnTo>
                <a:lnTo>
                  <a:pt x="1190" y="965"/>
                </a:lnTo>
                <a:lnTo>
                  <a:pt x="1190" y="966"/>
                </a:lnTo>
                <a:lnTo>
                  <a:pt x="1190" y="970"/>
                </a:lnTo>
                <a:lnTo>
                  <a:pt x="1188" y="972"/>
                </a:lnTo>
                <a:lnTo>
                  <a:pt x="1188" y="974"/>
                </a:lnTo>
                <a:lnTo>
                  <a:pt x="1188" y="976"/>
                </a:lnTo>
                <a:lnTo>
                  <a:pt x="1188" y="980"/>
                </a:lnTo>
                <a:lnTo>
                  <a:pt x="1186" y="984"/>
                </a:lnTo>
                <a:lnTo>
                  <a:pt x="1188" y="989"/>
                </a:lnTo>
                <a:lnTo>
                  <a:pt x="1188" y="993"/>
                </a:lnTo>
                <a:lnTo>
                  <a:pt x="1190" y="1003"/>
                </a:lnTo>
                <a:lnTo>
                  <a:pt x="1190" y="1005"/>
                </a:lnTo>
                <a:lnTo>
                  <a:pt x="1190" y="1007"/>
                </a:lnTo>
                <a:lnTo>
                  <a:pt x="1190" y="1009"/>
                </a:lnTo>
                <a:lnTo>
                  <a:pt x="1188" y="1011"/>
                </a:lnTo>
                <a:lnTo>
                  <a:pt x="1188" y="1014"/>
                </a:lnTo>
                <a:lnTo>
                  <a:pt x="1188" y="1022"/>
                </a:lnTo>
                <a:lnTo>
                  <a:pt x="1188" y="1026"/>
                </a:lnTo>
                <a:lnTo>
                  <a:pt x="1188" y="1028"/>
                </a:lnTo>
                <a:lnTo>
                  <a:pt x="1190" y="1034"/>
                </a:lnTo>
                <a:lnTo>
                  <a:pt x="1190" y="1036"/>
                </a:lnTo>
                <a:lnTo>
                  <a:pt x="1190" y="1039"/>
                </a:lnTo>
                <a:lnTo>
                  <a:pt x="1192" y="1045"/>
                </a:lnTo>
                <a:lnTo>
                  <a:pt x="1194" y="1049"/>
                </a:lnTo>
                <a:lnTo>
                  <a:pt x="1196" y="1053"/>
                </a:lnTo>
                <a:lnTo>
                  <a:pt x="1200" y="1059"/>
                </a:lnTo>
                <a:lnTo>
                  <a:pt x="1200" y="1061"/>
                </a:lnTo>
                <a:lnTo>
                  <a:pt x="1202" y="1062"/>
                </a:lnTo>
                <a:lnTo>
                  <a:pt x="1204" y="1066"/>
                </a:lnTo>
                <a:lnTo>
                  <a:pt x="1207" y="1072"/>
                </a:lnTo>
                <a:lnTo>
                  <a:pt x="1213" y="1078"/>
                </a:lnTo>
                <a:lnTo>
                  <a:pt x="1215" y="1084"/>
                </a:lnTo>
                <a:lnTo>
                  <a:pt x="1219" y="1086"/>
                </a:lnTo>
                <a:lnTo>
                  <a:pt x="1223" y="1095"/>
                </a:lnTo>
                <a:lnTo>
                  <a:pt x="1227" y="1101"/>
                </a:lnTo>
                <a:lnTo>
                  <a:pt x="1229" y="1103"/>
                </a:lnTo>
                <a:lnTo>
                  <a:pt x="1229" y="1105"/>
                </a:lnTo>
                <a:lnTo>
                  <a:pt x="1231" y="1109"/>
                </a:lnTo>
                <a:lnTo>
                  <a:pt x="1231" y="1110"/>
                </a:lnTo>
                <a:lnTo>
                  <a:pt x="1232" y="1112"/>
                </a:lnTo>
                <a:lnTo>
                  <a:pt x="1234" y="1114"/>
                </a:lnTo>
                <a:lnTo>
                  <a:pt x="1236" y="1116"/>
                </a:lnTo>
                <a:lnTo>
                  <a:pt x="1238" y="1118"/>
                </a:lnTo>
                <a:lnTo>
                  <a:pt x="1240" y="1120"/>
                </a:lnTo>
                <a:lnTo>
                  <a:pt x="1244" y="1128"/>
                </a:lnTo>
                <a:lnTo>
                  <a:pt x="1246" y="1132"/>
                </a:lnTo>
                <a:lnTo>
                  <a:pt x="1246" y="1139"/>
                </a:lnTo>
                <a:lnTo>
                  <a:pt x="1246" y="1141"/>
                </a:lnTo>
                <a:lnTo>
                  <a:pt x="1246" y="1143"/>
                </a:lnTo>
                <a:lnTo>
                  <a:pt x="1244" y="1147"/>
                </a:lnTo>
                <a:lnTo>
                  <a:pt x="1244" y="1149"/>
                </a:lnTo>
                <a:lnTo>
                  <a:pt x="1244" y="1153"/>
                </a:lnTo>
                <a:lnTo>
                  <a:pt x="1242" y="1155"/>
                </a:lnTo>
                <a:lnTo>
                  <a:pt x="1242" y="1158"/>
                </a:lnTo>
                <a:lnTo>
                  <a:pt x="1242" y="1162"/>
                </a:lnTo>
                <a:lnTo>
                  <a:pt x="1242" y="1164"/>
                </a:lnTo>
                <a:lnTo>
                  <a:pt x="1242" y="1168"/>
                </a:lnTo>
                <a:lnTo>
                  <a:pt x="1244" y="1170"/>
                </a:lnTo>
                <a:lnTo>
                  <a:pt x="1244" y="1172"/>
                </a:lnTo>
                <a:lnTo>
                  <a:pt x="1244" y="1176"/>
                </a:lnTo>
                <a:lnTo>
                  <a:pt x="1244" y="1180"/>
                </a:lnTo>
                <a:lnTo>
                  <a:pt x="1242" y="1189"/>
                </a:lnTo>
                <a:lnTo>
                  <a:pt x="1240" y="1191"/>
                </a:lnTo>
                <a:lnTo>
                  <a:pt x="1240" y="1193"/>
                </a:lnTo>
                <a:lnTo>
                  <a:pt x="1236" y="1199"/>
                </a:lnTo>
                <a:lnTo>
                  <a:pt x="1234" y="1205"/>
                </a:lnTo>
                <a:lnTo>
                  <a:pt x="1232" y="1210"/>
                </a:lnTo>
                <a:lnTo>
                  <a:pt x="1232" y="1214"/>
                </a:lnTo>
                <a:lnTo>
                  <a:pt x="1231" y="1216"/>
                </a:lnTo>
                <a:lnTo>
                  <a:pt x="1225" y="1220"/>
                </a:lnTo>
                <a:lnTo>
                  <a:pt x="1215" y="1228"/>
                </a:lnTo>
                <a:lnTo>
                  <a:pt x="1213" y="1230"/>
                </a:lnTo>
                <a:lnTo>
                  <a:pt x="1213" y="1231"/>
                </a:lnTo>
                <a:lnTo>
                  <a:pt x="1213" y="1233"/>
                </a:lnTo>
                <a:lnTo>
                  <a:pt x="1213" y="1237"/>
                </a:lnTo>
                <a:lnTo>
                  <a:pt x="1211" y="1237"/>
                </a:lnTo>
                <a:lnTo>
                  <a:pt x="1211" y="1239"/>
                </a:lnTo>
                <a:lnTo>
                  <a:pt x="1211" y="1241"/>
                </a:lnTo>
                <a:lnTo>
                  <a:pt x="1209" y="1241"/>
                </a:lnTo>
                <a:lnTo>
                  <a:pt x="1207" y="1241"/>
                </a:lnTo>
                <a:lnTo>
                  <a:pt x="1206" y="1243"/>
                </a:lnTo>
                <a:lnTo>
                  <a:pt x="1204" y="1243"/>
                </a:lnTo>
                <a:lnTo>
                  <a:pt x="1202" y="1243"/>
                </a:lnTo>
                <a:lnTo>
                  <a:pt x="1202" y="1245"/>
                </a:lnTo>
                <a:lnTo>
                  <a:pt x="1202" y="1247"/>
                </a:lnTo>
                <a:lnTo>
                  <a:pt x="1200" y="1249"/>
                </a:lnTo>
                <a:lnTo>
                  <a:pt x="1198" y="1251"/>
                </a:lnTo>
                <a:lnTo>
                  <a:pt x="1196" y="1253"/>
                </a:lnTo>
                <a:lnTo>
                  <a:pt x="1196" y="1255"/>
                </a:lnTo>
                <a:lnTo>
                  <a:pt x="1194" y="1255"/>
                </a:lnTo>
                <a:lnTo>
                  <a:pt x="1194" y="1256"/>
                </a:lnTo>
                <a:lnTo>
                  <a:pt x="1194" y="1258"/>
                </a:lnTo>
                <a:lnTo>
                  <a:pt x="1194" y="1260"/>
                </a:lnTo>
                <a:lnTo>
                  <a:pt x="1192" y="1260"/>
                </a:lnTo>
                <a:lnTo>
                  <a:pt x="1190" y="1262"/>
                </a:lnTo>
                <a:lnTo>
                  <a:pt x="1190" y="1264"/>
                </a:lnTo>
                <a:lnTo>
                  <a:pt x="1190" y="1266"/>
                </a:lnTo>
                <a:lnTo>
                  <a:pt x="1190" y="1268"/>
                </a:lnTo>
                <a:lnTo>
                  <a:pt x="1192" y="1268"/>
                </a:lnTo>
                <a:lnTo>
                  <a:pt x="1192" y="1270"/>
                </a:lnTo>
                <a:lnTo>
                  <a:pt x="1192" y="1272"/>
                </a:lnTo>
                <a:lnTo>
                  <a:pt x="1192" y="1274"/>
                </a:lnTo>
                <a:lnTo>
                  <a:pt x="1192" y="1278"/>
                </a:lnTo>
                <a:lnTo>
                  <a:pt x="1190" y="1280"/>
                </a:lnTo>
                <a:lnTo>
                  <a:pt x="1188" y="1283"/>
                </a:lnTo>
                <a:lnTo>
                  <a:pt x="1186" y="1283"/>
                </a:lnTo>
                <a:lnTo>
                  <a:pt x="1186" y="1285"/>
                </a:lnTo>
                <a:lnTo>
                  <a:pt x="1186" y="1287"/>
                </a:lnTo>
                <a:lnTo>
                  <a:pt x="1186" y="1289"/>
                </a:lnTo>
                <a:lnTo>
                  <a:pt x="1186" y="1291"/>
                </a:lnTo>
                <a:lnTo>
                  <a:pt x="1184" y="1291"/>
                </a:lnTo>
                <a:lnTo>
                  <a:pt x="1183" y="1293"/>
                </a:lnTo>
                <a:lnTo>
                  <a:pt x="1181" y="1295"/>
                </a:lnTo>
                <a:lnTo>
                  <a:pt x="1179" y="1295"/>
                </a:lnTo>
                <a:lnTo>
                  <a:pt x="1177" y="1295"/>
                </a:lnTo>
                <a:lnTo>
                  <a:pt x="1177" y="1297"/>
                </a:lnTo>
                <a:lnTo>
                  <a:pt x="1175" y="1297"/>
                </a:lnTo>
                <a:lnTo>
                  <a:pt x="1173" y="1299"/>
                </a:lnTo>
                <a:lnTo>
                  <a:pt x="1171" y="1301"/>
                </a:lnTo>
                <a:lnTo>
                  <a:pt x="1171" y="1303"/>
                </a:lnTo>
                <a:lnTo>
                  <a:pt x="1169" y="1303"/>
                </a:lnTo>
                <a:lnTo>
                  <a:pt x="1169" y="1304"/>
                </a:lnTo>
                <a:lnTo>
                  <a:pt x="1167" y="1304"/>
                </a:lnTo>
                <a:lnTo>
                  <a:pt x="1167" y="1306"/>
                </a:lnTo>
                <a:lnTo>
                  <a:pt x="1165" y="1308"/>
                </a:lnTo>
                <a:lnTo>
                  <a:pt x="1165" y="1310"/>
                </a:lnTo>
                <a:lnTo>
                  <a:pt x="1165" y="1312"/>
                </a:lnTo>
                <a:lnTo>
                  <a:pt x="1165" y="1314"/>
                </a:lnTo>
                <a:lnTo>
                  <a:pt x="1165" y="1316"/>
                </a:lnTo>
                <a:lnTo>
                  <a:pt x="1165" y="1318"/>
                </a:lnTo>
                <a:lnTo>
                  <a:pt x="1165" y="1320"/>
                </a:lnTo>
                <a:lnTo>
                  <a:pt x="1163" y="1320"/>
                </a:lnTo>
                <a:lnTo>
                  <a:pt x="1163" y="1322"/>
                </a:lnTo>
                <a:lnTo>
                  <a:pt x="1161" y="1322"/>
                </a:lnTo>
                <a:lnTo>
                  <a:pt x="1161" y="1324"/>
                </a:lnTo>
                <a:lnTo>
                  <a:pt x="1158" y="1329"/>
                </a:lnTo>
                <a:lnTo>
                  <a:pt x="1156" y="1329"/>
                </a:lnTo>
                <a:lnTo>
                  <a:pt x="1156" y="1331"/>
                </a:lnTo>
                <a:lnTo>
                  <a:pt x="1154" y="1331"/>
                </a:lnTo>
                <a:lnTo>
                  <a:pt x="1152" y="1331"/>
                </a:lnTo>
                <a:lnTo>
                  <a:pt x="1152" y="1333"/>
                </a:lnTo>
                <a:lnTo>
                  <a:pt x="1150" y="1333"/>
                </a:lnTo>
                <a:lnTo>
                  <a:pt x="1150" y="1335"/>
                </a:lnTo>
                <a:lnTo>
                  <a:pt x="1148" y="1335"/>
                </a:lnTo>
                <a:lnTo>
                  <a:pt x="1148" y="1337"/>
                </a:lnTo>
                <a:lnTo>
                  <a:pt x="1146" y="1337"/>
                </a:lnTo>
                <a:lnTo>
                  <a:pt x="1144" y="1337"/>
                </a:lnTo>
                <a:lnTo>
                  <a:pt x="1144" y="1335"/>
                </a:lnTo>
                <a:lnTo>
                  <a:pt x="1142" y="1335"/>
                </a:lnTo>
                <a:lnTo>
                  <a:pt x="1140" y="1337"/>
                </a:lnTo>
                <a:lnTo>
                  <a:pt x="1138" y="1337"/>
                </a:lnTo>
                <a:lnTo>
                  <a:pt x="1136" y="1337"/>
                </a:lnTo>
                <a:lnTo>
                  <a:pt x="1134" y="1337"/>
                </a:lnTo>
                <a:lnTo>
                  <a:pt x="1133" y="1339"/>
                </a:lnTo>
                <a:lnTo>
                  <a:pt x="1133" y="1341"/>
                </a:lnTo>
                <a:lnTo>
                  <a:pt x="1131" y="1341"/>
                </a:lnTo>
                <a:lnTo>
                  <a:pt x="1129" y="1341"/>
                </a:lnTo>
                <a:lnTo>
                  <a:pt x="1129" y="1343"/>
                </a:lnTo>
                <a:lnTo>
                  <a:pt x="1127" y="1343"/>
                </a:lnTo>
                <a:lnTo>
                  <a:pt x="1125" y="1345"/>
                </a:lnTo>
                <a:lnTo>
                  <a:pt x="1123" y="1345"/>
                </a:lnTo>
                <a:lnTo>
                  <a:pt x="1121" y="1347"/>
                </a:lnTo>
                <a:lnTo>
                  <a:pt x="1119" y="1347"/>
                </a:lnTo>
                <a:lnTo>
                  <a:pt x="1117" y="1347"/>
                </a:lnTo>
                <a:lnTo>
                  <a:pt x="1117" y="1349"/>
                </a:lnTo>
                <a:lnTo>
                  <a:pt x="1115" y="1349"/>
                </a:lnTo>
                <a:lnTo>
                  <a:pt x="1115" y="1351"/>
                </a:lnTo>
                <a:lnTo>
                  <a:pt x="1113" y="1351"/>
                </a:lnTo>
                <a:lnTo>
                  <a:pt x="1113" y="1352"/>
                </a:lnTo>
                <a:lnTo>
                  <a:pt x="1111" y="1352"/>
                </a:lnTo>
                <a:lnTo>
                  <a:pt x="1111" y="1354"/>
                </a:lnTo>
                <a:lnTo>
                  <a:pt x="1110" y="1356"/>
                </a:lnTo>
                <a:lnTo>
                  <a:pt x="1110" y="1358"/>
                </a:lnTo>
                <a:lnTo>
                  <a:pt x="1108" y="1360"/>
                </a:lnTo>
                <a:lnTo>
                  <a:pt x="1108" y="1358"/>
                </a:lnTo>
                <a:lnTo>
                  <a:pt x="1108" y="1356"/>
                </a:lnTo>
                <a:lnTo>
                  <a:pt x="1108" y="1358"/>
                </a:lnTo>
                <a:lnTo>
                  <a:pt x="1108" y="1360"/>
                </a:lnTo>
                <a:lnTo>
                  <a:pt x="1106" y="1360"/>
                </a:lnTo>
                <a:lnTo>
                  <a:pt x="1102" y="1360"/>
                </a:lnTo>
                <a:lnTo>
                  <a:pt x="1100" y="1358"/>
                </a:lnTo>
                <a:lnTo>
                  <a:pt x="1100" y="1356"/>
                </a:lnTo>
                <a:lnTo>
                  <a:pt x="1100" y="1354"/>
                </a:lnTo>
                <a:lnTo>
                  <a:pt x="1100" y="1352"/>
                </a:lnTo>
                <a:lnTo>
                  <a:pt x="1100" y="1351"/>
                </a:lnTo>
                <a:lnTo>
                  <a:pt x="1102" y="1351"/>
                </a:lnTo>
                <a:lnTo>
                  <a:pt x="1104" y="1349"/>
                </a:lnTo>
                <a:lnTo>
                  <a:pt x="1104" y="1343"/>
                </a:lnTo>
                <a:lnTo>
                  <a:pt x="1104" y="1341"/>
                </a:lnTo>
                <a:lnTo>
                  <a:pt x="1104" y="1339"/>
                </a:lnTo>
                <a:lnTo>
                  <a:pt x="1106" y="1337"/>
                </a:lnTo>
                <a:lnTo>
                  <a:pt x="1106" y="1333"/>
                </a:lnTo>
                <a:lnTo>
                  <a:pt x="1106" y="1331"/>
                </a:lnTo>
                <a:lnTo>
                  <a:pt x="1106" y="1329"/>
                </a:lnTo>
                <a:lnTo>
                  <a:pt x="1106" y="1328"/>
                </a:lnTo>
                <a:lnTo>
                  <a:pt x="1106" y="1326"/>
                </a:lnTo>
                <a:lnTo>
                  <a:pt x="1104" y="1326"/>
                </a:lnTo>
                <a:lnTo>
                  <a:pt x="1104" y="1324"/>
                </a:lnTo>
                <a:lnTo>
                  <a:pt x="1106" y="1322"/>
                </a:lnTo>
                <a:lnTo>
                  <a:pt x="1106" y="1320"/>
                </a:lnTo>
                <a:lnTo>
                  <a:pt x="1106" y="1318"/>
                </a:lnTo>
                <a:lnTo>
                  <a:pt x="1108" y="1318"/>
                </a:lnTo>
                <a:lnTo>
                  <a:pt x="1110" y="1316"/>
                </a:lnTo>
                <a:lnTo>
                  <a:pt x="1110" y="1314"/>
                </a:lnTo>
                <a:lnTo>
                  <a:pt x="1111" y="1312"/>
                </a:lnTo>
                <a:lnTo>
                  <a:pt x="1111" y="1310"/>
                </a:lnTo>
                <a:lnTo>
                  <a:pt x="1113" y="1308"/>
                </a:lnTo>
                <a:lnTo>
                  <a:pt x="1113" y="1306"/>
                </a:lnTo>
                <a:lnTo>
                  <a:pt x="1111" y="1304"/>
                </a:lnTo>
                <a:lnTo>
                  <a:pt x="1111" y="1303"/>
                </a:lnTo>
                <a:lnTo>
                  <a:pt x="1111" y="1301"/>
                </a:lnTo>
                <a:lnTo>
                  <a:pt x="1110" y="1301"/>
                </a:lnTo>
                <a:lnTo>
                  <a:pt x="1110" y="1299"/>
                </a:lnTo>
                <a:lnTo>
                  <a:pt x="1108" y="1299"/>
                </a:lnTo>
                <a:lnTo>
                  <a:pt x="1108" y="1297"/>
                </a:lnTo>
                <a:lnTo>
                  <a:pt x="1106" y="1295"/>
                </a:lnTo>
                <a:lnTo>
                  <a:pt x="1104" y="1293"/>
                </a:lnTo>
                <a:lnTo>
                  <a:pt x="1102" y="1291"/>
                </a:lnTo>
                <a:lnTo>
                  <a:pt x="1100" y="1289"/>
                </a:lnTo>
                <a:lnTo>
                  <a:pt x="1098" y="1287"/>
                </a:lnTo>
                <a:lnTo>
                  <a:pt x="1096" y="1287"/>
                </a:lnTo>
                <a:lnTo>
                  <a:pt x="1094" y="1285"/>
                </a:lnTo>
                <a:lnTo>
                  <a:pt x="1092" y="1283"/>
                </a:lnTo>
                <a:lnTo>
                  <a:pt x="1090" y="1283"/>
                </a:lnTo>
                <a:lnTo>
                  <a:pt x="1090" y="1281"/>
                </a:lnTo>
                <a:lnTo>
                  <a:pt x="1088" y="1281"/>
                </a:lnTo>
                <a:lnTo>
                  <a:pt x="1086" y="1280"/>
                </a:lnTo>
                <a:lnTo>
                  <a:pt x="1085" y="1278"/>
                </a:lnTo>
                <a:lnTo>
                  <a:pt x="1083" y="1278"/>
                </a:lnTo>
                <a:lnTo>
                  <a:pt x="1083" y="1276"/>
                </a:lnTo>
                <a:lnTo>
                  <a:pt x="1081" y="1276"/>
                </a:lnTo>
                <a:lnTo>
                  <a:pt x="1079" y="1276"/>
                </a:lnTo>
                <a:lnTo>
                  <a:pt x="1079" y="1274"/>
                </a:lnTo>
                <a:lnTo>
                  <a:pt x="1077" y="1274"/>
                </a:lnTo>
                <a:lnTo>
                  <a:pt x="1075" y="1272"/>
                </a:lnTo>
                <a:lnTo>
                  <a:pt x="1075" y="1270"/>
                </a:lnTo>
                <a:lnTo>
                  <a:pt x="1075" y="1268"/>
                </a:lnTo>
                <a:lnTo>
                  <a:pt x="1077" y="1268"/>
                </a:lnTo>
                <a:lnTo>
                  <a:pt x="1077" y="1270"/>
                </a:lnTo>
                <a:lnTo>
                  <a:pt x="1077" y="1268"/>
                </a:lnTo>
                <a:lnTo>
                  <a:pt x="1077" y="1270"/>
                </a:lnTo>
                <a:lnTo>
                  <a:pt x="1079" y="1270"/>
                </a:lnTo>
                <a:lnTo>
                  <a:pt x="1081" y="1268"/>
                </a:lnTo>
                <a:lnTo>
                  <a:pt x="1083" y="1268"/>
                </a:lnTo>
                <a:lnTo>
                  <a:pt x="1085" y="1266"/>
                </a:lnTo>
                <a:lnTo>
                  <a:pt x="1086" y="1266"/>
                </a:lnTo>
                <a:lnTo>
                  <a:pt x="1086" y="1264"/>
                </a:lnTo>
                <a:lnTo>
                  <a:pt x="1085" y="1266"/>
                </a:lnTo>
                <a:lnTo>
                  <a:pt x="1083" y="1266"/>
                </a:lnTo>
                <a:lnTo>
                  <a:pt x="1085" y="1266"/>
                </a:lnTo>
                <a:lnTo>
                  <a:pt x="1083" y="1264"/>
                </a:lnTo>
                <a:lnTo>
                  <a:pt x="1085" y="1264"/>
                </a:lnTo>
                <a:lnTo>
                  <a:pt x="1083" y="1264"/>
                </a:lnTo>
                <a:lnTo>
                  <a:pt x="1085" y="1264"/>
                </a:lnTo>
                <a:lnTo>
                  <a:pt x="1085" y="1262"/>
                </a:lnTo>
                <a:lnTo>
                  <a:pt x="1083" y="1262"/>
                </a:lnTo>
                <a:lnTo>
                  <a:pt x="1085" y="1262"/>
                </a:lnTo>
                <a:lnTo>
                  <a:pt x="1085" y="1260"/>
                </a:lnTo>
                <a:lnTo>
                  <a:pt x="1083" y="1260"/>
                </a:lnTo>
                <a:lnTo>
                  <a:pt x="1083" y="1258"/>
                </a:lnTo>
                <a:lnTo>
                  <a:pt x="1081" y="1256"/>
                </a:lnTo>
                <a:lnTo>
                  <a:pt x="1079" y="1256"/>
                </a:lnTo>
                <a:lnTo>
                  <a:pt x="1077" y="1255"/>
                </a:lnTo>
                <a:lnTo>
                  <a:pt x="1077" y="1253"/>
                </a:lnTo>
                <a:lnTo>
                  <a:pt x="1077" y="1251"/>
                </a:lnTo>
                <a:lnTo>
                  <a:pt x="1075" y="1251"/>
                </a:lnTo>
                <a:lnTo>
                  <a:pt x="1077" y="1251"/>
                </a:lnTo>
                <a:lnTo>
                  <a:pt x="1077" y="1249"/>
                </a:lnTo>
                <a:lnTo>
                  <a:pt x="1075" y="1249"/>
                </a:lnTo>
                <a:lnTo>
                  <a:pt x="1077" y="1249"/>
                </a:lnTo>
                <a:lnTo>
                  <a:pt x="1075" y="1247"/>
                </a:lnTo>
                <a:lnTo>
                  <a:pt x="1075" y="1245"/>
                </a:lnTo>
                <a:lnTo>
                  <a:pt x="1075" y="1243"/>
                </a:lnTo>
                <a:lnTo>
                  <a:pt x="1075" y="1241"/>
                </a:lnTo>
                <a:lnTo>
                  <a:pt x="1073" y="1241"/>
                </a:lnTo>
                <a:lnTo>
                  <a:pt x="1071" y="1241"/>
                </a:lnTo>
                <a:lnTo>
                  <a:pt x="1071" y="1243"/>
                </a:lnTo>
                <a:lnTo>
                  <a:pt x="1069" y="1241"/>
                </a:lnTo>
                <a:lnTo>
                  <a:pt x="1067" y="1241"/>
                </a:lnTo>
                <a:lnTo>
                  <a:pt x="1065" y="1243"/>
                </a:lnTo>
                <a:lnTo>
                  <a:pt x="1065" y="1241"/>
                </a:lnTo>
                <a:lnTo>
                  <a:pt x="1067" y="1239"/>
                </a:lnTo>
                <a:lnTo>
                  <a:pt x="1065" y="1239"/>
                </a:lnTo>
                <a:lnTo>
                  <a:pt x="1063" y="1239"/>
                </a:lnTo>
                <a:lnTo>
                  <a:pt x="1063" y="1241"/>
                </a:lnTo>
                <a:lnTo>
                  <a:pt x="1062" y="1241"/>
                </a:lnTo>
                <a:lnTo>
                  <a:pt x="1062" y="1239"/>
                </a:lnTo>
                <a:lnTo>
                  <a:pt x="1060" y="1239"/>
                </a:lnTo>
                <a:lnTo>
                  <a:pt x="1060" y="1237"/>
                </a:lnTo>
                <a:lnTo>
                  <a:pt x="1060" y="1235"/>
                </a:lnTo>
                <a:lnTo>
                  <a:pt x="1058" y="1235"/>
                </a:lnTo>
                <a:lnTo>
                  <a:pt x="1056" y="1233"/>
                </a:lnTo>
                <a:lnTo>
                  <a:pt x="1056" y="1231"/>
                </a:lnTo>
                <a:lnTo>
                  <a:pt x="1058" y="1231"/>
                </a:lnTo>
                <a:lnTo>
                  <a:pt x="1058" y="1230"/>
                </a:lnTo>
                <a:lnTo>
                  <a:pt x="1058" y="1231"/>
                </a:lnTo>
                <a:lnTo>
                  <a:pt x="1056" y="1231"/>
                </a:lnTo>
                <a:lnTo>
                  <a:pt x="1054" y="1231"/>
                </a:lnTo>
                <a:lnTo>
                  <a:pt x="1054" y="1230"/>
                </a:lnTo>
                <a:lnTo>
                  <a:pt x="1054" y="1228"/>
                </a:lnTo>
                <a:lnTo>
                  <a:pt x="1056" y="1226"/>
                </a:lnTo>
                <a:lnTo>
                  <a:pt x="1056" y="1224"/>
                </a:lnTo>
                <a:lnTo>
                  <a:pt x="1058" y="1224"/>
                </a:lnTo>
                <a:lnTo>
                  <a:pt x="1056" y="1224"/>
                </a:lnTo>
                <a:lnTo>
                  <a:pt x="1056" y="1226"/>
                </a:lnTo>
                <a:lnTo>
                  <a:pt x="1056" y="1224"/>
                </a:lnTo>
                <a:lnTo>
                  <a:pt x="1054" y="1224"/>
                </a:lnTo>
                <a:lnTo>
                  <a:pt x="1056" y="1226"/>
                </a:lnTo>
                <a:lnTo>
                  <a:pt x="1054" y="1226"/>
                </a:lnTo>
                <a:lnTo>
                  <a:pt x="1054" y="1228"/>
                </a:lnTo>
                <a:lnTo>
                  <a:pt x="1052" y="1228"/>
                </a:lnTo>
                <a:lnTo>
                  <a:pt x="1050" y="1228"/>
                </a:lnTo>
                <a:lnTo>
                  <a:pt x="1050" y="1230"/>
                </a:lnTo>
                <a:lnTo>
                  <a:pt x="1050" y="1228"/>
                </a:lnTo>
                <a:lnTo>
                  <a:pt x="1050" y="1230"/>
                </a:lnTo>
                <a:lnTo>
                  <a:pt x="1048" y="1230"/>
                </a:lnTo>
                <a:lnTo>
                  <a:pt x="1048" y="1228"/>
                </a:lnTo>
                <a:lnTo>
                  <a:pt x="1048" y="1230"/>
                </a:lnTo>
                <a:lnTo>
                  <a:pt x="1046" y="1230"/>
                </a:lnTo>
                <a:lnTo>
                  <a:pt x="1044" y="1230"/>
                </a:lnTo>
                <a:lnTo>
                  <a:pt x="1044" y="1228"/>
                </a:lnTo>
                <a:lnTo>
                  <a:pt x="1042" y="1228"/>
                </a:lnTo>
                <a:lnTo>
                  <a:pt x="1040" y="1228"/>
                </a:lnTo>
                <a:lnTo>
                  <a:pt x="1040" y="1226"/>
                </a:lnTo>
                <a:lnTo>
                  <a:pt x="1042" y="1224"/>
                </a:lnTo>
                <a:lnTo>
                  <a:pt x="1042" y="1222"/>
                </a:lnTo>
                <a:lnTo>
                  <a:pt x="1040" y="1222"/>
                </a:lnTo>
                <a:lnTo>
                  <a:pt x="1038" y="1222"/>
                </a:lnTo>
                <a:lnTo>
                  <a:pt x="1038" y="1224"/>
                </a:lnTo>
                <a:lnTo>
                  <a:pt x="1038" y="1226"/>
                </a:lnTo>
                <a:lnTo>
                  <a:pt x="1037" y="1226"/>
                </a:lnTo>
                <a:lnTo>
                  <a:pt x="1035" y="1226"/>
                </a:lnTo>
                <a:lnTo>
                  <a:pt x="1033" y="1226"/>
                </a:lnTo>
                <a:lnTo>
                  <a:pt x="1033" y="1228"/>
                </a:lnTo>
                <a:lnTo>
                  <a:pt x="1031" y="1228"/>
                </a:lnTo>
                <a:lnTo>
                  <a:pt x="1031" y="1226"/>
                </a:lnTo>
                <a:lnTo>
                  <a:pt x="1031" y="1228"/>
                </a:lnTo>
                <a:lnTo>
                  <a:pt x="1029" y="1228"/>
                </a:lnTo>
                <a:lnTo>
                  <a:pt x="1029" y="1226"/>
                </a:lnTo>
                <a:lnTo>
                  <a:pt x="1027" y="1226"/>
                </a:lnTo>
                <a:lnTo>
                  <a:pt x="1027" y="1224"/>
                </a:lnTo>
                <a:lnTo>
                  <a:pt x="1027" y="1226"/>
                </a:lnTo>
                <a:lnTo>
                  <a:pt x="1025" y="1226"/>
                </a:lnTo>
                <a:lnTo>
                  <a:pt x="1023" y="1226"/>
                </a:lnTo>
                <a:lnTo>
                  <a:pt x="1021" y="1226"/>
                </a:lnTo>
                <a:lnTo>
                  <a:pt x="1019" y="1226"/>
                </a:lnTo>
                <a:lnTo>
                  <a:pt x="1019" y="1228"/>
                </a:lnTo>
                <a:lnTo>
                  <a:pt x="1017" y="1228"/>
                </a:lnTo>
                <a:lnTo>
                  <a:pt x="1015" y="1228"/>
                </a:lnTo>
                <a:lnTo>
                  <a:pt x="1015" y="1226"/>
                </a:lnTo>
                <a:lnTo>
                  <a:pt x="1015" y="1228"/>
                </a:lnTo>
                <a:lnTo>
                  <a:pt x="1015" y="1230"/>
                </a:lnTo>
                <a:lnTo>
                  <a:pt x="1014" y="1230"/>
                </a:lnTo>
                <a:lnTo>
                  <a:pt x="1012" y="1230"/>
                </a:lnTo>
                <a:lnTo>
                  <a:pt x="1012" y="1228"/>
                </a:lnTo>
                <a:lnTo>
                  <a:pt x="1010" y="1228"/>
                </a:lnTo>
                <a:lnTo>
                  <a:pt x="1008" y="1230"/>
                </a:lnTo>
                <a:lnTo>
                  <a:pt x="1006" y="1231"/>
                </a:lnTo>
                <a:lnTo>
                  <a:pt x="1004" y="1231"/>
                </a:lnTo>
                <a:lnTo>
                  <a:pt x="1002" y="1233"/>
                </a:lnTo>
                <a:lnTo>
                  <a:pt x="1002" y="1235"/>
                </a:lnTo>
                <a:lnTo>
                  <a:pt x="1000" y="1235"/>
                </a:lnTo>
                <a:lnTo>
                  <a:pt x="1000" y="1237"/>
                </a:lnTo>
                <a:lnTo>
                  <a:pt x="998" y="1237"/>
                </a:lnTo>
                <a:lnTo>
                  <a:pt x="998" y="1239"/>
                </a:lnTo>
                <a:lnTo>
                  <a:pt x="996" y="1241"/>
                </a:lnTo>
                <a:lnTo>
                  <a:pt x="994" y="1241"/>
                </a:lnTo>
                <a:lnTo>
                  <a:pt x="994" y="1243"/>
                </a:lnTo>
                <a:lnTo>
                  <a:pt x="996" y="1243"/>
                </a:lnTo>
                <a:lnTo>
                  <a:pt x="996" y="1241"/>
                </a:lnTo>
                <a:lnTo>
                  <a:pt x="996" y="1243"/>
                </a:lnTo>
                <a:lnTo>
                  <a:pt x="994" y="1243"/>
                </a:lnTo>
                <a:lnTo>
                  <a:pt x="996" y="1243"/>
                </a:lnTo>
                <a:lnTo>
                  <a:pt x="996" y="1245"/>
                </a:lnTo>
                <a:lnTo>
                  <a:pt x="994" y="1245"/>
                </a:lnTo>
                <a:lnTo>
                  <a:pt x="992" y="1245"/>
                </a:lnTo>
                <a:lnTo>
                  <a:pt x="992" y="1247"/>
                </a:lnTo>
                <a:lnTo>
                  <a:pt x="990" y="1247"/>
                </a:lnTo>
                <a:lnTo>
                  <a:pt x="990" y="1249"/>
                </a:lnTo>
                <a:lnTo>
                  <a:pt x="989" y="1249"/>
                </a:lnTo>
                <a:lnTo>
                  <a:pt x="987" y="1249"/>
                </a:lnTo>
                <a:lnTo>
                  <a:pt x="989" y="1249"/>
                </a:lnTo>
                <a:lnTo>
                  <a:pt x="987" y="1249"/>
                </a:lnTo>
                <a:lnTo>
                  <a:pt x="987" y="1251"/>
                </a:lnTo>
                <a:lnTo>
                  <a:pt x="989" y="1251"/>
                </a:lnTo>
                <a:lnTo>
                  <a:pt x="990" y="1251"/>
                </a:lnTo>
                <a:lnTo>
                  <a:pt x="990" y="1253"/>
                </a:lnTo>
                <a:lnTo>
                  <a:pt x="992" y="1253"/>
                </a:lnTo>
                <a:lnTo>
                  <a:pt x="992" y="1251"/>
                </a:lnTo>
                <a:lnTo>
                  <a:pt x="994" y="1251"/>
                </a:lnTo>
                <a:lnTo>
                  <a:pt x="996" y="1251"/>
                </a:lnTo>
                <a:lnTo>
                  <a:pt x="994" y="1251"/>
                </a:lnTo>
                <a:lnTo>
                  <a:pt x="994" y="1253"/>
                </a:lnTo>
                <a:lnTo>
                  <a:pt x="992" y="1253"/>
                </a:lnTo>
                <a:lnTo>
                  <a:pt x="990" y="1253"/>
                </a:lnTo>
                <a:lnTo>
                  <a:pt x="989" y="1253"/>
                </a:lnTo>
                <a:lnTo>
                  <a:pt x="987" y="1255"/>
                </a:lnTo>
                <a:lnTo>
                  <a:pt x="989" y="1255"/>
                </a:lnTo>
                <a:lnTo>
                  <a:pt x="989" y="1253"/>
                </a:lnTo>
                <a:lnTo>
                  <a:pt x="990" y="1253"/>
                </a:lnTo>
                <a:lnTo>
                  <a:pt x="992" y="1253"/>
                </a:lnTo>
                <a:lnTo>
                  <a:pt x="994" y="1253"/>
                </a:lnTo>
                <a:lnTo>
                  <a:pt x="994" y="1251"/>
                </a:lnTo>
                <a:lnTo>
                  <a:pt x="996" y="1251"/>
                </a:lnTo>
                <a:lnTo>
                  <a:pt x="998" y="1251"/>
                </a:lnTo>
                <a:lnTo>
                  <a:pt x="1000" y="1251"/>
                </a:lnTo>
                <a:lnTo>
                  <a:pt x="1002" y="1251"/>
                </a:lnTo>
                <a:lnTo>
                  <a:pt x="1002" y="1249"/>
                </a:lnTo>
                <a:lnTo>
                  <a:pt x="1004" y="1249"/>
                </a:lnTo>
                <a:lnTo>
                  <a:pt x="1002" y="1249"/>
                </a:lnTo>
                <a:lnTo>
                  <a:pt x="1000" y="1249"/>
                </a:lnTo>
                <a:lnTo>
                  <a:pt x="1000" y="1251"/>
                </a:lnTo>
                <a:lnTo>
                  <a:pt x="998" y="1251"/>
                </a:lnTo>
                <a:lnTo>
                  <a:pt x="996" y="1251"/>
                </a:lnTo>
                <a:lnTo>
                  <a:pt x="998" y="1251"/>
                </a:lnTo>
                <a:lnTo>
                  <a:pt x="998" y="1249"/>
                </a:lnTo>
                <a:lnTo>
                  <a:pt x="1000" y="1249"/>
                </a:lnTo>
                <a:lnTo>
                  <a:pt x="1002" y="1249"/>
                </a:lnTo>
                <a:lnTo>
                  <a:pt x="1004" y="1249"/>
                </a:lnTo>
                <a:lnTo>
                  <a:pt x="1004" y="1247"/>
                </a:lnTo>
                <a:lnTo>
                  <a:pt x="1006" y="1247"/>
                </a:lnTo>
                <a:lnTo>
                  <a:pt x="1006" y="1249"/>
                </a:lnTo>
                <a:lnTo>
                  <a:pt x="1006" y="1247"/>
                </a:lnTo>
                <a:lnTo>
                  <a:pt x="1008" y="1247"/>
                </a:lnTo>
                <a:lnTo>
                  <a:pt x="1008" y="1249"/>
                </a:lnTo>
                <a:lnTo>
                  <a:pt x="1010" y="1249"/>
                </a:lnTo>
                <a:lnTo>
                  <a:pt x="1010" y="1247"/>
                </a:lnTo>
                <a:lnTo>
                  <a:pt x="1010" y="1249"/>
                </a:lnTo>
                <a:lnTo>
                  <a:pt x="1010" y="1247"/>
                </a:lnTo>
                <a:lnTo>
                  <a:pt x="1012" y="1247"/>
                </a:lnTo>
                <a:lnTo>
                  <a:pt x="1012" y="1245"/>
                </a:lnTo>
                <a:lnTo>
                  <a:pt x="1014" y="1245"/>
                </a:lnTo>
                <a:lnTo>
                  <a:pt x="1015" y="1245"/>
                </a:lnTo>
                <a:lnTo>
                  <a:pt x="1017" y="1245"/>
                </a:lnTo>
                <a:lnTo>
                  <a:pt x="1017" y="1243"/>
                </a:lnTo>
                <a:lnTo>
                  <a:pt x="1017" y="1241"/>
                </a:lnTo>
                <a:lnTo>
                  <a:pt x="1019" y="1241"/>
                </a:lnTo>
                <a:lnTo>
                  <a:pt x="1021" y="1241"/>
                </a:lnTo>
                <a:lnTo>
                  <a:pt x="1023" y="1239"/>
                </a:lnTo>
                <a:lnTo>
                  <a:pt x="1023" y="1241"/>
                </a:lnTo>
                <a:lnTo>
                  <a:pt x="1021" y="1241"/>
                </a:lnTo>
                <a:lnTo>
                  <a:pt x="1023" y="1241"/>
                </a:lnTo>
                <a:lnTo>
                  <a:pt x="1025" y="1241"/>
                </a:lnTo>
                <a:lnTo>
                  <a:pt x="1027" y="1239"/>
                </a:lnTo>
                <a:lnTo>
                  <a:pt x="1027" y="1241"/>
                </a:lnTo>
                <a:lnTo>
                  <a:pt x="1029" y="1239"/>
                </a:lnTo>
                <a:lnTo>
                  <a:pt x="1031" y="1239"/>
                </a:lnTo>
                <a:lnTo>
                  <a:pt x="1033" y="1239"/>
                </a:lnTo>
                <a:lnTo>
                  <a:pt x="1033" y="1237"/>
                </a:lnTo>
                <a:lnTo>
                  <a:pt x="1035" y="1237"/>
                </a:lnTo>
                <a:lnTo>
                  <a:pt x="1037" y="1237"/>
                </a:lnTo>
                <a:lnTo>
                  <a:pt x="1037" y="1239"/>
                </a:lnTo>
                <a:lnTo>
                  <a:pt x="1038" y="1241"/>
                </a:lnTo>
                <a:lnTo>
                  <a:pt x="1040" y="1241"/>
                </a:lnTo>
                <a:lnTo>
                  <a:pt x="1042" y="1241"/>
                </a:lnTo>
                <a:lnTo>
                  <a:pt x="1042" y="1243"/>
                </a:lnTo>
                <a:lnTo>
                  <a:pt x="1046" y="1243"/>
                </a:lnTo>
                <a:lnTo>
                  <a:pt x="1046" y="1245"/>
                </a:lnTo>
                <a:lnTo>
                  <a:pt x="1048" y="1245"/>
                </a:lnTo>
                <a:lnTo>
                  <a:pt x="1048" y="1247"/>
                </a:lnTo>
                <a:lnTo>
                  <a:pt x="1046" y="1247"/>
                </a:lnTo>
                <a:lnTo>
                  <a:pt x="1048" y="1247"/>
                </a:lnTo>
                <a:lnTo>
                  <a:pt x="1050" y="1249"/>
                </a:lnTo>
                <a:lnTo>
                  <a:pt x="1048" y="1249"/>
                </a:lnTo>
                <a:lnTo>
                  <a:pt x="1050" y="1249"/>
                </a:lnTo>
                <a:lnTo>
                  <a:pt x="1052" y="1249"/>
                </a:lnTo>
                <a:lnTo>
                  <a:pt x="1054" y="1249"/>
                </a:lnTo>
                <a:lnTo>
                  <a:pt x="1054" y="1251"/>
                </a:lnTo>
                <a:lnTo>
                  <a:pt x="1056" y="1251"/>
                </a:lnTo>
                <a:lnTo>
                  <a:pt x="1056" y="1249"/>
                </a:lnTo>
                <a:lnTo>
                  <a:pt x="1056" y="1247"/>
                </a:lnTo>
                <a:lnTo>
                  <a:pt x="1058" y="1247"/>
                </a:lnTo>
                <a:lnTo>
                  <a:pt x="1060" y="1247"/>
                </a:lnTo>
                <a:lnTo>
                  <a:pt x="1060" y="1245"/>
                </a:lnTo>
                <a:lnTo>
                  <a:pt x="1062" y="1245"/>
                </a:lnTo>
                <a:lnTo>
                  <a:pt x="1062" y="1247"/>
                </a:lnTo>
                <a:lnTo>
                  <a:pt x="1063" y="1247"/>
                </a:lnTo>
                <a:lnTo>
                  <a:pt x="1063" y="1249"/>
                </a:lnTo>
                <a:lnTo>
                  <a:pt x="1065" y="1249"/>
                </a:lnTo>
                <a:lnTo>
                  <a:pt x="1067" y="1249"/>
                </a:lnTo>
                <a:lnTo>
                  <a:pt x="1067" y="1247"/>
                </a:lnTo>
                <a:lnTo>
                  <a:pt x="1067" y="1249"/>
                </a:lnTo>
                <a:lnTo>
                  <a:pt x="1065" y="1249"/>
                </a:lnTo>
                <a:lnTo>
                  <a:pt x="1067" y="1249"/>
                </a:lnTo>
                <a:lnTo>
                  <a:pt x="1067" y="1251"/>
                </a:lnTo>
                <a:lnTo>
                  <a:pt x="1065" y="1251"/>
                </a:lnTo>
                <a:lnTo>
                  <a:pt x="1063" y="1253"/>
                </a:lnTo>
                <a:lnTo>
                  <a:pt x="1062" y="1253"/>
                </a:lnTo>
                <a:lnTo>
                  <a:pt x="1060" y="1253"/>
                </a:lnTo>
                <a:lnTo>
                  <a:pt x="1060" y="1255"/>
                </a:lnTo>
                <a:lnTo>
                  <a:pt x="1058" y="1255"/>
                </a:lnTo>
                <a:lnTo>
                  <a:pt x="1060" y="1255"/>
                </a:lnTo>
                <a:lnTo>
                  <a:pt x="1060" y="1256"/>
                </a:lnTo>
                <a:lnTo>
                  <a:pt x="1062" y="1256"/>
                </a:lnTo>
                <a:lnTo>
                  <a:pt x="1062" y="1258"/>
                </a:lnTo>
                <a:lnTo>
                  <a:pt x="1063" y="1258"/>
                </a:lnTo>
                <a:lnTo>
                  <a:pt x="1065" y="1258"/>
                </a:lnTo>
                <a:lnTo>
                  <a:pt x="1067" y="1258"/>
                </a:lnTo>
                <a:lnTo>
                  <a:pt x="1067" y="1260"/>
                </a:lnTo>
                <a:lnTo>
                  <a:pt x="1069" y="1260"/>
                </a:lnTo>
                <a:lnTo>
                  <a:pt x="1067" y="1260"/>
                </a:lnTo>
                <a:lnTo>
                  <a:pt x="1069" y="1260"/>
                </a:lnTo>
                <a:lnTo>
                  <a:pt x="1069" y="1262"/>
                </a:lnTo>
                <a:lnTo>
                  <a:pt x="1071" y="1262"/>
                </a:lnTo>
                <a:lnTo>
                  <a:pt x="1071" y="1260"/>
                </a:lnTo>
                <a:lnTo>
                  <a:pt x="1071" y="1262"/>
                </a:lnTo>
                <a:lnTo>
                  <a:pt x="1071" y="1264"/>
                </a:lnTo>
                <a:lnTo>
                  <a:pt x="1069" y="1264"/>
                </a:lnTo>
                <a:lnTo>
                  <a:pt x="1067" y="1264"/>
                </a:lnTo>
                <a:lnTo>
                  <a:pt x="1065" y="1264"/>
                </a:lnTo>
                <a:lnTo>
                  <a:pt x="1063" y="1264"/>
                </a:lnTo>
                <a:lnTo>
                  <a:pt x="1062" y="1262"/>
                </a:lnTo>
                <a:lnTo>
                  <a:pt x="1060" y="1262"/>
                </a:lnTo>
                <a:lnTo>
                  <a:pt x="1058" y="1260"/>
                </a:lnTo>
                <a:lnTo>
                  <a:pt x="1056" y="1260"/>
                </a:lnTo>
                <a:lnTo>
                  <a:pt x="1054" y="1258"/>
                </a:lnTo>
                <a:lnTo>
                  <a:pt x="1052" y="1258"/>
                </a:lnTo>
                <a:lnTo>
                  <a:pt x="1050" y="1258"/>
                </a:lnTo>
                <a:lnTo>
                  <a:pt x="1050" y="1256"/>
                </a:lnTo>
                <a:lnTo>
                  <a:pt x="1048" y="1256"/>
                </a:lnTo>
                <a:lnTo>
                  <a:pt x="1046" y="1255"/>
                </a:lnTo>
                <a:lnTo>
                  <a:pt x="1044" y="1255"/>
                </a:lnTo>
                <a:lnTo>
                  <a:pt x="1042" y="1255"/>
                </a:lnTo>
                <a:lnTo>
                  <a:pt x="1040" y="1255"/>
                </a:lnTo>
                <a:lnTo>
                  <a:pt x="1040" y="1253"/>
                </a:lnTo>
                <a:lnTo>
                  <a:pt x="1038" y="1253"/>
                </a:lnTo>
                <a:lnTo>
                  <a:pt x="1037" y="1253"/>
                </a:lnTo>
                <a:lnTo>
                  <a:pt x="1035" y="1253"/>
                </a:lnTo>
                <a:lnTo>
                  <a:pt x="1033" y="1253"/>
                </a:lnTo>
                <a:lnTo>
                  <a:pt x="1031" y="1253"/>
                </a:lnTo>
                <a:lnTo>
                  <a:pt x="1029" y="1253"/>
                </a:lnTo>
                <a:lnTo>
                  <a:pt x="1029" y="1251"/>
                </a:lnTo>
                <a:lnTo>
                  <a:pt x="1025" y="1251"/>
                </a:lnTo>
                <a:lnTo>
                  <a:pt x="1023" y="1251"/>
                </a:lnTo>
                <a:lnTo>
                  <a:pt x="1021" y="1253"/>
                </a:lnTo>
                <a:lnTo>
                  <a:pt x="1019" y="1253"/>
                </a:lnTo>
                <a:lnTo>
                  <a:pt x="1017" y="1253"/>
                </a:lnTo>
                <a:lnTo>
                  <a:pt x="1015" y="1253"/>
                </a:lnTo>
                <a:lnTo>
                  <a:pt x="1014" y="1253"/>
                </a:lnTo>
                <a:lnTo>
                  <a:pt x="1012" y="1253"/>
                </a:lnTo>
                <a:lnTo>
                  <a:pt x="1010" y="1253"/>
                </a:lnTo>
                <a:lnTo>
                  <a:pt x="1008" y="1253"/>
                </a:lnTo>
                <a:lnTo>
                  <a:pt x="1008" y="1255"/>
                </a:lnTo>
                <a:lnTo>
                  <a:pt x="1006" y="1255"/>
                </a:lnTo>
                <a:lnTo>
                  <a:pt x="1004" y="1255"/>
                </a:lnTo>
                <a:lnTo>
                  <a:pt x="1002" y="1255"/>
                </a:lnTo>
                <a:lnTo>
                  <a:pt x="1000" y="1255"/>
                </a:lnTo>
                <a:lnTo>
                  <a:pt x="998" y="1255"/>
                </a:lnTo>
                <a:lnTo>
                  <a:pt x="996" y="1255"/>
                </a:lnTo>
                <a:lnTo>
                  <a:pt x="994" y="1255"/>
                </a:lnTo>
                <a:lnTo>
                  <a:pt x="992" y="1255"/>
                </a:lnTo>
                <a:lnTo>
                  <a:pt x="992" y="1256"/>
                </a:lnTo>
                <a:lnTo>
                  <a:pt x="990" y="1256"/>
                </a:lnTo>
                <a:lnTo>
                  <a:pt x="989" y="1256"/>
                </a:lnTo>
                <a:lnTo>
                  <a:pt x="987" y="1256"/>
                </a:lnTo>
                <a:lnTo>
                  <a:pt x="985" y="1256"/>
                </a:lnTo>
                <a:lnTo>
                  <a:pt x="983" y="1258"/>
                </a:lnTo>
                <a:lnTo>
                  <a:pt x="981" y="1258"/>
                </a:lnTo>
                <a:lnTo>
                  <a:pt x="979" y="1258"/>
                </a:lnTo>
                <a:lnTo>
                  <a:pt x="977" y="1258"/>
                </a:lnTo>
                <a:lnTo>
                  <a:pt x="977" y="1260"/>
                </a:lnTo>
                <a:lnTo>
                  <a:pt x="977" y="1258"/>
                </a:lnTo>
                <a:lnTo>
                  <a:pt x="975" y="1256"/>
                </a:lnTo>
                <a:lnTo>
                  <a:pt x="975" y="1258"/>
                </a:lnTo>
                <a:lnTo>
                  <a:pt x="973" y="1258"/>
                </a:lnTo>
                <a:lnTo>
                  <a:pt x="973" y="1256"/>
                </a:lnTo>
                <a:lnTo>
                  <a:pt x="973" y="1258"/>
                </a:lnTo>
                <a:lnTo>
                  <a:pt x="975" y="1258"/>
                </a:lnTo>
                <a:lnTo>
                  <a:pt x="975" y="1260"/>
                </a:lnTo>
                <a:lnTo>
                  <a:pt x="973" y="1260"/>
                </a:lnTo>
                <a:lnTo>
                  <a:pt x="971" y="1260"/>
                </a:lnTo>
                <a:lnTo>
                  <a:pt x="969" y="1260"/>
                </a:lnTo>
                <a:lnTo>
                  <a:pt x="967" y="1260"/>
                </a:lnTo>
                <a:lnTo>
                  <a:pt x="967" y="1262"/>
                </a:lnTo>
                <a:lnTo>
                  <a:pt x="966" y="1262"/>
                </a:lnTo>
                <a:lnTo>
                  <a:pt x="964" y="1262"/>
                </a:lnTo>
                <a:lnTo>
                  <a:pt x="962" y="1262"/>
                </a:lnTo>
                <a:lnTo>
                  <a:pt x="956" y="1262"/>
                </a:lnTo>
                <a:lnTo>
                  <a:pt x="954" y="1262"/>
                </a:lnTo>
                <a:lnTo>
                  <a:pt x="952" y="1262"/>
                </a:lnTo>
                <a:lnTo>
                  <a:pt x="950" y="1262"/>
                </a:lnTo>
                <a:lnTo>
                  <a:pt x="948" y="1262"/>
                </a:lnTo>
                <a:lnTo>
                  <a:pt x="946" y="1262"/>
                </a:lnTo>
                <a:lnTo>
                  <a:pt x="944" y="1262"/>
                </a:lnTo>
                <a:lnTo>
                  <a:pt x="942" y="1262"/>
                </a:lnTo>
                <a:lnTo>
                  <a:pt x="941" y="1260"/>
                </a:lnTo>
                <a:lnTo>
                  <a:pt x="939" y="1260"/>
                </a:lnTo>
                <a:lnTo>
                  <a:pt x="937" y="1262"/>
                </a:lnTo>
                <a:lnTo>
                  <a:pt x="935" y="1262"/>
                </a:lnTo>
                <a:lnTo>
                  <a:pt x="933" y="1264"/>
                </a:lnTo>
                <a:lnTo>
                  <a:pt x="933" y="1266"/>
                </a:lnTo>
                <a:lnTo>
                  <a:pt x="931" y="1266"/>
                </a:lnTo>
                <a:lnTo>
                  <a:pt x="929" y="1266"/>
                </a:lnTo>
                <a:lnTo>
                  <a:pt x="927" y="1268"/>
                </a:lnTo>
                <a:lnTo>
                  <a:pt x="925" y="1268"/>
                </a:lnTo>
                <a:lnTo>
                  <a:pt x="923" y="1268"/>
                </a:lnTo>
                <a:lnTo>
                  <a:pt x="921" y="1268"/>
                </a:lnTo>
                <a:lnTo>
                  <a:pt x="921" y="1270"/>
                </a:lnTo>
                <a:lnTo>
                  <a:pt x="919" y="1270"/>
                </a:lnTo>
                <a:lnTo>
                  <a:pt x="918" y="1270"/>
                </a:lnTo>
                <a:lnTo>
                  <a:pt x="916" y="1270"/>
                </a:lnTo>
                <a:lnTo>
                  <a:pt x="916" y="1272"/>
                </a:lnTo>
                <a:lnTo>
                  <a:pt x="914" y="1272"/>
                </a:lnTo>
                <a:lnTo>
                  <a:pt x="910" y="1272"/>
                </a:lnTo>
                <a:lnTo>
                  <a:pt x="908" y="1272"/>
                </a:lnTo>
                <a:lnTo>
                  <a:pt x="906" y="1272"/>
                </a:lnTo>
                <a:lnTo>
                  <a:pt x="904" y="1274"/>
                </a:lnTo>
                <a:lnTo>
                  <a:pt x="902" y="1274"/>
                </a:lnTo>
                <a:lnTo>
                  <a:pt x="900" y="1274"/>
                </a:lnTo>
                <a:lnTo>
                  <a:pt x="898" y="1274"/>
                </a:lnTo>
                <a:lnTo>
                  <a:pt x="896" y="1274"/>
                </a:lnTo>
                <a:lnTo>
                  <a:pt x="894" y="1272"/>
                </a:lnTo>
                <a:lnTo>
                  <a:pt x="893" y="1272"/>
                </a:lnTo>
                <a:lnTo>
                  <a:pt x="891" y="1272"/>
                </a:lnTo>
                <a:lnTo>
                  <a:pt x="889" y="1272"/>
                </a:lnTo>
                <a:lnTo>
                  <a:pt x="887" y="1272"/>
                </a:lnTo>
                <a:lnTo>
                  <a:pt x="885" y="1272"/>
                </a:lnTo>
                <a:lnTo>
                  <a:pt x="883" y="1272"/>
                </a:lnTo>
                <a:lnTo>
                  <a:pt x="883" y="1270"/>
                </a:lnTo>
                <a:lnTo>
                  <a:pt x="881" y="1270"/>
                </a:lnTo>
                <a:lnTo>
                  <a:pt x="879" y="1270"/>
                </a:lnTo>
                <a:lnTo>
                  <a:pt x="877" y="1270"/>
                </a:lnTo>
                <a:lnTo>
                  <a:pt x="879" y="1270"/>
                </a:lnTo>
                <a:lnTo>
                  <a:pt x="881" y="1268"/>
                </a:lnTo>
                <a:lnTo>
                  <a:pt x="881" y="1266"/>
                </a:lnTo>
                <a:lnTo>
                  <a:pt x="881" y="1264"/>
                </a:lnTo>
                <a:lnTo>
                  <a:pt x="881" y="1262"/>
                </a:lnTo>
                <a:lnTo>
                  <a:pt x="881" y="1264"/>
                </a:lnTo>
                <a:lnTo>
                  <a:pt x="881" y="1266"/>
                </a:lnTo>
                <a:lnTo>
                  <a:pt x="879" y="1268"/>
                </a:lnTo>
                <a:lnTo>
                  <a:pt x="877" y="1270"/>
                </a:lnTo>
                <a:lnTo>
                  <a:pt x="875" y="1270"/>
                </a:lnTo>
                <a:lnTo>
                  <a:pt x="873" y="1270"/>
                </a:lnTo>
                <a:lnTo>
                  <a:pt x="871" y="1270"/>
                </a:lnTo>
                <a:lnTo>
                  <a:pt x="870" y="1268"/>
                </a:lnTo>
                <a:lnTo>
                  <a:pt x="868" y="1268"/>
                </a:lnTo>
                <a:lnTo>
                  <a:pt x="866" y="1268"/>
                </a:lnTo>
                <a:lnTo>
                  <a:pt x="864" y="1268"/>
                </a:lnTo>
                <a:lnTo>
                  <a:pt x="862" y="1268"/>
                </a:lnTo>
                <a:lnTo>
                  <a:pt x="860" y="1268"/>
                </a:lnTo>
                <a:lnTo>
                  <a:pt x="858" y="1268"/>
                </a:lnTo>
                <a:lnTo>
                  <a:pt x="856" y="1268"/>
                </a:lnTo>
                <a:lnTo>
                  <a:pt x="854" y="1268"/>
                </a:lnTo>
                <a:lnTo>
                  <a:pt x="852" y="1268"/>
                </a:lnTo>
                <a:lnTo>
                  <a:pt x="852" y="1266"/>
                </a:lnTo>
                <a:lnTo>
                  <a:pt x="850" y="1266"/>
                </a:lnTo>
                <a:lnTo>
                  <a:pt x="850" y="1268"/>
                </a:lnTo>
                <a:lnTo>
                  <a:pt x="848" y="1268"/>
                </a:lnTo>
                <a:lnTo>
                  <a:pt x="846" y="1268"/>
                </a:lnTo>
                <a:lnTo>
                  <a:pt x="845" y="1268"/>
                </a:lnTo>
                <a:lnTo>
                  <a:pt x="843" y="1268"/>
                </a:lnTo>
                <a:lnTo>
                  <a:pt x="841" y="1268"/>
                </a:lnTo>
                <a:lnTo>
                  <a:pt x="841" y="1266"/>
                </a:lnTo>
                <a:lnTo>
                  <a:pt x="839" y="1268"/>
                </a:lnTo>
                <a:lnTo>
                  <a:pt x="835" y="1268"/>
                </a:lnTo>
                <a:lnTo>
                  <a:pt x="833" y="1268"/>
                </a:lnTo>
                <a:lnTo>
                  <a:pt x="831" y="1268"/>
                </a:lnTo>
                <a:lnTo>
                  <a:pt x="829" y="1268"/>
                </a:lnTo>
                <a:lnTo>
                  <a:pt x="829" y="1270"/>
                </a:lnTo>
                <a:lnTo>
                  <a:pt x="827" y="1270"/>
                </a:lnTo>
                <a:lnTo>
                  <a:pt x="827" y="1272"/>
                </a:lnTo>
                <a:lnTo>
                  <a:pt x="827" y="1274"/>
                </a:lnTo>
                <a:lnTo>
                  <a:pt x="825" y="1276"/>
                </a:lnTo>
                <a:lnTo>
                  <a:pt x="825" y="1278"/>
                </a:lnTo>
                <a:lnTo>
                  <a:pt x="823" y="1278"/>
                </a:lnTo>
                <a:lnTo>
                  <a:pt x="823" y="1280"/>
                </a:lnTo>
                <a:lnTo>
                  <a:pt x="823" y="1281"/>
                </a:lnTo>
                <a:lnTo>
                  <a:pt x="822" y="1281"/>
                </a:lnTo>
                <a:lnTo>
                  <a:pt x="820" y="1281"/>
                </a:lnTo>
                <a:lnTo>
                  <a:pt x="818" y="1281"/>
                </a:lnTo>
                <a:lnTo>
                  <a:pt x="816" y="1281"/>
                </a:lnTo>
                <a:lnTo>
                  <a:pt x="814" y="1281"/>
                </a:lnTo>
                <a:lnTo>
                  <a:pt x="812" y="1281"/>
                </a:lnTo>
                <a:lnTo>
                  <a:pt x="808" y="1281"/>
                </a:lnTo>
                <a:lnTo>
                  <a:pt x="808" y="1283"/>
                </a:lnTo>
                <a:lnTo>
                  <a:pt x="808" y="1281"/>
                </a:lnTo>
                <a:lnTo>
                  <a:pt x="804" y="1281"/>
                </a:lnTo>
                <a:lnTo>
                  <a:pt x="804" y="1283"/>
                </a:lnTo>
                <a:lnTo>
                  <a:pt x="802" y="1283"/>
                </a:lnTo>
                <a:lnTo>
                  <a:pt x="802" y="1281"/>
                </a:lnTo>
                <a:lnTo>
                  <a:pt x="800" y="1281"/>
                </a:lnTo>
                <a:lnTo>
                  <a:pt x="800" y="1280"/>
                </a:lnTo>
                <a:lnTo>
                  <a:pt x="802" y="1280"/>
                </a:lnTo>
                <a:lnTo>
                  <a:pt x="800" y="1280"/>
                </a:lnTo>
                <a:lnTo>
                  <a:pt x="798" y="1280"/>
                </a:lnTo>
                <a:lnTo>
                  <a:pt x="798" y="1281"/>
                </a:lnTo>
                <a:lnTo>
                  <a:pt x="800" y="1281"/>
                </a:lnTo>
                <a:lnTo>
                  <a:pt x="798" y="1281"/>
                </a:lnTo>
                <a:lnTo>
                  <a:pt x="797" y="1281"/>
                </a:lnTo>
                <a:lnTo>
                  <a:pt x="795" y="1281"/>
                </a:lnTo>
                <a:lnTo>
                  <a:pt x="793" y="1281"/>
                </a:lnTo>
                <a:lnTo>
                  <a:pt x="793" y="1280"/>
                </a:lnTo>
                <a:lnTo>
                  <a:pt x="791" y="1280"/>
                </a:lnTo>
                <a:lnTo>
                  <a:pt x="789" y="1280"/>
                </a:lnTo>
                <a:lnTo>
                  <a:pt x="787" y="1280"/>
                </a:lnTo>
                <a:lnTo>
                  <a:pt x="785" y="1280"/>
                </a:lnTo>
                <a:lnTo>
                  <a:pt x="783" y="1280"/>
                </a:lnTo>
                <a:lnTo>
                  <a:pt x="781" y="1280"/>
                </a:lnTo>
                <a:lnTo>
                  <a:pt x="779" y="1280"/>
                </a:lnTo>
                <a:lnTo>
                  <a:pt x="777" y="1280"/>
                </a:lnTo>
                <a:lnTo>
                  <a:pt x="775" y="1280"/>
                </a:lnTo>
                <a:lnTo>
                  <a:pt x="774" y="1280"/>
                </a:lnTo>
                <a:lnTo>
                  <a:pt x="774" y="1278"/>
                </a:lnTo>
                <a:lnTo>
                  <a:pt x="772" y="1278"/>
                </a:lnTo>
                <a:lnTo>
                  <a:pt x="762" y="1278"/>
                </a:lnTo>
                <a:lnTo>
                  <a:pt x="760" y="1278"/>
                </a:lnTo>
                <a:lnTo>
                  <a:pt x="758" y="1278"/>
                </a:lnTo>
                <a:lnTo>
                  <a:pt x="756" y="1278"/>
                </a:lnTo>
                <a:lnTo>
                  <a:pt x="752" y="1278"/>
                </a:lnTo>
                <a:lnTo>
                  <a:pt x="750" y="1278"/>
                </a:lnTo>
                <a:lnTo>
                  <a:pt x="750" y="1280"/>
                </a:lnTo>
                <a:lnTo>
                  <a:pt x="749" y="1280"/>
                </a:lnTo>
                <a:lnTo>
                  <a:pt x="747" y="1280"/>
                </a:lnTo>
                <a:lnTo>
                  <a:pt x="745" y="1280"/>
                </a:lnTo>
                <a:lnTo>
                  <a:pt x="743" y="1278"/>
                </a:lnTo>
                <a:lnTo>
                  <a:pt x="741" y="1276"/>
                </a:lnTo>
                <a:lnTo>
                  <a:pt x="739" y="1276"/>
                </a:lnTo>
                <a:lnTo>
                  <a:pt x="739" y="1274"/>
                </a:lnTo>
                <a:lnTo>
                  <a:pt x="737" y="1274"/>
                </a:lnTo>
                <a:lnTo>
                  <a:pt x="739" y="1274"/>
                </a:lnTo>
                <a:lnTo>
                  <a:pt x="739" y="1276"/>
                </a:lnTo>
                <a:lnTo>
                  <a:pt x="741" y="1276"/>
                </a:lnTo>
                <a:lnTo>
                  <a:pt x="741" y="1278"/>
                </a:lnTo>
                <a:lnTo>
                  <a:pt x="743" y="1278"/>
                </a:lnTo>
                <a:lnTo>
                  <a:pt x="743" y="1280"/>
                </a:lnTo>
                <a:lnTo>
                  <a:pt x="741" y="1280"/>
                </a:lnTo>
                <a:lnTo>
                  <a:pt x="739" y="1280"/>
                </a:lnTo>
                <a:lnTo>
                  <a:pt x="737" y="1280"/>
                </a:lnTo>
                <a:lnTo>
                  <a:pt x="735" y="1280"/>
                </a:lnTo>
                <a:lnTo>
                  <a:pt x="733" y="1280"/>
                </a:lnTo>
                <a:lnTo>
                  <a:pt x="731" y="1280"/>
                </a:lnTo>
                <a:lnTo>
                  <a:pt x="729" y="1280"/>
                </a:lnTo>
                <a:lnTo>
                  <a:pt x="729" y="1281"/>
                </a:lnTo>
                <a:lnTo>
                  <a:pt x="727" y="1281"/>
                </a:lnTo>
                <a:lnTo>
                  <a:pt x="726" y="1281"/>
                </a:lnTo>
                <a:lnTo>
                  <a:pt x="724" y="1281"/>
                </a:lnTo>
                <a:lnTo>
                  <a:pt x="722" y="1281"/>
                </a:lnTo>
                <a:lnTo>
                  <a:pt x="722" y="1283"/>
                </a:lnTo>
                <a:lnTo>
                  <a:pt x="720" y="1283"/>
                </a:lnTo>
                <a:lnTo>
                  <a:pt x="718" y="1283"/>
                </a:lnTo>
                <a:lnTo>
                  <a:pt x="718" y="1285"/>
                </a:lnTo>
                <a:lnTo>
                  <a:pt x="716" y="1287"/>
                </a:lnTo>
                <a:lnTo>
                  <a:pt x="716" y="1289"/>
                </a:lnTo>
                <a:lnTo>
                  <a:pt x="714" y="1289"/>
                </a:lnTo>
                <a:lnTo>
                  <a:pt x="714" y="1291"/>
                </a:lnTo>
                <a:lnTo>
                  <a:pt x="714" y="1293"/>
                </a:lnTo>
                <a:lnTo>
                  <a:pt x="712" y="1295"/>
                </a:lnTo>
                <a:lnTo>
                  <a:pt x="712" y="1297"/>
                </a:lnTo>
                <a:lnTo>
                  <a:pt x="712" y="1299"/>
                </a:lnTo>
                <a:lnTo>
                  <a:pt x="714" y="1301"/>
                </a:lnTo>
                <a:lnTo>
                  <a:pt x="714" y="1303"/>
                </a:lnTo>
                <a:lnTo>
                  <a:pt x="716" y="1303"/>
                </a:lnTo>
                <a:lnTo>
                  <a:pt x="718" y="1303"/>
                </a:lnTo>
                <a:lnTo>
                  <a:pt x="716" y="1303"/>
                </a:lnTo>
                <a:lnTo>
                  <a:pt x="714" y="1301"/>
                </a:lnTo>
                <a:lnTo>
                  <a:pt x="716" y="1301"/>
                </a:lnTo>
                <a:lnTo>
                  <a:pt x="718" y="1303"/>
                </a:lnTo>
                <a:lnTo>
                  <a:pt x="720" y="1303"/>
                </a:lnTo>
                <a:lnTo>
                  <a:pt x="722" y="1303"/>
                </a:lnTo>
                <a:lnTo>
                  <a:pt x="724" y="1304"/>
                </a:lnTo>
                <a:lnTo>
                  <a:pt x="724" y="1306"/>
                </a:lnTo>
                <a:lnTo>
                  <a:pt x="722" y="1306"/>
                </a:lnTo>
                <a:lnTo>
                  <a:pt x="720" y="1306"/>
                </a:lnTo>
                <a:lnTo>
                  <a:pt x="718" y="1306"/>
                </a:lnTo>
                <a:lnTo>
                  <a:pt x="716" y="1306"/>
                </a:lnTo>
                <a:lnTo>
                  <a:pt x="714" y="1306"/>
                </a:lnTo>
                <a:lnTo>
                  <a:pt x="714" y="1308"/>
                </a:lnTo>
                <a:lnTo>
                  <a:pt x="712" y="1308"/>
                </a:lnTo>
                <a:lnTo>
                  <a:pt x="710" y="1308"/>
                </a:lnTo>
                <a:lnTo>
                  <a:pt x="708" y="1308"/>
                </a:lnTo>
                <a:lnTo>
                  <a:pt x="706" y="1308"/>
                </a:lnTo>
                <a:lnTo>
                  <a:pt x="704" y="1310"/>
                </a:lnTo>
                <a:lnTo>
                  <a:pt x="702" y="1310"/>
                </a:lnTo>
                <a:lnTo>
                  <a:pt x="701" y="1310"/>
                </a:lnTo>
                <a:lnTo>
                  <a:pt x="701" y="1308"/>
                </a:lnTo>
                <a:lnTo>
                  <a:pt x="701" y="1306"/>
                </a:lnTo>
                <a:lnTo>
                  <a:pt x="702" y="1306"/>
                </a:lnTo>
                <a:lnTo>
                  <a:pt x="704" y="1304"/>
                </a:lnTo>
                <a:lnTo>
                  <a:pt x="704" y="1303"/>
                </a:lnTo>
                <a:lnTo>
                  <a:pt x="706" y="1303"/>
                </a:lnTo>
                <a:lnTo>
                  <a:pt x="708" y="1301"/>
                </a:lnTo>
                <a:lnTo>
                  <a:pt x="708" y="1299"/>
                </a:lnTo>
                <a:lnTo>
                  <a:pt x="708" y="1297"/>
                </a:lnTo>
                <a:lnTo>
                  <a:pt x="706" y="1297"/>
                </a:lnTo>
                <a:lnTo>
                  <a:pt x="706" y="1295"/>
                </a:lnTo>
                <a:lnTo>
                  <a:pt x="704" y="1293"/>
                </a:lnTo>
                <a:lnTo>
                  <a:pt x="702" y="1293"/>
                </a:lnTo>
                <a:lnTo>
                  <a:pt x="702" y="1291"/>
                </a:lnTo>
                <a:lnTo>
                  <a:pt x="701" y="1291"/>
                </a:lnTo>
                <a:lnTo>
                  <a:pt x="699" y="1291"/>
                </a:lnTo>
                <a:lnTo>
                  <a:pt x="699" y="1289"/>
                </a:lnTo>
                <a:lnTo>
                  <a:pt x="697" y="1289"/>
                </a:lnTo>
                <a:lnTo>
                  <a:pt x="695" y="1289"/>
                </a:lnTo>
                <a:lnTo>
                  <a:pt x="693" y="1289"/>
                </a:lnTo>
                <a:lnTo>
                  <a:pt x="693" y="1287"/>
                </a:lnTo>
                <a:lnTo>
                  <a:pt x="691" y="1287"/>
                </a:lnTo>
                <a:lnTo>
                  <a:pt x="689" y="1287"/>
                </a:lnTo>
                <a:lnTo>
                  <a:pt x="689" y="1289"/>
                </a:lnTo>
                <a:lnTo>
                  <a:pt x="687" y="1289"/>
                </a:lnTo>
                <a:lnTo>
                  <a:pt x="685" y="1291"/>
                </a:lnTo>
                <a:lnTo>
                  <a:pt x="683" y="1291"/>
                </a:lnTo>
                <a:lnTo>
                  <a:pt x="683" y="1293"/>
                </a:lnTo>
                <a:lnTo>
                  <a:pt x="683" y="1295"/>
                </a:lnTo>
                <a:lnTo>
                  <a:pt x="681" y="1295"/>
                </a:lnTo>
                <a:lnTo>
                  <a:pt x="679" y="1295"/>
                </a:lnTo>
                <a:lnTo>
                  <a:pt x="678" y="1295"/>
                </a:lnTo>
                <a:lnTo>
                  <a:pt x="676" y="1295"/>
                </a:lnTo>
                <a:lnTo>
                  <a:pt x="674" y="1295"/>
                </a:lnTo>
                <a:lnTo>
                  <a:pt x="670" y="1295"/>
                </a:lnTo>
                <a:lnTo>
                  <a:pt x="668" y="1295"/>
                </a:lnTo>
                <a:lnTo>
                  <a:pt x="666" y="1295"/>
                </a:lnTo>
                <a:lnTo>
                  <a:pt x="664" y="1295"/>
                </a:lnTo>
                <a:lnTo>
                  <a:pt x="664" y="1293"/>
                </a:lnTo>
                <a:lnTo>
                  <a:pt x="662" y="1291"/>
                </a:lnTo>
                <a:lnTo>
                  <a:pt x="660" y="1291"/>
                </a:lnTo>
                <a:lnTo>
                  <a:pt x="660" y="1289"/>
                </a:lnTo>
                <a:lnTo>
                  <a:pt x="658" y="1289"/>
                </a:lnTo>
                <a:lnTo>
                  <a:pt x="656" y="1289"/>
                </a:lnTo>
                <a:lnTo>
                  <a:pt x="654" y="1287"/>
                </a:lnTo>
                <a:lnTo>
                  <a:pt x="651" y="1287"/>
                </a:lnTo>
                <a:lnTo>
                  <a:pt x="649" y="1285"/>
                </a:lnTo>
                <a:lnTo>
                  <a:pt x="647" y="1285"/>
                </a:lnTo>
                <a:lnTo>
                  <a:pt x="645" y="1285"/>
                </a:lnTo>
                <a:lnTo>
                  <a:pt x="643" y="1285"/>
                </a:lnTo>
                <a:lnTo>
                  <a:pt x="643" y="1283"/>
                </a:lnTo>
                <a:lnTo>
                  <a:pt x="641" y="1283"/>
                </a:lnTo>
                <a:lnTo>
                  <a:pt x="639" y="1283"/>
                </a:lnTo>
                <a:lnTo>
                  <a:pt x="637" y="1283"/>
                </a:lnTo>
                <a:lnTo>
                  <a:pt x="635" y="1283"/>
                </a:lnTo>
                <a:lnTo>
                  <a:pt x="635" y="1281"/>
                </a:lnTo>
                <a:lnTo>
                  <a:pt x="637" y="1281"/>
                </a:lnTo>
                <a:lnTo>
                  <a:pt x="637" y="1280"/>
                </a:lnTo>
                <a:lnTo>
                  <a:pt x="639" y="1280"/>
                </a:lnTo>
                <a:lnTo>
                  <a:pt x="637" y="1280"/>
                </a:lnTo>
                <a:lnTo>
                  <a:pt x="637" y="1278"/>
                </a:lnTo>
                <a:lnTo>
                  <a:pt x="637" y="1280"/>
                </a:lnTo>
                <a:lnTo>
                  <a:pt x="635" y="1281"/>
                </a:lnTo>
                <a:lnTo>
                  <a:pt x="633" y="1281"/>
                </a:lnTo>
                <a:lnTo>
                  <a:pt x="631" y="1281"/>
                </a:lnTo>
                <a:lnTo>
                  <a:pt x="630" y="1281"/>
                </a:lnTo>
                <a:lnTo>
                  <a:pt x="630" y="1280"/>
                </a:lnTo>
                <a:lnTo>
                  <a:pt x="628" y="1280"/>
                </a:lnTo>
                <a:lnTo>
                  <a:pt x="626" y="1280"/>
                </a:lnTo>
                <a:lnTo>
                  <a:pt x="624" y="1280"/>
                </a:lnTo>
                <a:lnTo>
                  <a:pt x="622" y="1280"/>
                </a:lnTo>
                <a:lnTo>
                  <a:pt x="622" y="1278"/>
                </a:lnTo>
                <a:lnTo>
                  <a:pt x="620" y="1278"/>
                </a:lnTo>
                <a:lnTo>
                  <a:pt x="618" y="1278"/>
                </a:lnTo>
                <a:lnTo>
                  <a:pt x="616" y="1278"/>
                </a:lnTo>
                <a:lnTo>
                  <a:pt x="614" y="1278"/>
                </a:lnTo>
                <a:lnTo>
                  <a:pt x="612" y="1278"/>
                </a:lnTo>
                <a:lnTo>
                  <a:pt x="610" y="1278"/>
                </a:lnTo>
                <a:lnTo>
                  <a:pt x="608" y="1276"/>
                </a:lnTo>
                <a:lnTo>
                  <a:pt x="608" y="1274"/>
                </a:lnTo>
                <a:lnTo>
                  <a:pt x="610" y="1274"/>
                </a:lnTo>
                <a:lnTo>
                  <a:pt x="608" y="1274"/>
                </a:lnTo>
                <a:lnTo>
                  <a:pt x="608" y="1272"/>
                </a:lnTo>
                <a:lnTo>
                  <a:pt x="610" y="1272"/>
                </a:lnTo>
                <a:lnTo>
                  <a:pt x="612" y="1272"/>
                </a:lnTo>
                <a:lnTo>
                  <a:pt x="612" y="1274"/>
                </a:lnTo>
                <a:lnTo>
                  <a:pt x="610" y="1274"/>
                </a:lnTo>
                <a:lnTo>
                  <a:pt x="612" y="1274"/>
                </a:lnTo>
                <a:lnTo>
                  <a:pt x="612" y="1276"/>
                </a:lnTo>
                <a:lnTo>
                  <a:pt x="614" y="1276"/>
                </a:lnTo>
                <a:lnTo>
                  <a:pt x="614" y="1274"/>
                </a:lnTo>
                <a:lnTo>
                  <a:pt x="616" y="1274"/>
                </a:lnTo>
                <a:lnTo>
                  <a:pt x="614" y="1272"/>
                </a:lnTo>
                <a:lnTo>
                  <a:pt x="612" y="1270"/>
                </a:lnTo>
                <a:lnTo>
                  <a:pt x="610" y="1270"/>
                </a:lnTo>
                <a:lnTo>
                  <a:pt x="610" y="1268"/>
                </a:lnTo>
                <a:lnTo>
                  <a:pt x="608" y="1268"/>
                </a:lnTo>
                <a:lnTo>
                  <a:pt x="606" y="1266"/>
                </a:lnTo>
                <a:lnTo>
                  <a:pt x="608" y="1266"/>
                </a:lnTo>
                <a:lnTo>
                  <a:pt x="608" y="1264"/>
                </a:lnTo>
                <a:lnTo>
                  <a:pt x="610" y="1266"/>
                </a:lnTo>
                <a:lnTo>
                  <a:pt x="612" y="1266"/>
                </a:lnTo>
                <a:lnTo>
                  <a:pt x="614" y="1266"/>
                </a:lnTo>
                <a:lnTo>
                  <a:pt x="616" y="1266"/>
                </a:lnTo>
                <a:lnTo>
                  <a:pt x="618" y="1266"/>
                </a:lnTo>
                <a:lnTo>
                  <a:pt x="620" y="1266"/>
                </a:lnTo>
                <a:lnTo>
                  <a:pt x="622" y="1268"/>
                </a:lnTo>
                <a:lnTo>
                  <a:pt x="622" y="1266"/>
                </a:lnTo>
                <a:lnTo>
                  <a:pt x="624" y="1266"/>
                </a:lnTo>
                <a:lnTo>
                  <a:pt x="624" y="1268"/>
                </a:lnTo>
                <a:lnTo>
                  <a:pt x="624" y="1266"/>
                </a:lnTo>
                <a:lnTo>
                  <a:pt x="626" y="1266"/>
                </a:lnTo>
                <a:lnTo>
                  <a:pt x="628" y="1266"/>
                </a:lnTo>
                <a:lnTo>
                  <a:pt x="628" y="1264"/>
                </a:lnTo>
                <a:lnTo>
                  <a:pt x="628" y="1262"/>
                </a:lnTo>
                <a:lnTo>
                  <a:pt x="630" y="1260"/>
                </a:lnTo>
                <a:lnTo>
                  <a:pt x="630" y="1262"/>
                </a:lnTo>
                <a:lnTo>
                  <a:pt x="630" y="1260"/>
                </a:lnTo>
                <a:lnTo>
                  <a:pt x="628" y="1260"/>
                </a:lnTo>
                <a:lnTo>
                  <a:pt x="628" y="1258"/>
                </a:lnTo>
                <a:lnTo>
                  <a:pt x="630" y="1258"/>
                </a:lnTo>
                <a:lnTo>
                  <a:pt x="630" y="1256"/>
                </a:lnTo>
                <a:lnTo>
                  <a:pt x="631" y="1256"/>
                </a:lnTo>
                <a:lnTo>
                  <a:pt x="633" y="1256"/>
                </a:lnTo>
                <a:lnTo>
                  <a:pt x="633" y="1255"/>
                </a:lnTo>
                <a:lnTo>
                  <a:pt x="631" y="1255"/>
                </a:lnTo>
                <a:lnTo>
                  <a:pt x="631" y="1253"/>
                </a:lnTo>
                <a:lnTo>
                  <a:pt x="633" y="1253"/>
                </a:lnTo>
                <a:lnTo>
                  <a:pt x="631" y="1251"/>
                </a:lnTo>
                <a:lnTo>
                  <a:pt x="631" y="1249"/>
                </a:lnTo>
                <a:lnTo>
                  <a:pt x="630" y="1249"/>
                </a:lnTo>
                <a:lnTo>
                  <a:pt x="630" y="1251"/>
                </a:lnTo>
                <a:lnTo>
                  <a:pt x="628" y="1251"/>
                </a:lnTo>
                <a:lnTo>
                  <a:pt x="628" y="1249"/>
                </a:lnTo>
                <a:lnTo>
                  <a:pt x="628" y="1251"/>
                </a:lnTo>
                <a:lnTo>
                  <a:pt x="626" y="1251"/>
                </a:lnTo>
                <a:lnTo>
                  <a:pt x="624" y="1251"/>
                </a:lnTo>
                <a:lnTo>
                  <a:pt x="622" y="1251"/>
                </a:lnTo>
                <a:lnTo>
                  <a:pt x="620" y="1251"/>
                </a:lnTo>
                <a:lnTo>
                  <a:pt x="618" y="1251"/>
                </a:lnTo>
                <a:lnTo>
                  <a:pt x="616" y="1251"/>
                </a:lnTo>
                <a:lnTo>
                  <a:pt x="616" y="1249"/>
                </a:lnTo>
                <a:lnTo>
                  <a:pt x="618" y="1249"/>
                </a:lnTo>
                <a:lnTo>
                  <a:pt x="620" y="1249"/>
                </a:lnTo>
                <a:lnTo>
                  <a:pt x="618" y="1249"/>
                </a:lnTo>
                <a:lnTo>
                  <a:pt x="616" y="1247"/>
                </a:lnTo>
                <a:lnTo>
                  <a:pt x="614" y="1247"/>
                </a:lnTo>
                <a:lnTo>
                  <a:pt x="612" y="1247"/>
                </a:lnTo>
                <a:lnTo>
                  <a:pt x="610" y="1249"/>
                </a:lnTo>
                <a:lnTo>
                  <a:pt x="608" y="1251"/>
                </a:lnTo>
                <a:lnTo>
                  <a:pt x="606" y="1251"/>
                </a:lnTo>
                <a:lnTo>
                  <a:pt x="605" y="1251"/>
                </a:lnTo>
                <a:lnTo>
                  <a:pt x="605" y="1253"/>
                </a:lnTo>
                <a:lnTo>
                  <a:pt x="605" y="1251"/>
                </a:lnTo>
                <a:lnTo>
                  <a:pt x="603" y="1251"/>
                </a:lnTo>
                <a:lnTo>
                  <a:pt x="601" y="1251"/>
                </a:lnTo>
                <a:lnTo>
                  <a:pt x="601" y="1253"/>
                </a:lnTo>
                <a:lnTo>
                  <a:pt x="599" y="1253"/>
                </a:lnTo>
                <a:lnTo>
                  <a:pt x="599" y="1251"/>
                </a:lnTo>
                <a:lnTo>
                  <a:pt x="597" y="1251"/>
                </a:lnTo>
                <a:lnTo>
                  <a:pt x="595" y="1251"/>
                </a:lnTo>
                <a:lnTo>
                  <a:pt x="595" y="1253"/>
                </a:lnTo>
                <a:lnTo>
                  <a:pt x="593" y="1253"/>
                </a:lnTo>
                <a:lnTo>
                  <a:pt x="591" y="1253"/>
                </a:lnTo>
                <a:lnTo>
                  <a:pt x="589" y="1253"/>
                </a:lnTo>
                <a:lnTo>
                  <a:pt x="589" y="1251"/>
                </a:lnTo>
                <a:lnTo>
                  <a:pt x="587" y="1253"/>
                </a:lnTo>
                <a:lnTo>
                  <a:pt x="587" y="1255"/>
                </a:lnTo>
                <a:lnTo>
                  <a:pt x="587" y="1256"/>
                </a:lnTo>
                <a:lnTo>
                  <a:pt x="585" y="1256"/>
                </a:lnTo>
                <a:lnTo>
                  <a:pt x="587" y="1256"/>
                </a:lnTo>
                <a:lnTo>
                  <a:pt x="589" y="1256"/>
                </a:lnTo>
                <a:lnTo>
                  <a:pt x="591" y="1256"/>
                </a:lnTo>
                <a:lnTo>
                  <a:pt x="591" y="1258"/>
                </a:lnTo>
                <a:lnTo>
                  <a:pt x="587" y="1258"/>
                </a:lnTo>
                <a:lnTo>
                  <a:pt x="585" y="1258"/>
                </a:lnTo>
                <a:lnTo>
                  <a:pt x="587" y="1258"/>
                </a:lnTo>
                <a:lnTo>
                  <a:pt x="587" y="1260"/>
                </a:lnTo>
                <a:lnTo>
                  <a:pt x="585" y="1258"/>
                </a:lnTo>
                <a:lnTo>
                  <a:pt x="585" y="1260"/>
                </a:lnTo>
                <a:lnTo>
                  <a:pt x="587" y="1260"/>
                </a:lnTo>
                <a:lnTo>
                  <a:pt x="585" y="1262"/>
                </a:lnTo>
                <a:lnTo>
                  <a:pt x="583" y="1262"/>
                </a:lnTo>
                <a:lnTo>
                  <a:pt x="583" y="1260"/>
                </a:lnTo>
                <a:lnTo>
                  <a:pt x="582" y="1260"/>
                </a:lnTo>
                <a:lnTo>
                  <a:pt x="582" y="1262"/>
                </a:lnTo>
                <a:lnTo>
                  <a:pt x="580" y="1262"/>
                </a:lnTo>
                <a:lnTo>
                  <a:pt x="578" y="1262"/>
                </a:lnTo>
                <a:lnTo>
                  <a:pt x="580" y="1262"/>
                </a:lnTo>
                <a:lnTo>
                  <a:pt x="582" y="1264"/>
                </a:lnTo>
                <a:lnTo>
                  <a:pt x="583" y="1266"/>
                </a:lnTo>
                <a:lnTo>
                  <a:pt x="585" y="1266"/>
                </a:lnTo>
                <a:lnTo>
                  <a:pt x="585" y="1264"/>
                </a:lnTo>
                <a:lnTo>
                  <a:pt x="585" y="1266"/>
                </a:lnTo>
                <a:lnTo>
                  <a:pt x="587" y="1266"/>
                </a:lnTo>
                <a:lnTo>
                  <a:pt x="589" y="1266"/>
                </a:lnTo>
                <a:lnTo>
                  <a:pt x="591" y="1266"/>
                </a:lnTo>
                <a:lnTo>
                  <a:pt x="593" y="1266"/>
                </a:lnTo>
                <a:lnTo>
                  <a:pt x="595" y="1266"/>
                </a:lnTo>
                <a:lnTo>
                  <a:pt x="595" y="1264"/>
                </a:lnTo>
                <a:lnTo>
                  <a:pt x="597" y="1264"/>
                </a:lnTo>
                <a:lnTo>
                  <a:pt x="599" y="1264"/>
                </a:lnTo>
                <a:lnTo>
                  <a:pt x="599" y="1262"/>
                </a:lnTo>
                <a:lnTo>
                  <a:pt x="601" y="1262"/>
                </a:lnTo>
                <a:lnTo>
                  <a:pt x="601" y="1264"/>
                </a:lnTo>
                <a:lnTo>
                  <a:pt x="601" y="1266"/>
                </a:lnTo>
                <a:lnTo>
                  <a:pt x="601" y="1268"/>
                </a:lnTo>
                <a:lnTo>
                  <a:pt x="603" y="1268"/>
                </a:lnTo>
                <a:lnTo>
                  <a:pt x="603" y="1270"/>
                </a:lnTo>
                <a:lnTo>
                  <a:pt x="605" y="1270"/>
                </a:lnTo>
                <a:lnTo>
                  <a:pt x="605" y="1272"/>
                </a:lnTo>
                <a:lnTo>
                  <a:pt x="606" y="1272"/>
                </a:lnTo>
                <a:lnTo>
                  <a:pt x="605" y="1274"/>
                </a:lnTo>
                <a:lnTo>
                  <a:pt x="605" y="1276"/>
                </a:lnTo>
                <a:lnTo>
                  <a:pt x="605" y="1278"/>
                </a:lnTo>
                <a:lnTo>
                  <a:pt x="603" y="1280"/>
                </a:lnTo>
                <a:lnTo>
                  <a:pt x="601" y="1280"/>
                </a:lnTo>
                <a:lnTo>
                  <a:pt x="601" y="1278"/>
                </a:lnTo>
                <a:lnTo>
                  <a:pt x="599" y="1278"/>
                </a:lnTo>
                <a:lnTo>
                  <a:pt x="597" y="1278"/>
                </a:lnTo>
                <a:lnTo>
                  <a:pt x="595" y="1278"/>
                </a:lnTo>
                <a:lnTo>
                  <a:pt x="593" y="1278"/>
                </a:lnTo>
                <a:lnTo>
                  <a:pt x="593" y="1276"/>
                </a:lnTo>
                <a:lnTo>
                  <a:pt x="591" y="1276"/>
                </a:lnTo>
                <a:lnTo>
                  <a:pt x="587" y="1276"/>
                </a:lnTo>
                <a:lnTo>
                  <a:pt x="585" y="1276"/>
                </a:lnTo>
                <a:lnTo>
                  <a:pt x="583" y="1276"/>
                </a:lnTo>
                <a:lnTo>
                  <a:pt x="582" y="1276"/>
                </a:lnTo>
                <a:lnTo>
                  <a:pt x="578" y="1276"/>
                </a:lnTo>
                <a:lnTo>
                  <a:pt x="576" y="1276"/>
                </a:lnTo>
                <a:lnTo>
                  <a:pt x="574" y="1276"/>
                </a:lnTo>
                <a:lnTo>
                  <a:pt x="570" y="1276"/>
                </a:lnTo>
                <a:lnTo>
                  <a:pt x="568" y="1276"/>
                </a:lnTo>
                <a:lnTo>
                  <a:pt x="566" y="1274"/>
                </a:lnTo>
                <a:lnTo>
                  <a:pt x="564" y="1274"/>
                </a:lnTo>
                <a:lnTo>
                  <a:pt x="562" y="1274"/>
                </a:lnTo>
                <a:lnTo>
                  <a:pt x="560" y="1274"/>
                </a:lnTo>
                <a:lnTo>
                  <a:pt x="560" y="1272"/>
                </a:lnTo>
                <a:lnTo>
                  <a:pt x="558" y="1272"/>
                </a:lnTo>
                <a:lnTo>
                  <a:pt x="557" y="1272"/>
                </a:lnTo>
                <a:lnTo>
                  <a:pt x="555" y="1272"/>
                </a:lnTo>
                <a:lnTo>
                  <a:pt x="555" y="1270"/>
                </a:lnTo>
                <a:lnTo>
                  <a:pt x="553" y="1270"/>
                </a:lnTo>
                <a:lnTo>
                  <a:pt x="551" y="1270"/>
                </a:lnTo>
                <a:lnTo>
                  <a:pt x="549" y="1270"/>
                </a:lnTo>
                <a:lnTo>
                  <a:pt x="547" y="1270"/>
                </a:lnTo>
                <a:lnTo>
                  <a:pt x="547" y="1268"/>
                </a:lnTo>
                <a:lnTo>
                  <a:pt x="545" y="1268"/>
                </a:lnTo>
                <a:lnTo>
                  <a:pt x="545" y="1270"/>
                </a:lnTo>
                <a:lnTo>
                  <a:pt x="547" y="1270"/>
                </a:lnTo>
                <a:lnTo>
                  <a:pt x="545" y="1270"/>
                </a:lnTo>
                <a:lnTo>
                  <a:pt x="543" y="1270"/>
                </a:lnTo>
                <a:lnTo>
                  <a:pt x="541" y="1270"/>
                </a:lnTo>
                <a:lnTo>
                  <a:pt x="539" y="1270"/>
                </a:lnTo>
                <a:lnTo>
                  <a:pt x="537" y="1270"/>
                </a:lnTo>
                <a:lnTo>
                  <a:pt x="537" y="1268"/>
                </a:lnTo>
                <a:lnTo>
                  <a:pt x="535" y="1268"/>
                </a:lnTo>
                <a:lnTo>
                  <a:pt x="534" y="1268"/>
                </a:lnTo>
                <a:lnTo>
                  <a:pt x="532" y="1268"/>
                </a:lnTo>
                <a:lnTo>
                  <a:pt x="530" y="1268"/>
                </a:lnTo>
                <a:lnTo>
                  <a:pt x="528" y="1268"/>
                </a:lnTo>
                <a:lnTo>
                  <a:pt x="526" y="1270"/>
                </a:lnTo>
                <a:lnTo>
                  <a:pt x="524" y="1270"/>
                </a:lnTo>
                <a:lnTo>
                  <a:pt x="522" y="1270"/>
                </a:lnTo>
                <a:lnTo>
                  <a:pt x="520" y="1270"/>
                </a:lnTo>
                <a:lnTo>
                  <a:pt x="518" y="1270"/>
                </a:lnTo>
                <a:lnTo>
                  <a:pt x="516" y="1270"/>
                </a:lnTo>
                <a:lnTo>
                  <a:pt x="514" y="1270"/>
                </a:lnTo>
                <a:lnTo>
                  <a:pt x="514" y="1272"/>
                </a:lnTo>
                <a:lnTo>
                  <a:pt x="512" y="1272"/>
                </a:lnTo>
                <a:lnTo>
                  <a:pt x="510" y="1272"/>
                </a:lnTo>
                <a:lnTo>
                  <a:pt x="509" y="1274"/>
                </a:lnTo>
                <a:lnTo>
                  <a:pt x="507" y="1274"/>
                </a:lnTo>
                <a:lnTo>
                  <a:pt x="505" y="1274"/>
                </a:lnTo>
                <a:lnTo>
                  <a:pt x="505" y="1276"/>
                </a:lnTo>
                <a:lnTo>
                  <a:pt x="503" y="1276"/>
                </a:lnTo>
                <a:lnTo>
                  <a:pt x="501" y="1276"/>
                </a:lnTo>
                <a:lnTo>
                  <a:pt x="501" y="1278"/>
                </a:lnTo>
                <a:lnTo>
                  <a:pt x="499" y="1278"/>
                </a:lnTo>
                <a:lnTo>
                  <a:pt x="497" y="1280"/>
                </a:lnTo>
                <a:lnTo>
                  <a:pt x="497" y="1281"/>
                </a:lnTo>
                <a:lnTo>
                  <a:pt x="495" y="1281"/>
                </a:lnTo>
                <a:lnTo>
                  <a:pt x="495" y="1283"/>
                </a:lnTo>
                <a:lnTo>
                  <a:pt x="495" y="1285"/>
                </a:lnTo>
                <a:lnTo>
                  <a:pt x="493" y="1287"/>
                </a:lnTo>
                <a:lnTo>
                  <a:pt x="493" y="1285"/>
                </a:lnTo>
                <a:lnTo>
                  <a:pt x="491" y="1285"/>
                </a:lnTo>
                <a:lnTo>
                  <a:pt x="493" y="1285"/>
                </a:lnTo>
                <a:lnTo>
                  <a:pt x="493" y="1287"/>
                </a:lnTo>
                <a:lnTo>
                  <a:pt x="491" y="1287"/>
                </a:lnTo>
                <a:lnTo>
                  <a:pt x="491" y="1285"/>
                </a:lnTo>
                <a:lnTo>
                  <a:pt x="491" y="1287"/>
                </a:lnTo>
                <a:lnTo>
                  <a:pt x="491" y="1285"/>
                </a:lnTo>
                <a:lnTo>
                  <a:pt x="489" y="1285"/>
                </a:lnTo>
                <a:lnTo>
                  <a:pt x="489" y="1283"/>
                </a:lnTo>
                <a:lnTo>
                  <a:pt x="487" y="1283"/>
                </a:lnTo>
                <a:lnTo>
                  <a:pt x="487" y="1281"/>
                </a:lnTo>
                <a:lnTo>
                  <a:pt x="487" y="1283"/>
                </a:lnTo>
                <a:lnTo>
                  <a:pt x="489" y="1285"/>
                </a:lnTo>
                <a:lnTo>
                  <a:pt x="489" y="1287"/>
                </a:lnTo>
                <a:lnTo>
                  <a:pt x="491" y="1287"/>
                </a:lnTo>
                <a:lnTo>
                  <a:pt x="491" y="1289"/>
                </a:lnTo>
                <a:lnTo>
                  <a:pt x="493" y="1289"/>
                </a:lnTo>
                <a:lnTo>
                  <a:pt x="495" y="1287"/>
                </a:lnTo>
                <a:lnTo>
                  <a:pt x="495" y="1285"/>
                </a:lnTo>
                <a:lnTo>
                  <a:pt x="495" y="1287"/>
                </a:lnTo>
                <a:lnTo>
                  <a:pt x="495" y="1289"/>
                </a:lnTo>
                <a:lnTo>
                  <a:pt x="493" y="1289"/>
                </a:lnTo>
                <a:lnTo>
                  <a:pt x="493" y="1291"/>
                </a:lnTo>
                <a:lnTo>
                  <a:pt x="493" y="1293"/>
                </a:lnTo>
                <a:lnTo>
                  <a:pt x="493" y="1295"/>
                </a:lnTo>
                <a:lnTo>
                  <a:pt x="493" y="1293"/>
                </a:lnTo>
                <a:lnTo>
                  <a:pt x="493" y="1295"/>
                </a:lnTo>
                <a:lnTo>
                  <a:pt x="495" y="1295"/>
                </a:lnTo>
                <a:lnTo>
                  <a:pt x="495" y="1297"/>
                </a:lnTo>
                <a:lnTo>
                  <a:pt x="495" y="1295"/>
                </a:lnTo>
                <a:lnTo>
                  <a:pt x="495" y="1297"/>
                </a:lnTo>
                <a:lnTo>
                  <a:pt x="497" y="1297"/>
                </a:lnTo>
                <a:lnTo>
                  <a:pt x="499" y="1297"/>
                </a:lnTo>
                <a:lnTo>
                  <a:pt x="499" y="1299"/>
                </a:lnTo>
                <a:lnTo>
                  <a:pt x="497" y="1299"/>
                </a:lnTo>
                <a:lnTo>
                  <a:pt x="497" y="1301"/>
                </a:lnTo>
                <a:lnTo>
                  <a:pt x="497" y="1303"/>
                </a:lnTo>
                <a:lnTo>
                  <a:pt x="495" y="1303"/>
                </a:lnTo>
                <a:lnTo>
                  <a:pt x="495" y="1301"/>
                </a:lnTo>
                <a:lnTo>
                  <a:pt x="493" y="1301"/>
                </a:lnTo>
                <a:lnTo>
                  <a:pt x="491" y="1301"/>
                </a:lnTo>
                <a:lnTo>
                  <a:pt x="489" y="1301"/>
                </a:lnTo>
                <a:lnTo>
                  <a:pt x="487" y="1301"/>
                </a:lnTo>
                <a:lnTo>
                  <a:pt x="486" y="1301"/>
                </a:lnTo>
                <a:lnTo>
                  <a:pt x="484" y="1301"/>
                </a:lnTo>
                <a:lnTo>
                  <a:pt x="482" y="1299"/>
                </a:lnTo>
                <a:lnTo>
                  <a:pt x="480" y="1299"/>
                </a:lnTo>
                <a:lnTo>
                  <a:pt x="478" y="1299"/>
                </a:lnTo>
                <a:lnTo>
                  <a:pt x="476" y="1299"/>
                </a:lnTo>
                <a:lnTo>
                  <a:pt x="474" y="1299"/>
                </a:lnTo>
                <a:lnTo>
                  <a:pt x="472" y="1299"/>
                </a:lnTo>
                <a:lnTo>
                  <a:pt x="470" y="1299"/>
                </a:lnTo>
                <a:lnTo>
                  <a:pt x="470" y="1297"/>
                </a:lnTo>
                <a:lnTo>
                  <a:pt x="468" y="1297"/>
                </a:lnTo>
                <a:lnTo>
                  <a:pt x="466" y="1297"/>
                </a:lnTo>
                <a:lnTo>
                  <a:pt x="464" y="1297"/>
                </a:lnTo>
                <a:lnTo>
                  <a:pt x="461" y="1297"/>
                </a:lnTo>
                <a:lnTo>
                  <a:pt x="459" y="1297"/>
                </a:lnTo>
                <a:lnTo>
                  <a:pt x="457" y="1297"/>
                </a:lnTo>
                <a:lnTo>
                  <a:pt x="455" y="1297"/>
                </a:lnTo>
                <a:lnTo>
                  <a:pt x="455" y="1295"/>
                </a:lnTo>
                <a:lnTo>
                  <a:pt x="451" y="1295"/>
                </a:lnTo>
                <a:lnTo>
                  <a:pt x="447" y="1295"/>
                </a:lnTo>
                <a:lnTo>
                  <a:pt x="445" y="1295"/>
                </a:lnTo>
                <a:lnTo>
                  <a:pt x="443" y="1295"/>
                </a:lnTo>
                <a:lnTo>
                  <a:pt x="441" y="1295"/>
                </a:lnTo>
                <a:lnTo>
                  <a:pt x="441" y="1293"/>
                </a:lnTo>
                <a:lnTo>
                  <a:pt x="441" y="1291"/>
                </a:lnTo>
                <a:lnTo>
                  <a:pt x="441" y="1293"/>
                </a:lnTo>
                <a:lnTo>
                  <a:pt x="441" y="1291"/>
                </a:lnTo>
                <a:lnTo>
                  <a:pt x="439" y="1291"/>
                </a:lnTo>
                <a:lnTo>
                  <a:pt x="439" y="1289"/>
                </a:lnTo>
                <a:lnTo>
                  <a:pt x="438" y="1289"/>
                </a:lnTo>
                <a:lnTo>
                  <a:pt x="439" y="1291"/>
                </a:lnTo>
                <a:lnTo>
                  <a:pt x="441" y="1293"/>
                </a:lnTo>
                <a:lnTo>
                  <a:pt x="441" y="1295"/>
                </a:lnTo>
                <a:lnTo>
                  <a:pt x="439" y="1295"/>
                </a:lnTo>
                <a:lnTo>
                  <a:pt x="438" y="1295"/>
                </a:lnTo>
                <a:lnTo>
                  <a:pt x="438" y="1293"/>
                </a:lnTo>
                <a:lnTo>
                  <a:pt x="436" y="1293"/>
                </a:lnTo>
                <a:lnTo>
                  <a:pt x="434" y="1293"/>
                </a:lnTo>
                <a:lnTo>
                  <a:pt x="432" y="1293"/>
                </a:lnTo>
                <a:lnTo>
                  <a:pt x="430" y="1293"/>
                </a:lnTo>
                <a:lnTo>
                  <a:pt x="428" y="1293"/>
                </a:lnTo>
                <a:lnTo>
                  <a:pt x="428" y="1291"/>
                </a:lnTo>
                <a:lnTo>
                  <a:pt x="426" y="1291"/>
                </a:lnTo>
                <a:lnTo>
                  <a:pt x="424" y="1291"/>
                </a:lnTo>
                <a:lnTo>
                  <a:pt x="424" y="1293"/>
                </a:lnTo>
                <a:lnTo>
                  <a:pt x="422" y="1293"/>
                </a:lnTo>
                <a:lnTo>
                  <a:pt x="420" y="1293"/>
                </a:lnTo>
                <a:lnTo>
                  <a:pt x="418" y="1293"/>
                </a:lnTo>
                <a:lnTo>
                  <a:pt x="418" y="1295"/>
                </a:lnTo>
                <a:lnTo>
                  <a:pt x="418" y="1297"/>
                </a:lnTo>
                <a:lnTo>
                  <a:pt x="416" y="1297"/>
                </a:lnTo>
                <a:lnTo>
                  <a:pt x="414" y="1297"/>
                </a:lnTo>
                <a:lnTo>
                  <a:pt x="413" y="1297"/>
                </a:lnTo>
                <a:lnTo>
                  <a:pt x="413" y="1299"/>
                </a:lnTo>
                <a:lnTo>
                  <a:pt x="411" y="1299"/>
                </a:lnTo>
                <a:lnTo>
                  <a:pt x="407" y="1299"/>
                </a:lnTo>
                <a:lnTo>
                  <a:pt x="405" y="1301"/>
                </a:lnTo>
                <a:lnTo>
                  <a:pt x="403" y="1301"/>
                </a:lnTo>
                <a:lnTo>
                  <a:pt x="401" y="1301"/>
                </a:lnTo>
                <a:lnTo>
                  <a:pt x="399" y="1299"/>
                </a:lnTo>
                <a:lnTo>
                  <a:pt x="397" y="1299"/>
                </a:lnTo>
                <a:lnTo>
                  <a:pt x="395" y="1299"/>
                </a:lnTo>
                <a:lnTo>
                  <a:pt x="393" y="1299"/>
                </a:lnTo>
                <a:lnTo>
                  <a:pt x="393" y="1297"/>
                </a:lnTo>
                <a:lnTo>
                  <a:pt x="391" y="1297"/>
                </a:lnTo>
                <a:lnTo>
                  <a:pt x="390" y="1297"/>
                </a:lnTo>
                <a:lnTo>
                  <a:pt x="388" y="1297"/>
                </a:lnTo>
                <a:lnTo>
                  <a:pt x="386" y="1297"/>
                </a:lnTo>
                <a:lnTo>
                  <a:pt x="386" y="1295"/>
                </a:lnTo>
                <a:lnTo>
                  <a:pt x="384" y="1295"/>
                </a:lnTo>
                <a:lnTo>
                  <a:pt x="382" y="1295"/>
                </a:lnTo>
                <a:lnTo>
                  <a:pt x="380" y="1295"/>
                </a:lnTo>
                <a:lnTo>
                  <a:pt x="378" y="1295"/>
                </a:lnTo>
                <a:lnTo>
                  <a:pt x="376" y="1295"/>
                </a:lnTo>
                <a:lnTo>
                  <a:pt x="376" y="1293"/>
                </a:lnTo>
                <a:lnTo>
                  <a:pt x="374" y="1293"/>
                </a:lnTo>
                <a:lnTo>
                  <a:pt x="372" y="1293"/>
                </a:lnTo>
                <a:lnTo>
                  <a:pt x="370" y="1293"/>
                </a:lnTo>
                <a:lnTo>
                  <a:pt x="368" y="1293"/>
                </a:lnTo>
                <a:lnTo>
                  <a:pt x="366" y="1293"/>
                </a:lnTo>
                <a:lnTo>
                  <a:pt x="365" y="1293"/>
                </a:lnTo>
                <a:lnTo>
                  <a:pt x="363" y="1293"/>
                </a:lnTo>
                <a:lnTo>
                  <a:pt x="361" y="1293"/>
                </a:lnTo>
                <a:lnTo>
                  <a:pt x="359" y="1293"/>
                </a:lnTo>
                <a:lnTo>
                  <a:pt x="357" y="1293"/>
                </a:lnTo>
                <a:lnTo>
                  <a:pt x="355" y="1293"/>
                </a:lnTo>
                <a:lnTo>
                  <a:pt x="353" y="1293"/>
                </a:lnTo>
                <a:lnTo>
                  <a:pt x="351" y="1293"/>
                </a:lnTo>
                <a:lnTo>
                  <a:pt x="351" y="1291"/>
                </a:lnTo>
                <a:lnTo>
                  <a:pt x="349" y="1291"/>
                </a:lnTo>
                <a:lnTo>
                  <a:pt x="347" y="1291"/>
                </a:lnTo>
                <a:lnTo>
                  <a:pt x="345" y="1291"/>
                </a:lnTo>
                <a:lnTo>
                  <a:pt x="343" y="1291"/>
                </a:lnTo>
                <a:lnTo>
                  <a:pt x="342" y="1291"/>
                </a:lnTo>
                <a:lnTo>
                  <a:pt x="340" y="1291"/>
                </a:lnTo>
                <a:lnTo>
                  <a:pt x="338" y="1291"/>
                </a:lnTo>
                <a:lnTo>
                  <a:pt x="336" y="1291"/>
                </a:lnTo>
                <a:lnTo>
                  <a:pt x="336" y="1289"/>
                </a:lnTo>
                <a:lnTo>
                  <a:pt x="334" y="1289"/>
                </a:lnTo>
                <a:lnTo>
                  <a:pt x="332" y="1289"/>
                </a:lnTo>
                <a:lnTo>
                  <a:pt x="330" y="1289"/>
                </a:lnTo>
                <a:lnTo>
                  <a:pt x="328" y="1289"/>
                </a:lnTo>
                <a:lnTo>
                  <a:pt x="326" y="1289"/>
                </a:lnTo>
                <a:lnTo>
                  <a:pt x="324" y="1289"/>
                </a:lnTo>
                <a:lnTo>
                  <a:pt x="322" y="1289"/>
                </a:lnTo>
                <a:lnTo>
                  <a:pt x="320" y="1289"/>
                </a:lnTo>
                <a:lnTo>
                  <a:pt x="315" y="1289"/>
                </a:lnTo>
                <a:lnTo>
                  <a:pt x="315" y="1291"/>
                </a:lnTo>
                <a:lnTo>
                  <a:pt x="311" y="1291"/>
                </a:lnTo>
                <a:lnTo>
                  <a:pt x="309" y="1291"/>
                </a:lnTo>
                <a:lnTo>
                  <a:pt x="307" y="1291"/>
                </a:lnTo>
                <a:lnTo>
                  <a:pt x="305" y="1291"/>
                </a:lnTo>
                <a:lnTo>
                  <a:pt x="301" y="1293"/>
                </a:lnTo>
                <a:lnTo>
                  <a:pt x="301" y="1295"/>
                </a:lnTo>
                <a:lnTo>
                  <a:pt x="301" y="1297"/>
                </a:lnTo>
                <a:lnTo>
                  <a:pt x="301" y="1299"/>
                </a:lnTo>
                <a:lnTo>
                  <a:pt x="301" y="1297"/>
                </a:lnTo>
                <a:lnTo>
                  <a:pt x="303" y="1297"/>
                </a:lnTo>
                <a:lnTo>
                  <a:pt x="303" y="1299"/>
                </a:lnTo>
                <a:lnTo>
                  <a:pt x="301" y="1299"/>
                </a:lnTo>
                <a:lnTo>
                  <a:pt x="299" y="1299"/>
                </a:lnTo>
                <a:lnTo>
                  <a:pt x="297" y="1299"/>
                </a:lnTo>
                <a:lnTo>
                  <a:pt x="295" y="1299"/>
                </a:lnTo>
                <a:lnTo>
                  <a:pt x="294" y="1299"/>
                </a:lnTo>
                <a:lnTo>
                  <a:pt x="294" y="1301"/>
                </a:lnTo>
                <a:lnTo>
                  <a:pt x="292" y="1301"/>
                </a:lnTo>
                <a:lnTo>
                  <a:pt x="290" y="1301"/>
                </a:lnTo>
                <a:lnTo>
                  <a:pt x="290" y="1303"/>
                </a:lnTo>
                <a:lnTo>
                  <a:pt x="288" y="1303"/>
                </a:lnTo>
                <a:lnTo>
                  <a:pt x="286" y="1303"/>
                </a:lnTo>
                <a:lnTo>
                  <a:pt x="286" y="1304"/>
                </a:lnTo>
                <a:lnTo>
                  <a:pt x="284" y="1304"/>
                </a:lnTo>
                <a:lnTo>
                  <a:pt x="282" y="1304"/>
                </a:lnTo>
                <a:lnTo>
                  <a:pt x="282" y="1306"/>
                </a:lnTo>
                <a:lnTo>
                  <a:pt x="280" y="1306"/>
                </a:lnTo>
                <a:lnTo>
                  <a:pt x="280" y="1308"/>
                </a:lnTo>
                <a:lnTo>
                  <a:pt x="278" y="1308"/>
                </a:lnTo>
                <a:lnTo>
                  <a:pt x="278" y="1310"/>
                </a:lnTo>
                <a:lnTo>
                  <a:pt x="276" y="1310"/>
                </a:lnTo>
                <a:lnTo>
                  <a:pt x="276" y="1312"/>
                </a:lnTo>
                <a:lnTo>
                  <a:pt x="276" y="1314"/>
                </a:lnTo>
                <a:lnTo>
                  <a:pt x="276" y="1316"/>
                </a:lnTo>
                <a:lnTo>
                  <a:pt x="276" y="1318"/>
                </a:lnTo>
                <a:lnTo>
                  <a:pt x="276" y="1320"/>
                </a:lnTo>
                <a:lnTo>
                  <a:pt x="278" y="1320"/>
                </a:lnTo>
                <a:lnTo>
                  <a:pt x="280" y="1320"/>
                </a:lnTo>
                <a:lnTo>
                  <a:pt x="282" y="1320"/>
                </a:lnTo>
                <a:lnTo>
                  <a:pt x="284" y="1320"/>
                </a:lnTo>
                <a:lnTo>
                  <a:pt x="286" y="1320"/>
                </a:lnTo>
                <a:lnTo>
                  <a:pt x="288" y="1320"/>
                </a:lnTo>
                <a:lnTo>
                  <a:pt x="288" y="1322"/>
                </a:lnTo>
                <a:lnTo>
                  <a:pt x="286" y="1322"/>
                </a:lnTo>
                <a:lnTo>
                  <a:pt x="284" y="1322"/>
                </a:lnTo>
                <a:lnTo>
                  <a:pt x="282" y="1324"/>
                </a:lnTo>
                <a:lnTo>
                  <a:pt x="282" y="1322"/>
                </a:lnTo>
                <a:lnTo>
                  <a:pt x="280" y="1322"/>
                </a:lnTo>
                <a:lnTo>
                  <a:pt x="278" y="1322"/>
                </a:lnTo>
                <a:lnTo>
                  <a:pt x="276" y="1322"/>
                </a:lnTo>
                <a:lnTo>
                  <a:pt x="274" y="1322"/>
                </a:lnTo>
                <a:lnTo>
                  <a:pt x="272" y="1322"/>
                </a:lnTo>
                <a:lnTo>
                  <a:pt x="270" y="1322"/>
                </a:lnTo>
                <a:lnTo>
                  <a:pt x="269" y="1322"/>
                </a:lnTo>
                <a:lnTo>
                  <a:pt x="267" y="1322"/>
                </a:lnTo>
                <a:lnTo>
                  <a:pt x="265" y="1322"/>
                </a:lnTo>
                <a:lnTo>
                  <a:pt x="263" y="1320"/>
                </a:lnTo>
                <a:lnTo>
                  <a:pt x="265" y="1320"/>
                </a:lnTo>
                <a:lnTo>
                  <a:pt x="267" y="1320"/>
                </a:lnTo>
                <a:lnTo>
                  <a:pt x="269" y="1320"/>
                </a:lnTo>
                <a:lnTo>
                  <a:pt x="269" y="1318"/>
                </a:lnTo>
                <a:lnTo>
                  <a:pt x="270" y="1318"/>
                </a:lnTo>
                <a:lnTo>
                  <a:pt x="272" y="1318"/>
                </a:lnTo>
                <a:lnTo>
                  <a:pt x="274" y="1318"/>
                </a:lnTo>
                <a:lnTo>
                  <a:pt x="274" y="1316"/>
                </a:lnTo>
                <a:lnTo>
                  <a:pt x="274" y="1314"/>
                </a:lnTo>
                <a:lnTo>
                  <a:pt x="274" y="1312"/>
                </a:lnTo>
                <a:lnTo>
                  <a:pt x="274" y="1310"/>
                </a:lnTo>
                <a:lnTo>
                  <a:pt x="272" y="1310"/>
                </a:lnTo>
                <a:lnTo>
                  <a:pt x="272" y="1308"/>
                </a:lnTo>
                <a:lnTo>
                  <a:pt x="272" y="1306"/>
                </a:lnTo>
                <a:lnTo>
                  <a:pt x="270" y="1306"/>
                </a:lnTo>
                <a:lnTo>
                  <a:pt x="270" y="1304"/>
                </a:lnTo>
                <a:lnTo>
                  <a:pt x="269" y="1304"/>
                </a:lnTo>
                <a:lnTo>
                  <a:pt x="267" y="1303"/>
                </a:lnTo>
                <a:lnTo>
                  <a:pt x="265" y="1303"/>
                </a:lnTo>
                <a:lnTo>
                  <a:pt x="265" y="1301"/>
                </a:lnTo>
                <a:lnTo>
                  <a:pt x="263" y="1301"/>
                </a:lnTo>
                <a:lnTo>
                  <a:pt x="261" y="1301"/>
                </a:lnTo>
                <a:lnTo>
                  <a:pt x="259" y="1301"/>
                </a:lnTo>
                <a:lnTo>
                  <a:pt x="257" y="1299"/>
                </a:lnTo>
                <a:lnTo>
                  <a:pt x="255" y="1299"/>
                </a:lnTo>
                <a:lnTo>
                  <a:pt x="253" y="1299"/>
                </a:lnTo>
                <a:lnTo>
                  <a:pt x="251" y="1299"/>
                </a:lnTo>
                <a:lnTo>
                  <a:pt x="249" y="1299"/>
                </a:lnTo>
                <a:lnTo>
                  <a:pt x="247" y="1299"/>
                </a:lnTo>
                <a:lnTo>
                  <a:pt x="245" y="1299"/>
                </a:lnTo>
                <a:lnTo>
                  <a:pt x="244" y="1299"/>
                </a:lnTo>
                <a:lnTo>
                  <a:pt x="244" y="1301"/>
                </a:lnTo>
                <a:lnTo>
                  <a:pt x="242" y="1301"/>
                </a:lnTo>
                <a:lnTo>
                  <a:pt x="240" y="1301"/>
                </a:lnTo>
                <a:lnTo>
                  <a:pt x="238" y="1301"/>
                </a:lnTo>
                <a:lnTo>
                  <a:pt x="236" y="1301"/>
                </a:lnTo>
                <a:lnTo>
                  <a:pt x="238" y="1301"/>
                </a:lnTo>
                <a:lnTo>
                  <a:pt x="240" y="1301"/>
                </a:lnTo>
                <a:lnTo>
                  <a:pt x="240" y="1299"/>
                </a:lnTo>
                <a:lnTo>
                  <a:pt x="240" y="1301"/>
                </a:lnTo>
                <a:lnTo>
                  <a:pt x="238" y="1301"/>
                </a:lnTo>
                <a:lnTo>
                  <a:pt x="236" y="1301"/>
                </a:lnTo>
                <a:lnTo>
                  <a:pt x="234" y="1301"/>
                </a:lnTo>
                <a:lnTo>
                  <a:pt x="236" y="1301"/>
                </a:lnTo>
                <a:lnTo>
                  <a:pt x="236" y="1303"/>
                </a:lnTo>
                <a:lnTo>
                  <a:pt x="234" y="1303"/>
                </a:lnTo>
                <a:lnTo>
                  <a:pt x="232" y="1303"/>
                </a:lnTo>
                <a:lnTo>
                  <a:pt x="230" y="1303"/>
                </a:lnTo>
                <a:lnTo>
                  <a:pt x="230" y="1304"/>
                </a:lnTo>
                <a:lnTo>
                  <a:pt x="228" y="1304"/>
                </a:lnTo>
                <a:lnTo>
                  <a:pt x="226" y="1306"/>
                </a:lnTo>
                <a:lnTo>
                  <a:pt x="224" y="1308"/>
                </a:lnTo>
                <a:lnTo>
                  <a:pt x="224" y="1310"/>
                </a:lnTo>
                <a:lnTo>
                  <a:pt x="224" y="1312"/>
                </a:lnTo>
                <a:lnTo>
                  <a:pt x="226" y="1314"/>
                </a:lnTo>
                <a:lnTo>
                  <a:pt x="228" y="1314"/>
                </a:lnTo>
                <a:lnTo>
                  <a:pt x="228" y="1316"/>
                </a:lnTo>
                <a:lnTo>
                  <a:pt x="228" y="1318"/>
                </a:lnTo>
                <a:lnTo>
                  <a:pt x="226" y="1318"/>
                </a:lnTo>
                <a:lnTo>
                  <a:pt x="228" y="1318"/>
                </a:lnTo>
                <a:lnTo>
                  <a:pt x="228" y="1320"/>
                </a:lnTo>
                <a:lnTo>
                  <a:pt x="228" y="1318"/>
                </a:lnTo>
                <a:lnTo>
                  <a:pt x="230" y="1320"/>
                </a:lnTo>
                <a:lnTo>
                  <a:pt x="230" y="1322"/>
                </a:lnTo>
                <a:lnTo>
                  <a:pt x="232" y="1322"/>
                </a:lnTo>
                <a:lnTo>
                  <a:pt x="230" y="1322"/>
                </a:lnTo>
                <a:lnTo>
                  <a:pt x="228" y="1322"/>
                </a:lnTo>
                <a:lnTo>
                  <a:pt x="226" y="1322"/>
                </a:lnTo>
                <a:lnTo>
                  <a:pt x="224" y="1322"/>
                </a:lnTo>
                <a:lnTo>
                  <a:pt x="222" y="1322"/>
                </a:lnTo>
                <a:lnTo>
                  <a:pt x="221" y="1322"/>
                </a:lnTo>
                <a:lnTo>
                  <a:pt x="219" y="1322"/>
                </a:lnTo>
                <a:lnTo>
                  <a:pt x="217" y="1322"/>
                </a:lnTo>
                <a:lnTo>
                  <a:pt x="213" y="1322"/>
                </a:lnTo>
                <a:lnTo>
                  <a:pt x="211" y="1322"/>
                </a:lnTo>
                <a:lnTo>
                  <a:pt x="211" y="1320"/>
                </a:lnTo>
                <a:lnTo>
                  <a:pt x="209" y="1320"/>
                </a:lnTo>
                <a:lnTo>
                  <a:pt x="207" y="1320"/>
                </a:lnTo>
                <a:lnTo>
                  <a:pt x="205" y="1320"/>
                </a:lnTo>
                <a:lnTo>
                  <a:pt x="203" y="1320"/>
                </a:lnTo>
                <a:lnTo>
                  <a:pt x="201" y="1320"/>
                </a:lnTo>
                <a:lnTo>
                  <a:pt x="199" y="1320"/>
                </a:lnTo>
                <a:lnTo>
                  <a:pt x="197" y="1320"/>
                </a:lnTo>
                <a:lnTo>
                  <a:pt x="197" y="1322"/>
                </a:lnTo>
                <a:lnTo>
                  <a:pt x="196" y="1322"/>
                </a:lnTo>
                <a:lnTo>
                  <a:pt x="194" y="1322"/>
                </a:lnTo>
                <a:lnTo>
                  <a:pt x="192" y="1322"/>
                </a:lnTo>
                <a:lnTo>
                  <a:pt x="192" y="1324"/>
                </a:lnTo>
                <a:lnTo>
                  <a:pt x="190" y="1324"/>
                </a:lnTo>
                <a:lnTo>
                  <a:pt x="188" y="1324"/>
                </a:lnTo>
                <a:lnTo>
                  <a:pt x="188" y="1326"/>
                </a:lnTo>
                <a:lnTo>
                  <a:pt x="190" y="1328"/>
                </a:lnTo>
                <a:lnTo>
                  <a:pt x="188" y="1328"/>
                </a:lnTo>
                <a:lnTo>
                  <a:pt x="188" y="1329"/>
                </a:lnTo>
                <a:lnTo>
                  <a:pt x="186" y="1329"/>
                </a:lnTo>
                <a:lnTo>
                  <a:pt x="186" y="1331"/>
                </a:lnTo>
                <a:lnTo>
                  <a:pt x="186" y="1333"/>
                </a:lnTo>
                <a:lnTo>
                  <a:pt x="186" y="1335"/>
                </a:lnTo>
                <a:lnTo>
                  <a:pt x="184" y="1335"/>
                </a:lnTo>
                <a:lnTo>
                  <a:pt x="182" y="1335"/>
                </a:lnTo>
                <a:lnTo>
                  <a:pt x="180" y="1335"/>
                </a:lnTo>
                <a:lnTo>
                  <a:pt x="178" y="1335"/>
                </a:lnTo>
                <a:lnTo>
                  <a:pt x="178" y="1337"/>
                </a:lnTo>
                <a:lnTo>
                  <a:pt x="176" y="1337"/>
                </a:lnTo>
                <a:lnTo>
                  <a:pt x="174" y="1337"/>
                </a:lnTo>
                <a:lnTo>
                  <a:pt x="174" y="1339"/>
                </a:lnTo>
                <a:lnTo>
                  <a:pt x="173" y="1339"/>
                </a:lnTo>
                <a:lnTo>
                  <a:pt x="171" y="1339"/>
                </a:lnTo>
                <a:lnTo>
                  <a:pt x="169" y="1339"/>
                </a:lnTo>
                <a:lnTo>
                  <a:pt x="167" y="1339"/>
                </a:lnTo>
                <a:lnTo>
                  <a:pt x="165" y="1339"/>
                </a:lnTo>
                <a:lnTo>
                  <a:pt x="163" y="1339"/>
                </a:lnTo>
                <a:lnTo>
                  <a:pt x="163" y="1337"/>
                </a:lnTo>
                <a:lnTo>
                  <a:pt x="161" y="1337"/>
                </a:lnTo>
                <a:lnTo>
                  <a:pt x="163" y="1335"/>
                </a:lnTo>
                <a:lnTo>
                  <a:pt x="163" y="1333"/>
                </a:lnTo>
                <a:lnTo>
                  <a:pt x="165" y="1333"/>
                </a:lnTo>
                <a:lnTo>
                  <a:pt x="165" y="1331"/>
                </a:lnTo>
                <a:lnTo>
                  <a:pt x="165" y="1329"/>
                </a:lnTo>
                <a:lnTo>
                  <a:pt x="163" y="1329"/>
                </a:lnTo>
                <a:lnTo>
                  <a:pt x="163" y="1328"/>
                </a:lnTo>
                <a:lnTo>
                  <a:pt x="165" y="1328"/>
                </a:lnTo>
                <a:lnTo>
                  <a:pt x="167" y="1328"/>
                </a:lnTo>
                <a:lnTo>
                  <a:pt x="167" y="1326"/>
                </a:lnTo>
                <a:lnTo>
                  <a:pt x="169" y="1326"/>
                </a:lnTo>
                <a:lnTo>
                  <a:pt x="171" y="1324"/>
                </a:lnTo>
                <a:lnTo>
                  <a:pt x="169" y="1322"/>
                </a:lnTo>
                <a:lnTo>
                  <a:pt x="169" y="1320"/>
                </a:lnTo>
                <a:lnTo>
                  <a:pt x="167" y="1320"/>
                </a:lnTo>
                <a:lnTo>
                  <a:pt x="167" y="1318"/>
                </a:lnTo>
                <a:lnTo>
                  <a:pt x="169" y="1318"/>
                </a:lnTo>
                <a:lnTo>
                  <a:pt x="169" y="1320"/>
                </a:lnTo>
                <a:lnTo>
                  <a:pt x="171" y="1320"/>
                </a:lnTo>
                <a:lnTo>
                  <a:pt x="171" y="1322"/>
                </a:lnTo>
                <a:lnTo>
                  <a:pt x="171" y="1320"/>
                </a:lnTo>
                <a:lnTo>
                  <a:pt x="173" y="1320"/>
                </a:lnTo>
                <a:lnTo>
                  <a:pt x="173" y="1318"/>
                </a:lnTo>
                <a:lnTo>
                  <a:pt x="171" y="1320"/>
                </a:lnTo>
                <a:lnTo>
                  <a:pt x="171" y="1318"/>
                </a:lnTo>
                <a:lnTo>
                  <a:pt x="169" y="1318"/>
                </a:lnTo>
                <a:lnTo>
                  <a:pt x="169" y="1316"/>
                </a:lnTo>
                <a:lnTo>
                  <a:pt x="171" y="1316"/>
                </a:lnTo>
                <a:lnTo>
                  <a:pt x="171" y="1314"/>
                </a:lnTo>
                <a:lnTo>
                  <a:pt x="173" y="1316"/>
                </a:lnTo>
                <a:lnTo>
                  <a:pt x="173" y="1314"/>
                </a:lnTo>
                <a:lnTo>
                  <a:pt x="171" y="1314"/>
                </a:lnTo>
                <a:lnTo>
                  <a:pt x="171" y="1312"/>
                </a:lnTo>
                <a:lnTo>
                  <a:pt x="171" y="1310"/>
                </a:lnTo>
                <a:lnTo>
                  <a:pt x="173" y="1312"/>
                </a:lnTo>
                <a:lnTo>
                  <a:pt x="173" y="1310"/>
                </a:lnTo>
                <a:lnTo>
                  <a:pt x="171" y="1310"/>
                </a:lnTo>
                <a:lnTo>
                  <a:pt x="171" y="1312"/>
                </a:lnTo>
                <a:lnTo>
                  <a:pt x="171" y="1314"/>
                </a:lnTo>
                <a:lnTo>
                  <a:pt x="171" y="1312"/>
                </a:lnTo>
                <a:lnTo>
                  <a:pt x="169" y="1312"/>
                </a:lnTo>
                <a:lnTo>
                  <a:pt x="169" y="1314"/>
                </a:lnTo>
                <a:lnTo>
                  <a:pt x="171" y="1314"/>
                </a:lnTo>
                <a:lnTo>
                  <a:pt x="169" y="1314"/>
                </a:lnTo>
                <a:lnTo>
                  <a:pt x="167" y="1314"/>
                </a:lnTo>
                <a:lnTo>
                  <a:pt x="167" y="1316"/>
                </a:lnTo>
                <a:lnTo>
                  <a:pt x="165" y="1316"/>
                </a:lnTo>
                <a:lnTo>
                  <a:pt x="165" y="1314"/>
                </a:lnTo>
                <a:lnTo>
                  <a:pt x="163" y="1312"/>
                </a:lnTo>
                <a:lnTo>
                  <a:pt x="163" y="1310"/>
                </a:lnTo>
                <a:lnTo>
                  <a:pt x="163" y="1312"/>
                </a:lnTo>
                <a:lnTo>
                  <a:pt x="163" y="1310"/>
                </a:lnTo>
                <a:lnTo>
                  <a:pt x="161" y="1310"/>
                </a:lnTo>
                <a:lnTo>
                  <a:pt x="159" y="1310"/>
                </a:lnTo>
                <a:lnTo>
                  <a:pt x="157" y="1308"/>
                </a:lnTo>
                <a:lnTo>
                  <a:pt x="159" y="1310"/>
                </a:lnTo>
                <a:lnTo>
                  <a:pt x="161" y="1312"/>
                </a:lnTo>
                <a:lnTo>
                  <a:pt x="161" y="1314"/>
                </a:lnTo>
                <a:lnTo>
                  <a:pt x="163" y="1314"/>
                </a:lnTo>
                <a:lnTo>
                  <a:pt x="161" y="1314"/>
                </a:lnTo>
                <a:lnTo>
                  <a:pt x="159" y="1314"/>
                </a:lnTo>
                <a:lnTo>
                  <a:pt x="159" y="1312"/>
                </a:lnTo>
                <a:lnTo>
                  <a:pt x="157" y="1312"/>
                </a:lnTo>
                <a:lnTo>
                  <a:pt x="155" y="1312"/>
                </a:lnTo>
                <a:lnTo>
                  <a:pt x="153" y="1310"/>
                </a:lnTo>
                <a:lnTo>
                  <a:pt x="151" y="1310"/>
                </a:lnTo>
                <a:lnTo>
                  <a:pt x="149" y="1310"/>
                </a:lnTo>
                <a:lnTo>
                  <a:pt x="149" y="1308"/>
                </a:lnTo>
                <a:lnTo>
                  <a:pt x="149" y="1306"/>
                </a:lnTo>
                <a:lnTo>
                  <a:pt x="151" y="1306"/>
                </a:lnTo>
                <a:lnTo>
                  <a:pt x="153" y="1306"/>
                </a:lnTo>
                <a:lnTo>
                  <a:pt x="153" y="1308"/>
                </a:lnTo>
                <a:lnTo>
                  <a:pt x="155" y="1308"/>
                </a:lnTo>
                <a:lnTo>
                  <a:pt x="153" y="1308"/>
                </a:lnTo>
                <a:lnTo>
                  <a:pt x="153" y="1306"/>
                </a:lnTo>
                <a:lnTo>
                  <a:pt x="151" y="1306"/>
                </a:lnTo>
                <a:lnTo>
                  <a:pt x="149" y="1306"/>
                </a:lnTo>
                <a:lnTo>
                  <a:pt x="149" y="1308"/>
                </a:lnTo>
                <a:lnTo>
                  <a:pt x="148" y="1308"/>
                </a:lnTo>
                <a:lnTo>
                  <a:pt x="146" y="1308"/>
                </a:lnTo>
                <a:lnTo>
                  <a:pt x="146" y="1306"/>
                </a:lnTo>
                <a:lnTo>
                  <a:pt x="144" y="1306"/>
                </a:lnTo>
                <a:lnTo>
                  <a:pt x="142" y="1306"/>
                </a:lnTo>
                <a:lnTo>
                  <a:pt x="140" y="1306"/>
                </a:lnTo>
                <a:lnTo>
                  <a:pt x="144" y="1295"/>
                </a:lnTo>
                <a:lnTo>
                  <a:pt x="148" y="1283"/>
                </a:lnTo>
                <a:lnTo>
                  <a:pt x="148" y="1274"/>
                </a:lnTo>
                <a:lnTo>
                  <a:pt x="149" y="1245"/>
                </a:lnTo>
                <a:lnTo>
                  <a:pt x="151" y="1216"/>
                </a:lnTo>
                <a:lnTo>
                  <a:pt x="153" y="1214"/>
                </a:lnTo>
                <a:lnTo>
                  <a:pt x="155" y="1212"/>
                </a:lnTo>
                <a:lnTo>
                  <a:pt x="155" y="1210"/>
                </a:lnTo>
                <a:lnTo>
                  <a:pt x="155" y="1208"/>
                </a:lnTo>
                <a:lnTo>
                  <a:pt x="157" y="1208"/>
                </a:lnTo>
                <a:lnTo>
                  <a:pt x="157" y="1207"/>
                </a:lnTo>
                <a:lnTo>
                  <a:pt x="159" y="1207"/>
                </a:lnTo>
                <a:lnTo>
                  <a:pt x="161" y="1205"/>
                </a:lnTo>
                <a:lnTo>
                  <a:pt x="161" y="1203"/>
                </a:lnTo>
                <a:lnTo>
                  <a:pt x="163" y="1201"/>
                </a:lnTo>
                <a:lnTo>
                  <a:pt x="167" y="1201"/>
                </a:lnTo>
                <a:lnTo>
                  <a:pt x="171" y="1201"/>
                </a:lnTo>
                <a:lnTo>
                  <a:pt x="171" y="1203"/>
                </a:lnTo>
                <a:lnTo>
                  <a:pt x="176" y="1203"/>
                </a:lnTo>
                <a:lnTo>
                  <a:pt x="176" y="1201"/>
                </a:lnTo>
                <a:lnTo>
                  <a:pt x="178" y="1201"/>
                </a:lnTo>
                <a:lnTo>
                  <a:pt x="180" y="1199"/>
                </a:lnTo>
                <a:lnTo>
                  <a:pt x="182" y="1199"/>
                </a:lnTo>
                <a:lnTo>
                  <a:pt x="184" y="1193"/>
                </a:lnTo>
                <a:lnTo>
                  <a:pt x="182" y="1191"/>
                </a:lnTo>
                <a:lnTo>
                  <a:pt x="182" y="1189"/>
                </a:lnTo>
                <a:lnTo>
                  <a:pt x="184" y="1187"/>
                </a:lnTo>
                <a:lnTo>
                  <a:pt x="184" y="1185"/>
                </a:lnTo>
                <a:lnTo>
                  <a:pt x="182" y="1182"/>
                </a:lnTo>
                <a:lnTo>
                  <a:pt x="182" y="1180"/>
                </a:lnTo>
                <a:lnTo>
                  <a:pt x="180" y="1180"/>
                </a:lnTo>
                <a:lnTo>
                  <a:pt x="178" y="1180"/>
                </a:lnTo>
                <a:lnTo>
                  <a:pt x="180" y="1178"/>
                </a:lnTo>
                <a:lnTo>
                  <a:pt x="180" y="1176"/>
                </a:lnTo>
                <a:lnTo>
                  <a:pt x="182" y="1176"/>
                </a:lnTo>
                <a:lnTo>
                  <a:pt x="182" y="1174"/>
                </a:lnTo>
                <a:lnTo>
                  <a:pt x="188" y="1174"/>
                </a:lnTo>
                <a:lnTo>
                  <a:pt x="190" y="1172"/>
                </a:lnTo>
                <a:lnTo>
                  <a:pt x="192" y="1172"/>
                </a:lnTo>
                <a:lnTo>
                  <a:pt x="192" y="1170"/>
                </a:lnTo>
                <a:lnTo>
                  <a:pt x="188" y="1170"/>
                </a:lnTo>
                <a:lnTo>
                  <a:pt x="188" y="1168"/>
                </a:lnTo>
                <a:lnTo>
                  <a:pt x="186" y="1166"/>
                </a:lnTo>
                <a:lnTo>
                  <a:pt x="180" y="1166"/>
                </a:lnTo>
                <a:lnTo>
                  <a:pt x="180" y="1157"/>
                </a:lnTo>
                <a:lnTo>
                  <a:pt x="182" y="1153"/>
                </a:lnTo>
                <a:lnTo>
                  <a:pt x="182" y="1151"/>
                </a:lnTo>
                <a:lnTo>
                  <a:pt x="186" y="1149"/>
                </a:lnTo>
                <a:lnTo>
                  <a:pt x="184" y="1147"/>
                </a:lnTo>
                <a:lnTo>
                  <a:pt x="184" y="1145"/>
                </a:lnTo>
                <a:lnTo>
                  <a:pt x="182" y="1143"/>
                </a:lnTo>
                <a:lnTo>
                  <a:pt x="182" y="1139"/>
                </a:lnTo>
                <a:lnTo>
                  <a:pt x="184" y="1137"/>
                </a:lnTo>
                <a:lnTo>
                  <a:pt x="186" y="1118"/>
                </a:lnTo>
                <a:lnTo>
                  <a:pt x="194" y="1107"/>
                </a:lnTo>
                <a:lnTo>
                  <a:pt x="194" y="1103"/>
                </a:lnTo>
                <a:lnTo>
                  <a:pt x="194" y="1101"/>
                </a:lnTo>
                <a:lnTo>
                  <a:pt x="197" y="1103"/>
                </a:lnTo>
                <a:lnTo>
                  <a:pt x="201" y="1101"/>
                </a:lnTo>
                <a:lnTo>
                  <a:pt x="205" y="1101"/>
                </a:lnTo>
                <a:lnTo>
                  <a:pt x="207" y="1099"/>
                </a:lnTo>
                <a:lnTo>
                  <a:pt x="211" y="1097"/>
                </a:lnTo>
                <a:lnTo>
                  <a:pt x="213" y="1097"/>
                </a:lnTo>
                <a:lnTo>
                  <a:pt x="215" y="1095"/>
                </a:lnTo>
                <a:lnTo>
                  <a:pt x="219" y="1091"/>
                </a:lnTo>
                <a:lnTo>
                  <a:pt x="219" y="1087"/>
                </a:lnTo>
                <a:lnTo>
                  <a:pt x="222" y="1087"/>
                </a:lnTo>
                <a:lnTo>
                  <a:pt x="226" y="1089"/>
                </a:lnTo>
                <a:lnTo>
                  <a:pt x="226" y="1087"/>
                </a:lnTo>
                <a:lnTo>
                  <a:pt x="230" y="1091"/>
                </a:lnTo>
                <a:lnTo>
                  <a:pt x="232" y="1093"/>
                </a:lnTo>
                <a:lnTo>
                  <a:pt x="232" y="1097"/>
                </a:lnTo>
                <a:lnTo>
                  <a:pt x="238" y="1099"/>
                </a:lnTo>
                <a:lnTo>
                  <a:pt x="244" y="1101"/>
                </a:lnTo>
                <a:lnTo>
                  <a:pt x="253" y="1101"/>
                </a:lnTo>
                <a:lnTo>
                  <a:pt x="255" y="1097"/>
                </a:lnTo>
                <a:lnTo>
                  <a:pt x="255" y="1095"/>
                </a:lnTo>
                <a:lnTo>
                  <a:pt x="255" y="1093"/>
                </a:lnTo>
                <a:lnTo>
                  <a:pt x="257" y="1091"/>
                </a:lnTo>
                <a:lnTo>
                  <a:pt x="257" y="1087"/>
                </a:lnTo>
                <a:lnTo>
                  <a:pt x="259" y="1089"/>
                </a:lnTo>
                <a:lnTo>
                  <a:pt x="265" y="1089"/>
                </a:lnTo>
                <a:lnTo>
                  <a:pt x="263" y="1087"/>
                </a:lnTo>
                <a:lnTo>
                  <a:pt x="261" y="1087"/>
                </a:lnTo>
                <a:lnTo>
                  <a:pt x="261" y="1082"/>
                </a:lnTo>
                <a:lnTo>
                  <a:pt x="263" y="1082"/>
                </a:lnTo>
                <a:lnTo>
                  <a:pt x="267" y="1078"/>
                </a:lnTo>
                <a:lnTo>
                  <a:pt x="263" y="1074"/>
                </a:lnTo>
                <a:lnTo>
                  <a:pt x="263" y="1068"/>
                </a:lnTo>
                <a:lnTo>
                  <a:pt x="263" y="1066"/>
                </a:lnTo>
                <a:lnTo>
                  <a:pt x="267" y="1068"/>
                </a:lnTo>
                <a:lnTo>
                  <a:pt x="270" y="1062"/>
                </a:lnTo>
                <a:lnTo>
                  <a:pt x="272" y="1059"/>
                </a:lnTo>
                <a:lnTo>
                  <a:pt x="270" y="1057"/>
                </a:lnTo>
                <a:lnTo>
                  <a:pt x="270" y="1055"/>
                </a:lnTo>
                <a:lnTo>
                  <a:pt x="272" y="1053"/>
                </a:lnTo>
                <a:lnTo>
                  <a:pt x="276" y="1053"/>
                </a:lnTo>
                <a:lnTo>
                  <a:pt x="278" y="1051"/>
                </a:lnTo>
                <a:lnTo>
                  <a:pt x="280" y="1051"/>
                </a:lnTo>
                <a:lnTo>
                  <a:pt x="282" y="1049"/>
                </a:lnTo>
                <a:lnTo>
                  <a:pt x="282" y="1047"/>
                </a:lnTo>
                <a:lnTo>
                  <a:pt x="284" y="1047"/>
                </a:lnTo>
                <a:lnTo>
                  <a:pt x="286" y="1049"/>
                </a:lnTo>
                <a:lnTo>
                  <a:pt x="288" y="1049"/>
                </a:lnTo>
                <a:lnTo>
                  <a:pt x="290" y="1049"/>
                </a:lnTo>
                <a:lnTo>
                  <a:pt x="290" y="1047"/>
                </a:lnTo>
                <a:lnTo>
                  <a:pt x="292" y="1047"/>
                </a:lnTo>
                <a:lnTo>
                  <a:pt x="294" y="1047"/>
                </a:lnTo>
                <a:lnTo>
                  <a:pt x="294" y="1045"/>
                </a:lnTo>
                <a:lnTo>
                  <a:pt x="294" y="1043"/>
                </a:lnTo>
                <a:lnTo>
                  <a:pt x="295" y="1043"/>
                </a:lnTo>
                <a:lnTo>
                  <a:pt x="297" y="1043"/>
                </a:lnTo>
                <a:lnTo>
                  <a:pt x="299" y="1043"/>
                </a:lnTo>
                <a:lnTo>
                  <a:pt x="301" y="1043"/>
                </a:lnTo>
                <a:lnTo>
                  <a:pt x="303" y="1043"/>
                </a:lnTo>
                <a:lnTo>
                  <a:pt x="305" y="1043"/>
                </a:lnTo>
                <a:lnTo>
                  <a:pt x="305" y="1041"/>
                </a:lnTo>
                <a:lnTo>
                  <a:pt x="307" y="1041"/>
                </a:lnTo>
                <a:lnTo>
                  <a:pt x="309" y="1041"/>
                </a:lnTo>
                <a:lnTo>
                  <a:pt x="311" y="1041"/>
                </a:lnTo>
                <a:lnTo>
                  <a:pt x="313" y="1041"/>
                </a:lnTo>
                <a:lnTo>
                  <a:pt x="315" y="1041"/>
                </a:lnTo>
                <a:lnTo>
                  <a:pt x="317" y="1041"/>
                </a:lnTo>
                <a:lnTo>
                  <a:pt x="318" y="1041"/>
                </a:lnTo>
                <a:lnTo>
                  <a:pt x="320" y="1039"/>
                </a:lnTo>
                <a:lnTo>
                  <a:pt x="322" y="1039"/>
                </a:lnTo>
                <a:lnTo>
                  <a:pt x="324" y="1039"/>
                </a:lnTo>
                <a:lnTo>
                  <a:pt x="326" y="1039"/>
                </a:lnTo>
                <a:lnTo>
                  <a:pt x="326" y="1041"/>
                </a:lnTo>
                <a:lnTo>
                  <a:pt x="328" y="1041"/>
                </a:lnTo>
                <a:lnTo>
                  <a:pt x="330" y="1041"/>
                </a:lnTo>
                <a:lnTo>
                  <a:pt x="330" y="1039"/>
                </a:lnTo>
                <a:lnTo>
                  <a:pt x="332" y="1039"/>
                </a:lnTo>
                <a:lnTo>
                  <a:pt x="334" y="1039"/>
                </a:lnTo>
                <a:lnTo>
                  <a:pt x="334" y="1037"/>
                </a:lnTo>
                <a:lnTo>
                  <a:pt x="336" y="1037"/>
                </a:lnTo>
                <a:lnTo>
                  <a:pt x="336" y="1036"/>
                </a:lnTo>
                <a:lnTo>
                  <a:pt x="338" y="1036"/>
                </a:lnTo>
                <a:lnTo>
                  <a:pt x="340" y="1036"/>
                </a:lnTo>
                <a:lnTo>
                  <a:pt x="342" y="1036"/>
                </a:lnTo>
                <a:lnTo>
                  <a:pt x="343" y="1037"/>
                </a:lnTo>
                <a:lnTo>
                  <a:pt x="345" y="1036"/>
                </a:lnTo>
                <a:lnTo>
                  <a:pt x="347" y="1036"/>
                </a:lnTo>
                <a:lnTo>
                  <a:pt x="349" y="1036"/>
                </a:lnTo>
                <a:lnTo>
                  <a:pt x="351" y="1036"/>
                </a:lnTo>
                <a:lnTo>
                  <a:pt x="353" y="1036"/>
                </a:lnTo>
                <a:lnTo>
                  <a:pt x="355" y="1034"/>
                </a:lnTo>
                <a:lnTo>
                  <a:pt x="355" y="1032"/>
                </a:lnTo>
                <a:lnTo>
                  <a:pt x="355" y="1030"/>
                </a:lnTo>
                <a:lnTo>
                  <a:pt x="357" y="1030"/>
                </a:lnTo>
                <a:lnTo>
                  <a:pt x="357" y="1028"/>
                </a:lnTo>
                <a:lnTo>
                  <a:pt x="359" y="1028"/>
                </a:lnTo>
                <a:lnTo>
                  <a:pt x="361" y="1028"/>
                </a:lnTo>
                <a:lnTo>
                  <a:pt x="363" y="1028"/>
                </a:lnTo>
                <a:lnTo>
                  <a:pt x="365" y="1028"/>
                </a:lnTo>
                <a:lnTo>
                  <a:pt x="366" y="1028"/>
                </a:lnTo>
                <a:lnTo>
                  <a:pt x="368" y="1028"/>
                </a:lnTo>
                <a:lnTo>
                  <a:pt x="370" y="1028"/>
                </a:lnTo>
                <a:lnTo>
                  <a:pt x="372" y="1028"/>
                </a:lnTo>
                <a:lnTo>
                  <a:pt x="374" y="1028"/>
                </a:lnTo>
                <a:lnTo>
                  <a:pt x="376" y="1028"/>
                </a:lnTo>
                <a:lnTo>
                  <a:pt x="378" y="1030"/>
                </a:lnTo>
                <a:lnTo>
                  <a:pt x="378" y="1028"/>
                </a:lnTo>
                <a:lnTo>
                  <a:pt x="380" y="1028"/>
                </a:lnTo>
                <a:lnTo>
                  <a:pt x="382" y="1028"/>
                </a:lnTo>
                <a:lnTo>
                  <a:pt x="384" y="1028"/>
                </a:lnTo>
                <a:lnTo>
                  <a:pt x="386" y="1028"/>
                </a:lnTo>
                <a:lnTo>
                  <a:pt x="388" y="1028"/>
                </a:lnTo>
                <a:lnTo>
                  <a:pt x="390" y="1028"/>
                </a:lnTo>
                <a:lnTo>
                  <a:pt x="391" y="1028"/>
                </a:lnTo>
                <a:lnTo>
                  <a:pt x="393" y="1028"/>
                </a:lnTo>
                <a:lnTo>
                  <a:pt x="395" y="1028"/>
                </a:lnTo>
                <a:lnTo>
                  <a:pt x="397" y="1028"/>
                </a:lnTo>
                <a:lnTo>
                  <a:pt x="399" y="1028"/>
                </a:lnTo>
                <a:lnTo>
                  <a:pt x="401" y="1028"/>
                </a:lnTo>
                <a:lnTo>
                  <a:pt x="403" y="1028"/>
                </a:lnTo>
                <a:lnTo>
                  <a:pt x="405" y="1028"/>
                </a:lnTo>
                <a:lnTo>
                  <a:pt x="407" y="1028"/>
                </a:lnTo>
                <a:lnTo>
                  <a:pt x="409" y="1032"/>
                </a:lnTo>
                <a:lnTo>
                  <a:pt x="413" y="1032"/>
                </a:lnTo>
                <a:lnTo>
                  <a:pt x="414" y="1030"/>
                </a:lnTo>
                <a:lnTo>
                  <a:pt x="420" y="1030"/>
                </a:lnTo>
                <a:lnTo>
                  <a:pt x="422" y="1026"/>
                </a:lnTo>
                <a:lnTo>
                  <a:pt x="438" y="1028"/>
                </a:lnTo>
                <a:lnTo>
                  <a:pt x="439" y="1022"/>
                </a:lnTo>
                <a:lnTo>
                  <a:pt x="438" y="1018"/>
                </a:lnTo>
                <a:lnTo>
                  <a:pt x="439" y="1018"/>
                </a:lnTo>
                <a:lnTo>
                  <a:pt x="441" y="1016"/>
                </a:lnTo>
                <a:lnTo>
                  <a:pt x="439" y="1013"/>
                </a:lnTo>
                <a:lnTo>
                  <a:pt x="439" y="1005"/>
                </a:lnTo>
                <a:lnTo>
                  <a:pt x="439" y="1003"/>
                </a:lnTo>
                <a:lnTo>
                  <a:pt x="439" y="1001"/>
                </a:lnTo>
                <a:lnTo>
                  <a:pt x="439" y="999"/>
                </a:lnTo>
                <a:lnTo>
                  <a:pt x="439" y="995"/>
                </a:lnTo>
                <a:lnTo>
                  <a:pt x="439" y="993"/>
                </a:lnTo>
                <a:lnTo>
                  <a:pt x="449" y="991"/>
                </a:lnTo>
                <a:lnTo>
                  <a:pt x="449" y="988"/>
                </a:lnTo>
                <a:lnTo>
                  <a:pt x="447" y="984"/>
                </a:lnTo>
                <a:lnTo>
                  <a:pt x="449" y="980"/>
                </a:lnTo>
                <a:lnTo>
                  <a:pt x="451" y="978"/>
                </a:lnTo>
                <a:lnTo>
                  <a:pt x="451" y="968"/>
                </a:lnTo>
                <a:lnTo>
                  <a:pt x="449" y="959"/>
                </a:lnTo>
                <a:lnTo>
                  <a:pt x="451" y="949"/>
                </a:lnTo>
                <a:lnTo>
                  <a:pt x="449" y="945"/>
                </a:lnTo>
                <a:lnTo>
                  <a:pt x="451" y="943"/>
                </a:lnTo>
                <a:lnTo>
                  <a:pt x="453" y="941"/>
                </a:lnTo>
                <a:lnTo>
                  <a:pt x="455" y="938"/>
                </a:lnTo>
                <a:lnTo>
                  <a:pt x="459" y="940"/>
                </a:lnTo>
                <a:lnTo>
                  <a:pt x="461" y="938"/>
                </a:lnTo>
                <a:lnTo>
                  <a:pt x="462" y="938"/>
                </a:lnTo>
                <a:lnTo>
                  <a:pt x="464" y="938"/>
                </a:lnTo>
                <a:lnTo>
                  <a:pt x="462" y="932"/>
                </a:lnTo>
                <a:lnTo>
                  <a:pt x="455" y="920"/>
                </a:lnTo>
                <a:lnTo>
                  <a:pt x="449" y="918"/>
                </a:lnTo>
                <a:lnTo>
                  <a:pt x="445" y="918"/>
                </a:lnTo>
                <a:lnTo>
                  <a:pt x="441" y="916"/>
                </a:lnTo>
                <a:lnTo>
                  <a:pt x="439" y="913"/>
                </a:lnTo>
                <a:lnTo>
                  <a:pt x="436" y="913"/>
                </a:lnTo>
                <a:lnTo>
                  <a:pt x="428" y="915"/>
                </a:lnTo>
                <a:lnTo>
                  <a:pt x="424" y="916"/>
                </a:lnTo>
                <a:lnTo>
                  <a:pt x="422" y="916"/>
                </a:lnTo>
                <a:lnTo>
                  <a:pt x="418" y="915"/>
                </a:lnTo>
                <a:lnTo>
                  <a:pt x="414" y="916"/>
                </a:lnTo>
                <a:lnTo>
                  <a:pt x="411" y="916"/>
                </a:lnTo>
                <a:lnTo>
                  <a:pt x="405" y="918"/>
                </a:lnTo>
                <a:lnTo>
                  <a:pt x="403" y="920"/>
                </a:lnTo>
                <a:lnTo>
                  <a:pt x="399" y="920"/>
                </a:lnTo>
                <a:lnTo>
                  <a:pt x="395" y="922"/>
                </a:lnTo>
                <a:lnTo>
                  <a:pt x="391" y="922"/>
                </a:lnTo>
                <a:lnTo>
                  <a:pt x="386" y="920"/>
                </a:lnTo>
                <a:lnTo>
                  <a:pt x="382" y="920"/>
                </a:lnTo>
                <a:lnTo>
                  <a:pt x="380" y="918"/>
                </a:lnTo>
                <a:lnTo>
                  <a:pt x="376" y="920"/>
                </a:lnTo>
                <a:lnTo>
                  <a:pt x="366" y="918"/>
                </a:lnTo>
                <a:lnTo>
                  <a:pt x="365" y="915"/>
                </a:lnTo>
                <a:lnTo>
                  <a:pt x="361" y="913"/>
                </a:lnTo>
                <a:lnTo>
                  <a:pt x="366" y="911"/>
                </a:lnTo>
                <a:lnTo>
                  <a:pt x="370" y="903"/>
                </a:lnTo>
                <a:lnTo>
                  <a:pt x="366" y="899"/>
                </a:lnTo>
                <a:lnTo>
                  <a:pt x="365" y="897"/>
                </a:lnTo>
                <a:lnTo>
                  <a:pt x="365" y="893"/>
                </a:lnTo>
                <a:lnTo>
                  <a:pt x="366" y="892"/>
                </a:lnTo>
                <a:lnTo>
                  <a:pt x="374" y="874"/>
                </a:lnTo>
                <a:lnTo>
                  <a:pt x="372" y="847"/>
                </a:lnTo>
                <a:lnTo>
                  <a:pt x="370" y="822"/>
                </a:lnTo>
                <a:lnTo>
                  <a:pt x="370" y="817"/>
                </a:lnTo>
                <a:lnTo>
                  <a:pt x="365" y="799"/>
                </a:lnTo>
                <a:lnTo>
                  <a:pt x="361" y="782"/>
                </a:lnTo>
                <a:lnTo>
                  <a:pt x="357" y="769"/>
                </a:lnTo>
                <a:lnTo>
                  <a:pt x="361" y="749"/>
                </a:lnTo>
                <a:lnTo>
                  <a:pt x="363" y="734"/>
                </a:lnTo>
                <a:lnTo>
                  <a:pt x="365" y="726"/>
                </a:lnTo>
                <a:lnTo>
                  <a:pt x="363" y="719"/>
                </a:lnTo>
                <a:lnTo>
                  <a:pt x="342" y="722"/>
                </a:lnTo>
                <a:lnTo>
                  <a:pt x="326" y="724"/>
                </a:lnTo>
                <a:lnTo>
                  <a:pt x="324" y="722"/>
                </a:lnTo>
                <a:lnTo>
                  <a:pt x="317" y="717"/>
                </a:lnTo>
                <a:lnTo>
                  <a:pt x="313" y="713"/>
                </a:lnTo>
                <a:lnTo>
                  <a:pt x="311" y="711"/>
                </a:lnTo>
                <a:lnTo>
                  <a:pt x="307" y="701"/>
                </a:lnTo>
                <a:lnTo>
                  <a:pt x="303" y="701"/>
                </a:lnTo>
                <a:lnTo>
                  <a:pt x="297" y="698"/>
                </a:lnTo>
                <a:lnTo>
                  <a:pt x="294" y="694"/>
                </a:lnTo>
                <a:lnTo>
                  <a:pt x="288" y="690"/>
                </a:lnTo>
                <a:lnTo>
                  <a:pt x="282" y="690"/>
                </a:lnTo>
                <a:lnTo>
                  <a:pt x="274" y="686"/>
                </a:lnTo>
                <a:lnTo>
                  <a:pt x="267" y="686"/>
                </a:lnTo>
                <a:lnTo>
                  <a:pt x="261" y="684"/>
                </a:lnTo>
                <a:lnTo>
                  <a:pt x="257" y="684"/>
                </a:lnTo>
                <a:lnTo>
                  <a:pt x="249" y="680"/>
                </a:lnTo>
                <a:lnTo>
                  <a:pt x="242" y="678"/>
                </a:lnTo>
                <a:lnTo>
                  <a:pt x="234" y="678"/>
                </a:lnTo>
                <a:lnTo>
                  <a:pt x="222" y="674"/>
                </a:lnTo>
                <a:lnTo>
                  <a:pt x="211" y="669"/>
                </a:lnTo>
                <a:lnTo>
                  <a:pt x="207" y="669"/>
                </a:lnTo>
                <a:lnTo>
                  <a:pt x="201" y="667"/>
                </a:lnTo>
                <a:lnTo>
                  <a:pt x="196" y="665"/>
                </a:lnTo>
                <a:lnTo>
                  <a:pt x="192" y="663"/>
                </a:lnTo>
                <a:lnTo>
                  <a:pt x="190" y="657"/>
                </a:lnTo>
                <a:lnTo>
                  <a:pt x="186" y="653"/>
                </a:lnTo>
                <a:lnTo>
                  <a:pt x="178" y="651"/>
                </a:lnTo>
                <a:lnTo>
                  <a:pt x="169" y="638"/>
                </a:lnTo>
                <a:lnTo>
                  <a:pt x="161" y="630"/>
                </a:lnTo>
                <a:lnTo>
                  <a:pt x="153" y="628"/>
                </a:lnTo>
                <a:lnTo>
                  <a:pt x="151" y="625"/>
                </a:lnTo>
                <a:lnTo>
                  <a:pt x="148" y="623"/>
                </a:lnTo>
                <a:lnTo>
                  <a:pt x="146" y="619"/>
                </a:lnTo>
                <a:lnTo>
                  <a:pt x="142" y="611"/>
                </a:lnTo>
                <a:lnTo>
                  <a:pt x="132" y="598"/>
                </a:lnTo>
                <a:lnTo>
                  <a:pt x="132" y="596"/>
                </a:lnTo>
                <a:lnTo>
                  <a:pt x="125" y="580"/>
                </a:lnTo>
                <a:lnTo>
                  <a:pt x="115" y="578"/>
                </a:lnTo>
                <a:lnTo>
                  <a:pt x="117" y="575"/>
                </a:lnTo>
                <a:lnTo>
                  <a:pt x="119" y="575"/>
                </a:lnTo>
                <a:lnTo>
                  <a:pt x="121" y="573"/>
                </a:lnTo>
                <a:lnTo>
                  <a:pt x="119" y="573"/>
                </a:lnTo>
                <a:lnTo>
                  <a:pt x="119" y="571"/>
                </a:lnTo>
                <a:lnTo>
                  <a:pt x="119" y="569"/>
                </a:lnTo>
                <a:lnTo>
                  <a:pt x="117" y="569"/>
                </a:lnTo>
                <a:lnTo>
                  <a:pt x="115" y="569"/>
                </a:lnTo>
                <a:lnTo>
                  <a:pt x="115" y="567"/>
                </a:lnTo>
                <a:lnTo>
                  <a:pt x="113" y="565"/>
                </a:lnTo>
                <a:lnTo>
                  <a:pt x="113" y="563"/>
                </a:lnTo>
                <a:lnTo>
                  <a:pt x="115" y="563"/>
                </a:lnTo>
                <a:lnTo>
                  <a:pt x="113" y="561"/>
                </a:lnTo>
                <a:lnTo>
                  <a:pt x="113" y="559"/>
                </a:lnTo>
                <a:lnTo>
                  <a:pt x="111" y="559"/>
                </a:lnTo>
                <a:lnTo>
                  <a:pt x="109" y="557"/>
                </a:lnTo>
                <a:lnTo>
                  <a:pt x="107" y="557"/>
                </a:lnTo>
                <a:lnTo>
                  <a:pt x="105" y="557"/>
                </a:lnTo>
                <a:lnTo>
                  <a:pt x="103" y="557"/>
                </a:lnTo>
                <a:lnTo>
                  <a:pt x="105" y="557"/>
                </a:lnTo>
                <a:lnTo>
                  <a:pt x="103" y="557"/>
                </a:lnTo>
                <a:lnTo>
                  <a:pt x="103" y="555"/>
                </a:lnTo>
                <a:lnTo>
                  <a:pt x="101" y="553"/>
                </a:lnTo>
                <a:lnTo>
                  <a:pt x="101" y="552"/>
                </a:lnTo>
                <a:lnTo>
                  <a:pt x="103" y="552"/>
                </a:lnTo>
                <a:lnTo>
                  <a:pt x="103" y="550"/>
                </a:lnTo>
                <a:lnTo>
                  <a:pt x="101" y="550"/>
                </a:lnTo>
                <a:lnTo>
                  <a:pt x="101" y="548"/>
                </a:lnTo>
                <a:lnTo>
                  <a:pt x="103" y="548"/>
                </a:lnTo>
                <a:lnTo>
                  <a:pt x="103" y="546"/>
                </a:lnTo>
                <a:lnTo>
                  <a:pt x="105" y="544"/>
                </a:lnTo>
                <a:lnTo>
                  <a:pt x="103" y="544"/>
                </a:lnTo>
                <a:lnTo>
                  <a:pt x="101" y="542"/>
                </a:lnTo>
                <a:lnTo>
                  <a:pt x="100" y="542"/>
                </a:lnTo>
                <a:lnTo>
                  <a:pt x="100" y="540"/>
                </a:lnTo>
                <a:lnTo>
                  <a:pt x="98" y="540"/>
                </a:lnTo>
                <a:lnTo>
                  <a:pt x="96" y="538"/>
                </a:lnTo>
                <a:lnTo>
                  <a:pt x="94" y="536"/>
                </a:lnTo>
                <a:lnTo>
                  <a:pt x="94" y="534"/>
                </a:lnTo>
                <a:lnTo>
                  <a:pt x="92" y="534"/>
                </a:lnTo>
                <a:lnTo>
                  <a:pt x="92" y="532"/>
                </a:lnTo>
                <a:lnTo>
                  <a:pt x="92" y="530"/>
                </a:lnTo>
                <a:lnTo>
                  <a:pt x="90" y="530"/>
                </a:lnTo>
                <a:lnTo>
                  <a:pt x="90" y="528"/>
                </a:lnTo>
                <a:lnTo>
                  <a:pt x="90" y="527"/>
                </a:lnTo>
                <a:lnTo>
                  <a:pt x="92" y="527"/>
                </a:lnTo>
                <a:lnTo>
                  <a:pt x="94" y="527"/>
                </a:lnTo>
                <a:lnTo>
                  <a:pt x="94" y="525"/>
                </a:lnTo>
                <a:lnTo>
                  <a:pt x="92" y="523"/>
                </a:lnTo>
                <a:lnTo>
                  <a:pt x="94" y="523"/>
                </a:lnTo>
                <a:lnTo>
                  <a:pt x="94" y="521"/>
                </a:lnTo>
                <a:lnTo>
                  <a:pt x="94" y="519"/>
                </a:lnTo>
                <a:lnTo>
                  <a:pt x="94" y="517"/>
                </a:lnTo>
                <a:lnTo>
                  <a:pt x="92" y="515"/>
                </a:lnTo>
                <a:lnTo>
                  <a:pt x="94" y="513"/>
                </a:lnTo>
                <a:lnTo>
                  <a:pt x="92" y="513"/>
                </a:lnTo>
                <a:lnTo>
                  <a:pt x="92" y="511"/>
                </a:lnTo>
                <a:lnTo>
                  <a:pt x="92" y="509"/>
                </a:lnTo>
                <a:lnTo>
                  <a:pt x="90" y="509"/>
                </a:lnTo>
                <a:lnTo>
                  <a:pt x="88" y="509"/>
                </a:lnTo>
                <a:lnTo>
                  <a:pt x="88" y="511"/>
                </a:lnTo>
                <a:lnTo>
                  <a:pt x="86" y="509"/>
                </a:lnTo>
                <a:lnTo>
                  <a:pt x="84" y="509"/>
                </a:lnTo>
                <a:lnTo>
                  <a:pt x="82" y="507"/>
                </a:lnTo>
                <a:lnTo>
                  <a:pt x="80" y="505"/>
                </a:lnTo>
                <a:lnTo>
                  <a:pt x="80" y="504"/>
                </a:lnTo>
                <a:lnTo>
                  <a:pt x="69" y="492"/>
                </a:lnTo>
                <a:lnTo>
                  <a:pt x="55" y="482"/>
                </a:lnTo>
                <a:lnTo>
                  <a:pt x="48" y="473"/>
                </a:lnTo>
                <a:lnTo>
                  <a:pt x="32" y="456"/>
                </a:lnTo>
                <a:lnTo>
                  <a:pt x="19" y="442"/>
                </a:lnTo>
                <a:lnTo>
                  <a:pt x="9" y="431"/>
                </a:lnTo>
                <a:lnTo>
                  <a:pt x="0" y="419"/>
                </a:lnTo>
                <a:lnTo>
                  <a:pt x="9" y="423"/>
                </a:lnTo>
                <a:lnTo>
                  <a:pt x="23" y="427"/>
                </a:lnTo>
                <a:lnTo>
                  <a:pt x="42" y="432"/>
                </a:lnTo>
                <a:lnTo>
                  <a:pt x="63" y="438"/>
                </a:lnTo>
                <a:lnTo>
                  <a:pt x="86" y="444"/>
                </a:lnTo>
                <a:lnTo>
                  <a:pt x="107" y="452"/>
                </a:lnTo>
                <a:lnTo>
                  <a:pt x="126" y="456"/>
                </a:lnTo>
                <a:lnTo>
                  <a:pt x="146" y="463"/>
                </a:lnTo>
                <a:lnTo>
                  <a:pt x="167" y="469"/>
                </a:lnTo>
                <a:lnTo>
                  <a:pt x="190" y="475"/>
                </a:lnTo>
                <a:lnTo>
                  <a:pt x="209" y="480"/>
                </a:lnTo>
                <a:lnTo>
                  <a:pt x="228" y="486"/>
                </a:lnTo>
                <a:lnTo>
                  <a:pt x="244" y="490"/>
                </a:lnTo>
                <a:lnTo>
                  <a:pt x="259" y="496"/>
                </a:lnTo>
                <a:lnTo>
                  <a:pt x="274" y="500"/>
                </a:lnTo>
                <a:lnTo>
                  <a:pt x="292" y="505"/>
                </a:lnTo>
                <a:lnTo>
                  <a:pt x="303" y="509"/>
                </a:lnTo>
                <a:lnTo>
                  <a:pt x="311" y="507"/>
                </a:lnTo>
                <a:lnTo>
                  <a:pt x="328" y="505"/>
                </a:lnTo>
                <a:lnTo>
                  <a:pt x="351" y="504"/>
                </a:lnTo>
                <a:lnTo>
                  <a:pt x="374" y="502"/>
                </a:lnTo>
                <a:lnTo>
                  <a:pt x="397" y="500"/>
                </a:lnTo>
                <a:lnTo>
                  <a:pt x="418" y="498"/>
                </a:lnTo>
                <a:lnTo>
                  <a:pt x="438" y="496"/>
                </a:lnTo>
                <a:lnTo>
                  <a:pt x="447" y="496"/>
                </a:lnTo>
                <a:lnTo>
                  <a:pt x="449" y="496"/>
                </a:lnTo>
                <a:lnTo>
                  <a:pt x="451" y="496"/>
                </a:lnTo>
                <a:lnTo>
                  <a:pt x="453" y="496"/>
                </a:lnTo>
                <a:lnTo>
                  <a:pt x="457" y="496"/>
                </a:lnTo>
                <a:lnTo>
                  <a:pt x="461" y="496"/>
                </a:lnTo>
                <a:lnTo>
                  <a:pt x="462" y="496"/>
                </a:lnTo>
                <a:lnTo>
                  <a:pt x="464" y="496"/>
                </a:lnTo>
                <a:lnTo>
                  <a:pt x="466" y="496"/>
                </a:lnTo>
                <a:lnTo>
                  <a:pt x="468" y="496"/>
                </a:lnTo>
                <a:lnTo>
                  <a:pt x="468" y="494"/>
                </a:lnTo>
                <a:lnTo>
                  <a:pt x="474" y="494"/>
                </a:lnTo>
                <a:lnTo>
                  <a:pt x="482" y="492"/>
                </a:lnTo>
                <a:lnTo>
                  <a:pt x="493" y="492"/>
                </a:lnTo>
                <a:lnTo>
                  <a:pt x="503" y="490"/>
                </a:lnTo>
                <a:lnTo>
                  <a:pt x="510" y="490"/>
                </a:lnTo>
                <a:lnTo>
                  <a:pt x="518" y="490"/>
                </a:lnTo>
                <a:lnTo>
                  <a:pt x="534" y="494"/>
                </a:lnTo>
                <a:lnTo>
                  <a:pt x="549" y="496"/>
                </a:lnTo>
                <a:lnTo>
                  <a:pt x="566" y="500"/>
                </a:lnTo>
                <a:lnTo>
                  <a:pt x="582" y="502"/>
                </a:lnTo>
                <a:lnTo>
                  <a:pt x="593" y="504"/>
                </a:lnTo>
                <a:lnTo>
                  <a:pt x="603" y="505"/>
                </a:lnTo>
                <a:lnTo>
                  <a:pt x="606" y="507"/>
                </a:lnTo>
                <a:lnTo>
                  <a:pt x="606" y="509"/>
                </a:lnTo>
                <a:lnTo>
                  <a:pt x="610" y="509"/>
                </a:lnTo>
                <a:lnTo>
                  <a:pt x="612" y="509"/>
                </a:lnTo>
                <a:lnTo>
                  <a:pt x="614" y="511"/>
                </a:lnTo>
                <a:lnTo>
                  <a:pt x="616" y="511"/>
                </a:lnTo>
                <a:lnTo>
                  <a:pt x="618" y="509"/>
                </a:lnTo>
                <a:lnTo>
                  <a:pt x="620" y="507"/>
                </a:lnTo>
                <a:lnTo>
                  <a:pt x="622" y="507"/>
                </a:lnTo>
                <a:lnTo>
                  <a:pt x="622" y="505"/>
                </a:lnTo>
                <a:lnTo>
                  <a:pt x="624" y="505"/>
                </a:lnTo>
                <a:lnTo>
                  <a:pt x="624" y="504"/>
                </a:lnTo>
                <a:lnTo>
                  <a:pt x="622" y="502"/>
                </a:lnTo>
                <a:lnTo>
                  <a:pt x="620" y="500"/>
                </a:lnTo>
                <a:lnTo>
                  <a:pt x="620" y="498"/>
                </a:lnTo>
                <a:lnTo>
                  <a:pt x="620" y="496"/>
                </a:lnTo>
                <a:lnTo>
                  <a:pt x="622" y="496"/>
                </a:lnTo>
                <a:lnTo>
                  <a:pt x="624" y="496"/>
                </a:lnTo>
                <a:lnTo>
                  <a:pt x="622" y="494"/>
                </a:lnTo>
                <a:lnTo>
                  <a:pt x="624" y="492"/>
                </a:lnTo>
                <a:lnTo>
                  <a:pt x="626" y="490"/>
                </a:lnTo>
                <a:lnTo>
                  <a:pt x="628" y="492"/>
                </a:lnTo>
                <a:lnTo>
                  <a:pt x="630" y="492"/>
                </a:lnTo>
                <a:lnTo>
                  <a:pt x="631" y="490"/>
                </a:lnTo>
                <a:lnTo>
                  <a:pt x="633" y="490"/>
                </a:lnTo>
                <a:lnTo>
                  <a:pt x="635" y="490"/>
                </a:lnTo>
                <a:lnTo>
                  <a:pt x="637" y="488"/>
                </a:lnTo>
                <a:lnTo>
                  <a:pt x="639" y="486"/>
                </a:lnTo>
                <a:lnTo>
                  <a:pt x="639" y="484"/>
                </a:lnTo>
                <a:lnTo>
                  <a:pt x="641" y="484"/>
                </a:lnTo>
                <a:lnTo>
                  <a:pt x="643" y="482"/>
                </a:lnTo>
                <a:lnTo>
                  <a:pt x="647" y="482"/>
                </a:lnTo>
                <a:lnTo>
                  <a:pt x="649" y="482"/>
                </a:lnTo>
                <a:lnTo>
                  <a:pt x="651" y="482"/>
                </a:lnTo>
                <a:lnTo>
                  <a:pt x="653" y="482"/>
                </a:lnTo>
                <a:lnTo>
                  <a:pt x="654" y="482"/>
                </a:lnTo>
                <a:lnTo>
                  <a:pt x="656" y="482"/>
                </a:lnTo>
                <a:lnTo>
                  <a:pt x="658" y="482"/>
                </a:lnTo>
                <a:lnTo>
                  <a:pt x="660" y="480"/>
                </a:lnTo>
                <a:lnTo>
                  <a:pt x="662" y="480"/>
                </a:lnTo>
                <a:lnTo>
                  <a:pt x="664" y="479"/>
                </a:lnTo>
                <a:lnTo>
                  <a:pt x="666" y="479"/>
                </a:lnTo>
                <a:lnTo>
                  <a:pt x="668" y="479"/>
                </a:lnTo>
                <a:lnTo>
                  <a:pt x="672" y="479"/>
                </a:lnTo>
                <a:lnTo>
                  <a:pt x="674" y="479"/>
                </a:lnTo>
                <a:lnTo>
                  <a:pt x="676" y="477"/>
                </a:lnTo>
                <a:lnTo>
                  <a:pt x="678" y="479"/>
                </a:lnTo>
                <a:lnTo>
                  <a:pt x="678" y="477"/>
                </a:lnTo>
                <a:lnTo>
                  <a:pt x="681" y="477"/>
                </a:lnTo>
                <a:lnTo>
                  <a:pt x="681" y="475"/>
                </a:lnTo>
                <a:lnTo>
                  <a:pt x="683" y="475"/>
                </a:lnTo>
                <a:lnTo>
                  <a:pt x="685" y="475"/>
                </a:lnTo>
                <a:lnTo>
                  <a:pt x="689" y="475"/>
                </a:lnTo>
                <a:lnTo>
                  <a:pt x="691" y="473"/>
                </a:lnTo>
                <a:lnTo>
                  <a:pt x="695" y="473"/>
                </a:lnTo>
                <a:lnTo>
                  <a:pt x="695" y="471"/>
                </a:lnTo>
                <a:lnTo>
                  <a:pt x="697" y="471"/>
                </a:lnTo>
                <a:lnTo>
                  <a:pt x="699" y="471"/>
                </a:lnTo>
                <a:lnTo>
                  <a:pt x="701" y="471"/>
                </a:lnTo>
                <a:lnTo>
                  <a:pt x="712" y="473"/>
                </a:lnTo>
                <a:lnTo>
                  <a:pt x="726" y="475"/>
                </a:lnTo>
                <a:lnTo>
                  <a:pt x="743" y="477"/>
                </a:lnTo>
                <a:lnTo>
                  <a:pt x="760" y="479"/>
                </a:lnTo>
                <a:lnTo>
                  <a:pt x="779" y="480"/>
                </a:lnTo>
                <a:lnTo>
                  <a:pt x="793" y="482"/>
                </a:lnTo>
                <a:lnTo>
                  <a:pt x="800" y="480"/>
                </a:lnTo>
                <a:lnTo>
                  <a:pt x="818" y="475"/>
                </a:lnTo>
                <a:lnTo>
                  <a:pt x="835" y="471"/>
                </a:lnTo>
                <a:lnTo>
                  <a:pt x="856" y="465"/>
                </a:lnTo>
                <a:lnTo>
                  <a:pt x="873" y="461"/>
                </a:lnTo>
                <a:lnTo>
                  <a:pt x="893" y="456"/>
                </a:lnTo>
                <a:lnTo>
                  <a:pt x="914" y="450"/>
                </a:lnTo>
                <a:lnTo>
                  <a:pt x="931" y="444"/>
                </a:lnTo>
                <a:lnTo>
                  <a:pt x="950" y="440"/>
                </a:lnTo>
                <a:lnTo>
                  <a:pt x="971" y="434"/>
                </a:lnTo>
                <a:lnTo>
                  <a:pt x="992" y="429"/>
                </a:lnTo>
                <a:lnTo>
                  <a:pt x="1010" y="423"/>
                </a:lnTo>
                <a:lnTo>
                  <a:pt x="1019" y="421"/>
                </a:lnTo>
                <a:lnTo>
                  <a:pt x="1019" y="419"/>
                </a:lnTo>
                <a:lnTo>
                  <a:pt x="1021" y="419"/>
                </a:lnTo>
                <a:lnTo>
                  <a:pt x="1023" y="417"/>
                </a:lnTo>
                <a:lnTo>
                  <a:pt x="1025" y="415"/>
                </a:lnTo>
                <a:lnTo>
                  <a:pt x="1025" y="413"/>
                </a:lnTo>
                <a:lnTo>
                  <a:pt x="1027" y="411"/>
                </a:lnTo>
                <a:lnTo>
                  <a:pt x="1031" y="409"/>
                </a:lnTo>
                <a:lnTo>
                  <a:pt x="1033" y="407"/>
                </a:lnTo>
                <a:lnTo>
                  <a:pt x="1035" y="406"/>
                </a:lnTo>
                <a:lnTo>
                  <a:pt x="1037" y="402"/>
                </a:lnTo>
                <a:lnTo>
                  <a:pt x="1038" y="402"/>
                </a:lnTo>
                <a:lnTo>
                  <a:pt x="1040" y="400"/>
                </a:lnTo>
                <a:lnTo>
                  <a:pt x="1040" y="398"/>
                </a:lnTo>
                <a:lnTo>
                  <a:pt x="1035" y="394"/>
                </a:lnTo>
                <a:lnTo>
                  <a:pt x="1027" y="390"/>
                </a:lnTo>
                <a:lnTo>
                  <a:pt x="1021" y="384"/>
                </a:lnTo>
                <a:lnTo>
                  <a:pt x="1014" y="381"/>
                </a:lnTo>
                <a:lnTo>
                  <a:pt x="1014" y="379"/>
                </a:lnTo>
                <a:lnTo>
                  <a:pt x="1015" y="379"/>
                </a:lnTo>
                <a:lnTo>
                  <a:pt x="1017" y="377"/>
                </a:lnTo>
                <a:lnTo>
                  <a:pt x="1019" y="375"/>
                </a:lnTo>
                <a:lnTo>
                  <a:pt x="1019" y="373"/>
                </a:lnTo>
                <a:lnTo>
                  <a:pt x="1019" y="371"/>
                </a:lnTo>
                <a:lnTo>
                  <a:pt x="1021" y="369"/>
                </a:lnTo>
                <a:lnTo>
                  <a:pt x="1023" y="367"/>
                </a:lnTo>
                <a:lnTo>
                  <a:pt x="1023" y="365"/>
                </a:lnTo>
                <a:lnTo>
                  <a:pt x="1025" y="363"/>
                </a:lnTo>
                <a:lnTo>
                  <a:pt x="1025" y="361"/>
                </a:lnTo>
                <a:lnTo>
                  <a:pt x="1025" y="359"/>
                </a:lnTo>
                <a:lnTo>
                  <a:pt x="1027" y="358"/>
                </a:lnTo>
                <a:lnTo>
                  <a:pt x="1027" y="354"/>
                </a:lnTo>
                <a:lnTo>
                  <a:pt x="1029" y="354"/>
                </a:lnTo>
                <a:lnTo>
                  <a:pt x="1031" y="352"/>
                </a:lnTo>
                <a:lnTo>
                  <a:pt x="1031" y="350"/>
                </a:lnTo>
                <a:lnTo>
                  <a:pt x="1031" y="348"/>
                </a:lnTo>
                <a:lnTo>
                  <a:pt x="1033" y="346"/>
                </a:lnTo>
                <a:lnTo>
                  <a:pt x="1033" y="344"/>
                </a:lnTo>
                <a:lnTo>
                  <a:pt x="1033" y="340"/>
                </a:lnTo>
                <a:lnTo>
                  <a:pt x="1033" y="338"/>
                </a:lnTo>
                <a:lnTo>
                  <a:pt x="1035" y="334"/>
                </a:lnTo>
                <a:lnTo>
                  <a:pt x="1035" y="333"/>
                </a:lnTo>
                <a:lnTo>
                  <a:pt x="1035" y="329"/>
                </a:lnTo>
                <a:lnTo>
                  <a:pt x="1035" y="327"/>
                </a:lnTo>
                <a:lnTo>
                  <a:pt x="1035" y="325"/>
                </a:lnTo>
                <a:lnTo>
                  <a:pt x="1037" y="325"/>
                </a:lnTo>
                <a:lnTo>
                  <a:pt x="1035" y="319"/>
                </a:lnTo>
                <a:lnTo>
                  <a:pt x="1037" y="319"/>
                </a:lnTo>
                <a:lnTo>
                  <a:pt x="1038" y="317"/>
                </a:lnTo>
                <a:lnTo>
                  <a:pt x="1038" y="315"/>
                </a:lnTo>
                <a:lnTo>
                  <a:pt x="1040" y="313"/>
                </a:lnTo>
                <a:lnTo>
                  <a:pt x="1038" y="311"/>
                </a:lnTo>
                <a:lnTo>
                  <a:pt x="1037" y="310"/>
                </a:lnTo>
                <a:lnTo>
                  <a:pt x="1035" y="310"/>
                </a:lnTo>
                <a:lnTo>
                  <a:pt x="1035" y="308"/>
                </a:lnTo>
                <a:lnTo>
                  <a:pt x="1037" y="308"/>
                </a:lnTo>
                <a:lnTo>
                  <a:pt x="1037" y="306"/>
                </a:lnTo>
                <a:lnTo>
                  <a:pt x="1038" y="304"/>
                </a:lnTo>
                <a:lnTo>
                  <a:pt x="1038" y="302"/>
                </a:lnTo>
                <a:lnTo>
                  <a:pt x="1037" y="302"/>
                </a:lnTo>
                <a:lnTo>
                  <a:pt x="1035" y="300"/>
                </a:lnTo>
                <a:lnTo>
                  <a:pt x="1033" y="298"/>
                </a:lnTo>
                <a:lnTo>
                  <a:pt x="1031" y="298"/>
                </a:lnTo>
                <a:lnTo>
                  <a:pt x="1029" y="298"/>
                </a:lnTo>
                <a:lnTo>
                  <a:pt x="1029" y="296"/>
                </a:lnTo>
                <a:lnTo>
                  <a:pt x="1027" y="296"/>
                </a:lnTo>
                <a:lnTo>
                  <a:pt x="1025" y="294"/>
                </a:lnTo>
                <a:lnTo>
                  <a:pt x="1025" y="292"/>
                </a:lnTo>
                <a:lnTo>
                  <a:pt x="1027" y="288"/>
                </a:lnTo>
                <a:lnTo>
                  <a:pt x="1023" y="285"/>
                </a:lnTo>
                <a:lnTo>
                  <a:pt x="1025" y="285"/>
                </a:lnTo>
                <a:lnTo>
                  <a:pt x="1027" y="281"/>
                </a:lnTo>
                <a:lnTo>
                  <a:pt x="1029" y="273"/>
                </a:lnTo>
                <a:lnTo>
                  <a:pt x="1031" y="265"/>
                </a:lnTo>
                <a:lnTo>
                  <a:pt x="1033" y="258"/>
                </a:lnTo>
                <a:lnTo>
                  <a:pt x="1035" y="250"/>
                </a:lnTo>
                <a:lnTo>
                  <a:pt x="1037" y="242"/>
                </a:lnTo>
                <a:lnTo>
                  <a:pt x="1038" y="235"/>
                </a:lnTo>
                <a:lnTo>
                  <a:pt x="1040" y="229"/>
                </a:lnTo>
                <a:lnTo>
                  <a:pt x="1042" y="221"/>
                </a:lnTo>
                <a:lnTo>
                  <a:pt x="1044" y="213"/>
                </a:lnTo>
                <a:lnTo>
                  <a:pt x="1052" y="212"/>
                </a:lnTo>
                <a:lnTo>
                  <a:pt x="1056" y="212"/>
                </a:lnTo>
                <a:lnTo>
                  <a:pt x="1062" y="210"/>
                </a:lnTo>
                <a:lnTo>
                  <a:pt x="1071" y="210"/>
                </a:lnTo>
                <a:lnTo>
                  <a:pt x="1081" y="208"/>
                </a:lnTo>
                <a:lnTo>
                  <a:pt x="1083" y="206"/>
                </a:lnTo>
                <a:lnTo>
                  <a:pt x="1086" y="202"/>
                </a:lnTo>
                <a:lnTo>
                  <a:pt x="1090" y="196"/>
                </a:lnTo>
                <a:lnTo>
                  <a:pt x="1096" y="194"/>
                </a:lnTo>
                <a:lnTo>
                  <a:pt x="1098" y="190"/>
                </a:lnTo>
                <a:lnTo>
                  <a:pt x="1100" y="190"/>
                </a:lnTo>
                <a:lnTo>
                  <a:pt x="1102" y="189"/>
                </a:lnTo>
                <a:lnTo>
                  <a:pt x="1100" y="189"/>
                </a:lnTo>
                <a:lnTo>
                  <a:pt x="1102" y="185"/>
                </a:lnTo>
                <a:lnTo>
                  <a:pt x="1102" y="183"/>
                </a:lnTo>
                <a:lnTo>
                  <a:pt x="1102" y="181"/>
                </a:lnTo>
                <a:lnTo>
                  <a:pt x="1104" y="179"/>
                </a:lnTo>
                <a:lnTo>
                  <a:pt x="1104" y="177"/>
                </a:lnTo>
                <a:lnTo>
                  <a:pt x="1106" y="175"/>
                </a:lnTo>
                <a:lnTo>
                  <a:pt x="1106" y="173"/>
                </a:lnTo>
                <a:lnTo>
                  <a:pt x="1106" y="171"/>
                </a:lnTo>
                <a:lnTo>
                  <a:pt x="1106" y="167"/>
                </a:lnTo>
                <a:lnTo>
                  <a:pt x="1108" y="167"/>
                </a:lnTo>
                <a:lnTo>
                  <a:pt x="1110" y="165"/>
                </a:lnTo>
                <a:lnTo>
                  <a:pt x="1110" y="164"/>
                </a:lnTo>
                <a:lnTo>
                  <a:pt x="1111" y="164"/>
                </a:lnTo>
                <a:lnTo>
                  <a:pt x="1113" y="164"/>
                </a:lnTo>
                <a:lnTo>
                  <a:pt x="1115" y="165"/>
                </a:lnTo>
                <a:lnTo>
                  <a:pt x="1117" y="165"/>
                </a:lnTo>
                <a:lnTo>
                  <a:pt x="1117" y="164"/>
                </a:lnTo>
                <a:lnTo>
                  <a:pt x="1119" y="164"/>
                </a:lnTo>
                <a:lnTo>
                  <a:pt x="1121" y="164"/>
                </a:lnTo>
                <a:lnTo>
                  <a:pt x="1123" y="162"/>
                </a:lnTo>
                <a:lnTo>
                  <a:pt x="1125" y="162"/>
                </a:lnTo>
                <a:lnTo>
                  <a:pt x="1125" y="158"/>
                </a:lnTo>
                <a:lnTo>
                  <a:pt x="1127" y="158"/>
                </a:lnTo>
                <a:lnTo>
                  <a:pt x="1127" y="156"/>
                </a:lnTo>
                <a:lnTo>
                  <a:pt x="1129" y="154"/>
                </a:lnTo>
                <a:lnTo>
                  <a:pt x="1133" y="152"/>
                </a:lnTo>
                <a:lnTo>
                  <a:pt x="1136" y="150"/>
                </a:lnTo>
                <a:lnTo>
                  <a:pt x="1142" y="148"/>
                </a:lnTo>
                <a:lnTo>
                  <a:pt x="1144" y="148"/>
                </a:lnTo>
                <a:lnTo>
                  <a:pt x="1152" y="144"/>
                </a:lnTo>
                <a:lnTo>
                  <a:pt x="1154" y="144"/>
                </a:lnTo>
                <a:lnTo>
                  <a:pt x="1154" y="146"/>
                </a:lnTo>
                <a:lnTo>
                  <a:pt x="1156" y="144"/>
                </a:lnTo>
                <a:lnTo>
                  <a:pt x="1159" y="144"/>
                </a:lnTo>
                <a:lnTo>
                  <a:pt x="1163" y="146"/>
                </a:lnTo>
                <a:lnTo>
                  <a:pt x="1165" y="144"/>
                </a:lnTo>
                <a:lnTo>
                  <a:pt x="1167" y="144"/>
                </a:lnTo>
                <a:lnTo>
                  <a:pt x="1167" y="146"/>
                </a:lnTo>
                <a:lnTo>
                  <a:pt x="1169" y="146"/>
                </a:lnTo>
                <a:lnTo>
                  <a:pt x="1171" y="150"/>
                </a:lnTo>
                <a:lnTo>
                  <a:pt x="1169" y="152"/>
                </a:lnTo>
                <a:lnTo>
                  <a:pt x="1165" y="156"/>
                </a:lnTo>
                <a:lnTo>
                  <a:pt x="1165" y="158"/>
                </a:lnTo>
                <a:lnTo>
                  <a:pt x="1167" y="158"/>
                </a:lnTo>
                <a:lnTo>
                  <a:pt x="1169" y="158"/>
                </a:lnTo>
                <a:lnTo>
                  <a:pt x="1171" y="158"/>
                </a:lnTo>
                <a:lnTo>
                  <a:pt x="1169" y="160"/>
                </a:lnTo>
                <a:lnTo>
                  <a:pt x="1171" y="162"/>
                </a:lnTo>
                <a:lnTo>
                  <a:pt x="1175" y="162"/>
                </a:lnTo>
                <a:lnTo>
                  <a:pt x="1179" y="160"/>
                </a:lnTo>
                <a:lnTo>
                  <a:pt x="1181" y="160"/>
                </a:lnTo>
                <a:lnTo>
                  <a:pt x="1184" y="158"/>
                </a:lnTo>
                <a:lnTo>
                  <a:pt x="1186" y="158"/>
                </a:lnTo>
                <a:lnTo>
                  <a:pt x="1188" y="158"/>
                </a:lnTo>
                <a:lnTo>
                  <a:pt x="1188" y="156"/>
                </a:lnTo>
                <a:lnTo>
                  <a:pt x="1190" y="156"/>
                </a:lnTo>
                <a:lnTo>
                  <a:pt x="1190" y="158"/>
                </a:lnTo>
                <a:lnTo>
                  <a:pt x="1192" y="158"/>
                </a:lnTo>
                <a:lnTo>
                  <a:pt x="1194" y="162"/>
                </a:lnTo>
                <a:lnTo>
                  <a:pt x="1196" y="162"/>
                </a:lnTo>
                <a:lnTo>
                  <a:pt x="1200" y="162"/>
                </a:lnTo>
                <a:lnTo>
                  <a:pt x="1206" y="164"/>
                </a:lnTo>
                <a:lnTo>
                  <a:pt x="1209" y="164"/>
                </a:lnTo>
                <a:lnTo>
                  <a:pt x="1209" y="165"/>
                </a:lnTo>
                <a:lnTo>
                  <a:pt x="1213" y="165"/>
                </a:lnTo>
                <a:lnTo>
                  <a:pt x="1215" y="164"/>
                </a:lnTo>
                <a:lnTo>
                  <a:pt x="1217" y="164"/>
                </a:lnTo>
                <a:lnTo>
                  <a:pt x="1219" y="164"/>
                </a:lnTo>
                <a:lnTo>
                  <a:pt x="1219" y="165"/>
                </a:lnTo>
                <a:lnTo>
                  <a:pt x="1221" y="165"/>
                </a:lnTo>
                <a:lnTo>
                  <a:pt x="1221" y="164"/>
                </a:lnTo>
                <a:lnTo>
                  <a:pt x="1223" y="164"/>
                </a:lnTo>
                <a:lnTo>
                  <a:pt x="1223" y="165"/>
                </a:lnTo>
                <a:lnTo>
                  <a:pt x="1223" y="164"/>
                </a:lnTo>
                <a:lnTo>
                  <a:pt x="1225" y="164"/>
                </a:lnTo>
                <a:lnTo>
                  <a:pt x="1227" y="164"/>
                </a:lnTo>
                <a:lnTo>
                  <a:pt x="1229" y="164"/>
                </a:lnTo>
                <a:lnTo>
                  <a:pt x="1231" y="164"/>
                </a:lnTo>
                <a:lnTo>
                  <a:pt x="1232" y="164"/>
                </a:lnTo>
                <a:lnTo>
                  <a:pt x="1234" y="164"/>
                </a:lnTo>
                <a:lnTo>
                  <a:pt x="1236" y="164"/>
                </a:lnTo>
                <a:lnTo>
                  <a:pt x="1236" y="162"/>
                </a:lnTo>
                <a:lnTo>
                  <a:pt x="1238" y="162"/>
                </a:lnTo>
                <a:lnTo>
                  <a:pt x="1240" y="162"/>
                </a:lnTo>
                <a:lnTo>
                  <a:pt x="1242" y="160"/>
                </a:lnTo>
                <a:lnTo>
                  <a:pt x="1244" y="160"/>
                </a:lnTo>
                <a:lnTo>
                  <a:pt x="1246" y="160"/>
                </a:lnTo>
                <a:lnTo>
                  <a:pt x="1250" y="158"/>
                </a:lnTo>
                <a:lnTo>
                  <a:pt x="1252" y="158"/>
                </a:lnTo>
                <a:lnTo>
                  <a:pt x="1252" y="160"/>
                </a:lnTo>
                <a:lnTo>
                  <a:pt x="1254" y="158"/>
                </a:lnTo>
                <a:lnTo>
                  <a:pt x="1255" y="158"/>
                </a:lnTo>
                <a:lnTo>
                  <a:pt x="1257" y="156"/>
                </a:lnTo>
                <a:lnTo>
                  <a:pt x="1261" y="156"/>
                </a:lnTo>
                <a:lnTo>
                  <a:pt x="1265" y="154"/>
                </a:lnTo>
                <a:lnTo>
                  <a:pt x="1267" y="154"/>
                </a:lnTo>
                <a:lnTo>
                  <a:pt x="1269" y="152"/>
                </a:lnTo>
                <a:lnTo>
                  <a:pt x="1271" y="152"/>
                </a:lnTo>
                <a:lnTo>
                  <a:pt x="1273" y="152"/>
                </a:lnTo>
                <a:lnTo>
                  <a:pt x="1275" y="152"/>
                </a:lnTo>
                <a:lnTo>
                  <a:pt x="1277" y="152"/>
                </a:lnTo>
                <a:lnTo>
                  <a:pt x="1279" y="152"/>
                </a:lnTo>
                <a:lnTo>
                  <a:pt x="1280" y="150"/>
                </a:lnTo>
                <a:lnTo>
                  <a:pt x="1282" y="150"/>
                </a:lnTo>
                <a:lnTo>
                  <a:pt x="1284" y="150"/>
                </a:lnTo>
                <a:lnTo>
                  <a:pt x="1288" y="148"/>
                </a:lnTo>
                <a:lnTo>
                  <a:pt x="1288" y="146"/>
                </a:lnTo>
                <a:lnTo>
                  <a:pt x="1292" y="144"/>
                </a:lnTo>
                <a:lnTo>
                  <a:pt x="1298" y="142"/>
                </a:lnTo>
                <a:lnTo>
                  <a:pt x="1300" y="140"/>
                </a:lnTo>
                <a:lnTo>
                  <a:pt x="1302" y="142"/>
                </a:lnTo>
                <a:lnTo>
                  <a:pt x="1305" y="142"/>
                </a:lnTo>
                <a:lnTo>
                  <a:pt x="1309" y="140"/>
                </a:lnTo>
                <a:lnTo>
                  <a:pt x="1309" y="139"/>
                </a:lnTo>
                <a:lnTo>
                  <a:pt x="1311" y="131"/>
                </a:lnTo>
                <a:lnTo>
                  <a:pt x="1309" y="127"/>
                </a:lnTo>
                <a:lnTo>
                  <a:pt x="1302" y="125"/>
                </a:lnTo>
                <a:lnTo>
                  <a:pt x="1282" y="129"/>
                </a:lnTo>
                <a:lnTo>
                  <a:pt x="1282" y="127"/>
                </a:lnTo>
                <a:lnTo>
                  <a:pt x="1280" y="127"/>
                </a:lnTo>
                <a:lnTo>
                  <a:pt x="1279" y="123"/>
                </a:lnTo>
                <a:lnTo>
                  <a:pt x="1277" y="125"/>
                </a:lnTo>
                <a:lnTo>
                  <a:pt x="1275" y="123"/>
                </a:lnTo>
                <a:lnTo>
                  <a:pt x="1275" y="117"/>
                </a:lnTo>
                <a:lnTo>
                  <a:pt x="1273" y="114"/>
                </a:lnTo>
                <a:lnTo>
                  <a:pt x="1271" y="114"/>
                </a:lnTo>
                <a:lnTo>
                  <a:pt x="1273" y="112"/>
                </a:lnTo>
                <a:lnTo>
                  <a:pt x="1271" y="110"/>
                </a:lnTo>
                <a:lnTo>
                  <a:pt x="1271" y="108"/>
                </a:lnTo>
                <a:lnTo>
                  <a:pt x="1267" y="104"/>
                </a:lnTo>
                <a:lnTo>
                  <a:pt x="1269" y="104"/>
                </a:lnTo>
                <a:lnTo>
                  <a:pt x="1271" y="104"/>
                </a:lnTo>
                <a:lnTo>
                  <a:pt x="1273" y="104"/>
                </a:lnTo>
                <a:lnTo>
                  <a:pt x="1279" y="104"/>
                </a:lnTo>
                <a:lnTo>
                  <a:pt x="1280" y="104"/>
                </a:lnTo>
                <a:lnTo>
                  <a:pt x="1280" y="102"/>
                </a:lnTo>
                <a:lnTo>
                  <a:pt x="1284" y="104"/>
                </a:lnTo>
                <a:lnTo>
                  <a:pt x="1284" y="106"/>
                </a:lnTo>
                <a:lnTo>
                  <a:pt x="1288" y="106"/>
                </a:lnTo>
                <a:lnTo>
                  <a:pt x="1288" y="104"/>
                </a:lnTo>
                <a:lnTo>
                  <a:pt x="1292" y="106"/>
                </a:lnTo>
                <a:lnTo>
                  <a:pt x="1296" y="106"/>
                </a:lnTo>
                <a:lnTo>
                  <a:pt x="1296" y="104"/>
                </a:lnTo>
                <a:lnTo>
                  <a:pt x="1300" y="104"/>
                </a:lnTo>
                <a:lnTo>
                  <a:pt x="1302" y="102"/>
                </a:lnTo>
                <a:lnTo>
                  <a:pt x="1303" y="98"/>
                </a:lnTo>
                <a:lnTo>
                  <a:pt x="1309" y="96"/>
                </a:lnTo>
                <a:lnTo>
                  <a:pt x="1313" y="94"/>
                </a:lnTo>
                <a:lnTo>
                  <a:pt x="1313" y="92"/>
                </a:lnTo>
                <a:lnTo>
                  <a:pt x="1315" y="91"/>
                </a:lnTo>
                <a:lnTo>
                  <a:pt x="1317" y="89"/>
                </a:lnTo>
                <a:lnTo>
                  <a:pt x="1323" y="85"/>
                </a:lnTo>
                <a:lnTo>
                  <a:pt x="1328" y="83"/>
                </a:lnTo>
                <a:lnTo>
                  <a:pt x="1332" y="85"/>
                </a:lnTo>
                <a:lnTo>
                  <a:pt x="1334" y="83"/>
                </a:lnTo>
                <a:lnTo>
                  <a:pt x="1338" y="83"/>
                </a:lnTo>
                <a:lnTo>
                  <a:pt x="1342" y="83"/>
                </a:lnTo>
                <a:lnTo>
                  <a:pt x="1344" y="83"/>
                </a:lnTo>
                <a:lnTo>
                  <a:pt x="1350" y="79"/>
                </a:lnTo>
                <a:lnTo>
                  <a:pt x="1351" y="79"/>
                </a:lnTo>
                <a:lnTo>
                  <a:pt x="1355" y="75"/>
                </a:lnTo>
                <a:lnTo>
                  <a:pt x="1359" y="73"/>
                </a:lnTo>
                <a:lnTo>
                  <a:pt x="1363" y="71"/>
                </a:lnTo>
                <a:lnTo>
                  <a:pt x="1363" y="68"/>
                </a:lnTo>
                <a:lnTo>
                  <a:pt x="1369" y="62"/>
                </a:lnTo>
                <a:lnTo>
                  <a:pt x="1371" y="62"/>
                </a:lnTo>
                <a:lnTo>
                  <a:pt x="1371" y="60"/>
                </a:lnTo>
                <a:lnTo>
                  <a:pt x="1378" y="50"/>
                </a:lnTo>
                <a:lnTo>
                  <a:pt x="1382" y="44"/>
                </a:lnTo>
                <a:lnTo>
                  <a:pt x="1384" y="48"/>
                </a:lnTo>
                <a:lnTo>
                  <a:pt x="1399" y="52"/>
                </a:lnTo>
                <a:lnTo>
                  <a:pt x="1398" y="54"/>
                </a:lnTo>
                <a:lnTo>
                  <a:pt x="1403" y="60"/>
                </a:lnTo>
                <a:lnTo>
                  <a:pt x="1417" y="60"/>
                </a:lnTo>
                <a:lnTo>
                  <a:pt x="1426" y="60"/>
                </a:lnTo>
                <a:lnTo>
                  <a:pt x="1430" y="60"/>
                </a:lnTo>
                <a:lnTo>
                  <a:pt x="1432" y="62"/>
                </a:lnTo>
                <a:lnTo>
                  <a:pt x="1436" y="64"/>
                </a:lnTo>
                <a:lnTo>
                  <a:pt x="1438" y="64"/>
                </a:lnTo>
                <a:lnTo>
                  <a:pt x="1440" y="64"/>
                </a:lnTo>
                <a:lnTo>
                  <a:pt x="1444" y="64"/>
                </a:lnTo>
                <a:lnTo>
                  <a:pt x="1447" y="64"/>
                </a:lnTo>
                <a:lnTo>
                  <a:pt x="1449" y="66"/>
                </a:lnTo>
                <a:lnTo>
                  <a:pt x="1451" y="66"/>
                </a:lnTo>
                <a:lnTo>
                  <a:pt x="1453" y="68"/>
                </a:lnTo>
                <a:lnTo>
                  <a:pt x="1457" y="68"/>
                </a:lnTo>
                <a:lnTo>
                  <a:pt x="1461" y="60"/>
                </a:lnTo>
                <a:lnTo>
                  <a:pt x="1451" y="60"/>
                </a:lnTo>
                <a:lnTo>
                  <a:pt x="1446" y="60"/>
                </a:lnTo>
                <a:lnTo>
                  <a:pt x="1444" y="60"/>
                </a:lnTo>
                <a:lnTo>
                  <a:pt x="1440" y="62"/>
                </a:lnTo>
                <a:lnTo>
                  <a:pt x="1438" y="62"/>
                </a:lnTo>
                <a:lnTo>
                  <a:pt x="1436" y="60"/>
                </a:lnTo>
                <a:lnTo>
                  <a:pt x="1434" y="60"/>
                </a:lnTo>
                <a:lnTo>
                  <a:pt x="1432" y="60"/>
                </a:lnTo>
                <a:lnTo>
                  <a:pt x="1432" y="58"/>
                </a:lnTo>
                <a:lnTo>
                  <a:pt x="1440" y="56"/>
                </a:lnTo>
                <a:lnTo>
                  <a:pt x="1449" y="50"/>
                </a:lnTo>
                <a:lnTo>
                  <a:pt x="1459" y="44"/>
                </a:lnTo>
                <a:lnTo>
                  <a:pt x="1471" y="56"/>
                </a:lnTo>
                <a:lnTo>
                  <a:pt x="1484" y="58"/>
                </a:lnTo>
                <a:lnTo>
                  <a:pt x="1486" y="69"/>
                </a:lnTo>
                <a:lnTo>
                  <a:pt x="1488" y="71"/>
                </a:lnTo>
                <a:lnTo>
                  <a:pt x="1494" y="77"/>
                </a:lnTo>
                <a:lnTo>
                  <a:pt x="1497" y="77"/>
                </a:lnTo>
                <a:lnTo>
                  <a:pt x="1497" y="79"/>
                </a:lnTo>
                <a:lnTo>
                  <a:pt x="1499" y="85"/>
                </a:lnTo>
                <a:lnTo>
                  <a:pt x="1501" y="85"/>
                </a:lnTo>
                <a:lnTo>
                  <a:pt x="1501" y="87"/>
                </a:lnTo>
                <a:lnTo>
                  <a:pt x="1503" y="87"/>
                </a:lnTo>
                <a:lnTo>
                  <a:pt x="1505" y="87"/>
                </a:lnTo>
                <a:lnTo>
                  <a:pt x="1507" y="89"/>
                </a:lnTo>
                <a:lnTo>
                  <a:pt x="1509" y="89"/>
                </a:lnTo>
                <a:lnTo>
                  <a:pt x="1511" y="91"/>
                </a:lnTo>
                <a:lnTo>
                  <a:pt x="1513" y="91"/>
                </a:lnTo>
                <a:lnTo>
                  <a:pt x="1515" y="89"/>
                </a:lnTo>
                <a:lnTo>
                  <a:pt x="1517" y="89"/>
                </a:lnTo>
                <a:lnTo>
                  <a:pt x="1519" y="89"/>
                </a:lnTo>
                <a:lnTo>
                  <a:pt x="1520" y="89"/>
                </a:lnTo>
                <a:lnTo>
                  <a:pt x="1522" y="91"/>
                </a:lnTo>
                <a:lnTo>
                  <a:pt x="1526" y="89"/>
                </a:lnTo>
                <a:lnTo>
                  <a:pt x="1532" y="81"/>
                </a:lnTo>
                <a:lnTo>
                  <a:pt x="1534" y="81"/>
                </a:lnTo>
                <a:lnTo>
                  <a:pt x="1534" y="83"/>
                </a:lnTo>
                <a:lnTo>
                  <a:pt x="1538" y="83"/>
                </a:lnTo>
                <a:lnTo>
                  <a:pt x="1538" y="85"/>
                </a:lnTo>
                <a:lnTo>
                  <a:pt x="1543" y="83"/>
                </a:lnTo>
                <a:lnTo>
                  <a:pt x="1543" y="81"/>
                </a:lnTo>
                <a:lnTo>
                  <a:pt x="1547" y="79"/>
                </a:lnTo>
                <a:lnTo>
                  <a:pt x="1553" y="75"/>
                </a:lnTo>
                <a:lnTo>
                  <a:pt x="1555" y="71"/>
                </a:lnTo>
                <a:lnTo>
                  <a:pt x="1561" y="71"/>
                </a:lnTo>
                <a:lnTo>
                  <a:pt x="1561" y="69"/>
                </a:lnTo>
                <a:lnTo>
                  <a:pt x="1561" y="68"/>
                </a:lnTo>
                <a:lnTo>
                  <a:pt x="1563" y="68"/>
                </a:lnTo>
                <a:lnTo>
                  <a:pt x="1565" y="62"/>
                </a:lnTo>
                <a:lnTo>
                  <a:pt x="1567" y="60"/>
                </a:lnTo>
                <a:lnTo>
                  <a:pt x="1568" y="58"/>
                </a:lnTo>
                <a:lnTo>
                  <a:pt x="1568" y="54"/>
                </a:lnTo>
                <a:lnTo>
                  <a:pt x="1570" y="52"/>
                </a:lnTo>
                <a:lnTo>
                  <a:pt x="1572" y="52"/>
                </a:lnTo>
                <a:lnTo>
                  <a:pt x="1572" y="50"/>
                </a:lnTo>
                <a:lnTo>
                  <a:pt x="1574" y="46"/>
                </a:lnTo>
                <a:lnTo>
                  <a:pt x="1576" y="43"/>
                </a:lnTo>
                <a:lnTo>
                  <a:pt x="1576" y="41"/>
                </a:lnTo>
                <a:lnTo>
                  <a:pt x="1578" y="41"/>
                </a:lnTo>
                <a:lnTo>
                  <a:pt x="1580" y="41"/>
                </a:lnTo>
                <a:lnTo>
                  <a:pt x="1582" y="41"/>
                </a:lnTo>
                <a:lnTo>
                  <a:pt x="1582" y="39"/>
                </a:lnTo>
                <a:lnTo>
                  <a:pt x="1584" y="39"/>
                </a:lnTo>
                <a:lnTo>
                  <a:pt x="1584" y="37"/>
                </a:lnTo>
                <a:lnTo>
                  <a:pt x="1586" y="37"/>
                </a:lnTo>
                <a:lnTo>
                  <a:pt x="1588" y="37"/>
                </a:lnTo>
                <a:lnTo>
                  <a:pt x="1590" y="33"/>
                </a:lnTo>
                <a:lnTo>
                  <a:pt x="1591" y="31"/>
                </a:lnTo>
                <a:lnTo>
                  <a:pt x="1593" y="31"/>
                </a:lnTo>
                <a:lnTo>
                  <a:pt x="1593" y="29"/>
                </a:lnTo>
                <a:lnTo>
                  <a:pt x="1597" y="29"/>
                </a:lnTo>
                <a:lnTo>
                  <a:pt x="1601" y="27"/>
                </a:lnTo>
                <a:lnTo>
                  <a:pt x="1601" y="25"/>
                </a:lnTo>
                <a:lnTo>
                  <a:pt x="1605" y="25"/>
                </a:lnTo>
                <a:lnTo>
                  <a:pt x="1607" y="25"/>
                </a:lnTo>
                <a:lnTo>
                  <a:pt x="1609" y="25"/>
                </a:lnTo>
                <a:lnTo>
                  <a:pt x="1611" y="25"/>
                </a:lnTo>
                <a:lnTo>
                  <a:pt x="1613" y="25"/>
                </a:lnTo>
                <a:lnTo>
                  <a:pt x="1615" y="25"/>
                </a:lnTo>
                <a:lnTo>
                  <a:pt x="1616" y="25"/>
                </a:lnTo>
                <a:lnTo>
                  <a:pt x="1618" y="25"/>
                </a:lnTo>
                <a:lnTo>
                  <a:pt x="1620" y="25"/>
                </a:lnTo>
                <a:lnTo>
                  <a:pt x="1622" y="25"/>
                </a:lnTo>
                <a:lnTo>
                  <a:pt x="1624" y="25"/>
                </a:lnTo>
                <a:lnTo>
                  <a:pt x="1626" y="25"/>
                </a:lnTo>
                <a:lnTo>
                  <a:pt x="1628" y="25"/>
                </a:lnTo>
                <a:lnTo>
                  <a:pt x="1630" y="25"/>
                </a:lnTo>
                <a:lnTo>
                  <a:pt x="1632" y="25"/>
                </a:lnTo>
                <a:lnTo>
                  <a:pt x="1634" y="23"/>
                </a:lnTo>
                <a:lnTo>
                  <a:pt x="1636" y="23"/>
                </a:lnTo>
                <a:lnTo>
                  <a:pt x="1638" y="25"/>
                </a:lnTo>
                <a:lnTo>
                  <a:pt x="1639" y="25"/>
                </a:lnTo>
                <a:lnTo>
                  <a:pt x="1641" y="27"/>
                </a:lnTo>
                <a:lnTo>
                  <a:pt x="1643" y="25"/>
                </a:lnTo>
                <a:lnTo>
                  <a:pt x="1645" y="23"/>
                </a:lnTo>
                <a:lnTo>
                  <a:pt x="1647" y="23"/>
                </a:lnTo>
                <a:lnTo>
                  <a:pt x="1649" y="23"/>
                </a:lnTo>
                <a:lnTo>
                  <a:pt x="1649" y="21"/>
                </a:lnTo>
                <a:lnTo>
                  <a:pt x="1651" y="21"/>
                </a:lnTo>
                <a:lnTo>
                  <a:pt x="1651" y="19"/>
                </a:lnTo>
                <a:lnTo>
                  <a:pt x="1653" y="18"/>
                </a:lnTo>
                <a:lnTo>
                  <a:pt x="1655" y="18"/>
                </a:lnTo>
                <a:lnTo>
                  <a:pt x="1657" y="18"/>
                </a:lnTo>
                <a:lnTo>
                  <a:pt x="1657" y="16"/>
                </a:lnTo>
                <a:lnTo>
                  <a:pt x="1659" y="16"/>
                </a:lnTo>
                <a:lnTo>
                  <a:pt x="1659" y="14"/>
                </a:lnTo>
                <a:lnTo>
                  <a:pt x="1659" y="12"/>
                </a:lnTo>
                <a:lnTo>
                  <a:pt x="1661" y="10"/>
                </a:lnTo>
                <a:lnTo>
                  <a:pt x="1661" y="8"/>
                </a:lnTo>
                <a:lnTo>
                  <a:pt x="1663" y="6"/>
                </a:lnTo>
                <a:lnTo>
                  <a:pt x="1663" y="4"/>
                </a:lnTo>
                <a:lnTo>
                  <a:pt x="1664" y="4"/>
                </a:lnTo>
                <a:lnTo>
                  <a:pt x="1666" y="4"/>
                </a:lnTo>
                <a:lnTo>
                  <a:pt x="1666" y="2"/>
                </a:lnTo>
                <a:lnTo>
                  <a:pt x="1668" y="2"/>
                </a:lnTo>
                <a:lnTo>
                  <a:pt x="1670" y="2"/>
                </a:lnTo>
                <a:lnTo>
                  <a:pt x="1672" y="4"/>
                </a:lnTo>
                <a:lnTo>
                  <a:pt x="1674" y="2"/>
                </a:lnTo>
                <a:lnTo>
                  <a:pt x="1676" y="2"/>
                </a:lnTo>
                <a:lnTo>
                  <a:pt x="1678" y="2"/>
                </a:lnTo>
                <a:lnTo>
                  <a:pt x="1680" y="2"/>
                </a:lnTo>
                <a:lnTo>
                  <a:pt x="1682" y="2"/>
                </a:lnTo>
                <a:lnTo>
                  <a:pt x="1684" y="2"/>
                </a:lnTo>
                <a:lnTo>
                  <a:pt x="1686" y="2"/>
                </a:lnTo>
                <a:lnTo>
                  <a:pt x="1687" y="0"/>
                </a:lnTo>
                <a:lnTo>
                  <a:pt x="1689" y="0"/>
                </a:lnTo>
                <a:lnTo>
                  <a:pt x="1693" y="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5534790" y="2837746"/>
            <a:ext cx="198204" cy="188092"/>
          </a:xfrm>
          <a:custGeom>
            <a:avLst/>
            <a:gdLst>
              <a:gd name="T0" fmla="*/ 69 w 98"/>
              <a:gd name="T1" fmla="*/ 18 h 93"/>
              <a:gd name="T2" fmla="*/ 85 w 98"/>
              <a:gd name="T3" fmla="*/ 33 h 93"/>
              <a:gd name="T4" fmla="*/ 96 w 98"/>
              <a:gd name="T5" fmla="*/ 73 h 93"/>
              <a:gd name="T6" fmla="*/ 96 w 98"/>
              <a:gd name="T7" fmla="*/ 83 h 93"/>
              <a:gd name="T8" fmla="*/ 63 w 98"/>
              <a:gd name="T9" fmla="*/ 93 h 93"/>
              <a:gd name="T10" fmla="*/ 23 w 98"/>
              <a:gd name="T11" fmla="*/ 75 h 93"/>
              <a:gd name="T12" fmla="*/ 21 w 98"/>
              <a:gd name="T13" fmla="*/ 45 h 93"/>
              <a:gd name="T14" fmla="*/ 14 w 98"/>
              <a:gd name="T15" fmla="*/ 41 h 93"/>
              <a:gd name="T16" fmla="*/ 2 w 98"/>
              <a:gd name="T17" fmla="*/ 50 h 93"/>
              <a:gd name="T18" fmla="*/ 0 w 98"/>
              <a:gd name="T19" fmla="*/ 23 h 93"/>
              <a:gd name="T20" fmla="*/ 2 w 98"/>
              <a:gd name="T21" fmla="*/ 23 h 93"/>
              <a:gd name="T22" fmla="*/ 4 w 98"/>
              <a:gd name="T23" fmla="*/ 22 h 93"/>
              <a:gd name="T24" fmla="*/ 6 w 98"/>
              <a:gd name="T25" fmla="*/ 22 h 93"/>
              <a:gd name="T26" fmla="*/ 6 w 98"/>
              <a:gd name="T27" fmla="*/ 20 h 93"/>
              <a:gd name="T28" fmla="*/ 8 w 98"/>
              <a:gd name="T29" fmla="*/ 20 h 93"/>
              <a:gd name="T30" fmla="*/ 10 w 98"/>
              <a:gd name="T31" fmla="*/ 20 h 93"/>
              <a:gd name="T32" fmla="*/ 12 w 98"/>
              <a:gd name="T33" fmla="*/ 18 h 93"/>
              <a:gd name="T34" fmla="*/ 14 w 98"/>
              <a:gd name="T35" fmla="*/ 18 h 93"/>
              <a:gd name="T36" fmla="*/ 15 w 98"/>
              <a:gd name="T37" fmla="*/ 18 h 93"/>
              <a:gd name="T38" fmla="*/ 15 w 98"/>
              <a:gd name="T39" fmla="*/ 16 h 93"/>
              <a:gd name="T40" fmla="*/ 17 w 98"/>
              <a:gd name="T41" fmla="*/ 16 h 93"/>
              <a:gd name="T42" fmla="*/ 19 w 98"/>
              <a:gd name="T43" fmla="*/ 16 h 93"/>
              <a:gd name="T44" fmla="*/ 21 w 98"/>
              <a:gd name="T45" fmla="*/ 16 h 93"/>
              <a:gd name="T46" fmla="*/ 23 w 98"/>
              <a:gd name="T47" fmla="*/ 16 h 93"/>
              <a:gd name="T48" fmla="*/ 25 w 98"/>
              <a:gd name="T49" fmla="*/ 18 h 93"/>
              <a:gd name="T50" fmla="*/ 25 w 98"/>
              <a:gd name="T51" fmla="*/ 18 h 93"/>
              <a:gd name="T52" fmla="*/ 27 w 98"/>
              <a:gd name="T53" fmla="*/ 18 h 93"/>
              <a:gd name="T54" fmla="*/ 29 w 98"/>
              <a:gd name="T55" fmla="*/ 18 h 93"/>
              <a:gd name="T56" fmla="*/ 31 w 98"/>
              <a:gd name="T57" fmla="*/ 18 h 93"/>
              <a:gd name="T58" fmla="*/ 33 w 98"/>
              <a:gd name="T59" fmla="*/ 18 h 93"/>
              <a:gd name="T60" fmla="*/ 35 w 98"/>
              <a:gd name="T61" fmla="*/ 18 h 93"/>
              <a:gd name="T62" fmla="*/ 37 w 98"/>
              <a:gd name="T63" fmla="*/ 18 h 93"/>
              <a:gd name="T64" fmla="*/ 38 w 98"/>
              <a:gd name="T65" fmla="*/ 18 h 93"/>
              <a:gd name="T66" fmla="*/ 40 w 98"/>
              <a:gd name="T67" fmla="*/ 18 h 93"/>
              <a:gd name="T68" fmla="*/ 42 w 98"/>
              <a:gd name="T69" fmla="*/ 18 h 93"/>
              <a:gd name="T70" fmla="*/ 44 w 98"/>
              <a:gd name="T71" fmla="*/ 18 h 93"/>
              <a:gd name="T72" fmla="*/ 46 w 98"/>
              <a:gd name="T73" fmla="*/ 16 h 93"/>
              <a:gd name="T74" fmla="*/ 48 w 98"/>
              <a:gd name="T75" fmla="*/ 16 h 93"/>
              <a:gd name="T76" fmla="*/ 48 w 98"/>
              <a:gd name="T77" fmla="*/ 14 h 93"/>
              <a:gd name="T78" fmla="*/ 50 w 98"/>
              <a:gd name="T79" fmla="*/ 14 h 93"/>
              <a:gd name="T80" fmla="*/ 52 w 98"/>
              <a:gd name="T81" fmla="*/ 12 h 93"/>
              <a:gd name="T82" fmla="*/ 56 w 98"/>
              <a:gd name="T83" fmla="*/ 12 h 93"/>
              <a:gd name="T84" fmla="*/ 58 w 98"/>
              <a:gd name="T85" fmla="*/ 12 h 93"/>
              <a:gd name="T86" fmla="*/ 60 w 98"/>
              <a:gd name="T87" fmla="*/ 12 h 93"/>
              <a:gd name="T88" fmla="*/ 60 w 98"/>
              <a:gd name="T89" fmla="*/ 10 h 93"/>
              <a:gd name="T90" fmla="*/ 62 w 98"/>
              <a:gd name="T91" fmla="*/ 8 h 93"/>
              <a:gd name="T92" fmla="*/ 63 w 98"/>
              <a:gd name="T93" fmla="*/ 8 h 93"/>
              <a:gd name="T94" fmla="*/ 65 w 98"/>
              <a:gd name="T95" fmla="*/ 8 h 93"/>
              <a:gd name="T96" fmla="*/ 65 w 98"/>
              <a:gd name="T97" fmla="*/ 6 h 93"/>
              <a:gd name="T98" fmla="*/ 65 w 98"/>
              <a:gd name="T99" fmla="*/ 4 h 93"/>
              <a:gd name="T100" fmla="*/ 67 w 98"/>
              <a:gd name="T101" fmla="*/ 2 h 93"/>
              <a:gd name="T102" fmla="*/ 67 w 98"/>
              <a:gd name="T103" fmla="*/ 0 h 93"/>
              <a:gd name="T104" fmla="*/ 69 w 98"/>
              <a:gd name="T105" fmla="*/ 0 h 93"/>
              <a:gd name="T106" fmla="*/ 71 w 98"/>
              <a:gd name="T107"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93">
                <a:moveTo>
                  <a:pt x="71" y="8"/>
                </a:moveTo>
                <a:lnTo>
                  <a:pt x="69" y="18"/>
                </a:lnTo>
                <a:lnTo>
                  <a:pt x="75" y="29"/>
                </a:lnTo>
                <a:lnTo>
                  <a:pt x="85" y="33"/>
                </a:lnTo>
                <a:lnTo>
                  <a:pt x="94" y="54"/>
                </a:lnTo>
                <a:lnTo>
                  <a:pt x="96" y="73"/>
                </a:lnTo>
                <a:lnTo>
                  <a:pt x="98" y="81"/>
                </a:lnTo>
                <a:lnTo>
                  <a:pt x="96" y="83"/>
                </a:lnTo>
                <a:lnTo>
                  <a:pt x="81" y="87"/>
                </a:lnTo>
                <a:lnTo>
                  <a:pt x="63" y="93"/>
                </a:lnTo>
                <a:lnTo>
                  <a:pt x="35" y="87"/>
                </a:lnTo>
                <a:lnTo>
                  <a:pt x="23" y="75"/>
                </a:lnTo>
                <a:lnTo>
                  <a:pt x="23" y="64"/>
                </a:lnTo>
                <a:lnTo>
                  <a:pt x="21" y="45"/>
                </a:lnTo>
                <a:lnTo>
                  <a:pt x="17" y="39"/>
                </a:lnTo>
                <a:lnTo>
                  <a:pt x="14" y="41"/>
                </a:lnTo>
                <a:lnTo>
                  <a:pt x="8" y="48"/>
                </a:lnTo>
                <a:lnTo>
                  <a:pt x="2" y="50"/>
                </a:lnTo>
                <a:lnTo>
                  <a:pt x="0" y="37"/>
                </a:lnTo>
                <a:lnTo>
                  <a:pt x="0" y="23"/>
                </a:lnTo>
                <a:lnTo>
                  <a:pt x="2" y="23"/>
                </a:lnTo>
                <a:lnTo>
                  <a:pt x="2" y="23"/>
                </a:lnTo>
                <a:lnTo>
                  <a:pt x="2" y="22"/>
                </a:lnTo>
                <a:lnTo>
                  <a:pt x="4" y="22"/>
                </a:lnTo>
                <a:lnTo>
                  <a:pt x="4" y="22"/>
                </a:lnTo>
                <a:lnTo>
                  <a:pt x="6" y="22"/>
                </a:lnTo>
                <a:lnTo>
                  <a:pt x="6" y="22"/>
                </a:lnTo>
                <a:lnTo>
                  <a:pt x="6" y="20"/>
                </a:lnTo>
                <a:lnTo>
                  <a:pt x="8" y="20"/>
                </a:lnTo>
                <a:lnTo>
                  <a:pt x="8" y="20"/>
                </a:lnTo>
                <a:lnTo>
                  <a:pt x="10" y="20"/>
                </a:lnTo>
                <a:lnTo>
                  <a:pt x="10" y="20"/>
                </a:lnTo>
                <a:lnTo>
                  <a:pt x="12" y="20"/>
                </a:lnTo>
                <a:lnTo>
                  <a:pt x="12" y="18"/>
                </a:lnTo>
                <a:lnTo>
                  <a:pt x="12" y="18"/>
                </a:lnTo>
                <a:lnTo>
                  <a:pt x="14" y="18"/>
                </a:lnTo>
                <a:lnTo>
                  <a:pt x="14" y="18"/>
                </a:lnTo>
                <a:lnTo>
                  <a:pt x="15" y="18"/>
                </a:lnTo>
                <a:lnTo>
                  <a:pt x="15" y="16"/>
                </a:lnTo>
                <a:lnTo>
                  <a:pt x="15" y="16"/>
                </a:lnTo>
                <a:lnTo>
                  <a:pt x="17" y="16"/>
                </a:lnTo>
                <a:lnTo>
                  <a:pt x="17" y="16"/>
                </a:lnTo>
                <a:lnTo>
                  <a:pt x="19" y="16"/>
                </a:lnTo>
                <a:lnTo>
                  <a:pt x="19" y="16"/>
                </a:lnTo>
                <a:lnTo>
                  <a:pt x="19" y="16"/>
                </a:lnTo>
                <a:lnTo>
                  <a:pt x="21" y="16"/>
                </a:lnTo>
                <a:lnTo>
                  <a:pt x="21" y="16"/>
                </a:lnTo>
                <a:lnTo>
                  <a:pt x="23" y="16"/>
                </a:lnTo>
                <a:lnTo>
                  <a:pt x="23" y="16"/>
                </a:lnTo>
                <a:lnTo>
                  <a:pt x="25" y="18"/>
                </a:lnTo>
                <a:lnTo>
                  <a:pt x="25" y="18"/>
                </a:lnTo>
                <a:lnTo>
                  <a:pt x="25" y="18"/>
                </a:lnTo>
                <a:lnTo>
                  <a:pt x="27" y="18"/>
                </a:lnTo>
                <a:lnTo>
                  <a:pt x="27" y="18"/>
                </a:lnTo>
                <a:lnTo>
                  <a:pt x="29" y="18"/>
                </a:lnTo>
                <a:lnTo>
                  <a:pt x="29" y="18"/>
                </a:lnTo>
                <a:lnTo>
                  <a:pt x="31" y="18"/>
                </a:lnTo>
                <a:lnTo>
                  <a:pt x="31" y="18"/>
                </a:lnTo>
                <a:lnTo>
                  <a:pt x="31" y="18"/>
                </a:lnTo>
                <a:lnTo>
                  <a:pt x="33" y="18"/>
                </a:lnTo>
                <a:lnTo>
                  <a:pt x="33" y="18"/>
                </a:lnTo>
                <a:lnTo>
                  <a:pt x="35" y="18"/>
                </a:lnTo>
                <a:lnTo>
                  <a:pt x="35" y="18"/>
                </a:lnTo>
                <a:lnTo>
                  <a:pt x="37" y="18"/>
                </a:lnTo>
                <a:lnTo>
                  <a:pt x="37" y="18"/>
                </a:lnTo>
                <a:lnTo>
                  <a:pt x="38" y="18"/>
                </a:lnTo>
                <a:lnTo>
                  <a:pt x="38" y="18"/>
                </a:lnTo>
                <a:lnTo>
                  <a:pt x="40" y="18"/>
                </a:lnTo>
                <a:lnTo>
                  <a:pt x="40" y="18"/>
                </a:lnTo>
                <a:lnTo>
                  <a:pt x="42" y="18"/>
                </a:lnTo>
                <a:lnTo>
                  <a:pt x="42" y="18"/>
                </a:lnTo>
                <a:lnTo>
                  <a:pt x="44" y="18"/>
                </a:lnTo>
                <a:lnTo>
                  <a:pt x="44" y="16"/>
                </a:lnTo>
                <a:lnTo>
                  <a:pt x="46" y="16"/>
                </a:lnTo>
                <a:lnTo>
                  <a:pt x="46" y="16"/>
                </a:lnTo>
                <a:lnTo>
                  <a:pt x="48" y="16"/>
                </a:lnTo>
                <a:lnTo>
                  <a:pt x="48" y="14"/>
                </a:lnTo>
                <a:lnTo>
                  <a:pt x="48" y="14"/>
                </a:lnTo>
                <a:lnTo>
                  <a:pt x="50" y="14"/>
                </a:lnTo>
                <a:lnTo>
                  <a:pt x="50" y="14"/>
                </a:lnTo>
                <a:lnTo>
                  <a:pt x="52" y="12"/>
                </a:lnTo>
                <a:lnTo>
                  <a:pt x="52" y="12"/>
                </a:lnTo>
                <a:lnTo>
                  <a:pt x="54" y="12"/>
                </a:lnTo>
                <a:lnTo>
                  <a:pt x="56" y="12"/>
                </a:lnTo>
                <a:lnTo>
                  <a:pt x="56" y="12"/>
                </a:lnTo>
                <a:lnTo>
                  <a:pt x="58" y="12"/>
                </a:lnTo>
                <a:lnTo>
                  <a:pt x="58" y="12"/>
                </a:lnTo>
                <a:lnTo>
                  <a:pt x="60" y="12"/>
                </a:lnTo>
                <a:lnTo>
                  <a:pt x="60" y="10"/>
                </a:lnTo>
                <a:lnTo>
                  <a:pt x="60" y="10"/>
                </a:lnTo>
                <a:lnTo>
                  <a:pt x="62" y="10"/>
                </a:lnTo>
                <a:lnTo>
                  <a:pt x="62" y="8"/>
                </a:lnTo>
                <a:lnTo>
                  <a:pt x="62" y="8"/>
                </a:lnTo>
                <a:lnTo>
                  <a:pt x="63" y="8"/>
                </a:lnTo>
                <a:lnTo>
                  <a:pt x="63" y="8"/>
                </a:lnTo>
                <a:lnTo>
                  <a:pt x="65" y="8"/>
                </a:lnTo>
                <a:lnTo>
                  <a:pt x="65" y="6"/>
                </a:lnTo>
                <a:lnTo>
                  <a:pt x="65" y="6"/>
                </a:lnTo>
                <a:lnTo>
                  <a:pt x="65" y="4"/>
                </a:lnTo>
                <a:lnTo>
                  <a:pt x="65" y="4"/>
                </a:lnTo>
                <a:lnTo>
                  <a:pt x="65" y="2"/>
                </a:lnTo>
                <a:lnTo>
                  <a:pt x="67" y="2"/>
                </a:lnTo>
                <a:lnTo>
                  <a:pt x="67" y="2"/>
                </a:lnTo>
                <a:lnTo>
                  <a:pt x="67" y="0"/>
                </a:lnTo>
                <a:lnTo>
                  <a:pt x="69" y="0"/>
                </a:lnTo>
                <a:lnTo>
                  <a:pt x="69" y="0"/>
                </a:lnTo>
                <a:lnTo>
                  <a:pt x="69" y="0"/>
                </a:lnTo>
                <a:lnTo>
                  <a:pt x="71" y="8"/>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5817939" y="2212795"/>
            <a:ext cx="2127666" cy="1247880"/>
          </a:xfrm>
          <a:custGeom>
            <a:avLst/>
            <a:gdLst>
              <a:gd name="T0" fmla="*/ 807 w 1052"/>
              <a:gd name="T1" fmla="*/ 2 h 617"/>
              <a:gd name="T2" fmla="*/ 820 w 1052"/>
              <a:gd name="T3" fmla="*/ 17 h 617"/>
              <a:gd name="T4" fmla="*/ 822 w 1052"/>
              <a:gd name="T5" fmla="*/ 65 h 617"/>
              <a:gd name="T6" fmla="*/ 839 w 1052"/>
              <a:gd name="T7" fmla="*/ 98 h 617"/>
              <a:gd name="T8" fmla="*/ 849 w 1052"/>
              <a:gd name="T9" fmla="*/ 131 h 617"/>
              <a:gd name="T10" fmla="*/ 855 w 1052"/>
              <a:gd name="T11" fmla="*/ 161 h 617"/>
              <a:gd name="T12" fmla="*/ 891 w 1052"/>
              <a:gd name="T13" fmla="*/ 181 h 617"/>
              <a:gd name="T14" fmla="*/ 914 w 1052"/>
              <a:gd name="T15" fmla="*/ 190 h 617"/>
              <a:gd name="T16" fmla="*/ 949 w 1052"/>
              <a:gd name="T17" fmla="*/ 196 h 617"/>
              <a:gd name="T18" fmla="*/ 981 w 1052"/>
              <a:gd name="T19" fmla="*/ 213 h 617"/>
              <a:gd name="T20" fmla="*/ 1004 w 1052"/>
              <a:gd name="T21" fmla="*/ 229 h 617"/>
              <a:gd name="T22" fmla="*/ 978 w 1052"/>
              <a:gd name="T23" fmla="*/ 259 h 617"/>
              <a:gd name="T24" fmla="*/ 947 w 1052"/>
              <a:gd name="T25" fmla="*/ 269 h 617"/>
              <a:gd name="T26" fmla="*/ 943 w 1052"/>
              <a:gd name="T27" fmla="*/ 283 h 617"/>
              <a:gd name="T28" fmla="*/ 951 w 1052"/>
              <a:gd name="T29" fmla="*/ 315 h 617"/>
              <a:gd name="T30" fmla="*/ 947 w 1052"/>
              <a:gd name="T31" fmla="*/ 361 h 617"/>
              <a:gd name="T32" fmla="*/ 972 w 1052"/>
              <a:gd name="T33" fmla="*/ 396 h 617"/>
              <a:gd name="T34" fmla="*/ 1001 w 1052"/>
              <a:gd name="T35" fmla="*/ 419 h 617"/>
              <a:gd name="T36" fmla="*/ 1026 w 1052"/>
              <a:gd name="T37" fmla="*/ 444 h 617"/>
              <a:gd name="T38" fmla="*/ 1041 w 1052"/>
              <a:gd name="T39" fmla="*/ 486 h 617"/>
              <a:gd name="T40" fmla="*/ 1045 w 1052"/>
              <a:gd name="T41" fmla="*/ 517 h 617"/>
              <a:gd name="T42" fmla="*/ 1052 w 1052"/>
              <a:gd name="T43" fmla="*/ 551 h 617"/>
              <a:gd name="T44" fmla="*/ 1026 w 1052"/>
              <a:gd name="T45" fmla="*/ 571 h 617"/>
              <a:gd name="T46" fmla="*/ 993 w 1052"/>
              <a:gd name="T47" fmla="*/ 594 h 617"/>
              <a:gd name="T48" fmla="*/ 953 w 1052"/>
              <a:gd name="T49" fmla="*/ 567 h 617"/>
              <a:gd name="T50" fmla="*/ 931 w 1052"/>
              <a:gd name="T51" fmla="*/ 540 h 617"/>
              <a:gd name="T52" fmla="*/ 897 w 1052"/>
              <a:gd name="T53" fmla="*/ 555 h 617"/>
              <a:gd name="T54" fmla="*/ 860 w 1052"/>
              <a:gd name="T55" fmla="*/ 557 h 617"/>
              <a:gd name="T56" fmla="*/ 820 w 1052"/>
              <a:gd name="T57" fmla="*/ 542 h 617"/>
              <a:gd name="T58" fmla="*/ 766 w 1052"/>
              <a:gd name="T59" fmla="*/ 507 h 617"/>
              <a:gd name="T60" fmla="*/ 695 w 1052"/>
              <a:gd name="T61" fmla="*/ 500 h 617"/>
              <a:gd name="T62" fmla="*/ 638 w 1052"/>
              <a:gd name="T63" fmla="*/ 486 h 617"/>
              <a:gd name="T64" fmla="*/ 588 w 1052"/>
              <a:gd name="T65" fmla="*/ 430 h 617"/>
              <a:gd name="T66" fmla="*/ 519 w 1052"/>
              <a:gd name="T67" fmla="*/ 442 h 617"/>
              <a:gd name="T68" fmla="*/ 413 w 1052"/>
              <a:gd name="T69" fmla="*/ 494 h 617"/>
              <a:gd name="T70" fmla="*/ 409 w 1052"/>
              <a:gd name="T71" fmla="*/ 574 h 617"/>
              <a:gd name="T72" fmla="*/ 344 w 1052"/>
              <a:gd name="T73" fmla="*/ 607 h 617"/>
              <a:gd name="T74" fmla="*/ 300 w 1052"/>
              <a:gd name="T75" fmla="*/ 609 h 617"/>
              <a:gd name="T76" fmla="*/ 284 w 1052"/>
              <a:gd name="T77" fmla="*/ 592 h 617"/>
              <a:gd name="T78" fmla="*/ 261 w 1052"/>
              <a:gd name="T79" fmla="*/ 586 h 617"/>
              <a:gd name="T80" fmla="*/ 236 w 1052"/>
              <a:gd name="T81" fmla="*/ 578 h 617"/>
              <a:gd name="T82" fmla="*/ 210 w 1052"/>
              <a:gd name="T83" fmla="*/ 571 h 617"/>
              <a:gd name="T84" fmla="*/ 186 w 1052"/>
              <a:gd name="T85" fmla="*/ 574 h 617"/>
              <a:gd name="T86" fmla="*/ 175 w 1052"/>
              <a:gd name="T87" fmla="*/ 557 h 617"/>
              <a:gd name="T88" fmla="*/ 179 w 1052"/>
              <a:gd name="T89" fmla="*/ 538 h 617"/>
              <a:gd name="T90" fmla="*/ 181 w 1052"/>
              <a:gd name="T91" fmla="*/ 509 h 617"/>
              <a:gd name="T92" fmla="*/ 169 w 1052"/>
              <a:gd name="T93" fmla="*/ 523 h 617"/>
              <a:gd name="T94" fmla="*/ 138 w 1052"/>
              <a:gd name="T95" fmla="*/ 521 h 617"/>
              <a:gd name="T96" fmla="*/ 108 w 1052"/>
              <a:gd name="T97" fmla="*/ 473 h 617"/>
              <a:gd name="T98" fmla="*/ 67 w 1052"/>
              <a:gd name="T99" fmla="*/ 444 h 617"/>
              <a:gd name="T100" fmla="*/ 75 w 1052"/>
              <a:gd name="T101" fmla="*/ 415 h 617"/>
              <a:gd name="T102" fmla="*/ 69 w 1052"/>
              <a:gd name="T103" fmla="*/ 369 h 617"/>
              <a:gd name="T104" fmla="*/ 48 w 1052"/>
              <a:gd name="T105" fmla="*/ 334 h 617"/>
              <a:gd name="T106" fmla="*/ 102 w 1052"/>
              <a:gd name="T107" fmla="*/ 298 h 617"/>
              <a:gd name="T108" fmla="*/ 50 w 1052"/>
              <a:gd name="T109" fmla="*/ 279 h 617"/>
              <a:gd name="T110" fmla="*/ 46 w 1052"/>
              <a:gd name="T111" fmla="*/ 252 h 617"/>
              <a:gd name="T112" fmla="*/ 19 w 1052"/>
              <a:gd name="T113" fmla="*/ 225 h 617"/>
              <a:gd name="T114" fmla="*/ 27 w 1052"/>
              <a:gd name="T115" fmla="*/ 188 h 617"/>
              <a:gd name="T116" fmla="*/ 67 w 1052"/>
              <a:gd name="T117" fmla="*/ 156 h 617"/>
              <a:gd name="T118" fmla="*/ 185 w 1052"/>
              <a:gd name="T119" fmla="*/ 156 h 617"/>
              <a:gd name="T120" fmla="*/ 330 w 1052"/>
              <a:gd name="T121" fmla="*/ 185 h 617"/>
              <a:gd name="T122" fmla="*/ 478 w 1052"/>
              <a:gd name="T123" fmla="*/ 154 h 617"/>
              <a:gd name="T124" fmla="*/ 572 w 1052"/>
              <a:gd name="T125" fmla="*/ 11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2" h="617">
                <a:moveTo>
                  <a:pt x="772" y="0"/>
                </a:moveTo>
                <a:lnTo>
                  <a:pt x="774" y="0"/>
                </a:lnTo>
                <a:lnTo>
                  <a:pt x="774" y="2"/>
                </a:lnTo>
                <a:lnTo>
                  <a:pt x="776" y="2"/>
                </a:lnTo>
                <a:lnTo>
                  <a:pt x="778" y="4"/>
                </a:lnTo>
                <a:lnTo>
                  <a:pt x="780" y="2"/>
                </a:lnTo>
                <a:lnTo>
                  <a:pt x="782" y="4"/>
                </a:lnTo>
                <a:lnTo>
                  <a:pt x="784" y="6"/>
                </a:lnTo>
                <a:lnTo>
                  <a:pt x="786" y="6"/>
                </a:lnTo>
                <a:lnTo>
                  <a:pt x="787" y="8"/>
                </a:lnTo>
                <a:lnTo>
                  <a:pt x="789" y="8"/>
                </a:lnTo>
                <a:lnTo>
                  <a:pt x="789" y="6"/>
                </a:lnTo>
                <a:lnTo>
                  <a:pt x="789" y="4"/>
                </a:lnTo>
                <a:lnTo>
                  <a:pt x="791" y="2"/>
                </a:lnTo>
                <a:lnTo>
                  <a:pt x="793" y="2"/>
                </a:lnTo>
                <a:lnTo>
                  <a:pt x="793" y="4"/>
                </a:lnTo>
                <a:lnTo>
                  <a:pt x="795" y="6"/>
                </a:lnTo>
                <a:lnTo>
                  <a:pt x="797" y="4"/>
                </a:lnTo>
                <a:lnTo>
                  <a:pt x="799" y="6"/>
                </a:lnTo>
                <a:lnTo>
                  <a:pt x="799" y="4"/>
                </a:lnTo>
                <a:lnTo>
                  <a:pt x="799" y="2"/>
                </a:lnTo>
                <a:lnTo>
                  <a:pt x="801" y="4"/>
                </a:lnTo>
                <a:lnTo>
                  <a:pt x="803" y="4"/>
                </a:lnTo>
                <a:lnTo>
                  <a:pt x="805" y="4"/>
                </a:lnTo>
                <a:lnTo>
                  <a:pt x="805" y="2"/>
                </a:lnTo>
                <a:lnTo>
                  <a:pt x="807" y="2"/>
                </a:lnTo>
                <a:lnTo>
                  <a:pt x="807" y="4"/>
                </a:lnTo>
                <a:lnTo>
                  <a:pt x="807" y="6"/>
                </a:lnTo>
                <a:lnTo>
                  <a:pt x="809" y="6"/>
                </a:lnTo>
                <a:lnTo>
                  <a:pt x="809" y="8"/>
                </a:lnTo>
                <a:lnTo>
                  <a:pt x="811" y="8"/>
                </a:lnTo>
                <a:lnTo>
                  <a:pt x="812" y="8"/>
                </a:lnTo>
                <a:lnTo>
                  <a:pt x="812" y="6"/>
                </a:lnTo>
                <a:lnTo>
                  <a:pt x="812" y="4"/>
                </a:lnTo>
                <a:lnTo>
                  <a:pt x="814" y="4"/>
                </a:lnTo>
                <a:lnTo>
                  <a:pt x="818" y="4"/>
                </a:lnTo>
                <a:lnTo>
                  <a:pt x="820" y="2"/>
                </a:lnTo>
                <a:lnTo>
                  <a:pt x="820" y="4"/>
                </a:lnTo>
                <a:lnTo>
                  <a:pt x="822" y="4"/>
                </a:lnTo>
                <a:lnTo>
                  <a:pt x="824" y="6"/>
                </a:lnTo>
                <a:lnTo>
                  <a:pt x="826" y="4"/>
                </a:lnTo>
                <a:lnTo>
                  <a:pt x="826" y="6"/>
                </a:lnTo>
                <a:lnTo>
                  <a:pt x="828" y="6"/>
                </a:lnTo>
                <a:lnTo>
                  <a:pt x="826" y="6"/>
                </a:lnTo>
                <a:lnTo>
                  <a:pt x="826" y="8"/>
                </a:lnTo>
                <a:lnTo>
                  <a:pt x="826" y="10"/>
                </a:lnTo>
                <a:lnTo>
                  <a:pt x="826" y="12"/>
                </a:lnTo>
                <a:lnTo>
                  <a:pt x="826" y="14"/>
                </a:lnTo>
                <a:lnTo>
                  <a:pt x="824" y="14"/>
                </a:lnTo>
                <a:lnTo>
                  <a:pt x="824" y="16"/>
                </a:lnTo>
                <a:lnTo>
                  <a:pt x="822" y="17"/>
                </a:lnTo>
                <a:lnTo>
                  <a:pt x="820" y="17"/>
                </a:lnTo>
                <a:lnTo>
                  <a:pt x="818" y="17"/>
                </a:lnTo>
                <a:lnTo>
                  <a:pt x="816" y="19"/>
                </a:lnTo>
                <a:lnTo>
                  <a:pt x="814" y="21"/>
                </a:lnTo>
                <a:lnTo>
                  <a:pt x="814" y="23"/>
                </a:lnTo>
                <a:lnTo>
                  <a:pt x="812" y="25"/>
                </a:lnTo>
                <a:lnTo>
                  <a:pt x="811" y="27"/>
                </a:lnTo>
                <a:lnTo>
                  <a:pt x="811" y="29"/>
                </a:lnTo>
                <a:lnTo>
                  <a:pt x="807" y="39"/>
                </a:lnTo>
                <a:lnTo>
                  <a:pt x="807" y="44"/>
                </a:lnTo>
                <a:lnTo>
                  <a:pt x="807" y="46"/>
                </a:lnTo>
                <a:lnTo>
                  <a:pt x="807" y="50"/>
                </a:lnTo>
                <a:lnTo>
                  <a:pt x="807" y="52"/>
                </a:lnTo>
                <a:lnTo>
                  <a:pt x="807" y="54"/>
                </a:lnTo>
                <a:lnTo>
                  <a:pt x="809" y="56"/>
                </a:lnTo>
                <a:lnTo>
                  <a:pt x="811" y="56"/>
                </a:lnTo>
                <a:lnTo>
                  <a:pt x="811" y="58"/>
                </a:lnTo>
                <a:lnTo>
                  <a:pt x="812" y="58"/>
                </a:lnTo>
                <a:lnTo>
                  <a:pt x="812" y="60"/>
                </a:lnTo>
                <a:lnTo>
                  <a:pt x="814" y="60"/>
                </a:lnTo>
                <a:lnTo>
                  <a:pt x="814" y="62"/>
                </a:lnTo>
                <a:lnTo>
                  <a:pt x="816" y="62"/>
                </a:lnTo>
                <a:lnTo>
                  <a:pt x="816" y="64"/>
                </a:lnTo>
                <a:lnTo>
                  <a:pt x="818" y="64"/>
                </a:lnTo>
                <a:lnTo>
                  <a:pt x="820" y="64"/>
                </a:lnTo>
                <a:lnTo>
                  <a:pt x="820" y="65"/>
                </a:lnTo>
                <a:lnTo>
                  <a:pt x="822" y="65"/>
                </a:lnTo>
                <a:lnTo>
                  <a:pt x="822" y="67"/>
                </a:lnTo>
                <a:lnTo>
                  <a:pt x="824" y="67"/>
                </a:lnTo>
                <a:lnTo>
                  <a:pt x="824" y="69"/>
                </a:lnTo>
                <a:lnTo>
                  <a:pt x="824" y="71"/>
                </a:lnTo>
                <a:lnTo>
                  <a:pt x="824" y="73"/>
                </a:lnTo>
                <a:lnTo>
                  <a:pt x="826" y="75"/>
                </a:lnTo>
                <a:lnTo>
                  <a:pt x="826" y="77"/>
                </a:lnTo>
                <a:lnTo>
                  <a:pt x="830" y="77"/>
                </a:lnTo>
                <a:lnTo>
                  <a:pt x="830" y="79"/>
                </a:lnTo>
                <a:lnTo>
                  <a:pt x="832" y="81"/>
                </a:lnTo>
                <a:lnTo>
                  <a:pt x="832" y="83"/>
                </a:lnTo>
                <a:lnTo>
                  <a:pt x="834" y="83"/>
                </a:lnTo>
                <a:lnTo>
                  <a:pt x="832" y="83"/>
                </a:lnTo>
                <a:lnTo>
                  <a:pt x="832" y="85"/>
                </a:lnTo>
                <a:lnTo>
                  <a:pt x="830" y="85"/>
                </a:lnTo>
                <a:lnTo>
                  <a:pt x="832" y="85"/>
                </a:lnTo>
                <a:lnTo>
                  <a:pt x="832" y="87"/>
                </a:lnTo>
                <a:lnTo>
                  <a:pt x="830" y="87"/>
                </a:lnTo>
                <a:lnTo>
                  <a:pt x="830" y="89"/>
                </a:lnTo>
                <a:lnTo>
                  <a:pt x="832" y="89"/>
                </a:lnTo>
                <a:lnTo>
                  <a:pt x="832" y="90"/>
                </a:lnTo>
                <a:lnTo>
                  <a:pt x="832" y="94"/>
                </a:lnTo>
                <a:lnTo>
                  <a:pt x="834" y="96"/>
                </a:lnTo>
                <a:lnTo>
                  <a:pt x="835" y="98"/>
                </a:lnTo>
                <a:lnTo>
                  <a:pt x="837" y="100"/>
                </a:lnTo>
                <a:lnTo>
                  <a:pt x="839" y="98"/>
                </a:lnTo>
                <a:lnTo>
                  <a:pt x="839" y="100"/>
                </a:lnTo>
                <a:lnTo>
                  <a:pt x="841" y="102"/>
                </a:lnTo>
                <a:lnTo>
                  <a:pt x="843" y="102"/>
                </a:lnTo>
                <a:lnTo>
                  <a:pt x="843" y="104"/>
                </a:lnTo>
                <a:lnTo>
                  <a:pt x="843" y="106"/>
                </a:lnTo>
                <a:lnTo>
                  <a:pt x="841" y="106"/>
                </a:lnTo>
                <a:lnTo>
                  <a:pt x="841" y="108"/>
                </a:lnTo>
                <a:lnTo>
                  <a:pt x="839" y="108"/>
                </a:lnTo>
                <a:lnTo>
                  <a:pt x="837" y="108"/>
                </a:lnTo>
                <a:lnTo>
                  <a:pt x="839" y="110"/>
                </a:lnTo>
                <a:lnTo>
                  <a:pt x="841" y="112"/>
                </a:lnTo>
                <a:lnTo>
                  <a:pt x="843" y="113"/>
                </a:lnTo>
                <a:lnTo>
                  <a:pt x="845" y="113"/>
                </a:lnTo>
                <a:lnTo>
                  <a:pt x="845" y="115"/>
                </a:lnTo>
                <a:lnTo>
                  <a:pt x="843" y="115"/>
                </a:lnTo>
                <a:lnTo>
                  <a:pt x="843" y="117"/>
                </a:lnTo>
                <a:lnTo>
                  <a:pt x="845" y="117"/>
                </a:lnTo>
                <a:lnTo>
                  <a:pt x="847" y="117"/>
                </a:lnTo>
                <a:lnTo>
                  <a:pt x="849" y="117"/>
                </a:lnTo>
                <a:lnTo>
                  <a:pt x="851" y="119"/>
                </a:lnTo>
                <a:lnTo>
                  <a:pt x="851" y="121"/>
                </a:lnTo>
                <a:lnTo>
                  <a:pt x="849" y="123"/>
                </a:lnTo>
                <a:lnTo>
                  <a:pt x="849" y="125"/>
                </a:lnTo>
                <a:lnTo>
                  <a:pt x="849" y="127"/>
                </a:lnTo>
                <a:lnTo>
                  <a:pt x="849" y="129"/>
                </a:lnTo>
                <a:lnTo>
                  <a:pt x="849" y="131"/>
                </a:lnTo>
                <a:lnTo>
                  <a:pt x="849" y="133"/>
                </a:lnTo>
                <a:lnTo>
                  <a:pt x="847" y="133"/>
                </a:lnTo>
                <a:lnTo>
                  <a:pt x="845" y="133"/>
                </a:lnTo>
                <a:lnTo>
                  <a:pt x="843" y="133"/>
                </a:lnTo>
                <a:lnTo>
                  <a:pt x="841" y="135"/>
                </a:lnTo>
                <a:lnTo>
                  <a:pt x="841" y="137"/>
                </a:lnTo>
                <a:lnTo>
                  <a:pt x="843" y="142"/>
                </a:lnTo>
                <a:lnTo>
                  <a:pt x="843" y="144"/>
                </a:lnTo>
                <a:lnTo>
                  <a:pt x="843" y="146"/>
                </a:lnTo>
                <a:lnTo>
                  <a:pt x="845" y="150"/>
                </a:lnTo>
                <a:lnTo>
                  <a:pt x="847" y="150"/>
                </a:lnTo>
                <a:lnTo>
                  <a:pt x="849" y="150"/>
                </a:lnTo>
                <a:lnTo>
                  <a:pt x="851" y="150"/>
                </a:lnTo>
                <a:lnTo>
                  <a:pt x="853" y="152"/>
                </a:lnTo>
                <a:lnTo>
                  <a:pt x="855" y="152"/>
                </a:lnTo>
                <a:lnTo>
                  <a:pt x="855" y="154"/>
                </a:lnTo>
                <a:lnTo>
                  <a:pt x="857" y="154"/>
                </a:lnTo>
                <a:lnTo>
                  <a:pt x="859" y="154"/>
                </a:lnTo>
                <a:lnTo>
                  <a:pt x="857" y="154"/>
                </a:lnTo>
                <a:lnTo>
                  <a:pt x="859" y="156"/>
                </a:lnTo>
                <a:lnTo>
                  <a:pt x="857" y="156"/>
                </a:lnTo>
                <a:lnTo>
                  <a:pt x="859" y="158"/>
                </a:lnTo>
                <a:lnTo>
                  <a:pt x="857" y="158"/>
                </a:lnTo>
                <a:lnTo>
                  <a:pt x="857" y="160"/>
                </a:lnTo>
                <a:lnTo>
                  <a:pt x="855" y="160"/>
                </a:lnTo>
                <a:lnTo>
                  <a:pt x="855" y="161"/>
                </a:lnTo>
                <a:lnTo>
                  <a:pt x="857" y="161"/>
                </a:lnTo>
                <a:lnTo>
                  <a:pt x="857" y="163"/>
                </a:lnTo>
                <a:lnTo>
                  <a:pt x="857" y="165"/>
                </a:lnTo>
                <a:lnTo>
                  <a:pt x="857" y="167"/>
                </a:lnTo>
                <a:lnTo>
                  <a:pt x="860" y="169"/>
                </a:lnTo>
                <a:lnTo>
                  <a:pt x="862" y="169"/>
                </a:lnTo>
                <a:lnTo>
                  <a:pt x="864" y="169"/>
                </a:lnTo>
                <a:lnTo>
                  <a:pt x="866" y="169"/>
                </a:lnTo>
                <a:lnTo>
                  <a:pt x="868" y="169"/>
                </a:lnTo>
                <a:lnTo>
                  <a:pt x="868" y="171"/>
                </a:lnTo>
                <a:lnTo>
                  <a:pt x="870" y="171"/>
                </a:lnTo>
                <a:lnTo>
                  <a:pt x="872" y="171"/>
                </a:lnTo>
                <a:lnTo>
                  <a:pt x="874" y="171"/>
                </a:lnTo>
                <a:lnTo>
                  <a:pt x="876" y="171"/>
                </a:lnTo>
                <a:lnTo>
                  <a:pt x="878" y="171"/>
                </a:lnTo>
                <a:lnTo>
                  <a:pt x="880" y="171"/>
                </a:lnTo>
                <a:lnTo>
                  <a:pt x="882" y="173"/>
                </a:lnTo>
                <a:lnTo>
                  <a:pt x="883" y="173"/>
                </a:lnTo>
                <a:lnTo>
                  <a:pt x="885" y="173"/>
                </a:lnTo>
                <a:lnTo>
                  <a:pt x="887" y="175"/>
                </a:lnTo>
                <a:lnTo>
                  <a:pt x="887" y="177"/>
                </a:lnTo>
                <a:lnTo>
                  <a:pt x="885" y="181"/>
                </a:lnTo>
                <a:lnTo>
                  <a:pt x="887" y="181"/>
                </a:lnTo>
                <a:lnTo>
                  <a:pt x="887" y="183"/>
                </a:lnTo>
                <a:lnTo>
                  <a:pt x="889" y="183"/>
                </a:lnTo>
                <a:lnTo>
                  <a:pt x="891" y="181"/>
                </a:lnTo>
                <a:lnTo>
                  <a:pt x="891" y="179"/>
                </a:lnTo>
                <a:lnTo>
                  <a:pt x="893" y="179"/>
                </a:lnTo>
                <a:lnTo>
                  <a:pt x="895" y="179"/>
                </a:lnTo>
                <a:lnTo>
                  <a:pt x="895" y="177"/>
                </a:lnTo>
                <a:lnTo>
                  <a:pt x="897" y="177"/>
                </a:lnTo>
                <a:lnTo>
                  <a:pt x="899" y="177"/>
                </a:lnTo>
                <a:lnTo>
                  <a:pt x="899" y="175"/>
                </a:lnTo>
                <a:lnTo>
                  <a:pt x="901" y="175"/>
                </a:lnTo>
                <a:lnTo>
                  <a:pt x="901" y="177"/>
                </a:lnTo>
                <a:lnTo>
                  <a:pt x="903" y="177"/>
                </a:lnTo>
                <a:lnTo>
                  <a:pt x="905" y="177"/>
                </a:lnTo>
                <a:lnTo>
                  <a:pt x="907" y="177"/>
                </a:lnTo>
                <a:lnTo>
                  <a:pt x="908" y="177"/>
                </a:lnTo>
                <a:lnTo>
                  <a:pt x="910" y="177"/>
                </a:lnTo>
                <a:lnTo>
                  <a:pt x="910" y="179"/>
                </a:lnTo>
                <a:lnTo>
                  <a:pt x="910" y="181"/>
                </a:lnTo>
                <a:lnTo>
                  <a:pt x="912" y="181"/>
                </a:lnTo>
                <a:lnTo>
                  <a:pt x="912" y="183"/>
                </a:lnTo>
                <a:lnTo>
                  <a:pt x="912" y="185"/>
                </a:lnTo>
                <a:lnTo>
                  <a:pt x="910" y="185"/>
                </a:lnTo>
                <a:lnTo>
                  <a:pt x="912" y="186"/>
                </a:lnTo>
                <a:lnTo>
                  <a:pt x="910" y="186"/>
                </a:lnTo>
                <a:lnTo>
                  <a:pt x="910" y="188"/>
                </a:lnTo>
                <a:lnTo>
                  <a:pt x="912" y="188"/>
                </a:lnTo>
                <a:lnTo>
                  <a:pt x="912" y="190"/>
                </a:lnTo>
                <a:lnTo>
                  <a:pt x="914" y="190"/>
                </a:lnTo>
                <a:lnTo>
                  <a:pt x="916" y="190"/>
                </a:lnTo>
                <a:lnTo>
                  <a:pt x="916" y="188"/>
                </a:lnTo>
                <a:lnTo>
                  <a:pt x="918" y="188"/>
                </a:lnTo>
                <a:lnTo>
                  <a:pt x="918" y="186"/>
                </a:lnTo>
                <a:lnTo>
                  <a:pt x="920" y="185"/>
                </a:lnTo>
                <a:lnTo>
                  <a:pt x="922" y="185"/>
                </a:lnTo>
                <a:lnTo>
                  <a:pt x="924" y="185"/>
                </a:lnTo>
                <a:lnTo>
                  <a:pt x="926" y="183"/>
                </a:lnTo>
                <a:lnTo>
                  <a:pt x="928" y="183"/>
                </a:lnTo>
                <a:lnTo>
                  <a:pt x="928" y="181"/>
                </a:lnTo>
                <a:lnTo>
                  <a:pt x="928" y="183"/>
                </a:lnTo>
                <a:lnTo>
                  <a:pt x="930" y="185"/>
                </a:lnTo>
                <a:lnTo>
                  <a:pt x="931" y="185"/>
                </a:lnTo>
                <a:lnTo>
                  <a:pt x="933" y="185"/>
                </a:lnTo>
                <a:lnTo>
                  <a:pt x="935" y="185"/>
                </a:lnTo>
                <a:lnTo>
                  <a:pt x="935" y="186"/>
                </a:lnTo>
                <a:lnTo>
                  <a:pt x="937" y="186"/>
                </a:lnTo>
                <a:lnTo>
                  <a:pt x="939" y="186"/>
                </a:lnTo>
                <a:lnTo>
                  <a:pt x="941" y="188"/>
                </a:lnTo>
                <a:lnTo>
                  <a:pt x="941" y="190"/>
                </a:lnTo>
                <a:lnTo>
                  <a:pt x="943" y="192"/>
                </a:lnTo>
                <a:lnTo>
                  <a:pt x="947" y="194"/>
                </a:lnTo>
                <a:lnTo>
                  <a:pt x="949" y="194"/>
                </a:lnTo>
                <a:lnTo>
                  <a:pt x="951" y="194"/>
                </a:lnTo>
                <a:lnTo>
                  <a:pt x="949" y="194"/>
                </a:lnTo>
                <a:lnTo>
                  <a:pt x="949" y="196"/>
                </a:lnTo>
                <a:lnTo>
                  <a:pt x="949" y="198"/>
                </a:lnTo>
                <a:lnTo>
                  <a:pt x="947" y="198"/>
                </a:lnTo>
                <a:lnTo>
                  <a:pt x="945" y="198"/>
                </a:lnTo>
                <a:lnTo>
                  <a:pt x="945" y="200"/>
                </a:lnTo>
                <a:lnTo>
                  <a:pt x="947" y="200"/>
                </a:lnTo>
                <a:lnTo>
                  <a:pt x="949" y="202"/>
                </a:lnTo>
                <a:lnTo>
                  <a:pt x="951" y="202"/>
                </a:lnTo>
                <a:lnTo>
                  <a:pt x="953" y="202"/>
                </a:lnTo>
                <a:lnTo>
                  <a:pt x="955" y="202"/>
                </a:lnTo>
                <a:lnTo>
                  <a:pt x="956" y="204"/>
                </a:lnTo>
                <a:lnTo>
                  <a:pt x="958" y="204"/>
                </a:lnTo>
                <a:lnTo>
                  <a:pt x="960" y="206"/>
                </a:lnTo>
                <a:lnTo>
                  <a:pt x="962" y="206"/>
                </a:lnTo>
                <a:lnTo>
                  <a:pt x="964" y="208"/>
                </a:lnTo>
                <a:lnTo>
                  <a:pt x="966" y="208"/>
                </a:lnTo>
                <a:lnTo>
                  <a:pt x="968" y="208"/>
                </a:lnTo>
                <a:lnTo>
                  <a:pt x="968" y="210"/>
                </a:lnTo>
                <a:lnTo>
                  <a:pt x="970" y="210"/>
                </a:lnTo>
                <a:lnTo>
                  <a:pt x="972" y="211"/>
                </a:lnTo>
                <a:lnTo>
                  <a:pt x="974" y="210"/>
                </a:lnTo>
                <a:lnTo>
                  <a:pt x="976" y="210"/>
                </a:lnTo>
                <a:lnTo>
                  <a:pt x="978" y="210"/>
                </a:lnTo>
                <a:lnTo>
                  <a:pt x="978" y="211"/>
                </a:lnTo>
                <a:lnTo>
                  <a:pt x="979" y="211"/>
                </a:lnTo>
                <a:lnTo>
                  <a:pt x="979" y="213"/>
                </a:lnTo>
                <a:lnTo>
                  <a:pt x="981" y="213"/>
                </a:lnTo>
                <a:lnTo>
                  <a:pt x="983" y="213"/>
                </a:lnTo>
                <a:lnTo>
                  <a:pt x="985" y="211"/>
                </a:lnTo>
                <a:lnTo>
                  <a:pt x="987" y="211"/>
                </a:lnTo>
                <a:lnTo>
                  <a:pt x="987" y="213"/>
                </a:lnTo>
                <a:lnTo>
                  <a:pt x="989" y="211"/>
                </a:lnTo>
                <a:lnTo>
                  <a:pt x="989" y="210"/>
                </a:lnTo>
                <a:lnTo>
                  <a:pt x="993" y="210"/>
                </a:lnTo>
                <a:lnTo>
                  <a:pt x="995" y="210"/>
                </a:lnTo>
                <a:lnTo>
                  <a:pt x="997" y="210"/>
                </a:lnTo>
                <a:lnTo>
                  <a:pt x="999" y="211"/>
                </a:lnTo>
                <a:lnTo>
                  <a:pt x="999" y="213"/>
                </a:lnTo>
                <a:lnTo>
                  <a:pt x="999" y="215"/>
                </a:lnTo>
                <a:lnTo>
                  <a:pt x="1001" y="215"/>
                </a:lnTo>
                <a:lnTo>
                  <a:pt x="1001" y="217"/>
                </a:lnTo>
                <a:lnTo>
                  <a:pt x="1003" y="217"/>
                </a:lnTo>
                <a:lnTo>
                  <a:pt x="1003" y="219"/>
                </a:lnTo>
                <a:lnTo>
                  <a:pt x="1001" y="219"/>
                </a:lnTo>
                <a:lnTo>
                  <a:pt x="1001" y="221"/>
                </a:lnTo>
                <a:lnTo>
                  <a:pt x="1001" y="223"/>
                </a:lnTo>
                <a:lnTo>
                  <a:pt x="1003" y="223"/>
                </a:lnTo>
                <a:lnTo>
                  <a:pt x="1004" y="225"/>
                </a:lnTo>
                <a:lnTo>
                  <a:pt x="1004" y="227"/>
                </a:lnTo>
                <a:lnTo>
                  <a:pt x="1006" y="227"/>
                </a:lnTo>
                <a:lnTo>
                  <a:pt x="1006" y="229"/>
                </a:lnTo>
                <a:lnTo>
                  <a:pt x="1004" y="231"/>
                </a:lnTo>
                <a:lnTo>
                  <a:pt x="1004" y="229"/>
                </a:lnTo>
                <a:lnTo>
                  <a:pt x="1003" y="229"/>
                </a:lnTo>
                <a:lnTo>
                  <a:pt x="1001" y="229"/>
                </a:lnTo>
                <a:lnTo>
                  <a:pt x="999" y="229"/>
                </a:lnTo>
                <a:lnTo>
                  <a:pt x="997" y="229"/>
                </a:lnTo>
                <a:lnTo>
                  <a:pt x="995" y="227"/>
                </a:lnTo>
                <a:lnTo>
                  <a:pt x="993" y="227"/>
                </a:lnTo>
                <a:lnTo>
                  <a:pt x="991" y="227"/>
                </a:lnTo>
                <a:lnTo>
                  <a:pt x="991" y="229"/>
                </a:lnTo>
                <a:lnTo>
                  <a:pt x="991" y="231"/>
                </a:lnTo>
                <a:lnTo>
                  <a:pt x="989" y="233"/>
                </a:lnTo>
                <a:lnTo>
                  <a:pt x="989" y="234"/>
                </a:lnTo>
                <a:lnTo>
                  <a:pt x="987" y="238"/>
                </a:lnTo>
                <a:lnTo>
                  <a:pt x="987" y="240"/>
                </a:lnTo>
                <a:lnTo>
                  <a:pt x="987" y="242"/>
                </a:lnTo>
                <a:lnTo>
                  <a:pt x="985" y="242"/>
                </a:lnTo>
                <a:lnTo>
                  <a:pt x="985" y="244"/>
                </a:lnTo>
                <a:lnTo>
                  <a:pt x="983" y="244"/>
                </a:lnTo>
                <a:lnTo>
                  <a:pt x="983" y="248"/>
                </a:lnTo>
                <a:lnTo>
                  <a:pt x="983" y="250"/>
                </a:lnTo>
                <a:lnTo>
                  <a:pt x="981" y="250"/>
                </a:lnTo>
                <a:lnTo>
                  <a:pt x="981" y="254"/>
                </a:lnTo>
                <a:lnTo>
                  <a:pt x="981" y="256"/>
                </a:lnTo>
                <a:lnTo>
                  <a:pt x="981" y="258"/>
                </a:lnTo>
                <a:lnTo>
                  <a:pt x="979" y="258"/>
                </a:lnTo>
                <a:lnTo>
                  <a:pt x="978" y="258"/>
                </a:lnTo>
                <a:lnTo>
                  <a:pt x="978" y="259"/>
                </a:lnTo>
                <a:lnTo>
                  <a:pt x="976" y="258"/>
                </a:lnTo>
                <a:lnTo>
                  <a:pt x="974" y="258"/>
                </a:lnTo>
                <a:lnTo>
                  <a:pt x="972" y="258"/>
                </a:lnTo>
                <a:lnTo>
                  <a:pt x="972" y="256"/>
                </a:lnTo>
                <a:lnTo>
                  <a:pt x="970" y="254"/>
                </a:lnTo>
                <a:lnTo>
                  <a:pt x="968" y="254"/>
                </a:lnTo>
                <a:lnTo>
                  <a:pt x="968" y="256"/>
                </a:lnTo>
                <a:lnTo>
                  <a:pt x="968" y="258"/>
                </a:lnTo>
                <a:lnTo>
                  <a:pt x="968" y="259"/>
                </a:lnTo>
                <a:lnTo>
                  <a:pt x="964" y="259"/>
                </a:lnTo>
                <a:lnTo>
                  <a:pt x="964" y="261"/>
                </a:lnTo>
                <a:lnTo>
                  <a:pt x="962" y="261"/>
                </a:lnTo>
                <a:lnTo>
                  <a:pt x="960" y="261"/>
                </a:lnTo>
                <a:lnTo>
                  <a:pt x="958" y="261"/>
                </a:lnTo>
                <a:lnTo>
                  <a:pt x="958" y="259"/>
                </a:lnTo>
                <a:lnTo>
                  <a:pt x="956" y="259"/>
                </a:lnTo>
                <a:lnTo>
                  <a:pt x="955" y="259"/>
                </a:lnTo>
                <a:lnTo>
                  <a:pt x="955" y="261"/>
                </a:lnTo>
                <a:lnTo>
                  <a:pt x="955" y="263"/>
                </a:lnTo>
                <a:lnTo>
                  <a:pt x="953" y="263"/>
                </a:lnTo>
                <a:lnTo>
                  <a:pt x="953" y="265"/>
                </a:lnTo>
                <a:lnTo>
                  <a:pt x="951" y="265"/>
                </a:lnTo>
                <a:lnTo>
                  <a:pt x="949" y="265"/>
                </a:lnTo>
                <a:lnTo>
                  <a:pt x="949" y="267"/>
                </a:lnTo>
                <a:lnTo>
                  <a:pt x="947" y="267"/>
                </a:lnTo>
                <a:lnTo>
                  <a:pt x="947" y="269"/>
                </a:lnTo>
                <a:lnTo>
                  <a:pt x="945" y="269"/>
                </a:lnTo>
                <a:lnTo>
                  <a:pt x="943" y="269"/>
                </a:lnTo>
                <a:lnTo>
                  <a:pt x="941" y="269"/>
                </a:lnTo>
                <a:lnTo>
                  <a:pt x="939" y="267"/>
                </a:lnTo>
                <a:lnTo>
                  <a:pt x="939" y="269"/>
                </a:lnTo>
                <a:lnTo>
                  <a:pt x="939" y="267"/>
                </a:lnTo>
                <a:lnTo>
                  <a:pt x="937" y="269"/>
                </a:lnTo>
                <a:lnTo>
                  <a:pt x="935" y="271"/>
                </a:lnTo>
                <a:lnTo>
                  <a:pt x="933" y="271"/>
                </a:lnTo>
                <a:lnTo>
                  <a:pt x="933" y="269"/>
                </a:lnTo>
                <a:lnTo>
                  <a:pt x="931" y="269"/>
                </a:lnTo>
                <a:lnTo>
                  <a:pt x="930" y="271"/>
                </a:lnTo>
                <a:lnTo>
                  <a:pt x="931" y="273"/>
                </a:lnTo>
                <a:lnTo>
                  <a:pt x="931" y="275"/>
                </a:lnTo>
                <a:lnTo>
                  <a:pt x="930" y="275"/>
                </a:lnTo>
                <a:lnTo>
                  <a:pt x="930" y="277"/>
                </a:lnTo>
                <a:lnTo>
                  <a:pt x="930" y="279"/>
                </a:lnTo>
                <a:lnTo>
                  <a:pt x="930" y="281"/>
                </a:lnTo>
                <a:lnTo>
                  <a:pt x="931" y="281"/>
                </a:lnTo>
                <a:lnTo>
                  <a:pt x="933" y="281"/>
                </a:lnTo>
                <a:lnTo>
                  <a:pt x="935" y="281"/>
                </a:lnTo>
                <a:lnTo>
                  <a:pt x="937" y="281"/>
                </a:lnTo>
                <a:lnTo>
                  <a:pt x="939" y="281"/>
                </a:lnTo>
                <a:lnTo>
                  <a:pt x="939" y="283"/>
                </a:lnTo>
                <a:lnTo>
                  <a:pt x="941" y="283"/>
                </a:lnTo>
                <a:lnTo>
                  <a:pt x="943" y="283"/>
                </a:lnTo>
                <a:lnTo>
                  <a:pt x="943" y="284"/>
                </a:lnTo>
                <a:lnTo>
                  <a:pt x="945" y="284"/>
                </a:lnTo>
                <a:lnTo>
                  <a:pt x="945" y="286"/>
                </a:lnTo>
                <a:lnTo>
                  <a:pt x="945" y="288"/>
                </a:lnTo>
                <a:lnTo>
                  <a:pt x="945" y="290"/>
                </a:lnTo>
                <a:lnTo>
                  <a:pt x="945" y="292"/>
                </a:lnTo>
                <a:lnTo>
                  <a:pt x="945" y="294"/>
                </a:lnTo>
                <a:lnTo>
                  <a:pt x="945" y="296"/>
                </a:lnTo>
                <a:lnTo>
                  <a:pt x="945" y="298"/>
                </a:lnTo>
                <a:lnTo>
                  <a:pt x="945" y="300"/>
                </a:lnTo>
                <a:lnTo>
                  <a:pt x="943" y="300"/>
                </a:lnTo>
                <a:lnTo>
                  <a:pt x="943" y="302"/>
                </a:lnTo>
                <a:lnTo>
                  <a:pt x="947" y="302"/>
                </a:lnTo>
                <a:lnTo>
                  <a:pt x="949" y="302"/>
                </a:lnTo>
                <a:lnTo>
                  <a:pt x="951" y="302"/>
                </a:lnTo>
                <a:lnTo>
                  <a:pt x="951" y="304"/>
                </a:lnTo>
                <a:lnTo>
                  <a:pt x="949" y="304"/>
                </a:lnTo>
                <a:lnTo>
                  <a:pt x="949" y="306"/>
                </a:lnTo>
                <a:lnTo>
                  <a:pt x="949" y="307"/>
                </a:lnTo>
                <a:lnTo>
                  <a:pt x="947" y="307"/>
                </a:lnTo>
                <a:lnTo>
                  <a:pt x="949" y="307"/>
                </a:lnTo>
                <a:lnTo>
                  <a:pt x="949" y="309"/>
                </a:lnTo>
                <a:lnTo>
                  <a:pt x="949" y="311"/>
                </a:lnTo>
                <a:lnTo>
                  <a:pt x="949" y="313"/>
                </a:lnTo>
                <a:lnTo>
                  <a:pt x="949" y="315"/>
                </a:lnTo>
                <a:lnTo>
                  <a:pt x="951" y="315"/>
                </a:lnTo>
                <a:lnTo>
                  <a:pt x="951" y="317"/>
                </a:lnTo>
                <a:lnTo>
                  <a:pt x="949" y="319"/>
                </a:lnTo>
                <a:lnTo>
                  <a:pt x="949" y="321"/>
                </a:lnTo>
                <a:lnTo>
                  <a:pt x="949" y="323"/>
                </a:lnTo>
                <a:lnTo>
                  <a:pt x="949" y="325"/>
                </a:lnTo>
                <a:lnTo>
                  <a:pt x="949" y="327"/>
                </a:lnTo>
                <a:lnTo>
                  <a:pt x="949" y="329"/>
                </a:lnTo>
                <a:lnTo>
                  <a:pt x="951" y="329"/>
                </a:lnTo>
                <a:lnTo>
                  <a:pt x="951" y="331"/>
                </a:lnTo>
                <a:lnTo>
                  <a:pt x="951" y="332"/>
                </a:lnTo>
                <a:lnTo>
                  <a:pt x="953" y="334"/>
                </a:lnTo>
                <a:lnTo>
                  <a:pt x="953" y="336"/>
                </a:lnTo>
                <a:lnTo>
                  <a:pt x="951" y="336"/>
                </a:lnTo>
                <a:lnTo>
                  <a:pt x="951" y="338"/>
                </a:lnTo>
                <a:lnTo>
                  <a:pt x="949" y="342"/>
                </a:lnTo>
                <a:lnTo>
                  <a:pt x="947" y="344"/>
                </a:lnTo>
                <a:lnTo>
                  <a:pt x="945" y="350"/>
                </a:lnTo>
                <a:lnTo>
                  <a:pt x="943" y="352"/>
                </a:lnTo>
                <a:lnTo>
                  <a:pt x="943" y="354"/>
                </a:lnTo>
                <a:lnTo>
                  <a:pt x="941" y="355"/>
                </a:lnTo>
                <a:lnTo>
                  <a:pt x="941" y="357"/>
                </a:lnTo>
                <a:lnTo>
                  <a:pt x="943" y="357"/>
                </a:lnTo>
                <a:lnTo>
                  <a:pt x="947" y="357"/>
                </a:lnTo>
                <a:lnTo>
                  <a:pt x="949" y="357"/>
                </a:lnTo>
                <a:lnTo>
                  <a:pt x="949" y="359"/>
                </a:lnTo>
                <a:lnTo>
                  <a:pt x="947" y="361"/>
                </a:lnTo>
                <a:lnTo>
                  <a:pt x="945" y="361"/>
                </a:lnTo>
                <a:lnTo>
                  <a:pt x="945" y="363"/>
                </a:lnTo>
                <a:lnTo>
                  <a:pt x="945" y="365"/>
                </a:lnTo>
                <a:lnTo>
                  <a:pt x="945" y="367"/>
                </a:lnTo>
                <a:lnTo>
                  <a:pt x="949" y="373"/>
                </a:lnTo>
                <a:lnTo>
                  <a:pt x="949" y="375"/>
                </a:lnTo>
                <a:lnTo>
                  <a:pt x="951" y="377"/>
                </a:lnTo>
                <a:lnTo>
                  <a:pt x="953" y="377"/>
                </a:lnTo>
                <a:lnTo>
                  <a:pt x="955" y="380"/>
                </a:lnTo>
                <a:lnTo>
                  <a:pt x="956" y="380"/>
                </a:lnTo>
                <a:lnTo>
                  <a:pt x="956" y="382"/>
                </a:lnTo>
                <a:lnTo>
                  <a:pt x="958" y="382"/>
                </a:lnTo>
                <a:lnTo>
                  <a:pt x="958" y="384"/>
                </a:lnTo>
                <a:lnTo>
                  <a:pt x="960" y="384"/>
                </a:lnTo>
                <a:lnTo>
                  <a:pt x="958" y="384"/>
                </a:lnTo>
                <a:lnTo>
                  <a:pt x="958" y="386"/>
                </a:lnTo>
                <a:lnTo>
                  <a:pt x="960" y="386"/>
                </a:lnTo>
                <a:lnTo>
                  <a:pt x="960" y="388"/>
                </a:lnTo>
                <a:lnTo>
                  <a:pt x="962" y="388"/>
                </a:lnTo>
                <a:lnTo>
                  <a:pt x="962" y="390"/>
                </a:lnTo>
                <a:lnTo>
                  <a:pt x="964" y="392"/>
                </a:lnTo>
                <a:lnTo>
                  <a:pt x="964" y="394"/>
                </a:lnTo>
                <a:lnTo>
                  <a:pt x="966" y="396"/>
                </a:lnTo>
                <a:lnTo>
                  <a:pt x="968" y="396"/>
                </a:lnTo>
                <a:lnTo>
                  <a:pt x="970" y="396"/>
                </a:lnTo>
                <a:lnTo>
                  <a:pt x="972" y="396"/>
                </a:lnTo>
                <a:lnTo>
                  <a:pt x="974" y="398"/>
                </a:lnTo>
                <a:lnTo>
                  <a:pt x="976" y="398"/>
                </a:lnTo>
                <a:lnTo>
                  <a:pt x="978" y="400"/>
                </a:lnTo>
                <a:lnTo>
                  <a:pt x="979" y="400"/>
                </a:lnTo>
                <a:lnTo>
                  <a:pt x="979" y="402"/>
                </a:lnTo>
                <a:lnTo>
                  <a:pt x="981" y="402"/>
                </a:lnTo>
                <a:lnTo>
                  <a:pt x="983" y="402"/>
                </a:lnTo>
                <a:lnTo>
                  <a:pt x="983" y="404"/>
                </a:lnTo>
                <a:lnTo>
                  <a:pt x="985" y="404"/>
                </a:lnTo>
                <a:lnTo>
                  <a:pt x="985" y="405"/>
                </a:lnTo>
                <a:lnTo>
                  <a:pt x="987" y="407"/>
                </a:lnTo>
                <a:lnTo>
                  <a:pt x="985" y="407"/>
                </a:lnTo>
                <a:lnTo>
                  <a:pt x="985" y="409"/>
                </a:lnTo>
                <a:lnTo>
                  <a:pt x="987" y="411"/>
                </a:lnTo>
                <a:lnTo>
                  <a:pt x="989" y="411"/>
                </a:lnTo>
                <a:lnTo>
                  <a:pt x="991" y="411"/>
                </a:lnTo>
                <a:lnTo>
                  <a:pt x="991" y="413"/>
                </a:lnTo>
                <a:lnTo>
                  <a:pt x="993" y="413"/>
                </a:lnTo>
                <a:lnTo>
                  <a:pt x="995" y="413"/>
                </a:lnTo>
                <a:lnTo>
                  <a:pt x="997" y="413"/>
                </a:lnTo>
                <a:lnTo>
                  <a:pt x="997" y="415"/>
                </a:lnTo>
                <a:lnTo>
                  <a:pt x="999" y="415"/>
                </a:lnTo>
                <a:lnTo>
                  <a:pt x="1001" y="415"/>
                </a:lnTo>
                <a:lnTo>
                  <a:pt x="1001" y="417"/>
                </a:lnTo>
                <a:lnTo>
                  <a:pt x="1003" y="417"/>
                </a:lnTo>
                <a:lnTo>
                  <a:pt x="1001" y="419"/>
                </a:lnTo>
                <a:lnTo>
                  <a:pt x="1001" y="421"/>
                </a:lnTo>
                <a:lnTo>
                  <a:pt x="1003" y="421"/>
                </a:lnTo>
                <a:lnTo>
                  <a:pt x="1003" y="423"/>
                </a:lnTo>
                <a:lnTo>
                  <a:pt x="1001" y="423"/>
                </a:lnTo>
                <a:lnTo>
                  <a:pt x="1003" y="423"/>
                </a:lnTo>
                <a:lnTo>
                  <a:pt x="1003" y="425"/>
                </a:lnTo>
                <a:lnTo>
                  <a:pt x="1003" y="427"/>
                </a:lnTo>
                <a:lnTo>
                  <a:pt x="1004" y="427"/>
                </a:lnTo>
                <a:lnTo>
                  <a:pt x="1006" y="427"/>
                </a:lnTo>
                <a:lnTo>
                  <a:pt x="1008" y="427"/>
                </a:lnTo>
                <a:lnTo>
                  <a:pt x="1010" y="428"/>
                </a:lnTo>
                <a:lnTo>
                  <a:pt x="1010" y="430"/>
                </a:lnTo>
                <a:lnTo>
                  <a:pt x="1008" y="430"/>
                </a:lnTo>
                <a:lnTo>
                  <a:pt x="1008" y="432"/>
                </a:lnTo>
                <a:lnTo>
                  <a:pt x="1010" y="434"/>
                </a:lnTo>
                <a:lnTo>
                  <a:pt x="1012" y="434"/>
                </a:lnTo>
                <a:lnTo>
                  <a:pt x="1014" y="436"/>
                </a:lnTo>
                <a:lnTo>
                  <a:pt x="1016" y="438"/>
                </a:lnTo>
                <a:lnTo>
                  <a:pt x="1018" y="438"/>
                </a:lnTo>
                <a:lnTo>
                  <a:pt x="1020" y="438"/>
                </a:lnTo>
                <a:lnTo>
                  <a:pt x="1022" y="438"/>
                </a:lnTo>
                <a:lnTo>
                  <a:pt x="1022" y="440"/>
                </a:lnTo>
                <a:lnTo>
                  <a:pt x="1024" y="440"/>
                </a:lnTo>
                <a:lnTo>
                  <a:pt x="1024" y="442"/>
                </a:lnTo>
                <a:lnTo>
                  <a:pt x="1026" y="442"/>
                </a:lnTo>
                <a:lnTo>
                  <a:pt x="1026" y="444"/>
                </a:lnTo>
                <a:lnTo>
                  <a:pt x="1024" y="446"/>
                </a:lnTo>
                <a:lnTo>
                  <a:pt x="1024" y="448"/>
                </a:lnTo>
                <a:lnTo>
                  <a:pt x="1026" y="450"/>
                </a:lnTo>
                <a:lnTo>
                  <a:pt x="1024" y="452"/>
                </a:lnTo>
                <a:lnTo>
                  <a:pt x="1024" y="453"/>
                </a:lnTo>
                <a:lnTo>
                  <a:pt x="1022" y="453"/>
                </a:lnTo>
                <a:lnTo>
                  <a:pt x="1022" y="455"/>
                </a:lnTo>
                <a:lnTo>
                  <a:pt x="1022" y="469"/>
                </a:lnTo>
                <a:lnTo>
                  <a:pt x="1022" y="471"/>
                </a:lnTo>
                <a:lnTo>
                  <a:pt x="1024" y="471"/>
                </a:lnTo>
                <a:lnTo>
                  <a:pt x="1024" y="473"/>
                </a:lnTo>
                <a:lnTo>
                  <a:pt x="1024" y="475"/>
                </a:lnTo>
                <a:lnTo>
                  <a:pt x="1026" y="473"/>
                </a:lnTo>
                <a:lnTo>
                  <a:pt x="1027" y="475"/>
                </a:lnTo>
                <a:lnTo>
                  <a:pt x="1027" y="476"/>
                </a:lnTo>
                <a:lnTo>
                  <a:pt x="1027" y="478"/>
                </a:lnTo>
                <a:lnTo>
                  <a:pt x="1029" y="478"/>
                </a:lnTo>
                <a:lnTo>
                  <a:pt x="1031" y="478"/>
                </a:lnTo>
                <a:lnTo>
                  <a:pt x="1033" y="478"/>
                </a:lnTo>
                <a:lnTo>
                  <a:pt x="1033" y="480"/>
                </a:lnTo>
                <a:lnTo>
                  <a:pt x="1033" y="482"/>
                </a:lnTo>
                <a:lnTo>
                  <a:pt x="1035" y="482"/>
                </a:lnTo>
                <a:lnTo>
                  <a:pt x="1037" y="482"/>
                </a:lnTo>
                <a:lnTo>
                  <a:pt x="1037" y="484"/>
                </a:lnTo>
                <a:lnTo>
                  <a:pt x="1039" y="484"/>
                </a:lnTo>
                <a:lnTo>
                  <a:pt x="1041" y="486"/>
                </a:lnTo>
                <a:lnTo>
                  <a:pt x="1039" y="486"/>
                </a:lnTo>
                <a:lnTo>
                  <a:pt x="1039" y="488"/>
                </a:lnTo>
                <a:lnTo>
                  <a:pt x="1037" y="488"/>
                </a:lnTo>
                <a:lnTo>
                  <a:pt x="1037" y="490"/>
                </a:lnTo>
                <a:lnTo>
                  <a:pt x="1037" y="492"/>
                </a:lnTo>
                <a:lnTo>
                  <a:pt x="1039" y="494"/>
                </a:lnTo>
                <a:lnTo>
                  <a:pt x="1039" y="496"/>
                </a:lnTo>
                <a:lnTo>
                  <a:pt x="1037" y="496"/>
                </a:lnTo>
                <a:lnTo>
                  <a:pt x="1039" y="498"/>
                </a:lnTo>
                <a:lnTo>
                  <a:pt x="1039" y="500"/>
                </a:lnTo>
                <a:lnTo>
                  <a:pt x="1039" y="501"/>
                </a:lnTo>
                <a:lnTo>
                  <a:pt x="1037" y="503"/>
                </a:lnTo>
                <a:lnTo>
                  <a:pt x="1039" y="503"/>
                </a:lnTo>
                <a:lnTo>
                  <a:pt x="1039" y="505"/>
                </a:lnTo>
                <a:lnTo>
                  <a:pt x="1037" y="507"/>
                </a:lnTo>
                <a:lnTo>
                  <a:pt x="1039" y="509"/>
                </a:lnTo>
                <a:lnTo>
                  <a:pt x="1037" y="509"/>
                </a:lnTo>
                <a:lnTo>
                  <a:pt x="1039" y="509"/>
                </a:lnTo>
                <a:lnTo>
                  <a:pt x="1039" y="511"/>
                </a:lnTo>
                <a:lnTo>
                  <a:pt x="1037" y="511"/>
                </a:lnTo>
                <a:lnTo>
                  <a:pt x="1037" y="513"/>
                </a:lnTo>
                <a:lnTo>
                  <a:pt x="1037" y="515"/>
                </a:lnTo>
                <a:lnTo>
                  <a:pt x="1039" y="517"/>
                </a:lnTo>
                <a:lnTo>
                  <a:pt x="1041" y="515"/>
                </a:lnTo>
                <a:lnTo>
                  <a:pt x="1043" y="515"/>
                </a:lnTo>
                <a:lnTo>
                  <a:pt x="1045" y="517"/>
                </a:lnTo>
                <a:lnTo>
                  <a:pt x="1047" y="517"/>
                </a:lnTo>
                <a:lnTo>
                  <a:pt x="1047" y="519"/>
                </a:lnTo>
                <a:lnTo>
                  <a:pt x="1047" y="521"/>
                </a:lnTo>
                <a:lnTo>
                  <a:pt x="1049" y="521"/>
                </a:lnTo>
                <a:lnTo>
                  <a:pt x="1049" y="523"/>
                </a:lnTo>
                <a:lnTo>
                  <a:pt x="1049" y="525"/>
                </a:lnTo>
                <a:lnTo>
                  <a:pt x="1049" y="526"/>
                </a:lnTo>
                <a:lnTo>
                  <a:pt x="1051" y="526"/>
                </a:lnTo>
                <a:lnTo>
                  <a:pt x="1051" y="528"/>
                </a:lnTo>
                <a:lnTo>
                  <a:pt x="1049" y="528"/>
                </a:lnTo>
                <a:lnTo>
                  <a:pt x="1049" y="530"/>
                </a:lnTo>
                <a:lnTo>
                  <a:pt x="1049" y="532"/>
                </a:lnTo>
                <a:lnTo>
                  <a:pt x="1049" y="534"/>
                </a:lnTo>
                <a:lnTo>
                  <a:pt x="1047" y="534"/>
                </a:lnTo>
                <a:lnTo>
                  <a:pt x="1047" y="536"/>
                </a:lnTo>
                <a:lnTo>
                  <a:pt x="1045" y="536"/>
                </a:lnTo>
                <a:lnTo>
                  <a:pt x="1047" y="536"/>
                </a:lnTo>
                <a:lnTo>
                  <a:pt x="1047" y="538"/>
                </a:lnTo>
                <a:lnTo>
                  <a:pt x="1047" y="540"/>
                </a:lnTo>
                <a:lnTo>
                  <a:pt x="1049" y="542"/>
                </a:lnTo>
                <a:lnTo>
                  <a:pt x="1051" y="542"/>
                </a:lnTo>
                <a:lnTo>
                  <a:pt x="1051" y="544"/>
                </a:lnTo>
                <a:lnTo>
                  <a:pt x="1051" y="546"/>
                </a:lnTo>
                <a:lnTo>
                  <a:pt x="1051" y="548"/>
                </a:lnTo>
                <a:lnTo>
                  <a:pt x="1052" y="549"/>
                </a:lnTo>
                <a:lnTo>
                  <a:pt x="1052" y="551"/>
                </a:lnTo>
                <a:lnTo>
                  <a:pt x="1051" y="551"/>
                </a:lnTo>
                <a:lnTo>
                  <a:pt x="1051" y="553"/>
                </a:lnTo>
                <a:lnTo>
                  <a:pt x="1049" y="553"/>
                </a:lnTo>
                <a:lnTo>
                  <a:pt x="1049" y="555"/>
                </a:lnTo>
                <a:lnTo>
                  <a:pt x="1047" y="555"/>
                </a:lnTo>
                <a:lnTo>
                  <a:pt x="1047" y="557"/>
                </a:lnTo>
                <a:lnTo>
                  <a:pt x="1045" y="559"/>
                </a:lnTo>
                <a:lnTo>
                  <a:pt x="1047" y="559"/>
                </a:lnTo>
                <a:lnTo>
                  <a:pt x="1047" y="561"/>
                </a:lnTo>
                <a:lnTo>
                  <a:pt x="1045" y="563"/>
                </a:lnTo>
                <a:lnTo>
                  <a:pt x="1043" y="563"/>
                </a:lnTo>
                <a:lnTo>
                  <a:pt x="1043" y="565"/>
                </a:lnTo>
                <a:lnTo>
                  <a:pt x="1043" y="567"/>
                </a:lnTo>
                <a:lnTo>
                  <a:pt x="1041" y="567"/>
                </a:lnTo>
                <a:lnTo>
                  <a:pt x="1039" y="567"/>
                </a:lnTo>
                <a:lnTo>
                  <a:pt x="1037" y="565"/>
                </a:lnTo>
                <a:lnTo>
                  <a:pt x="1037" y="567"/>
                </a:lnTo>
                <a:lnTo>
                  <a:pt x="1037" y="569"/>
                </a:lnTo>
                <a:lnTo>
                  <a:pt x="1035" y="569"/>
                </a:lnTo>
                <a:lnTo>
                  <a:pt x="1033" y="569"/>
                </a:lnTo>
                <a:lnTo>
                  <a:pt x="1033" y="567"/>
                </a:lnTo>
                <a:lnTo>
                  <a:pt x="1031" y="567"/>
                </a:lnTo>
                <a:lnTo>
                  <a:pt x="1029" y="567"/>
                </a:lnTo>
                <a:lnTo>
                  <a:pt x="1029" y="569"/>
                </a:lnTo>
                <a:lnTo>
                  <a:pt x="1029" y="571"/>
                </a:lnTo>
                <a:lnTo>
                  <a:pt x="1026" y="571"/>
                </a:lnTo>
                <a:lnTo>
                  <a:pt x="1024" y="573"/>
                </a:lnTo>
                <a:lnTo>
                  <a:pt x="1024" y="574"/>
                </a:lnTo>
                <a:lnTo>
                  <a:pt x="1022" y="574"/>
                </a:lnTo>
                <a:lnTo>
                  <a:pt x="1020" y="574"/>
                </a:lnTo>
                <a:lnTo>
                  <a:pt x="1020" y="576"/>
                </a:lnTo>
                <a:lnTo>
                  <a:pt x="1018" y="576"/>
                </a:lnTo>
                <a:lnTo>
                  <a:pt x="1018" y="578"/>
                </a:lnTo>
                <a:lnTo>
                  <a:pt x="1018" y="580"/>
                </a:lnTo>
                <a:lnTo>
                  <a:pt x="1018" y="582"/>
                </a:lnTo>
                <a:lnTo>
                  <a:pt x="1018" y="584"/>
                </a:lnTo>
                <a:lnTo>
                  <a:pt x="1018" y="586"/>
                </a:lnTo>
                <a:lnTo>
                  <a:pt x="1016" y="586"/>
                </a:lnTo>
                <a:lnTo>
                  <a:pt x="1016" y="588"/>
                </a:lnTo>
                <a:lnTo>
                  <a:pt x="1014" y="588"/>
                </a:lnTo>
                <a:lnTo>
                  <a:pt x="1014" y="590"/>
                </a:lnTo>
                <a:lnTo>
                  <a:pt x="1014" y="592"/>
                </a:lnTo>
                <a:lnTo>
                  <a:pt x="1014" y="594"/>
                </a:lnTo>
                <a:lnTo>
                  <a:pt x="1014" y="596"/>
                </a:lnTo>
                <a:lnTo>
                  <a:pt x="1012" y="594"/>
                </a:lnTo>
                <a:lnTo>
                  <a:pt x="1010" y="594"/>
                </a:lnTo>
                <a:lnTo>
                  <a:pt x="1010" y="592"/>
                </a:lnTo>
                <a:lnTo>
                  <a:pt x="1006" y="592"/>
                </a:lnTo>
                <a:lnTo>
                  <a:pt x="1003" y="592"/>
                </a:lnTo>
                <a:lnTo>
                  <a:pt x="1001" y="594"/>
                </a:lnTo>
                <a:lnTo>
                  <a:pt x="999" y="592"/>
                </a:lnTo>
                <a:lnTo>
                  <a:pt x="993" y="594"/>
                </a:lnTo>
                <a:lnTo>
                  <a:pt x="991" y="598"/>
                </a:lnTo>
                <a:lnTo>
                  <a:pt x="989" y="601"/>
                </a:lnTo>
                <a:lnTo>
                  <a:pt x="983" y="598"/>
                </a:lnTo>
                <a:lnTo>
                  <a:pt x="981" y="596"/>
                </a:lnTo>
                <a:lnTo>
                  <a:pt x="978" y="596"/>
                </a:lnTo>
                <a:lnTo>
                  <a:pt x="978" y="594"/>
                </a:lnTo>
                <a:lnTo>
                  <a:pt x="976" y="592"/>
                </a:lnTo>
                <a:lnTo>
                  <a:pt x="978" y="592"/>
                </a:lnTo>
                <a:lnTo>
                  <a:pt x="976" y="590"/>
                </a:lnTo>
                <a:lnTo>
                  <a:pt x="974" y="590"/>
                </a:lnTo>
                <a:lnTo>
                  <a:pt x="972" y="590"/>
                </a:lnTo>
                <a:lnTo>
                  <a:pt x="972" y="588"/>
                </a:lnTo>
                <a:lnTo>
                  <a:pt x="970" y="586"/>
                </a:lnTo>
                <a:lnTo>
                  <a:pt x="966" y="586"/>
                </a:lnTo>
                <a:lnTo>
                  <a:pt x="964" y="586"/>
                </a:lnTo>
                <a:lnTo>
                  <a:pt x="962" y="586"/>
                </a:lnTo>
                <a:lnTo>
                  <a:pt x="962" y="584"/>
                </a:lnTo>
                <a:lnTo>
                  <a:pt x="958" y="582"/>
                </a:lnTo>
                <a:lnTo>
                  <a:pt x="956" y="578"/>
                </a:lnTo>
                <a:lnTo>
                  <a:pt x="956" y="574"/>
                </a:lnTo>
                <a:lnTo>
                  <a:pt x="955" y="574"/>
                </a:lnTo>
                <a:lnTo>
                  <a:pt x="953" y="574"/>
                </a:lnTo>
                <a:lnTo>
                  <a:pt x="953" y="573"/>
                </a:lnTo>
                <a:lnTo>
                  <a:pt x="953" y="571"/>
                </a:lnTo>
                <a:lnTo>
                  <a:pt x="953" y="569"/>
                </a:lnTo>
                <a:lnTo>
                  <a:pt x="953" y="567"/>
                </a:lnTo>
                <a:lnTo>
                  <a:pt x="953" y="565"/>
                </a:lnTo>
                <a:lnTo>
                  <a:pt x="951" y="565"/>
                </a:lnTo>
                <a:lnTo>
                  <a:pt x="951" y="563"/>
                </a:lnTo>
                <a:lnTo>
                  <a:pt x="951" y="561"/>
                </a:lnTo>
                <a:lnTo>
                  <a:pt x="949" y="559"/>
                </a:lnTo>
                <a:lnTo>
                  <a:pt x="949" y="557"/>
                </a:lnTo>
                <a:lnTo>
                  <a:pt x="949" y="555"/>
                </a:lnTo>
                <a:lnTo>
                  <a:pt x="951" y="555"/>
                </a:lnTo>
                <a:lnTo>
                  <a:pt x="953" y="553"/>
                </a:lnTo>
                <a:lnTo>
                  <a:pt x="953" y="551"/>
                </a:lnTo>
                <a:lnTo>
                  <a:pt x="953" y="549"/>
                </a:lnTo>
                <a:lnTo>
                  <a:pt x="953" y="548"/>
                </a:lnTo>
                <a:lnTo>
                  <a:pt x="951" y="546"/>
                </a:lnTo>
                <a:lnTo>
                  <a:pt x="949" y="544"/>
                </a:lnTo>
                <a:lnTo>
                  <a:pt x="949" y="542"/>
                </a:lnTo>
                <a:lnTo>
                  <a:pt x="947" y="540"/>
                </a:lnTo>
                <a:lnTo>
                  <a:pt x="945" y="540"/>
                </a:lnTo>
                <a:lnTo>
                  <a:pt x="947" y="538"/>
                </a:lnTo>
                <a:lnTo>
                  <a:pt x="947" y="534"/>
                </a:lnTo>
                <a:lnTo>
                  <a:pt x="945" y="532"/>
                </a:lnTo>
                <a:lnTo>
                  <a:pt x="943" y="536"/>
                </a:lnTo>
                <a:lnTo>
                  <a:pt x="939" y="538"/>
                </a:lnTo>
                <a:lnTo>
                  <a:pt x="937" y="538"/>
                </a:lnTo>
                <a:lnTo>
                  <a:pt x="935" y="540"/>
                </a:lnTo>
                <a:lnTo>
                  <a:pt x="933" y="540"/>
                </a:lnTo>
                <a:lnTo>
                  <a:pt x="931" y="540"/>
                </a:lnTo>
                <a:lnTo>
                  <a:pt x="930" y="542"/>
                </a:lnTo>
                <a:lnTo>
                  <a:pt x="928" y="542"/>
                </a:lnTo>
                <a:lnTo>
                  <a:pt x="926" y="542"/>
                </a:lnTo>
                <a:lnTo>
                  <a:pt x="926" y="544"/>
                </a:lnTo>
                <a:lnTo>
                  <a:pt x="924" y="544"/>
                </a:lnTo>
                <a:lnTo>
                  <a:pt x="922" y="544"/>
                </a:lnTo>
                <a:lnTo>
                  <a:pt x="920" y="544"/>
                </a:lnTo>
                <a:lnTo>
                  <a:pt x="918" y="544"/>
                </a:lnTo>
                <a:lnTo>
                  <a:pt x="916" y="544"/>
                </a:lnTo>
                <a:lnTo>
                  <a:pt x="914" y="544"/>
                </a:lnTo>
                <a:lnTo>
                  <a:pt x="914" y="546"/>
                </a:lnTo>
                <a:lnTo>
                  <a:pt x="916" y="546"/>
                </a:lnTo>
                <a:lnTo>
                  <a:pt x="916" y="548"/>
                </a:lnTo>
                <a:lnTo>
                  <a:pt x="914" y="548"/>
                </a:lnTo>
                <a:lnTo>
                  <a:pt x="912" y="548"/>
                </a:lnTo>
                <a:lnTo>
                  <a:pt x="910" y="548"/>
                </a:lnTo>
                <a:lnTo>
                  <a:pt x="908" y="548"/>
                </a:lnTo>
                <a:lnTo>
                  <a:pt x="907" y="549"/>
                </a:lnTo>
                <a:lnTo>
                  <a:pt x="905" y="549"/>
                </a:lnTo>
                <a:lnTo>
                  <a:pt x="903" y="549"/>
                </a:lnTo>
                <a:lnTo>
                  <a:pt x="903" y="551"/>
                </a:lnTo>
                <a:lnTo>
                  <a:pt x="901" y="553"/>
                </a:lnTo>
                <a:lnTo>
                  <a:pt x="901" y="555"/>
                </a:lnTo>
                <a:lnTo>
                  <a:pt x="899" y="555"/>
                </a:lnTo>
                <a:lnTo>
                  <a:pt x="899" y="553"/>
                </a:lnTo>
                <a:lnTo>
                  <a:pt x="897" y="555"/>
                </a:lnTo>
                <a:lnTo>
                  <a:pt x="895" y="555"/>
                </a:lnTo>
                <a:lnTo>
                  <a:pt x="893" y="555"/>
                </a:lnTo>
                <a:lnTo>
                  <a:pt x="891" y="555"/>
                </a:lnTo>
                <a:lnTo>
                  <a:pt x="887" y="557"/>
                </a:lnTo>
                <a:lnTo>
                  <a:pt x="885" y="557"/>
                </a:lnTo>
                <a:lnTo>
                  <a:pt x="883" y="557"/>
                </a:lnTo>
                <a:lnTo>
                  <a:pt x="883" y="559"/>
                </a:lnTo>
                <a:lnTo>
                  <a:pt x="882" y="559"/>
                </a:lnTo>
                <a:lnTo>
                  <a:pt x="882" y="561"/>
                </a:lnTo>
                <a:lnTo>
                  <a:pt x="880" y="563"/>
                </a:lnTo>
                <a:lnTo>
                  <a:pt x="880" y="565"/>
                </a:lnTo>
                <a:lnTo>
                  <a:pt x="868" y="567"/>
                </a:lnTo>
                <a:lnTo>
                  <a:pt x="866" y="569"/>
                </a:lnTo>
                <a:lnTo>
                  <a:pt x="864" y="571"/>
                </a:lnTo>
                <a:lnTo>
                  <a:pt x="860" y="573"/>
                </a:lnTo>
                <a:lnTo>
                  <a:pt x="859" y="578"/>
                </a:lnTo>
                <a:lnTo>
                  <a:pt x="855" y="580"/>
                </a:lnTo>
                <a:lnTo>
                  <a:pt x="853" y="578"/>
                </a:lnTo>
                <a:lnTo>
                  <a:pt x="851" y="576"/>
                </a:lnTo>
                <a:lnTo>
                  <a:pt x="851" y="574"/>
                </a:lnTo>
                <a:lnTo>
                  <a:pt x="853" y="571"/>
                </a:lnTo>
                <a:lnTo>
                  <a:pt x="853" y="567"/>
                </a:lnTo>
                <a:lnTo>
                  <a:pt x="853" y="565"/>
                </a:lnTo>
                <a:lnTo>
                  <a:pt x="855" y="563"/>
                </a:lnTo>
                <a:lnTo>
                  <a:pt x="857" y="561"/>
                </a:lnTo>
                <a:lnTo>
                  <a:pt x="860" y="557"/>
                </a:lnTo>
                <a:lnTo>
                  <a:pt x="862" y="555"/>
                </a:lnTo>
                <a:lnTo>
                  <a:pt x="864" y="553"/>
                </a:lnTo>
                <a:lnTo>
                  <a:pt x="868" y="551"/>
                </a:lnTo>
                <a:lnTo>
                  <a:pt x="868" y="549"/>
                </a:lnTo>
                <a:lnTo>
                  <a:pt x="870" y="546"/>
                </a:lnTo>
                <a:lnTo>
                  <a:pt x="870" y="542"/>
                </a:lnTo>
                <a:lnTo>
                  <a:pt x="870" y="540"/>
                </a:lnTo>
                <a:lnTo>
                  <a:pt x="870" y="538"/>
                </a:lnTo>
                <a:lnTo>
                  <a:pt x="868" y="534"/>
                </a:lnTo>
                <a:lnTo>
                  <a:pt x="866" y="530"/>
                </a:lnTo>
                <a:lnTo>
                  <a:pt x="866" y="526"/>
                </a:lnTo>
                <a:lnTo>
                  <a:pt x="868" y="525"/>
                </a:lnTo>
                <a:lnTo>
                  <a:pt x="866" y="523"/>
                </a:lnTo>
                <a:lnTo>
                  <a:pt x="864" y="521"/>
                </a:lnTo>
                <a:lnTo>
                  <a:pt x="862" y="521"/>
                </a:lnTo>
                <a:lnTo>
                  <a:pt x="860" y="523"/>
                </a:lnTo>
                <a:lnTo>
                  <a:pt x="857" y="525"/>
                </a:lnTo>
                <a:lnTo>
                  <a:pt x="855" y="526"/>
                </a:lnTo>
                <a:lnTo>
                  <a:pt x="849" y="530"/>
                </a:lnTo>
                <a:lnTo>
                  <a:pt x="845" y="534"/>
                </a:lnTo>
                <a:lnTo>
                  <a:pt x="841" y="534"/>
                </a:lnTo>
                <a:lnTo>
                  <a:pt x="835" y="536"/>
                </a:lnTo>
                <a:lnTo>
                  <a:pt x="834" y="536"/>
                </a:lnTo>
                <a:lnTo>
                  <a:pt x="828" y="538"/>
                </a:lnTo>
                <a:lnTo>
                  <a:pt x="824" y="540"/>
                </a:lnTo>
                <a:lnTo>
                  <a:pt x="820" y="542"/>
                </a:lnTo>
                <a:lnTo>
                  <a:pt x="816" y="542"/>
                </a:lnTo>
                <a:lnTo>
                  <a:pt x="812" y="544"/>
                </a:lnTo>
                <a:lnTo>
                  <a:pt x="809" y="546"/>
                </a:lnTo>
                <a:lnTo>
                  <a:pt x="807" y="546"/>
                </a:lnTo>
                <a:lnTo>
                  <a:pt x="803" y="546"/>
                </a:lnTo>
                <a:lnTo>
                  <a:pt x="801" y="546"/>
                </a:lnTo>
                <a:lnTo>
                  <a:pt x="799" y="544"/>
                </a:lnTo>
                <a:lnTo>
                  <a:pt x="795" y="544"/>
                </a:lnTo>
                <a:lnTo>
                  <a:pt x="793" y="542"/>
                </a:lnTo>
                <a:lnTo>
                  <a:pt x="789" y="540"/>
                </a:lnTo>
                <a:lnTo>
                  <a:pt x="789" y="538"/>
                </a:lnTo>
                <a:lnTo>
                  <a:pt x="787" y="534"/>
                </a:lnTo>
                <a:lnTo>
                  <a:pt x="787" y="532"/>
                </a:lnTo>
                <a:lnTo>
                  <a:pt x="787" y="528"/>
                </a:lnTo>
                <a:lnTo>
                  <a:pt x="787" y="526"/>
                </a:lnTo>
                <a:lnTo>
                  <a:pt x="786" y="525"/>
                </a:lnTo>
                <a:lnTo>
                  <a:pt x="784" y="523"/>
                </a:lnTo>
                <a:lnTo>
                  <a:pt x="784" y="521"/>
                </a:lnTo>
                <a:lnTo>
                  <a:pt x="780" y="519"/>
                </a:lnTo>
                <a:lnTo>
                  <a:pt x="778" y="517"/>
                </a:lnTo>
                <a:lnTo>
                  <a:pt x="778" y="515"/>
                </a:lnTo>
                <a:lnTo>
                  <a:pt x="776" y="513"/>
                </a:lnTo>
                <a:lnTo>
                  <a:pt x="774" y="509"/>
                </a:lnTo>
                <a:lnTo>
                  <a:pt x="772" y="509"/>
                </a:lnTo>
                <a:lnTo>
                  <a:pt x="768" y="507"/>
                </a:lnTo>
                <a:lnTo>
                  <a:pt x="766" y="507"/>
                </a:lnTo>
                <a:lnTo>
                  <a:pt x="764" y="507"/>
                </a:lnTo>
                <a:lnTo>
                  <a:pt x="763" y="503"/>
                </a:lnTo>
                <a:lnTo>
                  <a:pt x="763" y="500"/>
                </a:lnTo>
                <a:lnTo>
                  <a:pt x="763" y="498"/>
                </a:lnTo>
                <a:lnTo>
                  <a:pt x="764" y="496"/>
                </a:lnTo>
                <a:lnTo>
                  <a:pt x="764" y="494"/>
                </a:lnTo>
                <a:lnTo>
                  <a:pt x="763" y="492"/>
                </a:lnTo>
                <a:lnTo>
                  <a:pt x="761" y="490"/>
                </a:lnTo>
                <a:lnTo>
                  <a:pt x="757" y="486"/>
                </a:lnTo>
                <a:lnTo>
                  <a:pt x="753" y="484"/>
                </a:lnTo>
                <a:lnTo>
                  <a:pt x="749" y="482"/>
                </a:lnTo>
                <a:lnTo>
                  <a:pt x="745" y="480"/>
                </a:lnTo>
                <a:lnTo>
                  <a:pt x="743" y="482"/>
                </a:lnTo>
                <a:lnTo>
                  <a:pt x="739" y="484"/>
                </a:lnTo>
                <a:lnTo>
                  <a:pt x="736" y="486"/>
                </a:lnTo>
                <a:lnTo>
                  <a:pt x="734" y="488"/>
                </a:lnTo>
                <a:lnTo>
                  <a:pt x="730" y="490"/>
                </a:lnTo>
                <a:lnTo>
                  <a:pt x="724" y="492"/>
                </a:lnTo>
                <a:lnTo>
                  <a:pt x="718" y="496"/>
                </a:lnTo>
                <a:lnTo>
                  <a:pt x="716" y="498"/>
                </a:lnTo>
                <a:lnTo>
                  <a:pt x="715" y="498"/>
                </a:lnTo>
                <a:lnTo>
                  <a:pt x="707" y="501"/>
                </a:lnTo>
                <a:lnTo>
                  <a:pt x="703" y="503"/>
                </a:lnTo>
                <a:lnTo>
                  <a:pt x="699" y="503"/>
                </a:lnTo>
                <a:lnTo>
                  <a:pt x="697" y="501"/>
                </a:lnTo>
                <a:lnTo>
                  <a:pt x="695" y="500"/>
                </a:lnTo>
                <a:lnTo>
                  <a:pt x="693" y="500"/>
                </a:lnTo>
                <a:lnTo>
                  <a:pt x="691" y="503"/>
                </a:lnTo>
                <a:lnTo>
                  <a:pt x="690" y="505"/>
                </a:lnTo>
                <a:lnTo>
                  <a:pt x="688" y="509"/>
                </a:lnTo>
                <a:lnTo>
                  <a:pt x="688" y="511"/>
                </a:lnTo>
                <a:lnTo>
                  <a:pt x="686" y="511"/>
                </a:lnTo>
                <a:lnTo>
                  <a:pt x="684" y="513"/>
                </a:lnTo>
                <a:lnTo>
                  <a:pt x="678" y="509"/>
                </a:lnTo>
                <a:lnTo>
                  <a:pt x="676" y="507"/>
                </a:lnTo>
                <a:lnTo>
                  <a:pt x="672" y="505"/>
                </a:lnTo>
                <a:lnTo>
                  <a:pt x="670" y="505"/>
                </a:lnTo>
                <a:lnTo>
                  <a:pt x="668" y="505"/>
                </a:lnTo>
                <a:lnTo>
                  <a:pt x="665" y="503"/>
                </a:lnTo>
                <a:lnTo>
                  <a:pt x="665" y="501"/>
                </a:lnTo>
                <a:lnTo>
                  <a:pt x="661" y="496"/>
                </a:lnTo>
                <a:lnTo>
                  <a:pt x="659" y="496"/>
                </a:lnTo>
                <a:lnTo>
                  <a:pt x="655" y="496"/>
                </a:lnTo>
                <a:lnTo>
                  <a:pt x="651" y="496"/>
                </a:lnTo>
                <a:lnTo>
                  <a:pt x="649" y="494"/>
                </a:lnTo>
                <a:lnTo>
                  <a:pt x="647" y="492"/>
                </a:lnTo>
                <a:lnTo>
                  <a:pt x="647" y="488"/>
                </a:lnTo>
                <a:lnTo>
                  <a:pt x="647" y="484"/>
                </a:lnTo>
                <a:lnTo>
                  <a:pt x="645" y="484"/>
                </a:lnTo>
                <a:lnTo>
                  <a:pt x="643" y="484"/>
                </a:lnTo>
                <a:lnTo>
                  <a:pt x="642" y="484"/>
                </a:lnTo>
                <a:lnTo>
                  <a:pt x="638" y="486"/>
                </a:lnTo>
                <a:lnTo>
                  <a:pt x="636" y="486"/>
                </a:lnTo>
                <a:lnTo>
                  <a:pt x="634" y="484"/>
                </a:lnTo>
                <a:lnTo>
                  <a:pt x="630" y="482"/>
                </a:lnTo>
                <a:lnTo>
                  <a:pt x="628" y="480"/>
                </a:lnTo>
                <a:lnTo>
                  <a:pt x="624" y="480"/>
                </a:lnTo>
                <a:lnTo>
                  <a:pt x="622" y="480"/>
                </a:lnTo>
                <a:lnTo>
                  <a:pt x="619" y="478"/>
                </a:lnTo>
                <a:lnTo>
                  <a:pt x="615" y="476"/>
                </a:lnTo>
                <a:lnTo>
                  <a:pt x="611" y="475"/>
                </a:lnTo>
                <a:lnTo>
                  <a:pt x="609" y="473"/>
                </a:lnTo>
                <a:lnTo>
                  <a:pt x="605" y="469"/>
                </a:lnTo>
                <a:lnTo>
                  <a:pt x="603" y="465"/>
                </a:lnTo>
                <a:lnTo>
                  <a:pt x="601" y="461"/>
                </a:lnTo>
                <a:lnTo>
                  <a:pt x="599" y="457"/>
                </a:lnTo>
                <a:lnTo>
                  <a:pt x="597" y="457"/>
                </a:lnTo>
                <a:lnTo>
                  <a:pt x="595" y="455"/>
                </a:lnTo>
                <a:lnTo>
                  <a:pt x="594" y="455"/>
                </a:lnTo>
                <a:lnTo>
                  <a:pt x="592" y="452"/>
                </a:lnTo>
                <a:lnTo>
                  <a:pt x="588" y="448"/>
                </a:lnTo>
                <a:lnTo>
                  <a:pt x="588" y="444"/>
                </a:lnTo>
                <a:lnTo>
                  <a:pt x="590" y="440"/>
                </a:lnTo>
                <a:lnTo>
                  <a:pt x="590" y="438"/>
                </a:lnTo>
                <a:lnTo>
                  <a:pt x="590" y="434"/>
                </a:lnTo>
                <a:lnTo>
                  <a:pt x="592" y="430"/>
                </a:lnTo>
                <a:lnTo>
                  <a:pt x="590" y="430"/>
                </a:lnTo>
                <a:lnTo>
                  <a:pt x="588" y="430"/>
                </a:lnTo>
                <a:lnTo>
                  <a:pt x="586" y="430"/>
                </a:lnTo>
                <a:lnTo>
                  <a:pt x="584" y="430"/>
                </a:lnTo>
                <a:lnTo>
                  <a:pt x="584" y="428"/>
                </a:lnTo>
                <a:lnTo>
                  <a:pt x="582" y="428"/>
                </a:lnTo>
                <a:lnTo>
                  <a:pt x="580" y="430"/>
                </a:lnTo>
                <a:lnTo>
                  <a:pt x="580" y="432"/>
                </a:lnTo>
                <a:lnTo>
                  <a:pt x="580" y="434"/>
                </a:lnTo>
                <a:lnTo>
                  <a:pt x="580" y="436"/>
                </a:lnTo>
                <a:lnTo>
                  <a:pt x="578" y="438"/>
                </a:lnTo>
                <a:lnTo>
                  <a:pt x="576" y="440"/>
                </a:lnTo>
                <a:lnTo>
                  <a:pt x="574" y="442"/>
                </a:lnTo>
                <a:lnTo>
                  <a:pt x="574" y="444"/>
                </a:lnTo>
                <a:lnTo>
                  <a:pt x="572" y="442"/>
                </a:lnTo>
                <a:lnTo>
                  <a:pt x="569" y="444"/>
                </a:lnTo>
                <a:lnTo>
                  <a:pt x="561" y="444"/>
                </a:lnTo>
                <a:lnTo>
                  <a:pt x="555" y="444"/>
                </a:lnTo>
                <a:lnTo>
                  <a:pt x="551" y="442"/>
                </a:lnTo>
                <a:lnTo>
                  <a:pt x="549" y="440"/>
                </a:lnTo>
                <a:lnTo>
                  <a:pt x="547" y="440"/>
                </a:lnTo>
                <a:lnTo>
                  <a:pt x="546" y="438"/>
                </a:lnTo>
                <a:lnTo>
                  <a:pt x="544" y="438"/>
                </a:lnTo>
                <a:lnTo>
                  <a:pt x="538" y="440"/>
                </a:lnTo>
                <a:lnTo>
                  <a:pt x="534" y="440"/>
                </a:lnTo>
                <a:lnTo>
                  <a:pt x="530" y="440"/>
                </a:lnTo>
                <a:lnTo>
                  <a:pt x="524" y="442"/>
                </a:lnTo>
                <a:lnTo>
                  <a:pt x="519" y="442"/>
                </a:lnTo>
                <a:lnTo>
                  <a:pt x="517" y="442"/>
                </a:lnTo>
                <a:lnTo>
                  <a:pt x="513" y="444"/>
                </a:lnTo>
                <a:lnTo>
                  <a:pt x="507" y="446"/>
                </a:lnTo>
                <a:lnTo>
                  <a:pt x="501" y="452"/>
                </a:lnTo>
                <a:lnTo>
                  <a:pt x="496" y="457"/>
                </a:lnTo>
                <a:lnTo>
                  <a:pt x="494" y="461"/>
                </a:lnTo>
                <a:lnTo>
                  <a:pt x="490" y="465"/>
                </a:lnTo>
                <a:lnTo>
                  <a:pt x="490" y="469"/>
                </a:lnTo>
                <a:lnTo>
                  <a:pt x="488" y="471"/>
                </a:lnTo>
                <a:lnTo>
                  <a:pt x="482" y="475"/>
                </a:lnTo>
                <a:lnTo>
                  <a:pt x="474" y="476"/>
                </a:lnTo>
                <a:lnTo>
                  <a:pt x="469" y="478"/>
                </a:lnTo>
                <a:lnTo>
                  <a:pt x="463" y="480"/>
                </a:lnTo>
                <a:lnTo>
                  <a:pt x="459" y="484"/>
                </a:lnTo>
                <a:lnTo>
                  <a:pt x="455" y="488"/>
                </a:lnTo>
                <a:lnTo>
                  <a:pt x="450" y="490"/>
                </a:lnTo>
                <a:lnTo>
                  <a:pt x="446" y="496"/>
                </a:lnTo>
                <a:lnTo>
                  <a:pt x="440" y="500"/>
                </a:lnTo>
                <a:lnTo>
                  <a:pt x="436" y="501"/>
                </a:lnTo>
                <a:lnTo>
                  <a:pt x="430" y="501"/>
                </a:lnTo>
                <a:lnTo>
                  <a:pt x="428" y="500"/>
                </a:lnTo>
                <a:lnTo>
                  <a:pt x="426" y="498"/>
                </a:lnTo>
                <a:lnTo>
                  <a:pt x="423" y="496"/>
                </a:lnTo>
                <a:lnTo>
                  <a:pt x="421" y="494"/>
                </a:lnTo>
                <a:lnTo>
                  <a:pt x="415" y="494"/>
                </a:lnTo>
                <a:lnTo>
                  <a:pt x="413" y="494"/>
                </a:lnTo>
                <a:lnTo>
                  <a:pt x="411" y="496"/>
                </a:lnTo>
                <a:lnTo>
                  <a:pt x="411" y="500"/>
                </a:lnTo>
                <a:lnTo>
                  <a:pt x="407" y="501"/>
                </a:lnTo>
                <a:lnTo>
                  <a:pt x="407" y="505"/>
                </a:lnTo>
                <a:lnTo>
                  <a:pt x="407" y="507"/>
                </a:lnTo>
                <a:lnTo>
                  <a:pt x="411" y="509"/>
                </a:lnTo>
                <a:lnTo>
                  <a:pt x="415" y="511"/>
                </a:lnTo>
                <a:lnTo>
                  <a:pt x="421" y="515"/>
                </a:lnTo>
                <a:lnTo>
                  <a:pt x="423" y="521"/>
                </a:lnTo>
                <a:lnTo>
                  <a:pt x="426" y="528"/>
                </a:lnTo>
                <a:lnTo>
                  <a:pt x="426" y="532"/>
                </a:lnTo>
                <a:lnTo>
                  <a:pt x="425" y="534"/>
                </a:lnTo>
                <a:lnTo>
                  <a:pt x="425" y="536"/>
                </a:lnTo>
                <a:lnTo>
                  <a:pt x="423" y="542"/>
                </a:lnTo>
                <a:lnTo>
                  <a:pt x="425" y="544"/>
                </a:lnTo>
                <a:lnTo>
                  <a:pt x="426" y="546"/>
                </a:lnTo>
                <a:lnTo>
                  <a:pt x="428" y="548"/>
                </a:lnTo>
                <a:lnTo>
                  <a:pt x="428" y="549"/>
                </a:lnTo>
                <a:lnTo>
                  <a:pt x="428" y="551"/>
                </a:lnTo>
                <a:lnTo>
                  <a:pt x="425" y="555"/>
                </a:lnTo>
                <a:lnTo>
                  <a:pt x="423" y="557"/>
                </a:lnTo>
                <a:lnTo>
                  <a:pt x="421" y="561"/>
                </a:lnTo>
                <a:lnTo>
                  <a:pt x="417" y="565"/>
                </a:lnTo>
                <a:lnTo>
                  <a:pt x="415" y="569"/>
                </a:lnTo>
                <a:lnTo>
                  <a:pt x="411" y="576"/>
                </a:lnTo>
                <a:lnTo>
                  <a:pt x="409" y="574"/>
                </a:lnTo>
                <a:lnTo>
                  <a:pt x="405" y="578"/>
                </a:lnTo>
                <a:lnTo>
                  <a:pt x="402" y="580"/>
                </a:lnTo>
                <a:lnTo>
                  <a:pt x="398" y="582"/>
                </a:lnTo>
                <a:lnTo>
                  <a:pt x="394" y="584"/>
                </a:lnTo>
                <a:lnTo>
                  <a:pt x="390" y="586"/>
                </a:lnTo>
                <a:lnTo>
                  <a:pt x="388" y="590"/>
                </a:lnTo>
                <a:lnTo>
                  <a:pt x="382" y="592"/>
                </a:lnTo>
                <a:lnTo>
                  <a:pt x="380" y="594"/>
                </a:lnTo>
                <a:lnTo>
                  <a:pt x="377" y="596"/>
                </a:lnTo>
                <a:lnTo>
                  <a:pt x="373" y="598"/>
                </a:lnTo>
                <a:lnTo>
                  <a:pt x="369" y="598"/>
                </a:lnTo>
                <a:lnTo>
                  <a:pt x="367" y="598"/>
                </a:lnTo>
                <a:lnTo>
                  <a:pt x="365" y="598"/>
                </a:lnTo>
                <a:lnTo>
                  <a:pt x="363" y="601"/>
                </a:lnTo>
                <a:lnTo>
                  <a:pt x="361" y="605"/>
                </a:lnTo>
                <a:lnTo>
                  <a:pt x="361" y="609"/>
                </a:lnTo>
                <a:lnTo>
                  <a:pt x="359" y="613"/>
                </a:lnTo>
                <a:lnTo>
                  <a:pt x="357" y="615"/>
                </a:lnTo>
                <a:lnTo>
                  <a:pt x="355" y="617"/>
                </a:lnTo>
                <a:lnTo>
                  <a:pt x="354" y="617"/>
                </a:lnTo>
                <a:lnTo>
                  <a:pt x="350" y="615"/>
                </a:lnTo>
                <a:lnTo>
                  <a:pt x="350" y="613"/>
                </a:lnTo>
                <a:lnTo>
                  <a:pt x="350" y="611"/>
                </a:lnTo>
                <a:lnTo>
                  <a:pt x="348" y="605"/>
                </a:lnTo>
                <a:lnTo>
                  <a:pt x="346" y="605"/>
                </a:lnTo>
                <a:lnTo>
                  <a:pt x="344" y="607"/>
                </a:lnTo>
                <a:lnTo>
                  <a:pt x="342" y="607"/>
                </a:lnTo>
                <a:lnTo>
                  <a:pt x="338" y="609"/>
                </a:lnTo>
                <a:lnTo>
                  <a:pt x="336" y="609"/>
                </a:lnTo>
                <a:lnTo>
                  <a:pt x="334" y="609"/>
                </a:lnTo>
                <a:lnTo>
                  <a:pt x="332" y="607"/>
                </a:lnTo>
                <a:lnTo>
                  <a:pt x="330" y="607"/>
                </a:lnTo>
                <a:lnTo>
                  <a:pt x="329" y="607"/>
                </a:lnTo>
                <a:lnTo>
                  <a:pt x="327" y="607"/>
                </a:lnTo>
                <a:lnTo>
                  <a:pt x="325" y="607"/>
                </a:lnTo>
                <a:lnTo>
                  <a:pt x="323" y="607"/>
                </a:lnTo>
                <a:lnTo>
                  <a:pt x="323" y="609"/>
                </a:lnTo>
                <a:lnTo>
                  <a:pt x="321" y="609"/>
                </a:lnTo>
                <a:lnTo>
                  <a:pt x="319" y="611"/>
                </a:lnTo>
                <a:lnTo>
                  <a:pt x="317" y="611"/>
                </a:lnTo>
                <a:lnTo>
                  <a:pt x="309" y="615"/>
                </a:lnTo>
                <a:lnTo>
                  <a:pt x="309" y="613"/>
                </a:lnTo>
                <a:lnTo>
                  <a:pt x="307" y="613"/>
                </a:lnTo>
                <a:lnTo>
                  <a:pt x="307" y="611"/>
                </a:lnTo>
                <a:lnTo>
                  <a:pt x="306" y="613"/>
                </a:lnTo>
                <a:lnTo>
                  <a:pt x="304" y="613"/>
                </a:lnTo>
                <a:lnTo>
                  <a:pt x="302" y="613"/>
                </a:lnTo>
                <a:lnTo>
                  <a:pt x="302" y="611"/>
                </a:lnTo>
                <a:lnTo>
                  <a:pt x="304" y="611"/>
                </a:lnTo>
                <a:lnTo>
                  <a:pt x="304" y="609"/>
                </a:lnTo>
                <a:lnTo>
                  <a:pt x="302" y="609"/>
                </a:lnTo>
                <a:lnTo>
                  <a:pt x="300" y="609"/>
                </a:lnTo>
                <a:lnTo>
                  <a:pt x="298" y="609"/>
                </a:lnTo>
                <a:lnTo>
                  <a:pt x="298" y="607"/>
                </a:lnTo>
                <a:lnTo>
                  <a:pt x="300" y="607"/>
                </a:lnTo>
                <a:lnTo>
                  <a:pt x="300" y="605"/>
                </a:lnTo>
                <a:lnTo>
                  <a:pt x="302" y="605"/>
                </a:lnTo>
                <a:lnTo>
                  <a:pt x="302" y="603"/>
                </a:lnTo>
                <a:lnTo>
                  <a:pt x="300" y="603"/>
                </a:lnTo>
                <a:lnTo>
                  <a:pt x="300" y="601"/>
                </a:lnTo>
                <a:lnTo>
                  <a:pt x="298" y="601"/>
                </a:lnTo>
                <a:lnTo>
                  <a:pt x="300" y="601"/>
                </a:lnTo>
                <a:lnTo>
                  <a:pt x="298" y="601"/>
                </a:lnTo>
                <a:lnTo>
                  <a:pt x="298" y="599"/>
                </a:lnTo>
                <a:lnTo>
                  <a:pt x="296" y="599"/>
                </a:lnTo>
                <a:lnTo>
                  <a:pt x="294" y="599"/>
                </a:lnTo>
                <a:lnTo>
                  <a:pt x="294" y="598"/>
                </a:lnTo>
                <a:lnTo>
                  <a:pt x="292" y="598"/>
                </a:lnTo>
                <a:lnTo>
                  <a:pt x="292" y="596"/>
                </a:lnTo>
                <a:lnTo>
                  <a:pt x="290" y="594"/>
                </a:lnTo>
                <a:lnTo>
                  <a:pt x="288" y="594"/>
                </a:lnTo>
                <a:lnTo>
                  <a:pt x="286" y="594"/>
                </a:lnTo>
                <a:lnTo>
                  <a:pt x="284" y="594"/>
                </a:lnTo>
                <a:lnTo>
                  <a:pt x="286" y="594"/>
                </a:lnTo>
                <a:lnTo>
                  <a:pt x="286" y="592"/>
                </a:lnTo>
                <a:lnTo>
                  <a:pt x="284" y="592"/>
                </a:lnTo>
                <a:lnTo>
                  <a:pt x="284" y="590"/>
                </a:lnTo>
                <a:lnTo>
                  <a:pt x="284" y="592"/>
                </a:lnTo>
                <a:lnTo>
                  <a:pt x="282" y="592"/>
                </a:lnTo>
                <a:lnTo>
                  <a:pt x="281" y="592"/>
                </a:lnTo>
                <a:lnTo>
                  <a:pt x="281" y="590"/>
                </a:lnTo>
                <a:lnTo>
                  <a:pt x="279" y="590"/>
                </a:lnTo>
                <a:lnTo>
                  <a:pt x="281" y="590"/>
                </a:lnTo>
                <a:lnTo>
                  <a:pt x="279" y="590"/>
                </a:lnTo>
                <a:lnTo>
                  <a:pt x="277" y="588"/>
                </a:lnTo>
                <a:lnTo>
                  <a:pt x="277" y="590"/>
                </a:lnTo>
                <a:lnTo>
                  <a:pt x="275" y="590"/>
                </a:lnTo>
                <a:lnTo>
                  <a:pt x="273" y="590"/>
                </a:lnTo>
                <a:lnTo>
                  <a:pt x="273" y="588"/>
                </a:lnTo>
                <a:lnTo>
                  <a:pt x="273" y="586"/>
                </a:lnTo>
                <a:lnTo>
                  <a:pt x="275" y="586"/>
                </a:lnTo>
                <a:lnTo>
                  <a:pt x="275" y="584"/>
                </a:lnTo>
                <a:lnTo>
                  <a:pt x="275" y="586"/>
                </a:lnTo>
                <a:lnTo>
                  <a:pt x="273" y="584"/>
                </a:lnTo>
                <a:lnTo>
                  <a:pt x="271" y="584"/>
                </a:lnTo>
                <a:lnTo>
                  <a:pt x="271" y="586"/>
                </a:lnTo>
                <a:lnTo>
                  <a:pt x="269" y="584"/>
                </a:lnTo>
                <a:lnTo>
                  <a:pt x="269" y="586"/>
                </a:lnTo>
                <a:lnTo>
                  <a:pt x="267" y="586"/>
                </a:lnTo>
                <a:lnTo>
                  <a:pt x="265" y="586"/>
                </a:lnTo>
                <a:lnTo>
                  <a:pt x="263" y="586"/>
                </a:lnTo>
                <a:lnTo>
                  <a:pt x="263" y="588"/>
                </a:lnTo>
                <a:lnTo>
                  <a:pt x="261" y="588"/>
                </a:lnTo>
                <a:lnTo>
                  <a:pt x="261" y="586"/>
                </a:lnTo>
                <a:lnTo>
                  <a:pt x="261" y="584"/>
                </a:lnTo>
                <a:lnTo>
                  <a:pt x="263" y="584"/>
                </a:lnTo>
                <a:lnTo>
                  <a:pt x="261" y="584"/>
                </a:lnTo>
                <a:lnTo>
                  <a:pt x="261" y="582"/>
                </a:lnTo>
                <a:lnTo>
                  <a:pt x="259" y="580"/>
                </a:lnTo>
                <a:lnTo>
                  <a:pt x="259" y="578"/>
                </a:lnTo>
                <a:lnTo>
                  <a:pt x="258" y="578"/>
                </a:lnTo>
                <a:lnTo>
                  <a:pt x="258" y="576"/>
                </a:lnTo>
                <a:lnTo>
                  <a:pt x="258" y="574"/>
                </a:lnTo>
                <a:lnTo>
                  <a:pt x="256" y="574"/>
                </a:lnTo>
                <a:lnTo>
                  <a:pt x="256" y="576"/>
                </a:lnTo>
                <a:lnTo>
                  <a:pt x="254" y="576"/>
                </a:lnTo>
                <a:lnTo>
                  <a:pt x="254" y="574"/>
                </a:lnTo>
                <a:lnTo>
                  <a:pt x="252" y="574"/>
                </a:lnTo>
                <a:lnTo>
                  <a:pt x="250" y="574"/>
                </a:lnTo>
                <a:lnTo>
                  <a:pt x="248" y="574"/>
                </a:lnTo>
                <a:lnTo>
                  <a:pt x="248" y="573"/>
                </a:lnTo>
                <a:lnTo>
                  <a:pt x="246" y="573"/>
                </a:lnTo>
                <a:lnTo>
                  <a:pt x="244" y="573"/>
                </a:lnTo>
                <a:lnTo>
                  <a:pt x="242" y="571"/>
                </a:lnTo>
                <a:lnTo>
                  <a:pt x="240" y="573"/>
                </a:lnTo>
                <a:lnTo>
                  <a:pt x="240" y="574"/>
                </a:lnTo>
                <a:lnTo>
                  <a:pt x="240" y="576"/>
                </a:lnTo>
                <a:lnTo>
                  <a:pt x="238" y="576"/>
                </a:lnTo>
                <a:lnTo>
                  <a:pt x="238" y="578"/>
                </a:lnTo>
                <a:lnTo>
                  <a:pt x="236" y="578"/>
                </a:lnTo>
                <a:lnTo>
                  <a:pt x="234" y="578"/>
                </a:lnTo>
                <a:lnTo>
                  <a:pt x="233" y="578"/>
                </a:lnTo>
                <a:lnTo>
                  <a:pt x="231" y="578"/>
                </a:lnTo>
                <a:lnTo>
                  <a:pt x="229" y="578"/>
                </a:lnTo>
                <a:lnTo>
                  <a:pt x="229" y="580"/>
                </a:lnTo>
                <a:lnTo>
                  <a:pt x="227" y="580"/>
                </a:lnTo>
                <a:lnTo>
                  <a:pt x="227" y="578"/>
                </a:lnTo>
                <a:lnTo>
                  <a:pt x="227" y="576"/>
                </a:lnTo>
                <a:lnTo>
                  <a:pt x="225" y="576"/>
                </a:lnTo>
                <a:lnTo>
                  <a:pt x="225" y="574"/>
                </a:lnTo>
                <a:lnTo>
                  <a:pt x="225" y="576"/>
                </a:lnTo>
                <a:lnTo>
                  <a:pt x="225" y="574"/>
                </a:lnTo>
                <a:lnTo>
                  <a:pt x="225" y="576"/>
                </a:lnTo>
                <a:lnTo>
                  <a:pt x="223" y="576"/>
                </a:lnTo>
                <a:lnTo>
                  <a:pt x="221" y="576"/>
                </a:lnTo>
                <a:lnTo>
                  <a:pt x="219" y="576"/>
                </a:lnTo>
                <a:lnTo>
                  <a:pt x="219" y="574"/>
                </a:lnTo>
                <a:lnTo>
                  <a:pt x="219" y="576"/>
                </a:lnTo>
                <a:lnTo>
                  <a:pt x="217" y="576"/>
                </a:lnTo>
                <a:lnTo>
                  <a:pt x="215" y="574"/>
                </a:lnTo>
                <a:lnTo>
                  <a:pt x="213" y="574"/>
                </a:lnTo>
                <a:lnTo>
                  <a:pt x="215" y="573"/>
                </a:lnTo>
                <a:lnTo>
                  <a:pt x="213" y="571"/>
                </a:lnTo>
                <a:lnTo>
                  <a:pt x="211" y="573"/>
                </a:lnTo>
                <a:lnTo>
                  <a:pt x="211" y="571"/>
                </a:lnTo>
                <a:lnTo>
                  <a:pt x="210" y="571"/>
                </a:lnTo>
                <a:lnTo>
                  <a:pt x="210" y="573"/>
                </a:lnTo>
                <a:lnTo>
                  <a:pt x="210" y="571"/>
                </a:lnTo>
                <a:lnTo>
                  <a:pt x="210" y="573"/>
                </a:lnTo>
                <a:lnTo>
                  <a:pt x="208" y="573"/>
                </a:lnTo>
                <a:lnTo>
                  <a:pt x="208" y="571"/>
                </a:lnTo>
                <a:lnTo>
                  <a:pt x="208" y="573"/>
                </a:lnTo>
                <a:lnTo>
                  <a:pt x="208" y="571"/>
                </a:lnTo>
                <a:lnTo>
                  <a:pt x="206" y="571"/>
                </a:lnTo>
                <a:lnTo>
                  <a:pt x="204" y="571"/>
                </a:lnTo>
                <a:lnTo>
                  <a:pt x="202" y="571"/>
                </a:lnTo>
                <a:lnTo>
                  <a:pt x="202" y="573"/>
                </a:lnTo>
                <a:lnTo>
                  <a:pt x="202" y="574"/>
                </a:lnTo>
                <a:lnTo>
                  <a:pt x="200" y="573"/>
                </a:lnTo>
                <a:lnTo>
                  <a:pt x="200" y="574"/>
                </a:lnTo>
                <a:lnTo>
                  <a:pt x="198" y="574"/>
                </a:lnTo>
                <a:lnTo>
                  <a:pt x="196" y="574"/>
                </a:lnTo>
                <a:lnTo>
                  <a:pt x="194" y="574"/>
                </a:lnTo>
                <a:lnTo>
                  <a:pt x="194" y="573"/>
                </a:lnTo>
                <a:lnTo>
                  <a:pt x="194" y="574"/>
                </a:lnTo>
                <a:lnTo>
                  <a:pt x="192" y="573"/>
                </a:lnTo>
                <a:lnTo>
                  <a:pt x="192" y="574"/>
                </a:lnTo>
                <a:lnTo>
                  <a:pt x="192" y="573"/>
                </a:lnTo>
                <a:lnTo>
                  <a:pt x="190" y="573"/>
                </a:lnTo>
                <a:lnTo>
                  <a:pt x="190" y="574"/>
                </a:lnTo>
                <a:lnTo>
                  <a:pt x="188" y="574"/>
                </a:lnTo>
                <a:lnTo>
                  <a:pt x="186" y="574"/>
                </a:lnTo>
                <a:lnTo>
                  <a:pt x="185" y="574"/>
                </a:lnTo>
                <a:lnTo>
                  <a:pt x="183" y="574"/>
                </a:lnTo>
                <a:lnTo>
                  <a:pt x="183" y="573"/>
                </a:lnTo>
                <a:lnTo>
                  <a:pt x="183" y="571"/>
                </a:lnTo>
                <a:lnTo>
                  <a:pt x="181" y="571"/>
                </a:lnTo>
                <a:lnTo>
                  <a:pt x="181" y="573"/>
                </a:lnTo>
                <a:lnTo>
                  <a:pt x="181" y="571"/>
                </a:lnTo>
                <a:lnTo>
                  <a:pt x="181" y="573"/>
                </a:lnTo>
                <a:lnTo>
                  <a:pt x="179" y="573"/>
                </a:lnTo>
                <a:lnTo>
                  <a:pt x="181" y="573"/>
                </a:lnTo>
                <a:lnTo>
                  <a:pt x="179" y="573"/>
                </a:lnTo>
                <a:lnTo>
                  <a:pt x="177" y="573"/>
                </a:lnTo>
                <a:lnTo>
                  <a:pt x="177" y="571"/>
                </a:lnTo>
                <a:lnTo>
                  <a:pt x="177" y="569"/>
                </a:lnTo>
                <a:lnTo>
                  <a:pt x="177" y="567"/>
                </a:lnTo>
                <a:lnTo>
                  <a:pt x="179" y="567"/>
                </a:lnTo>
                <a:lnTo>
                  <a:pt x="179" y="565"/>
                </a:lnTo>
                <a:lnTo>
                  <a:pt x="179" y="563"/>
                </a:lnTo>
                <a:lnTo>
                  <a:pt x="177" y="563"/>
                </a:lnTo>
                <a:lnTo>
                  <a:pt x="175" y="563"/>
                </a:lnTo>
                <a:lnTo>
                  <a:pt x="173" y="561"/>
                </a:lnTo>
                <a:lnTo>
                  <a:pt x="173" y="559"/>
                </a:lnTo>
                <a:lnTo>
                  <a:pt x="175" y="559"/>
                </a:lnTo>
                <a:lnTo>
                  <a:pt x="175" y="561"/>
                </a:lnTo>
                <a:lnTo>
                  <a:pt x="175" y="559"/>
                </a:lnTo>
                <a:lnTo>
                  <a:pt x="175" y="557"/>
                </a:lnTo>
                <a:lnTo>
                  <a:pt x="173" y="557"/>
                </a:lnTo>
                <a:lnTo>
                  <a:pt x="171" y="557"/>
                </a:lnTo>
                <a:lnTo>
                  <a:pt x="171" y="559"/>
                </a:lnTo>
                <a:lnTo>
                  <a:pt x="171" y="557"/>
                </a:lnTo>
                <a:lnTo>
                  <a:pt x="171" y="559"/>
                </a:lnTo>
                <a:lnTo>
                  <a:pt x="171" y="557"/>
                </a:lnTo>
                <a:lnTo>
                  <a:pt x="171" y="555"/>
                </a:lnTo>
                <a:lnTo>
                  <a:pt x="171" y="553"/>
                </a:lnTo>
                <a:lnTo>
                  <a:pt x="173" y="553"/>
                </a:lnTo>
                <a:lnTo>
                  <a:pt x="173" y="551"/>
                </a:lnTo>
                <a:lnTo>
                  <a:pt x="171" y="551"/>
                </a:lnTo>
                <a:lnTo>
                  <a:pt x="169" y="551"/>
                </a:lnTo>
                <a:lnTo>
                  <a:pt x="169" y="549"/>
                </a:lnTo>
                <a:lnTo>
                  <a:pt x="169" y="548"/>
                </a:lnTo>
                <a:lnTo>
                  <a:pt x="171" y="548"/>
                </a:lnTo>
                <a:lnTo>
                  <a:pt x="171" y="546"/>
                </a:lnTo>
                <a:lnTo>
                  <a:pt x="173" y="546"/>
                </a:lnTo>
                <a:lnTo>
                  <a:pt x="171" y="546"/>
                </a:lnTo>
                <a:lnTo>
                  <a:pt x="171" y="544"/>
                </a:lnTo>
                <a:lnTo>
                  <a:pt x="173" y="544"/>
                </a:lnTo>
                <a:lnTo>
                  <a:pt x="175" y="544"/>
                </a:lnTo>
                <a:lnTo>
                  <a:pt x="175" y="542"/>
                </a:lnTo>
                <a:lnTo>
                  <a:pt x="177" y="542"/>
                </a:lnTo>
                <a:lnTo>
                  <a:pt x="179" y="542"/>
                </a:lnTo>
                <a:lnTo>
                  <a:pt x="179" y="540"/>
                </a:lnTo>
                <a:lnTo>
                  <a:pt x="179" y="538"/>
                </a:lnTo>
                <a:lnTo>
                  <a:pt x="177" y="538"/>
                </a:lnTo>
                <a:lnTo>
                  <a:pt x="175" y="536"/>
                </a:lnTo>
                <a:lnTo>
                  <a:pt x="173" y="536"/>
                </a:lnTo>
                <a:lnTo>
                  <a:pt x="173" y="534"/>
                </a:lnTo>
                <a:lnTo>
                  <a:pt x="171" y="534"/>
                </a:lnTo>
                <a:lnTo>
                  <a:pt x="171" y="532"/>
                </a:lnTo>
                <a:lnTo>
                  <a:pt x="173" y="532"/>
                </a:lnTo>
                <a:lnTo>
                  <a:pt x="173" y="530"/>
                </a:lnTo>
                <a:lnTo>
                  <a:pt x="173" y="528"/>
                </a:lnTo>
                <a:lnTo>
                  <a:pt x="173" y="526"/>
                </a:lnTo>
                <a:lnTo>
                  <a:pt x="171" y="526"/>
                </a:lnTo>
                <a:lnTo>
                  <a:pt x="173" y="526"/>
                </a:lnTo>
                <a:lnTo>
                  <a:pt x="173" y="525"/>
                </a:lnTo>
                <a:lnTo>
                  <a:pt x="173" y="523"/>
                </a:lnTo>
                <a:lnTo>
                  <a:pt x="175" y="523"/>
                </a:lnTo>
                <a:lnTo>
                  <a:pt x="175" y="521"/>
                </a:lnTo>
                <a:lnTo>
                  <a:pt x="177" y="521"/>
                </a:lnTo>
                <a:lnTo>
                  <a:pt x="177" y="519"/>
                </a:lnTo>
                <a:lnTo>
                  <a:pt x="177" y="517"/>
                </a:lnTo>
                <a:lnTo>
                  <a:pt x="177" y="515"/>
                </a:lnTo>
                <a:lnTo>
                  <a:pt x="179" y="515"/>
                </a:lnTo>
                <a:lnTo>
                  <a:pt x="179" y="513"/>
                </a:lnTo>
                <a:lnTo>
                  <a:pt x="181" y="511"/>
                </a:lnTo>
                <a:lnTo>
                  <a:pt x="179" y="511"/>
                </a:lnTo>
                <a:lnTo>
                  <a:pt x="181" y="511"/>
                </a:lnTo>
                <a:lnTo>
                  <a:pt x="181" y="509"/>
                </a:lnTo>
                <a:lnTo>
                  <a:pt x="181" y="507"/>
                </a:lnTo>
                <a:lnTo>
                  <a:pt x="181" y="505"/>
                </a:lnTo>
                <a:lnTo>
                  <a:pt x="179" y="505"/>
                </a:lnTo>
                <a:lnTo>
                  <a:pt x="177" y="505"/>
                </a:lnTo>
                <a:lnTo>
                  <a:pt x="177" y="507"/>
                </a:lnTo>
                <a:lnTo>
                  <a:pt x="175" y="507"/>
                </a:lnTo>
                <a:lnTo>
                  <a:pt x="175" y="509"/>
                </a:lnTo>
                <a:lnTo>
                  <a:pt x="173" y="509"/>
                </a:lnTo>
                <a:lnTo>
                  <a:pt x="173" y="507"/>
                </a:lnTo>
                <a:lnTo>
                  <a:pt x="171" y="507"/>
                </a:lnTo>
                <a:lnTo>
                  <a:pt x="171" y="509"/>
                </a:lnTo>
                <a:lnTo>
                  <a:pt x="169" y="509"/>
                </a:lnTo>
                <a:lnTo>
                  <a:pt x="169" y="511"/>
                </a:lnTo>
                <a:lnTo>
                  <a:pt x="167" y="511"/>
                </a:lnTo>
                <a:lnTo>
                  <a:pt x="167" y="513"/>
                </a:lnTo>
                <a:lnTo>
                  <a:pt x="169" y="513"/>
                </a:lnTo>
                <a:lnTo>
                  <a:pt x="169" y="515"/>
                </a:lnTo>
                <a:lnTo>
                  <a:pt x="171" y="515"/>
                </a:lnTo>
                <a:lnTo>
                  <a:pt x="173" y="515"/>
                </a:lnTo>
                <a:lnTo>
                  <a:pt x="171" y="517"/>
                </a:lnTo>
                <a:lnTo>
                  <a:pt x="169" y="517"/>
                </a:lnTo>
                <a:lnTo>
                  <a:pt x="167" y="517"/>
                </a:lnTo>
                <a:lnTo>
                  <a:pt x="167" y="519"/>
                </a:lnTo>
                <a:lnTo>
                  <a:pt x="167" y="521"/>
                </a:lnTo>
                <a:lnTo>
                  <a:pt x="169" y="521"/>
                </a:lnTo>
                <a:lnTo>
                  <a:pt x="169" y="523"/>
                </a:lnTo>
                <a:lnTo>
                  <a:pt x="167" y="523"/>
                </a:lnTo>
                <a:lnTo>
                  <a:pt x="165" y="521"/>
                </a:lnTo>
                <a:lnTo>
                  <a:pt x="163" y="521"/>
                </a:lnTo>
                <a:lnTo>
                  <a:pt x="162" y="521"/>
                </a:lnTo>
                <a:lnTo>
                  <a:pt x="160" y="521"/>
                </a:lnTo>
                <a:lnTo>
                  <a:pt x="160" y="523"/>
                </a:lnTo>
                <a:lnTo>
                  <a:pt x="158" y="523"/>
                </a:lnTo>
                <a:lnTo>
                  <a:pt x="156" y="523"/>
                </a:lnTo>
                <a:lnTo>
                  <a:pt x="158" y="523"/>
                </a:lnTo>
                <a:lnTo>
                  <a:pt x="158" y="521"/>
                </a:lnTo>
                <a:lnTo>
                  <a:pt x="156" y="521"/>
                </a:lnTo>
                <a:lnTo>
                  <a:pt x="154" y="521"/>
                </a:lnTo>
                <a:lnTo>
                  <a:pt x="152" y="521"/>
                </a:lnTo>
                <a:lnTo>
                  <a:pt x="152" y="523"/>
                </a:lnTo>
                <a:lnTo>
                  <a:pt x="152" y="525"/>
                </a:lnTo>
                <a:lnTo>
                  <a:pt x="150" y="525"/>
                </a:lnTo>
                <a:lnTo>
                  <a:pt x="152" y="523"/>
                </a:lnTo>
                <a:lnTo>
                  <a:pt x="150" y="523"/>
                </a:lnTo>
                <a:lnTo>
                  <a:pt x="146" y="523"/>
                </a:lnTo>
                <a:lnTo>
                  <a:pt x="144" y="525"/>
                </a:lnTo>
                <a:lnTo>
                  <a:pt x="144" y="523"/>
                </a:lnTo>
                <a:lnTo>
                  <a:pt x="144" y="521"/>
                </a:lnTo>
                <a:lnTo>
                  <a:pt x="142" y="521"/>
                </a:lnTo>
                <a:lnTo>
                  <a:pt x="142" y="519"/>
                </a:lnTo>
                <a:lnTo>
                  <a:pt x="140" y="521"/>
                </a:lnTo>
                <a:lnTo>
                  <a:pt x="138" y="521"/>
                </a:lnTo>
                <a:lnTo>
                  <a:pt x="138" y="519"/>
                </a:lnTo>
                <a:lnTo>
                  <a:pt x="140" y="519"/>
                </a:lnTo>
                <a:lnTo>
                  <a:pt x="138" y="519"/>
                </a:lnTo>
                <a:lnTo>
                  <a:pt x="137" y="519"/>
                </a:lnTo>
                <a:lnTo>
                  <a:pt x="135" y="517"/>
                </a:lnTo>
                <a:lnTo>
                  <a:pt x="135" y="515"/>
                </a:lnTo>
                <a:lnTo>
                  <a:pt x="133" y="515"/>
                </a:lnTo>
                <a:lnTo>
                  <a:pt x="133" y="513"/>
                </a:lnTo>
                <a:lnTo>
                  <a:pt x="131" y="513"/>
                </a:lnTo>
                <a:lnTo>
                  <a:pt x="131" y="511"/>
                </a:lnTo>
                <a:lnTo>
                  <a:pt x="131" y="509"/>
                </a:lnTo>
                <a:lnTo>
                  <a:pt x="127" y="505"/>
                </a:lnTo>
                <a:lnTo>
                  <a:pt x="127" y="503"/>
                </a:lnTo>
                <a:lnTo>
                  <a:pt x="127" y="501"/>
                </a:lnTo>
                <a:lnTo>
                  <a:pt x="127" y="500"/>
                </a:lnTo>
                <a:lnTo>
                  <a:pt x="127" y="498"/>
                </a:lnTo>
                <a:lnTo>
                  <a:pt x="127" y="496"/>
                </a:lnTo>
                <a:lnTo>
                  <a:pt x="123" y="494"/>
                </a:lnTo>
                <a:lnTo>
                  <a:pt x="121" y="492"/>
                </a:lnTo>
                <a:lnTo>
                  <a:pt x="119" y="492"/>
                </a:lnTo>
                <a:lnTo>
                  <a:pt x="114" y="490"/>
                </a:lnTo>
                <a:lnTo>
                  <a:pt x="110" y="490"/>
                </a:lnTo>
                <a:lnTo>
                  <a:pt x="108" y="488"/>
                </a:lnTo>
                <a:lnTo>
                  <a:pt x="112" y="484"/>
                </a:lnTo>
                <a:lnTo>
                  <a:pt x="110" y="475"/>
                </a:lnTo>
                <a:lnTo>
                  <a:pt x="108" y="473"/>
                </a:lnTo>
                <a:lnTo>
                  <a:pt x="108" y="471"/>
                </a:lnTo>
                <a:lnTo>
                  <a:pt x="108" y="469"/>
                </a:lnTo>
                <a:lnTo>
                  <a:pt x="104" y="469"/>
                </a:lnTo>
                <a:lnTo>
                  <a:pt x="102" y="469"/>
                </a:lnTo>
                <a:lnTo>
                  <a:pt x="100" y="469"/>
                </a:lnTo>
                <a:lnTo>
                  <a:pt x="98" y="467"/>
                </a:lnTo>
                <a:lnTo>
                  <a:pt x="94" y="467"/>
                </a:lnTo>
                <a:lnTo>
                  <a:pt x="94" y="465"/>
                </a:lnTo>
                <a:lnTo>
                  <a:pt x="92" y="465"/>
                </a:lnTo>
                <a:lnTo>
                  <a:pt x="89" y="463"/>
                </a:lnTo>
                <a:lnTo>
                  <a:pt x="87" y="463"/>
                </a:lnTo>
                <a:lnTo>
                  <a:pt x="85" y="461"/>
                </a:lnTo>
                <a:lnTo>
                  <a:pt x="81" y="461"/>
                </a:lnTo>
                <a:lnTo>
                  <a:pt x="81" y="459"/>
                </a:lnTo>
                <a:lnTo>
                  <a:pt x="83" y="457"/>
                </a:lnTo>
                <a:lnTo>
                  <a:pt x="81" y="457"/>
                </a:lnTo>
                <a:lnTo>
                  <a:pt x="79" y="455"/>
                </a:lnTo>
                <a:lnTo>
                  <a:pt x="79" y="453"/>
                </a:lnTo>
                <a:lnTo>
                  <a:pt x="79" y="452"/>
                </a:lnTo>
                <a:lnTo>
                  <a:pt x="77" y="452"/>
                </a:lnTo>
                <a:lnTo>
                  <a:pt x="77" y="450"/>
                </a:lnTo>
                <a:lnTo>
                  <a:pt x="75" y="448"/>
                </a:lnTo>
                <a:lnTo>
                  <a:pt x="73" y="446"/>
                </a:lnTo>
                <a:lnTo>
                  <a:pt x="71" y="446"/>
                </a:lnTo>
                <a:lnTo>
                  <a:pt x="69" y="444"/>
                </a:lnTo>
                <a:lnTo>
                  <a:pt x="67" y="444"/>
                </a:lnTo>
                <a:lnTo>
                  <a:pt x="64" y="442"/>
                </a:lnTo>
                <a:lnTo>
                  <a:pt x="62" y="438"/>
                </a:lnTo>
                <a:lnTo>
                  <a:pt x="60" y="438"/>
                </a:lnTo>
                <a:lnTo>
                  <a:pt x="58" y="438"/>
                </a:lnTo>
                <a:lnTo>
                  <a:pt x="58" y="436"/>
                </a:lnTo>
                <a:lnTo>
                  <a:pt x="54" y="438"/>
                </a:lnTo>
                <a:lnTo>
                  <a:pt x="52" y="436"/>
                </a:lnTo>
                <a:lnTo>
                  <a:pt x="50" y="434"/>
                </a:lnTo>
                <a:lnTo>
                  <a:pt x="48" y="434"/>
                </a:lnTo>
                <a:lnTo>
                  <a:pt x="48" y="432"/>
                </a:lnTo>
                <a:lnTo>
                  <a:pt x="48" y="430"/>
                </a:lnTo>
                <a:lnTo>
                  <a:pt x="48" y="428"/>
                </a:lnTo>
                <a:lnTo>
                  <a:pt x="50" y="427"/>
                </a:lnTo>
                <a:lnTo>
                  <a:pt x="50" y="425"/>
                </a:lnTo>
                <a:lnTo>
                  <a:pt x="52" y="425"/>
                </a:lnTo>
                <a:lnTo>
                  <a:pt x="56" y="423"/>
                </a:lnTo>
                <a:lnTo>
                  <a:pt x="56" y="421"/>
                </a:lnTo>
                <a:lnTo>
                  <a:pt x="58" y="421"/>
                </a:lnTo>
                <a:lnTo>
                  <a:pt x="58" y="423"/>
                </a:lnTo>
                <a:lnTo>
                  <a:pt x="62" y="421"/>
                </a:lnTo>
                <a:lnTo>
                  <a:pt x="66" y="421"/>
                </a:lnTo>
                <a:lnTo>
                  <a:pt x="67" y="419"/>
                </a:lnTo>
                <a:lnTo>
                  <a:pt x="69" y="419"/>
                </a:lnTo>
                <a:lnTo>
                  <a:pt x="71" y="417"/>
                </a:lnTo>
                <a:lnTo>
                  <a:pt x="73" y="417"/>
                </a:lnTo>
                <a:lnTo>
                  <a:pt x="75" y="415"/>
                </a:lnTo>
                <a:lnTo>
                  <a:pt x="77" y="413"/>
                </a:lnTo>
                <a:lnTo>
                  <a:pt x="77" y="411"/>
                </a:lnTo>
                <a:lnTo>
                  <a:pt x="79" y="411"/>
                </a:lnTo>
                <a:lnTo>
                  <a:pt x="79" y="409"/>
                </a:lnTo>
                <a:lnTo>
                  <a:pt x="79" y="407"/>
                </a:lnTo>
                <a:lnTo>
                  <a:pt x="81" y="405"/>
                </a:lnTo>
                <a:lnTo>
                  <a:pt x="83" y="405"/>
                </a:lnTo>
                <a:lnTo>
                  <a:pt x="83" y="402"/>
                </a:lnTo>
                <a:lnTo>
                  <a:pt x="83" y="398"/>
                </a:lnTo>
                <a:lnTo>
                  <a:pt x="81" y="398"/>
                </a:lnTo>
                <a:lnTo>
                  <a:pt x="81" y="394"/>
                </a:lnTo>
                <a:lnTo>
                  <a:pt x="81" y="392"/>
                </a:lnTo>
                <a:lnTo>
                  <a:pt x="83" y="390"/>
                </a:lnTo>
                <a:lnTo>
                  <a:pt x="83" y="388"/>
                </a:lnTo>
                <a:lnTo>
                  <a:pt x="83" y="386"/>
                </a:lnTo>
                <a:lnTo>
                  <a:pt x="85" y="384"/>
                </a:lnTo>
                <a:lnTo>
                  <a:pt x="83" y="382"/>
                </a:lnTo>
                <a:lnTo>
                  <a:pt x="79" y="380"/>
                </a:lnTo>
                <a:lnTo>
                  <a:pt x="79" y="379"/>
                </a:lnTo>
                <a:lnTo>
                  <a:pt x="77" y="379"/>
                </a:lnTo>
                <a:lnTo>
                  <a:pt x="77" y="375"/>
                </a:lnTo>
                <a:lnTo>
                  <a:pt x="77" y="373"/>
                </a:lnTo>
                <a:lnTo>
                  <a:pt x="75" y="373"/>
                </a:lnTo>
                <a:lnTo>
                  <a:pt x="75" y="371"/>
                </a:lnTo>
                <a:lnTo>
                  <a:pt x="73" y="371"/>
                </a:lnTo>
                <a:lnTo>
                  <a:pt x="69" y="369"/>
                </a:lnTo>
                <a:lnTo>
                  <a:pt x="69" y="367"/>
                </a:lnTo>
                <a:lnTo>
                  <a:pt x="66" y="367"/>
                </a:lnTo>
                <a:lnTo>
                  <a:pt x="64" y="365"/>
                </a:lnTo>
                <a:lnTo>
                  <a:pt x="62" y="365"/>
                </a:lnTo>
                <a:lnTo>
                  <a:pt x="60" y="365"/>
                </a:lnTo>
                <a:lnTo>
                  <a:pt x="58" y="367"/>
                </a:lnTo>
                <a:lnTo>
                  <a:pt x="54" y="365"/>
                </a:lnTo>
                <a:lnTo>
                  <a:pt x="52" y="363"/>
                </a:lnTo>
                <a:lnTo>
                  <a:pt x="50" y="359"/>
                </a:lnTo>
                <a:lnTo>
                  <a:pt x="48" y="357"/>
                </a:lnTo>
                <a:lnTo>
                  <a:pt x="46" y="355"/>
                </a:lnTo>
                <a:lnTo>
                  <a:pt x="44" y="354"/>
                </a:lnTo>
                <a:lnTo>
                  <a:pt x="44" y="352"/>
                </a:lnTo>
                <a:lnTo>
                  <a:pt x="46" y="352"/>
                </a:lnTo>
                <a:lnTo>
                  <a:pt x="44" y="348"/>
                </a:lnTo>
                <a:lnTo>
                  <a:pt x="46" y="346"/>
                </a:lnTo>
                <a:lnTo>
                  <a:pt x="44" y="346"/>
                </a:lnTo>
                <a:lnTo>
                  <a:pt x="44" y="344"/>
                </a:lnTo>
                <a:lnTo>
                  <a:pt x="44" y="342"/>
                </a:lnTo>
                <a:lnTo>
                  <a:pt x="42" y="342"/>
                </a:lnTo>
                <a:lnTo>
                  <a:pt x="41" y="340"/>
                </a:lnTo>
                <a:lnTo>
                  <a:pt x="41" y="338"/>
                </a:lnTo>
                <a:lnTo>
                  <a:pt x="42" y="336"/>
                </a:lnTo>
                <a:lnTo>
                  <a:pt x="44" y="336"/>
                </a:lnTo>
                <a:lnTo>
                  <a:pt x="46" y="334"/>
                </a:lnTo>
                <a:lnTo>
                  <a:pt x="48" y="334"/>
                </a:lnTo>
                <a:lnTo>
                  <a:pt x="50" y="331"/>
                </a:lnTo>
                <a:lnTo>
                  <a:pt x="50" y="329"/>
                </a:lnTo>
                <a:lnTo>
                  <a:pt x="52" y="327"/>
                </a:lnTo>
                <a:lnTo>
                  <a:pt x="54" y="325"/>
                </a:lnTo>
                <a:lnTo>
                  <a:pt x="54" y="323"/>
                </a:lnTo>
                <a:lnTo>
                  <a:pt x="56" y="323"/>
                </a:lnTo>
                <a:lnTo>
                  <a:pt x="58" y="321"/>
                </a:lnTo>
                <a:lnTo>
                  <a:pt x="60" y="319"/>
                </a:lnTo>
                <a:lnTo>
                  <a:pt x="66" y="319"/>
                </a:lnTo>
                <a:lnTo>
                  <a:pt x="67" y="319"/>
                </a:lnTo>
                <a:lnTo>
                  <a:pt x="69" y="319"/>
                </a:lnTo>
                <a:lnTo>
                  <a:pt x="71" y="319"/>
                </a:lnTo>
                <a:lnTo>
                  <a:pt x="75" y="317"/>
                </a:lnTo>
                <a:lnTo>
                  <a:pt x="79" y="317"/>
                </a:lnTo>
                <a:lnTo>
                  <a:pt x="83" y="317"/>
                </a:lnTo>
                <a:lnTo>
                  <a:pt x="85" y="315"/>
                </a:lnTo>
                <a:lnTo>
                  <a:pt x="87" y="315"/>
                </a:lnTo>
                <a:lnTo>
                  <a:pt x="87" y="313"/>
                </a:lnTo>
                <a:lnTo>
                  <a:pt x="89" y="313"/>
                </a:lnTo>
                <a:lnTo>
                  <a:pt x="90" y="311"/>
                </a:lnTo>
                <a:lnTo>
                  <a:pt x="94" y="309"/>
                </a:lnTo>
                <a:lnTo>
                  <a:pt x="96" y="307"/>
                </a:lnTo>
                <a:lnTo>
                  <a:pt x="100" y="306"/>
                </a:lnTo>
                <a:lnTo>
                  <a:pt x="100" y="304"/>
                </a:lnTo>
                <a:lnTo>
                  <a:pt x="100" y="300"/>
                </a:lnTo>
                <a:lnTo>
                  <a:pt x="102" y="298"/>
                </a:lnTo>
                <a:lnTo>
                  <a:pt x="100" y="296"/>
                </a:lnTo>
                <a:lnTo>
                  <a:pt x="98" y="294"/>
                </a:lnTo>
                <a:lnTo>
                  <a:pt x="100" y="294"/>
                </a:lnTo>
                <a:lnTo>
                  <a:pt x="100" y="292"/>
                </a:lnTo>
                <a:lnTo>
                  <a:pt x="98" y="292"/>
                </a:lnTo>
                <a:lnTo>
                  <a:pt x="98" y="290"/>
                </a:lnTo>
                <a:lnTo>
                  <a:pt x="98" y="288"/>
                </a:lnTo>
                <a:lnTo>
                  <a:pt x="96" y="286"/>
                </a:lnTo>
                <a:lnTo>
                  <a:pt x="96" y="284"/>
                </a:lnTo>
                <a:lnTo>
                  <a:pt x="92" y="283"/>
                </a:lnTo>
                <a:lnTo>
                  <a:pt x="89" y="281"/>
                </a:lnTo>
                <a:lnTo>
                  <a:pt x="89" y="283"/>
                </a:lnTo>
                <a:lnTo>
                  <a:pt x="85" y="283"/>
                </a:lnTo>
                <a:lnTo>
                  <a:pt x="83" y="283"/>
                </a:lnTo>
                <a:lnTo>
                  <a:pt x="81" y="281"/>
                </a:lnTo>
                <a:lnTo>
                  <a:pt x="79" y="281"/>
                </a:lnTo>
                <a:lnTo>
                  <a:pt x="75" y="279"/>
                </a:lnTo>
                <a:lnTo>
                  <a:pt x="73" y="277"/>
                </a:lnTo>
                <a:lnTo>
                  <a:pt x="71" y="277"/>
                </a:lnTo>
                <a:lnTo>
                  <a:pt x="69" y="279"/>
                </a:lnTo>
                <a:lnTo>
                  <a:pt x="64" y="279"/>
                </a:lnTo>
                <a:lnTo>
                  <a:pt x="62" y="279"/>
                </a:lnTo>
                <a:lnTo>
                  <a:pt x="58" y="281"/>
                </a:lnTo>
                <a:lnTo>
                  <a:pt x="56" y="279"/>
                </a:lnTo>
                <a:lnTo>
                  <a:pt x="52" y="279"/>
                </a:lnTo>
                <a:lnTo>
                  <a:pt x="50" y="279"/>
                </a:lnTo>
                <a:lnTo>
                  <a:pt x="50" y="281"/>
                </a:lnTo>
                <a:lnTo>
                  <a:pt x="44" y="283"/>
                </a:lnTo>
                <a:lnTo>
                  <a:pt x="41" y="284"/>
                </a:lnTo>
                <a:lnTo>
                  <a:pt x="35" y="281"/>
                </a:lnTo>
                <a:lnTo>
                  <a:pt x="33" y="279"/>
                </a:lnTo>
                <a:lnTo>
                  <a:pt x="31" y="279"/>
                </a:lnTo>
                <a:lnTo>
                  <a:pt x="29" y="277"/>
                </a:lnTo>
                <a:lnTo>
                  <a:pt x="27" y="275"/>
                </a:lnTo>
                <a:lnTo>
                  <a:pt x="29" y="273"/>
                </a:lnTo>
                <a:lnTo>
                  <a:pt x="29" y="271"/>
                </a:lnTo>
                <a:lnTo>
                  <a:pt x="29" y="269"/>
                </a:lnTo>
                <a:lnTo>
                  <a:pt x="31" y="267"/>
                </a:lnTo>
                <a:lnTo>
                  <a:pt x="31" y="265"/>
                </a:lnTo>
                <a:lnTo>
                  <a:pt x="33" y="265"/>
                </a:lnTo>
                <a:lnTo>
                  <a:pt x="33" y="267"/>
                </a:lnTo>
                <a:lnTo>
                  <a:pt x="35" y="263"/>
                </a:lnTo>
                <a:lnTo>
                  <a:pt x="35" y="261"/>
                </a:lnTo>
                <a:lnTo>
                  <a:pt x="37" y="261"/>
                </a:lnTo>
                <a:lnTo>
                  <a:pt x="37" y="259"/>
                </a:lnTo>
                <a:lnTo>
                  <a:pt x="39" y="258"/>
                </a:lnTo>
                <a:lnTo>
                  <a:pt x="41" y="258"/>
                </a:lnTo>
                <a:lnTo>
                  <a:pt x="41" y="256"/>
                </a:lnTo>
                <a:lnTo>
                  <a:pt x="41" y="254"/>
                </a:lnTo>
                <a:lnTo>
                  <a:pt x="42" y="254"/>
                </a:lnTo>
                <a:lnTo>
                  <a:pt x="44" y="252"/>
                </a:lnTo>
                <a:lnTo>
                  <a:pt x="46" y="252"/>
                </a:lnTo>
                <a:lnTo>
                  <a:pt x="48" y="252"/>
                </a:lnTo>
                <a:lnTo>
                  <a:pt x="48" y="250"/>
                </a:lnTo>
                <a:lnTo>
                  <a:pt x="50" y="248"/>
                </a:lnTo>
                <a:lnTo>
                  <a:pt x="48" y="248"/>
                </a:lnTo>
                <a:lnTo>
                  <a:pt x="48" y="246"/>
                </a:lnTo>
                <a:lnTo>
                  <a:pt x="48" y="244"/>
                </a:lnTo>
                <a:lnTo>
                  <a:pt x="46" y="238"/>
                </a:lnTo>
                <a:lnTo>
                  <a:pt x="46" y="236"/>
                </a:lnTo>
                <a:lnTo>
                  <a:pt x="46" y="234"/>
                </a:lnTo>
                <a:lnTo>
                  <a:pt x="39" y="233"/>
                </a:lnTo>
                <a:lnTo>
                  <a:pt x="37" y="233"/>
                </a:lnTo>
                <a:lnTo>
                  <a:pt x="37" y="231"/>
                </a:lnTo>
                <a:lnTo>
                  <a:pt x="37" y="229"/>
                </a:lnTo>
                <a:lnTo>
                  <a:pt x="37" y="227"/>
                </a:lnTo>
                <a:lnTo>
                  <a:pt x="35" y="227"/>
                </a:lnTo>
                <a:lnTo>
                  <a:pt x="35" y="229"/>
                </a:lnTo>
                <a:lnTo>
                  <a:pt x="33" y="227"/>
                </a:lnTo>
                <a:lnTo>
                  <a:pt x="35" y="225"/>
                </a:lnTo>
                <a:lnTo>
                  <a:pt x="37" y="223"/>
                </a:lnTo>
                <a:lnTo>
                  <a:pt x="33" y="221"/>
                </a:lnTo>
                <a:lnTo>
                  <a:pt x="31" y="219"/>
                </a:lnTo>
                <a:lnTo>
                  <a:pt x="29" y="219"/>
                </a:lnTo>
                <a:lnTo>
                  <a:pt x="29" y="221"/>
                </a:lnTo>
                <a:lnTo>
                  <a:pt x="27" y="223"/>
                </a:lnTo>
                <a:lnTo>
                  <a:pt x="21" y="223"/>
                </a:lnTo>
                <a:lnTo>
                  <a:pt x="19" y="225"/>
                </a:lnTo>
                <a:lnTo>
                  <a:pt x="19" y="223"/>
                </a:lnTo>
                <a:lnTo>
                  <a:pt x="14" y="223"/>
                </a:lnTo>
                <a:lnTo>
                  <a:pt x="12" y="221"/>
                </a:lnTo>
                <a:lnTo>
                  <a:pt x="10" y="221"/>
                </a:lnTo>
                <a:lnTo>
                  <a:pt x="10" y="223"/>
                </a:lnTo>
                <a:lnTo>
                  <a:pt x="4" y="223"/>
                </a:lnTo>
                <a:lnTo>
                  <a:pt x="2" y="221"/>
                </a:lnTo>
                <a:lnTo>
                  <a:pt x="0" y="221"/>
                </a:lnTo>
                <a:lnTo>
                  <a:pt x="0" y="219"/>
                </a:lnTo>
                <a:lnTo>
                  <a:pt x="0" y="217"/>
                </a:lnTo>
                <a:lnTo>
                  <a:pt x="2" y="215"/>
                </a:lnTo>
                <a:lnTo>
                  <a:pt x="2" y="213"/>
                </a:lnTo>
                <a:lnTo>
                  <a:pt x="4" y="213"/>
                </a:lnTo>
                <a:lnTo>
                  <a:pt x="6" y="210"/>
                </a:lnTo>
                <a:lnTo>
                  <a:pt x="10" y="208"/>
                </a:lnTo>
                <a:lnTo>
                  <a:pt x="12" y="206"/>
                </a:lnTo>
                <a:lnTo>
                  <a:pt x="18" y="204"/>
                </a:lnTo>
                <a:lnTo>
                  <a:pt x="19" y="204"/>
                </a:lnTo>
                <a:lnTo>
                  <a:pt x="25" y="200"/>
                </a:lnTo>
                <a:lnTo>
                  <a:pt x="27" y="200"/>
                </a:lnTo>
                <a:lnTo>
                  <a:pt x="27" y="198"/>
                </a:lnTo>
                <a:lnTo>
                  <a:pt x="25" y="196"/>
                </a:lnTo>
                <a:lnTo>
                  <a:pt x="25" y="194"/>
                </a:lnTo>
                <a:lnTo>
                  <a:pt x="27" y="192"/>
                </a:lnTo>
                <a:lnTo>
                  <a:pt x="27" y="190"/>
                </a:lnTo>
                <a:lnTo>
                  <a:pt x="27" y="188"/>
                </a:lnTo>
                <a:lnTo>
                  <a:pt x="29" y="188"/>
                </a:lnTo>
                <a:lnTo>
                  <a:pt x="31" y="186"/>
                </a:lnTo>
                <a:lnTo>
                  <a:pt x="35" y="183"/>
                </a:lnTo>
                <a:lnTo>
                  <a:pt x="37" y="181"/>
                </a:lnTo>
                <a:lnTo>
                  <a:pt x="39" y="181"/>
                </a:lnTo>
                <a:lnTo>
                  <a:pt x="39" y="179"/>
                </a:lnTo>
                <a:lnTo>
                  <a:pt x="41" y="177"/>
                </a:lnTo>
                <a:lnTo>
                  <a:pt x="39" y="175"/>
                </a:lnTo>
                <a:lnTo>
                  <a:pt x="39" y="173"/>
                </a:lnTo>
                <a:lnTo>
                  <a:pt x="35" y="171"/>
                </a:lnTo>
                <a:lnTo>
                  <a:pt x="35" y="169"/>
                </a:lnTo>
                <a:lnTo>
                  <a:pt x="35" y="167"/>
                </a:lnTo>
                <a:lnTo>
                  <a:pt x="35" y="165"/>
                </a:lnTo>
                <a:lnTo>
                  <a:pt x="35" y="163"/>
                </a:lnTo>
                <a:lnTo>
                  <a:pt x="39" y="163"/>
                </a:lnTo>
                <a:lnTo>
                  <a:pt x="39" y="161"/>
                </a:lnTo>
                <a:lnTo>
                  <a:pt x="39" y="160"/>
                </a:lnTo>
                <a:lnTo>
                  <a:pt x="41" y="158"/>
                </a:lnTo>
                <a:lnTo>
                  <a:pt x="42" y="156"/>
                </a:lnTo>
                <a:lnTo>
                  <a:pt x="46" y="156"/>
                </a:lnTo>
                <a:lnTo>
                  <a:pt x="50" y="156"/>
                </a:lnTo>
                <a:lnTo>
                  <a:pt x="54" y="156"/>
                </a:lnTo>
                <a:lnTo>
                  <a:pt x="58" y="160"/>
                </a:lnTo>
                <a:lnTo>
                  <a:pt x="64" y="160"/>
                </a:lnTo>
                <a:lnTo>
                  <a:pt x="66" y="160"/>
                </a:lnTo>
                <a:lnTo>
                  <a:pt x="67" y="156"/>
                </a:lnTo>
                <a:lnTo>
                  <a:pt x="67" y="158"/>
                </a:lnTo>
                <a:lnTo>
                  <a:pt x="69" y="160"/>
                </a:lnTo>
                <a:lnTo>
                  <a:pt x="71" y="161"/>
                </a:lnTo>
                <a:lnTo>
                  <a:pt x="75" y="161"/>
                </a:lnTo>
                <a:lnTo>
                  <a:pt x="75" y="160"/>
                </a:lnTo>
                <a:lnTo>
                  <a:pt x="75" y="158"/>
                </a:lnTo>
                <a:lnTo>
                  <a:pt x="77" y="156"/>
                </a:lnTo>
                <a:lnTo>
                  <a:pt x="89" y="150"/>
                </a:lnTo>
                <a:lnTo>
                  <a:pt x="92" y="148"/>
                </a:lnTo>
                <a:lnTo>
                  <a:pt x="94" y="148"/>
                </a:lnTo>
                <a:lnTo>
                  <a:pt x="106" y="137"/>
                </a:lnTo>
                <a:lnTo>
                  <a:pt x="108" y="138"/>
                </a:lnTo>
                <a:lnTo>
                  <a:pt x="115" y="137"/>
                </a:lnTo>
                <a:lnTo>
                  <a:pt x="123" y="137"/>
                </a:lnTo>
                <a:lnTo>
                  <a:pt x="127" y="138"/>
                </a:lnTo>
                <a:lnTo>
                  <a:pt x="131" y="138"/>
                </a:lnTo>
                <a:lnTo>
                  <a:pt x="133" y="138"/>
                </a:lnTo>
                <a:lnTo>
                  <a:pt x="135" y="138"/>
                </a:lnTo>
                <a:lnTo>
                  <a:pt x="137" y="140"/>
                </a:lnTo>
                <a:lnTo>
                  <a:pt x="138" y="138"/>
                </a:lnTo>
                <a:lnTo>
                  <a:pt x="142" y="140"/>
                </a:lnTo>
                <a:lnTo>
                  <a:pt x="146" y="140"/>
                </a:lnTo>
                <a:lnTo>
                  <a:pt x="152" y="140"/>
                </a:lnTo>
                <a:lnTo>
                  <a:pt x="156" y="140"/>
                </a:lnTo>
                <a:lnTo>
                  <a:pt x="171" y="152"/>
                </a:lnTo>
                <a:lnTo>
                  <a:pt x="185" y="156"/>
                </a:lnTo>
                <a:lnTo>
                  <a:pt x="188" y="158"/>
                </a:lnTo>
                <a:lnTo>
                  <a:pt x="208" y="158"/>
                </a:lnTo>
                <a:lnTo>
                  <a:pt x="210" y="156"/>
                </a:lnTo>
                <a:lnTo>
                  <a:pt x="211" y="158"/>
                </a:lnTo>
                <a:lnTo>
                  <a:pt x="225" y="158"/>
                </a:lnTo>
                <a:lnTo>
                  <a:pt x="234" y="163"/>
                </a:lnTo>
                <a:lnTo>
                  <a:pt x="236" y="161"/>
                </a:lnTo>
                <a:lnTo>
                  <a:pt x="238" y="163"/>
                </a:lnTo>
                <a:lnTo>
                  <a:pt x="242" y="165"/>
                </a:lnTo>
                <a:lnTo>
                  <a:pt x="244" y="165"/>
                </a:lnTo>
                <a:lnTo>
                  <a:pt x="248" y="165"/>
                </a:lnTo>
                <a:lnTo>
                  <a:pt x="254" y="161"/>
                </a:lnTo>
                <a:lnTo>
                  <a:pt x="261" y="163"/>
                </a:lnTo>
                <a:lnTo>
                  <a:pt x="265" y="161"/>
                </a:lnTo>
                <a:lnTo>
                  <a:pt x="288" y="165"/>
                </a:lnTo>
                <a:lnTo>
                  <a:pt x="288" y="167"/>
                </a:lnTo>
                <a:lnTo>
                  <a:pt x="286" y="169"/>
                </a:lnTo>
                <a:lnTo>
                  <a:pt x="284" y="171"/>
                </a:lnTo>
                <a:lnTo>
                  <a:pt x="288" y="173"/>
                </a:lnTo>
                <a:lnTo>
                  <a:pt x="294" y="175"/>
                </a:lnTo>
                <a:lnTo>
                  <a:pt x="298" y="179"/>
                </a:lnTo>
                <a:lnTo>
                  <a:pt x="300" y="179"/>
                </a:lnTo>
                <a:lnTo>
                  <a:pt x="304" y="179"/>
                </a:lnTo>
                <a:lnTo>
                  <a:pt x="304" y="183"/>
                </a:lnTo>
                <a:lnTo>
                  <a:pt x="307" y="185"/>
                </a:lnTo>
                <a:lnTo>
                  <a:pt x="330" y="185"/>
                </a:lnTo>
                <a:lnTo>
                  <a:pt x="346" y="185"/>
                </a:lnTo>
                <a:lnTo>
                  <a:pt x="363" y="185"/>
                </a:lnTo>
                <a:lnTo>
                  <a:pt x="380" y="188"/>
                </a:lnTo>
                <a:lnTo>
                  <a:pt x="386" y="188"/>
                </a:lnTo>
                <a:lnTo>
                  <a:pt x="394" y="181"/>
                </a:lnTo>
                <a:lnTo>
                  <a:pt x="398" y="179"/>
                </a:lnTo>
                <a:lnTo>
                  <a:pt x="407" y="175"/>
                </a:lnTo>
                <a:lnTo>
                  <a:pt x="419" y="165"/>
                </a:lnTo>
                <a:lnTo>
                  <a:pt x="421" y="165"/>
                </a:lnTo>
                <a:lnTo>
                  <a:pt x="425" y="165"/>
                </a:lnTo>
                <a:lnTo>
                  <a:pt x="426" y="161"/>
                </a:lnTo>
                <a:lnTo>
                  <a:pt x="432" y="156"/>
                </a:lnTo>
                <a:lnTo>
                  <a:pt x="438" y="156"/>
                </a:lnTo>
                <a:lnTo>
                  <a:pt x="444" y="160"/>
                </a:lnTo>
                <a:lnTo>
                  <a:pt x="446" y="160"/>
                </a:lnTo>
                <a:lnTo>
                  <a:pt x="446" y="163"/>
                </a:lnTo>
                <a:lnTo>
                  <a:pt x="448" y="163"/>
                </a:lnTo>
                <a:lnTo>
                  <a:pt x="450" y="165"/>
                </a:lnTo>
                <a:lnTo>
                  <a:pt x="457" y="165"/>
                </a:lnTo>
                <a:lnTo>
                  <a:pt x="457" y="163"/>
                </a:lnTo>
                <a:lnTo>
                  <a:pt x="461" y="161"/>
                </a:lnTo>
                <a:lnTo>
                  <a:pt x="473" y="158"/>
                </a:lnTo>
                <a:lnTo>
                  <a:pt x="474" y="160"/>
                </a:lnTo>
                <a:lnTo>
                  <a:pt x="474" y="156"/>
                </a:lnTo>
                <a:lnTo>
                  <a:pt x="476" y="154"/>
                </a:lnTo>
                <a:lnTo>
                  <a:pt x="478" y="154"/>
                </a:lnTo>
                <a:lnTo>
                  <a:pt x="476" y="152"/>
                </a:lnTo>
                <a:lnTo>
                  <a:pt x="476" y="150"/>
                </a:lnTo>
                <a:lnTo>
                  <a:pt x="480" y="150"/>
                </a:lnTo>
                <a:lnTo>
                  <a:pt x="494" y="148"/>
                </a:lnTo>
                <a:lnTo>
                  <a:pt x="509" y="144"/>
                </a:lnTo>
                <a:lnTo>
                  <a:pt x="507" y="140"/>
                </a:lnTo>
                <a:lnTo>
                  <a:pt x="515" y="135"/>
                </a:lnTo>
                <a:lnTo>
                  <a:pt x="521" y="135"/>
                </a:lnTo>
                <a:lnTo>
                  <a:pt x="526" y="138"/>
                </a:lnTo>
                <a:lnTo>
                  <a:pt x="532" y="142"/>
                </a:lnTo>
                <a:lnTo>
                  <a:pt x="538" y="142"/>
                </a:lnTo>
                <a:lnTo>
                  <a:pt x="542" y="144"/>
                </a:lnTo>
                <a:lnTo>
                  <a:pt x="547" y="142"/>
                </a:lnTo>
                <a:lnTo>
                  <a:pt x="549" y="144"/>
                </a:lnTo>
                <a:lnTo>
                  <a:pt x="553" y="144"/>
                </a:lnTo>
                <a:lnTo>
                  <a:pt x="555" y="144"/>
                </a:lnTo>
                <a:lnTo>
                  <a:pt x="559" y="138"/>
                </a:lnTo>
                <a:lnTo>
                  <a:pt x="561" y="133"/>
                </a:lnTo>
                <a:lnTo>
                  <a:pt x="569" y="129"/>
                </a:lnTo>
                <a:lnTo>
                  <a:pt x="569" y="121"/>
                </a:lnTo>
                <a:lnTo>
                  <a:pt x="571" y="117"/>
                </a:lnTo>
                <a:lnTo>
                  <a:pt x="571" y="115"/>
                </a:lnTo>
                <a:lnTo>
                  <a:pt x="569" y="115"/>
                </a:lnTo>
                <a:lnTo>
                  <a:pt x="569" y="113"/>
                </a:lnTo>
                <a:lnTo>
                  <a:pt x="571" y="108"/>
                </a:lnTo>
                <a:lnTo>
                  <a:pt x="572" y="110"/>
                </a:lnTo>
                <a:lnTo>
                  <a:pt x="576" y="108"/>
                </a:lnTo>
                <a:lnTo>
                  <a:pt x="580" y="106"/>
                </a:lnTo>
                <a:lnTo>
                  <a:pt x="584" y="104"/>
                </a:lnTo>
                <a:lnTo>
                  <a:pt x="590" y="104"/>
                </a:lnTo>
                <a:lnTo>
                  <a:pt x="592" y="100"/>
                </a:lnTo>
                <a:lnTo>
                  <a:pt x="615" y="110"/>
                </a:lnTo>
                <a:lnTo>
                  <a:pt x="619" y="100"/>
                </a:lnTo>
                <a:lnTo>
                  <a:pt x="617" y="98"/>
                </a:lnTo>
                <a:lnTo>
                  <a:pt x="619" y="96"/>
                </a:lnTo>
                <a:lnTo>
                  <a:pt x="619" y="94"/>
                </a:lnTo>
                <a:lnTo>
                  <a:pt x="763" y="6"/>
                </a:lnTo>
                <a:lnTo>
                  <a:pt x="772" y="0"/>
                </a:lnTo>
                <a:close/>
              </a:path>
            </a:pathLst>
          </a:custGeom>
          <a:solidFill>
            <a:schemeClr val="accent4"/>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6627073" y="1581276"/>
            <a:ext cx="1761323" cy="646331"/>
          </a:xfrm>
          <a:prstGeom prst="rect">
            <a:avLst/>
          </a:prstGeom>
          <a:noFill/>
        </p:spPr>
        <p:txBody>
          <a:bodyPr wrap="square" rtlCol="0">
            <a:spAutoFit/>
          </a:bodyPr>
          <a:lstStyle/>
          <a:p>
            <a:pPr algn="ctr"/>
            <a:r>
              <a:rPr lang="en-US" dirty="0" err="1"/>
              <a:t>Gilgit</a:t>
            </a:r>
            <a:r>
              <a:rPr lang="en-US" dirty="0"/>
              <a:t> Baltistan</a:t>
            </a:r>
            <a:br>
              <a:rPr lang="en-US" dirty="0"/>
            </a:br>
            <a:r>
              <a:rPr lang="en-US" dirty="0"/>
              <a:t>31%</a:t>
            </a:r>
          </a:p>
        </p:txBody>
      </p:sp>
      <p:sp>
        <p:nvSpPr>
          <p:cNvPr id="18" name="TextBox 17"/>
          <p:cNvSpPr txBox="1"/>
          <p:nvPr/>
        </p:nvSpPr>
        <p:spPr>
          <a:xfrm>
            <a:off x="5736884" y="2477570"/>
            <a:ext cx="2217850" cy="646331"/>
          </a:xfrm>
          <a:prstGeom prst="rect">
            <a:avLst/>
          </a:prstGeom>
          <a:noFill/>
        </p:spPr>
        <p:txBody>
          <a:bodyPr wrap="square" rtlCol="0">
            <a:spAutoFit/>
          </a:bodyPr>
          <a:lstStyle/>
          <a:p>
            <a:pPr algn="ctr"/>
            <a:r>
              <a:rPr lang="en-US" dirty="0">
                <a:solidFill>
                  <a:schemeClr val="bg1"/>
                </a:solidFill>
              </a:rPr>
              <a:t>Jammu &amp; Kashmir (Disputed)</a:t>
            </a:r>
          </a:p>
        </p:txBody>
      </p:sp>
      <p:sp>
        <p:nvSpPr>
          <p:cNvPr id="19" name="TextBox 18"/>
          <p:cNvSpPr txBox="1"/>
          <p:nvPr/>
        </p:nvSpPr>
        <p:spPr>
          <a:xfrm>
            <a:off x="4540358" y="3783989"/>
            <a:ext cx="1265690" cy="646331"/>
          </a:xfrm>
          <a:prstGeom prst="rect">
            <a:avLst/>
          </a:prstGeom>
          <a:noFill/>
        </p:spPr>
        <p:txBody>
          <a:bodyPr wrap="square" rtlCol="0">
            <a:spAutoFit/>
          </a:bodyPr>
          <a:lstStyle/>
          <a:p>
            <a:pPr algn="ctr"/>
            <a:r>
              <a:rPr lang="en-US" dirty="0">
                <a:solidFill>
                  <a:schemeClr val="bg1"/>
                </a:solidFill>
              </a:rPr>
              <a:t>Punjab</a:t>
            </a:r>
          </a:p>
          <a:p>
            <a:pPr algn="ctr"/>
            <a:r>
              <a:rPr lang="en-US" dirty="0">
                <a:solidFill>
                  <a:schemeClr val="bg1"/>
                </a:solidFill>
              </a:rPr>
              <a:t>32%</a:t>
            </a:r>
          </a:p>
        </p:txBody>
      </p:sp>
      <p:sp>
        <p:nvSpPr>
          <p:cNvPr id="20" name="TextBox 19"/>
          <p:cNvSpPr txBox="1"/>
          <p:nvPr/>
        </p:nvSpPr>
        <p:spPr>
          <a:xfrm>
            <a:off x="1961542" y="4800209"/>
            <a:ext cx="1430918" cy="646331"/>
          </a:xfrm>
          <a:prstGeom prst="rect">
            <a:avLst/>
          </a:prstGeom>
          <a:noFill/>
        </p:spPr>
        <p:txBody>
          <a:bodyPr wrap="square" rtlCol="0">
            <a:spAutoFit/>
          </a:bodyPr>
          <a:lstStyle/>
          <a:p>
            <a:pPr algn="ctr"/>
            <a:r>
              <a:rPr lang="en-US" dirty="0" err="1">
                <a:solidFill>
                  <a:schemeClr val="bg1"/>
                </a:solidFill>
              </a:rPr>
              <a:t>Balochistan</a:t>
            </a:r>
            <a:endParaRPr lang="en-US" dirty="0">
              <a:solidFill>
                <a:schemeClr val="bg1"/>
              </a:solidFill>
            </a:endParaRPr>
          </a:p>
          <a:p>
            <a:pPr algn="ctr"/>
            <a:r>
              <a:rPr lang="en-US" dirty="0">
                <a:solidFill>
                  <a:schemeClr val="bg1"/>
                </a:solidFill>
              </a:rPr>
              <a:t>49%</a:t>
            </a:r>
          </a:p>
        </p:txBody>
      </p:sp>
      <p:sp>
        <p:nvSpPr>
          <p:cNvPr id="21" name="TextBox 20"/>
          <p:cNvSpPr txBox="1"/>
          <p:nvPr/>
        </p:nvSpPr>
        <p:spPr>
          <a:xfrm>
            <a:off x="3429930" y="5508095"/>
            <a:ext cx="870457" cy="646331"/>
          </a:xfrm>
          <a:prstGeom prst="rect">
            <a:avLst/>
          </a:prstGeom>
          <a:noFill/>
        </p:spPr>
        <p:txBody>
          <a:bodyPr wrap="square" rtlCol="0">
            <a:spAutoFit/>
          </a:bodyPr>
          <a:lstStyle/>
          <a:p>
            <a:pPr algn="ctr"/>
            <a:r>
              <a:rPr lang="en-US" dirty="0"/>
              <a:t>Sindh</a:t>
            </a:r>
          </a:p>
          <a:p>
            <a:pPr algn="ctr"/>
            <a:r>
              <a:rPr lang="en-US" dirty="0"/>
              <a:t>18%</a:t>
            </a:r>
          </a:p>
        </p:txBody>
      </p:sp>
      <p:sp>
        <p:nvSpPr>
          <p:cNvPr id="23" name="TextBox 22"/>
          <p:cNvSpPr txBox="1"/>
          <p:nvPr/>
        </p:nvSpPr>
        <p:spPr>
          <a:xfrm>
            <a:off x="6442890" y="4601343"/>
            <a:ext cx="1782314" cy="646331"/>
          </a:xfrm>
          <a:prstGeom prst="rect">
            <a:avLst/>
          </a:prstGeom>
          <a:noFill/>
        </p:spPr>
        <p:txBody>
          <a:bodyPr wrap="square" rtlCol="0">
            <a:spAutoFit/>
          </a:bodyPr>
          <a:lstStyle/>
          <a:p>
            <a:pPr algn="ctr"/>
            <a:r>
              <a:rPr lang="en-US" dirty="0"/>
              <a:t>ICT Islamabad</a:t>
            </a:r>
          </a:p>
          <a:p>
            <a:pPr algn="ctr"/>
            <a:r>
              <a:rPr lang="en-US" dirty="0"/>
              <a:t>32%</a:t>
            </a:r>
          </a:p>
        </p:txBody>
      </p:sp>
      <p:sp>
        <p:nvSpPr>
          <p:cNvPr id="24" name="TextBox 23"/>
          <p:cNvSpPr txBox="1"/>
          <p:nvPr/>
        </p:nvSpPr>
        <p:spPr>
          <a:xfrm>
            <a:off x="6754084" y="3415958"/>
            <a:ext cx="1782314" cy="923330"/>
          </a:xfrm>
          <a:prstGeom prst="rect">
            <a:avLst/>
          </a:prstGeom>
          <a:noFill/>
        </p:spPr>
        <p:txBody>
          <a:bodyPr wrap="square" rtlCol="0">
            <a:spAutoFit/>
          </a:bodyPr>
          <a:lstStyle/>
          <a:p>
            <a:pPr algn="ctr"/>
            <a:r>
              <a:rPr lang="en-US" dirty="0"/>
              <a:t>Azad Jammu &amp; Kashmir</a:t>
            </a:r>
          </a:p>
          <a:p>
            <a:pPr algn="ctr"/>
            <a:r>
              <a:rPr lang="en-US" dirty="0"/>
              <a:t>31%</a:t>
            </a:r>
          </a:p>
        </p:txBody>
      </p:sp>
      <p:sp>
        <p:nvSpPr>
          <p:cNvPr id="25" name="TextBox 24"/>
          <p:cNvSpPr txBox="1"/>
          <p:nvPr/>
        </p:nvSpPr>
        <p:spPr>
          <a:xfrm>
            <a:off x="3472266" y="2402376"/>
            <a:ext cx="798040" cy="646331"/>
          </a:xfrm>
          <a:prstGeom prst="rect">
            <a:avLst/>
          </a:prstGeom>
          <a:noFill/>
        </p:spPr>
        <p:txBody>
          <a:bodyPr wrap="square" rtlCol="0">
            <a:spAutoFit/>
          </a:bodyPr>
          <a:lstStyle/>
          <a:p>
            <a:pPr algn="ctr"/>
            <a:r>
              <a:rPr lang="en-US" dirty="0"/>
              <a:t>FATA</a:t>
            </a:r>
          </a:p>
          <a:p>
            <a:pPr algn="ctr"/>
            <a:r>
              <a:rPr lang="en-US" dirty="0"/>
              <a:t>66%</a:t>
            </a:r>
          </a:p>
        </p:txBody>
      </p:sp>
      <p:cxnSp>
        <p:nvCxnSpPr>
          <p:cNvPr id="27" name="Straight Connector 26"/>
          <p:cNvCxnSpPr/>
          <p:nvPr/>
        </p:nvCxnSpPr>
        <p:spPr>
          <a:xfrm flipH="1" flipV="1">
            <a:off x="5653173" y="2929141"/>
            <a:ext cx="942592" cy="1709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811492" y="2820713"/>
            <a:ext cx="1025478" cy="83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125110" y="2756319"/>
            <a:ext cx="273585" cy="4402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449202" y="1653773"/>
            <a:ext cx="2373557" cy="646331"/>
          </a:xfrm>
          <a:prstGeom prst="rect">
            <a:avLst/>
          </a:prstGeom>
          <a:noFill/>
        </p:spPr>
        <p:txBody>
          <a:bodyPr wrap="square" rtlCol="0">
            <a:spAutoFit/>
          </a:bodyPr>
          <a:lstStyle/>
          <a:p>
            <a:pPr algn="ctr"/>
            <a:r>
              <a:rPr lang="en-US" dirty="0"/>
              <a:t>Khyber Pakhtunkhwa</a:t>
            </a:r>
          </a:p>
          <a:p>
            <a:pPr algn="ctr"/>
            <a:r>
              <a:rPr lang="en-US" dirty="0"/>
              <a:t>52%</a:t>
            </a:r>
          </a:p>
        </p:txBody>
      </p:sp>
      <p:cxnSp>
        <p:nvCxnSpPr>
          <p:cNvPr id="37" name="Straight Connector 36"/>
          <p:cNvCxnSpPr/>
          <p:nvPr/>
        </p:nvCxnSpPr>
        <p:spPr>
          <a:xfrm>
            <a:off x="4458853" y="2011809"/>
            <a:ext cx="784938" cy="259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a:off x="0" y="1"/>
            <a:ext cx="9144000" cy="1050400"/>
          </a:xfrm>
        </p:spPr>
        <p:txBody>
          <a:bodyPr>
            <a:normAutofit/>
          </a:bodyPr>
          <a:lstStyle/>
          <a:p>
            <a:r>
              <a:rPr lang="en-GB" sz="4000" dirty="0"/>
              <a:t>Spousal Violence by Region</a:t>
            </a:r>
            <a:endParaRPr lang="en-GB" sz="4000" noProof="0" dirty="0"/>
          </a:p>
        </p:txBody>
      </p:sp>
      <p:sp>
        <p:nvSpPr>
          <p:cNvPr id="31" name="TextBox 30"/>
          <p:cNvSpPr txBox="1"/>
          <p:nvPr/>
        </p:nvSpPr>
        <p:spPr>
          <a:xfrm>
            <a:off x="21317" y="898838"/>
            <a:ext cx="9144000" cy="646331"/>
          </a:xfrm>
          <a:prstGeom prst="rect">
            <a:avLst/>
          </a:prstGeom>
          <a:noFill/>
        </p:spPr>
        <p:txBody>
          <a:bodyPr wrap="square" rtlCol="0">
            <a:spAutoFit/>
          </a:bodyPr>
          <a:lstStyle/>
          <a:p>
            <a:pPr algn="ctr"/>
            <a:r>
              <a:rPr lang="en-US" i="1" dirty="0"/>
              <a:t>Percent of ever-married women age 15-49 who have experienced physical, sexual, or emotional violence committed by their </a:t>
            </a:r>
            <a:r>
              <a:rPr lang="en-US" i="1" dirty="0" smtClean="0"/>
              <a:t>husband</a:t>
            </a:r>
            <a:endParaRPr lang="en-US" i="1" dirty="0"/>
          </a:p>
        </p:txBody>
      </p:sp>
      <p:cxnSp>
        <p:nvCxnSpPr>
          <p:cNvPr id="33" name="Straight Connector 32"/>
          <p:cNvCxnSpPr/>
          <p:nvPr/>
        </p:nvCxnSpPr>
        <p:spPr>
          <a:xfrm flipH="1">
            <a:off x="6620244" y="2011809"/>
            <a:ext cx="623690" cy="19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a:off x="6692058" y="5663284"/>
            <a:ext cx="988906" cy="369332"/>
            <a:chOff x="-1039134" y="2206294"/>
            <a:chExt cx="988906" cy="369332"/>
          </a:xfrm>
        </p:grpSpPr>
        <p:sp>
          <p:nvSpPr>
            <p:cNvPr id="36" name="Rectangle 35"/>
            <p:cNvSpPr/>
            <p:nvPr/>
          </p:nvSpPr>
          <p:spPr>
            <a:xfrm>
              <a:off x="-1039134" y="2329066"/>
              <a:ext cx="188912" cy="133314"/>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TextBox 39"/>
            <p:cNvSpPr txBox="1"/>
            <p:nvPr/>
          </p:nvSpPr>
          <p:spPr>
            <a:xfrm>
              <a:off x="-802357" y="2206294"/>
              <a:ext cx="752129" cy="369332"/>
            </a:xfrm>
            <a:prstGeom prst="rect">
              <a:avLst/>
            </a:prstGeom>
            <a:noFill/>
          </p:spPr>
          <p:txBody>
            <a:bodyPr wrap="none" rtlCol="0">
              <a:spAutoFit/>
            </a:bodyPr>
            <a:lstStyle/>
            <a:p>
              <a:r>
                <a:rPr lang="en-US" dirty="0"/>
                <a:t>&lt; 20%</a:t>
              </a:r>
            </a:p>
          </p:txBody>
        </p:sp>
      </p:grpSp>
      <p:grpSp>
        <p:nvGrpSpPr>
          <p:cNvPr id="34" name="Group 33"/>
          <p:cNvGrpSpPr/>
          <p:nvPr/>
        </p:nvGrpSpPr>
        <p:grpSpPr>
          <a:xfrm>
            <a:off x="6691657" y="6020968"/>
            <a:ext cx="1488328" cy="369332"/>
            <a:chOff x="43189" y="2206294"/>
            <a:chExt cx="1488328" cy="369332"/>
          </a:xfrm>
        </p:grpSpPr>
        <p:sp>
          <p:nvSpPr>
            <p:cNvPr id="39" name="Rectangle 38"/>
            <p:cNvSpPr/>
            <p:nvPr/>
          </p:nvSpPr>
          <p:spPr>
            <a:xfrm>
              <a:off x="43189" y="2329066"/>
              <a:ext cx="188912" cy="133314"/>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TextBox 40"/>
            <p:cNvSpPr txBox="1"/>
            <p:nvPr/>
          </p:nvSpPr>
          <p:spPr>
            <a:xfrm>
              <a:off x="319326" y="2206294"/>
              <a:ext cx="1212191" cy="369332"/>
            </a:xfrm>
            <a:prstGeom prst="rect">
              <a:avLst/>
            </a:prstGeom>
            <a:noFill/>
          </p:spPr>
          <p:txBody>
            <a:bodyPr wrap="none" rtlCol="0">
              <a:spAutoFit/>
            </a:bodyPr>
            <a:lstStyle/>
            <a:p>
              <a:r>
                <a:rPr lang="en-US" dirty="0"/>
                <a:t>20% - 50% </a:t>
              </a:r>
            </a:p>
          </p:txBody>
        </p:sp>
      </p:grpSp>
      <p:grpSp>
        <p:nvGrpSpPr>
          <p:cNvPr id="22" name="Group 21"/>
          <p:cNvGrpSpPr/>
          <p:nvPr/>
        </p:nvGrpSpPr>
        <p:grpSpPr>
          <a:xfrm>
            <a:off x="6697247" y="6378651"/>
            <a:ext cx="1017241" cy="369332"/>
            <a:chOff x="1447333" y="2206294"/>
            <a:chExt cx="1017241" cy="369332"/>
          </a:xfrm>
        </p:grpSpPr>
        <p:sp>
          <p:nvSpPr>
            <p:cNvPr id="38" name="Rectangle 37"/>
            <p:cNvSpPr/>
            <p:nvPr/>
          </p:nvSpPr>
          <p:spPr>
            <a:xfrm>
              <a:off x="1447333" y="2324303"/>
              <a:ext cx="188912" cy="133314"/>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TextBox 41"/>
            <p:cNvSpPr txBox="1"/>
            <p:nvPr/>
          </p:nvSpPr>
          <p:spPr>
            <a:xfrm>
              <a:off x="1712445" y="2206294"/>
              <a:ext cx="752129" cy="369332"/>
            </a:xfrm>
            <a:prstGeom prst="rect">
              <a:avLst/>
            </a:prstGeom>
            <a:noFill/>
          </p:spPr>
          <p:txBody>
            <a:bodyPr wrap="none" rtlCol="0">
              <a:spAutoFit/>
            </a:bodyPr>
            <a:lstStyle/>
            <a:p>
              <a:r>
                <a:rPr lang="en-US" dirty="0"/>
                <a:t>&gt; 50%</a:t>
              </a:r>
            </a:p>
          </p:txBody>
        </p:sp>
      </p:grpSp>
    </p:spTree>
    <p:extLst>
      <p:ext uri="{BB962C8B-B14F-4D97-AF65-F5344CB8AC3E}">
        <p14:creationId xmlns:p14="http://schemas.microsoft.com/office/powerpoint/2010/main" val="2803247130"/>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Help Seeking Behaviour</a:t>
            </a:r>
          </a:p>
        </p:txBody>
      </p:sp>
      <p:sp>
        <p:nvSpPr>
          <p:cNvPr id="4" name="TextBox 3"/>
          <p:cNvSpPr txBox="1"/>
          <p:nvPr/>
        </p:nvSpPr>
        <p:spPr>
          <a:xfrm>
            <a:off x="1" y="996813"/>
            <a:ext cx="9144000" cy="369332"/>
          </a:xfrm>
          <a:prstGeom prst="rect">
            <a:avLst/>
          </a:prstGeom>
          <a:noFill/>
        </p:spPr>
        <p:txBody>
          <a:bodyPr wrap="square" rtlCol="0">
            <a:spAutoFit/>
          </a:bodyPr>
          <a:lstStyle/>
          <a:p>
            <a:pPr algn="ctr"/>
            <a:r>
              <a:rPr lang="en-US" i="1" dirty="0"/>
              <a:t>Percent distribution of women age 15-49 who have experienced physical or sexual violence</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221512969"/>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2733127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Key Findings</a:t>
            </a:r>
          </a:p>
        </p:txBody>
      </p:sp>
      <p:sp>
        <p:nvSpPr>
          <p:cNvPr id="3" name="Content Placeholder 2"/>
          <p:cNvSpPr>
            <a:spLocks noGrp="1"/>
          </p:cNvSpPr>
          <p:nvPr>
            <p:ph idx="1"/>
          </p:nvPr>
        </p:nvSpPr>
        <p:spPr>
          <a:xfrm>
            <a:off x="443883" y="1463166"/>
            <a:ext cx="8256233" cy="5081325"/>
          </a:xfrm>
        </p:spPr>
        <p:txBody>
          <a:bodyPr>
            <a:normAutofit fontScale="92500" lnSpcReduction="10000"/>
          </a:bodyPr>
          <a:lstStyle/>
          <a:p>
            <a:pPr>
              <a:spcBef>
                <a:spcPts val="0"/>
              </a:spcBef>
              <a:spcAft>
                <a:spcPts val="1800"/>
              </a:spcAft>
              <a:buClr>
                <a:schemeClr val="tx1"/>
              </a:buClr>
            </a:pPr>
            <a:r>
              <a:rPr lang="en-GB" b="1" dirty="0">
                <a:solidFill>
                  <a:schemeClr val="accent5"/>
                </a:solidFill>
              </a:rPr>
              <a:t>19% </a:t>
            </a:r>
            <a:r>
              <a:rPr lang="en-GB" dirty="0"/>
              <a:t>of married women were </a:t>
            </a:r>
            <a:r>
              <a:rPr lang="en-GB" b="1" dirty="0">
                <a:solidFill>
                  <a:schemeClr val="accent5"/>
                </a:solidFill>
              </a:rPr>
              <a:t>employed </a:t>
            </a:r>
            <a:r>
              <a:rPr lang="en-GB" dirty="0"/>
              <a:t>in the last year. </a:t>
            </a:r>
          </a:p>
          <a:p>
            <a:pPr>
              <a:spcBef>
                <a:spcPts val="0"/>
              </a:spcBef>
              <a:spcAft>
                <a:spcPts val="1800"/>
              </a:spcAft>
              <a:buClr>
                <a:schemeClr val="tx1"/>
              </a:buClr>
            </a:pPr>
            <a:r>
              <a:rPr lang="en-GB" b="1" dirty="0" smtClean="0">
                <a:solidFill>
                  <a:schemeClr val="accent5"/>
                </a:solidFill>
              </a:rPr>
              <a:t>36</a:t>
            </a:r>
            <a:r>
              <a:rPr lang="en-GB" b="1" dirty="0">
                <a:solidFill>
                  <a:schemeClr val="accent5"/>
                </a:solidFill>
              </a:rPr>
              <a:t>% </a:t>
            </a:r>
            <a:r>
              <a:rPr lang="en-GB" dirty="0"/>
              <a:t>of married women participate in all 3 household decisions. </a:t>
            </a:r>
          </a:p>
          <a:p>
            <a:pPr>
              <a:spcBef>
                <a:spcPts val="0"/>
              </a:spcBef>
              <a:spcAft>
                <a:spcPts val="1800"/>
              </a:spcAft>
              <a:buClr>
                <a:schemeClr val="tx1"/>
              </a:buClr>
            </a:pPr>
            <a:r>
              <a:rPr lang="en-GB" b="1" dirty="0">
                <a:solidFill>
                  <a:schemeClr val="accent5"/>
                </a:solidFill>
              </a:rPr>
              <a:t>42% </a:t>
            </a:r>
            <a:r>
              <a:rPr lang="en-GB" dirty="0"/>
              <a:t>of ever-married women and </a:t>
            </a:r>
            <a:r>
              <a:rPr lang="en-GB" b="1" dirty="0">
                <a:solidFill>
                  <a:schemeClr val="accent5"/>
                </a:solidFill>
              </a:rPr>
              <a:t>40%</a:t>
            </a:r>
            <a:r>
              <a:rPr lang="en-GB" dirty="0"/>
              <a:t> of men believe that a </a:t>
            </a:r>
            <a:r>
              <a:rPr lang="en-GB" b="1" dirty="0">
                <a:solidFill>
                  <a:schemeClr val="accent5"/>
                </a:solidFill>
              </a:rPr>
              <a:t>husband is justified in beating his wife </a:t>
            </a:r>
            <a:r>
              <a:rPr lang="en-GB" dirty="0"/>
              <a:t>under certain circumstances. </a:t>
            </a:r>
            <a:endParaRPr lang="en-GB" dirty="0" smtClean="0"/>
          </a:p>
          <a:p>
            <a:pPr>
              <a:spcBef>
                <a:spcPts val="0"/>
              </a:spcBef>
              <a:spcAft>
                <a:spcPts val="1800"/>
              </a:spcAft>
              <a:buClr>
                <a:schemeClr val="tx1"/>
              </a:buClr>
            </a:pPr>
            <a:r>
              <a:rPr lang="en-GB" b="1" dirty="0">
                <a:solidFill>
                  <a:schemeClr val="accent5"/>
                </a:solidFill>
              </a:rPr>
              <a:t>28% </a:t>
            </a:r>
            <a:r>
              <a:rPr lang="en-GB" dirty="0"/>
              <a:t>of women have ever experienced </a:t>
            </a:r>
            <a:r>
              <a:rPr lang="en-GB" b="1" dirty="0">
                <a:solidFill>
                  <a:schemeClr val="accent5"/>
                </a:solidFill>
              </a:rPr>
              <a:t>physical violence </a:t>
            </a:r>
            <a:r>
              <a:rPr lang="en-GB" dirty="0"/>
              <a:t>since age 15. </a:t>
            </a:r>
          </a:p>
          <a:p>
            <a:pPr>
              <a:spcBef>
                <a:spcPts val="0"/>
              </a:spcBef>
              <a:spcAft>
                <a:spcPts val="1800"/>
              </a:spcAft>
              <a:buClr>
                <a:schemeClr val="tx1"/>
              </a:buClr>
            </a:pPr>
            <a:r>
              <a:rPr lang="en-GB" b="1" dirty="0">
                <a:solidFill>
                  <a:schemeClr val="accent5"/>
                </a:solidFill>
              </a:rPr>
              <a:t>6%</a:t>
            </a:r>
            <a:r>
              <a:rPr lang="en-GB" dirty="0"/>
              <a:t> of women have ever experienced </a:t>
            </a:r>
            <a:r>
              <a:rPr lang="en-GB" b="1" dirty="0">
                <a:solidFill>
                  <a:schemeClr val="accent5"/>
                </a:solidFill>
              </a:rPr>
              <a:t>sexual violence</a:t>
            </a:r>
            <a:r>
              <a:rPr lang="en-GB" dirty="0"/>
              <a:t>. </a:t>
            </a:r>
          </a:p>
          <a:p>
            <a:pPr>
              <a:spcBef>
                <a:spcPts val="0"/>
              </a:spcBef>
              <a:spcAft>
                <a:spcPts val="1800"/>
              </a:spcAft>
              <a:buClr>
                <a:schemeClr val="tx1"/>
              </a:buClr>
            </a:pPr>
            <a:r>
              <a:rPr lang="en-GB" b="1" dirty="0">
                <a:solidFill>
                  <a:schemeClr val="accent5"/>
                </a:solidFill>
              </a:rPr>
              <a:t>34% </a:t>
            </a:r>
            <a:r>
              <a:rPr lang="en-GB" dirty="0"/>
              <a:t>of ever-married women have experienced </a:t>
            </a:r>
            <a:r>
              <a:rPr lang="en-GB" b="1" dirty="0">
                <a:solidFill>
                  <a:schemeClr val="accent5"/>
                </a:solidFill>
              </a:rPr>
              <a:t>spousal violence</a:t>
            </a:r>
            <a:r>
              <a:rPr lang="en-GB" dirty="0"/>
              <a:t>, whether physical, sexual, or emotional. </a:t>
            </a:r>
          </a:p>
        </p:txBody>
      </p:sp>
    </p:spTree>
    <p:extLst>
      <p:ext uri="{BB962C8B-B14F-4D97-AF65-F5344CB8AC3E}">
        <p14:creationId xmlns:p14="http://schemas.microsoft.com/office/powerpoint/2010/main" val="21555471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36469"/>
          </a:xfrm>
        </p:spPr>
        <p:txBody>
          <a:bodyPr/>
          <a:lstStyle/>
          <a:p>
            <a:r>
              <a:rPr lang="en-GB" noProof="0" dirty="0"/>
              <a:t>Pakistan’s Households</a:t>
            </a:r>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GB" sz="3600" b="1" noProof="0" dirty="0">
                <a:solidFill>
                  <a:schemeClr val="accent5"/>
                </a:solidFill>
              </a:rPr>
              <a:t>13%</a:t>
            </a:r>
            <a:r>
              <a:rPr lang="en-GB" sz="3600" noProof="0" dirty="0"/>
              <a:t> of households are </a:t>
            </a:r>
            <a:r>
              <a:rPr lang="en-GB" sz="3600" b="1" noProof="0" dirty="0">
                <a:solidFill>
                  <a:schemeClr val="accent5"/>
                </a:solidFill>
              </a:rPr>
              <a:t>headed by women</a:t>
            </a:r>
            <a:r>
              <a:rPr lang="en-GB" sz="3600" noProof="0" dirty="0"/>
              <a:t>.</a:t>
            </a:r>
          </a:p>
          <a:p>
            <a:pPr>
              <a:spcBef>
                <a:spcPts val="0"/>
              </a:spcBef>
              <a:spcAft>
                <a:spcPts val="1800"/>
              </a:spcAft>
              <a:buClr>
                <a:schemeClr val="tx1"/>
              </a:buClr>
            </a:pPr>
            <a:r>
              <a:rPr lang="en-GB" sz="3600" noProof="0" dirty="0"/>
              <a:t>Households have an average of </a:t>
            </a:r>
            <a:r>
              <a:rPr lang="en-GB" sz="3600" b="1" noProof="0" dirty="0">
                <a:solidFill>
                  <a:schemeClr val="accent5"/>
                </a:solidFill>
              </a:rPr>
              <a:t>6.6 members</a:t>
            </a:r>
            <a:r>
              <a:rPr lang="en-GB" sz="3600" noProof="0" dirty="0"/>
              <a:t>.</a:t>
            </a:r>
          </a:p>
          <a:p>
            <a:pPr>
              <a:spcBef>
                <a:spcPts val="0"/>
              </a:spcBef>
              <a:spcAft>
                <a:spcPts val="1800"/>
              </a:spcAft>
              <a:buClr>
                <a:schemeClr val="tx1"/>
              </a:buClr>
            </a:pPr>
            <a:r>
              <a:rPr lang="en-GB" sz="3600" b="1" noProof="0" dirty="0">
                <a:solidFill>
                  <a:schemeClr val="accent5"/>
                </a:solidFill>
              </a:rPr>
              <a:t>38% </a:t>
            </a:r>
            <a:r>
              <a:rPr lang="en-GB" sz="3600" noProof="0" dirty="0"/>
              <a:t>of the population is </a:t>
            </a:r>
            <a:r>
              <a:rPr lang="en-GB" sz="3600" b="1" noProof="0" dirty="0">
                <a:solidFill>
                  <a:schemeClr val="accent5"/>
                </a:solidFill>
              </a:rPr>
              <a:t>under age 15</a:t>
            </a:r>
            <a:r>
              <a:rPr lang="en-GB" sz="3600" noProof="0" dirty="0"/>
              <a:t>.</a:t>
            </a:r>
          </a:p>
        </p:txBody>
      </p:sp>
    </p:spTree>
    <p:extLst>
      <p:ext uri="{BB962C8B-B14F-4D97-AF65-F5344CB8AC3E}">
        <p14:creationId xmlns:p14="http://schemas.microsoft.com/office/powerpoint/2010/main" val="17766602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GB" noProof="0" dirty="0"/>
              <a:t>Drinking Water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58457832"/>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algn="ctr"/>
            <a:r>
              <a:rPr lang="en-US" i="1" dirty="0"/>
              <a:t>Percent distribution of households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9126144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GB" noProof="0" dirty="0"/>
              <a:t>Sanitation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09325032"/>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252"/>
            <a:ext cx="9144000" cy="369332"/>
          </a:xfrm>
          <a:prstGeom prst="rect">
            <a:avLst/>
          </a:prstGeom>
          <a:noFill/>
        </p:spPr>
        <p:txBody>
          <a:bodyPr wrap="square" rtlCol="0">
            <a:spAutoFit/>
          </a:bodyPr>
          <a:lstStyle/>
          <a:p>
            <a:pPr algn="ctr"/>
            <a:r>
              <a:rPr lang="en-US" i="1" dirty="0"/>
              <a:t>Percent distribution of households</a:t>
            </a:r>
          </a:p>
        </p:txBody>
      </p:sp>
      <p:sp>
        <p:nvSpPr>
          <p:cNvPr id="3" name="TextBox 2"/>
          <p:cNvSpPr txBox="1"/>
          <p:nvPr/>
        </p:nvSpPr>
        <p:spPr>
          <a:xfrm>
            <a:off x="6233652" y="5944376"/>
            <a:ext cx="2812026" cy="307777"/>
          </a:xfrm>
          <a:prstGeom prst="rect">
            <a:avLst/>
          </a:prstGeom>
          <a:noFill/>
        </p:spPr>
        <p:txBody>
          <a:bodyPr wrap="square" rtlCol="0">
            <a:spAutoFit/>
          </a:bodyPr>
          <a:lstStyle/>
          <a:p>
            <a:pPr algn="r"/>
            <a:r>
              <a:rPr lang="en-US" sz="1400" i="1" dirty="0"/>
              <a:t>Figures &gt;100% due to rounding.</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6764475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a:t>Electricity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13036585"/>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households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336684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Household Durable Goods and Possessions</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408592863"/>
              </p:ext>
            </p:extLst>
          </p:nvPr>
        </p:nvGraphicFramePr>
        <p:xfrm>
          <a:off x="1" y="1606550"/>
          <a:ext cx="9144000"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369332"/>
          </a:xfrm>
          <a:prstGeom prst="rect">
            <a:avLst/>
          </a:prstGeom>
          <a:noFill/>
        </p:spPr>
        <p:txBody>
          <a:bodyPr wrap="square" rtlCol="0">
            <a:spAutoFit/>
          </a:bodyPr>
          <a:lstStyle/>
          <a:p>
            <a:pPr algn="ctr"/>
            <a:r>
              <a:rPr lang="en-US" i="1" dirty="0"/>
              <a:t>Percent of households with:</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789523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599" y="1328261"/>
            <a:ext cx="8707582" cy="4324261"/>
          </a:xfrm>
          <a:prstGeom prst="rect">
            <a:avLst/>
          </a:prstGeom>
          <a:noFill/>
        </p:spPr>
        <p:txBody>
          <a:bodyPr wrap="square" rtlCol="0">
            <a:spAutoFit/>
          </a:bodyPr>
          <a:lstStyle/>
          <a:p>
            <a:pPr algn="ctr"/>
            <a:r>
              <a:rPr lang="en-US" sz="2500" dirty="0"/>
              <a:t>The 2017-18 Pakistan Demographic and Health Survey </a:t>
            </a:r>
            <a:br>
              <a:rPr lang="en-US" sz="2500" dirty="0"/>
            </a:br>
            <a:r>
              <a:rPr lang="en-US" sz="2500" dirty="0"/>
              <a:t>(2017-18 PDHS) was implemented by the National Institute of Population Studies (NIPS) under the aegis of the Ministry of National Health Services, Regulations and Coordination, Islamabad, Pakistan. ICF provided technical assistance through The DHS Program, a project funded by the United States Agency for International Development (USAID) that provides support and technical assistance in the implementation of population and health surveys in countries worldwide. Support for the survey was also provided by the Department for International Development (DFID) and the United Nations Population Fund (UNFPA).</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3665" y="246567"/>
            <a:ext cx="847898" cy="9144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5039" y="242392"/>
            <a:ext cx="906049" cy="918575"/>
          </a:xfrm>
          <a:prstGeom prst="rect">
            <a:avLst/>
          </a:prstGeom>
        </p:spPr>
      </p:pic>
      <p:grpSp>
        <p:nvGrpSpPr>
          <p:cNvPr id="12" name="Group 11"/>
          <p:cNvGrpSpPr/>
          <p:nvPr/>
        </p:nvGrpSpPr>
        <p:grpSpPr>
          <a:xfrm>
            <a:off x="1502322" y="5652522"/>
            <a:ext cx="6600683" cy="1051560"/>
            <a:chOff x="1548042" y="5682657"/>
            <a:chExt cx="6600683" cy="1051560"/>
          </a:xfrm>
        </p:grpSpPr>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7344" y="5751237"/>
              <a:ext cx="830091" cy="91440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81088" y="5888397"/>
              <a:ext cx="1367637" cy="640080"/>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48042" y="5682657"/>
              <a:ext cx="775623" cy="1051560"/>
            </a:xfrm>
            <a:prstGeom prst="rect">
              <a:avLst/>
            </a:prstGeom>
          </p:spPr>
        </p:pic>
      </p:grpSp>
    </p:spTree>
    <p:extLst>
      <p:ext uri="{BB962C8B-B14F-4D97-AF65-F5344CB8AC3E}">
        <p14:creationId xmlns:p14="http://schemas.microsoft.com/office/powerpoint/2010/main" val="2129250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Wealth Index</a:t>
            </a:r>
          </a:p>
        </p:txBody>
      </p:sp>
      <p:sp>
        <p:nvSpPr>
          <p:cNvPr id="3" name="Content Placeholder 2"/>
          <p:cNvSpPr>
            <a:spLocks noGrp="1"/>
          </p:cNvSpPr>
          <p:nvPr>
            <p:ph idx="1"/>
          </p:nvPr>
        </p:nvSpPr>
        <p:spPr/>
        <p:txBody>
          <a:bodyPr/>
          <a:lstStyle/>
          <a:p>
            <a:pPr>
              <a:spcBef>
                <a:spcPts val="0"/>
              </a:spcBef>
              <a:spcAft>
                <a:spcPts val="1800"/>
              </a:spcAft>
            </a:pPr>
            <a:r>
              <a:rPr lang="en-GB" noProof="0" dirty="0"/>
              <a:t>Wealth is determined by scoring households based on a set of characteristics including access to electricity and ownership of various consumer goods.</a:t>
            </a:r>
          </a:p>
          <a:p>
            <a:pPr>
              <a:spcBef>
                <a:spcPts val="0"/>
              </a:spcBef>
              <a:spcAft>
                <a:spcPts val="1800"/>
              </a:spcAft>
            </a:pPr>
            <a:r>
              <a:rPr lang="en-GB" noProof="0" dirty="0"/>
              <a:t>Households are then ranked, from lowest to highest score.</a:t>
            </a:r>
          </a:p>
          <a:p>
            <a:pPr>
              <a:spcBef>
                <a:spcPts val="0"/>
              </a:spcBef>
              <a:spcAft>
                <a:spcPts val="1800"/>
              </a:spcAft>
            </a:pPr>
            <a:r>
              <a:rPr lang="en-GB" noProof="0" dirty="0"/>
              <a:t>This list is then separated into 5 equal pieces (or quintiles) each representing 20% of the population.</a:t>
            </a:r>
          </a:p>
          <a:p>
            <a:pPr>
              <a:spcBef>
                <a:spcPts val="0"/>
              </a:spcBef>
              <a:spcAft>
                <a:spcPts val="1800"/>
              </a:spcAft>
            </a:pPr>
            <a:r>
              <a:rPr lang="en-GB" noProof="0" dirty="0"/>
              <a:t>Therefore, those in the highest quintile may not be “rich” but they are of higher socioeconomic status than 80% of Pakistan.</a:t>
            </a:r>
          </a:p>
        </p:txBody>
      </p:sp>
    </p:spTree>
    <p:extLst>
      <p:ext uri="{BB962C8B-B14F-4D97-AF65-F5344CB8AC3E}">
        <p14:creationId xmlns:p14="http://schemas.microsoft.com/office/powerpoint/2010/main" val="1603891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Wealth Index</a:t>
            </a:r>
          </a:p>
        </p:txBody>
      </p:sp>
      <p:sp>
        <p:nvSpPr>
          <p:cNvPr id="5" name="Content Placeholder 2"/>
          <p:cNvSpPr>
            <a:spLocks noGrp="1"/>
          </p:cNvSpPr>
          <p:nvPr>
            <p:ph idx="1"/>
          </p:nvPr>
        </p:nvSpPr>
        <p:spPr>
          <a:xfrm>
            <a:off x="461639" y="3944982"/>
            <a:ext cx="8256233" cy="2553489"/>
          </a:xfrm>
        </p:spPr>
        <p:txBody>
          <a:bodyPr>
            <a:normAutofit fontScale="92500"/>
          </a:bodyPr>
          <a:lstStyle/>
          <a:p>
            <a:pPr marL="0" indent="0" algn="ctr">
              <a:spcBef>
                <a:spcPts val="0"/>
              </a:spcBef>
              <a:spcAft>
                <a:spcPts val="1800"/>
              </a:spcAft>
              <a:buNone/>
            </a:pPr>
            <a:r>
              <a:rPr lang="en-GB" noProof="0" dirty="0"/>
              <a:t>Very few urban households are in the poorest quintile, while very few rural households are in the wealthiest quintile.</a:t>
            </a:r>
          </a:p>
          <a:p>
            <a:pPr marL="0" indent="0" algn="ctr">
              <a:spcBef>
                <a:spcPts val="0"/>
              </a:spcBef>
              <a:spcAft>
                <a:spcPts val="1800"/>
              </a:spcAft>
              <a:buNone/>
            </a:pPr>
            <a:r>
              <a:rPr lang="en-GB" b="1" noProof="0" dirty="0">
                <a:solidFill>
                  <a:schemeClr val="accent5"/>
                </a:solidFill>
              </a:rPr>
              <a:t>FATA (51%) </a:t>
            </a:r>
            <a:r>
              <a:rPr lang="en-GB" noProof="0" dirty="0"/>
              <a:t>has the largest proportion of households in the </a:t>
            </a:r>
            <a:r>
              <a:rPr lang="en-GB" b="1" noProof="0" dirty="0">
                <a:solidFill>
                  <a:schemeClr val="accent5"/>
                </a:solidFill>
              </a:rPr>
              <a:t>poorest quintile</a:t>
            </a:r>
            <a:r>
              <a:rPr lang="en-GB" noProof="0" dirty="0"/>
              <a:t>, while </a:t>
            </a:r>
            <a:r>
              <a:rPr lang="en-GB" b="1" noProof="0" dirty="0">
                <a:solidFill>
                  <a:schemeClr val="accent5"/>
                </a:solidFill>
              </a:rPr>
              <a:t>ICT Islamabad (57%) </a:t>
            </a:r>
            <a:r>
              <a:rPr lang="en-GB" noProof="0" dirty="0"/>
              <a:t>has the largest proportion of households in the </a:t>
            </a:r>
            <a:r>
              <a:rPr lang="en-GB" b="1" noProof="0" dirty="0">
                <a:solidFill>
                  <a:schemeClr val="accent5"/>
                </a:solidFill>
              </a:rPr>
              <a:t>wealthiest quintile</a:t>
            </a:r>
            <a:r>
              <a:rPr lang="en-GB" noProof="0" dirty="0"/>
              <a:t>.</a:t>
            </a:r>
          </a:p>
        </p:txBody>
      </p:sp>
      <p:graphicFrame>
        <p:nvGraphicFramePr>
          <p:cNvPr id="6" name="Table 5"/>
          <p:cNvGraphicFramePr>
            <a:graphicFrameLocks noGrp="1"/>
          </p:cNvGraphicFramePr>
          <p:nvPr>
            <p:extLst>
              <p:ext uri="{D42A27DB-BD31-4B8C-83A1-F6EECF244321}">
                <p14:modId xmlns:p14="http://schemas.microsoft.com/office/powerpoint/2010/main" val="2332482028"/>
              </p:ext>
            </p:extLst>
          </p:nvPr>
        </p:nvGraphicFramePr>
        <p:xfrm>
          <a:off x="461640" y="1397000"/>
          <a:ext cx="8256234" cy="2012406"/>
        </p:xfrm>
        <a:graphic>
          <a:graphicData uri="http://schemas.openxmlformats.org/drawingml/2006/table">
            <a:tbl>
              <a:tblPr firstRow="1" bandRow="1">
                <a:tableStyleId>{2D5ABB26-0587-4C30-8999-92F81FD0307C}</a:tableStyleId>
              </a:tblPr>
              <a:tblGrid>
                <a:gridCol w="1376039">
                  <a:extLst>
                    <a:ext uri="{9D8B030D-6E8A-4147-A177-3AD203B41FA5}">
                      <a16:colId xmlns:a16="http://schemas.microsoft.com/office/drawing/2014/main" xmlns="" val="20000"/>
                    </a:ext>
                  </a:extLst>
                </a:gridCol>
                <a:gridCol w="1376039">
                  <a:extLst>
                    <a:ext uri="{9D8B030D-6E8A-4147-A177-3AD203B41FA5}">
                      <a16:colId xmlns:a16="http://schemas.microsoft.com/office/drawing/2014/main" xmlns="" val="20001"/>
                    </a:ext>
                  </a:extLst>
                </a:gridCol>
                <a:gridCol w="1376039">
                  <a:extLst>
                    <a:ext uri="{9D8B030D-6E8A-4147-A177-3AD203B41FA5}">
                      <a16:colId xmlns:a16="http://schemas.microsoft.com/office/drawing/2014/main" xmlns="" val="20002"/>
                    </a:ext>
                  </a:extLst>
                </a:gridCol>
                <a:gridCol w="1376039">
                  <a:extLst>
                    <a:ext uri="{9D8B030D-6E8A-4147-A177-3AD203B41FA5}">
                      <a16:colId xmlns:a16="http://schemas.microsoft.com/office/drawing/2014/main" xmlns="" val="20003"/>
                    </a:ext>
                  </a:extLst>
                </a:gridCol>
                <a:gridCol w="1376039">
                  <a:extLst>
                    <a:ext uri="{9D8B030D-6E8A-4147-A177-3AD203B41FA5}">
                      <a16:colId xmlns:a16="http://schemas.microsoft.com/office/drawing/2014/main" xmlns="" val="20004"/>
                    </a:ext>
                  </a:extLst>
                </a:gridCol>
                <a:gridCol w="1376039">
                  <a:extLst>
                    <a:ext uri="{9D8B030D-6E8A-4147-A177-3AD203B41FA5}">
                      <a16:colId xmlns:a16="http://schemas.microsoft.com/office/drawing/2014/main" xmlns="" val="20005"/>
                    </a:ext>
                  </a:extLst>
                </a:gridCol>
              </a:tblGrid>
              <a:tr h="670802">
                <a:tc>
                  <a:txBody>
                    <a:bodyPr/>
                    <a:lstStyle/>
                    <a:p>
                      <a:endParaRPr lang="en-US" dirty="0"/>
                    </a:p>
                  </a:txBody>
                  <a:tcPr/>
                </a:tc>
                <a:tc>
                  <a:txBody>
                    <a:bodyPr/>
                    <a:lstStyle/>
                    <a:p>
                      <a:pPr algn="ctr"/>
                      <a:r>
                        <a:rPr lang="en-US" sz="2400" b="1" dirty="0"/>
                        <a:t>Lowest</a:t>
                      </a:r>
                    </a:p>
                  </a:txBody>
                  <a:tcPr/>
                </a:tc>
                <a:tc>
                  <a:txBody>
                    <a:bodyPr/>
                    <a:lstStyle/>
                    <a:p>
                      <a:pPr algn="ctr"/>
                      <a:r>
                        <a:rPr lang="en-US" sz="2400" b="1" dirty="0"/>
                        <a:t>2</a:t>
                      </a:r>
                      <a:r>
                        <a:rPr lang="en-US" sz="2400" b="1" baseline="30000" dirty="0"/>
                        <a:t>nd</a:t>
                      </a:r>
                      <a:r>
                        <a:rPr lang="en-US" sz="2400" b="1" dirty="0"/>
                        <a:t> </a:t>
                      </a:r>
                    </a:p>
                  </a:txBody>
                  <a:tcPr/>
                </a:tc>
                <a:tc>
                  <a:txBody>
                    <a:bodyPr/>
                    <a:lstStyle/>
                    <a:p>
                      <a:pPr algn="ctr"/>
                      <a:r>
                        <a:rPr lang="en-US" sz="2400" b="1" dirty="0"/>
                        <a:t>Middle</a:t>
                      </a:r>
                    </a:p>
                  </a:txBody>
                  <a:tcPr/>
                </a:tc>
                <a:tc>
                  <a:txBody>
                    <a:bodyPr/>
                    <a:lstStyle/>
                    <a:p>
                      <a:pPr algn="ctr"/>
                      <a:r>
                        <a:rPr lang="en-US" sz="2400" b="1" dirty="0"/>
                        <a:t>4</a:t>
                      </a:r>
                      <a:r>
                        <a:rPr lang="en-US" sz="2400" b="1" baseline="30000" dirty="0"/>
                        <a:t>th</a:t>
                      </a:r>
                      <a:r>
                        <a:rPr lang="en-US" sz="2400" b="1" dirty="0"/>
                        <a:t> </a:t>
                      </a:r>
                    </a:p>
                  </a:txBody>
                  <a:tcPr/>
                </a:tc>
                <a:tc>
                  <a:txBody>
                    <a:bodyPr/>
                    <a:lstStyle/>
                    <a:p>
                      <a:pPr algn="ctr"/>
                      <a:r>
                        <a:rPr lang="en-US" sz="2400" b="1" dirty="0"/>
                        <a:t>Highest</a:t>
                      </a:r>
                    </a:p>
                  </a:txBody>
                  <a:tcPr/>
                </a:tc>
                <a:extLst>
                  <a:ext uri="{0D108BD9-81ED-4DB2-BD59-A6C34878D82A}">
                    <a16:rowId xmlns:a16="http://schemas.microsoft.com/office/drawing/2014/main" xmlns="" val="10000"/>
                  </a:ext>
                </a:extLst>
              </a:tr>
              <a:tr h="670802">
                <a:tc>
                  <a:txBody>
                    <a:bodyPr/>
                    <a:lstStyle/>
                    <a:p>
                      <a:r>
                        <a:rPr lang="en-US" sz="2400" b="1" dirty="0">
                          <a:solidFill>
                            <a:schemeClr val="accent1"/>
                          </a:solidFill>
                        </a:rPr>
                        <a:t>Urban</a:t>
                      </a:r>
                    </a:p>
                  </a:txBody>
                  <a:tcPr/>
                </a:tc>
                <a:tc>
                  <a:txBody>
                    <a:bodyPr/>
                    <a:lstStyle/>
                    <a:p>
                      <a:pPr algn="ctr"/>
                      <a:r>
                        <a:rPr lang="en-US" sz="2400" b="1" dirty="0">
                          <a:solidFill>
                            <a:schemeClr val="accent1"/>
                          </a:solidFill>
                        </a:rPr>
                        <a:t>3%</a:t>
                      </a:r>
                    </a:p>
                  </a:txBody>
                  <a:tcPr/>
                </a:tc>
                <a:tc>
                  <a:txBody>
                    <a:bodyPr/>
                    <a:lstStyle/>
                    <a:p>
                      <a:pPr algn="ctr"/>
                      <a:r>
                        <a:rPr lang="en-US" sz="2400" b="1" dirty="0">
                          <a:solidFill>
                            <a:schemeClr val="accent1"/>
                          </a:solidFill>
                        </a:rPr>
                        <a:t>7%</a:t>
                      </a:r>
                    </a:p>
                  </a:txBody>
                  <a:tcPr/>
                </a:tc>
                <a:tc>
                  <a:txBody>
                    <a:bodyPr/>
                    <a:lstStyle/>
                    <a:p>
                      <a:pPr algn="ctr"/>
                      <a:r>
                        <a:rPr lang="en-US" sz="2400" b="1" dirty="0">
                          <a:solidFill>
                            <a:schemeClr val="accent1"/>
                          </a:solidFill>
                        </a:rPr>
                        <a:t>17%</a:t>
                      </a:r>
                    </a:p>
                  </a:txBody>
                  <a:tcPr/>
                </a:tc>
                <a:tc>
                  <a:txBody>
                    <a:bodyPr/>
                    <a:lstStyle/>
                    <a:p>
                      <a:pPr algn="ctr"/>
                      <a:r>
                        <a:rPr lang="en-US" sz="2400" b="1" dirty="0">
                          <a:solidFill>
                            <a:schemeClr val="accent1"/>
                          </a:solidFill>
                        </a:rPr>
                        <a:t>31%</a:t>
                      </a:r>
                    </a:p>
                  </a:txBody>
                  <a:tcPr/>
                </a:tc>
                <a:tc>
                  <a:txBody>
                    <a:bodyPr/>
                    <a:lstStyle/>
                    <a:p>
                      <a:pPr algn="ctr"/>
                      <a:r>
                        <a:rPr lang="en-US" sz="2400" b="1" dirty="0">
                          <a:solidFill>
                            <a:schemeClr val="accent1"/>
                          </a:solidFill>
                        </a:rPr>
                        <a:t>42%</a:t>
                      </a:r>
                    </a:p>
                  </a:txBody>
                  <a:tcPr/>
                </a:tc>
                <a:extLst>
                  <a:ext uri="{0D108BD9-81ED-4DB2-BD59-A6C34878D82A}">
                    <a16:rowId xmlns:a16="http://schemas.microsoft.com/office/drawing/2014/main" xmlns="" val="10001"/>
                  </a:ext>
                </a:extLst>
              </a:tr>
              <a:tr h="670802">
                <a:tc>
                  <a:txBody>
                    <a:bodyPr/>
                    <a:lstStyle/>
                    <a:p>
                      <a:r>
                        <a:rPr lang="en-US" sz="2400" b="1" dirty="0">
                          <a:solidFill>
                            <a:schemeClr val="accent2"/>
                          </a:solidFill>
                        </a:rPr>
                        <a:t>Rural</a:t>
                      </a:r>
                    </a:p>
                  </a:txBody>
                  <a:tcPr/>
                </a:tc>
                <a:tc>
                  <a:txBody>
                    <a:bodyPr/>
                    <a:lstStyle/>
                    <a:p>
                      <a:pPr algn="ctr"/>
                      <a:r>
                        <a:rPr lang="en-US" sz="2400" b="1" dirty="0">
                          <a:solidFill>
                            <a:schemeClr val="accent2"/>
                          </a:solidFill>
                        </a:rPr>
                        <a:t>30%</a:t>
                      </a:r>
                    </a:p>
                  </a:txBody>
                  <a:tcPr/>
                </a:tc>
                <a:tc>
                  <a:txBody>
                    <a:bodyPr/>
                    <a:lstStyle/>
                    <a:p>
                      <a:pPr algn="ctr"/>
                      <a:r>
                        <a:rPr lang="en-US" sz="2400" b="1" dirty="0">
                          <a:solidFill>
                            <a:schemeClr val="accent2"/>
                          </a:solidFill>
                        </a:rPr>
                        <a:t>27%</a:t>
                      </a:r>
                    </a:p>
                  </a:txBody>
                  <a:tcPr/>
                </a:tc>
                <a:tc>
                  <a:txBody>
                    <a:bodyPr/>
                    <a:lstStyle/>
                    <a:p>
                      <a:pPr algn="ctr"/>
                      <a:r>
                        <a:rPr lang="en-US" sz="2400" b="1" dirty="0">
                          <a:solidFill>
                            <a:schemeClr val="accent2"/>
                          </a:solidFill>
                        </a:rPr>
                        <a:t>22%</a:t>
                      </a:r>
                    </a:p>
                  </a:txBody>
                  <a:tcPr/>
                </a:tc>
                <a:tc>
                  <a:txBody>
                    <a:bodyPr/>
                    <a:lstStyle/>
                    <a:p>
                      <a:pPr algn="ctr"/>
                      <a:r>
                        <a:rPr lang="en-US" sz="2400" b="1" dirty="0">
                          <a:solidFill>
                            <a:schemeClr val="accent2"/>
                          </a:solidFill>
                        </a:rPr>
                        <a:t>14%</a:t>
                      </a:r>
                    </a:p>
                  </a:txBody>
                  <a:tcPr/>
                </a:tc>
                <a:tc>
                  <a:txBody>
                    <a:bodyPr/>
                    <a:lstStyle/>
                    <a:p>
                      <a:pPr algn="ctr"/>
                      <a:r>
                        <a:rPr lang="en-US" sz="2400" b="1" dirty="0">
                          <a:solidFill>
                            <a:schemeClr val="accent2"/>
                          </a:solidFill>
                        </a:rPr>
                        <a:t>7%</a:t>
                      </a:r>
                    </a:p>
                  </a:txBody>
                  <a:tcPr/>
                </a:tc>
                <a:extLst>
                  <a:ext uri="{0D108BD9-81ED-4DB2-BD59-A6C34878D82A}">
                    <a16:rowId xmlns:a16="http://schemas.microsoft.com/office/drawing/2014/main" xmlns="" val="10002"/>
                  </a:ext>
                </a:extLst>
              </a:tr>
            </a:tbl>
          </a:graphicData>
        </a:graphic>
      </p:graphicFrame>
      <p:sp>
        <p:nvSpPr>
          <p:cNvPr id="7" name="TextBox 6"/>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135733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GB" noProof="0" dirty="0"/>
              <a:t>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94220413"/>
              </p:ext>
            </p:extLst>
          </p:nvPr>
        </p:nvGraphicFramePr>
        <p:xfrm>
          <a:off x="461963" y="1606549"/>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a:t>Percent distribution of ever-married women and men age 15-49</a:t>
            </a:r>
          </a:p>
        </p:txBody>
      </p:sp>
      <p:sp>
        <p:nvSpPr>
          <p:cNvPr id="3" name="TextBox 2"/>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022579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Literacy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72756057"/>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t>Percent of ever-married women and men age 15-49 who are literate</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2976996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Exposure to Mass Media</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40550778"/>
              </p:ext>
            </p:extLst>
          </p:nvPr>
        </p:nvGraphicFramePr>
        <p:xfrm>
          <a:off x="17755" y="1606550"/>
          <a:ext cx="9126245"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t>Percent of ever-married women and men age 15-49 with access to media at least once a week</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4477338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Internet Usage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78011292"/>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t>Percent of ever-married women and men age 15-49 who have used the Internet in the last year</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7093065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Employment</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660415185"/>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a:t>Percent distribution of ever-married women and men age 15-49</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340129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Occupation</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626120424"/>
              </p:ext>
            </p:extLst>
          </p:nvPr>
        </p:nvGraphicFramePr>
        <p:xfrm>
          <a:off x="1" y="1606550"/>
          <a:ext cx="9144000"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646331"/>
          </a:xfrm>
          <a:prstGeom prst="rect">
            <a:avLst/>
          </a:prstGeom>
          <a:noFill/>
        </p:spPr>
        <p:txBody>
          <a:bodyPr wrap="square" rtlCol="0">
            <a:spAutoFit/>
          </a:bodyPr>
          <a:lstStyle/>
          <a:p>
            <a:pPr algn="ctr"/>
            <a:r>
              <a:rPr lang="en-US" i="1" dirty="0"/>
              <a:t>Percent distribution of ever-married women and men age 15-49 employed </a:t>
            </a:r>
          </a:p>
          <a:p>
            <a:pPr algn="ctr"/>
            <a:r>
              <a:rPr lang="en-US" i="1" dirty="0"/>
              <a:t>in the 12 months before the survey</a:t>
            </a:r>
          </a:p>
        </p:txBody>
      </p:sp>
      <p:sp>
        <p:nvSpPr>
          <p:cNvPr id="3" name="TextBox 2"/>
          <p:cNvSpPr txBox="1"/>
          <p:nvPr/>
        </p:nvSpPr>
        <p:spPr>
          <a:xfrm>
            <a:off x="2411138" y="5787826"/>
            <a:ext cx="851607" cy="369332"/>
          </a:xfrm>
          <a:prstGeom prst="rect">
            <a:avLst/>
          </a:prstGeom>
          <a:noFill/>
        </p:spPr>
        <p:txBody>
          <a:bodyPr wrap="square" rtlCol="0">
            <a:spAutoFit/>
          </a:bodyPr>
          <a:lstStyle/>
          <a:p>
            <a:r>
              <a:rPr lang="en-US" dirty="0"/>
              <a:t>&lt;</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8436816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Tobacco Use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479202435"/>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t>Percent of ever-married women and men age 15-49 who smoke:</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2839016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p:txBody>
          <a:bodyPr>
            <a:noAutofit/>
          </a:bodyPr>
          <a:lstStyle/>
          <a:p>
            <a:pPr>
              <a:spcBef>
                <a:spcPts val="0"/>
              </a:spcBef>
              <a:spcAft>
                <a:spcPts val="1800"/>
              </a:spcAft>
              <a:buClr>
                <a:schemeClr val="tx1"/>
              </a:buClr>
            </a:pPr>
            <a:r>
              <a:rPr lang="en-GB" sz="3200" b="1" noProof="0" dirty="0">
                <a:solidFill>
                  <a:schemeClr val="accent5"/>
                </a:solidFill>
              </a:rPr>
              <a:t>95% </a:t>
            </a:r>
            <a:r>
              <a:rPr lang="en-GB" sz="3200" noProof="0" dirty="0"/>
              <a:t>of households have access to an </a:t>
            </a:r>
            <a:r>
              <a:rPr lang="en-GB" sz="3200" b="1" noProof="0" dirty="0">
                <a:solidFill>
                  <a:schemeClr val="accent5"/>
                </a:solidFill>
              </a:rPr>
              <a:t>improved water source</a:t>
            </a:r>
            <a:r>
              <a:rPr lang="en-GB" sz="3200" noProof="0" dirty="0"/>
              <a:t>.</a:t>
            </a:r>
          </a:p>
          <a:p>
            <a:pPr>
              <a:spcBef>
                <a:spcPts val="0"/>
              </a:spcBef>
              <a:spcAft>
                <a:spcPts val="1800"/>
              </a:spcAft>
              <a:buClr>
                <a:schemeClr val="tx1"/>
              </a:buClr>
            </a:pPr>
            <a:r>
              <a:rPr lang="en-GB" sz="3200" b="1" noProof="0" dirty="0">
                <a:solidFill>
                  <a:schemeClr val="accent5"/>
                </a:solidFill>
              </a:rPr>
              <a:t>70% </a:t>
            </a:r>
            <a:r>
              <a:rPr lang="en-GB" sz="3200" noProof="0" dirty="0"/>
              <a:t>of households use </a:t>
            </a:r>
            <a:r>
              <a:rPr lang="en-GB" sz="3200" b="1" noProof="0" dirty="0">
                <a:solidFill>
                  <a:schemeClr val="accent5"/>
                </a:solidFill>
              </a:rPr>
              <a:t>improved sanitation facilities</a:t>
            </a:r>
            <a:r>
              <a:rPr lang="en-GB" sz="3200" noProof="0" dirty="0"/>
              <a:t>.</a:t>
            </a:r>
          </a:p>
          <a:p>
            <a:pPr>
              <a:spcBef>
                <a:spcPts val="0"/>
              </a:spcBef>
              <a:spcAft>
                <a:spcPts val="1800"/>
              </a:spcAft>
              <a:buClr>
                <a:schemeClr val="tx1"/>
              </a:buClr>
            </a:pPr>
            <a:r>
              <a:rPr lang="en-GB" sz="3200" b="1" noProof="0" dirty="0">
                <a:solidFill>
                  <a:schemeClr val="accent5"/>
                </a:solidFill>
              </a:rPr>
              <a:t>93% </a:t>
            </a:r>
            <a:r>
              <a:rPr lang="en-GB" sz="3200" noProof="0" dirty="0"/>
              <a:t>of households have </a:t>
            </a:r>
            <a:r>
              <a:rPr lang="en-GB" sz="3200" b="1" noProof="0" dirty="0">
                <a:solidFill>
                  <a:schemeClr val="accent5"/>
                </a:solidFill>
              </a:rPr>
              <a:t>electricity</a:t>
            </a:r>
            <a:r>
              <a:rPr lang="en-GB" sz="3200" noProof="0" dirty="0"/>
              <a:t>.</a:t>
            </a:r>
          </a:p>
          <a:p>
            <a:pPr>
              <a:spcBef>
                <a:spcPts val="0"/>
              </a:spcBef>
              <a:spcAft>
                <a:spcPts val="1800"/>
              </a:spcAft>
              <a:buClr>
                <a:schemeClr val="tx1"/>
              </a:buClr>
            </a:pPr>
            <a:r>
              <a:rPr lang="en-GB" sz="3200" b="1" noProof="0" dirty="0">
                <a:solidFill>
                  <a:schemeClr val="accent5"/>
                </a:solidFill>
              </a:rPr>
              <a:t>49% </a:t>
            </a:r>
            <a:r>
              <a:rPr lang="en-GB" sz="3200" noProof="0" dirty="0"/>
              <a:t>of </a:t>
            </a:r>
            <a:r>
              <a:rPr lang="en-US" sz="3200" dirty="0"/>
              <a:t>ever-married</a:t>
            </a:r>
            <a:r>
              <a:rPr lang="en-US" sz="3200" i="1" dirty="0"/>
              <a:t> </a:t>
            </a:r>
            <a:r>
              <a:rPr lang="en-GB" sz="3200" noProof="0" dirty="0"/>
              <a:t>women and </a:t>
            </a:r>
            <a:r>
              <a:rPr lang="en-GB" sz="3200" b="1" noProof="0" dirty="0">
                <a:solidFill>
                  <a:schemeClr val="accent5"/>
                </a:solidFill>
              </a:rPr>
              <a:t>25%</a:t>
            </a:r>
            <a:r>
              <a:rPr lang="en-GB" sz="3200" noProof="0" dirty="0"/>
              <a:t> of men have </a:t>
            </a:r>
            <a:r>
              <a:rPr lang="en-GB" sz="3200" b="1" noProof="0" dirty="0">
                <a:solidFill>
                  <a:schemeClr val="accent5"/>
                </a:solidFill>
              </a:rPr>
              <a:t>never attended school</a:t>
            </a:r>
            <a:r>
              <a:rPr lang="en-GB" sz="3200" noProof="0" dirty="0"/>
              <a:t>.</a:t>
            </a:r>
          </a:p>
          <a:p>
            <a:pPr>
              <a:spcBef>
                <a:spcPts val="0"/>
              </a:spcBef>
              <a:spcAft>
                <a:spcPts val="1800"/>
              </a:spcAft>
              <a:buClr>
                <a:schemeClr val="tx1"/>
              </a:buClr>
            </a:pPr>
            <a:r>
              <a:rPr lang="en-GB" sz="3200" b="1" noProof="0" dirty="0">
                <a:solidFill>
                  <a:schemeClr val="accent5"/>
                </a:solidFill>
              </a:rPr>
              <a:t>17% </a:t>
            </a:r>
            <a:r>
              <a:rPr lang="en-GB" sz="3200" noProof="0" dirty="0"/>
              <a:t>of </a:t>
            </a:r>
            <a:r>
              <a:rPr lang="en-US" sz="3200" dirty="0"/>
              <a:t>ever-married </a:t>
            </a:r>
            <a:r>
              <a:rPr lang="en-GB" sz="3200" noProof="0" dirty="0"/>
              <a:t>women and </a:t>
            </a:r>
            <a:r>
              <a:rPr lang="en-GB" sz="3200" b="1" noProof="0" dirty="0">
                <a:solidFill>
                  <a:schemeClr val="accent5"/>
                </a:solidFill>
              </a:rPr>
              <a:t>96%</a:t>
            </a:r>
            <a:r>
              <a:rPr lang="en-GB" sz="3200" noProof="0" dirty="0"/>
              <a:t> of men </a:t>
            </a:r>
            <a:r>
              <a:rPr lang="en-GB" sz="3200" b="1" noProof="0" dirty="0">
                <a:solidFill>
                  <a:schemeClr val="accent5"/>
                </a:solidFill>
              </a:rPr>
              <a:t>worked in the past 7 days.</a:t>
            </a:r>
          </a:p>
        </p:txBody>
      </p:sp>
    </p:spTree>
    <p:extLst>
      <p:ext uri="{BB962C8B-B14F-4D97-AF65-F5344CB8AC3E}">
        <p14:creationId xmlns:p14="http://schemas.microsoft.com/office/powerpoint/2010/main" val="51978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Objective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a:t>The main objective of the 2017-18 PDHS is to provide current estimates on fertility, marriage, family planning, nutrition, childhood mortality, maternal and child health, malaria, women’s empowerment, domestic violence, HIV/AIDS, migration, and disability.</a:t>
            </a:r>
          </a:p>
          <a:p>
            <a:pPr>
              <a:spcBef>
                <a:spcPts val="0"/>
              </a:spcBef>
              <a:spcAft>
                <a:spcPts val="1800"/>
              </a:spcAft>
            </a:pPr>
            <a:r>
              <a:rPr lang="en-GB" sz="3200" noProof="0" dirty="0"/>
              <a:t>This information is essential for programme managers and policymakers to evaluate and design programmes and strategies for improving the health of </a:t>
            </a:r>
            <a:r>
              <a:rPr lang="en-GB" sz="3200" dirty="0"/>
              <a:t>Pakistan</a:t>
            </a:r>
            <a:r>
              <a:rPr lang="en-GB" sz="3200" noProof="0" dirty="0"/>
              <a:t>.</a:t>
            </a:r>
          </a:p>
        </p:txBody>
      </p:sp>
    </p:spTree>
    <p:extLst>
      <p:ext uri="{BB962C8B-B14F-4D97-AF65-F5344CB8AC3E}">
        <p14:creationId xmlns:p14="http://schemas.microsoft.com/office/powerpoint/2010/main" val="3641726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schemeClr val="bg1"/>
                </a:solidFill>
              </a:rPr>
              <a:t>Fertility &amp; Family Planning</a:t>
            </a:r>
            <a:endParaRPr lang="en-US" sz="4400" b="1" dirty="0">
              <a:solidFill>
                <a:schemeClr val="bg1"/>
              </a:solidFill>
            </a:endParaRP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a:t>
            </a:r>
            <a:r>
              <a:rPr lang="en-US" sz="2000" i="1" dirty="0" err="1">
                <a:solidFill>
                  <a:schemeClr val="bg1"/>
                </a:solidFill>
              </a:rPr>
              <a:t>PakistanDHS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a:t>Fertility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35715401"/>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Births per woman for the 3-year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3366843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a:t>Fertility by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25145406"/>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Births per woman for the 3-year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0463241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a:t>Fertility by Wealth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656046909"/>
              </p:ext>
            </p:extLst>
          </p:nvPr>
        </p:nvGraphicFramePr>
        <p:xfrm>
          <a:off x="461963" y="1606551"/>
          <a:ext cx="8256587" cy="440035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Births per woman for the 3-year period before the survey</a:t>
            </a:r>
          </a:p>
        </p:txBody>
      </p:sp>
      <p:sp>
        <p:nvSpPr>
          <p:cNvPr id="5" name="Right Arrow 4"/>
          <p:cNvSpPr/>
          <p:nvPr/>
        </p:nvSpPr>
        <p:spPr>
          <a:xfrm>
            <a:off x="1872343" y="6222546"/>
            <a:ext cx="5497286" cy="29391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1963" y="6006908"/>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8" name="TextBox 7"/>
          <p:cNvSpPr txBox="1"/>
          <p:nvPr/>
        </p:nvSpPr>
        <p:spPr>
          <a:xfrm>
            <a:off x="7303407" y="6010982"/>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
        <p:nvSpPr>
          <p:cNvPr id="9" name="TextBox 8"/>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6940252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408259" y="1676834"/>
            <a:ext cx="1553277" cy="2180251"/>
          </a:xfrm>
          <a:custGeom>
            <a:avLst/>
            <a:gdLst>
              <a:gd name="T0" fmla="*/ 511 w 768"/>
              <a:gd name="T1" fmla="*/ 10 h 1078"/>
              <a:gd name="T2" fmla="*/ 586 w 768"/>
              <a:gd name="T3" fmla="*/ 4 h 1078"/>
              <a:gd name="T4" fmla="*/ 655 w 768"/>
              <a:gd name="T5" fmla="*/ 6 h 1078"/>
              <a:gd name="T6" fmla="*/ 715 w 768"/>
              <a:gd name="T7" fmla="*/ 21 h 1078"/>
              <a:gd name="T8" fmla="*/ 672 w 768"/>
              <a:gd name="T9" fmla="*/ 39 h 1078"/>
              <a:gd name="T10" fmla="*/ 609 w 768"/>
              <a:gd name="T11" fmla="*/ 37 h 1078"/>
              <a:gd name="T12" fmla="*/ 567 w 768"/>
              <a:gd name="T13" fmla="*/ 62 h 1078"/>
              <a:gd name="T14" fmla="*/ 519 w 768"/>
              <a:gd name="T15" fmla="*/ 106 h 1078"/>
              <a:gd name="T16" fmla="*/ 469 w 768"/>
              <a:gd name="T17" fmla="*/ 135 h 1078"/>
              <a:gd name="T18" fmla="*/ 463 w 768"/>
              <a:gd name="T19" fmla="*/ 190 h 1078"/>
              <a:gd name="T20" fmla="*/ 523 w 768"/>
              <a:gd name="T21" fmla="*/ 200 h 1078"/>
              <a:gd name="T22" fmla="*/ 576 w 768"/>
              <a:gd name="T23" fmla="*/ 215 h 1078"/>
              <a:gd name="T24" fmla="*/ 626 w 768"/>
              <a:gd name="T25" fmla="*/ 250 h 1078"/>
              <a:gd name="T26" fmla="*/ 695 w 768"/>
              <a:gd name="T27" fmla="*/ 261 h 1078"/>
              <a:gd name="T28" fmla="*/ 691 w 768"/>
              <a:gd name="T29" fmla="*/ 313 h 1078"/>
              <a:gd name="T30" fmla="*/ 749 w 768"/>
              <a:gd name="T31" fmla="*/ 332 h 1078"/>
              <a:gd name="T32" fmla="*/ 755 w 768"/>
              <a:gd name="T33" fmla="*/ 371 h 1078"/>
              <a:gd name="T34" fmla="*/ 705 w 768"/>
              <a:gd name="T35" fmla="*/ 400 h 1078"/>
              <a:gd name="T36" fmla="*/ 668 w 768"/>
              <a:gd name="T37" fmla="*/ 440 h 1078"/>
              <a:gd name="T38" fmla="*/ 630 w 768"/>
              <a:gd name="T39" fmla="*/ 484 h 1078"/>
              <a:gd name="T40" fmla="*/ 655 w 768"/>
              <a:gd name="T41" fmla="*/ 555 h 1078"/>
              <a:gd name="T42" fmla="*/ 611 w 768"/>
              <a:gd name="T43" fmla="*/ 586 h 1078"/>
              <a:gd name="T44" fmla="*/ 549 w 768"/>
              <a:gd name="T45" fmla="*/ 601 h 1078"/>
              <a:gd name="T46" fmla="*/ 503 w 768"/>
              <a:gd name="T47" fmla="*/ 567 h 1078"/>
              <a:gd name="T48" fmla="*/ 465 w 768"/>
              <a:gd name="T49" fmla="*/ 548 h 1078"/>
              <a:gd name="T50" fmla="*/ 413 w 768"/>
              <a:gd name="T51" fmla="*/ 586 h 1078"/>
              <a:gd name="T52" fmla="*/ 367 w 768"/>
              <a:gd name="T53" fmla="*/ 611 h 1078"/>
              <a:gd name="T54" fmla="*/ 336 w 768"/>
              <a:gd name="T55" fmla="*/ 665 h 1078"/>
              <a:gd name="T56" fmla="*/ 319 w 768"/>
              <a:gd name="T57" fmla="*/ 709 h 1078"/>
              <a:gd name="T58" fmla="*/ 279 w 768"/>
              <a:gd name="T59" fmla="*/ 697 h 1078"/>
              <a:gd name="T60" fmla="*/ 258 w 768"/>
              <a:gd name="T61" fmla="*/ 724 h 1078"/>
              <a:gd name="T62" fmla="*/ 211 w 768"/>
              <a:gd name="T63" fmla="*/ 749 h 1078"/>
              <a:gd name="T64" fmla="*/ 204 w 768"/>
              <a:gd name="T65" fmla="*/ 809 h 1078"/>
              <a:gd name="T66" fmla="*/ 244 w 768"/>
              <a:gd name="T67" fmla="*/ 830 h 1078"/>
              <a:gd name="T68" fmla="*/ 210 w 768"/>
              <a:gd name="T69" fmla="*/ 880 h 1078"/>
              <a:gd name="T70" fmla="*/ 190 w 768"/>
              <a:gd name="T71" fmla="*/ 934 h 1078"/>
              <a:gd name="T72" fmla="*/ 156 w 768"/>
              <a:gd name="T73" fmla="*/ 987 h 1078"/>
              <a:gd name="T74" fmla="*/ 148 w 768"/>
              <a:gd name="T75" fmla="*/ 1039 h 1078"/>
              <a:gd name="T76" fmla="*/ 110 w 768"/>
              <a:gd name="T77" fmla="*/ 1060 h 1078"/>
              <a:gd name="T78" fmla="*/ 48 w 768"/>
              <a:gd name="T79" fmla="*/ 1041 h 1078"/>
              <a:gd name="T80" fmla="*/ 58 w 768"/>
              <a:gd name="T81" fmla="*/ 790 h 1078"/>
              <a:gd name="T82" fmla="*/ 85 w 768"/>
              <a:gd name="T83" fmla="*/ 732 h 1078"/>
              <a:gd name="T84" fmla="*/ 144 w 768"/>
              <a:gd name="T85" fmla="*/ 713 h 1078"/>
              <a:gd name="T86" fmla="*/ 100 w 768"/>
              <a:gd name="T87" fmla="*/ 686 h 1078"/>
              <a:gd name="T88" fmla="*/ 121 w 768"/>
              <a:gd name="T89" fmla="*/ 647 h 1078"/>
              <a:gd name="T90" fmla="*/ 181 w 768"/>
              <a:gd name="T91" fmla="*/ 632 h 1078"/>
              <a:gd name="T92" fmla="*/ 219 w 768"/>
              <a:gd name="T93" fmla="*/ 611 h 1078"/>
              <a:gd name="T94" fmla="*/ 288 w 768"/>
              <a:gd name="T95" fmla="*/ 624 h 1078"/>
              <a:gd name="T96" fmla="*/ 325 w 768"/>
              <a:gd name="T97" fmla="*/ 628 h 1078"/>
              <a:gd name="T98" fmla="*/ 319 w 768"/>
              <a:gd name="T99" fmla="*/ 586 h 1078"/>
              <a:gd name="T100" fmla="*/ 273 w 768"/>
              <a:gd name="T101" fmla="*/ 588 h 1078"/>
              <a:gd name="T102" fmla="*/ 246 w 768"/>
              <a:gd name="T103" fmla="*/ 538 h 1078"/>
              <a:gd name="T104" fmla="*/ 282 w 768"/>
              <a:gd name="T105" fmla="*/ 490 h 1078"/>
              <a:gd name="T106" fmla="*/ 306 w 768"/>
              <a:gd name="T107" fmla="*/ 444 h 1078"/>
              <a:gd name="T108" fmla="*/ 313 w 768"/>
              <a:gd name="T109" fmla="*/ 400 h 1078"/>
              <a:gd name="T110" fmla="*/ 279 w 768"/>
              <a:gd name="T111" fmla="*/ 342 h 1078"/>
              <a:gd name="T112" fmla="*/ 294 w 768"/>
              <a:gd name="T113" fmla="*/ 256 h 1078"/>
              <a:gd name="T114" fmla="*/ 246 w 768"/>
              <a:gd name="T115" fmla="*/ 179 h 1078"/>
              <a:gd name="T116" fmla="*/ 244 w 768"/>
              <a:gd name="T117" fmla="*/ 136 h 1078"/>
              <a:gd name="T118" fmla="*/ 292 w 768"/>
              <a:gd name="T119" fmla="*/ 96 h 1078"/>
              <a:gd name="T120" fmla="*/ 331 w 768"/>
              <a:gd name="T121" fmla="*/ 75 h 1078"/>
              <a:gd name="T122" fmla="*/ 402 w 768"/>
              <a:gd name="T123" fmla="*/ 39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8" h="1078">
                <a:moveTo>
                  <a:pt x="434" y="27"/>
                </a:moveTo>
                <a:lnTo>
                  <a:pt x="438" y="29"/>
                </a:lnTo>
                <a:lnTo>
                  <a:pt x="440" y="27"/>
                </a:lnTo>
                <a:lnTo>
                  <a:pt x="442" y="27"/>
                </a:lnTo>
                <a:lnTo>
                  <a:pt x="440" y="25"/>
                </a:lnTo>
                <a:lnTo>
                  <a:pt x="446" y="23"/>
                </a:lnTo>
                <a:lnTo>
                  <a:pt x="448" y="23"/>
                </a:lnTo>
                <a:lnTo>
                  <a:pt x="450" y="25"/>
                </a:lnTo>
                <a:lnTo>
                  <a:pt x="453" y="25"/>
                </a:lnTo>
                <a:lnTo>
                  <a:pt x="455" y="25"/>
                </a:lnTo>
                <a:lnTo>
                  <a:pt x="457" y="25"/>
                </a:lnTo>
                <a:lnTo>
                  <a:pt x="459" y="23"/>
                </a:lnTo>
                <a:lnTo>
                  <a:pt x="461" y="25"/>
                </a:lnTo>
                <a:lnTo>
                  <a:pt x="461" y="23"/>
                </a:lnTo>
                <a:lnTo>
                  <a:pt x="465" y="21"/>
                </a:lnTo>
                <a:lnTo>
                  <a:pt x="465" y="19"/>
                </a:lnTo>
                <a:lnTo>
                  <a:pt x="467" y="19"/>
                </a:lnTo>
                <a:lnTo>
                  <a:pt x="469" y="19"/>
                </a:lnTo>
                <a:lnTo>
                  <a:pt x="471" y="17"/>
                </a:lnTo>
                <a:lnTo>
                  <a:pt x="473" y="15"/>
                </a:lnTo>
                <a:lnTo>
                  <a:pt x="475" y="15"/>
                </a:lnTo>
                <a:lnTo>
                  <a:pt x="475" y="14"/>
                </a:lnTo>
                <a:lnTo>
                  <a:pt x="476" y="14"/>
                </a:lnTo>
                <a:lnTo>
                  <a:pt x="478" y="14"/>
                </a:lnTo>
                <a:lnTo>
                  <a:pt x="480" y="14"/>
                </a:lnTo>
                <a:lnTo>
                  <a:pt x="484" y="12"/>
                </a:lnTo>
                <a:lnTo>
                  <a:pt x="486" y="12"/>
                </a:lnTo>
                <a:lnTo>
                  <a:pt x="488" y="12"/>
                </a:lnTo>
                <a:lnTo>
                  <a:pt x="490" y="12"/>
                </a:lnTo>
                <a:lnTo>
                  <a:pt x="492" y="12"/>
                </a:lnTo>
                <a:lnTo>
                  <a:pt x="494" y="12"/>
                </a:lnTo>
                <a:lnTo>
                  <a:pt x="496" y="12"/>
                </a:lnTo>
                <a:lnTo>
                  <a:pt x="498" y="14"/>
                </a:lnTo>
                <a:lnTo>
                  <a:pt x="499" y="12"/>
                </a:lnTo>
                <a:lnTo>
                  <a:pt x="501" y="14"/>
                </a:lnTo>
                <a:lnTo>
                  <a:pt x="505" y="12"/>
                </a:lnTo>
                <a:lnTo>
                  <a:pt x="507" y="12"/>
                </a:lnTo>
                <a:lnTo>
                  <a:pt x="509" y="10"/>
                </a:lnTo>
                <a:lnTo>
                  <a:pt x="511" y="10"/>
                </a:lnTo>
                <a:lnTo>
                  <a:pt x="513" y="12"/>
                </a:lnTo>
                <a:lnTo>
                  <a:pt x="515" y="12"/>
                </a:lnTo>
                <a:lnTo>
                  <a:pt x="517" y="12"/>
                </a:lnTo>
                <a:lnTo>
                  <a:pt x="521" y="12"/>
                </a:lnTo>
                <a:lnTo>
                  <a:pt x="524" y="12"/>
                </a:lnTo>
                <a:lnTo>
                  <a:pt x="526" y="12"/>
                </a:lnTo>
                <a:lnTo>
                  <a:pt x="528" y="12"/>
                </a:lnTo>
                <a:lnTo>
                  <a:pt x="530" y="14"/>
                </a:lnTo>
                <a:lnTo>
                  <a:pt x="532" y="12"/>
                </a:lnTo>
                <a:lnTo>
                  <a:pt x="534" y="14"/>
                </a:lnTo>
                <a:lnTo>
                  <a:pt x="536" y="14"/>
                </a:lnTo>
                <a:lnTo>
                  <a:pt x="536" y="12"/>
                </a:lnTo>
                <a:lnTo>
                  <a:pt x="538" y="12"/>
                </a:lnTo>
                <a:lnTo>
                  <a:pt x="540" y="12"/>
                </a:lnTo>
                <a:lnTo>
                  <a:pt x="542" y="12"/>
                </a:lnTo>
                <a:lnTo>
                  <a:pt x="544" y="12"/>
                </a:lnTo>
                <a:lnTo>
                  <a:pt x="544" y="10"/>
                </a:lnTo>
                <a:lnTo>
                  <a:pt x="546" y="10"/>
                </a:lnTo>
                <a:lnTo>
                  <a:pt x="544" y="8"/>
                </a:lnTo>
                <a:lnTo>
                  <a:pt x="546" y="8"/>
                </a:lnTo>
                <a:lnTo>
                  <a:pt x="547" y="6"/>
                </a:lnTo>
                <a:lnTo>
                  <a:pt x="549" y="6"/>
                </a:lnTo>
                <a:lnTo>
                  <a:pt x="551" y="8"/>
                </a:lnTo>
                <a:lnTo>
                  <a:pt x="553" y="8"/>
                </a:lnTo>
                <a:lnTo>
                  <a:pt x="555" y="10"/>
                </a:lnTo>
                <a:lnTo>
                  <a:pt x="559" y="8"/>
                </a:lnTo>
                <a:lnTo>
                  <a:pt x="563" y="10"/>
                </a:lnTo>
                <a:lnTo>
                  <a:pt x="563" y="8"/>
                </a:lnTo>
                <a:lnTo>
                  <a:pt x="565" y="8"/>
                </a:lnTo>
                <a:lnTo>
                  <a:pt x="569" y="6"/>
                </a:lnTo>
                <a:lnTo>
                  <a:pt x="567" y="6"/>
                </a:lnTo>
                <a:lnTo>
                  <a:pt x="569" y="4"/>
                </a:lnTo>
                <a:lnTo>
                  <a:pt x="571" y="4"/>
                </a:lnTo>
                <a:lnTo>
                  <a:pt x="574" y="4"/>
                </a:lnTo>
                <a:lnTo>
                  <a:pt x="576" y="6"/>
                </a:lnTo>
                <a:lnTo>
                  <a:pt x="578" y="6"/>
                </a:lnTo>
                <a:lnTo>
                  <a:pt x="582" y="4"/>
                </a:lnTo>
                <a:lnTo>
                  <a:pt x="584" y="2"/>
                </a:lnTo>
                <a:lnTo>
                  <a:pt x="586" y="4"/>
                </a:lnTo>
                <a:lnTo>
                  <a:pt x="588" y="4"/>
                </a:lnTo>
                <a:lnTo>
                  <a:pt x="590" y="6"/>
                </a:lnTo>
                <a:lnTo>
                  <a:pt x="592" y="6"/>
                </a:lnTo>
                <a:lnTo>
                  <a:pt x="594" y="6"/>
                </a:lnTo>
                <a:lnTo>
                  <a:pt x="595" y="4"/>
                </a:lnTo>
                <a:lnTo>
                  <a:pt x="597" y="4"/>
                </a:lnTo>
                <a:lnTo>
                  <a:pt x="601" y="4"/>
                </a:lnTo>
                <a:lnTo>
                  <a:pt x="603" y="4"/>
                </a:lnTo>
                <a:lnTo>
                  <a:pt x="605" y="4"/>
                </a:lnTo>
                <a:lnTo>
                  <a:pt x="607" y="4"/>
                </a:lnTo>
                <a:lnTo>
                  <a:pt x="609" y="4"/>
                </a:lnTo>
                <a:lnTo>
                  <a:pt x="611" y="4"/>
                </a:lnTo>
                <a:lnTo>
                  <a:pt x="613" y="8"/>
                </a:lnTo>
                <a:lnTo>
                  <a:pt x="615" y="8"/>
                </a:lnTo>
                <a:lnTo>
                  <a:pt x="617" y="6"/>
                </a:lnTo>
                <a:lnTo>
                  <a:pt x="617" y="4"/>
                </a:lnTo>
                <a:lnTo>
                  <a:pt x="619" y="4"/>
                </a:lnTo>
                <a:lnTo>
                  <a:pt x="622" y="4"/>
                </a:lnTo>
                <a:lnTo>
                  <a:pt x="622" y="6"/>
                </a:lnTo>
                <a:lnTo>
                  <a:pt x="624" y="6"/>
                </a:lnTo>
                <a:lnTo>
                  <a:pt x="626" y="6"/>
                </a:lnTo>
                <a:lnTo>
                  <a:pt x="626" y="4"/>
                </a:lnTo>
                <a:lnTo>
                  <a:pt x="630" y="4"/>
                </a:lnTo>
                <a:lnTo>
                  <a:pt x="630" y="2"/>
                </a:lnTo>
                <a:lnTo>
                  <a:pt x="632" y="2"/>
                </a:lnTo>
                <a:lnTo>
                  <a:pt x="634" y="2"/>
                </a:lnTo>
                <a:lnTo>
                  <a:pt x="636" y="2"/>
                </a:lnTo>
                <a:lnTo>
                  <a:pt x="638" y="2"/>
                </a:lnTo>
                <a:lnTo>
                  <a:pt x="638" y="4"/>
                </a:lnTo>
                <a:lnTo>
                  <a:pt x="640" y="4"/>
                </a:lnTo>
                <a:lnTo>
                  <a:pt x="642" y="4"/>
                </a:lnTo>
                <a:lnTo>
                  <a:pt x="642" y="2"/>
                </a:lnTo>
                <a:lnTo>
                  <a:pt x="643" y="4"/>
                </a:lnTo>
                <a:lnTo>
                  <a:pt x="645" y="2"/>
                </a:lnTo>
                <a:lnTo>
                  <a:pt x="647" y="2"/>
                </a:lnTo>
                <a:lnTo>
                  <a:pt x="649" y="2"/>
                </a:lnTo>
                <a:lnTo>
                  <a:pt x="651" y="2"/>
                </a:lnTo>
                <a:lnTo>
                  <a:pt x="653" y="4"/>
                </a:lnTo>
                <a:lnTo>
                  <a:pt x="655" y="6"/>
                </a:lnTo>
                <a:lnTo>
                  <a:pt x="657" y="6"/>
                </a:lnTo>
                <a:lnTo>
                  <a:pt x="659" y="6"/>
                </a:lnTo>
                <a:lnTo>
                  <a:pt x="659" y="4"/>
                </a:lnTo>
                <a:lnTo>
                  <a:pt x="661" y="4"/>
                </a:lnTo>
                <a:lnTo>
                  <a:pt x="665" y="4"/>
                </a:lnTo>
                <a:lnTo>
                  <a:pt x="665" y="2"/>
                </a:lnTo>
                <a:lnTo>
                  <a:pt x="667" y="2"/>
                </a:lnTo>
                <a:lnTo>
                  <a:pt x="668" y="2"/>
                </a:lnTo>
                <a:lnTo>
                  <a:pt x="668" y="0"/>
                </a:lnTo>
                <a:lnTo>
                  <a:pt x="670" y="0"/>
                </a:lnTo>
                <a:lnTo>
                  <a:pt x="672" y="0"/>
                </a:lnTo>
                <a:lnTo>
                  <a:pt x="672" y="2"/>
                </a:lnTo>
                <a:lnTo>
                  <a:pt x="674" y="2"/>
                </a:lnTo>
                <a:lnTo>
                  <a:pt x="676" y="0"/>
                </a:lnTo>
                <a:lnTo>
                  <a:pt x="678" y="0"/>
                </a:lnTo>
                <a:lnTo>
                  <a:pt x="682" y="4"/>
                </a:lnTo>
                <a:lnTo>
                  <a:pt x="682" y="6"/>
                </a:lnTo>
                <a:lnTo>
                  <a:pt x="684" y="8"/>
                </a:lnTo>
                <a:lnTo>
                  <a:pt x="684" y="10"/>
                </a:lnTo>
                <a:lnTo>
                  <a:pt x="686" y="10"/>
                </a:lnTo>
                <a:lnTo>
                  <a:pt x="686" y="12"/>
                </a:lnTo>
                <a:lnTo>
                  <a:pt x="688" y="12"/>
                </a:lnTo>
                <a:lnTo>
                  <a:pt x="690" y="12"/>
                </a:lnTo>
                <a:lnTo>
                  <a:pt x="690" y="14"/>
                </a:lnTo>
                <a:lnTo>
                  <a:pt x="691" y="14"/>
                </a:lnTo>
                <a:lnTo>
                  <a:pt x="693" y="14"/>
                </a:lnTo>
                <a:lnTo>
                  <a:pt x="695" y="14"/>
                </a:lnTo>
                <a:lnTo>
                  <a:pt x="697" y="14"/>
                </a:lnTo>
                <a:lnTo>
                  <a:pt x="699" y="14"/>
                </a:lnTo>
                <a:lnTo>
                  <a:pt x="701" y="15"/>
                </a:lnTo>
                <a:lnTo>
                  <a:pt x="703" y="15"/>
                </a:lnTo>
                <a:lnTo>
                  <a:pt x="705" y="15"/>
                </a:lnTo>
                <a:lnTo>
                  <a:pt x="705" y="17"/>
                </a:lnTo>
                <a:lnTo>
                  <a:pt x="705" y="19"/>
                </a:lnTo>
                <a:lnTo>
                  <a:pt x="707" y="19"/>
                </a:lnTo>
                <a:lnTo>
                  <a:pt x="709" y="19"/>
                </a:lnTo>
                <a:lnTo>
                  <a:pt x="711" y="19"/>
                </a:lnTo>
                <a:lnTo>
                  <a:pt x="713" y="21"/>
                </a:lnTo>
                <a:lnTo>
                  <a:pt x="715" y="21"/>
                </a:lnTo>
                <a:lnTo>
                  <a:pt x="715" y="23"/>
                </a:lnTo>
                <a:lnTo>
                  <a:pt x="716" y="23"/>
                </a:lnTo>
                <a:lnTo>
                  <a:pt x="716" y="25"/>
                </a:lnTo>
                <a:lnTo>
                  <a:pt x="716" y="27"/>
                </a:lnTo>
                <a:lnTo>
                  <a:pt x="718" y="27"/>
                </a:lnTo>
                <a:lnTo>
                  <a:pt x="718" y="29"/>
                </a:lnTo>
                <a:lnTo>
                  <a:pt x="718" y="31"/>
                </a:lnTo>
                <a:lnTo>
                  <a:pt x="718" y="33"/>
                </a:lnTo>
                <a:lnTo>
                  <a:pt x="718" y="35"/>
                </a:lnTo>
                <a:lnTo>
                  <a:pt x="718" y="37"/>
                </a:lnTo>
                <a:lnTo>
                  <a:pt x="716" y="37"/>
                </a:lnTo>
                <a:lnTo>
                  <a:pt x="716" y="39"/>
                </a:lnTo>
                <a:lnTo>
                  <a:pt x="715" y="39"/>
                </a:lnTo>
                <a:lnTo>
                  <a:pt x="713" y="39"/>
                </a:lnTo>
                <a:lnTo>
                  <a:pt x="711" y="39"/>
                </a:lnTo>
                <a:lnTo>
                  <a:pt x="711" y="37"/>
                </a:lnTo>
                <a:lnTo>
                  <a:pt x="709" y="37"/>
                </a:lnTo>
                <a:lnTo>
                  <a:pt x="707" y="37"/>
                </a:lnTo>
                <a:lnTo>
                  <a:pt x="705" y="37"/>
                </a:lnTo>
                <a:lnTo>
                  <a:pt x="703" y="35"/>
                </a:lnTo>
                <a:lnTo>
                  <a:pt x="701" y="35"/>
                </a:lnTo>
                <a:lnTo>
                  <a:pt x="699" y="35"/>
                </a:lnTo>
                <a:lnTo>
                  <a:pt x="699" y="37"/>
                </a:lnTo>
                <a:lnTo>
                  <a:pt x="697" y="37"/>
                </a:lnTo>
                <a:lnTo>
                  <a:pt x="695" y="37"/>
                </a:lnTo>
                <a:lnTo>
                  <a:pt x="693" y="37"/>
                </a:lnTo>
                <a:lnTo>
                  <a:pt x="691" y="37"/>
                </a:lnTo>
                <a:lnTo>
                  <a:pt x="690" y="35"/>
                </a:lnTo>
                <a:lnTo>
                  <a:pt x="688" y="35"/>
                </a:lnTo>
                <a:lnTo>
                  <a:pt x="688" y="37"/>
                </a:lnTo>
                <a:lnTo>
                  <a:pt x="686" y="37"/>
                </a:lnTo>
                <a:lnTo>
                  <a:pt x="684" y="37"/>
                </a:lnTo>
                <a:lnTo>
                  <a:pt x="684" y="39"/>
                </a:lnTo>
                <a:lnTo>
                  <a:pt x="682" y="39"/>
                </a:lnTo>
                <a:lnTo>
                  <a:pt x="680" y="39"/>
                </a:lnTo>
                <a:lnTo>
                  <a:pt x="678" y="39"/>
                </a:lnTo>
                <a:lnTo>
                  <a:pt x="676" y="39"/>
                </a:lnTo>
                <a:lnTo>
                  <a:pt x="674" y="39"/>
                </a:lnTo>
                <a:lnTo>
                  <a:pt x="672" y="39"/>
                </a:lnTo>
                <a:lnTo>
                  <a:pt x="670" y="39"/>
                </a:lnTo>
                <a:lnTo>
                  <a:pt x="668" y="39"/>
                </a:lnTo>
                <a:lnTo>
                  <a:pt x="667" y="39"/>
                </a:lnTo>
                <a:lnTo>
                  <a:pt x="667" y="37"/>
                </a:lnTo>
                <a:lnTo>
                  <a:pt x="665" y="37"/>
                </a:lnTo>
                <a:lnTo>
                  <a:pt x="665" y="35"/>
                </a:lnTo>
                <a:lnTo>
                  <a:pt x="663" y="35"/>
                </a:lnTo>
                <a:lnTo>
                  <a:pt x="661" y="35"/>
                </a:lnTo>
                <a:lnTo>
                  <a:pt x="659" y="35"/>
                </a:lnTo>
                <a:lnTo>
                  <a:pt x="657" y="35"/>
                </a:lnTo>
                <a:lnTo>
                  <a:pt x="655" y="35"/>
                </a:lnTo>
                <a:lnTo>
                  <a:pt x="653" y="35"/>
                </a:lnTo>
                <a:lnTo>
                  <a:pt x="651" y="35"/>
                </a:lnTo>
                <a:lnTo>
                  <a:pt x="649" y="35"/>
                </a:lnTo>
                <a:lnTo>
                  <a:pt x="647" y="35"/>
                </a:lnTo>
                <a:lnTo>
                  <a:pt x="645" y="35"/>
                </a:lnTo>
                <a:lnTo>
                  <a:pt x="643" y="35"/>
                </a:lnTo>
                <a:lnTo>
                  <a:pt x="642" y="33"/>
                </a:lnTo>
                <a:lnTo>
                  <a:pt x="640" y="33"/>
                </a:lnTo>
                <a:lnTo>
                  <a:pt x="638" y="31"/>
                </a:lnTo>
                <a:lnTo>
                  <a:pt x="636" y="31"/>
                </a:lnTo>
                <a:lnTo>
                  <a:pt x="634" y="31"/>
                </a:lnTo>
                <a:lnTo>
                  <a:pt x="634" y="29"/>
                </a:lnTo>
                <a:lnTo>
                  <a:pt x="632" y="29"/>
                </a:lnTo>
                <a:lnTo>
                  <a:pt x="630" y="29"/>
                </a:lnTo>
                <a:lnTo>
                  <a:pt x="630" y="31"/>
                </a:lnTo>
                <a:lnTo>
                  <a:pt x="628" y="31"/>
                </a:lnTo>
                <a:lnTo>
                  <a:pt x="626" y="31"/>
                </a:lnTo>
                <a:lnTo>
                  <a:pt x="624" y="31"/>
                </a:lnTo>
                <a:lnTo>
                  <a:pt x="622" y="31"/>
                </a:lnTo>
                <a:lnTo>
                  <a:pt x="620" y="31"/>
                </a:lnTo>
                <a:lnTo>
                  <a:pt x="620" y="33"/>
                </a:lnTo>
                <a:lnTo>
                  <a:pt x="619" y="33"/>
                </a:lnTo>
                <a:lnTo>
                  <a:pt x="617" y="33"/>
                </a:lnTo>
                <a:lnTo>
                  <a:pt x="615" y="35"/>
                </a:lnTo>
                <a:lnTo>
                  <a:pt x="613" y="35"/>
                </a:lnTo>
                <a:lnTo>
                  <a:pt x="611" y="35"/>
                </a:lnTo>
                <a:lnTo>
                  <a:pt x="609" y="35"/>
                </a:lnTo>
                <a:lnTo>
                  <a:pt x="609" y="37"/>
                </a:lnTo>
                <a:lnTo>
                  <a:pt x="607" y="37"/>
                </a:lnTo>
                <a:lnTo>
                  <a:pt x="605" y="37"/>
                </a:lnTo>
                <a:lnTo>
                  <a:pt x="603" y="37"/>
                </a:lnTo>
                <a:lnTo>
                  <a:pt x="601" y="37"/>
                </a:lnTo>
                <a:lnTo>
                  <a:pt x="599" y="37"/>
                </a:lnTo>
                <a:lnTo>
                  <a:pt x="599" y="39"/>
                </a:lnTo>
                <a:lnTo>
                  <a:pt x="597" y="37"/>
                </a:lnTo>
                <a:lnTo>
                  <a:pt x="595" y="37"/>
                </a:lnTo>
                <a:lnTo>
                  <a:pt x="594" y="37"/>
                </a:lnTo>
                <a:lnTo>
                  <a:pt x="592" y="37"/>
                </a:lnTo>
                <a:lnTo>
                  <a:pt x="590" y="37"/>
                </a:lnTo>
                <a:lnTo>
                  <a:pt x="588" y="37"/>
                </a:lnTo>
                <a:lnTo>
                  <a:pt x="588" y="35"/>
                </a:lnTo>
                <a:lnTo>
                  <a:pt x="586" y="35"/>
                </a:lnTo>
                <a:lnTo>
                  <a:pt x="584" y="35"/>
                </a:lnTo>
                <a:lnTo>
                  <a:pt x="582" y="37"/>
                </a:lnTo>
                <a:lnTo>
                  <a:pt x="580" y="37"/>
                </a:lnTo>
                <a:lnTo>
                  <a:pt x="580" y="39"/>
                </a:lnTo>
                <a:lnTo>
                  <a:pt x="578" y="39"/>
                </a:lnTo>
                <a:lnTo>
                  <a:pt x="576" y="39"/>
                </a:lnTo>
                <a:lnTo>
                  <a:pt x="576" y="40"/>
                </a:lnTo>
                <a:lnTo>
                  <a:pt x="574" y="40"/>
                </a:lnTo>
                <a:lnTo>
                  <a:pt x="572" y="40"/>
                </a:lnTo>
                <a:lnTo>
                  <a:pt x="571" y="40"/>
                </a:lnTo>
                <a:lnTo>
                  <a:pt x="569" y="40"/>
                </a:lnTo>
                <a:lnTo>
                  <a:pt x="567" y="40"/>
                </a:lnTo>
                <a:lnTo>
                  <a:pt x="567" y="42"/>
                </a:lnTo>
                <a:lnTo>
                  <a:pt x="565" y="42"/>
                </a:lnTo>
                <a:lnTo>
                  <a:pt x="565" y="44"/>
                </a:lnTo>
                <a:lnTo>
                  <a:pt x="565" y="46"/>
                </a:lnTo>
                <a:lnTo>
                  <a:pt x="565" y="48"/>
                </a:lnTo>
                <a:lnTo>
                  <a:pt x="567" y="50"/>
                </a:lnTo>
                <a:lnTo>
                  <a:pt x="567" y="52"/>
                </a:lnTo>
                <a:lnTo>
                  <a:pt x="569" y="54"/>
                </a:lnTo>
                <a:lnTo>
                  <a:pt x="569" y="56"/>
                </a:lnTo>
                <a:lnTo>
                  <a:pt x="569" y="58"/>
                </a:lnTo>
                <a:lnTo>
                  <a:pt x="569" y="60"/>
                </a:lnTo>
                <a:lnTo>
                  <a:pt x="567" y="60"/>
                </a:lnTo>
                <a:lnTo>
                  <a:pt x="567" y="62"/>
                </a:lnTo>
                <a:lnTo>
                  <a:pt x="565" y="62"/>
                </a:lnTo>
                <a:lnTo>
                  <a:pt x="565" y="63"/>
                </a:lnTo>
                <a:lnTo>
                  <a:pt x="565" y="65"/>
                </a:lnTo>
                <a:lnTo>
                  <a:pt x="565" y="67"/>
                </a:lnTo>
                <a:lnTo>
                  <a:pt x="563" y="67"/>
                </a:lnTo>
                <a:lnTo>
                  <a:pt x="563" y="69"/>
                </a:lnTo>
                <a:lnTo>
                  <a:pt x="561" y="71"/>
                </a:lnTo>
                <a:lnTo>
                  <a:pt x="559" y="73"/>
                </a:lnTo>
                <a:lnTo>
                  <a:pt x="557" y="73"/>
                </a:lnTo>
                <a:lnTo>
                  <a:pt x="557" y="75"/>
                </a:lnTo>
                <a:lnTo>
                  <a:pt x="555" y="75"/>
                </a:lnTo>
                <a:lnTo>
                  <a:pt x="553" y="75"/>
                </a:lnTo>
                <a:lnTo>
                  <a:pt x="551" y="77"/>
                </a:lnTo>
                <a:lnTo>
                  <a:pt x="549" y="77"/>
                </a:lnTo>
                <a:lnTo>
                  <a:pt x="549" y="79"/>
                </a:lnTo>
                <a:lnTo>
                  <a:pt x="549" y="81"/>
                </a:lnTo>
                <a:lnTo>
                  <a:pt x="547" y="83"/>
                </a:lnTo>
                <a:lnTo>
                  <a:pt x="546" y="83"/>
                </a:lnTo>
                <a:lnTo>
                  <a:pt x="544" y="83"/>
                </a:lnTo>
                <a:lnTo>
                  <a:pt x="542" y="83"/>
                </a:lnTo>
                <a:lnTo>
                  <a:pt x="540" y="83"/>
                </a:lnTo>
                <a:lnTo>
                  <a:pt x="538" y="83"/>
                </a:lnTo>
                <a:lnTo>
                  <a:pt x="536" y="85"/>
                </a:lnTo>
                <a:lnTo>
                  <a:pt x="534" y="85"/>
                </a:lnTo>
                <a:lnTo>
                  <a:pt x="532" y="87"/>
                </a:lnTo>
                <a:lnTo>
                  <a:pt x="530" y="87"/>
                </a:lnTo>
                <a:lnTo>
                  <a:pt x="530" y="88"/>
                </a:lnTo>
                <a:lnTo>
                  <a:pt x="530" y="90"/>
                </a:lnTo>
                <a:lnTo>
                  <a:pt x="530" y="92"/>
                </a:lnTo>
                <a:lnTo>
                  <a:pt x="528" y="94"/>
                </a:lnTo>
                <a:lnTo>
                  <a:pt x="528" y="96"/>
                </a:lnTo>
                <a:lnTo>
                  <a:pt x="528" y="98"/>
                </a:lnTo>
                <a:lnTo>
                  <a:pt x="528" y="100"/>
                </a:lnTo>
                <a:lnTo>
                  <a:pt x="526" y="100"/>
                </a:lnTo>
                <a:lnTo>
                  <a:pt x="526" y="102"/>
                </a:lnTo>
                <a:lnTo>
                  <a:pt x="524" y="102"/>
                </a:lnTo>
                <a:lnTo>
                  <a:pt x="523" y="104"/>
                </a:lnTo>
                <a:lnTo>
                  <a:pt x="521" y="104"/>
                </a:lnTo>
                <a:lnTo>
                  <a:pt x="519" y="106"/>
                </a:lnTo>
                <a:lnTo>
                  <a:pt x="517" y="106"/>
                </a:lnTo>
                <a:lnTo>
                  <a:pt x="517" y="108"/>
                </a:lnTo>
                <a:lnTo>
                  <a:pt x="515" y="108"/>
                </a:lnTo>
                <a:lnTo>
                  <a:pt x="513" y="108"/>
                </a:lnTo>
                <a:lnTo>
                  <a:pt x="513" y="110"/>
                </a:lnTo>
                <a:lnTo>
                  <a:pt x="511" y="110"/>
                </a:lnTo>
                <a:lnTo>
                  <a:pt x="509" y="111"/>
                </a:lnTo>
                <a:lnTo>
                  <a:pt x="507" y="111"/>
                </a:lnTo>
                <a:lnTo>
                  <a:pt x="505" y="111"/>
                </a:lnTo>
                <a:lnTo>
                  <a:pt x="505" y="113"/>
                </a:lnTo>
                <a:lnTo>
                  <a:pt x="503" y="113"/>
                </a:lnTo>
                <a:lnTo>
                  <a:pt x="501" y="113"/>
                </a:lnTo>
                <a:lnTo>
                  <a:pt x="499" y="115"/>
                </a:lnTo>
                <a:lnTo>
                  <a:pt x="499" y="117"/>
                </a:lnTo>
                <a:lnTo>
                  <a:pt x="498" y="117"/>
                </a:lnTo>
                <a:lnTo>
                  <a:pt x="498" y="119"/>
                </a:lnTo>
                <a:lnTo>
                  <a:pt x="496" y="119"/>
                </a:lnTo>
                <a:lnTo>
                  <a:pt x="496" y="121"/>
                </a:lnTo>
                <a:lnTo>
                  <a:pt x="494" y="121"/>
                </a:lnTo>
                <a:lnTo>
                  <a:pt x="494" y="123"/>
                </a:lnTo>
                <a:lnTo>
                  <a:pt x="492" y="123"/>
                </a:lnTo>
                <a:lnTo>
                  <a:pt x="490" y="123"/>
                </a:lnTo>
                <a:lnTo>
                  <a:pt x="488" y="123"/>
                </a:lnTo>
                <a:lnTo>
                  <a:pt x="486" y="121"/>
                </a:lnTo>
                <a:lnTo>
                  <a:pt x="484" y="121"/>
                </a:lnTo>
                <a:lnTo>
                  <a:pt x="482" y="121"/>
                </a:lnTo>
                <a:lnTo>
                  <a:pt x="480" y="121"/>
                </a:lnTo>
                <a:lnTo>
                  <a:pt x="478" y="121"/>
                </a:lnTo>
                <a:lnTo>
                  <a:pt x="478" y="123"/>
                </a:lnTo>
                <a:lnTo>
                  <a:pt x="476" y="123"/>
                </a:lnTo>
                <a:lnTo>
                  <a:pt x="475" y="123"/>
                </a:lnTo>
                <a:lnTo>
                  <a:pt x="475" y="125"/>
                </a:lnTo>
                <a:lnTo>
                  <a:pt x="473" y="125"/>
                </a:lnTo>
                <a:lnTo>
                  <a:pt x="473" y="127"/>
                </a:lnTo>
                <a:lnTo>
                  <a:pt x="471" y="127"/>
                </a:lnTo>
                <a:lnTo>
                  <a:pt x="471" y="129"/>
                </a:lnTo>
                <a:lnTo>
                  <a:pt x="469" y="131"/>
                </a:lnTo>
                <a:lnTo>
                  <a:pt x="469" y="133"/>
                </a:lnTo>
                <a:lnTo>
                  <a:pt x="469" y="135"/>
                </a:lnTo>
                <a:lnTo>
                  <a:pt x="469" y="136"/>
                </a:lnTo>
                <a:lnTo>
                  <a:pt x="469" y="138"/>
                </a:lnTo>
                <a:lnTo>
                  <a:pt x="469" y="140"/>
                </a:lnTo>
                <a:lnTo>
                  <a:pt x="469" y="142"/>
                </a:lnTo>
                <a:lnTo>
                  <a:pt x="469" y="144"/>
                </a:lnTo>
                <a:lnTo>
                  <a:pt x="469" y="146"/>
                </a:lnTo>
                <a:lnTo>
                  <a:pt x="467" y="148"/>
                </a:lnTo>
                <a:lnTo>
                  <a:pt x="467" y="150"/>
                </a:lnTo>
                <a:lnTo>
                  <a:pt x="465" y="150"/>
                </a:lnTo>
                <a:lnTo>
                  <a:pt x="465" y="152"/>
                </a:lnTo>
                <a:lnTo>
                  <a:pt x="465" y="154"/>
                </a:lnTo>
                <a:lnTo>
                  <a:pt x="465" y="156"/>
                </a:lnTo>
                <a:lnTo>
                  <a:pt x="465" y="158"/>
                </a:lnTo>
                <a:lnTo>
                  <a:pt x="465" y="160"/>
                </a:lnTo>
                <a:lnTo>
                  <a:pt x="467" y="160"/>
                </a:lnTo>
                <a:lnTo>
                  <a:pt x="467" y="161"/>
                </a:lnTo>
                <a:lnTo>
                  <a:pt x="469" y="161"/>
                </a:lnTo>
                <a:lnTo>
                  <a:pt x="469" y="163"/>
                </a:lnTo>
                <a:lnTo>
                  <a:pt x="471" y="163"/>
                </a:lnTo>
                <a:lnTo>
                  <a:pt x="471" y="165"/>
                </a:lnTo>
                <a:lnTo>
                  <a:pt x="473" y="165"/>
                </a:lnTo>
                <a:lnTo>
                  <a:pt x="473" y="167"/>
                </a:lnTo>
                <a:lnTo>
                  <a:pt x="473" y="169"/>
                </a:lnTo>
                <a:lnTo>
                  <a:pt x="473" y="171"/>
                </a:lnTo>
                <a:lnTo>
                  <a:pt x="473" y="173"/>
                </a:lnTo>
                <a:lnTo>
                  <a:pt x="473" y="175"/>
                </a:lnTo>
                <a:lnTo>
                  <a:pt x="471" y="175"/>
                </a:lnTo>
                <a:lnTo>
                  <a:pt x="471" y="177"/>
                </a:lnTo>
                <a:lnTo>
                  <a:pt x="469" y="177"/>
                </a:lnTo>
                <a:lnTo>
                  <a:pt x="469" y="179"/>
                </a:lnTo>
                <a:lnTo>
                  <a:pt x="469" y="181"/>
                </a:lnTo>
                <a:lnTo>
                  <a:pt x="467" y="181"/>
                </a:lnTo>
                <a:lnTo>
                  <a:pt x="467" y="183"/>
                </a:lnTo>
                <a:lnTo>
                  <a:pt x="467" y="184"/>
                </a:lnTo>
                <a:lnTo>
                  <a:pt x="465" y="184"/>
                </a:lnTo>
                <a:lnTo>
                  <a:pt x="465" y="186"/>
                </a:lnTo>
                <a:lnTo>
                  <a:pt x="465" y="188"/>
                </a:lnTo>
                <a:lnTo>
                  <a:pt x="463" y="188"/>
                </a:lnTo>
                <a:lnTo>
                  <a:pt x="463" y="190"/>
                </a:lnTo>
                <a:lnTo>
                  <a:pt x="463" y="192"/>
                </a:lnTo>
                <a:lnTo>
                  <a:pt x="465" y="192"/>
                </a:lnTo>
                <a:lnTo>
                  <a:pt x="467" y="192"/>
                </a:lnTo>
                <a:lnTo>
                  <a:pt x="469" y="194"/>
                </a:lnTo>
                <a:lnTo>
                  <a:pt x="471" y="194"/>
                </a:lnTo>
                <a:lnTo>
                  <a:pt x="471" y="196"/>
                </a:lnTo>
                <a:lnTo>
                  <a:pt x="473" y="198"/>
                </a:lnTo>
                <a:lnTo>
                  <a:pt x="473" y="200"/>
                </a:lnTo>
                <a:lnTo>
                  <a:pt x="475" y="200"/>
                </a:lnTo>
                <a:lnTo>
                  <a:pt x="475" y="202"/>
                </a:lnTo>
                <a:lnTo>
                  <a:pt x="476" y="202"/>
                </a:lnTo>
                <a:lnTo>
                  <a:pt x="478" y="202"/>
                </a:lnTo>
                <a:lnTo>
                  <a:pt x="480" y="202"/>
                </a:lnTo>
                <a:lnTo>
                  <a:pt x="482" y="202"/>
                </a:lnTo>
                <a:lnTo>
                  <a:pt x="484" y="204"/>
                </a:lnTo>
                <a:lnTo>
                  <a:pt x="486" y="204"/>
                </a:lnTo>
                <a:lnTo>
                  <a:pt x="488" y="204"/>
                </a:lnTo>
                <a:lnTo>
                  <a:pt x="490" y="206"/>
                </a:lnTo>
                <a:lnTo>
                  <a:pt x="492" y="206"/>
                </a:lnTo>
                <a:lnTo>
                  <a:pt x="494" y="206"/>
                </a:lnTo>
                <a:lnTo>
                  <a:pt x="494" y="208"/>
                </a:lnTo>
                <a:lnTo>
                  <a:pt x="496" y="206"/>
                </a:lnTo>
                <a:lnTo>
                  <a:pt x="498" y="206"/>
                </a:lnTo>
                <a:lnTo>
                  <a:pt x="499" y="206"/>
                </a:lnTo>
                <a:lnTo>
                  <a:pt x="501" y="206"/>
                </a:lnTo>
                <a:lnTo>
                  <a:pt x="501" y="204"/>
                </a:lnTo>
                <a:lnTo>
                  <a:pt x="503" y="204"/>
                </a:lnTo>
                <a:lnTo>
                  <a:pt x="505" y="204"/>
                </a:lnTo>
                <a:lnTo>
                  <a:pt x="507" y="204"/>
                </a:lnTo>
                <a:lnTo>
                  <a:pt x="509" y="204"/>
                </a:lnTo>
                <a:lnTo>
                  <a:pt x="509" y="202"/>
                </a:lnTo>
                <a:lnTo>
                  <a:pt x="511" y="202"/>
                </a:lnTo>
                <a:lnTo>
                  <a:pt x="513" y="202"/>
                </a:lnTo>
                <a:lnTo>
                  <a:pt x="515" y="202"/>
                </a:lnTo>
                <a:lnTo>
                  <a:pt x="515" y="200"/>
                </a:lnTo>
                <a:lnTo>
                  <a:pt x="517" y="200"/>
                </a:lnTo>
                <a:lnTo>
                  <a:pt x="519" y="200"/>
                </a:lnTo>
                <a:lnTo>
                  <a:pt x="521" y="200"/>
                </a:lnTo>
                <a:lnTo>
                  <a:pt x="523" y="200"/>
                </a:lnTo>
                <a:lnTo>
                  <a:pt x="524" y="200"/>
                </a:lnTo>
                <a:lnTo>
                  <a:pt x="526" y="200"/>
                </a:lnTo>
                <a:lnTo>
                  <a:pt x="528" y="200"/>
                </a:lnTo>
                <a:lnTo>
                  <a:pt x="528" y="202"/>
                </a:lnTo>
                <a:lnTo>
                  <a:pt x="530" y="202"/>
                </a:lnTo>
                <a:lnTo>
                  <a:pt x="532" y="202"/>
                </a:lnTo>
                <a:lnTo>
                  <a:pt x="534" y="202"/>
                </a:lnTo>
                <a:lnTo>
                  <a:pt x="536" y="202"/>
                </a:lnTo>
                <a:lnTo>
                  <a:pt x="538" y="202"/>
                </a:lnTo>
                <a:lnTo>
                  <a:pt x="540" y="202"/>
                </a:lnTo>
                <a:lnTo>
                  <a:pt x="542" y="202"/>
                </a:lnTo>
                <a:lnTo>
                  <a:pt x="544" y="202"/>
                </a:lnTo>
                <a:lnTo>
                  <a:pt x="546" y="204"/>
                </a:lnTo>
                <a:lnTo>
                  <a:pt x="547" y="204"/>
                </a:lnTo>
                <a:lnTo>
                  <a:pt x="549" y="204"/>
                </a:lnTo>
                <a:lnTo>
                  <a:pt x="551" y="204"/>
                </a:lnTo>
                <a:lnTo>
                  <a:pt x="553" y="204"/>
                </a:lnTo>
                <a:lnTo>
                  <a:pt x="555" y="202"/>
                </a:lnTo>
                <a:lnTo>
                  <a:pt x="557" y="202"/>
                </a:lnTo>
                <a:lnTo>
                  <a:pt x="559" y="202"/>
                </a:lnTo>
                <a:lnTo>
                  <a:pt x="561" y="202"/>
                </a:lnTo>
                <a:lnTo>
                  <a:pt x="561" y="200"/>
                </a:lnTo>
                <a:lnTo>
                  <a:pt x="563" y="200"/>
                </a:lnTo>
                <a:lnTo>
                  <a:pt x="565" y="200"/>
                </a:lnTo>
                <a:lnTo>
                  <a:pt x="567" y="198"/>
                </a:lnTo>
                <a:lnTo>
                  <a:pt x="569" y="198"/>
                </a:lnTo>
                <a:lnTo>
                  <a:pt x="571" y="198"/>
                </a:lnTo>
                <a:lnTo>
                  <a:pt x="572" y="198"/>
                </a:lnTo>
                <a:lnTo>
                  <a:pt x="574" y="200"/>
                </a:lnTo>
                <a:lnTo>
                  <a:pt x="576" y="200"/>
                </a:lnTo>
                <a:lnTo>
                  <a:pt x="576" y="202"/>
                </a:lnTo>
                <a:lnTo>
                  <a:pt x="578" y="202"/>
                </a:lnTo>
                <a:lnTo>
                  <a:pt x="578" y="204"/>
                </a:lnTo>
                <a:lnTo>
                  <a:pt x="578" y="206"/>
                </a:lnTo>
                <a:lnTo>
                  <a:pt x="578" y="208"/>
                </a:lnTo>
                <a:lnTo>
                  <a:pt x="578" y="209"/>
                </a:lnTo>
                <a:lnTo>
                  <a:pt x="576" y="211"/>
                </a:lnTo>
                <a:lnTo>
                  <a:pt x="576" y="213"/>
                </a:lnTo>
                <a:lnTo>
                  <a:pt x="576" y="215"/>
                </a:lnTo>
                <a:lnTo>
                  <a:pt x="576" y="217"/>
                </a:lnTo>
                <a:lnTo>
                  <a:pt x="576" y="219"/>
                </a:lnTo>
                <a:lnTo>
                  <a:pt x="576" y="221"/>
                </a:lnTo>
                <a:lnTo>
                  <a:pt x="578" y="221"/>
                </a:lnTo>
                <a:lnTo>
                  <a:pt x="578" y="223"/>
                </a:lnTo>
                <a:lnTo>
                  <a:pt x="580" y="225"/>
                </a:lnTo>
                <a:lnTo>
                  <a:pt x="580" y="227"/>
                </a:lnTo>
                <a:lnTo>
                  <a:pt x="582" y="227"/>
                </a:lnTo>
                <a:lnTo>
                  <a:pt x="582" y="229"/>
                </a:lnTo>
                <a:lnTo>
                  <a:pt x="584" y="229"/>
                </a:lnTo>
                <a:lnTo>
                  <a:pt x="584" y="231"/>
                </a:lnTo>
                <a:lnTo>
                  <a:pt x="586" y="231"/>
                </a:lnTo>
                <a:lnTo>
                  <a:pt x="588" y="231"/>
                </a:lnTo>
                <a:lnTo>
                  <a:pt x="588" y="232"/>
                </a:lnTo>
                <a:lnTo>
                  <a:pt x="590" y="232"/>
                </a:lnTo>
                <a:lnTo>
                  <a:pt x="592" y="234"/>
                </a:lnTo>
                <a:lnTo>
                  <a:pt x="594" y="234"/>
                </a:lnTo>
                <a:lnTo>
                  <a:pt x="594" y="236"/>
                </a:lnTo>
                <a:lnTo>
                  <a:pt x="595" y="236"/>
                </a:lnTo>
                <a:lnTo>
                  <a:pt x="597" y="236"/>
                </a:lnTo>
                <a:lnTo>
                  <a:pt x="597" y="238"/>
                </a:lnTo>
                <a:lnTo>
                  <a:pt x="599" y="240"/>
                </a:lnTo>
                <a:lnTo>
                  <a:pt x="601" y="240"/>
                </a:lnTo>
                <a:lnTo>
                  <a:pt x="601" y="242"/>
                </a:lnTo>
                <a:lnTo>
                  <a:pt x="603" y="242"/>
                </a:lnTo>
                <a:lnTo>
                  <a:pt x="605" y="242"/>
                </a:lnTo>
                <a:lnTo>
                  <a:pt x="605" y="244"/>
                </a:lnTo>
                <a:lnTo>
                  <a:pt x="607" y="244"/>
                </a:lnTo>
                <a:lnTo>
                  <a:pt x="609" y="246"/>
                </a:lnTo>
                <a:lnTo>
                  <a:pt x="611" y="246"/>
                </a:lnTo>
                <a:lnTo>
                  <a:pt x="613" y="246"/>
                </a:lnTo>
                <a:lnTo>
                  <a:pt x="615" y="246"/>
                </a:lnTo>
                <a:lnTo>
                  <a:pt x="615" y="248"/>
                </a:lnTo>
                <a:lnTo>
                  <a:pt x="617" y="248"/>
                </a:lnTo>
                <a:lnTo>
                  <a:pt x="619" y="248"/>
                </a:lnTo>
                <a:lnTo>
                  <a:pt x="620" y="248"/>
                </a:lnTo>
                <a:lnTo>
                  <a:pt x="622" y="248"/>
                </a:lnTo>
                <a:lnTo>
                  <a:pt x="624" y="250"/>
                </a:lnTo>
                <a:lnTo>
                  <a:pt x="626" y="250"/>
                </a:lnTo>
                <a:lnTo>
                  <a:pt x="628" y="252"/>
                </a:lnTo>
                <a:lnTo>
                  <a:pt x="630" y="252"/>
                </a:lnTo>
                <a:lnTo>
                  <a:pt x="632" y="252"/>
                </a:lnTo>
                <a:lnTo>
                  <a:pt x="634" y="254"/>
                </a:lnTo>
                <a:lnTo>
                  <a:pt x="636" y="254"/>
                </a:lnTo>
                <a:lnTo>
                  <a:pt x="638" y="254"/>
                </a:lnTo>
                <a:lnTo>
                  <a:pt x="640" y="254"/>
                </a:lnTo>
                <a:lnTo>
                  <a:pt x="642" y="254"/>
                </a:lnTo>
                <a:lnTo>
                  <a:pt x="643" y="254"/>
                </a:lnTo>
                <a:lnTo>
                  <a:pt x="645" y="254"/>
                </a:lnTo>
                <a:lnTo>
                  <a:pt x="647" y="254"/>
                </a:lnTo>
                <a:lnTo>
                  <a:pt x="649" y="254"/>
                </a:lnTo>
                <a:lnTo>
                  <a:pt x="651" y="254"/>
                </a:lnTo>
                <a:lnTo>
                  <a:pt x="651" y="256"/>
                </a:lnTo>
                <a:lnTo>
                  <a:pt x="653" y="256"/>
                </a:lnTo>
                <a:lnTo>
                  <a:pt x="655" y="256"/>
                </a:lnTo>
                <a:lnTo>
                  <a:pt x="657" y="257"/>
                </a:lnTo>
                <a:lnTo>
                  <a:pt x="659" y="257"/>
                </a:lnTo>
                <a:lnTo>
                  <a:pt x="661" y="257"/>
                </a:lnTo>
                <a:lnTo>
                  <a:pt x="661" y="256"/>
                </a:lnTo>
                <a:lnTo>
                  <a:pt x="663" y="256"/>
                </a:lnTo>
                <a:lnTo>
                  <a:pt x="665" y="257"/>
                </a:lnTo>
                <a:lnTo>
                  <a:pt x="667" y="257"/>
                </a:lnTo>
                <a:lnTo>
                  <a:pt x="668" y="257"/>
                </a:lnTo>
                <a:lnTo>
                  <a:pt x="670" y="257"/>
                </a:lnTo>
                <a:lnTo>
                  <a:pt x="672" y="257"/>
                </a:lnTo>
                <a:lnTo>
                  <a:pt x="674" y="257"/>
                </a:lnTo>
                <a:lnTo>
                  <a:pt x="676" y="257"/>
                </a:lnTo>
                <a:lnTo>
                  <a:pt x="676" y="259"/>
                </a:lnTo>
                <a:lnTo>
                  <a:pt x="678" y="259"/>
                </a:lnTo>
                <a:lnTo>
                  <a:pt x="680" y="259"/>
                </a:lnTo>
                <a:lnTo>
                  <a:pt x="682" y="259"/>
                </a:lnTo>
                <a:lnTo>
                  <a:pt x="684" y="261"/>
                </a:lnTo>
                <a:lnTo>
                  <a:pt x="686" y="261"/>
                </a:lnTo>
                <a:lnTo>
                  <a:pt x="688" y="261"/>
                </a:lnTo>
                <a:lnTo>
                  <a:pt x="690" y="261"/>
                </a:lnTo>
                <a:lnTo>
                  <a:pt x="691" y="261"/>
                </a:lnTo>
                <a:lnTo>
                  <a:pt x="693" y="261"/>
                </a:lnTo>
                <a:lnTo>
                  <a:pt x="695" y="261"/>
                </a:lnTo>
                <a:lnTo>
                  <a:pt x="695" y="263"/>
                </a:lnTo>
                <a:lnTo>
                  <a:pt x="697" y="263"/>
                </a:lnTo>
                <a:lnTo>
                  <a:pt x="699" y="263"/>
                </a:lnTo>
                <a:lnTo>
                  <a:pt x="701" y="263"/>
                </a:lnTo>
                <a:lnTo>
                  <a:pt x="703" y="263"/>
                </a:lnTo>
                <a:lnTo>
                  <a:pt x="705" y="263"/>
                </a:lnTo>
                <a:lnTo>
                  <a:pt x="709" y="265"/>
                </a:lnTo>
                <a:lnTo>
                  <a:pt x="707" y="267"/>
                </a:lnTo>
                <a:lnTo>
                  <a:pt x="705" y="269"/>
                </a:lnTo>
                <a:lnTo>
                  <a:pt x="705" y="271"/>
                </a:lnTo>
                <a:lnTo>
                  <a:pt x="703" y="271"/>
                </a:lnTo>
                <a:lnTo>
                  <a:pt x="703" y="273"/>
                </a:lnTo>
                <a:lnTo>
                  <a:pt x="701" y="275"/>
                </a:lnTo>
                <a:lnTo>
                  <a:pt x="701" y="277"/>
                </a:lnTo>
                <a:lnTo>
                  <a:pt x="699" y="277"/>
                </a:lnTo>
                <a:lnTo>
                  <a:pt x="697" y="279"/>
                </a:lnTo>
                <a:lnTo>
                  <a:pt x="695" y="279"/>
                </a:lnTo>
                <a:lnTo>
                  <a:pt x="693" y="281"/>
                </a:lnTo>
                <a:lnTo>
                  <a:pt x="691" y="281"/>
                </a:lnTo>
                <a:lnTo>
                  <a:pt x="691" y="282"/>
                </a:lnTo>
                <a:lnTo>
                  <a:pt x="690" y="282"/>
                </a:lnTo>
                <a:lnTo>
                  <a:pt x="690" y="284"/>
                </a:lnTo>
                <a:lnTo>
                  <a:pt x="690" y="286"/>
                </a:lnTo>
                <a:lnTo>
                  <a:pt x="688" y="286"/>
                </a:lnTo>
                <a:lnTo>
                  <a:pt x="688" y="288"/>
                </a:lnTo>
                <a:lnTo>
                  <a:pt x="688" y="290"/>
                </a:lnTo>
                <a:lnTo>
                  <a:pt x="688" y="292"/>
                </a:lnTo>
                <a:lnTo>
                  <a:pt x="688" y="294"/>
                </a:lnTo>
                <a:lnTo>
                  <a:pt x="688" y="296"/>
                </a:lnTo>
                <a:lnTo>
                  <a:pt x="688" y="298"/>
                </a:lnTo>
                <a:lnTo>
                  <a:pt x="688" y="300"/>
                </a:lnTo>
                <a:lnTo>
                  <a:pt x="688" y="302"/>
                </a:lnTo>
                <a:lnTo>
                  <a:pt x="688" y="304"/>
                </a:lnTo>
                <a:lnTo>
                  <a:pt x="688" y="305"/>
                </a:lnTo>
                <a:lnTo>
                  <a:pt x="688" y="307"/>
                </a:lnTo>
                <a:lnTo>
                  <a:pt x="690" y="307"/>
                </a:lnTo>
                <a:lnTo>
                  <a:pt x="690" y="309"/>
                </a:lnTo>
                <a:lnTo>
                  <a:pt x="690" y="311"/>
                </a:lnTo>
                <a:lnTo>
                  <a:pt x="691" y="313"/>
                </a:lnTo>
                <a:lnTo>
                  <a:pt x="691" y="315"/>
                </a:lnTo>
                <a:lnTo>
                  <a:pt x="691" y="317"/>
                </a:lnTo>
                <a:lnTo>
                  <a:pt x="691" y="319"/>
                </a:lnTo>
                <a:lnTo>
                  <a:pt x="693" y="319"/>
                </a:lnTo>
                <a:lnTo>
                  <a:pt x="695" y="319"/>
                </a:lnTo>
                <a:lnTo>
                  <a:pt x="697" y="319"/>
                </a:lnTo>
                <a:lnTo>
                  <a:pt x="699" y="317"/>
                </a:lnTo>
                <a:lnTo>
                  <a:pt x="701" y="317"/>
                </a:lnTo>
                <a:lnTo>
                  <a:pt x="703" y="317"/>
                </a:lnTo>
                <a:lnTo>
                  <a:pt x="703" y="315"/>
                </a:lnTo>
                <a:lnTo>
                  <a:pt x="705" y="315"/>
                </a:lnTo>
                <a:lnTo>
                  <a:pt x="705" y="317"/>
                </a:lnTo>
                <a:lnTo>
                  <a:pt x="707" y="317"/>
                </a:lnTo>
                <a:lnTo>
                  <a:pt x="709" y="317"/>
                </a:lnTo>
                <a:lnTo>
                  <a:pt x="711" y="319"/>
                </a:lnTo>
                <a:lnTo>
                  <a:pt x="713" y="319"/>
                </a:lnTo>
                <a:lnTo>
                  <a:pt x="713" y="321"/>
                </a:lnTo>
                <a:lnTo>
                  <a:pt x="715" y="321"/>
                </a:lnTo>
                <a:lnTo>
                  <a:pt x="716" y="323"/>
                </a:lnTo>
                <a:lnTo>
                  <a:pt x="718" y="323"/>
                </a:lnTo>
                <a:lnTo>
                  <a:pt x="720" y="323"/>
                </a:lnTo>
                <a:lnTo>
                  <a:pt x="720" y="321"/>
                </a:lnTo>
                <a:lnTo>
                  <a:pt x="722" y="321"/>
                </a:lnTo>
                <a:lnTo>
                  <a:pt x="724" y="321"/>
                </a:lnTo>
                <a:lnTo>
                  <a:pt x="726" y="321"/>
                </a:lnTo>
                <a:lnTo>
                  <a:pt x="728" y="321"/>
                </a:lnTo>
                <a:lnTo>
                  <a:pt x="730" y="323"/>
                </a:lnTo>
                <a:lnTo>
                  <a:pt x="732" y="323"/>
                </a:lnTo>
                <a:lnTo>
                  <a:pt x="734" y="325"/>
                </a:lnTo>
                <a:lnTo>
                  <a:pt x="736" y="327"/>
                </a:lnTo>
                <a:lnTo>
                  <a:pt x="738" y="327"/>
                </a:lnTo>
                <a:lnTo>
                  <a:pt x="739" y="327"/>
                </a:lnTo>
                <a:lnTo>
                  <a:pt x="741" y="329"/>
                </a:lnTo>
                <a:lnTo>
                  <a:pt x="743" y="329"/>
                </a:lnTo>
                <a:lnTo>
                  <a:pt x="745" y="329"/>
                </a:lnTo>
                <a:lnTo>
                  <a:pt x="747" y="329"/>
                </a:lnTo>
                <a:lnTo>
                  <a:pt x="747" y="330"/>
                </a:lnTo>
                <a:lnTo>
                  <a:pt x="749" y="330"/>
                </a:lnTo>
                <a:lnTo>
                  <a:pt x="749" y="332"/>
                </a:lnTo>
                <a:lnTo>
                  <a:pt x="749" y="334"/>
                </a:lnTo>
                <a:lnTo>
                  <a:pt x="751" y="334"/>
                </a:lnTo>
                <a:lnTo>
                  <a:pt x="753" y="334"/>
                </a:lnTo>
                <a:lnTo>
                  <a:pt x="755" y="334"/>
                </a:lnTo>
                <a:lnTo>
                  <a:pt x="757" y="334"/>
                </a:lnTo>
                <a:lnTo>
                  <a:pt x="759" y="332"/>
                </a:lnTo>
                <a:lnTo>
                  <a:pt x="761" y="332"/>
                </a:lnTo>
                <a:lnTo>
                  <a:pt x="763" y="334"/>
                </a:lnTo>
                <a:lnTo>
                  <a:pt x="764" y="334"/>
                </a:lnTo>
                <a:lnTo>
                  <a:pt x="764" y="336"/>
                </a:lnTo>
                <a:lnTo>
                  <a:pt x="766" y="336"/>
                </a:lnTo>
                <a:lnTo>
                  <a:pt x="768" y="336"/>
                </a:lnTo>
                <a:lnTo>
                  <a:pt x="768" y="338"/>
                </a:lnTo>
                <a:lnTo>
                  <a:pt x="766" y="338"/>
                </a:lnTo>
                <a:lnTo>
                  <a:pt x="764" y="338"/>
                </a:lnTo>
                <a:lnTo>
                  <a:pt x="764" y="340"/>
                </a:lnTo>
                <a:lnTo>
                  <a:pt x="763" y="340"/>
                </a:lnTo>
                <a:lnTo>
                  <a:pt x="761" y="340"/>
                </a:lnTo>
                <a:lnTo>
                  <a:pt x="761" y="342"/>
                </a:lnTo>
                <a:lnTo>
                  <a:pt x="759" y="342"/>
                </a:lnTo>
                <a:lnTo>
                  <a:pt x="759" y="344"/>
                </a:lnTo>
                <a:lnTo>
                  <a:pt x="757" y="344"/>
                </a:lnTo>
                <a:lnTo>
                  <a:pt x="757" y="346"/>
                </a:lnTo>
                <a:lnTo>
                  <a:pt x="757" y="348"/>
                </a:lnTo>
                <a:lnTo>
                  <a:pt x="757" y="350"/>
                </a:lnTo>
                <a:lnTo>
                  <a:pt x="757" y="352"/>
                </a:lnTo>
                <a:lnTo>
                  <a:pt x="759" y="352"/>
                </a:lnTo>
                <a:lnTo>
                  <a:pt x="759" y="354"/>
                </a:lnTo>
                <a:lnTo>
                  <a:pt x="761" y="354"/>
                </a:lnTo>
                <a:lnTo>
                  <a:pt x="761" y="355"/>
                </a:lnTo>
                <a:lnTo>
                  <a:pt x="761" y="357"/>
                </a:lnTo>
                <a:lnTo>
                  <a:pt x="761" y="359"/>
                </a:lnTo>
                <a:lnTo>
                  <a:pt x="759" y="359"/>
                </a:lnTo>
                <a:lnTo>
                  <a:pt x="757" y="361"/>
                </a:lnTo>
                <a:lnTo>
                  <a:pt x="755" y="363"/>
                </a:lnTo>
                <a:lnTo>
                  <a:pt x="755" y="365"/>
                </a:lnTo>
                <a:lnTo>
                  <a:pt x="755" y="367"/>
                </a:lnTo>
                <a:lnTo>
                  <a:pt x="755" y="369"/>
                </a:lnTo>
                <a:lnTo>
                  <a:pt x="755" y="371"/>
                </a:lnTo>
                <a:lnTo>
                  <a:pt x="753" y="371"/>
                </a:lnTo>
                <a:lnTo>
                  <a:pt x="753" y="373"/>
                </a:lnTo>
                <a:lnTo>
                  <a:pt x="751" y="373"/>
                </a:lnTo>
                <a:lnTo>
                  <a:pt x="751" y="375"/>
                </a:lnTo>
                <a:lnTo>
                  <a:pt x="749" y="375"/>
                </a:lnTo>
                <a:lnTo>
                  <a:pt x="749" y="377"/>
                </a:lnTo>
                <a:lnTo>
                  <a:pt x="747" y="377"/>
                </a:lnTo>
                <a:lnTo>
                  <a:pt x="747" y="378"/>
                </a:lnTo>
                <a:lnTo>
                  <a:pt x="745" y="378"/>
                </a:lnTo>
                <a:lnTo>
                  <a:pt x="745" y="380"/>
                </a:lnTo>
                <a:lnTo>
                  <a:pt x="745" y="382"/>
                </a:lnTo>
                <a:lnTo>
                  <a:pt x="743" y="382"/>
                </a:lnTo>
                <a:lnTo>
                  <a:pt x="743" y="384"/>
                </a:lnTo>
                <a:lnTo>
                  <a:pt x="741" y="386"/>
                </a:lnTo>
                <a:lnTo>
                  <a:pt x="739" y="388"/>
                </a:lnTo>
                <a:lnTo>
                  <a:pt x="738" y="388"/>
                </a:lnTo>
                <a:lnTo>
                  <a:pt x="736" y="388"/>
                </a:lnTo>
                <a:lnTo>
                  <a:pt x="736" y="390"/>
                </a:lnTo>
                <a:lnTo>
                  <a:pt x="734" y="390"/>
                </a:lnTo>
                <a:lnTo>
                  <a:pt x="732" y="390"/>
                </a:lnTo>
                <a:lnTo>
                  <a:pt x="732" y="392"/>
                </a:lnTo>
                <a:lnTo>
                  <a:pt x="730" y="392"/>
                </a:lnTo>
                <a:lnTo>
                  <a:pt x="730" y="394"/>
                </a:lnTo>
                <a:lnTo>
                  <a:pt x="728" y="394"/>
                </a:lnTo>
                <a:lnTo>
                  <a:pt x="726" y="394"/>
                </a:lnTo>
                <a:lnTo>
                  <a:pt x="724" y="394"/>
                </a:lnTo>
                <a:lnTo>
                  <a:pt x="722" y="394"/>
                </a:lnTo>
                <a:lnTo>
                  <a:pt x="720" y="394"/>
                </a:lnTo>
                <a:lnTo>
                  <a:pt x="718" y="394"/>
                </a:lnTo>
                <a:lnTo>
                  <a:pt x="716" y="394"/>
                </a:lnTo>
                <a:lnTo>
                  <a:pt x="715" y="394"/>
                </a:lnTo>
                <a:lnTo>
                  <a:pt x="713" y="394"/>
                </a:lnTo>
                <a:lnTo>
                  <a:pt x="713" y="396"/>
                </a:lnTo>
                <a:lnTo>
                  <a:pt x="711" y="396"/>
                </a:lnTo>
                <a:lnTo>
                  <a:pt x="711" y="398"/>
                </a:lnTo>
                <a:lnTo>
                  <a:pt x="709" y="398"/>
                </a:lnTo>
                <a:lnTo>
                  <a:pt x="707" y="398"/>
                </a:lnTo>
                <a:lnTo>
                  <a:pt x="707" y="400"/>
                </a:lnTo>
                <a:lnTo>
                  <a:pt x="705" y="400"/>
                </a:lnTo>
                <a:lnTo>
                  <a:pt x="703" y="400"/>
                </a:lnTo>
                <a:lnTo>
                  <a:pt x="701" y="400"/>
                </a:lnTo>
                <a:lnTo>
                  <a:pt x="699" y="400"/>
                </a:lnTo>
                <a:lnTo>
                  <a:pt x="697" y="400"/>
                </a:lnTo>
                <a:lnTo>
                  <a:pt x="697" y="402"/>
                </a:lnTo>
                <a:lnTo>
                  <a:pt x="695" y="402"/>
                </a:lnTo>
                <a:lnTo>
                  <a:pt x="693" y="403"/>
                </a:lnTo>
                <a:lnTo>
                  <a:pt x="691" y="405"/>
                </a:lnTo>
                <a:lnTo>
                  <a:pt x="691" y="407"/>
                </a:lnTo>
                <a:lnTo>
                  <a:pt x="691" y="409"/>
                </a:lnTo>
                <a:lnTo>
                  <a:pt x="690" y="411"/>
                </a:lnTo>
                <a:lnTo>
                  <a:pt x="690" y="413"/>
                </a:lnTo>
                <a:lnTo>
                  <a:pt x="688" y="415"/>
                </a:lnTo>
                <a:lnTo>
                  <a:pt x="686" y="415"/>
                </a:lnTo>
                <a:lnTo>
                  <a:pt x="686" y="417"/>
                </a:lnTo>
                <a:lnTo>
                  <a:pt x="684" y="417"/>
                </a:lnTo>
                <a:lnTo>
                  <a:pt x="682" y="417"/>
                </a:lnTo>
                <a:lnTo>
                  <a:pt x="682" y="419"/>
                </a:lnTo>
                <a:lnTo>
                  <a:pt x="680" y="421"/>
                </a:lnTo>
                <a:lnTo>
                  <a:pt x="682" y="423"/>
                </a:lnTo>
                <a:lnTo>
                  <a:pt x="682" y="425"/>
                </a:lnTo>
                <a:lnTo>
                  <a:pt x="684" y="426"/>
                </a:lnTo>
                <a:lnTo>
                  <a:pt x="684" y="428"/>
                </a:lnTo>
                <a:lnTo>
                  <a:pt x="684" y="430"/>
                </a:lnTo>
                <a:lnTo>
                  <a:pt x="682" y="430"/>
                </a:lnTo>
                <a:lnTo>
                  <a:pt x="682" y="432"/>
                </a:lnTo>
                <a:lnTo>
                  <a:pt x="682" y="434"/>
                </a:lnTo>
                <a:lnTo>
                  <a:pt x="680" y="436"/>
                </a:lnTo>
                <a:lnTo>
                  <a:pt x="680" y="438"/>
                </a:lnTo>
                <a:lnTo>
                  <a:pt x="680" y="440"/>
                </a:lnTo>
                <a:lnTo>
                  <a:pt x="678" y="440"/>
                </a:lnTo>
                <a:lnTo>
                  <a:pt x="678" y="442"/>
                </a:lnTo>
                <a:lnTo>
                  <a:pt x="678" y="444"/>
                </a:lnTo>
                <a:lnTo>
                  <a:pt x="676" y="444"/>
                </a:lnTo>
                <a:lnTo>
                  <a:pt x="674" y="444"/>
                </a:lnTo>
                <a:lnTo>
                  <a:pt x="672" y="444"/>
                </a:lnTo>
                <a:lnTo>
                  <a:pt x="670" y="442"/>
                </a:lnTo>
                <a:lnTo>
                  <a:pt x="668" y="442"/>
                </a:lnTo>
                <a:lnTo>
                  <a:pt x="668" y="440"/>
                </a:lnTo>
                <a:lnTo>
                  <a:pt x="667" y="440"/>
                </a:lnTo>
                <a:lnTo>
                  <a:pt x="665" y="440"/>
                </a:lnTo>
                <a:lnTo>
                  <a:pt x="663" y="440"/>
                </a:lnTo>
                <a:lnTo>
                  <a:pt x="661" y="440"/>
                </a:lnTo>
                <a:lnTo>
                  <a:pt x="659" y="440"/>
                </a:lnTo>
                <a:lnTo>
                  <a:pt x="659" y="442"/>
                </a:lnTo>
                <a:lnTo>
                  <a:pt x="657" y="442"/>
                </a:lnTo>
                <a:lnTo>
                  <a:pt x="655" y="442"/>
                </a:lnTo>
                <a:lnTo>
                  <a:pt x="653" y="442"/>
                </a:lnTo>
                <a:lnTo>
                  <a:pt x="651" y="442"/>
                </a:lnTo>
                <a:lnTo>
                  <a:pt x="649" y="442"/>
                </a:lnTo>
                <a:lnTo>
                  <a:pt x="647" y="442"/>
                </a:lnTo>
                <a:lnTo>
                  <a:pt x="645" y="442"/>
                </a:lnTo>
                <a:lnTo>
                  <a:pt x="643" y="442"/>
                </a:lnTo>
                <a:lnTo>
                  <a:pt x="643" y="444"/>
                </a:lnTo>
                <a:lnTo>
                  <a:pt x="642" y="444"/>
                </a:lnTo>
                <a:lnTo>
                  <a:pt x="640" y="444"/>
                </a:lnTo>
                <a:lnTo>
                  <a:pt x="640" y="446"/>
                </a:lnTo>
                <a:lnTo>
                  <a:pt x="640" y="448"/>
                </a:lnTo>
                <a:lnTo>
                  <a:pt x="640" y="450"/>
                </a:lnTo>
                <a:lnTo>
                  <a:pt x="638" y="450"/>
                </a:lnTo>
                <a:lnTo>
                  <a:pt x="638" y="451"/>
                </a:lnTo>
                <a:lnTo>
                  <a:pt x="638" y="453"/>
                </a:lnTo>
                <a:lnTo>
                  <a:pt x="638" y="455"/>
                </a:lnTo>
                <a:lnTo>
                  <a:pt x="638" y="457"/>
                </a:lnTo>
                <a:lnTo>
                  <a:pt x="638" y="459"/>
                </a:lnTo>
                <a:lnTo>
                  <a:pt x="638" y="461"/>
                </a:lnTo>
                <a:lnTo>
                  <a:pt x="636" y="463"/>
                </a:lnTo>
                <a:lnTo>
                  <a:pt x="636" y="465"/>
                </a:lnTo>
                <a:lnTo>
                  <a:pt x="634" y="467"/>
                </a:lnTo>
                <a:lnTo>
                  <a:pt x="634" y="469"/>
                </a:lnTo>
                <a:lnTo>
                  <a:pt x="632" y="471"/>
                </a:lnTo>
                <a:lnTo>
                  <a:pt x="632" y="473"/>
                </a:lnTo>
                <a:lnTo>
                  <a:pt x="632" y="475"/>
                </a:lnTo>
                <a:lnTo>
                  <a:pt x="632" y="476"/>
                </a:lnTo>
                <a:lnTo>
                  <a:pt x="630" y="478"/>
                </a:lnTo>
                <a:lnTo>
                  <a:pt x="630" y="480"/>
                </a:lnTo>
                <a:lnTo>
                  <a:pt x="630" y="482"/>
                </a:lnTo>
                <a:lnTo>
                  <a:pt x="630" y="484"/>
                </a:lnTo>
                <a:lnTo>
                  <a:pt x="632" y="484"/>
                </a:lnTo>
                <a:lnTo>
                  <a:pt x="632" y="486"/>
                </a:lnTo>
                <a:lnTo>
                  <a:pt x="632" y="488"/>
                </a:lnTo>
                <a:lnTo>
                  <a:pt x="632" y="490"/>
                </a:lnTo>
                <a:lnTo>
                  <a:pt x="634" y="490"/>
                </a:lnTo>
                <a:lnTo>
                  <a:pt x="634" y="492"/>
                </a:lnTo>
                <a:lnTo>
                  <a:pt x="636" y="492"/>
                </a:lnTo>
                <a:lnTo>
                  <a:pt x="636" y="494"/>
                </a:lnTo>
                <a:lnTo>
                  <a:pt x="638" y="494"/>
                </a:lnTo>
                <a:lnTo>
                  <a:pt x="638" y="496"/>
                </a:lnTo>
                <a:lnTo>
                  <a:pt x="640" y="496"/>
                </a:lnTo>
                <a:lnTo>
                  <a:pt x="640" y="498"/>
                </a:lnTo>
                <a:lnTo>
                  <a:pt x="642" y="498"/>
                </a:lnTo>
                <a:lnTo>
                  <a:pt x="643" y="498"/>
                </a:lnTo>
                <a:lnTo>
                  <a:pt x="643" y="499"/>
                </a:lnTo>
                <a:lnTo>
                  <a:pt x="643" y="501"/>
                </a:lnTo>
                <a:lnTo>
                  <a:pt x="643" y="503"/>
                </a:lnTo>
                <a:lnTo>
                  <a:pt x="645" y="507"/>
                </a:lnTo>
                <a:lnTo>
                  <a:pt x="645" y="509"/>
                </a:lnTo>
                <a:lnTo>
                  <a:pt x="647" y="511"/>
                </a:lnTo>
                <a:lnTo>
                  <a:pt x="647" y="513"/>
                </a:lnTo>
                <a:lnTo>
                  <a:pt x="647" y="517"/>
                </a:lnTo>
                <a:lnTo>
                  <a:pt x="647" y="519"/>
                </a:lnTo>
                <a:lnTo>
                  <a:pt x="647" y="521"/>
                </a:lnTo>
                <a:lnTo>
                  <a:pt x="647" y="523"/>
                </a:lnTo>
                <a:lnTo>
                  <a:pt x="647" y="524"/>
                </a:lnTo>
                <a:lnTo>
                  <a:pt x="647" y="526"/>
                </a:lnTo>
                <a:lnTo>
                  <a:pt x="649" y="530"/>
                </a:lnTo>
                <a:lnTo>
                  <a:pt x="649" y="532"/>
                </a:lnTo>
                <a:lnTo>
                  <a:pt x="651" y="534"/>
                </a:lnTo>
                <a:lnTo>
                  <a:pt x="651" y="538"/>
                </a:lnTo>
                <a:lnTo>
                  <a:pt x="651" y="540"/>
                </a:lnTo>
                <a:lnTo>
                  <a:pt x="651" y="542"/>
                </a:lnTo>
                <a:lnTo>
                  <a:pt x="651" y="544"/>
                </a:lnTo>
                <a:lnTo>
                  <a:pt x="651" y="546"/>
                </a:lnTo>
                <a:lnTo>
                  <a:pt x="653" y="549"/>
                </a:lnTo>
                <a:lnTo>
                  <a:pt x="653" y="551"/>
                </a:lnTo>
                <a:lnTo>
                  <a:pt x="655" y="553"/>
                </a:lnTo>
                <a:lnTo>
                  <a:pt x="655" y="555"/>
                </a:lnTo>
                <a:lnTo>
                  <a:pt x="653" y="555"/>
                </a:lnTo>
                <a:lnTo>
                  <a:pt x="653" y="557"/>
                </a:lnTo>
                <a:lnTo>
                  <a:pt x="651" y="557"/>
                </a:lnTo>
                <a:lnTo>
                  <a:pt x="651" y="559"/>
                </a:lnTo>
                <a:lnTo>
                  <a:pt x="649" y="559"/>
                </a:lnTo>
                <a:lnTo>
                  <a:pt x="647" y="561"/>
                </a:lnTo>
                <a:lnTo>
                  <a:pt x="645" y="563"/>
                </a:lnTo>
                <a:lnTo>
                  <a:pt x="643" y="563"/>
                </a:lnTo>
                <a:lnTo>
                  <a:pt x="642" y="563"/>
                </a:lnTo>
                <a:lnTo>
                  <a:pt x="640" y="563"/>
                </a:lnTo>
                <a:lnTo>
                  <a:pt x="638" y="561"/>
                </a:lnTo>
                <a:lnTo>
                  <a:pt x="636" y="563"/>
                </a:lnTo>
                <a:lnTo>
                  <a:pt x="634" y="563"/>
                </a:lnTo>
                <a:lnTo>
                  <a:pt x="632" y="563"/>
                </a:lnTo>
                <a:lnTo>
                  <a:pt x="632" y="565"/>
                </a:lnTo>
                <a:lnTo>
                  <a:pt x="632" y="567"/>
                </a:lnTo>
                <a:lnTo>
                  <a:pt x="632" y="569"/>
                </a:lnTo>
                <a:lnTo>
                  <a:pt x="634" y="569"/>
                </a:lnTo>
                <a:lnTo>
                  <a:pt x="634" y="571"/>
                </a:lnTo>
                <a:lnTo>
                  <a:pt x="636" y="571"/>
                </a:lnTo>
                <a:lnTo>
                  <a:pt x="634" y="572"/>
                </a:lnTo>
                <a:lnTo>
                  <a:pt x="632" y="572"/>
                </a:lnTo>
                <a:lnTo>
                  <a:pt x="630" y="572"/>
                </a:lnTo>
                <a:lnTo>
                  <a:pt x="628" y="574"/>
                </a:lnTo>
                <a:lnTo>
                  <a:pt x="626" y="574"/>
                </a:lnTo>
                <a:lnTo>
                  <a:pt x="624" y="574"/>
                </a:lnTo>
                <a:lnTo>
                  <a:pt x="624" y="576"/>
                </a:lnTo>
                <a:lnTo>
                  <a:pt x="622" y="576"/>
                </a:lnTo>
                <a:lnTo>
                  <a:pt x="622" y="578"/>
                </a:lnTo>
                <a:lnTo>
                  <a:pt x="622" y="580"/>
                </a:lnTo>
                <a:lnTo>
                  <a:pt x="622" y="582"/>
                </a:lnTo>
                <a:lnTo>
                  <a:pt x="620" y="582"/>
                </a:lnTo>
                <a:lnTo>
                  <a:pt x="619" y="582"/>
                </a:lnTo>
                <a:lnTo>
                  <a:pt x="619" y="584"/>
                </a:lnTo>
                <a:lnTo>
                  <a:pt x="617" y="584"/>
                </a:lnTo>
                <a:lnTo>
                  <a:pt x="617" y="586"/>
                </a:lnTo>
                <a:lnTo>
                  <a:pt x="615" y="586"/>
                </a:lnTo>
                <a:lnTo>
                  <a:pt x="613" y="586"/>
                </a:lnTo>
                <a:lnTo>
                  <a:pt x="611" y="586"/>
                </a:lnTo>
                <a:lnTo>
                  <a:pt x="609" y="586"/>
                </a:lnTo>
                <a:lnTo>
                  <a:pt x="607" y="588"/>
                </a:lnTo>
                <a:lnTo>
                  <a:pt x="605" y="588"/>
                </a:lnTo>
                <a:lnTo>
                  <a:pt x="605" y="590"/>
                </a:lnTo>
                <a:lnTo>
                  <a:pt x="603" y="590"/>
                </a:lnTo>
                <a:lnTo>
                  <a:pt x="601" y="590"/>
                </a:lnTo>
                <a:lnTo>
                  <a:pt x="601" y="592"/>
                </a:lnTo>
                <a:lnTo>
                  <a:pt x="599" y="592"/>
                </a:lnTo>
                <a:lnTo>
                  <a:pt x="597" y="592"/>
                </a:lnTo>
                <a:lnTo>
                  <a:pt x="595" y="592"/>
                </a:lnTo>
                <a:lnTo>
                  <a:pt x="594" y="592"/>
                </a:lnTo>
                <a:lnTo>
                  <a:pt x="592" y="592"/>
                </a:lnTo>
                <a:lnTo>
                  <a:pt x="590" y="592"/>
                </a:lnTo>
                <a:lnTo>
                  <a:pt x="588" y="592"/>
                </a:lnTo>
                <a:lnTo>
                  <a:pt x="586" y="592"/>
                </a:lnTo>
                <a:lnTo>
                  <a:pt x="584" y="592"/>
                </a:lnTo>
                <a:lnTo>
                  <a:pt x="582" y="592"/>
                </a:lnTo>
                <a:lnTo>
                  <a:pt x="580" y="590"/>
                </a:lnTo>
                <a:lnTo>
                  <a:pt x="578" y="590"/>
                </a:lnTo>
                <a:lnTo>
                  <a:pt x="576" y="590"/>
                </a:lnTo>
                <a:lnTo>
                  <a:pt x="574" y="590"/>
                </a:lnTo>
                <a:lnTo>
                  <a:pt x="572" y="590"/>
                </a:lnTo>
                <a:lnTo>
                  <a:pt x="572" y="592"/>
                </a:lnTo>
                <a:lnTo>
                  <a:pt x="571" y="592"/>
                </a:lnTo>
                <a:lnTo>
                  <a:pt x="569" y="592"/>
                </a:lnTo>
                <a:lnTo>
                  <a:pt x="569" y="594"/>
                </a:lnTo>
                <a:lnTo>
                  <a:pt x="567" y="594"/>
                </a:lnTo>
                <a:lnTo>
                  <a:pt x="565" y="594"/>
                </a:lnTo>
                <a:lnTo>
                  <a:pt x="563" y="594"/>
                </a:lnTo>
                <a:lnTo>
                  <a:pt x="563" y="596"/>
                </a:lnTo>
                <a:lnTo>
                  <a:pt x="561" y="596"/>
                </a:lnTo>
                <a:lnTo>
                  <a:pt x="559" y="596"/>
                </a:lnTo>
                <a:lnTo>
                  <a:pt x="559" y="597"/>
                </a:lnTo>
                <a:lnTo>
                  <a:pt x="557" y="597"/>
                </a:lnTo>
                <a:lnTo>
                  <a:pt x="555" y="599"/>
                </a:lnTo>
                <a:lnTo>
                  <a:pt x="553" y="599"/>
                </a:lnTo>
                <a:lnTo>
                  <a:pt x="553" y="601"/>
                </a:lnTo>
                <a:lnTo>
                  <a:pt x="551" y="601"/>
                </a:lnTo>
                <a:lnTo>
                  <a:pt x="549" y="601"/>
                </a:lnTo>
                <a:lnTo>
                  <a:pt x="547" y="601"/>
                </a:lnTo>
                <a:lnTo>
                  <a:pt x="546" y="599"/>
                </a:lnTo>
                <a:lnTo>
                  <a:pt x="546" y="597"/>
                </a:lnTo>
                <a:lnTo>
                  <a:pt x="546" y="596"/>
                </a:lnTo>
                <a:lnTo>
                  <a:pt x="544" y="596"/>
                </a:lnTo>
                <a:lnTo>
                  <a:pt x="542" y="596"/>
                </a:lnTo>
                <a:lnTo>
                  <a:pt x="540" y="596"/>
                </a:lnTo>
                <a:lnTo>
                  <a:pt x="538" y="596"/>
                </a:lnTo>
                <a:lnTo>
                  <a:pt x="536" y="596"/>
                </a:lnTo>
                <a:lnTo>
                  <a:pt x="534" y="596"/>
                </a:lnTo>
                <a:lnTo>
                  <a:pt x="534" y="594"/>
                </a:lnTo>
                <a:lnTo>
                  <a:pt x="532" y="594"/>
                </a:lnTo>
                <a:lnTo>
                  <a:pt x="530" y="594"/>
                </a:lnTo>
                <a:lnTo>
                  <a:pt x="528" y="594"/>
                </a:lnTo>
                <a:lnTo>
                  <a:pt x="526" y="594"/>
                </a:lnTo>
                <a:lnTo>
                  <a:pt x="526" y="588"/>
                </a:lnTo>
                <a:lnTo>
                  <a:pt x="526" y="584"/>
                </a:lnTo>
                <a:lnTo>
                  <a:pt x="523" y="582"/>
                </a:lnTo>
                <a:lnTo>
                  <a:pt x="521" y="578"/>
                </a:lnTo>
                <a:lnTo>
                  <a:pt x="523" y="574"/>
                </a:lnTo>
                <a:lnTo>
                  <a:pt x="521" y="567"/>
                </a:lnTo>
                <a:lnTo>
                  <a:pt x="519" y="567"/>
                </a:lnTo>
                <a:lnTo>
                  <a:pt x="519" y="565"/>
                </a:lnTo>
                <a:lnTo>
                  <a:pt x="517" y="565"/>
                </a:lnTo>
                <a:lnTo>
                  <a:pt x="517" y="563"/>
                </a:lnTo>
                <a:lnTo>
                  <a:pt x="519" y="563"/>
                </a:lnTo>
                <a:lnTo>
                  <a:pt x="519" y="561"/>
                </a:lnTo>
                <a:lnTo>
                  <a:pt x="519" y="559"/>
                </a:lnTo>
                <a:lnTo>
                  <a:pt x="517" y="559"/>
                </a:lnTo>
                <a:lnTo>
                  <a:pt x="515" y="559"/>
                </a:lnTo>
                <a:lnTo>
                  <a:pt x="513" y="559"/>
                </a:lnTo>
                <a:lnTo>
                  <a:pt x="513" y="561"/>
                </a:lnTo>
                <a:lnTo>
                  <a:pt x="511" y="561"/>
                </a:lnTo>
                <a:lnTo>
                  <a:pt x="509" y="563"/>
                </a:lnTo>
                <a:lnTo>
                  <a:pt x="507" y="563"/>
                </a:lnTo>
                <a:lnTo>
                  <a:pt x="507" y="565"/>
                </a:lnTo>
                <a:lnTo>
                  <a:pt x="505" y="565"/>
                </a:lnTo>
                <a:lnTo>
                  <a:pt x="505" y="567"/>
                </a:lnTo>
                <a:lnTo>
                  <a:pt x="503" y="567"/>
                </a:lnTo>
                <a:lnTo>
                  <a:pt x="503" y="569"/>
                </a:lnTo>
                <a:lnTo>
                  <a:pt x="501" y="569"/>
                </a:lnTo>
                <a:lnTo>
                  <a:pt x="501" y="571"/>
                </a:lnTo>
                <a:lnTo>
                  <a:pt x="499" y="571"/>
                </a:lnTo>
                <a:lnTo>
                  <a:pt x="499" y="572"/>
                </a:lnTo>
                <a:lnTo>
                  <a:pt x="498" y="572"/>
                </a:lnTo>
                <a:lnTo>
                  <a:pt x="496" y="574"/>
                </a:lnTo>
                <a:lnTo>
                  <a:pt x="494" y="572"/>
                </a:lnTo>
                <a:lnTo>
                  <a:pt x="492" y="572"/>
                </a:lnTo>
                <a:lnTo>
                  <a:pt x="490" y="572"/>
                </a:lnTo>
                <a:lnTo>
                  <a:pt x="488" y="572"/>
                </a:lnTo>
                <a:lnTo>
                  <a:pt x="486" y="571"/>
                </a:lnTo>
                <a:lnTo>
                  <a:pt x="484" y="571"/>
                </a:lnTo>
                <a:lnTo>
                  <a:pt x="484" y="569"/>
                </a:lnTo>
                <a:lnTo>
                  <a:pt x="484" y="567"/>
                </a:lnTo>
                <a:lnTo>
                  <a:pt x="484" y="565"/>
                </a:lnTo>
                <a:lnTo>
                  <a:pt x="486" y="565"/>
                </a:lnTo>
                <a:lnTo>
                  <a:pt x="486" y="563"/>
                </a:lnTo>
                <a:lnTo>
                  <a:pt x="488" y="563"/>
                </a:lnTo>
                <a:lnTo>
                  <a:pt x="488" y="561"/>
                </a:lnTo>
                <a:lnTo>
                  <a:pt x="488" y="559"/>
                </a:lnTo>
                <a:lnTo>
                  <a:pt x="486" y="557"/>
                </a:lnTo>
                <a:lnTo>
                  <a:pt x="484" y="557"/>
                </a:lnTo>
                <a:lnTo>
                  <a:pt x="482" y="557"/>
                </a:lnTo>
                <a:lnTo>
                  <a:pt x="480" y="557"/>
                </a:lnTo>
                <a:lnTo>
                  <a:pt x="478" y="559"/>
                </a:lnTo>
                <a:lnTo>
                  <a:pt x="476" y="559"/>
                </a:lnTo>
                <a:lnTo>
                  <a:pt x="475" y="559"/>
                </a:lnTo>
                <a:lnTo>
                  <a:pt x="473" y="559"/>
                </a:lnTo>
                <a:lnTo>
                  <a:pt x="473" y="557"/>
                </a:lnTo>
                <a:lnTo>
                  <a:pt x="471" y="557"/>
                </a:lnTo>
                <a:lnTo>
                  <a:pt x="471" y="555"/>
                </a:lnTo>
                <a:lnTo>
                  <a:pt x="471" y="553"/>
                </a:lnTo>
                <a:lnTo>
                  <a:pt x="469" y="553"/>
                </a:lnTo>
                <a:lnTo>
                  <a:pt x="469" y="551"/>
                </a:lnTo>
                <a:lnTo>
                  <a:pt x="469" y="549"/>
                </a:lnTo>
                <a:lnTo>
                  <a:pt x="467" y="549"/>
                </a:lnTo>
                <a:lnTo>
                  <a:pt x="467" y="548"/>
                </a:lnTo>
                <a:lnTo>
                  <a:pt x="465" y="548"/>
                </a:lnTo>
                <a:lnTo>
                  <a:pt x="463" y="548"/>
                </a:lnTo>
                <a:lnTo>
                  <a:pt x="461" y="548"/>
                </a:lnTo>
                <a:lnTo>
                  <a:pt x="459" y="548"/>
                </a:lnTo>
                <a:lnTo>
                  <a:pt x="455" y="542"/>
                </a:lnTo>
                <a:lnTo>
                  <a:pt x="451" y="544"/>
                </a:lnTo>
                <a:lnTo>
                  <a:pt x="450" y="544"/>
                </a:lnTo>
                <a:lnTo>
                  <a:pt x="448" y="546"/>
                </a:lnTo>
                <a:lnTo>
                  <a:pt x="446" y="546"/>
                </a:lnTo>
                <a:lnTo>
                  <a:pt x="444" y="546"/>
                </a:lnTo>
                <a:lnTo>
                  <a:pt x="444" y="548"/>
                </a:lnTo>
                <a:lnTo>
                  <a:pt x="442" y="549"/>
                </a:lnTo>
                <a:lnTo>
                  <a:pt x="440" y="551"/>
                </a:lnTo>
                <a:lnTo>
                  <a:pt x="438" y="553"/>
                </a:lnTo>
                <a:lnTo>
                  <a:pt x="436" y="553"/>
                </a:lnTo>
                <a:lnTo>
                  <a:pt x="434" y="555"/>
                </a:lnTo>
                <a:lnTo>
                  <a:pt x="432" y="555"/>
                </a:lnTo>
                <a:lnTo>
                  <a:pt x="430" y="555"/>
                </a:lnTo>
                <a:lnTo>
                  <a:pt x="428" y="555"/>
                </a:lnTo>
                <a:lnTo>
                  <a:pt x="428" y="557"/>
                </a:lnTo>
                <a:lnTo>
                  <a:pt x="427" y="557"/>
                </a:lnTo>
                <a:lnTo>
                  <a:pt x="425" y="557"/>
                </a:lnTo>
                <a:lnTo>
                  <a:pt x="423" y="557"/>
                </a:lnTo>
                <a:lnTo>
                  <a:pt x="421" y="557"/>
                </a:lnTo>
                <a:lnTo>
                  <a:pt x="419" y="557"/>
                </a:lnTo>
                <a:lnTo>
                  <a:pt x="417" y="559"/>
                </a:lnTo>
                <a:lnTo>
                  <a:pt x="415" y="559"/>
                </a:lnTo>
                <a:lnTo>
                  <a:pt x="413" y="561"/>
                </a:lnTo>
                <a:lnTo>
                  <a:pt x="411" y="563"/>
                </a:lnTo>
                <a:lnTo>
                  <a:pt x="411" y="565"/>
                </a:lnTo>
                <a:lnTo>
                  <a:pt x="411" y="567"/>
                </a:lnTo>
                <a:lnTo>
                  <a:pt x="411" y="571"/>
                </a:lnTo>
                <a:lnTo>
                  <a:pt x="413" y="572"/>
                </a:lnTo>
                <a:lnTo>
                  <a:pt x="413" y="574"/>
                </a:lnTo>
                <a:lnTo>
                  <a:pt x="413" y="576"/>
                </a:lnTo>
                <a:lnTo>
                  <a:pt x="413" y="578"/>
                </a:lnTo>
                <a:lnTo>
                  <a:pt x="413" y="580"/>
                </a:lnTo>
                <a:lnTo>
                  <a:pt x="413" y="582"/>
                </a:lnTo>
                <a:lnTo>
                  <a:pt x="413" y="584"/>
                </a:lnTo>
                <a:lnTo>
                  <a:pt x="413" y="586"/>
                </a:lnTo>
                <a:lnTo>
                  <a:pt x="413" y="588"/>
                </a:lnTo>
                <a:lnTo>
                  <a:pt x="413" y="590"/>
                </a:lnTo>
                <a:lnTo>
                  <a:pt x="415" y="590"/>
                </a:lnTo>
                <a:lnTo>
                  <a:pt x="415" y="592"/>
                </a:lnTo>
                <a:lnTo>
                  <a:pt x="413" y="592"/>
                </a:lnTo>
                <a:lnTo>
                  <a:pt x="411" y="592"/>
                </a:lnTo>
                <a:lnTo>
                  <a:pt x="409" y="592"/>
                </a:lnTo>
                <a:lnTo>
                  <a:pt x="407" y="592"/>
                </a:lnTo>
                <a:lnTo>
                  <a:pt x="405" y="592"/>
                </a:lnTo>
                <a:lnTo>
                  <a:pt x="403" y="594"/>
                </a:lnTo>
                <a:lnTo>
                  <a:pt x="402" y="592"/>
                </a:lnTo>
                <a:lnTo>
                  <a:pt x="400" y="592"/>
                </a:lnTo>
                <a:lnTo>
                  <a:pt x="398" y="592"/>
                </a:lnTo>
                <a:lnTo>
                  <a:pt x="396" y="592"/>
                </a:lnTo>
                <a:lnTo>
                  <a:pt x="394" y="592"/>
                </a:lnTo>
                <a:lnTo>
                  <a:pt x="392" y="592"/>
                </a:lnTo>
                <a:lnTo>
                  <a:pt x="390" y="592"/>
                </a:lnTo>
                <a:lnTo>
                  <a:pt x="390" y="590"/>
                </a:lnTo>
                <a:lnTo>
                  <a:pt x="388" y="590"/>
                </a:lnTo>
                <a:lnTo>
                  <a:pt x="386" y="590"/>
                </a:lnTo>
                <a:lnTo>
                  <a:pt x="384" y="588"/>
                </a:lnTo>
                <a:lnTo>
                  <a:pt x="384" y="590"/>
                </a:lnTo>
                <a:lnTo>
                  <a:pt x="382" y="590"/>
                </a:lnTo>
                <a:lnTo>
                  <a:pt x="382" y="592"/>
                </a:lnTo>
                <a:lnTo>
                  <a:pt x="382" y="594"/>
                </a:lnTo>
                <a:lnTo>
                  <a:pt x="380" y="594"/>
                </a:lnTo>
                <a:lnTo>
                  <a:pt x="379" y="594"/>
                </a:lnTo>
                <a:lnTo>
                  <a:pt x="377" y="596"/>
                </a:lnTo>
                <a:lnTo>
                  <a:pt x="375" y="596"/>
                </a:lnTo>
                <a:lnTo>
                  <a:pt x="373" y="597"/>
                </a:lnTo>
                <a:lnTo>
                  <a:pt x="373" y="599"/>
                </a:lnTo>
                <a:lnTo>
                  <a:pt x="371" y="601"/>
                </a:lnTo>
                <a:lnTo>
                  <a:pt x="371" y="603"/>
                </a:lnTo>
                <a:lnTo>
                  <a:pt x="369" y="603"/>
                </a:lnTo>
                <a:lnTo>
                  <a:pt x="369" y="605"/>
                </a:lnTo>
                <a:lnTo>
                  <a:pt x="369" y="607"/>
                </a:lnTo>
                <a:lnTo>
                  <a:pt x="369" y="609"/>
                </a:lnTo>
                <a:lnTo>
                  <a:pt x="367" y="609"/>
                </a:lnTo>
                <a:lnTo>
                  <a:pt x="367" y="611"/>
                </a:lnTo>
                <a:lnTo>
                  <a:pt x="365" y="611"/>
                </a:lnTo>
                <a:lnTo>
                  <a:pt x="365" y="613"/>
                </a:lnTo>
                <a:lnTo>
                  <a:pt x="363" y="613"/>
                </a:lnTo>
                <a:lnTo>
                  <a:pt x="363" y="615"/>
                </a:lnTo>
                <a:lnTo>
                  <a:pt x="363" y="617"/>
                </a:lnTo>
                <a:lnTo>
                  <a:pt x="363" y="619"/>
                </a:lnTo>
                <a:lnTo>
                  <a:pt x="363" y="620"/>
                </a:lnTo>
                <a:lnTo>
                  <a:pt x="363" y="622"/>
                </a:lnTo>
                <a:lnTo>
                  <a:pt x="363" y="624"/>
                </a:lnTo>
                <a:lnTo>
                  <a:pt x="365" y="626"/>
                </a:lnTo>
                <a:lnTo>
                  <a:pt x="363" y="628"/>
                </a:lnTo>
                <a:lnTo>
                  <a:pt x="361" y="630"/>
                </a:lnTo>
                <a:lnTo>
                  <a:pt x="359" y="630"/>
                </a:lnTo>
                <a:lnTo>
                  <a:pt x="359" y="632"/>
                </a:lnTo>
                <a:lnTo>
                  <a:pt x="359" y="634"/>
                </a:lnTo>
                <a:lnTo>
                  <a:pt x="359" y="636"/>
                </a:lnTo>
                <a:lnTo>
                  <a:pt x="361" y="638"/>
                </a:lnTo>
                <a:lnTo>
                  <a:pt x="359" y="638"/>
                </a:lnTo>
                <a:lnTo>
                  <a:pt x="359" y="640"/>
                </a:lnTo>
                <a:lnTo>
                  <a:pt x="359" y="642"/>
                </a:lnTo>
                <a:lnTo>
                  <a:pt x="357" y="642"/>
                </a:lnTo>
                <a:lnTo>
                  <a:pt x="355" y="644"/>
                </a:lnTo>
                <a:lnTo>
                  <a:pt x="354" y="644"/>
                </a:lnTo>
                <a:lnTo>
                  <a:pt x="354" y="645"/>
                </a:lnTo>
                <a:lnTo>
                  <a:pt x="352" y="645"/>
                </a:lnTo>
                <a:lnTo>
                  <a:pt x="350" y="647"/>
                </a:lnTo>
                <a:lnTo>
                  <a:pt x="350" y="649"/>
                </a:lnTo>
                <a:lnTo>
                  <a:pt x="350" y="651"/>
                </a:lnTo>
                <a:lnTo>
                  <a:pt x="348" y="651"/>
                </a:lnTo>
                <a:lnTo>
                  <a:pt x="348" y="653"/>
                </a:lnTo>
                <a:lnTo>
                  <a:pt x="346" y="653"/>
                </a:lnTo>
                <a:lnTo>
                  <a:pt x="344" y="655"/>
                </a:lnTo>
                <a:lnTo>
                  <a:pt x="344" y="657"/>
                </a:lnTo>
                <a:lnTo>
                  <a:pt x="344" y="659"/>
                </a:lnTo>
                <a:lnTo>
                  <a:pt x="342" y="661"/>
                </a:lnTo>
                <a:lnTo>
                  <a:pt x="342" y="663"/>
                </a:lnTo>
                <a:lnTo>
                  <a:pt x="340" y="663"/>
                </a:lnTo>
                <a:lnTo>
                  <a:pt x="338" y="665"/>
                </a:lnTo>
                <a:lnTo>
                  <a:pt x="336" y="665"/>
                </a:lnTo>
                <a:lnTo>
                  <a:pt x="334" y="665"/>
                </a:lnTo>
                <a:lnTo>
                  <a:pt x="332" y="665"/>
                </a:lnTo>
                <a:lnTo>
                  <a:pt x="331" y="665"/>
                </a:lnTo>
                <a:lnTo>
                  <a:pt x="329" y="667"/>
                </a:lnTo>
                <a:lnTo>
                  <a:pt x="327" y="667"/>
                </a:lnTo>
                <a:lnTo>
                  <a:pt x="325" y="667"/>
                </a:lnTo>
                <a:lnTo>
                  <a:pt x="323" y="669"/>
                </a:lnTo>
                <a:lnTo>
                  <a:pt x="321" y="669"/>
                </a:lnTo>
                <a:lnTo>
                  <a:pt x="319" y="670"/>
                </a:lnTo>
                <a:lnTo>
                  <a:pt x="317" y="670"/>
                </a:lnTo>
                <a:lnTo>
                  <a:pt x="315" y="670"/>
                </a:lnTo>
                <a:lnTo>
                  <a:pt x="315" y="672"/>
                </a:lnTo>
                <a:lnTo>
                  <a:pt x="313" y="672"/>
                </a:lnTo>
                <a:lnTo>
                  <a:pt x="313" y="674"/>
                </a:lnTo>
                <a:lnTo>
                  <a:pt x="311" y="674"/>
                </a:lnTo>
                <a:lnTo>
                  <a:pt x="311" y="676"/>
                </a:lnTo>
                <a:lnTo>
                  <a:pt x="313" y="676"/>
                </a:lnTo>
                <a:lnTo>
                  <a:pt x="313" y="678"/>
                </a:lnTo>
                <a:lnTo>
                  <a:pt x="313" y="680"/>
                </a:lnTo>
                <a:lnTo>
                  <a:pt x="313" y="682"/>
                </a:lnTo>
                <a:lnTo>
                  <a:pt x="313" y="684"/>
                </a:lnTo>
                <a:lnTo>
                  <a:pt x="311" y="684"/>
                </a:lnTo>
                <a:lnTo>
                  <a:pt x="311" y="686"/>
                </a:lnTo>
                <a:lnTo>
                  <a:pt x="309" y="686"/>
                </a:lnTo>
                <a:lnTo>
                  <a:pt x="309" y="688"/>
                </a:lnTo>
                <a:lnTo>
                  <a:pt x="309" y="690"/>
                </a:lnTo>
                <a:lnTo>
                  <a:pt x="309" y="692"/>
                </a:lnTo>
                <a:lnTo>
                  <a:pt x="311" y="693"/>
                </a:lnTo>
                <a:lnTo>
                  <a:pt x="313" y="693"/>
                </a:lnTo>
                <a:lnTo>
                  <a:pt x="311" y="695"/>
                </a:lnTo>
                <a:lnTo>
                  <a:pt x="313" y="695"/>
                </a:lnTo>
                <a:lnTo>
                  <a:pt x="313" y="697"/>
                </a:lnTo>
                <a:lnTo>
                  <a:pt x="315" y="697"/>
                </a:lnTo>
                <a:lnTo>
                  <a:pt x="317" y="699"/>
                </a:lnTo>
                <a:lnTo>
                  <a:pt x="319" y="701"/>
                </a:lnTo>
                <a:lnTo>
                  <a:pt x="319" y="703"/>
                </a:lnTo>
                <a:lnTo>
                  <a:pt x="319" y="705"/>
                </a:lnTo>
                <a:lnTo>
                  <a:pt x="319" y="707"/>
                </a:lnTo>
                <a:lnTo>
                  <a:pt x="319" y="709"/>
                </a:lnTo>
                <a:lnTo>
                  <a:pt x="319" y="711"/>
                </a:lnTo>
                <a:lnTo>
                  <a:pt x="317" y="713"/>
                </a:lnTo>
                <a:lnTo>
                  <a:pt x="315" y="715"/>
                </a:lnTo>
                <a:lnTo>
                  <a:pt x="315" y="717"/>
                </a:lnTo>
                <a:lnTo>
                  <a:pt x="313" y="717"/>
                </a:lnTo>
                <a:lnTo>
                  <a:pt x="311" y="718"/>
                </a:lnTo>
                <a:lnTo>
                  <a:pt x="309" y="720"/>
                </a:lnTo>
                <a:lnTo>
                  <a:pt x="311" y="722"/>
                </a:lnTo>
                <a:lnTo>
                  <a:pt x="311" y="724"/>
                </a:lnTo>
                <a:lnTo>
                  <a:pt x="311" y="726"/>
                </a:lnTo>
                <a:lnTo>
                  <a:pt x="311" y="728"/>
                </a:lnTo>
                <a:lnTo>
                  <a:pt x="309" y="728"/>
                </a:lnTo>
                <a:lnTo>
                  <a:pt x="309" y="726"/>
                </a:lnTo>
                <a:lnTo>
                  <a:pt x="307" y="726"/>
                </a:lnTo>
                <a:lnTo>
                  <a:pt x="306" y="726"/>
                </a:lnTo>
                <a:lnTo>
                  <a:pt x="304" y="726"/>
                </a:lnTo>
                <a:lnTo>
                  <a:pt x="302" y="724"/>
                </a:lnTo>
                <a:lnTo>
                  <a:pt x="300" y="724"/>
                </a:lnTo>
                <a:lnTo>
                  <a:pt x="298" y="724"/>
                </a:lnTo>
                <a:lnTo>
                  <a:pt x="298" y="722"/>
                </a:lnTo>
                <a:lnTo>
                  <a:pt x="296" y="722"/>
                </a:lnTo>
                <a:lnTo>
                  <a:pt x="294" y="720"/>
                </a:lnTo>
                <a:lnTo>
                  <a:pt x="292" y="718"/>
                </a:lnTo>
                <a:lnTo>
                  <a:pt x="292" y="717"/>
                </a:lnTo>
                <a:lnTo>
                  <a:pt x="290" y="717"/>
                </a:lnTo>
                <a:lnTo>
                  <a:pt x="290" y="715"/>
                </a:lnTo>
                <a:lnTo>
                  <a:pt x="288" y="713"/>
                </a:lnTo>
                <a:lnTo>
                  <a:pt x="288" y="711"/>
                </a:lnTo>
                <a:lnTo>
                  <a:pt x="288" y="709"/>
                </a:lnTo>
                <a:lnTo>
                  <a:pt x="286" y="707"/>
                </a:lnTo>
                <a:lnTo>
                  <a:pt x="286" y="705"/>
                </a:lnTo>
                <a:lnTo>
                  <a:pt x="286" y="703"/>
                </a:lnTo>
                <a:lnTo>
                  <a:pt x="286" y="701"/>
                </a:lnTo>
                <a:lnTo>
                  <a:pt x="284" y="701"/>
                </a:lnTo>
                <a:lnTo>
                  <a:pt x="284" y="699"/>
                </a:lnTo>
                <a:lnTo>
                  <a:pt x="282" y="699"/>
                </a:lnTo>
                <a:lnTo>
                  <a:pt x="281" y="699"/>
                </a:lnTo>
                <a:lnTo>
                  <a:pt x="281" y="697"/>
                </a:lnTo>
                <a:lnTo>
                  <a:pt x="279" y="697"/>
                </a:lnTo>
                <a:lnTo>
                  <a:pt x="277" y="697"/>
                </a:lnTo>
                <a:lnTo>
                  <a:pt x="275" y="697"/>
                </a:lnTo>
                <a:lnTo>
                  <a:pt x="275" y="699"/>
                </a:lnTo>
                <a:lnTo>
                  <a:pt x="273" y="699"/>
                </a:lnTo>
                <a:lnTo>
                  <a:pt x="271" y="699"/>
                </a:lnTo>
                <a:lnTo>
                  <a:pt x="271" y="701"/>
                </a:lnTo>
                <a:lnTo>
                  <a:pt x="269" y="701"/>
                </a:lnTo>
                <a:lnTo>
                  <a:pt x="267" y="701"/>
                </a:lnTo>
                <a:lnTo>
                  <a:pt x="265" y="699"/>
                </a:lnTo>
                <a:lnTo>
                  <a:pt x="265" y="697"/>
                </a:lnTo>
                <a:lnTo>
                  <a:pt x="263" y="697"/>
                </a:lnTo>
                <a:lnTo>
                  <a:pt x="263" y="695"/>
                </a:lnTo>
                <a:lnTo>
                  <a:pt x="261" y="695"/>
                </a:lnTo>
                <a:lnTo>
                  <a:pt x="259" y="695"/>
                </a:lnTo>
                <a:lnTo>
                  <a:pt x="258" y="695"/>
                </a:lnTo>
                <a:lnTo>
                  <a:pt x="256" y="695"/>
                </a:lnTo>
                <a:lnTo>
                  <a:pt x="254" y="695"/>
                </a:lnTo>
                <a:lnTo>
                  <a:pt x="252" y="695"/>
                </a:lnTo>
                <a:lnTo>
                  <a:pt x="250" y="695"/>
                </a:lnTo>
                <a:lnTo>
                  <a:pt x="250" y="697"/>
                </a:lnTo>
                <a:lnTo>
                  <a:pt x="248" y="699"/>
                </a:lnTo>
                <a:lnTo>
                  <a:pt x="250" y="699"/>
                </a:lnTo>
                <a:lnTo>
                  <a:pt x="250" y="701"/>
                </a:lnTo>
                <a:lnTo>
                  <a:pt x="250" y="703"/>
                </a:lnTo>
                <a:lnTo>
                  <a:pt x="252" y="705"/>
                </a:lnTo>
                <a:lnTo>
                  <a:pt x="252" y="707"/>
                </a:lnTo>
                <a:lnTo>
                  <a:pt x="254" y="707"/>
                </a:lnTo>
                <a:lnTo>
                  <a:pt x="254" y="709"/>
                </a:lnTo>
                <a:lnTo>
                  <a:pt x="256" y="709"/>
                </a:lnTo>
                <a:lnTo>
                  <a:pt x="256" y="711"/>
                </a:lnTo>
                <a:lnTo>
                  <a:pt x="256" y="713"/>
                </a:lnTo>
                <a:lnTo>
                  <a:pt x="256" y="715"/>
                </a:lnTo>
                <a:lnTo>
                  <a:pt x="256" y="717"/>
                </a:lnTo>
                <a:lnTo>
                  <a:pt x="254" y="718"/>
                </a:lnTo>
                <a:lnTo>
                  <a:pt x="254" y="720"/>
                </a:lnTo>
                <a:lnTo>
                  <a:pt x="254" y="722"/>
                </a:lnTo>
                <a:lnTo>
                  <a:pt x="254" y="724"/>
                </a:lnTo>
                <a:lnTo>
                  <a:pt x="256" y="724"/>
                </a:lnTo>
                <a:lnTo>
                  <a:pt x="258" y="724"/>
                </a:lnTo>
                <a:lnTo>
                  <a:pt x="259" y="724"/>
                </a:lnTo>
                <a:lnTo>
                  <a:pt x="259" y="726"/>
                </a:lnTo>
                <a:lnTo>
                  <a:pt x="261" y="726"/>
                </a:lnTo>
                <a:lnTo>
                  <a:pt x="261" y="728"/>
                </a:lnTo>
                <a:lnTo>
                  <a:pt x="261" y="730"/>
                </a:lnTo>
                <a:lnTo>
                  <a:pt x="261" y="732"/>
                </a:lnTo>
                <a:lnTo>
                  <a:pt x="261" y="734"/>
                </a:lnTo>
                <a:lnTo>
                  <a:pt x="259" y="734"/>
                </a:lnTo>
                <a:lnTo>
                  <a:pt x="259" y="736"/>
                </a:lnTo>
                <a:lnTo>
                  <a:pt x="259" y="738"/>
                </a:lnTo>
                <a:lnTo>
                  <a:pt x="258" y="738"/>
                </a:lnTo>
                <a:lnTo>
                  <a:pt x="256" y="738"/>
                </a:lnTo>
                <a:lnTo>
                  <a:pt x="254" y="738"/>
                </a:lnTo>
                <a:lnTo>
                  <a:pt x="252" y="738"/>
                </a:lnTo>
                <a:lnTo>
                  <a:pt x="250" y="738"/>
                </a:lnTo>
                <a:lnTo>
                  <a:pt x="248" y="740"/>
                </a:lnTo>
                <a:lnTo>
                  <a:pt x="246" y="740"/>
                </a:lnTo>
                <a:lnTo>
                  <a:pt x="244" y="741"/>
                </a:lnTo>
                <a:lnTo>
                  <a:pt x="242" y="743"/>
                </a:lnTo>
                <a:lnTo>
                  <a:pt x="240" y="743"/>
                </a:lnTo>
                <a:lnTo>
                  <a:pt x="238" y="743"/>
                </a:lnTo>
                <a:lnTo>
                  <a:pt x="236" y="743"/>
                </a:lnTo>
                <a:lnTo>
                  <a:pt x="234" y="741"/>
                </a:lnTo>
                <a:lnTo>
                  <a:pt x="233" y="740"/>
                </a:lnTo>
                <a:lnTo>
                  <a:pt x="231" y="740"/>
                </a:lnTo>
                <a:lnTo>
                  <a:pt x="229" y="740"/>
                </a:lnTo>
                <a:lnTo>
                  <a:pt x="227" y="740"/>
                </a:lnTo>
                <a:lnTo>
                  <a:pt x="225" y="740"/>
                </a:lnTo>
                <a:lnTo>
                  <a:pt x="225" y="741"/>
                </a:lnTo>
                <a:lnTo>
                  <a:pt x="223" y="741"/>
                </a:lnTo>
                <a:lnTo>
                  <a:pt x="221" y="741"/>
                </a:lnTo>
                <a:lnTo>
                  <a:pt x="221" y="743"/>
                </a:lnTo>
                <a:lnTo>
                  <a:pt x="219" y="743"/>
                </a:lnTo>
                <a:lnTo>
                  <a:pt x="219" y="745"/>
                </a:lnTo>
                <a:lnTo>
                  <a:pt x="217" y="745"/>
                </a:lnTo>
                <a:lnTo>
                  <a:pt x="215" y="747"/>
                </a:lnTo>
                <a:lnTo>
                  <a:pt x="213" y="747"/>
                </a:lnTo>
                <a:lnTo>
                  <a:pt x="211" y="747"/>
                </a:lnTo>
                <a:lnTo>
                  <a:pt x="211" y="749"/>
                </a:lnTo>
                <a:lnTo>
                  <a:pt x="210" y="749"/>
                </a:lnTo>
                <a:lnTo>
                  <a:pt x="208" y="749"/>
                </a:lnTo>
                <a:lnTo>
                  <a:pt x="208" y="751"/>
                </a:lnTo>
                <a:lnTo>
                  <a:pt x="206" y="751"/>
                </a:lnTo>
                <a:lnTo>
                  <a:pt x="206" y="753"/>
                </a:lnTo>
                <a:lnTo>
                  <a:pt x="204" y="753"/>
                </a:lnTo>
                <a:lnTo>
                  <a:pt x="204" y="755"/>
                </a:lnTo>
                <a:lnTo>
                  <a:pt x="202" y="757"/>
                </a:lnTo>
                <a:lnTo>
                  <a:pt x="202" y="759"/>
                </a:lnTo>
                <a:lnTo>
                  <a:pt x="200" y="761"/>
                </a:lnTo>
                <a:lnTo>
                  <a:pt x="200" y="763"/>
                </a:lnTo>
                <a:lnTo>
                  <a:pt x="200" y="765"/>
                </a:lnTo>
                <a:lnTo>
                  <a:pt x="200" y="766"/>
                </a:lnTo>
                <a:lnTo>
                  <a:pt x="200" y="768"/>
                </a:lnTo>
                <a:lnTo>
                  <a:pt x="200" y="770"/>
                </a:lnTo>
                <a:lnTo>
                  <a:pt x="200" y="772"/>
                </a:lnTo>
                <a:lnTo>
                  <a:pt x="200" y="774"/>
                </a:lnTo>
                <a:lnTo>
                  <a:pt x="200" y="776"/>
                </a:lnTo>
                <a:lnTo>
                  <a:pt x="200" y="778"/>
                </a:lnTo>
                <a:lnTo>
                  <a:pt x="200" y="780"/>
                </a:lnTo>
                <a:lnTo>
                  <a:pt x="198" y="780"/>
                </a:lnTo>
                <a:lnTo>
                  <a:pt x="198" y="782"/>
                </a:lnTo>
                <a:lnTo>
                  <a:pt x="196" y="784"/>
                </a:lnTo>
                <a:lnTo>
                  <a:pt x="196" y="786"/>
                </a:lnTo>
                <a:lnTo>
                  <a:pt x="196" y="788"/>
                </a:lnTo>
                <a:lnTo>
                  <a:pt x="198" y="788"/>
                </a:lnTo>
                <a:lnTo>
                  <a:pt x="198" y="790"/>
                </a:lnTo>
                <a:lnTo>
                  <a:pt x="198" y="791"/>
                </a:lnTo>
                <a:lnTo>
                  <a:pt x="198" y="793"/>
                </a:lnTo>
                <a:lnTo>
                  <a:pt x="200" y="793"/>
                </a:lnTo>
                <a:lnTo>
                  <a:pt x="200" y="795"/>
                </a:lnTo>
                <a:lnTo>
                  <a:pt x="200" y="797"/>
                </a:lnTo>
                <a:lnTo>
                  <a:pt x="202" y="797"/>
                </a:lnTo>
                <a:lnTo>
                  <a:pt x="202" y="799"/>
                </a:lnTo>
                <a:lnTo>
                  <a:pt x="202" y="801"/>
                </a:lnTo>
                <a:lnTo>
                  <a:pt x="204" y="803"/>
                </a:lnTo>
                <a:lnTo>
                  <a:pt x="204" y="805"/>
                </a:lnTo>
                <a:lnTo>
                  <a:pt x="204" y="807"/>
                </a:lnTo>
                <a:lnTo>
                  <a:pt x="204" y="809"/>
                </a:lnTo>
                <a:lnTo>
                  <a:pt x="204" y="811"/>
                </a:lnTo>
                <a:lnTo>
                  <a:pt x="206" y="813"/>
                </a:lnTo>
                <a:lnTo>
                  <a:pt x="206" y="814"/>
                </a:lnTo>
                <a:lnTo>
                  <a:pt x="208" y="816"/>
                </a:lnTo>
                <a:lnTo>
                  <a:pt x="210" y="818"/>
                </a:lnTo>
                <a:lnTo>
                  <a:pt x="211" y="818"/>
                </a:lnTo>
                <a:lnTo>
                  <a:pt x="213" y="818"/>
                </a:lnTo>
                <a:lnTo>
                  <a:pt x="215" y="818"/>
                </a:lnTo>
                <a:lnTo>
                  <a:pt x="217" y="818"/>
                </a:lnTo>
                <a:lnTo>
                  <a:pt x="217" y="816"/>
                </a:lnTo>
                <a:lnTo>
                  <a:pt x="219" y="816"/>
                </a:lnTo>
                <a:lnTo>
                  <a:pt x="221" y="816"/>
                </a:lnTo>
                <a:lnTo>
                  <a:pt x="223" y="816"/>
                </a:lnTo>
                <a:lnTo>
                  <a:pt x="223" y="818"/>
                </a:lnTo>
                <a:lnTo>
                  <a:pt x="225" y="818"/>
                </a:lnTo>
                <a:lnTo>
                  <a:pt x="225" y="820"/>
                </a:lnTo>
                <a:lnTo>
                  <a:pt x="227" y="820"/>
                </a:lnTo>
                <a:lnTo>
                  <a:pt x="227" y="822"/>
                </a:lnTo>
                <a:lnTo>
                  <a:pt x="227" y="824"/>
                </a:lnTo>
                <a:lnTo>
                  <a:pt x="225" y="826"/>
                </a:lnTo>
                <a:lnTo>
                  <a:pt x="225" y="828"/>
                </a:lnTo>
                <a:lnTo>
                  <a:pt x="223" y="830"/>
                </a:lnTo>
                <a:lnTo>
                  <a:pt x="221" y="830"/>
                </a:lnTo>
                <a:lnTo>
                  <a:pt x="221" y="832"/>
                </a:lnTo>
                <a:lnTo>
                  <a:pt x="221" y="834"/>
                </a:lnTo>
                <a:lnTo>
                  <a:pt x="223" y="836"/>
                </a:lnTo>
                <a:lnTo>
                  <a:pt x="225" y="836"/>
                </a:lnTo>
                <a:lnTo>
                  <a:pt x="227" y="836"/>
                </a:lnTo>
                <a:lnTo>
                  <a:pt x="227" y="834"/>
                </a:lnTo>
                <a:lnTo>
                  <a:pt x="229" y="834"/>
                </a:lnTo>
                <a:lnTo>
                  <a:pt x="231" y="832"/>
                </a:lnTo>
                <a:lnTo>
                  <a:pt x="233" y="832"/>
                </a:lnTo>
                <a:lnTo>
                  <a:pt x="233" y="830"/>
                </a:lnTo>
                <a:lnTo>
                  <a:pt x="234" y="830"/>
                </a:lnTo>
                <a:lnTo>
                  <a:pt x="236" y="830"/>
                </a:lnTo>
                <a:lnTo>
                  <a:pt x="238" y="830"/>
                </a:lnTo>
                <a:lnTo>
                  <a:pt x="240" y="830"/>
                </a:lnTo>
                <a:lnTo>
                  <a:pt x="242" y="830"/>
                </a:lnTo>
                <a:lnTo>
                  <a:pt x="244" y="830"/>
                </a:lnTo>
                <a:lnTo>
                  <a:pt x="246" y="834"/>
                </a:lnTo>
                <a:lnTo>
                  <a:pt x="246" y="836"/>
                </a:lnTo>
                <a:lnTo>
                  <a:pt x="246" y="838"/>
                </a:lnTo>
                <a:lnTo>
                  <a:pt x="246" y="839"/>
                </a:lnTo>
                <a:lnTo>
                  <a:pt x="246" y="841"/>
                </a:lnTo>
                <a:lnTo>
                  <a:pt x="244" y="841"/>
                </a:lnTo>
                <a:lnTo>
                  <a:pt x="244" y="843"/>
                </a:lnTo>
                <a:lnTo>
                  <a:pt x="244" y="845"/>
                </a:lnTo>
                <a:lnTo>
                  <a:pt x="244" y="847"/>
                </a:lnTo>
                <a:lnTo>
                  <a:pt x="244" y="849"/>
                </a:lnTo>
                <a:lnTo>
                  <a:pt x="244" y="851"/>
                </a:lnTo>
                <a:lnTo>
                  <a:pt x="242" y="853"/>
                </a:lnTo>
                <a:lnTo>
                  <a:pt x="242" y="855"/>
                </a:lnTo>
                <a:lnTo>
                  <a:pt x="242" y="857"/>
                </a:lnTo>
                <a:lnTo>
                  <a:pt x="242" y="859"/>
                </a:lnTo>
                <a:lnTo>
                  <a:pt x="240" y="861"/>
                </a:lnTo>
                <a:lnTo>
                  <a:pt x="238" y="861"/>
                </a:lnTo>
                <a:lnTo>
                  <a:pt x="236" y="861"/>
                </a:lnTo>
                <a:lnTo>
                  <a:pt x="234" y="861"/>
                </a:lnTo>
                <a:lnTo>
                  <a:pt x="233" y="861"/>
                </a:lnTo>
                <a:lnTo>
                  <a:pt x="231" y="861"/>
                </a:lnTo>
                <a:lnTo>
                  <a:pt x="229" y="861"/>
                </a:lnTo>
                <a:lnTo>
                  <a:pt x="227" y="861"/>
                </a:lnTo>
                <a:lnTo>
                  <a:pt x="225" y="863"/>
                </a:lnTo>
                <a:lnTo>
                  <a:pt x="223" y="864"/>
                </a:lnTo>
                <a:lnTo>
                  <a:pt x="221" y="866"/>
                </a:lnTo>
                <a:lnTo>
                  <a:pt x="221" y="868"/>
                </a:lnTo>
                <a:lnTo>
                  <a:pt x="219" y="868"/>
                </a:lnTo>
                <a:lnTo>
                  <a:pt x="219" y="870"/>
                </a:lnTo>
                <a:lnTo>
                  <a:pt x="219" y="872"/>
                </a:lnTo>
                <a:lnTo>
                  <a:pt x="217" y="872"/>
                </a:lnTo>
                <a:lnTo>
                  <a:pt x="217" y="874"/>
                </a:lnTo>
                <a:lnTo>
                  <a:pt x="215" y="874"/>
                </a:lnTo>
                <a:lnTo>
                  <a:pt x="215" y="876"/>
                </a:lnTo>
                <a:lnTo>
                  <a:pt x="213" y="876"/>
                </a:lnTo>
                <a:lnTo>
                  <a:pt x="213" y="878"/>
                </a:lnTo>
                <a:lnTo>
                  <a:pt x="211" y="878"/>
                </a:lnTo>
                <a:lnTo>
                  <a:pt x="211" y="880"/>
                </a:lnTo>
                <a:lnTo>
                  <a:pt x="210" y="880"/>
                </a:lnTo>
                <a:lnTo>
                  <a:pt x="210" y="882"/>
                </a:lnTo>
                <a:lnTo>
                  <a:pt x="210" y="884"/>
                </a:lnTo>
                <a:lnTo>
                  <a:pt x="210" y="886"/>
                </a:lnTo>
                <a:lnTo>
                  <a:pt x="210" y="887"/>
                </a:lnTo>
                <a:lnTo>
                  <a:pt x="210" y="889"/>
                </a:lnTo>
                <a:lnTo>
                  <a:pt x="211" y="891"/>
                </a:lnTo>
                <a:lnTo>
                  <a:pt x="211" y="893"/>
                </a:lnTo>
                <a:lnTo>
                  <a:pt x="210" y="893"/>
                </a:lnTo>
                <a:lnTo>
                  <a:pt x="210" y="895"/>
                </a:lnTo>
                <a:lnTo>
                  <a:pt x="208" y="895"/>
                </a:lnTo>
                <a:lnTo>
                  <a:pt x="208" y="897"/>
                </a:lnTo>
                <a:lnTo>
                  <a:pt x="206" y="897"/>
                </a:lnTo>
                <a:lnTo>
                  <a:pt x="206" y="899"/>
                </a:lnTo>
                <a:lnTo>
                  <a:pt x="204" y="899"/>
                </a:lnTo>
                <a:lnTo>
                  <a:pt x="202" y="899"/>
                </a:lnTo>
                <a:lnTo>
                  <a:pt x="200" y="899"/>
                </a:lnTo>
                <a:lnTo>
                  <a:pt x="198" y="899"/>
                </a:lnTo>
                <a:lnTo>
                  <a:pt x="198" y="901"/>
                </a:lnTo>
                <a:lnTo>
                  <a:pt x="196" y="901"/>
                </a:lnTo>
                <a:lnTo>
                  <a:pt x="196" y="903"/>
                </a:lnTo>
                <a:lnTo>
                  <a:pt x="196" y="905"/>
                </a:lnTo>
                <a:lnTo>
                  <a:pt x="196" y="907"/>
                </a:lnTo>
                <a:lnTo>
                  <a:pt x="196" y="909"/>
                </a:lnTo>
                <a:lnTo>
                  <a:pt x="198" y="909"/>
                </a:lnTo>
                <a:lnTo>
                  <a:pt x="198" y="911"/>
                </a:lnTo>
                <a:lnTo>
                  <a:pt x="198" y="912"/>
                </a:lnTo>
                <a:lnTo>
                  <a:pt x="196" y="912"/>
                </a:lnTo>
                <a:lnTo>
                  <a:pt x="196" y="914"/>
                </a:lnTo>
                <a:lnTo>
                  <a:pt x="196" y="916"/>
                </a:lnTo>
                <a:lnTo>
                  <a:pt x="196" y="918"/>
                </a:lnTo>
                <a:lnTo>
                  <a:pt x="194" y="918"/>
                </a:lnTo>
                <a:lnTo>
                  <a:pt x="194" y="920"/>
                </a:lnTo>
                <a:lnTo>
                  <a:pt x="192" y="922"/>
                </a:lnTo>
                <a:lnTo>
                  <a:pt x="192" y="924"/>
                </a:lnTo>
                <a:lnTo>
                  <a:pt x="192" y="926"/>
                </a:lnTo>
                <a:lnTo>
                  <a:pt x="190" y="928"/>
                </a:lnTo>
                <a:lnTo>
                  <a:pt x="190" y="930"/>
                </a:lnTo>
                <a:lnTo>
                  <a:pt x="190" y="932"/>
                </a:lnTo>
                <a:lnTo>
                  <a:pt x="190" y="934"/>
                </a:lnTo>
                <a:lnTo>
                  <a:pt x="188" y="934"/>
                </a:lnTo>
                <a:lnTo>
                  <a:pt x="188" y="935"/>
                </a:lnTo>
                <a:lnTo>
                  <a:pt x="190" y="937"/>
                </a:lnTo>
                <a:lnTo>
                  <a:pt x="188" y="937"/>
                </a:lnTo>
                <a:lnTo>
                  <a:pt x="188" y="941"/>
                </a:lnTo>
                <a:lnTo>
                  <a:pt x="186" y="941"/>
                </a:lnTo>
                <a:lnTo>
                  <a:pt x="185" y="943"/>
                </a:lnTo>
                <a:lnTo>
                  <a:pt x="185" y="945"/>
                </a:lnTo>
                <a:lnTo>
                  <a:pt x="185" y="947"/>
                </a:lnTo>
                <a:lnTo>
                  <a:pt x="183" y="947"/>
                </a:lnTo>
                <a:lnTo>
                  <a:pt x="183" y="949"/>
                </a:lnTo>
                <a:lnTo>
                  <a:pt x="183" y="951"/>
                </a:lnTo>
                <a:lnTo>
                  <a:pt x="185" y="953"/>
                </a:lnTo>
                <a:lnTo>
                  <a:pt x="183" y="953"/>
                </a:lnTo>
                <a:lnTo>
                  <a:pt x="181" y="953"/>
                </a:lnTo>
                <a:lnTo>
                  <a:pt x="181" y="955"/>
                </a:lnTo>
                <a:lnTo>
                  <a:pt x="179" y="955"/>
                </a:lnTo>
                <a:lnTo>
                  <a:pt x="177" y="957"/>
                </a:lnTo>
                <a:lnTo>
                  <a:pt x="175" y="959"/>
                </a:lnTo>
                <a:lnTo>
                  <a:pt x="175" y="960"/>
                </a:lnTo>
                <a:lnTo>
                  <a:pt x="173" y="960"/>
                </a:lnTo>
                <a:lnTo>
                  <a:pt x="173" y="962"/>
                </a:lnTo>
                <a:lnTo>
                  <a:pt x="173" y="964"/>
                </a:lnTo>
                <a:lnTo>
                  <a:pt x="171" y="964"/>
                </a:lnTo>
                <a:lnTo>
                  <a:pt x="171" y="966"/>
                </a:lnTo>
                <a:lnTo>
                  <a:pt x="171" y="968"/>
                </a:lnTo>
                <a:lnTo>
                  <a:pt x="169" y="968"/>
                </a:lnTo>
                <a:lnTo>
                  <a:pt x="169" y="970"/>
                </a:lnTo>
                <a:lnTo>
                  <a:pt x="167" y="972"/>
                </a:lnTo>
                <a:lnTo>
                  <a:pt x="167" y="974"/>
                </a:lnTo>
                <a:lnTo>
                  <a:pt x="165" y="976"/>
                </a:lnTo>
                <a:lnTo>
                  <a:pt x="165" y="978"/>
                </a:lnTo>
                <a:lnTo>
                  <a:pt x="163" y="978"/>
                </a:lnTo>
                <a:lnTo>
                  <a:pt x="163" y="980"/>
                </a:lnTo>
                <a:lnTo>
                  <a:pt x="162" y="982"/>
                </a:lnTo>
                <a:lnTo>
                  <a:pt x="160" y="984"/>
                </a:lnTo>
                <a:lnTo>
                  <a:pt x="158" y="985"/>
                </a:lnTo>
                <a:lnTo>
                  <a:pt x="156" y="985"/>
                </a:lnTo>
                <a:lnTo>
                  <a:pt x="156" y="987"/>
                </a:lnTo>
                <a:lnTo>
                  <a:pt x="154" y="987"/>
                </a:lnTo>
                <a:lnTo>
                  <a:pt x="154" y="989"/>
                </a:lnTo>
                <a:lnTo>
                  <a:pt x="152" y="989"/>
                </a:lnTo>
                <a:lnTo>
                  <a:pt x="152" y="991"/>
                </a:lnTo>
                <a:lnTo>
                  <a:pt x="152" y="993"/>
                </a:lnTo>
                <a:lnTo>
                  <a:pt x="152" y="999"/>
                </a:lnTo>
                <a:lnTo>
                  <a:pt x="152" y="1001"/>
                </a:lnTo>
                <a:lnTo>
                  <a:pt x="150" y="1001"/>
                </a:lnTo>
                <a:lnTo>
                  <a:pt x="150" y="1003"/>
                </a:lnTo>
                <a:lnTo>
                  <a:pt x="150" y="1005"/>
                </a:lnTo>
                <a:lnTo>
                  <a:pt x="150" y="1007"/>
                </a:lnTo>
                <a:lnTo>
                  <a:pt x="148" y="1007"/>
                </a:lnTo>
                <a:lnTo>
                  <a:pt x="148" y="1008"/>
                </a:lnTo>
                <a:lnTo>
                  <a:pt x="148" y="1010"/>
                </a:lnTo>
                <a:lnTo>
                  <a:pt x="146" y="1010"/>
                </a:lnTo>
                <a:lnTo>
                  <a:pt x="144" y="1012"/>
                </a:lnTo>
                <a:lnTo>
                  <a:pt x="144" y="1014"/>
                </a:lnTo>
                <a:lnTo>
                  <a:pt x="144" y="1016"/>
                </a:lnTo>
                <a:lnTo>
                  <a:pt x="144" y="1018"/>
                </a:lnTo>
                <a:lnTo>
                  <a:pt x="146" y="1018"/>
                </a:lnTo>
                <a:lnTo>
                  <a:pt x="146" y="1016"/>
                </a:lnTo>
                <a:lnTo>
                  <a:pt x="148" y="1016"/>
                </a:lnTo>
                <a:lnTo>
                  <a:pt x="152" y="1016"/>
                </a:lnTo>
                <a:lnTo>
                  <a:pt x="152" y="1018"/>
                </a:lnTo>
                <a:lnTo>
                  <a:pt x="152" y="1020"/>
                </a:lnTo>
                <a:lnTo>
                  <a:pt x="154" y="1020"/>
                </a:lnTo>
                <a:lnTo>
                  <a:pt x="154" y="1022"/>
                </a:lnTo>
                <a:lnTo>
                  <a:pt x="154" y="1024"/>
                </a:lnTo>
                <a:lnTo>
                  <a:pt x="152" y="1024"/>
                </a:lnTo>
                <a:lnTo>
                  <a:pt x="152" y="1026"/>
                </a:lnTo>
                <a:lnTo>
                  <a:pt x="150" y="1026"/>
                </a:lnTo>
                <a:lnTo>
                  <a:pt x="150" y="1028"/>
                </a:lnTo>
                <a:lnTo>
                  <a:pt x="150" y="1030"/>
                </a:lnTo>
                <a:lnTo>
                  <a:pt x="152" y="1032"/>
                </a:lnTo>
                <a:lnTo>
                  <a:pt x="152" y="1033"/>
                </a:lnTo>
                <a:lnTo>
                  <a:pt x="152" y="1035"/>
                </a:lnTo>
                <a:lnTo>
                  <a:pt x="152" y="1037"/>
                </a:lnTo>
                <a:lnTo>
                  <a:pt x="150" y="1039"/>
                </a:lnTo>
                <a:lnTo>
                  <a:pt x="148" y="1039"/>
                </a:lnTo>
                <a:lnTo>
                  <a:pt x="146" y="1041"/>
                </a:lnTo>
                <a:lnTo>
                  <a:pt x="144" y="1041"/>
                </a:lnTo>
                <a:lnTo>
                  <a:pt x="142" y="1041"/>
                </a:lnTo>
                <a:lnTo>
                  <a:pt x="142" y="1043"/>
                </a:lnTo>
                <a:lnTo>
                  <a:pt x="142" y="1045"/>
                </a:lnTo>
                <a:lnTo>
                  <a:pt x="144" y="1045"/>
                </a:lnTo>
                <a:lnTo>
                  <a:pt x="144" y="1047"/>
                </a:lnTo>
                <a:lnTo>
                  <a:pt x="144" y="1049"/>
                </a:lnTo>
                <a:lnTo>
                  <a:pt x="142" y="1051"/>
                </a:lnTo>
                <a:lnTo>
                  <a:pt x="142" y="1053"/>
                </a:lnTo>
                <a:lnTo>
                  <a:pt x="140" y="1053"/>
                </a:lnTo>
                <a:lnTo>
                  <a:pt x="140" y="1055"/>
                </a:lnTo>
                <a:lnTo>
                  <a:pt x="140" y="1056"/>
                </a:lnTo>
                <a:lnTo>
                  <a:pt x="138" y="1056"/>
                </a:lnTo>
                <a:lnTo>
                  <a:pt x="140" y="1058"/>
                </a:lnTo>
                <a:lnTo>
                  <a:pt x="138" y="1060"/>
                </a:lnTo>
                <a:lnTo>
                  <a:pt x="135" y="1062"/>
                </a:lnTo>
                <a:lnTo>
                  <a:pt x="133" y="1062"/>
                </a:lnTo>
                <a:lnTo>
                  <a:pt x="133" y="1064"/>
                </a:lnTo>
                <a:lnTo>
                  <a:pt x="131" y="1064"/>
                </a:lnTo>
                <a:lnTo>
                  <a:pt x="129" y="1066"/>
                </a:lnTo>
                <a:lnTo>
                  <a:pt x="127" y="1068"/>
                </a:lnTo>
                <a:lnTo>
                  <a:pt x="127" y="1066"/>
                </a:lnTo>
                <a:lnTo>
                  <a:pt x="127" y="1064"/>
                </a:lnTo>
                <a:lnTo>
                  <a:pt x="127" y="1062"/>
                </a:lnTo>
                <a:lnTo>
                  <a:pt x="125" y="1060"/>
                </a:lnTo>
                <a:lnTo>
                  <a:pt x="125" y="1058"/>
                </a:lnTo>
                <a:lnTo>
                  <a:pt x="125" y="1056"/>
                </a:lnTo>
                <a:lnTo>
                  <a:pt x="123" y="1056"/>
                </a:lnTo>
                <a:lnTo>
                  <a:pt x="121" y="1056"/>
                </a:lnTo>
                <a:lnTo>
                  <a:pt x="119" y="1056"/>
                </a:lnTo>
                <a:lnTo>
                  <a:pt x="119" y="1058"/>
                </a:lnTo>
                <a:lnTo>
                  <a:pt x="117" y="1058"/>
                </a:lnTo>
                <a:lnTo>
                  <a:pt x="117" y="1060"/>
                </a:lnTo>
                <a:lnTo>
                  <a:pt x="115" y="1060"/>
                </a:lnTo>
                <a:lnTo>
                  <a:pt x="114" y="1060"/>
                </a:lnTo>
                <a:lnTo>
                  <a:pt x="114" y="1062"/>
                </a:lnTo>
                <a:lnTo>
                  <a:pt x="112" y="1060"/>
                </a:lnTo>
                <a:lnTo>
                  <a:pt x="110" y="1060"/>
                </a:lnTo>
                <a:lnTo>
                  <a:pt x="108" y="1060"/>
                </a:lnTo>
                <a:lnTo>
                  <a:pt x="106" y="1060"/>
                </a:lnTo>
                <a:lnTo>
                  <a:pt x="106" y="1058"/>
                </a:lnTo>
                <a:lnTo>
                  <a:pt x="104" y="1058"/>
                </a:lnTo>
                <a:lnTo>
                  <a:pt x="102" y="1058"/>
                </a:lnTo>
                <a:lnTo>
                  <a:pt x="102" y="1056"/>
                </a:lnTo>
                <a:lnTo>
                  <a:pt x="100" y="1056"/>
                </a:lnTo>
                <a:lnTo>
                  <a:pt x="98" y="1056"/>
                </a:lnTo>
                <a:lnTo>
                  <a:pt x="96" y="1056"/>
                </a:lnTo>
                <a:lnTo>
                  <a:pt x="94" y="1056"/>
                </a:lnTo>
                <a:lnTo>
                  <a:pt x="94" y="1055"/>
                </a:lnTo>
                <a:lnTo>
                  <a:pt x="92" y="1055"/>
                </a:lnTo>
                <a:lnTo>
                  <a:pt x="90" y="1055"/>
                </a:lnTo>
                <a:lnTo>
                  <a:pt x="89" y="1056"/>
                </a:lnTo>
                <a:lnTo>
                  <a:pt x="87" y="1056"/>
                </a:lnTo>
                <a:lnTo>
                  <a:pt x="85" y="1058"/>
                </a:lnTo>
                <a:lnTo>
                  <a:pt x="83" y="1058"/>
                </a:lnTo>
                <a:lnTo>
                  <a:pt x="83" y="1060"/>
                </a:lnTo>
                <a:lnTo>
                  <a:pt x="81" y="1060"/>
                </a:lnTo>
                <a:lnTo>
                  <a:pt x="79" y="1060"/>
                </a:lnTo>
                <a:lnTo>
                  <a:pt x="79" y="1062"/>
                </a:lnTo>
                <a:lnTo>
                  <a:pt x="77" y="1062"/>
                </a:lnTo>
                <a:lnTo>
                  <a:pt x="75" y="1062"/>
                </a:lnTo>
                <a:lnTo>
                  <a:pt x="73" y="1062"/>
                </a:lnTo>
                <a:lnTo>
                  <a:pt x="71" y="1062"/>
                </a:lnTo>
                <a:lnTo>
                  <a:pt x="71" y="1064"/>
                </a:lnTo>
                <a:lnTo>
                  <a:pt x="69" y="1064"/>
                </a:lnTo>
                <a:lnTo>
                  <a:pt x="69" y="1066"/>
                </a:lnTo>
                <a:lnTo>
                  <a:pt x="67" y="1068"/>
                </a:lnTo>
                <a:lnTo>
                  <a:pt x="67" y="1070"/>
                </a:lnTo>
                <a:lnTo>
                  <a:pt x="67" y="1072"/>
                </a:lnTo>
                <a:lnTo>
                  <a:pt x="66" y="1072"/>
                </a:lnTo>
                <a:lnTo>
                  <a:pt x="64" y="1072"/>
                </a:lnTo>
                <a:lnTo>
                  <a:pt x="62" y="1072"/>
                </a:lnTo>
                <a:lnTo>
                  <a:pt x="62" y="1074"/>
                </a:lnTo>
                <a:lnTo>
                  <a:pt x="62" y="1076"/>
                </a:lnTo>
                <a:lnTo>
                  <a:pt x="62" y="1078"/>
                </a:lnTo>
                <a:lnTo>
                  <a:pt x="58" y="1070"/>
                </a:lnTo>
                <a:lnTo>
                  <a:pt x="48" y="1041"/>
                </a:lnTo>
                <a:lnTo>
                  <a:pt x="46" y="1026"/>
                </a:lnTo>
                <a:lnTo>
                  <a:pt x="62" y="1016"/>
                </a:lnTo>
                <a:lnTo>
                  <a:pt x="54" y="1014"/>
                </a:lnTo>
                <a:lnTo>
                  <a:pt x="42" y="1008"/>
                </a:lnTo>
                <a:lnTo>
                  <a:pt x="37" y="999"/>
                </a:lnTo>
                <a:lnTo>
                  <a:pt x="35" y="997"/>
                </a:lnTo>
                <a:lnTo>
                  <a:pt x="25" y="976"/>
                </a:lnTo>
                <a:lnTo>
                  <a:pt x="18" y="955"/>
                </a:lnTo>
                <a:lnTo>
                  <a:pt x="14" y="939"/>
                </a:lnTo>
                <a:lnTo>
                  <a:pt x="10" y="926"/>
                </a:lnTo>
                <a:lnTo>
                  <a:pt x="8" y="922"/>
                </a:lnTo>
                <a:lnTo>
                  <a:pt x="4" y="914"/>
                </a:lnTo>
                <a:lnTo>
                  <a:pt x="0" y="907"/>
                </a:lnTo>
                <a:lnTo>
                  <a:pt x="2" y="905"/>
                </a:lnTo>
                <a:lnTo>
                  <a:pt x="2" y="897"/>
                </a:lnTo>
                <a:lnTo>
                  <a:pt x="10" y="887"/>
                </a:lnTo>
                <a:lnTo>
                  <a:pt x="21" y="882"/>
                </a:lnTo>
                <a:lnTo>
                  <a:pt x="35" y="876"/>
                </a:lnTo>
                <a:lnTo>
                  <a:pt x="44" y="868"/>
                </a:lnTo>
                <a:lnTo>
                  <a:pt x="54" y="861"/>
                </a:lnTo>
                <a:lnTo>
                  <a:pt x="64" y="853"/>
                </a:lnTo>
                <a:lnTo>
                  <a:pt x="69" y="847"/>
                </a:lnTo>
                <a:lnTo>
                  <a:pt x="73" y="841"/>
                </a:lnTo>
                <a:lnTo>
                  <a:pt x="81" y="841"/>
                </a:lnTo>
                <a:lnTo>
                  <a:pt x="89" y="841"/>
                </a:lnTo>
                <a:lnTo>
                  <a:pt x="90" y="839"/>
                </a:lnTo>
                <a:lnTo>
                  <a:pt x="92" y="838"/>
                </a:lnTo>
                <a:lnTo>
                  <a:pt x="85" y="830"/>
                </a:lnTo>
                <a:lnTo>
                  <a:pt x="77" y="816"/>
                </a:lnTo>
                <a:lnTo>
                  <a:pt x="67" y="807"/>
                </a:lnTo>
                <a:lnTo>
                  <a:pt x="67" y="805"/>
                </a:lnTo>
                <a:lnTo>
                  <a:pt x="66" y="803"/>
                </a:lnTo>
                <a:lnTo>
                  <a:pt x="64" y="801"/>
                </a:lnTo>
                <a:lnTo>
                  <a:pt x="62" y="799"/>
                </a:lnTo>
                <a:lnTo>
                  <a:pt x="60" y="797"/>
                </a:lnTo>
                <a:lnTo>
                  <a:pt x="60" y="795"/>
                </a:lnTo>
                <a:lnTo>
                  <a:pt x="58" y="793"/>
                </a:lnTo>
                <a:lnTo>
                  <a:pt x="58" y="791"/>
                </a:lnTo>
                <a:lnTo>
                  <a:pt x="58" y="790"/>
                </a:lnTo>
                <a:lnTo>
                  <a:pt x="58" y="788"/>
                </a:lnTo>
                <a:lnTo>
                  <a:pt x="58" y="786"/>
                </a:lnTo>
                <a:lnTo>
                  <a:pt x="58" y="784"/>
                </a:lnTo>
                <a:lnTo>
                  <a:pt x="58" y="782"/>
                </a:lnTo>
                <a:lnTo>
                  <a:pt x="58" y="780"/>
                </a:lnTo>
                <a:lnTo>
                  <a:pt x="56" y="780"/>
                </a:lnTo>
                <a:lnTo>
                  <a:pt x="56" y="778"/>
                </a:lnTo>
                <a:lnTo>
                  <a:pt x="56" y="776"/>
                </a:lnTo>
                <a:lnTo>
                  <a:pt x="56" y="774"/>
                </a:lnTo>
                <a:lnTo>
                  <a:pt x="58" y="774"/>
                </a:lnTo>
                <a:lnTo>
                  <a:pt x="60" y="772"/>
                </a:lnTo>
                <a:lnTo>
                  <a:pt x="62" y="772"/>
                </a:lnTo>
                <a:lnTo>
                  <a:pt x="62" y="770"/>
                </a:lnTo>
                <a:lnTo>
                  <a:pt x="64" y="770"/>
                </a:lnTo>
                <a:lnTo>
                  <a:pt x="64" y="768"/>
                </a:lnTo>
                <a:lnTo>
                  <a:pt x="64" y="766"/>
                </a:lnTo>
                <a:lnTo>
                  <a:pt x="66" y="765"/>
                </a:lnTo>
                <a:lnTo>
                  <a:pt x="66" y="763"/>
                </a:lnTo>
                <a:lnTo>
                  <a:pt x="66" y="761"/>
                </a:lnTo>
                <a:lnTo>
                  <a:pt x="67" y="761"/>
                </a:lnTo>
                <a:lnTo>
                  <a:pt x="67" y="759"/>
                </a:lnTo>
                <a:lnTo>
                  <a:pt x="69" y="757"/>
                </a:lnTo>
                <a:lnTo>
                  <a:pt x="69" y="755"/>
                </a:lnTo>
                <a:lnTo>
                  <a:pt x="71" y="755"/>
                </a:lnTo>
                <a:lnTo>
                  <a:pt x="71" y="753"/>
                </a:lnTo>
                <a:lnTo>
                  <a:pt x="73" y="751"/>
                </a:lnTo>
                <a:lnTo>
                  <a:pt x="73" y="749"/>
                </a:lnTo>
                <a:lnTo>
                  <a:pt x="73" y="747"/>
                </a:lnTo>
                <a:lnTo>
                  <a:pt x="73" y="745"/>
                </a:lnTo>
                <a:lnTo>
                  <a:pt x="75" y="743"/>
                </a:lnTo>
                <a:lnTo>
                  <a:pt x="77" y="741"/>
                </a:lnTo>
                <a:lnTo>
                  <a:pt x="77" y="740"/>
                </a:lnTo>
                <a:lnTo>
                  <a:pt x="79" y="740"/>
                </a:lnTo>
                <a:lnTo>
                  <a:pt x="79" y="738"/>
                </a:lnTo>
                <a:lnTo>
                  <a:pt x="81" y="738"/>
                </a:lnTo>
                <a:lnTo>
                  <a:pt x="81" y="736"/>
                </a:lnTo>
                <a:lnTo>
                  <a:pt x="83" y="736"/>
                </a:lnTo>
                <a:lnTo>
                  <a:pt x="83" y="734"/>
                </a:lnTo>
                <a:lnTo>
                  <a:pt x="85" y="732"/>
                </a:lnTo>
                <a:lnTo>
                  <a:pt x="87" y="730"/>
                </a:lnTo>
                <a:lnTo>
                  <a:pt x="87" y="732"/>
                </a:lnTo>
                <a:lnTo>
                  <a:pt x="89" y="734"/>
                </a:lnTo>
                <a:lnTo>
                  <a:pt x="90" y="734"/>
                </a:lnTo>
                <a:lnTo>
                  <a:pt x="92" y="734"/>
                </a:lnTo>
                <a:lnTo>
                  <a:pt x="94" y="734"/>
                </a:lnTo>
                <a:lnTo>
                  <a:pt x="96" y="734"/>
                </a:lnTo>
                <a:lnTo>
                  <a:pt x="98" y="734"/>
                </a:lnTo>
                <a:lnTo>
                  <a:pt x="100" y="734"/>
                </a:lnTo>
                <a:lnTo>
                  <a:pt x="102" y="734"/>
                </a:lnTo>
                <a:lnTo>
                  <a:pt x="104" y="734"/>
                </a:lnTo>
                <a:lnTo>
                  <a:pt x="106" y="734"/>
                </a:lnTo>
                <a:lnTo>
                  <a:pt x="108" y="734"/>
                </a:lnTo>
                <a:lnTo>
                  <a:pt x="110" y="734"/>
                </a:lnTo>
                <a:lnTo>
                  <a:pt x="112" y="734"/>
                </a:lnTo>
                <a:lnTo>
                  <a:pt x="114" y="734"/>
                </a:lnTo>
                <a:lnTo>
                  <a:pt x="115" y="732"/>
                </a:lnTo>
                <a:lnTo>
                  <a:pt x="117" y="732"/>
                </a:lnTo>
                <a:lnTo>
                  <a:pt x="119" y="732"/>
                </a:lnTo>
                <a:lnTo>
                  <a:pt x="119" y="730"/>
                </a:lnTo>
                <a:lnTo>
                  <a:pt x="121" y="730"/>
                </a:lnTo>
                <a:lnTo>
                  <a:pt x="123" y="730"/>
                </a:lnTo>
                <a:lnTo>
                  <a:pt x="123" y="728"/>
                </a:lnTo>
                <a:lnTo>
                  <a:pt x="125" y="728"/>
                </a:lnTo>
                <a:lnTo>
                  <a:pt x="125" y="726"/>
                </a:lnTo>
                <a:lnTo>
                  <a:pt x="127" y="726"/>
                </a:lnTo>
                <a:lnTo>
                  <a:pt x="127" y="724"/>
                </a:lnTo>
                <a:lnTo>
                  <a:pt x="129" y="724"/>
                </a:lnTo>
                <a:lnTo>
                  <a:pt x="129" y="722"/>
                </a:lnTo>
                <a:lnTo>
                  <a:pt x="131" y="722"/>
                </a:lnTo>
                <a:lnTo>
                  <a:pt x="133" y="722"/>
                </a:lnTo>
                <a:lnTo>
                  <a:pt x="135" y="720"/>
                </a:lnTo>
                <a:lnTo>
                  <a:pt x="137" y="720"/>
                </a:lnTo>
                <a:lnTo>
                  <a:pt x="137" y="718"/>
                </a:lnTo>
                <a:lnTo>
                  <a:pt x="138" y="718"/>
                </a:lnTo>
                <a:lnTo>
                  <a:pt x="140" y="717"/>
                </a:lnTo>
                <a:lnTo>
                  <a:pt x="140" y="715"/>
                </a:lnTo>
                <a:lnTo>
                  <a:pt x="142" y="715"/>
                </a:lnTo>
                <a:lnTo>
                  <a:pt x="144" y="713"/>
                </a:lnTo>
                <a:lnTo>
                  <a:pt x="144" y="711"/>
                </a:lnTo>
                <a:lnTo>
                  <a:pt x="146" y="711"/>
                </a:lnTo>
                <a:lnTo>
                  <a:pt x="146" y="709"/>
                </a:lnTo>
                <a:lnTo>
                  <a:pt x="148" y="709"/>
                </a:lnTo>
                <a:lnTo>
                  <a:pt x="148" y="707"/>
                </a:lnTo>
                <a:lnTo>
                  <a:pt x="150" y="705"/>
                </a:lnTo>
                <a:lnTo>
                  <a:pt x="150" y="703"/>
                </a:lnTo>
                <a:lnTo>
                  <a:pt x="148" y="703"/>
                </a:lnTo>
                <a:lnTo>
                  <a:pt x="148" y="701"/>
                </a:lnTo>
                <a:lnTo>
                  <a:pt x="146" y="701"/>
                </a:lnTo>
                <a:lnTo>
                  <a:pt x="144" y="701"/>
                </a:lnTo>
                <a:lnTo>
                  <a:pt x="142" y="699"/>
                </a:lnTo>
                <a:lnTo>
                  <a:pt x="140" y="699"/>
                </a:lnTo>
                <a:lnTo>
                  <a:pt x="138" y="699"/>
                </a:lnTo>
                <a:lnTo>
                  <a:pt x="137" y="699"/>
                </a:lnTo>
                <a:lnTo>
                  <a:pt x="135" y="699"/>
                </a:lnTo>
                <a:lnTo>
                  <a:pt x="133" y="699"/>
                </a:lnTo>
                <a:lnTo>
                  <a:pt x="131" y="699"/>
                </a:lnTo>
                <a:lnTo>
                  <a:pt x="129" y="699"/>
                </a:lnTo>
                <a:lnTo>
                  <a:pt x="127" y="699"/>
                </a:lnTo>
                <a:lnTo>
                  <a:pt x="125" y="699"/>
                </a:lnTo>
                <a:lnTo>
                  <a:pt x="123" y="699"/>
                </a:lnTo>
                <a:lnTo>
                  <a:pt x="121" y="699"/>
                </a:lnTo>
                <a:lnTo>
                  <a:pt x="119" y="699"/>
                </a:lnTo>
                <a:lnTo>
                  <a:pt x="119" y="697"/>
                </a:lnTo>
                <a:lnTo>
                  <a:pt x="117" y="697"/>
                </a:lnTo>
                <a:lnTo>
                  <a:pt x="115" y="695"/>
                </a:lnTo>
                <a:lnTo>
                  <a:pt x="115" y="693"/>
                </a:lnTo>
                <a:lnTo>
                  <a:pt x="115" y="692"/>
                </a:lnTo>
                <a:lnTo>
                  <a:pt x="114" y="692"/>
                </a:lnTo>
                <a:lnTo>
                  <a:pt x="112" y="690"/>
                </a:lnTo>
                <a:lnTo>
                  <a:pt x="110" y="690"/>
                </a:lnTo>
                <a:lnTo>
                  <a:pt x="108" y="690"/>
                </a:lnTo>
                <a:lnTo>
                  <a:pt x="106" y="690"/>
                </a:lnTo>
                <a:lnTo>
                  <a:pt x="104" y="690"/>
                </a:lnTo>
                <a:lnTo>
                  <a:pt x="104" y="688"/>
                </a:lnTo>
                <a:lnTo>
                  <a:pt x="102" y="688"/>
                </a:lnTo>
                <a:lnTo>
                  <a:pt x="100" y="688"/>
                </a:lnTo>
                <a:lnTo>
                  <a:pt x="100" y="686"/>
                </a:lnTo>
                <a:lnTo>
                  <a:pt x="98" y="686"/>
                </a:lnTo>
                <a:lnTo>
                  <a:pt x="98" y="684"/>
                </a:lnTo>
                <a:lnTo>
                  <a:pt x="96" y="684"/>
                </a:lnTo>
                <a:lnTo>
                  <a:pt x="96" y="682"/>
                </a:lnTo>
                <a:lnTo>
                  <a:pt x="94" y="682"/>
                </a:lnTo>
                <a:lnTo>
                  <a:pt x="92" y="680"/>
                </a:lnTo>
                <a:lnTo>
                  <a:pt x="90" y="678"/>
                </a:lnTo>
                <a:lnTo>
                  <a:pt x="89" y="676"/>
                </a:lnTo>
                <a:lnTo>
                  <a:pt x="89" y="674"/>
                </a:lnTo>
                <a:lnTo>
                  <a:pt x="87" y="672"/>
                </a:lnTo>
                <a:lnTo>
                  <a:pt x="85" y="670"/>
                </a:lnTo>
                <a:lnTo>
                  <a:pt x="85" y="669"/>
                </a:lnTo>
                <a:lnTo>
                  <a:pt x="81" y="665"/>
                </a:lnTo>
                <a:lnTo>
                  <a:pt x="77" y="661"/>
                </a:lnTo>
                <a:lnTo>
                  <a:pt x="79" y="661"/>
                </a:lnTo>
                <a:lnTo>
                  <a:pt x="81" y="661"/>
                </a:lnTo>
                <a:lnTo>
                  <a:pt x="83" y="661"/>
                </a:lnTo>
                <a:lnTo>
                  <a:pt x="85" y="661"/>
                </a:lnTo>
                <a:lnTo>
                  <a:pt x="87" y="661"/>
                </a:lnTo>
                <a:lnTo>
                  <a:pt x="89" y="661"/>
                </a:lnTo>
                <a:lnTo>
                  <a:pt x="90" y="661"/>
                </a:lnTo>
                <a:lnTo>
                  <a:pt x="92" y="661"/>
                </a:lnTo>
                <a:lnTo>
                  <a:pt x="94" y="659"/>
                </a:lnTo>
                <a:lnTo>
                  <a:pt x="96" y="659"/>
                </a:lnTo>
                <a:lnTo>
                  <a:pt x="98" y="659"/>
                </a:lnTo>
                <a:lnTo>
                  <a:pt x="98" y="657"/>
                </a:lnTo>
                <a:lnTo>
                  <a:pt x="100" y="657"/>
                </a:lnTo>
                <a:lnTo>
                  <a:pt x="100" y="655"/>
                </a:lnTo>
                <a:lnTo>
                  <a:pt x="102" y="655"/>
                </a:lnTo>
                <a:lnTo>
                  <a:pt x="104" y="653"/>
                </a:lnTo>
                <a:lnTo>
                  <a:pt x="106" y="651"/>
                </a:lnTo>
                <a:lnTo>
                  <a:pt x="108" y="649"/>
                </a:lnTo>
                <a:lnTo>
                  <a:pt x="110" y="649"/>
                </a:lnTo>
                <a:lnTo>
                  <a:pt x="112" y="649"/>
                </a:lnTo>
                <a:lnTo>
                  <a:pt x="114" y="649"/>
                </a:lnTo>
                <a:lnTo>
                  <a:pt x="115" y="649"/>
                </a:lnTo>
                <a:lnTo>
                  <a:pt x="117" y="647"/>
                </a:lnTo>
                <a:lnTo>
                  <a:pt x="119" y="647"/>
                </a:lnTo>
                <a:lnTo>
                  <a:pt x="121" y="647"/>
                </a:lnTo>
                <a:lnTo>
                  <a:pt x="123" y="647"/>
                </a:lnTo>
                <a:lnTo>
                  <a:pt x="123" y="645"/>
                </a:lnTo>
                <a:lnTo>
                  <a:pt x="125" y="644"/>
                </a:lnTo>
                <a:lnTo>
                  <a:pt x="125" y="642"/>
                </a:lnTo>
                <a:lnTo>
                  <a:pt x="125" y="640"/>
                </a:lnTo>
                <a:lnTo>
                  <a:pt x="125" y="638"/>
                </a:lnTo>
                <a:lnTo>
                  <a:pt x="125" y="636"/>
                </a:lnTo>
                <a:lnTo>
                  <a:pt x="127" y="636"/>
                </a:lnTo>
                <a:lnTo>
                  <a:pt x="127" y="634"/>
                </a:lnTo>
                <a:lnTo>
                  <a:pt x="127" y="632"/>
                </a:lnTo>
                <a:lnTo>
                  <a:pt x="129" y="630"/>
                </a:lnTo>
                <a:lnTo>
                  <a:pt x="131" y="632"/>
                </a:lnTo>
                <a:lnTo>
                  <a:pt x="133" y="632"/>
                </a:lnTo>
                <a:lnTo>
                  <a:pt x="135" y="632"/>
                </a:lnTo>
                <a:lnTo>
                  <a:pt x="137" y="632"/>
                </a:lnTo>
                <a:lnTo>
                  <a:pt x="138" y="634"/>
                </a:lnTo>
                <a:lnTo>
                  <a:pt x="140" y="634"/>
                </a:lnTo>
                <a:lnTo>
                  <a:pt x="142" y="634"/>
                </a:lnTo>
                <a:lnTo>
                  <a:pt x="144" y="634"/>
                </a:lnTo>
                <a:lnTo>
                  <a:pt x="146" y="634"/>
                </a:lnTo>
                <a:lnTo>
                  <a:pt x="148" y="636"/>
                </a:lnTo>
                <a:lnTo>
                  <a:pt x="150" y="636"/>
                </a:lnTo>
                <a:lnTo>
                  <a:pt x="152" y="636"/>
                </a:lnTo>
                <a:lnTo>
                  <a:pt x="154" y="636"/>
                </a:lnTo>
                <a:lnTo>
                  <a:pt x="156" y="636"/>
                </a:lnTo>
                <a:lnTo>
                  <a:pt x="158" y="636"/>
                </a:lnTo>
                <a:lnTo>
                  <a:pt x="160" y="636"/>
                </a:lnTo>
                <a:lnTo>
                  <a:pt x="162" y="636"/>
                </a:lnTo>
                <a:lnTo>
                  <a:pt x="163" y="636"/>
                </a:lnTo>
                <a:lnTo>
                  <a:pt x="165" y="636"/>
                </a:lnTo>
                <a:lnTo>
                  <a:pt x="167" y="636"/>
                </a:lnTo>
                <a:lnTo>
                  <a:pt x="169" y="636"/>
                </a:lnTo>
                <a:lnTo>
                  <a:pt x="171" y="636"/>
                </a:lnTo>
                <a:lnTo>
                  <a:pt x="173" y="636"/>
                </a:lnTo>
                <a:lnTo>
                  <a:pt x="175" y="636"/>
                </a:lnTo>
                <a:lnTo>
                  <a:pt x="177" y="636"/>
                </a:lnTo>
                <a:lnTo>
                  <a:pt x="179" y="634"/>
                </a:lnTo>
                <a:lnTo>
                  <a:pt x="179" y="632"/>
                </a:lnTo>
                <a:lnTo>
                  <a:pt x="181" y="632"/>
                </a:lnTo>
                <a:lnTo>
                  <a:pt x="183" y="632"/>
                </a:lnTo>
                <a:lnTo>
                  <a:pt x="185" y="632"/>
                </a:lnTo>
                <a:lnTo>
                  <a:pt x="186" y="632"/>
                </a:lnTo>
                <a:lnTo>
                  <a:pt x="188" y="632"/>
                </a:lnTo>
                <a:lnTo>
                  <a:pt x="190" y="632"/>
                </a:lnTo>
                <a:lnTo>
                  <a:pt x="190" y="630"/>
                </a:lnTo>
                <a:lnTo>
                  <a:pt x="190" y="628"/>
                </a:lnTo>
                <a:lnTo>
                  <a:pt x="190" y="626"/>
                </a:lnTo>
                <a:lnTo>
                  <a:pt x="190" y="624"/>
                </a:lnTo>
                <a:lnTo>
                  <a:pt x="192" y="624"/>
                </a:lnTo>
                <a:lnTo>
                  <a:pt x="192" y="622"/>
                </a:lnTo>
                <a:lnTo>
                  <a:pt x="194" y="622"/>
                </a:lnTo>
                <a:lnTo>
                  <a:pt x="194" y="620"/>
                </a:lnTo>
                <a:lnTo>
                  <a:pt x="196" y="620"/>
                </a:lnTo>
                <a:lnTo>
                  <a:pt x="198" y="620"/>
                </a:lnTo>
                <a:lnTo>
                  <a:pt x="198" y="619"/>
                </a:lnTo>
                <a:lnTo>
                  <a:pt x="198" y="617"/>
                </a:lnTo>
                <a:lnTo>
                  <a:pt x="198" y="615"/>
                </a:lnTo>
                <a:lnTo>
                  <a:pt x="198" y="613"/>
                </a:lnTo>
                <a:lnTo>
                  <a:pt x="196" y="611"/>
                </a:lnTo>
                <a:lnTo>
                  <a:pt x="196" y="609"/>
                </a:lnTo>
                <a:lnTo>
                  <a:pt x="196" y="607"/>
                </a:lnTo>
                <a:lnTo>
                  <a:pt x="196" y="605"/>
                </a:lnTo>
                <a:lnTo>
                  <a:pt x="196" y="603"/>
                </a:lnTo>
                <a:lnTo>
                  <a:pt x="198" y="603"/>
                </a:lnTo>
                <a:lnTo>
                  <a:pt x="198" y="601"/>
                </a:lnTo>
                <a:lnTo>
                  <a:pt x="200" y="601"/>
                </a:lnTo>
                <a:lnTo>
                  <a:pt x="202" y="601"/>
                </a:lnTo>
                <a:lnTo>
                  <a:pt x="204" y="601"/>
                </a:lnTo>
                <a:lnTo>
                  <a:pt x="206" y="603"/>
                </a:lnTo>
                <a:lnTo>
                  <a:pt x="208" y="603"/>
                </a:lnTo>
                <a:lnTo>
                  <a:pt x="208" y="605"/>
                </a:lnTo>
                <a:lnTo>
                  <a:pt x="210" y="605"/>
                </a:lnTo>
                <a:lnTo>
                  <a:pt x="211" y="605"/>
                </a:lnTo>
                <a:lnTo>
                  <a:pt x="213" y="607"/>
                </a:lnTo>
                <a:lnTo>
                  <a:pt x="215" y="607"/>
                </a:lnTo>
                <a:lnTo>
                  <a:pt x="215" y="609"/>
                </a:lnTo>
                <a:lnTo>
                  <a:pt x="217" y="609"/>
                </a:lnTo>
                <a:lnTo>
                  <a:pt x="219" y="611"/>
                </a:lnTo>
                <a:lnTo>
                  <a:pt x="221" y="613"/>
                </a:lnTo>
                <a:lnTo>
                  <a:pt x="223" y="613"/>
                </a:lnTo>
                <a:lnTo>
                  <a:pt x="223" y="615"/>
                </a:lnTo>
                <a:lnTo>
                  <a:pt x="225" y="615"/>
                </a:lnTo>
                <a:lnTo>
                  <a:pt x="227" y="617"/>
                </a:lnTo>
                <a:lnTo>
                  <a:pt x="229" y="617"/>
                </a:lnTo>
                <a:lnTo>
                  <a:pt x="229" y="619"/>
                </a:lnTo>
                <a:lnTo>
                  <a:pt x="231" y="619"/>
                </a:lnTo>
                <a:lnTo>
                  <a:pt x="233" y="619"/>
                </a:lnTo>
                <a:lnTo>
                  <a:pt x="233" y="620"/>
                </a:lnTo>
                <a:lnTo>
                  <a:pt x="234" y="620"/>
                </a:lnTo>
                <a:lnTo>
                  <a:pt x="236" y="622"/>
                </a:lnTo>
                <a:lnTo>
                  <a:pt x="238" y="622"/>
                </a:lnTo>
                <a:lnTo>
                  <a:pt x="240" y="622"/>
                </a:lnTo>
                <a:lnTo>
                  <a:pt x="242" y="622"/>
                </a:lnTo>
                <a:lnTo>
                  <a:pt x="244" y="622"/>
                </a:lnTo>
                <a:lnTo>
                  <a:pt x="246" y="622"/>
                </a:lnTo>
                <a:lnTo>
                  <a:pt x="248" y="620"/>
                </a:lnTo>
                <a:lnTo>
                  <a:pt x="250" y="620"/>
                </a:lnTo>
                <a:lnTo>
                  <a:pt x="252" y="620"/>
                </a:lnTo>
                <a:lnTo>
                  <a:pt x="254" y="620"/>
                </a:lnTo>
                <a:lnTo>
                  <a:pt x="256" y="620"/>
                </a:lnTo>
                <a:lnTo>
                  <a:pt x="258" y="620"/>
                </a:lnTo>
                <a:lnTo>
                  <a:pt x="259" y="620"/>
                </a:lnTo>
                <a:lnTo>
                  <a:pt x="261" y="620"/>
                </a:lnTo>
                <a:lnTo>
                  <a:pt x="263" y="620"/>
                </a:lnTo>
                <a:lnTo>
                  <a:pt x="265" y="620"/>
                </a:lnTo>
                <a:lnTo>
                  <a:pt x="267" y="622"/>
                </a:lnTo>
                <a:lnTo>
                  <a:pt x="269" y="622"/>
                </a:lnTo>
                <a:lnTo>
                  <a:pt x="271" y="622"/>
                </a:lnTo>
                <a:lnTo>
                  <a:pt x="273" y="622"/>
                </a:lnTo>
                <a:lnTo>
                  <a:pt x="275" y="622"/>
                </a:lnTo>
                <a:lnTo>
                  <a:pt x="277" y="624"/>
                </a:lnTo>
                <a:lnTo>
                  <a:pt x="279" y="624"/>
                </a:lnTo>
                <a:lnTo>
                  <a:pt x="281" y="624"/>
                </a:lnTo>
                <a:lnTo>
                  <a:pt x="282" y="624"/>
                </a:lnTo>
                <a:lnTo>
                  <a:pt x="284" y="624"/>
                </a:lnTo>
                <a:lnTo>
                  <a:pt x="286" y="624"/>
                </a:lnTo>
                <a:lnTo>
                  <a:pt x="288" y="624"/>
                </a:lnTo>
                <a:lnTo>
                  <a:pt x="290" y="624"/>
                </a:lnTo>
                <a:lnTo>
                  <a:pt x="292" y="624"/>
                </a:lnTo>
                <a:lnTo>
                  <a:pt x="294" y="624"/>
                </a:lnTo>
                <a:lnTo>
                  <a:pt x="296" y="624"/>
                </a:lnTo>
                <a:lnTo>
                  <a:pt x="294" y="626"/>
                </a:lnTo>
                <a:lnTo>
                  <a:pt x="294" y="628"/>
                </a:lnTo>
                <a:lnTo>
                  <a:pt x="292" y="628"/>
                </a:lnTo>
                <a:lnTo>
                  <a:pt x="290" y="628"/>
                </a:lnTo>
                <a:lnTo>
                  <a:pt x="290" y="630"/>
                </a:lnTo>
                <a:lnTo>
                  <a:pt x="288" y="630"/>
                </a:lnTo>
                <a:lnTo>
                  <a:pt x="288" y="632"/>
                </a:lnTo>
                <a:lnTo>
                  <a:pt x="286" y="634"/>
                </a:lnTo>
                <a:lnTo>
                  <a:pt x="286" y="636"/>
                </a:lnTo>
                <a:lnTo>
                  <a:pt x="288" y="636"/>
                </a:lnTo>
                <a:lnTo>
                  <a:pt x="288" y="638"/>
                </a:lnTo>
                <a:lnTo>
                  <a:pt x="290" y="640"/>
                </a:lnTo>
                <a:lnTo>
                  <a:pt x="292" y="640"/>
                </a:lnTo>
                <a:lnTo>
                  <a:pt x="294" y="642"/>
                </a:lnTo>
                <a:lnTo>
                  <a:pt x="296" y="642"/>
                </a:lnTo>
                <a:lnTo>
                  <a:pt x="298" y="642"/>
                </a:lnTo>
                <a:lnTo>
                  <a:pt x="300" y="642"/>
                </a:lnTo>
                <a:lnTo>
                  <a:pt x="302" y="642"/>
                </a:lnTo>
                <a:lnTo>
                  <a:pt x="304" y="642"/>
                </a:lnTo>
                <a:lnTo>
                  <a:pt x="304" y="640"/>
                </a:lnTo>
                <a:lnTo>
                  <a:pt x="306" y="640"/>
                </a:lnTo>
                <a:lnTo>
                  <a:pt x="307" y="640"/>
                </a:lnTo>
                <a:lnTo>
                  <a:pt x="309" y="640"/>
                </a:lnTo>
                <a:lnTo>
                  <a:pt x="311" y="638"/>
                </a:lnTo>
                <a:lnTo>
                  <a:pt x="313" y="638"/>
                </a:lnTo>
                <a:lnTo>
                  <a:pt x="313" y="636"/>
                </a:lnTo>
                <a:lnTo>
                  <a:pt x="315" y="636"/>
                </a:lnTo>
                <a:lnTo>
                  <a:pt x="317" y="636"/>
                </a:lnTo>
                <a:lnTo>
                  <a:pt x="317" y="634"/>
                </a:lnTo>
                <a:lnTo>
                  <a:pt x="319" y="634"/>
                </a:lnTo>
                <a:lnTo>
                  <a:pt x="319" y="632"/>
                </a:lnTo>
                <a:lnTo>
                  <a:pt x="321" y="632"/>
                </a:lnTo>
                <a:lnTo>
                  <a:pt x="321" y="630"/>
                </a:lnTo>
                <a:lnTo>
                  <a:pt x="323" y="630"/>
                </a:lnTo>
                <a:lnTo>
                  <a:pt x="325" y="628"/>
                </a:lnTo>
                <a:lnTo>
                  <a:pt x="327" y="628"/>
                </a:lnTo>
                <a:lnTo>
                  <a:pt x="329" y="626"/>
                </a:lnTo>
                <a:lnTo>
                  <a:pt x="331" y="626"/>
                </a:lnTo>
                <a:lnTo>
                  <a:pt x="332" y="624"/>
                </a:lnTo>
                <a:lnTo>
                  <a:pt x="334" y="624"/>
                </a:lnTo>
                <a:lnTo>
                  <a:pt x="334" y="622"/>
                </a:lnTo>
                <a:lnTo>
                  <a:pt x="334" y="620"/>
                </a:lnTo>
                <a:lnTo>
                  <a:pt x="334" y="619"/>
                </a:lnTo>
                <a:lnTo>
                  <a:pt x="332" y="619"/>
                </a:lnTo>
                <a:lnTo>
                  <a:pt x="332" y="617"/>
                </a:lnTo>
                <a:lnTo>
                  <a:pt x="331" y="617"/>
                </a:lnTo>
                <a:lnTo>
                  <a:pt x="331" y="615"/>
                </a:lnTo>
                <a:lnTo>
                  <a:pt x="331" y="613"/>
                </a:lnTo>
                <a:lnTo>
                  <a:pt x="331" y="611"/>
                </a:lnTo>
                <a:lnTo>
                  <a:pt x="332" y="611"/>
                </a:lnTo>
                <a:lnTo>
                  <a:pt x="332" y="609"/>
                </a:lnTo>
                <a:lnTo>
                  <a:pt x="334" y="609"/>
                </a:lnTo>
                <a:lnTo>
                  <a:pt x="334" y="607"/>
                </a:lnTo>
                <a:lnTo>
                  <a:pt x="336" y="607"/>
                </a:lnTo>
                <a:lnTo>
                  <a:pt x="338" y="605"/>
                </a:lnTo>
                <a:lnTo>
                  <a:pt x="340" y="603"/>
                </a:lnTo>
                <a:lnTo>
                  <a:pt x="340" y="601"/>
                </a:lnTo>
                <a:lnTo>
                  <a:pt x="340" y="599"/>
                </a:lnTo>
                <a:lnTo>
                  <a:pt x="340" y="597"/>
                </a:lnTo>
                <a:lnTo>
                  <a:pt x="338" y="597"/>
                </a:lnTo>
                <a:lnTo>
                  <a:pt x="338" y="596"/>
                </a:lnTo>
                <a:lnTo>
                  <a:pt x="336" y="596"/>
                </a:lnTo>
                <a:lnTo>
                  <a:pt x="334" y="594"/>
                </a:lnTo>
                <a:lnTo>
                  <a:pt x="332" y="594"/>
                </a:lnTo>
                <a:lnTo>
                  <a:pt x="332" y="592"/>
                </a:lnTo>
                <a:lnTo>
                  <a:pt x="331" y="592"/>
                </a:lnTo>
                <a:lnTo>
                  <a:pt x="329" y="592"/>
                </a:lnTo>
                <a:lnTo>
                  <a:pt x="329" y="590"/>
                </a:lnTo>
                <a:lnTo>
                  <a:pt x="327" y="590"/>
                </a:lnTo>
                <a:lnTo>
                  <a:pt x="325" y="588"/>
                </a:lnTo>
                <a:lnTo>
                  <a:pt x="323" y="588"/>
                </a:lnTo>
                <a:lnTo>
                  <a:pt x="321" y="588"/>
                </a:lnTo>
                <a:lnTo>
                  <a:pt x="321" y="586"/>
                </a:lnTo>
                <a:lnTo>
                  <a:pt x="319" y="586"/>
                </a:lnTo>
                <a:lnTo>
                  <a:pt x="317" y="586"/>
                </a:lnTo>
                <a:lnTo>
                  <a:pt x="317" y="588"/>
                </a:lnTo>
                <a:lnTo>
                  <a:pt x="315" y="590"/>
                </a:lnTo>
                <a:lnTo>
                  <a:pt x="315" y="592"/>
                </a:lnTo>
                <a:lnTo>
                  <a:pt x="313" y="592"/>
                </a:lnTo>
                <a:lnTo>
                  <a:pt x="313" y="594"/>
                </a:lnTo>
                <a:lnTo>
                  <a:pt x="311" y="596"/>
                </a:lnTo>
                <a:lnTo>
                  <a:pt x="309" y="596"/>
                </a:lnTo>
                <a:lnTo>
                  <a:pt x="309" y="597"/>
                </a:lnTo>
                <a:lnTo>
                  <a:pt x="307" y="597"/>
                </a:lnTo>
                <a:lnTo>
                  <a:pt x="306" y="597"/>
                </a:lnTo>
                <a:lnTo>
                  <a:pt x="306" y="599"/>
                </a:lnTo>
                <a:lnTo>
                  <a:pt x="304" y="599"/>
                </a:lnTo>
                <a:lnTo>
                  <a:pt x="302" y="599"/>
                </a:lnTo>
                <a:lnTo>
                  <a:pt x="302" y="601"/>
                </a:lnTo>
                <a:lnTo>
                  <a:pt x="300" y="601"/>
                </a:lnTo>
                <a:lnTo>
                  <a:pt x="298" y="601"/>
                </a:lnTo>
                <a:lnTo>
                  <a:pt x="298" y="603"/>
                </a:lnTo>
                <a:lnTo>
                  <a:pt x="296" y="603"/>
                </a:lnTo>
                <a:lnTo>
                  <a:pt x="294" y="603"/>
                </a:lnTo>
                <a:lnTo>
                  <a:pt x="292" y="603"/>
                </a:lnTo>
                <a:lnTo>
                  <a:pt x="290" y="603"/>
                </a:lnTo>
                <a:lnTo>
                  <a:pt x="288" y="603"/>
                </a:lnTo>
                <a:lnTo>
                  <a:pt x="286" y="603"/>
                </a:lnTo>
                <a:lnTo>
                  <a:pt x="284" y="603"/>
                </a:lnTo>
                <a:lnTo>
                  <a:pt x="282" y="603"/>
                </a:lnTo>
                <a:lnTo>
                  <a:pt x="281" y="603"/>
                </a:lnTo>
                <a:lnTo>
                  <a:pt x="279" y="603"/>
                </a:lnTo>
                <a:lnTo>
                  <a:pt x="277" y="603"/>
                </a:lnTo>
                <a:lnTo>
                  <a:pt x="275" y="603"/>
                </a:lnTo>
                <a:lnTo>
                  <a:pt x="275" y="601"/>
                </a:lnTo>
                <a:lnTo>
                  <a:pt x="273" y="601"/>
                </a:lnTo>
                <a:lnTo>
                  <a:pt x="273" y="599"/>
                </a:lnTo>
                <a:lnTo>
                  <a:pt x="271" y="597"/>
                </a:lnTo>
                <a:lnTo>
                  <a:pt x="271" y="596"/>
                </a:lnTo>
                <a:lnTo>
                  <a:pt x="273" y="594"/>
                </a:lnTo>
                <a:lnTo>
                  <a:pt x="273" y="592"/>
                </a:lnTo>
                <a:lnTo>
                  <a:pt x="273" y="590"/>
                </a:lnTo>
                <a:lnTo>
                  <a:pt x="273" y="588"/>
                </a:lnTo>
                <a:lnTo>
                  <a:pt x="273" y="586"/>
                </a:lnTo>
                <a:lnTo>
                  <a:pt x="273" y="584"/>
                </a:lnTo>
                <a:lnTo>
                  <a:pt x="271" y="584"/>
                </a:lnTo>
                <a:lnTo>
                  <a:pt x="269" y="582"/>
                </a:lnTo>
                <a:lnTo>
                  <a:pt x="267" y="582"/>
                </a:lnTo>
                <a:lnTo>
                  <a:pt x="267" y="580"/>
                </a:lnTo>
                <a:lnTo>
                  <a:pt x="265" y="580"/>
                </a:lnTo>
                <a:lnTo>
                  <a:pt x="263" y="580"/>
                </a:lnTo>
                <a:lnTo>
                  <a:pt x="261" y="578"/>
                </a:lnTo>
                <a:lnTo>
                  <a:pt x="259" y="578"/>
                </a:lnTo>
                <a:lnTo>
                  <a:pt x="258" y="578"/>
                </a:lnTo>
                <a:lnTo>
                  <a:pt x="258" y="576"/>
                </a:lnTo>
                <a:lnTo>
                  <a:pt x="256" y="576"/>
                </a:lnTo>
                <a:lnTo>
                  <a:pt x="256" y="574"/>
                </a:lnTo>
                <a:lnTo>
                  <a:pt x="256" y="572"/>
                </a:lnTo>
                <a:lnTo>
                  <a:pt x="258" y="572"/>
                </a:lnTo>
                <a:lnTo>
                  <a:pt x="258" y="571"/>
                </a:lnTo>
                <a:lnTo>
                  <a:pt x="258" y="569"/>
                </a:lnTo>
                <a:lnTo>
                  <a:pt x="258" y="567"/>
                </a:lnTo>
                <a:lnTo>
                  <a:pt x="258" y="565"/>
                </a:lnTo>
                <a:lnTo>
                  <a:pt x="256" y="565"/>
                </a:lnTo>
                <a:lnTo>
                  <a:pt x="256" y="563"/>
                </a:lnTo>
                <a:lnTo>
                  <a:pt x="256" y="561"/>
                </a:lnTo>
                <a:lnTo>
                  <a:pt x="254" y="561"/>
                </a:lnTo>
                <a:lnTo>
                  <a:pt x="254" y="559"/>
                </a:lnTo>
                <a:lnTo>
                  <a:pt x="254" y="557"/>
                </a:lnTo>
                <a:lnTo>
                  <a:pt x="252" y="557"/>
                </a:lnTo>
                <a:lnTo>
                  <a:pt x="252" y="555"/>
                </a:lnTo>
                <a:lnTo>
                  <a:pt x="250" y="555"/>
                </a:lnTo>
                <a:lnTo>
                  <a:pt x="250" y="553"/>
                </a:lnTo>
                <a:lnTo>
                  <a:pt x="248" y="553"/>
                </a:lnTo>
                <a:lnTo>
                  <a:pt x="248" y="551"/>
                </a:lnTo>
                <a:lnTo>
                  <a:pt x="246" y="549"/>
                </a:lnTo>
                <a:lnTo>
                  <a:pt x="246" y="548"/>
                </a:lnTo>
                <a:lnTo>
                  <a:pt x="246" y="546"/>
                </a:lnTo>
                <a:lnTo>
                  <a:pt x="246" y="544"/>
                </a:lnTo>
                <a:lnTo>
                  <a:pt x="246" y="542"/>
                </a:lnTo>
                <a:lnTo>
                  <a:pt x="246" y="540"/>
                </a:lnTo>
                <a:lnTo>
                  <a:pt x="246" y="538"/>
                </a:lnTo>
                <a:lnTo>
                  <a:pt x="246" y="536"/>
                </a:lnTo>
                <a:lnTo>
                  <a:pt x="246" y="534"/>
                </a:lnTo>
                <a:lnTo>
                  <a:pt x="248" y="532"/>
                </a:lnTo>
                <a:lnTo>
                  <a:pt x="250" y="530"/>
                </a:lnTo>
                <a:lnTo>
                  <a:pt x="250" y="528"/>
                </a:lnTo>
                <a:lnTo>
                  <a:pt x="252" y="528"/>
                </a:lnTo>
                <a:lnTo>
                  <a:pt x="252" y="526"/>
                </a:lnTo>
                <a:lnTo>
                  <a:pt x="254" y="526"/>
                </a:lnTo>
                <a:lnTo>
                  <a:pt x="254" y="524"/>
                </a:lnTo>
                <a:lnTo>
                  <a:pt x="256" y="524"/>
                </a:lnTo>
                <a:lnTo>
                  <a:pt x="256" y="523"/>
                </a:lnTo>
                <a:lnTo>
                  <a:pt x="256" y="521"/>
                </a:lnTo>
                <a:lnTo>
                  <a:pt x="258" y="521"/>
                </a:lnTo>
                <a:lnTo>
                  <a:pt x="258" y="519"/>
                </a:lnTo>
                <a:lnTo>
                  <a:pt x="258" y="517"/>
                </a:lnTo>
                <a:lnTo>
                  <a:pt x="259" y="515"/>
                </a:lnTo>
                <a:lnTo>
                  <a:pt x="259" y="513"/>
                </a:lnTo>
                <a:lnTo>
                  <a:pt x="261" y="511"/>
                </a:lnTo>
                <a:lnTo>
                  <a:pt x="261" y="509"/>
                </a:lnTo>
                <a:lnTo>
                  <a:pt x="263" y="509"/>
                </a:lnTo>
                <a:lnTo>
                  <a:pt x="263" y="507"/>
                </a:lnTo>
                <a:lnTo>
                  <a:pt x="265" y="507"/>
                </a:lnTo>
                <a:lnTo>
                  <a:pt x="267" y="507"/>
                </a:lnTo>
                <a:lnTo>
                  <a:pt x="267" y="505"/>
                </a:lnTo>
                <a:lnTo>
                  <a:pt x="269" y="505"/>
                </a:lnTo>
                <a:lnTo>
                  <a:pt x="271" y="505"/>
                </a:lnTo>
                <a:lnTo>
                  <a:pt x="271" y="503"/>
                </a:lnTo>
                <a:lnTo>
                  <a:pt x="273" y="503"/>
                </a:lnTo>
                <a:lnTo>
                  <a:pt x="273" y="501"/>
                </a:lnTo>
                <a:lnTo>
                  <a:pt x="275" y="501"/>
                </a:lnTo>
                <a:lnTo>
                  <a:pt x="275" y="499"/>
                </a:lnTo>
                <a:lnTo>
                  <a:pt x="275" y="498"/>
                </a:lnTo>
                <a:lnTo>
                  <a:pt x="277" y="498"/>
                </a:lnTo>
                <a:lnTo>
                  <a:pt x="277" y="496"/>
                </a:lnTo>
                <a:lnTo>
                  <a:pt x="279" y="496"/>
                </a:lnTo>
                <a:lnTo>
                  <a:pt x="279" y="494"/>
                </a:lnTo>
                <a:lnTo>
                  <a:pt x="281" y="492"/>
                </a:lnTo>
                <a:lnTo>
                  <a:pt x="281" y="490"/>
                </a:lnTo>
                <a:lnTo>
                  <a:pt x="282" y="490"/>
                </a:lnTo>
                <a:lnTo>
                  <a:pt x="282" y="488"/>
                </a:lnTo>
                <a:lnTo>
                  <a:pt x="284" y="488"/>
                </a:lnTo>
                <a:lnTo>
                  <a:pt x="284" y="486"/>
                </a:lnTo>
                <a:lnTo>
                  <a:pt x="286" y="484"/>
                </a:lnTo>
                <a:lnTo>
                  <a:pt x="288" y="484"/>
                </a:lnTo>
                <a:lnTo>
                  <a:pt x="288" y="482"/>
                </a:lnTo>
                <a:lnTo>
                  <a:pt x="290" y="482"/>
                </a:lnTo>
                <a:lnTo>
                  <a:pt x="292" y="482"/>
                </a:lnTo>
                <a:lnTo>
                  <a:pt x="294" y="482"/>
                </a:lnTo>
                <a:lnTo>
                  <a:pt x="296" y="480"/>
                </a:lnTo>
                <a:lnTo>
                  <a:pt x="298" y="478"/>
                </a:lnTo>
                <a:lnTo>
                  <a:pt x="300" y="476"/>
                </a:lnTo>
                <a:lnTo>
                  <a:pt x="300" y="475"/>
                </a:lnTo>
                <a:lnTo>
                  <a:pt x="302" y="473"/>
                </a:lnTo>
                <a:lnTo>
                  <a:pt x="302" y="471"/>
                </a:lnTo>
                <a:lnTo>
                  <a:pt x="304" y="471"/>
                </a:lnTo>
                <a:lnTo>
                  <a:pt x="304" y="469"/>
                </a:lnTo>
                <a:lnTo>
                  <a:pt x="306" y="469"/>
                </a:lnTo>
                <a:lnTo>
                  <a:pt x="306" y="467"/>
                </a:lnTo>
                <a:lnTo>
                  <a:pt x="307" y="467"/>
                </a:lnTo>
                <a:lnTo>
                  <a:pt x="307" y="465"/>
                </a:lnTo>
                <a:lnTo>
                  <a:pt x="309" y="465"/>
                </a:lnTo>
                <a:lnTo>
                  <a:pt x="309" y="463"/>
                </a:lnTo>
                <a:lnTo>
                  <a:pt x="309" y="461"/>
                </a:lnTo>
                <a:lnTo>
                  <a:pt x="307" y="461"/>
                </a:lnTo>
                <a:lnTo>
                  <a:pt x="306" y="461"/>
                </a:lnTo>
                <a:lnTo>
                  <a:pt x="306" y="459"/>
                </a:lnTo>
                <a:lnTo>
                  <a:pt x="304" y="459"/>
                </a:lnTo>
                <a:lnTo>
                  <a:pt x="304" y="457"/>
                </a:lnTo>
                <a:lnTo>
                  <a:pt x="304" y="455"/>
                </a:lnTo>
                <a:lnTo>
                  <a:pt x="304" y="453"/>
                </a:lnTo>
                <a:lnTo>
                  <a:pt x="302" y="451"/>
                </a:lnTo>
                <a:lnTo>
                  <a:pt x="302" y="450"/>
                </a:lnTo>
                <a:lnTo>
                  <a:pt x="300" y="450"/>
                </a:lnTo>
                <a:lnTo>
                  <a:pt x="300" y="448"/>
                </a:lnTo>
                <a:lnTo>
                  <a:pt x="302" y="446"/>
                </a:lnTo>
                <a:lnTo>
                  <a:pt x="304" y="446"/>
                </a:lnTo>
                <a:lnTo>
                  <a:pt x="304" y="444"/>
                </a:lnTo>
                <a:lnTo>
                  <a:pt x="306" y="444"/>
                </a:lnTo>
                <a:lnTo>
                  <a:pt x="306" y="442"/>
                </a:lnTo>
                <a:lnTo>
                  <a:pt x="306" y="440"/>
                </a:lnTo>
                <a:lnTo>
                  <a:pt x="307" y="438"/>
                </a:lnTo>
                <a:lnTo>
                  <a:pt x="307" y="436"/>
                </a:lnTo>
                <a:lnTo>
                  <a:pt x="307" y="434"/>
                </a:lnTo>
                <a:lnTo>
                  <a:pt x="307" y="432"/>
                </a:lnTo>
                <a:lnTo>
                  <a:pt x="309" y="432"/>
                </a:lnTo>
                <a:lnTo>
                  <a:pt x="309" y="430"/>
                </a:lnTo>
                <a:lnTo>
                  <a:pt x="311" y="430"/>
                </a:lnTo>
                <a:lnTo>
                  <a:pt x="313" y="428"/>
                </a:lnTo>
                <a:lnTo>
                  <a:pt x="315" y="428"/>
                </a:lnTo>
                <a:lnTo>
                  <a:pt x="317" y="428"/>
                </a:lnTo>
                <a:lnTo>
                  <a:pt x="319" y="426"/>
                </a:lnTo>
                <a:lnTo>
                  <a:pt x="321" y="426"/>
                </a:lnTo>
                <a:lnTo>
                  <a:pt x="321" y="425"/>
                </a:lnTo>
                <a:lnTo>
                  <a:pt x="323" y="425"/>
                </a:lnTo>
                <a:lnTo>
                  <a:pt x="323" y="423"/>
                </a:lnTo>
                <a:lnTo>
                  <a:pt x="323" y="421"/>
                </a:lnTo>
                <a:lnTo>
                  <a:pt x="323" y="419"/>
                </a:lnTo>
                <a:lnTo>
                  <a:pt x="323" y="417"/>
                </a:lnTo>
                <a:lnTo>
                  <a:pt x="323" y="415"/>
                </a:lnTo>
                <a:lnTo>
                  <a:pt x="325" y="413"/>
                </a:lnTo>
                <a:lnTo>
                  <a:pt x="325" y="411"/>
                </a:lnTo>
                <a:lnTo>
                  <a:pt x="327" y="411"/>
                </a:lnTo>
                <a:lnTo>
                  <a:pt x="327" y="409"/>
                </a:lnTo>
                <a:lnTo>
                  <a:pt x="329" y="409"/>
                </a:lnTo>
                <a:lnTo>
                  <a:pt x="329" y="407"/>
                </a:lnTo>
                <a:lnTo>
                  <a:pt x="329" y="405"/>
                </a:lnTo>
                <a:lnTo>
                  <a:pt x="327" y="405"/>
                </a:lnTo>
                <a:lnTo>
                  <a:pt x="327" y="403"/>
                </a:lnTo>
                <a:lnTo>
                  <a:pt x="325" y="403"/>
                </a:lnTo>
                <a:lnTo>
                  <a:pt x="325" y="402"/>
                </a:lnTo>
                <a:lnTo>
                  <a:pt x="323" y="402"/>
                </a:lnTo>
                <a:lnTo>
                  <a:pt x="321" y="402"/>
                </a:lnTo>
                <a:lnTo>
                  <a:pt x="319" y="402"/>
                </a:lnTo>
                <a:lnTo>
                  <a:pt x="319" y="400"/>
                </a:lnTo>
                <a:lnTo>
                  <a:pt x="317" y="400"/>
                </a:lnTo>
                <a:lnTo>
                  <a:pt x="315" y="400"/>
                </a:lnTo>
                <a:lnTo>
                  <a:pt x="313" y="400"/>
                </a:lnTo>
                <a:lnTo>
                  <a:pt x="311" y="400"/>
                </a:lnTo>
                <a:lnTo>
                  <a:pt x="309" y="400"/>
                </a:lnTo>
                <a:lnTo>
                  <a:pt x="307" y="400"/>
                </a:lnTo>
                <a:lnTo>
                  <a:pt x="306" y="400"/>
                </a:lnTo>
                <a:lnTo>
                  <a:pt x="304" y="400"/>
                </a:lnTo>
                <a:lnTo>
                  <a:pt x="302" y="400"/>
                </a:lnTo>
                <a:lnTo>
                  <a:pt x="302" y="398"/>
                </a:lnTo>
                <a:lnTo>
                  <a:pt x="300" y="398"/>
                </a:lnTo>
                <a:lnTo>
                  <a:pt x="298" y="396"/>
                </a:lnTo>
                <a:lnTo>
                  <a:pt x="296" y="394"/>
                </a:lnTo>
                <a:lnTo>
                  <a:pt x="296" y="392"/>
                </a:lnTo>
                <a:lnTo>
                  <a:pt x="294" y="390"/>
                </a:lnTo>
                <a:lnTo>
                  <a:pt x="294" y="388"/>
                </a:lnTo>
                <a:lnTo>
                  <a:pt x="294" y="386"/>
                </a:lnTo>
                <a:lnTo>
                  <a:pt x="292" y="386"/>
                </a:lnTo>
                <a:lnTo>
                  <a:pt x="292" y="384"/>
                </a:lnTo>
                <a:lnTo>
                  <a:pt x="292" y="382"/>
                </a:lnTo>
                <a:lnTo>
                  <a:pt x="290" y="382"/>
                </a:lnTo>
                <a:lnTo>
                  <a:pt x="290" y="380"/>
                </a:lnTo>
                <a:lnTo>
                  <a:pt x="288" y="378"/>
                </a:lnTo>
                <a:lnTo>
                  <a:pt x="288" y="377"/>
                </a:lnTo>
                <a:lnTo>
                  <a:pt x="286" y="377"/>
                </a:lnTo>
                <a:lnTo>
                  <a:pt x="286" y="375"/>
                </a:lnTo>
                <a:lnTo>
                  <a:pt x="284" y="375"/>
                </a:lnTo>
                <a:lnTo>
                  <a:pt x="284" y="373"/>
                </a:lnTo>
                <a:lnTo>
                  <a:pt x="282" y="373"/>
                </a:lnTo>
                <a:lnTo>
                  <a:pt x="282" y="371"/>
                </a:lnTo>
                <a:lnTo>
                  <a:pt x="281" y="371"/>
                </a:lnTo>
                <a:lnTo>
                  <a:pt x="273" y="365"/>
                </a:lnTo>
                <a:lnTo>
                  <a:pt x="273" y="363"/>
                </a:lnTo>
                <a:lnTo>
                  <a:pt x="273" y="361"/>
                </a:lnTo>
                <a:lnTo>
                  <a:pt x="273" y="359"/>
                </a:lnTo>
                <a:lnTo>
                  <a:pt x="281" y="357"/>
                </a:lnTo>
                <a:lnTo>
                  <a:pt x="282" y="355"/>
                </a:lnTo>
                <a:lnTo>
                  <a:pt x="279" y="352"/>
                </a:lnTo>
                <a:lnTo>
                  <a:pt x="279" y="348"/>
                </a:lnTo>
                <a:lnTo>
                  <a:pt x="279" y="346"/>
                </a:lnTo>
                <a:lnTo>
                  <a:pt x="277" y="344"/>
                </a:lnTo>
                <a:lnTo>
                  <a:pt x="279" y="342"/>
                </a:lnTo>
                <a:lnTo>
                  <a:pt x="284" y="340"/>
                </a:lnTo>
                <a:lnTo>
                  <a:pt x="286" y="338"/>
                </a:lnTo>
                <a:lnTo>
                  <a:pt x="288" y="334"/>
                </a:lnTo>
                <a:lnTo>
                  <a:pt x="290" y="334"/>
                </a:lnTo>
                <a:lnTo>
                  <a:pt x="292" y="336"/>
                </a:lnTo>
                <a:lnTo>
                  <a:pt x="294" y="334"/>
                </a:lnTo>
                <a:lnTo>
                  <a:pt x="296" y="330"/>
                </a:lnTo>
                <a:lnTo>
                  <a:pt x="300" y="329"/>
                </a:lnTo>
                <a:lnTo>
                  <a:pt x="302" y="327"/>
                </a:lnTo>
                <a:lnTo>
                  <a:pt x="306" y="323"/>
                </a:lnTo>
                <a:lnTo>
                  <a:pt x="306" y="321"/>
                </a:lnTo>
                <a:lnTo>
                  <a:pt x="300" y="319"/>
                </a:lnTo>
                <a:lnTo>
                  <a:pt x="298" y="319"/>
                </a:lnTo>
                <a:lnTo>
                  <a:pt x="296" y="317"/>
                </a:lnTo>
                <a:lnTo>
                  <a:pt x="290" y="313"/>
                </a:lnTo>
                <a:lnTo>
                  <a:pt x="288" y="311"/>
                </a:lnTo>
                <a:lnTo>
                  <a:pt x="286" y="311"/>
                </a:lnTo>
                <a:lnTo>
                  <a:pt x="286" y="309"/>
                </a:lnTo>
                <a:lnTo>
                  <a:pt x="284" y="309"/>
                </a:lnTo>
                <a:lnTo>
                  <a:pt x="281" y="305"/>
                </a:lnTo>
                <a:lnTo>
                  <a:pt x="282" y="304"/>
                </a:lnTo>
                <a:lnTo>
                  <a:pt x="281" y="304"/>
                </a:lnTo>
                <a:lnTo>
                  <a:pt x="281" y="302"/>
                </a:lnTo>
                <a:lnTo>
                  <a:pt x="282" y="300"/>
                </a:lnTo>
                <a:lnTo>
                  <a:pt x="284" y="298"/>
                </a:lnTo>
                <a:lnTo>
                  <a:pt x="288" y="294"/>
                </a:lnTo>
                <a:lnTo>
                  <a:pt x="292" y="288"/>
                </a:lnTo>
                <a:lnTo>
                  <a:pt x="294" y="286"/>
                </a:lnTo>
                <a:lnTo>
                  <a:pt x="294" y="284"/>
                </a:lnTo>
                <a:lnTo>
                  <a:pt x="298" y="284"/>
                </a:lnTo>
                <a:lnTo>
                  <a:pt x="298" y="281"/>
                </a:lnTo>
                <a:lnTo>
                  <a:pt x="302" y="279"/>
                </a:lnTo>
                <a:lnTo>
                  <a:pt x="300" y="275"/>
                </a:lnTo>
                <a:lnTo>
                  <a:pt x="294" y="271"/>
                </a:lnTo>
                <a:lnTo>
                  <a:pt x="292" y="269"/>
                </a:lnTo>
                <a:lnTo>
                  <a:pt x="290" y="267"/>
                </a:lnTo>
                <a:lnTo>
                  <a:pt x="290" y="263"/>
                </a:lnTo>
                <a:lnTo>
                  <a:pt x="290" y="259"/>
                </a:lnTo>
                <a:lnTo>
                  <a:pt x="294" y="256"/>
                </a:lnTo>
                <a:lnTo>
                  <a:pt x="294" y="254"/>
                </a:lnTo>
                <a:lnTo>
                  <a:pt x="292" y="252"/>
                </a:lnTo>
                <a:lnTo>
                  <a:pt x="286" y="252"/>
                </a:lnTo>
                <a:lnTo>
                  <a:pt x="282" y="250"/>
                </a:lnTo>
                <a:lnTo>
                  <a:pt x="279" y="248"/>
                </a:lnTo>
                <a:lnTo>
                  <a:pt x="275" y="246"/>
                </a:lnTo>
                <a:lnTo>
                  <a:pt x="273" y="244"/>
                </a:lnTo>
                <a:lnTo>
                  <a:pt x="271" y="242"/>
                </a:lnTo>
                <a:lnTo>
                  <a:pt x="273" y="240"/>
                </a:lnTo>
                <a:lnTo>
                  <a:pt x="273" y="236"/>
                </a:lnTo>
                <a:lnTo>
                  <a:pt x="275" y="236"/>
                </a:lnTo>
                <a:lnTo>
                  <a:pt x="279" y="234"/>
                </a:lnTo>
                <a:lnTo>
                  <a:pt x="279" y="232"/>
                </a:lnTo>
                <a:lnTo>
                  <a:pt x="281" y="231"/>
                </a:lnTo>
                <a:lnTo>
                  <a:pt x="281" y="225"/>
                </a:lnTo>
                <a:lnTo>
                  <a:pt x="277" y="223"/>
                </a:lnTo>
                <a:lnTo>
                  <a:pt x="273" y="221"/>
                </a:lnTo>
                <a:lnTo>
                  <a:pt x="269" y="219"/>
                </a:lnTo>
                <a:lnTo>
                  <a:pt x="269" y="215"/>
                </a:lnTo>
                <a:lnTo>
                  <a:pt x="269" y="213"/>
                </a:lnTo>
                <a:lnTo>
                  <a:pt x="267" y="213"/>
                </a:lnTo>
                <a:lnTo>
                  <a:pt x="269" y="211"/>
                </a:lnTo>
                <a:lnTo>
                  <a:pt x="271" y="209"/>
                </a:lnTo>
                <a:lnTo>
                  <a:pt x="267" y="208"/>
                </a:lnTo>
                <a:lnTo>
                  <a:pt x="267" y="206"/>
                </a:lnTo>
                <a:lnTo>
                  <a:pt x="263" y="204"/>
                </a:lnTo>
                <a:lnTo>
                  <a:pt x="261" y="198"/>
                </a:lnTo>
                <a:lnTo>
                  <a:pt x="259" y="196"/>
                </a:lnTo>
                <a:lnTo>
                  <a:pt x="258" y="194"/>
                </a:lnTo>
                <a:lnTo>
                  <a:pt x="256" y="192"/>
                </a:lnTo>
                <a:lnTo>
                  <a:pt x="254" y="192"/>
                </a:lnTo>
                <a:lnTo>
                  <a:pt x="252" y="192"/>
                </a:lnTo>
                <a:lnTo>
                  <a:pt x="250" y="190"/>
                </a:lnTo>
                <a:lnTo>
                  <a:pt x="250" y="188"/>
                </a:lnTo>
                <a:lnTo>
                  <a:pt x="250" y="186"/>
                </a:lnTo>
                <a:lnTo>
                  <a:pt x="248" y="184"/>
                </a:lnTo>
                <a:lnTo>
                  <a:pt x="250" y="183"/>
                </a:lnTo>
                <a:lnTo>
                  <a:pt x="250" y="181"/>
                </a:lnTo>
                <a:lnTo>
                  <a:pt x="246" y="179"/>
                </a:lnTo>
                <a:lnTo>
                  <a:pt x="244" y="179"/>
                </a:lnTo>
                <a:lnTo>
                  <a:pt x="236" y="179"/>
                </a:lnTo>
                <a:lnTo>
                  <a:pt x="236" y="175"/>
                </a:lnTo>
                <a:lnTo>
                  <a:pt x="234" y="175"/>
                </a:lnTo>
                <a:lnTo>
                  <a:pt x="231" y="173"/>
                </a:lnTo>
                <a:lnTo>
                  <a:pt x="227" y="173"/>
                </a:lnTo>
                <a:lnTo>
                  <a:pt x="225" y="173"/>
                </a:lnTo>
                <a:lnTo>
                  <a:pt x="221" y="169"/>
                </a:lnTo>
                <a:lnTo>
                  <a:pt x="221" y="167"/>
                </a:lnTo>
                <a:lnTo>
                  <a:pt x="219" y="167"/>
                </a:lnTo>
                <a:lnTo>
                  <a:pt x="217" y="167"/>
                </a:lnTo>
                <a:lnTo>
                  <a:pt x="215" y="165"/>
                </a:lnTo>
                <a:lnTo>
                  <a:pt x="213" y="163"/>
                </a:lnTo>
                <a:lnTo>
                  <a:pt x="213" y="161"/>
                </a:lnTo>
                <a:lnTo>
                  <a:pt x="215" y="161"/>
                </a:lnTo>
                <a:lnTo>
                  <a:pt x="215" y="160"/>
                </a:lnTo>
                <a:lnTo>
                  <a:pt x="217" y="160"/>
                </a:lnTo>
                <a:lnTo>
                  <a:pt x="217" y="158"/>
                </a:lnTo>
                <a:lnTo>
                  <a:pt x="217" y="156"/>
                </a:lnTo>
                <a:lnTo>
                  <a:pt x="219" y="156"/>
                </a:lnTo>
                <a:lnTo>
                  <a:pt x="219" y="154"/>
                </a:lnTo>
                <a:lnTo>
                  <a:pt x="223" y="154"/>
                </a:lnTo>
                <a:lnTo>
                  <a:pt x="225" y="152"/>
                </a:lnTo>
                <a:lnTo>
                  <a:pt x="223" y="152"/>
                </a:lnTo>
                <a:lnTo>
                  <a:pt x="223" y="150"/>
                </a:lnTo>
                <a:lnTo>
                  <a:pt x="225" y="150"/>
                </a:lnTo>
                <a:lnTo>
                  <a:pt x="225" y="148"/>
                </a:lnTo>
                <a:lnTo>
                  <a:pt x="227" y="146"/>
                </a:lnTo>
                <a:lnTo>
                  <a:pt x="229" y="146"/>
                </a:lnTo>
                <a:lnTo>
                  <a:pt x="231" y="144"/>
                </a:lnTo>
                <a:lnTo>
                  <a:pt x="233" y="144"/>
                </a:lnTo>
                <a:lnTo>
                  <a:pt x="233" y="142"/>
                </a:lnTo>
                <a:lnTo>
                  <a:pt x="234" y="142"/>
                </a:lnTo>
                <a:lnTo>
                  <a:pt x="234" y="140"/>
                </a:lnTo>
                <a:lnTo>
                  <a:pt x="238" y="140"/>
                </a:lnTo>
                <a:lnTo>
                  <a:pt x="242" y="140"/>
                </a:lnTo>
                <a:lnTo>
                  <a:pt x="242" y="138"/>
                </a:lnTo>
                <a:lnTo>
                  <a:pt x="244" y="138"/>
                </a:lnTo>
                <a:lnTo>
                  <a:pt x="244" y="136"/>
                </a:lnTo>
                <a:lnTo>
                  <a:pt x="244" y="135"/>
                </a:lnTo>
                <a:lnTo>
                  <a:pt x="244" y="133"/>
                </a:lnTo>
                <a:lnTo>
                  <a:pt x="248" y="133"/>
                </a:lnTo>
                <a:lnTo>
                  <a:pt x="250" y="133"/>
                </a:lnTo>
                <a:lnTo>
                  <a:pt x="254" y="131"/>
                </a:lnTo>
                <a:lnTo>
                  <a:pt x="256" y="131"/>
                </a:lnTo>
                <a:lnTo>
                  <a:pt x="258" y="129"/>
                </a:lnTo>
                <a:lnTo>
                  <a:pt x="259" y="127"/>
                </a:lnTo>
                <a:lnTo>
                  <a:pt x="259" y="125"/>
                </a:lnTo>
                <a:lnTo>
                  <a:pt x="261" y="123"/>
                </a:lnTo>
                <a:lnTo>
                  <a:pt x="261" y="121"/>
                </a:lnTo>
                <a:lnTo>
                  <a:pt x="263" y="119"/>
                </a:lnTo>
                <a:lnTo>
                  <a:pt x="265" y="119"/>
                </a:lnTo>
                <a:lnTo>
                  <a:pt x="267" y="119"/>
                </a:lnTo>
                <a:lnTo>
                  <a:pt x="267" y="117"/>
                </a:lnTo>
                <a:lnTo>
                  <a:pt x="267" y="115"/>
                </a:lnTo>
                <a:lnTo>
                  <a:pt x="269" y="115"/>
                </a:lnTo>
                <a:lnTo>
                  <a:pt x="271" y="115"/>
                </a:lnTo>
                <a:lnTo>
                  <a:pt x="273" y="115"/>
                </a:lnTo>
                <a:lnTo>
                  <a:pt x="273" y="113"/>
                </a:lnTo>
                <a:lnTo>
                  <a:pt x="275" y="113"/>
                </a:lnTo>
                <a:lnTo>
                  <a:pt x="275" y="111"/>
                </a:lnTo>
                <a:lnTo>
                  <a:pt x="277" y="111"/>
                </a:lnTo>
                <a:lnTo>
                  <a:pt x="275" y="110"/>
                </a:lnTo>
                <a:lnTo>
                  <a:pt x="277" y="110"/>
                </a:lnTo>
                <a:lnTo>
                  <a:pt x="279" y="110"/>
                </a:lnTo>
                <a:lnTo>
                  <a:pt x="282" y="110"/>
                </a:lnTo>
                <a:lnTo>
                  <a:pt x="286" y="110"/>
                </a:lnTo>
                <a:lnTo>
                  <a:pt x="286" y="106"/>
                </a:lnTo>
                <a:lnTo>
                  <a:pt x="288" y="106"/>
                </a:lnTo>
                <a:lnTo>
                  <a:pt x="286" y="106"/>
                </a:lnTo>
                <a:lnTo>
                  <a:pt x="286" y="104"/>
                </a:lnTo>
                <a:lnTo>
                  <a:pt x="282" y="104"/>
                </a:lnTo>
                <a:lnTo>
                  <a:pt x="282" y="102"/>
                </a:lnTo>
                <a:lnTo>
                  <a:pt x="286" y="100"/>
                </a:lnTo>
                <a:lnTo>
                  <a:pt x="288" y="98"/>
                </a:lnTo>
                <a:lnTo>
                  <a:pt x="290" y="98"/>
                </a:lnTo>
                <a:lnTo>
                  <a:pt x="290" y="96"/>
                </a:lnTo>
                <a:lnTo>
                  <a:pt x="292" y="96"/>
                </a:lnTo>
                <a:lnTo>
                  <a:pt x="294" y="94"/>
                </a:lnTo>
                <a:lnTo>
                  <a:pt x="294" y="92"/>
                </a:lnTo>
                <a:lnTo>
                  <a:pt x="294" y="90"/>
                </a:lnTo>
                <a:lnTo>
                  <a:pt x="296" y="90"/>
                </a:lnTo>
                <a:lnTo>
                  <a:pt x="296" y="88"/>
                </a:lnTo>
                <a:lnTo>
                  <a:pt x="298" y="88"/>
                </a:lnTo>
                <a:lnTo>
                  <a:pt x="298" y="87"/>
                </a:lnTo>
                <a:lnTo>
                  <a:pt x="296" y="87"/>
                </a:lnTo>
                <a:lnTo>
                  <a:pt x="298" y="85"/>
                </a:lnTo>
                <a:lnTo>
                  <a:pt x="298" y="83"/>
                </a:lnTo>
                <a:lnTo>
                  <a:pt x="302" y="81"/>
                </a:lnTo>
                <a:lnTo>
                  <a:pt x="302" y="83"/>
                </a:lnTo>
                <a:lnTo>
                  <a:pt x="304" y="83"/>
                </a:lnTo>
                <a:lnTo>
                  <a:pt x="306" y="85"/>
                </a:lnTo>
                <a:lnTo>
                  <a:pt x="307" y="85"/>
                </a:lnTo>
                <a:lnTo>
                  <a:pt x="309" y="85"/>
                </a:lnTo>
                <a:lnTo>
                  <a:pt x="311" y="87"/>
                </a:lnTo>
                <a:lnTo>
                  <a:pt x="315" y="87"/>
                </a:lnTo>
                <a:lnTo>
                  <a:pt x="315" y="88"/>
                </a:lnTo>
                <a:lnTo>
                  <a:pt x="319" y="90"/>
                </a:lnTo>
                <a:lnTo>
                  <a:pt x="321" y="90"/>
                </a:lnTo>
                <a:lnTo>
                  <a:pt x="321" y="92"/>
                </a:lnTo>
                <a:lnTo>
                  <a:pt x="323" y="94"/>
                </a:lnTo>
                <a:lnTo>
                  <a:pt x="327" y="96"/>
                </a:lnTo>
                <a:lnTo>
                  <a:pt x="331" y="96"/>
                </a:lnTo>
                <a:lnTo>
                  <a:pt x="331" y="94"/>
                </a:lnTo>
                <a:lnTo>
                  <a:pt x="332" y="92"/>
                </a:lnTo>
                <a:lnTo>
                  <a:pt x="331" y="92"/>
                </a:lnTo>
                <a:lnTo>
                  <a:pt x="331" y="90"/>
                </a:lnTo>
                <a:lnTo>
                  <a:pt x="332" y="90"/>
                </a:lnTo>
                <a:lnTo>
                  <a:pt x="331" y="88"/>
                </a:lnTo>
                <a:lnTo>
                  <a:pt x="332" y="88"/>
                </a:lnTo>
                <a:lnTo>
                  <a:pt x="331" y="87"/>
                </a:lnTo>
                <a:lnTo>
                  <a:pt x="329" y="85"/>
                </a:lnTo>
                <a:lnTo>
                  <a:pt x="329" y="83"/>
                </a:lnTo>
                <a:lnTo>
                  <a:pt x="329" y="81"/>
                </a:lnTo>
                <a:lnTo>
                  <a:pt x="329" y="79"/>
                </a:lnTo>
                <a:lnTo>
                  <a:pt x="329" y="77"/>
                </a:lnTo>
                <a:lnTo>
                  <a:pt x="331" y="75"/>
                </a:lnTo>
                <a:lnTo>
                  <a:pt x="334" y="75"/>
                </a:lnTo>
                <a:lnTo>
                  <a:pt x="336" y="77"/>
                </a:lnTo>
                <a:lnTo>
                  <a:pt x="340" y="77"/>
                </a:lnTo>
                <a:lnTo>
                  <a:pt x="344" y="77"/>
                </a:lnTo>
                <a:lnTo>
                  <a:pt x="346" y="77"/>
                </a:lnTo>
                <a:lnTo>
                  <a:pt x="350" y="75"/>
                </a:lnTo>
                <a:lnTo>
                  <a:pt x="352" y="73"/>
                </a:lnTo>
                <a:lnTo>
                  <a:pt x="352" y="71"/>
                </a:lnTo>
                <a:lnTo>
                  <a:pt x="354" y="71"/>
                </a:lnTo>
                <a:lnTo>
                  <a:pt x="354" y="69"/>
                </a:lnTo>
                <a:lnTo>
                  <a:pt x="357" y="67"/>
                </a:lnTo>
                <a:lnTo>
                  <a:pt x="359" y="67"/>
                </a:lnTo>
                <a:lnTo>
                  <a:pt x="365" y="67"/>
                </a:lnTo>
                <a:lnTo>
                  <a:pt x="367" y="65"/>
                </a:lnTo>
                <a:lnTo>
                  <a:pt x="371" y="63"/>
                </a:lnTo>
                <a:lnTo>
                  <a:pt x="371" y="62"/>
                </a:lnTo>
                <a:lnTo>
                  <a:pt x="371" y="60"/>
                </a:lnTo>
                <a:lnTo>
                  <a:pt x="373" y="60"/>
                </a:lnTo>
                <a:lnTo>
                  <a:pt x="377" y="60"/>
                </a:lnTo>
                <a:lnTo>
                  <a:pt x="379" y="60"/>
                </a:lnTo>
                <a:lnTo>
                  <a:pt x="380" y="60"/>
                </a:lnTo>
                <a:lnTo>
                  <a:pt x="382" y="60"/>
                </a:lnTo>
                <a:lnTo>
                  <a:pt x="382" y="58"/>
                </a:lnTo>
                <a:lnTo>
                  <a:pt x="382" y="54"/>
                </a:lnTo>
                <a:lnTo>
                  <a:pt x="384" y="52"/>
                </a:lnTo>
                <a:lnTo>
                  <a:pt x="384" y="50"/>
                </a:lnTo>
                <a:lnTo>
                  <a:pt x="386" y="50"/>
                </a:lnTo>
                <a:lnTo>
                  <a:pt x="390" y="50"/>
                </a:lnTo>
                <a:lnTo>
                  <a:pt x="394" y="48"/>
                </a:lnTo>
                <a:lnTo>
                  <a:pt x="396" y="46"/>
                </a:lnTo>
                <a:lnTo>
                  <a:pt x="400" y="48"/>
                </a:lnTo>
                <a:lnTo>
                  <a:pt x="402" y="48"/>
                </a:lnTo>
                <a:lnTo>
                  <a:pt x="403" y="48"/>
                </a:lnTo>
                <a:lnTo>
                  <a:pt x="405" y="46"/>
                </a:lnTo>
                <a:lnTo>
                  <a:pt x="405" y="44"/>
                </a:lnTo>
                <a:lnTo>
                  <a:pt x="403" y="42"/>
                </a:lnTo>
                <a:lnTo>
                  <a:pt x="402" y="40"/>
                </a:lnTo>
                <a:lnTo>
                  <a:pt x="403" y="39"/>
                </a:lnTo>
                <a:lnTo>
                  <a:pt x="402" y="39"/>
                </a:lnTo>
                <a:lnTo>
                  <a:pt x="402" y="37"/>
                </a:lnTo>
                <a:lnTo>
                  <a:pt x="403" y="37"/>
                </a:lnTo>
                <a:lnTo>
                  <a:pt x="403" y="35"/>
                </a:lnTo>
                <a:lnTo>
                  <a:pt x="405" y="35"/>
                </a:lnTo>
                <a:lnTo>
                  <a:pt x="407" y="35"/>
                </a:lnTo>
                <a:lnTo>
                  <a:pt x="409" y="35"/>
                </a:lnTo>
                <a:lnTo>
                  <a:pt x="409" y="33"/>
                </a:lnTo>
                <a:lnTo>
                  <a:pt x="413" y="31"/>
                </a:lnTo>
                <a:lnTo>
                  <a:pt x="413" y="29"/>
                </a:lnTo>
                <a:lnTo>
                  <a:pt x="415" y="29"/>
                </a:lnTo>
                <a:lnTo>
                  <a:pt x="419" y="31"/>
                </a:lnTo>
                <a:lnTo>
                  <a:pt x="421" y="31"/>
                </a:lnTo>
                <a:lnTo>
                  <a:pt x="423" y="31"/>
                </a:lnTo>
                <a:lnTo>
                  <a:pt x="427" y="31"/>
                </a:lnTo>
                <a:lnTo>
                  <a:pt x="427" y="29"/>
                </a:lnTo>
                <a:lnTo>
                  <a:pt x="428" y="29"/>
                </a:lnTo>
                <a:lnTo>
                  <a:pt x="428" y="27"/>
                </a:lnTo>
                <a:lnTo>
                  <a:pt x="430" y="27"/>
                </a:lnTo>
                <a:lnTo>
                  <a:pt x="434" y="27"/>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5344675" y="1610091"/>
            <a:ext cx="1725189" cy="982934"/>
          </a:xfrm>
          <a:custGeom>
            <a:avLst/>
            <a:gdLst>
              <a:gd name="T0" fmla="*/ 444 w 853"/>
              <a:gd name="T1" fmla="*/ 18 h 486"/>
              <a:gd name="T2" fmla="*/ 463 w 853"/>
              <a:gd name="T3" fmla="*/ 18 h 486"/>
              <a:gd name="T4" fmla="*/ 495 w 853"/>
              <a:gd name="T5" fmla="*/ 12 h 486"/>
              <a:gd name="T6" fmla="*/ 540 w 853"/>
              <a:gd name="T7" fmla="*/ 23 h 486"/>
              <a:gd name="T8" fmla="*/ 553 w 853"/>
              <a:gd name="T9" fmla="*/ 54 h 486"/>
              <a:gd name="T10" fmla="*/ 576 w 853"/>
              <a:gd name="T11" fmla="*/ 58 h 486"/>
              <a:gd name="T12" fmla="*/ 632 w 853"/>
              <a:gd name="T13" fmla="*/ 77 h 486"/>
              <a:gd name="T14" fmla="*/ 662 w 853"/>
              <a:gd name="T15" fmla="*/ 116 h 486"/>
              <a:gd name="T16" fmla="*/ 672 w 853"/>
              <a:gd name="T17" fmla="*/ 162 h 486"/>
              <a:gd name="T18" fmla="*/ 649 w 853"/>
              <a:gd name="T19" fmla="*/ 179 h 486"/>
              <a:gd name="T20" fmla="*/ 676 w 853"/>
              <a:gd name="T21" fmla="*/ 200 h 486"/>
              <a:gd name="T22" fmla="*/ 689 w 853"/>
              <a:gd name="T23" fmla="*/ 237 h 486"/>
              <a:gd name="T24" fmla="*/ 732 w 853"/>
              <a:gd name="T25" fmla="*/ 231 h 486"/>
              <a:gd name="T26" fmla="*/ 772 w 853"/>
              <a:gd name="T27" fmla="*/ 221 h 486"/>
              <a:gd name="T28" fmla="*/ 789 w 853"/>
              <a:gd name="T29" fmla="*/ 252 h 486"/>
              <a:gd name="T30" fmla="*/ 853 w 853"/>
              <a:gd name="T31" fmla="*/ 398 h 486"/>
              <a:gd name="T32" fmla="*/ 789 w 853"/>
              <a:gd name="T33" fmla="*/ 442 h 486"/>
              <a:gd name="T34" fmla="*/ 710 w 853"/>
              <a:gd name="T35" fmla="*/ 452 h 486"/>
              <a:gd name="T36" fmla="*/ 653 w 853"/>
              <a:gd name="T37" fmla="*/ 463 h 486"/>
              <a:gd name="T38" fmla="*/ 538 w 853"/>
              <a:gd name="T39" fmla="*/ 450 h 486"/>
              <a:gd name="T40" fmla="*/ 499 w 853"/>
              <a:gd name="T41" fmla="*/ 423 h 486"/>
              <a:gd name="T42" fmla="*/ 453 w 853"/>
              <a:gd name="T43" fmla="*/ 415 h 486"/>
              <a:gd name="T44" fmla="*/ 424 w 853"/>
              <a:gd name="T45" fmla="*/ 379 h 486"/>
              <a:gd name="T46" fmla="*/ 365 w 853"/>
              <a:gd name="T47" fmla="*/ 375 h 486"/>
              <a:gd name="T48" fmla="*/ 298 w 853"/>
              <a:gd name="T49" fmla="*/ 365 h 486"/>
              <a:gd name="T50" fmla="*/ 271 w 853"/>
              <a:gd name="T51" fmla="*/ 358 h 486"/>
              <a:gd name="T52" fmla="*/ 242 w 853"/>
              <a:gd name="T53" fmla="*/ 350 h 486"/>
              <a:gd name="T54" fmla="*/ 225 w 853"/>
              <a:gd name="T55" fmla="*/ 338 h 486"/>
              <a:gd name="T56" fmla="*/ 232 w 853"/>
              <a:gd name="T57" fmla="*/ 312 h 486"/>
              <a:gd name="T58" fmla="*/ 232 w 853"/>
              <a:gd name="T59" fmla="*/ 294 h 486"/>
              <a:gd name="T60" fmla="*/ 202 w 853"/>
              <a:gd name="T61" fmla="*/ 290 h 486"/>
              <a:gd name="T62" fmla="*/ 173 w 853"/>
              <a:gd name="T63" fmla="*/ 287 h 486"/>
              <a:gd name="T64" fmla="*/ 142 w 853"/>
              <a:gd name="T65" fmla="*/ 277 h 486"/>
              <a:gd name="T66" fmla="*/ 121 w 853"/>
              <a:gd name="T67" fmla="*/ 262 h 486"/>
              <a:gd name="T68" fmla="*/ 115 w 853"/>
              <a:gd name="T69" fmla="*/ 235 h 486"/>
              <a:gd name="T70" fmla="*/ 86 w 853"/>
              <a:gd name="T71" fmla="*/ 237 h 486"/>
              <a:gd name="T72" fmla="*/ 56 w 853"/>
              <a:gd name="T73" fmla="*/ 233 h 486"/>
              <a:gd name="T74" fmla="*/ 31 w 853"/>
              <a:gd name="T75" fmla="*/ 239 h 486"/>
              <a:gd name="T76" fmla="*/ 4 w 853"/>
              <a:gd name="T77" fmla="*/ 225 h 486"/>
              <a:gd name="T78" fmla="*/ 10 w 853"/>
              <a:gd name="T79" fmla="*/ 206 h 486"/>
              <a:gd name="T80" fmla="*/ 4 w 853"/>
              <a:gd name="T81" fmla="*/ 183 h 486"/>
              <a:gd name="T82" fmla="*/ 13 w 853"/>
              <a:gd name="T83" fmla="*/ 156 h 486"/>
              <a:gd name="T84" fmla="*/ 36 w 853"/>
              <a:gd name="T85" fmla="*/ 148 h 486"/>
              <a:gd name="T86" fmla="*/ 63 w 853"/>
              <a:gd name="T87" fmla="*/ 135 h 486"/>
              <a:gd name="T88" fmla="*/ 83 w 853"/>
              <a:gd name="T89" fmla="*/ 116 h 486"/>
              <a:gd name="T90" fmla="*/ 102 w 853"/>
              <a:gd name="T91" fmla="*/ 95 h 486"/>
              <a:gd name="T92" fmla="*/ 109 w 853"/>
              <a:gd name="T93" fmla="*/ 73 h 486"/>
              <a:gd name="T94" fmla="*/ 136 w 853"/>
              <a:gd name="T95" fmla="*/ 72 h 486"/>
              <a:gd name="T96" fmla="*/ 163 w 853"/>
              <a:gd name="T97" fmla="*/ 64 h 486"/>
              <a:gd name="T98" fmla="*/ 192 w 853"/>
              <a:gd name="T99" fmla="*/ 68 h 486"/>
              <a:gd name="T100" fmla="*/ 221 w 853"/>
              <a:gd name="T101" fmla="*/ 72 h 486"/>
              <a:gd name="T102" fmla="*/ 248 w 853"/>
              <a:gd name="T103" fmla="*/ 70 h 486"/>
              <a:gd name="T104" fmla="*/ 250 w 853"/>
              <a:gd name="T105" fmla="*/ 54 h 486"/>
              <a:gd name="T106" fmla="*/ 223 w 853"/>
              <a:gd name="T107" fmla="*/ 45 h 486"/>
              <a:gd name="T108" fmla="*/ 236 w 853"/>
              <a:gd name="T109" fmla="*/ 33 h 486"/>
              <a:gd name="T110" fmla="*/ 255 w 853"/>
              <a:gd name="T111" fmla="*/ 31 h 486"/>
              <a:gd name="T112" fmla="*/ 282 w 853"/>
              <a:gd name="T113" fmla="*/ 47 h 486"/>
              <a:gd name="T114" fmla="*/ 315 w 853"/>
              <a:gd name="T115" fmla="*/ 31 h 486"/>
              <a:gd name="T116" fmla="*/ 363 w 853"/>
              <a:gd name="T117" fmla="*/ 14 h 486"/>
              <a:gd name="T118" fmla="*/ 382 w 853"/>
              <a:gd name="T119" fmla="*/ 10 h 486"/>
              <a:gd name="T120" fmla="*/ 419 w 853"/>
              <a:gd name="T121" fmla="*/ 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3" h="486">
                <a:moveTo>
                  <a:pt x="419" y="10"/>
                </a:moveTo>
                <a:lnTo>
                  <a:pt x="420" y="10"/>
                </a:lnTo>
                <a:lnTo>
                  <a:pt x="422" y="12"/>
                </a:lnTo>
                <a:lnTo>
                  <a:pt x="426" y="10"/>
                </a:lnTo>
                <a:lnTo>
                  <a:pt x="428" y="12"/>
                </a:lnTo>
                <a:lnTo>
                  <a:pt x="430" y="10"/>
                </a:lnTo>
                <a:lnTo>
                  <a:pt x="432" y="10"/>
                </a:lnTo>
                <a:lnTo>
                  <a:pt x="432" y="8"/>
                </a:lnTo>
                <a:lnTo>
                  <a:pt x="434" y="6"/>
                </a:lnTo>
                <a:lnTo>
                  <a:pt x="438" y="4"/>
                </a:lnTo>
                <a:lnTo>
                  <a:pt x="440" y="4"/>
                </a:lnTo>
                <a:lnTo>
                  <a:pt x="442" y="6"/>
                </a:lnTo>
                <a:lnTo>
                  <a:pt x="442" y="8"/>
                </a:lnTo>
                <a:lnTo>
                  <a:pt x="442" y="10"/>
                </a:lnTo>
                <a:lnTo>
                  <a:pt x="442" y="12"/>
                </a:lnTo>
                <a:lnTo>
                  <a:pt x="442" y="14"/>
                </a:lnTo>
                <a:lnTo>
                  <a:pt x="444" y="18"/>
                </a:lnTo>
                <a:lnTo>
                  <a:pt x="447" y="22"/>
                </a:lnTo>
                <a:lnTo>
                  <a:pt x="449" y="23"/>
                </a:lnTo>
                <a:lnTo>
                  <a:pt x="449" y="25"/>
                </a:lnTo>
                <a:lnTo>
                  <a:pt x="449" y="27"/>
                </a:lnTo>
                <a:lnTo>
                  <a:pt x="451" y="27"/>
                </a:lnTo>
                <a:lnTo>
                  <a:pt x="453" y="29"/>
                </a:lnTo>
                <a:lnTo>
                  <a:pt x="455" y="27"/>
                </a:lnTo>
                <a:lnTo>
                  <a:pt x="457" y="27"/>
                </a:lnTo>
                <a:lnTo>
                  <a:pt x="455" y="25"/>
                </a:lnTo>
                <a:lnTo>
                  <a:pt x="459" y="25"/>
                </a:lnTo>
                <a:lnTo>
                  <a:pt x="457" y="23"/>
                </a:lnTo>
                <a:lnTo>
                  <a:pt x="457" y="22"/>
                </a:lnTo>
                <a:lnTo>
                  <a:pt x="457" y="20"/>
                </a:lnTo>
                <a:lnTo>
                  <a:pt x="455" y="20"/>
                </a:lnTo>
                <a:lnTo>
                  <a:pt x="457" y="20"/>
                </a:lnTo>
                <a:lnTo>
                  <a:pt x="461" y="18"/>
                </a:lnTo>
                <a:lnTo>
                  <a:pt x="463" y="18"/>
                </a:lnTo>
                <a:lnTo>
                  <a:pt x="465" y="18"/>
                </a:lnTo>
                <a:lnTo>
                  <a:pt x="467" y="16"/>
                </a:lnTo>
                <a:lnTo>
                  <a:pt x="468" y="18"/>
                </a:lnTo>
                <a:lnTo>
                  <a:pt x="470" y="16"/>
                </a:lnTo>
                <a:lnTo>
                  <a:pt x="472" y="16"/>
                </a:lnTo>
                <a:lnTo>
                  <a:pt x="474" y="16"/>
                </a:lnTo>
                <a:lnTo>
                  <a:pt x="474" y="14"/>
                </a:lnTo>
                <a:lnTo>
                  <a:pt x="476" y="12"/>
                </a:lnTo>
                <a:lnTo>
                  <a:pt x="480" y="14"/>
                </a:lnTo>
                <a:lnTo>
                  <a:pt x="482" y="16"/>
                </a:lnTo>
                <a:lnTo>
                  <a:pt x="484" y="16"/>
                </a:lnTo>
                <a:lnTo>
                  <a:pt x="488" y="14"/>
                </a:lnTo>
                <a:lnTo>
                  <a:pt x="490" y="14"/>
                </a:lnTo>
                <a:lnTo>
                  <a:pt x="492" y="14"/>
                </a:lnTo>
                <a:lnTo>
                  <a:pt x="493" y="14"/>
                </a:lnTo>
                <a:lnTo>
                  <a:pt x="495" y="14"/>
                </a:lnTo>
                <a:lnTo>
                  <a:pt x="495" y="12"/>
                </a:lnTo>
                <a:lnTo>
                  <a:pt x="497" y="10"/>
                </a:lnTo>
                <a:lnTo>
                  <a:pt x="499" y="10"/>
                </a:lnTo>
                <a:lnTo>
                  <a:pt x="501" y="12"/>
                </a:lnTo>
                <a:lnTo>
                  <a:pt x="503" y="14"/>
                </a:lnTo>
                <a:lnTo>
                  <a:pt x="501" y="16"/>
                </a:lnTo>
                <a:lnTo>
                  <a:pt x="503" y="18"/>
                </a:lnTo>
                <a:lnTo>
                  <a:pt x="505" y="20"/>
                </a:lnTo>
                <a:lnTo>
                  <a:pt x="507" y="20"/>
                </a:lnTo>
                <a:lnTo>
                  <a:pt x="513" y="22"/>
                </a:lnTo>
                <a:lnTo>
                  <a:pt x="516" y="23"/>
                </a:lnTo>
                <a:lnTo>
                  <a:pt x="520" y="22"/>
                </a:lnTo>
                <a:lnTo>
                  <a:pt x="522" y="22"/>
                </a:lnTo>
                <a:lnTo>
                  <a:pt x="526" y="20"/>
                </a:lnTo>
                <a:lnTo>
                  <a:pt x="530" y="22"/>
                </a:lnTo>
                <a:lnTo>
                  <a:pt x="532" y="22"/>
                </a:lnTo>
                <a:lnTo>
                  <a:pt x="534" y="23"/>
                </a:lnTo>
                <a:lnTo>
                  <a:pt x="540" y="23"/>
                </a:lnTo>
                <a:lnTo>
                  <a:pt x="543" y="25"/>
                </a:lnTo>
                <a:lnTo>
                  <a:pt x="545" y="25"/>
                </a:lnTo>
                <a:lnTo>
                  <a:pt x="547" y="25"/>
                </a:lnTo>
                <a:lnTo>
                  <a:pt x="549" y="25"/>
                </a:lnTo>
                <a:lnTo>
                  <a:pt x="549" y="27"/>
                </a:lnTo>
                <a:lnTo>
                  <a:pt x="547" y="27"/>
                </a:lnTo>
                <a:lnTo>
                  <a:pt x="545" y="29"/>
                </a:lnTo>
                <a:lnTo>
                  <a:pt x="545" y="31"/>
                </a:lnTo>
                <a:lnTo>
                  <a:pt x="545" y="33"/>
                </a:lnTo>
                <a:lnTo>
                  <a:pt x="549" y="37"/>
                </a:lnTo>
                <a:lnTo>
                  <a:pt x="551" y="37"/>
                </a:lnTo>
                <a:lnTo>
                  <a:pt x="551" y="39"/>
                </a:lnTo>
                <a:lnTo>
                  <a:pt x="553" y="45"/>
                </a:lnTo>
                <a:lnTo>
                  <a:pt x="553" y="47"/>
                </a:lnTo>
                <a:lnTo>
                  <a:pt x="551" y="50"/>
                </a:lnTo>
                <a:lnTo>
                  <a:pt x="551" y="54"/>
                </a:lnTo>
                <a:lnTo>
                  <a:pt x="553" y="54"/>
                </a:lnTo>
                <a:lnTo>
                  <a:pt x="551" y="58"/>
                </a:lnTo>
                <a:lnTo>
                  <a:pt x="551" y="60"/>
                </a:lnTo>
                <a:lnTo>
                  <a:pt x="553" y="62"/>
                </a:lnTo>
                <a:lnTo>
                  <a:pt x="555" y="64"/>
                </a:lnTo>
                <a:lnTo>
                  <a:pt x="557" y="68"/>
                </a:lnTo>
                <a:lnTo>
                  <a:pt x="561" y="70"/>
                </a:lnTo>
                <a:lnTo>
                  <a:pt x="561" y="68"/>
                </a:lnTo>
                <a:lnTo>
                  <a:pt x="564" y="66"/>
                </a:lnTo>
                <a:lnTo>
                  <a:pt x="566" y="66"/>
                </a:lnTo>
                <a:lnTo>
                  <a:pt x="568" y="68"/>
                </a:lnTo>
                <a:lnTo>
                  <a:pt x="570" y="68"/>
                </a:lnTo>
                <a:lnTo>
                  <a:pt x="572" y="68"/>
                </a:lnTo>
                <a:lnTo>
                  <a:pt x="572" y="66"/>
                </a:lnTo>
                <a:lnTo>
                  <a:pt x="572" y="64"/>
                </a:lnTo>
                <a:lnTo>
                  <a:pt x="572" y="62"/>
                </a:lnTo>
                <a:lnTo>
                  <a:pt x="572" y="60"/>
                </a:lnTo>
                <a:lnTo>
                  <a:pt x="576" y="58"/>
                </a:lnTo>
                <a:lnTo>
                  <a:pt x="580" y="58"/>
                </a:lnTo>
                <a:lnTo>
                  <a:pt x="580" y="60"/>
                </a:lnTo>
                <a:lnTo>
                  <a:pt x="591" y="60"/>
                </a:lnTo>
                <a:lnTo>
                  <a:pt x="593" y="60"/>
                </a:lnTo>
                <a:lnTo>
                  <a:pt x="599" y="60"/>
                </a:lnTo>
                <a:lnTo>
                  <a:pt x="601" y="62"/>
                </a:lnTo>
                <a:lnTo>
                  <a:pt x="603" y="64"/>
                </a:lnTo>
                <a:lnTo>
                  <a:pt x="607" y="64"/>
                </a:lnTo>
                <a:lnTo>
                  <a:pt x="609" y="62"/>
                </a:lnTo>
                <a:lnTo>
                  <a:pt x="612" y="64"/>
                </a:lnTo>
                <a:lnTo>
                  <a:pt x="614" y="68"/>
                </a:lnTo>
                <a:lnTo>
                  <a:pt x="622" y="70"/>
                </a:lnTo>
                <a:lnTo>
                  <a:pt x="624" y="72"/>
                </a:lnTo>
                <a:lnTo>
                  <a:pt x="624" y="73"/>
                </a:lnTo>
                <a:lnTo>
                  <a:pt x="628" y="73"/>
                </a:lnTo>
                <a:lnTo>
                  <a:pt x="628" y="75"/>
                </a:lnTo>
                <a:lnTo>
                  <a:pt x="632" y="77"/>
                </a:lnTo>
                <a:lnTo>
                  <a:pt x="634" y="77"/>
                </a:lnTo>
                <a:lnTo>
                  <a:pt x="636" y="77"/>
                </a:lnTo>
                <a:lnTo>
                  <a:pt x="636" y="81"/>
                </a:lnTo>
                <a:lnTo>
                  <a:pt x="639" y="83"/>
                </a:lnTo>
                <a:lnTo>
                  <a:pt x="639" y="85"/>
                </a:lnTo>
                <a:lnTo>
                  <a:pt x="643" y="85"/>
                </a:lnTo>
                <a:lnTo>
                  <a:pt x="647" y="89"/>
                </a:lnTo>
                <a:lnTo>
                  <a:pt x="649" y="91"/>
                </a:lnTo>
                <a:lnTo>
                  <a:pt x="649" y="93"/>
                </a:lnTo>
                <a:lnTo>
                  <a:pt x="647" y="96"/>
                </a:lnTo>
                <a:lnTo>
                  <a:pt x="647" y="98"/>
                </a:lnTo>
                <a:lnTo>
                  <a:pt x="649" y="100"/>
                </a:lnTo>
                <a:lnTo>
                  <a:pt x="651" y="102"/>
                </a:lnTo>
                <a:lnTo>
                  <a:pt x="655" y="106"/>
                </a:lnTo>
                <a:lnTo>
                  <a:pt x="659" y="110"/>
                </a:lnTo>
                <a:lnTo>
                  <a:pt x="659" y="112"/>
                </a:lnTo>
                <a:lnTo>
                  <a:pt x="662" y="116"/>
                </a:lnTo>
                <a:lnTo>
                  <a:pt x="662" y="118"/>
                </a:lnTo>
                <a:lnTo>
                  <a:pt x="664" y="120"/>
                </a:lnTo>
                <a:lnTo>
                  <a:pt x="666" y="125"/>
                </a:lnTo>
                <a:lnTo>
                  <a:pt x="668" y="127"/>
                </a:lnTo>
                <a:lnTo>
                  <a:pt x="666" y="129"/>
                </a:lnTo>
                <a:lnTo>
                  <a:pt x="666" y="131"/>
                </a:lnTo>
                <a:lnTo>
                  <a:pt x="660" y="133"/>
                </a:lnTo>
                <a:lnTo>
                  <a:pt x="659" y="137"/>
                </a:lnTo>
                <a:lnTo>
                  <a:pt x="659" y="139"/>
                </a:lnTo>
                <a:lnTo>
                  <a:pt x="659" y="141"/>
                </a:lnTo>
                <a:lnTo>
                  <a:pt x="659" y="143"/>
                </a:lnTo>
                <a:lnTo>
                  <a:pt x="660" y="146"/>
                </a:lnTo>
                <a:lnTo>
                  <a:pt x="664" y="148"/>
                </a:lnTo>
                <a:lnTo>
                  <a:pt x="666" y="154"/>
                </a:lnTo>
                <a:lnTo>
                  <a:pt x="668" y="156"/>
                </a:lnTo>
                <a:lnTo>
                  <a:pt x="672" y="160"/>
                </a:lnTo>
                <a:lnTo>
                  <a:pt x="672" y="162"/>
                </a:lnTo>
                <a:lnTo>
                  <a:pt x="670" y="162"/>
                </a:lnTo>
                <a:lnTo>
                  <a:pt x="668" y="162"/>
                </a:lnTo>
                <a:lnTo>
                  <a:pt x="666" y="160"/>
                </a:lnTo>
                <a:lnTo>
                  <a:pt x="664" y="160"/>
                </a:lnTo>
                <a:lnTo>
                  <a:pt x="662" y="160"/>
                </a:lnTo>
                <a:lnTo>
                  <a:pt x="662" y="162"/>
                </a:lnTo>
                <a:lnTo>
                  <a:pt x="662" y="168"/>
                </a:lnTo>
                <a:lnTo>
                  <a:pt x="662" y="169"/>
                </a:lnTo>
                <a:lnTo>
                  <a:pt x="662" y="171"/>
                </a:lnTo>
                <a:lnTo>
                  <a:pt x="664" y="171"/>
                </a:lnTo>
                <a:lnTo>
                  <a:pt x="666" y="171"/>
                </a:lnTo>
                <a:lnTo>
                  <a:pt x="662" y="173"/>
                </a:lnTo>
                <a:lnTo>
                  <a:pt x="659" y="173"/>
                </a:lnTo>
                <a:lnTo>
                  <a:pt x="655" y="173"/>
                </a:lnTo>
                <a:lnTo>
                  <a:pt x="655" y="175"/>
                </a:lnTo>
                <a:lnTo>
                  <a:pt x="655" y="177"/>
                </a:lnTo>
                <a:lnTo>
                  <a:pt x="649" y="179"/>
                </a:lnTo>
                <a:lnTo>
                  <a:pt x="649" y="181"/>
                </a:lnTo>
                <a:lnTo>
                  <a:pt x="651" y="183"/>
                </a:lnTo>
                <a:lnTo>
                  <a:pt x="651" y="185"/>
                </a:lnTo>
                <a:lnTo>
                  <a:pt x="649" y="185"/>
                </a:lnTo>
                <a:lnTo>
                  <a:pt x="651" y="187"/>
                </a:lnTo>
                <a:lnTo>
                  <a:pt x="651" y="189"/>
                </a:lnTo>
                <a:lnTo>
                  <a:pt x="651" y="191"/>
                </a:lnTo>
                <a:lnTo>
                  <a:pt x="651" y="193"/>
                </a:lnTo>
                <a:lnTo>
                  <a:pt x="651" y="194"/>
                </a:lnTo>
                <a:lnTo>
                  <a:pt x="653" y="196"/>
                </a:lnTo>
                <a:lnTo>
                  <a:pt x="657" y="198"/>
                </a:lnTo>
                <a:lnTo>
                  <a:pt x="659" y="200"/>
                </a:lnTo>
                <a:lnTo>
                  <a:pt x="662" y="202"/>
                </a:lnTo>
                <a:lnTo>
                  <a:pt x="666" y="202"/>
                </a:lnTo>
                <a:lnTo>
                  <a:pt x="666" y="200"/>
                </a:lnTo>
                <a:lnTo>
                  <a:pt x="670" y="200"/>
                </a:lnTo>
                <a:lnTo>
                  <a:pt x="676" y="200"/>
                </a:lnTo>
                <a:lnTo>
                  <a:pt x="678" y="202"/>
                </a:lnTo>
                <a:lnTo>
                  <a:pt x="680" y="202"/>
                </a:lnTo>
                <a:lnTo>
                  <a:pt x="680" y="204"/>
                </a:lnTo>
                <a:lnTo>
                  <a:pt x="680" y="206"/>
                </a:lnTo>
                <a:lnTo>
                  <a:pt x="682" y="210"/>
                </a:lnTo>
                <a:lnTo>
                  <a:pt x="684" y="212"/>
                </a:lnTo>
                <a:lnTo>
                  <a:pt x="685" y="214"/>
                </a:lnTo>
                <a:lnTo>
                  <a:pt x="689" y="217"/>
                </a:lnTo>
                <a:lnTo>
                  <a:pt x="691" y="221"/>
                </a:lnTo>
                <a:lnTo>
                  <a:pt x="691" y="223"/>
                </a:lnTo>
                <a:lnTo>
                  <a:pt x="689" y="225"/>
                </a:lnTo>
                <a:lnTo>
                  <a:pt x="689" y="227"/>
                </a:lnTo>
                <a:lnTo>
                  <a:pt x="689" y="229"/>
                </a:lnTo>
                <a:lnTo>
                  <a:pt x="689" y="231"/>
                </a:lnTo>
                <a:lnTo>
                  <a:pt x="687" y="233"/>
                </a:lnTo>
                <a:lnTo>
                  <a:pt x="687" y="235"/>
                </a:lnTo>
                <a:lnTo>
                  <a:pt x="689" y="237"/>
                </a:lnTo>
                <a:lnTo>
                  <a:pt x="693" y="239"/>
                </a:lnTo>
                <a:lnTo>
                  <a:pt x="695" y="239"/>
                </a:lnTo>
                <a:lnTo>
                  <a:pt x="701" y="237"/>
                </a:lnTo>
                <a:lnTo>
                  <a:pt x="703" y="237"/>
                </a:lnTo>
                <a:lnTo>
                  <a:pt x="703" y="235"/>
                </a:lnTo>
                <a:lnTo>
                  <a:pt x="708" y="235"/>
                </a:lnTo>
                <a:lnTo>
                  <a:pt x="710" y="235"/>
                </a:lnTo>
                <a:lnTo>
                  <a:pt x="712" y="235"/>
                </a:lnTo>
                <a:lnTo>
                  <a:pt x="714" y="235"/>
                </a:lnTo>
                <a:lnTo>
                  <a:pt x="718" y="235"/>
                </a:lnTo>
                <a:lnTo>
                  <a:pt x="718" y="237"/>
                </a:lnTo>
                <a:lnTo>
                  <a:pt x="720" y="235"/>
                </a:lnTo>
                <a:lnTo>
                  <a:pt x="724" y="237"/>
                </a:lnTo>
                <a:lnTo>
                  <a:pt x="728" y="237"/>
                </a:lnTo>
                <a:lnTo>
                  <a:pt x="728" y="233"/>
                </a:lnTo>
                <a:lnTo>
                  <a:pt x="730" y="231"/>
                </a:lnTo>
                <a:lnTo>
                  <a:pt x="732" y="231"/>
                </a:lnTo>
                <a:lnTo>
                  <a:pt x="733" y="231"/>
                </a:lnTo>
                <a:lnTo>
                  <a:pt x="737" y="233"/>
                </a:lnTo>
                <a:lnTo>
                  <a:pt x="741" y="233"/>
                </a:lnTo>
                <a:lnTo>
                  <a:pt x="743" y="231"/>
                </a:lnTo>
                <a:lnTo>
                  <a:pt x="745" y="231"/>
                </a:lnTo>
                <a:lnTo>
                  <a:pt x="745" y="227"/>
                </a:lnTo>
                <a:lnTo>
                  <a:pt x="749" y="225"/>
                </a:lnTo>
                <a:lnTo>
                  <a:pt x="753" y="225"/>
                </a:lnTo>
                <a:lnTo>
                  <a:pt x="755" y="225"/>
                </a:lnTo>
                <a:lnTo>
                  <a:pt x="756" y="227"/>
                </a:lnTo>
                <a:lnTo>
                  <a:pt x="758" y="227"/>
                </a:lnTo>
                <a:lnTo>
                  <a:pt x="760" y="225"/>
                </a:lnTo>
                <a:lnTo>
                  <a:pt x="764" y="223"/>
                </a:lnTo>
                <a:lnTo>
                  <a:pt x="764" y="219"/>
                </a:lnTo>
                <a:lnTo>
                  <a:pt x="766" y="219"/>
                </a:lnTo>
                <a:lnTo>
                  <a:pt x="768" y="219"/>
                </a:lnTo>
                <a:lnTo>
                  <a:pt x="772" y="221"/>
                </a:lnTo>
                <a:lnTo>
                  <a:pt x="774" y="223"/>
                </a:lnTo>
                <a:lnTo>
                  <a:pt x="770" y="229"/>
                </a:lnTo>
                <a:lnTo>
                  <a:pt x="768" y="229"/>
                </a:lnTo>
                <a:lnTo>
                  <a:pt x="770" y="231"/>
                </a:lnTo>
                <a:lnTo>
                  <a:pt x="772" y="235"/>
                </a:lnTo>
                <a:lnTo>
                  <a:pt x="768" y="237"/>
                </a:lnTo>
                <a:lnTo>
                  <a:pt x="766" y="239"/>
                </a:lnTo>
                <a:lnTo>
                  <a:pt x="768" y="239"/>
                </a:lnTo>
                <a:lnTo>
                  <a:pt x="768" y="241"/>
                </a:lnTo>
                <a:lnTo>
                  <a:pt x="770" y="242"/>
                </a:lnTo>
                <a:lnTo>
                  <a:pt x="772" y="246"/>
                </a:lnTo>
                <a:lnTo>
                  <a:pt x="772" y="248"/>
                </a:lnTo>
                <a:lnTo>
                  <a:pt x="778" y="250"/>
                </a:lnTo>
                <a:lnTo>
                  <a:pt x="781" y="248"/>
                </a:lnTo>
                <a:lnTo>
                  <a:pt x="783" y="250"/>
                </a:lnTo>
                <a:lnTo>
                  <a:pt x="787" y="252"/>
                </a:lnTo>
                <a:lnTo>
                  <a:pt x="789" y="252"/>
                </a:lnTo>
                <a:lnTo>
                  <a:pt x="791" y="252"/>
                </a:lnTo>
                <a:lnTo>
                  <a:pt x="793" y="254"/>
                </a:lnTo>
                <a:lnTo>
                  <a:pt x="793" y="256"/>
                </a:lnTo>
                <a:lnTo>
                  <a:pt x="793" y="258"/>
                </a:lnTo>
                <a:lnTo>
                  <a:pt x="799" y="260"/>
                </a:lnTo>
                <a:lnTo>
                  <a:pt x="799" y="262"/>
                </a:lnTo>
                <a:lnTo>
                  <a:pt x="801" y="262"/>
                </a:lnTo>
                <a:lnTo>
                  <a:pt x="801" y="264"/>
                </a:lnTo>
                <a:lnTo>
                  <a:pt x="805" y="265"/>
                </a:lnTo>
                <a:lnTo>
                  <a:pt x="803" y="267"/>
                </a:lnTo>
                <a:lnTo>
                  <a:pt x="805" y="267"/>
                </a:lnTo>
                <a:lnTo>
                  <a:pt x="805" y="269"/>
                </a:lnTo>
                <a:lnTo>
                  <a:pt x="851" y="388"/>
                </a:lnTo>
                <a:lnTo>
                  <a:pt x="853" y="392"/>
                </a:lnTo>
                <a:lnTo>
                  <a:pt x="853" y="394"/>
                </a:lnTo>
                <a:lnTo>
                  <a:pt x="851" y="396"/>
                </a:lnTo>
                <a:lnTo>
                  <a:pt x="853" y="398"/>
                </a:lnTo>
                <a:lnTo>
                  <a:pt x="849" y="408"/>
                </a:lnTo>
                <a:lnTo>
                  <a:pt x="826" y="398"/>
                </a:lnTo>
                <a:lnTo>
                  <a:pt x="824" y="402"/>
                </a:lnTo>
                <a:lnTo>
                  <a:pt x="818" y="402"/>
                </a:lnTo>
                <a:lnTo>
                  <a:pt x="814" y="404"/>
                </a:lnTo>
                <a:lnTo>
                  <a:pt x="810" y="406"/>
                </a:lnTo>
                <a:lnTo>
                  <a:pt x="806" y="408"/>
                </a:lnTo>
                <a:lnTo>
                  <a:pt x="805" y="406"/>
                </a:lnTo>
                <a:lnTo>
                  <a:pt x="803" y="411"/>
                </a:lnTo>
                <a:lnTo>
                  <a:pt x="803" y="413"/>
                </a:lnTo>
                <a:lnTo>
                  <a:pt x="805" y="413"/>
                </a:lnTo>
                <a:lnTo>
                  <a:pt x="805" y="415"/>
                </a:lnTo>
                <a:lnTo>
                  <a:pt x="803" y="419"/>
                </a:lnTo>
                <a:lnTo>
                  <a:pt x="803" y="427"/>
                </a:lnTo>
                <a:lnTo>
                  <a:pt x="795" y="431"/>
                </a:lnTo>
                <a:lnTo>
                  <a:pt x="793" y="436"/>
                </a:lnTo>
                <a:lnTo>
                  <a:pt x="789" y="442"/>
                </a:lnTo>
                <a:lnTo>
                  <a:pt x="787" y="442"/>
                </a:lnTo>
                <a:lnTo>
                  <a:pt x="783" y="442"/>
                </a:lnTo>
                <a:lnTo>
                  <a:pt x="781" y="440"/>
                </a:lnTo>
                <a:lnTo>
                  <a:pt x="776" y="442"/>
                </a:lnTo>
                <a:lnTo>
                  <a:pt x="772" y="440"/>
                </a:lnTo>
                <a:lnTo>
                  <a:pt x="766" y="440"/>
                </a:lnTo>
                <a:lnTo>
                  <a:pt x="760" y="436"/>
                </a:lnTo>
                <a:lnTo>
                  <a:pt x="755" y="433"/>
                </a:lnTo>
                <a:lnTo>
                  <a:pt x="749" y="433"/>
                </a:lnTo>
                <a:lnTo>
                  <a:pt x="741" y="438"/>
                </a:lnTo>
                <a:lnTo>
                  <a:pt x="743" y="442"/>
                </a:lnTo>
                <a:lnTo>
                  <a:pt x="728" y="446"/>
                </a:lnTo>
                <a:lnTo>
                  <a:pt x="714" y="448"/>
                </a:lnTo>
                <a:lnTo>
                  <a:pt x="710" y="448"/>
                </a:lnTo>
                <a:lnTo>
                  <a:pt x="710" y="450"/>
                </a:lnTo>
                <a:lnTo>
                  <a:pt x="712" y="452"/>
                </a:lnTo>
                <a:lnTo>
                  <a:pt x="710" y="452"/>
                </a:lnTo>
                <a:lnTo>
                  <a:pt x="708" y="454"/>
                </a:lnTo>
                <a:lnTo>
                  <a:pt x="708" y="458"/>
                </a:lnTo>
                <a:lnTo>
                  <a:pt x="707" y="456"/>
                </a:lnTo>
                <a:lnTo>
                  <a:pt x="695" y="459"/>
                </a:lnTo>
                <a:lnTo>
                  <a:pt x="691" y="461"/>
                </a:lnTo>
                <a:lnTo>
                  <a:pt x="691" y="463"/>
                </a:lnTo>
                <a:lnTo>
                  <a:pt x="684" y="463"/>
                </a:lnTo>
                <a:lnTo>
                  <a:pt x="682" y="461"/>
                </a:lnTo>
                <a:lnTo>
                  <a:pt x="680" y="461"/>
                </a:lnTo>
                <a:lnTo>
                  <a:pt x="680" y="458"/>
                </a:lnTo>
                <a:lnTo>
                  <a:pt x="678" y="458"/>
                </a:lnTo>
                <a:lnTo>
                  <a:pt x="672" y="454"/>
                </a:lnTo>
                <a:lnTo>
                  <a:pt x="666" y="454"/>
                </a:lnTo>
                <a:lnTo>
                  <a:pt x="660" y="459"/>
                </a:lnTo>
                <a:lnTo>
                  <a:pt x="659" y="463"/>
                </a:lnTo>
                <a:lnTo>
                  <a:pt x="655" y="463"/>
                </a:lnTo>
                <a:lnTo>
                  <a:pt x="653" y="463"/>
                </a:lnTo>
                <a:lnTo>
                  <a:pt x="641" y="473"/>
                </a:lnTo>
                <a:lnTo>
                  <a:pt x="632" y="477"/>
                </a:lnTo>
                <a:lnTo>
                  <a:pt x="628" y="479"/>
                </a:lnTo>
                <a:lnTo>
                  <a:pt x="620" y="486"/>
                </a:lnTo>
                <a:lnTo>
                  <a:pt x="614" y="486"/>
                </a:lnTo>
                <a:lnTo>
                  <a:pt x="597" y="483"/>
                </a:lnTo>
                <a:lnTo>
                  <a:pt x="580" y="483"/>
                </a:lnTo>
                <a:lnTo>
                  <a:pt x="564" y="483"/>
                </a:lnTo>
                <a:lnTo>
                  <a:pt x="557" y="477"/>
                </a:lnTo>
                <a:lnTo>
                  <a:pt x="553" y="475"/>
                </a:lnTo>
                <a:lnTo>
                  <a:pt x="549" y="473"/>
                </a:lnTo>
                <a:lnTo>
                  <a:pt x="545" y="473"/>
                </a:lnTo>
                <a:lnTo>
                  <a:pt x="541" y="467"/>
                </a:lnTo>
                <a:lnTo>
                  <a:pt x="538" y="461"/>
                </a:lnTo>
                <a:lnTo>
                  <a:pt x="536" y="459"/>
                </a:lnTo>
                <a:lnTo>
                  <a:pt x="536" y="456"/>
                </a:lnTo>
                <a:lnTo>
                  <a:pt x="538" y="450"/>
                </a:lnTo>
                <a:lnTo>
                  <a:pt x="540" y="446"/>
                </a:lnTo>
                <a:lnTo>
                  <a:pt x="540" y="442"/>
                </a:lnTo>
                <a:lnTo>
                  <a:pt x="540" y="436"/>
                </a:lnTo>
                <a:lnTo>
                  <a:pt x="538" y="431"/>
                </a:lnTo>
                <a:lnTo>
                  <a:pt x="534" y="427"/>
                </a:lnTo>
                <a:lnTo>
                  <a:pt x="528" y="425"/>
                </a:lnTo>
                <a:lnTo>
                  <a:pt x="526" y="421"/>
                </a:lnTo>
                <a:lnTo>
                  <a:pt x="524" y="417"/>
                </a:lnTo>
                <a:lnTo>
                  <a:pt x="522" y="415"/>
                </a:lnTo>
                <a:lnTo>
                  <a:pt x="520" y="411"/>
                </a:lnTo>
                <a:lnTo>
                  <a:pt x="518" y="411"/>
                </a:lnTo>
                <a:lnTo>
                  <a:pt x="515" y="415"/>
                </a:lnTo>
                <a:lnTo>
                  <a:pt x="511" y="421"/>
                </a:lnTo>
                <a:lnTo>
                  <a:pt x="507" y="421"/>
                </a:lnTo>
                <a:lnTo>
                  <a:pt x="505" y="419"/>
                </a:lnTo>
                <a:lnTo>
                  <a:pt x="501" y="421"/>
                </a:lnTo>
                <a:lnTo>
                  <a:pt x="499" y="423"/>
                </a:lnTo>
                <a:lnTo>
                  <a:pt x="495" y="425"/>
                </a:lnTo>
                <a:lnTo>
                  <a:pt x="493" y="425"/>
                </a:lnTo>
                <a:lnTo>
                  <a:pt x="490" y="429"/>
                </a:lnTo>
                <a:lnTo>
                  <a:pt x="486" y="433"/>
                </a:lnTo>
                <a:lnTo>
                  <a:pt x="484" y="433"/>
                </a:lnTo>
                <a:lnTo>
                  <a:pt x="482" y="431"/>
                </a:lnTo>
                <a:lnTo>
                  <a:pt x="480" y="429"/>
                </a:lnTo>
                <a:lnTo>
                  <a:pt x="480" y="427"/>
                </a:lnTo>
                <a:lnTo>
                  <a:pt x="478" y="425"/>
                </a:lnTo>
                <a:lnTo>
                  <a:pt x="476" y="423"/>
                </a:lnTo>
                <a:lnTo>
                  <a:pt x="472" y="421"/>
                </a:lnTo>
                <a:lnTo>
                  <a:pt x="470" y="419"/>
                </a:lnTo>
                <a:lnTo>
                  <a:pt x="467" y="419"/>
                </a:lnTo>
                <a:lnTo>
                  <a:pt x="463" y="417"/>
                </a:lnTo>
                <a:lnTo>
                  <a:pt x="459" y="417"/>
                </a:lnTo>
                <a:lnTo>
                  <a:pt x="455" y="417"/>
                </a:lnTo>
                <a:lnTo>
                  <a:pt x="453" y="415"/>
                </a:lnTo>
                <a:lnTo>
                  <a:pt x="449" y="413"/>
                </a:lnTo>
                <a:lnTo>
                  <a:pt x="447" y="411"/>
                </a:lnTo>
                <a:lnTo>
                  <a:pt x="444" y="408"/>
                </a:lnTo>
                <a:lnTo>
                  <a:pt x="442" y="408"/>
                </a:lnTo>
                <a:lnTo>
                  <a:pt x="438" y="406"/>
                </a:lnTo>
                <a:lnTo>
                  <a:pt x="436" y="406"/>
                </a:lnTo>
                <a:lnTo>
                  <a:pt x="432" y="411"/>
                </a:lnTo>
                <a:lnTo>
                  <a:pt x="432" y="408"/>
                </a:lnTo>
                <a:lnTo>
                  <a:pt x="432" y="404"/>
                </a:lnTo>
                <a:lnTo>
                  <a:pt x="432" y="402"/>
                </a:lnTo>
                <a:lnTo>
                  <a:pt x="432" y="400"/>
                </a:lnTo>
                <a:lnTo>
                  <a:pt x="432" y="394"/>
                </a:lnTo>
                <a:lnTo>
                  <a:pt x="434" y="390"/>
                </a:lnTo>
                <a:lnTo>
                  <a:pt x="436" y="387"/>
                </a:lnTo>
                <a:lnTo>
                  <a:pt x="428" y="383"/>
                </a:lnTo>
                <a:lnTo>
                  <a:pt x="426" y="381"/>
                </a:lnTo>
                <a:lnTo>
                  <a:pt x="424" y="379"/>
                </a:lnTo>
                <a:lnTo>
                  <a:pt x="420" y="377"/>
                </a:lnTo>
                <a:lnTo>
                  <a:pt x="415" y="377"/>
                </a:lnTo>
                <a:lnTo>
                  <a:pt x="411" y="373"/>
                </a:lnTo>
                <a:lnTo>
                  <a:pt x="409" y="371"/>
                </a:lnTo>
                <a:lnTo>
                  <a:pt x="405" y="367"/>
                </a:lnTo>
                <a:lnTo>
                  <a:pt x="403" y="365"/>
                </a:lnTo>
                <a:lnTo>
                  <a:pt x="401" y="365"/>
                </a:lnTo>
                <a:lnTo>
                  <a:pt x="399" y="367"/>
                </a:lnTo>
                <a:lnTo>
                  <a:pt x="396" y="367"/>
                </a:lnTo>
                <a:lnTo>
                  <a:pt x="392" y="369"/>
                </a:lnTo>
                <a:lnTo>
                  <a:pt x="388" y="371"/>
                </a:lnTo>
                <a:lnTo>
                  <a:pt x="384" y="373"/>
                </a:lnTo>
                <a:lnTo>
                  <a:pt x="378" y="377"/>
                </a:lnTo>
                <a:lnTo>
                  <a:pt x="374" y="379"/>
                </a:lnTo>
                <a:lnTo>
                  <a:pt x="369" y="379"/>
                </a:lnTo>
                <a:lnTo>
                  <a:pt x="367" y="379"/>
                </a:lnTo>
                <a:lnTo>
                  <a:pt x="365" y="375"/>
                </a:lnTo>
                <a:lnTo>
                  <a:pt x="361" y="373"/>
                </a:lnTo>
                <a:lnTo>
                  <a:pt x="357" y="373"/>
                </a:lnTo>
                <a:lnTo>
                  <a:pt x="353" y="371"/>
                </a:lnTo>
                <a:lnTo>
                  <a:pt x="349" y="369"/>
                </a:lnTo>
                <a:lnTo>
                  <a:pt x="346" y="369"/>
                </a:lnTo>
                <a:lnTo>
                  <a:pt x="338" y="367"/>
                </a:lnTo>
                <a:lnTo>
                  <a:pt x="334" y="369"/>
                </a:lnTo>
                <a:lnTo>
                  <a:pt x="330" y="367"/>
                </a:lnTo>
                <a:lnTo>
                  <a:pt x="324" y="367"/>
                </a:lnTo>
                <a:lnTo>
                  <a:pt x="321" y="367"/>
                </a:lnTo>
                <a:lnTo>
                  <a:pt x="305" y="371"/>
                </a:lnTo>
                <a:lnTo>
                  <a:pt x="305" y="369"/>
                </a:lnTo>
                <a:lnTo>
                  <a:pt x="303" y="369"/>
                </a:lnTo>
                <a:lnTo>
                  <a:pt x="301" y="369"/>
                </a:lnTo>
                <a:lnTo>
                  <a:pt x="301" y="367"/>
                </a:lnTo>
                <a:lnTo>
                  <a:pt x="300" y="367"/>
                </a:lnTo>
                <a:lnTo>
                  <a:pt x="298" y="365"/>
                </a:lnTo>
                <a:lnTo>
                  <a:pt x="296" y="365"/>
                </a:lnTo>
                <a:lnTo>
                  <a:pt x="294" y="367"/>
                </a:lnTo>
                <a:lnTo>
                  <a:pt x="292" y="367"/>
                </a:lnTo>
                <a:lnTo>
                  <a:pt x="290" y="367"/>
                </a:lnTo>
                <a:lnTo>
                  <a:pt x="288" y="367"/>
                </a:lnTo>
                <a:lnTo>
                  <a:pt x="286" y="367"/>
                </a:lnTo>
                <a:lnTo>
                  <a:pt x="286" y="365"/>
                </a:lnTo>
                <a:lnTo>
                  <a:pt x="286" y="363"/>
                </a:lnTo>
                <a:lnTo>
                  <a:pt x="284" y="363"/>
                </a:lnTo>
                <a:lnTo>
                  <a:pt x="284" y="362"/>
                </a:lnTo>
                <a:lnTo>
                  <a:pt x="282" y="362"/>
                </a:lnTo>
                <a:lnTo>
                  <a:pt x="280" y="362"/>
                </a:lnTo>
                <a:lnTo>
                  <a:pt x="278" y="362"/>
                </a:lnTo>
                <a:lnTo>
                  <a:pt x="276" y="360"/>
                </a:lnTo>
                <a:lnTo>
                  <a:pt x="275" y="360"/>
                </a:lnTo>
                <a:lnTo>
                  <a:pt x="273" y="360"/>
                </a:lnTo>
                <a:lnTo>
                  <a:pt x="271" y="358"/>
                </a:lnTo>
                <a:lnTo>
                  <a:pt x="269" y="356"/>
                </a:lnTo>
                <a:lnTo>
                  <a:pt x="267" y="356"/>
                </a:lnTo>
                <a:lnTo>
                  <a:pt x="265" y="354"/>
                </a:lnTo>
                <a:lnTo>
                  <a:pt x="263" y="354"/>
                </a:lnTo>
                <a:lnTo>
                  <a:pt x="261" y="354"/>
                </a:lnTo>
                <a:lnTo>
                  <a:pt x="259" y="354"/>
                </a:lnTo>
                <a:lnTo>
                  <a:pt x="257" y="354"/>
                </a:lnTo>
                <a:lnTo>
                  <a:pt x="257" y="356"/>
                </a:lnTo>
                <a:lnTo>
                  <a:pt x="255" y="356"/>
                </a:lnTo>
                <a:lnTo>
                  <a:pt x="253" y="356"/>
                </a:lnTo>
                <a:lnTo>
                  <a:pt x="252" y="354"/>
                </a:lnTo>
                <a:lnTo>
                  <a:pt x="250" y="354"/>
                </a:lnTo>
                <a:lnTo>
                  <a:pt x="250" y="352"/>
                </a:lnTo>
                <a:lnTo>
                  <a:pt x="248" y="352"/>
                </a:lnTo>
                <a:lnTo>
                  <a:pt x="246" y="350"/>
                </a:lnTo>
                <a:lnTo>
                  <a:pt x="244" y="350"/>
                </a:lnTo>
                <a:lnTo>
                  <a:pt x="242" y="350"/>
                </a:lnTo>
                <a:lnTo>
                  <a:pt x="242" y="348"/>
                </a:lnTo>
                <a:lnTo>
                  <a:pt x="240" y="348"/>
                </a:lnTo>
                <a:lnTo>
                  <a:pt x="240" y="350"/>
                </a:lnTo>
                <a:lnTo>
                  <a:pt x="238" y="350"/>
                </a:lnTo>
                <a:lnTo>
                  <a:pt x="236" y="350"/>
                </a:lnTo>
                <a:lnTo>
                  <a:pt x="234" y="352"/>
                </a:lnTo>
                <a:lnTo>
                  <a:pt x="232" y="352"/>
                </a:lnTo>
                <a:lnTo>
                  <a:pt x="230" y="352"/>
                </a:lnTo>
                <a:lnTo>
                  <a:pt x="228" y="352"/>
                </a:lnTo>
                <a:lnTo>
                  <a:pt x="228" y="350"/>
                </a:lnTo>
                <a:lnTo>
                  <a:pt x="228" y="348"/>
                </a:lnTo>
                <a:lnTo>
                  <a:pt x="228" y="346"/>
                </a:lnTo>
                <a:lnTo>
                  <a:pt x="227" y="344"/>
                </a:lnTo>
                <a:lnTo>
                  <a:pt x="227" y="342"/>
                </a:lnTo>
                <a:lnTo>
                  <a:pt x="227" y="340"/>
                </a:lnTo>
                <a:lnTo>
                  <a:pt x="225" y="340"/>
                </a:lnTo>
                <a:lnTo>
                  <a:pt x="225" y="338"/>
                </a:lnTo>
                <a:lnTo>
                  <a:pt x="225" y="337"/>
                </a:lnTo>
                <a:lnTo>
                  <a:pt x="225" y="335"/>
                </a:lnTo>
                <a:lnTo>
                  <a:pt x="225" y="333"/>
                </a:lnTo>
                <a:lnTo>
                  <a:pt x="225" y="331"/>
                </a:lnTo>
                <a:lnTo>
                  <a:pt x="225" y="329"/>
                </a:lnTo>
                <a:lnTo>
                  <a:pt x="225" y="327"/>
                </a:lnTo>
                <a:lnTo>
                  <a:pt x="225" y="325"/>
                </a:lnTo>
                <a:lnTo>
                  <a:pt x="225" y="323"/>
                </a:lnTo>
                <a:lnTo>
                  <a:pt x="225" y="321"/>
                </a:lnTo>
                <a:lnTo>
                  <a:pt x="225" y="319"/>
                </a:lnTo>
                <a:lnTo>
                  <a:pt x="227" y="319"/>
                </a:lnTo>
                <a:lnTo>
                  <a:pt x="227" y="317"/>
                </a:lnTo>
                <a:lnTo>
                  <a:pt x="227" y="315"/>
                </a:lnTo>
                <a:lnTo>
                  <a:pt x="228" y="315"/>
                </a:lnTo>
                <a:lnTo>
                  <a:pt x="228" y="314"/>
                </a:lnTo>
                <a:lnTo>
                  <a:pt x="230" y="314"/>
                </a:lnTo>
                <a:lnTo>
                  <a:pt x="232" y="312"/>
                </a:lnTo>
                <a:lnTo>
                  <a:pt x="234" y="312"/>
                </a:lnTo>
                <a:lnTo>
                  <a:pt x="236" y="310"/>
                </a:lnTo>
                <a:lnTo>
                  <a:pt x="238" y="310"/>
                </a:lnTo>
                <a:lnTo>
                  <a:pt x="238" y="308"/>
                </a:lnTo>
                <a:lnTo>
                  <a:pt x="240" y="306"/>
                </a:lnTo>
                <a:lnTo>
                  <a:pt x="240" y="304"/>
                </a:lnTo>
                <a:lnTo>
                  <a:pt x="242" y="304"/>
                </a:lnTo>
                <a:lnTo>
                  <a:pt x="242" y="302"/>
                </a:lnTo>
                <a:lnTo>
                  <a:pt x="244" y="300"/>
                </a:lnTo>
                <a:lnTo>
                  <a:pt x="246" y="298"/>
                </a:lnTo>
                <a:lnTo>
                  <a:pt x="242" y="296"/>
                </a:lnTo>
                <a:lnTo>
                  <a:pt x="240" y="296"/>
                </a:lnTo>
                <a:lnTo>
                  <a:pt x="238" y="296"/>
                </a:lnTo>
                <a:lnTo>
                  <a:pt x="236" y="296"/>
                </a:lnTo>
                <a:lnTo>
                  <a:pt x="234" y="296"/>
                </a:lnTo>
                <a:lnTo>
                  <a:pt x="232" y="296"/>
                </a:lnTo>
                <a:lnTo>
                  <a:pt x="232" y="294"/>
                </a:lnTo>
                <a:lnTo>
                  <a:pt x="230" y="294"/>
                </a:lnTo>
                <a:lnTo>
                  <a:pt x="228" y="294"/>
                </a:lnTo>
                <a:lnTo>
                  <a:pt x="227" y="294"/>
                </a:lnTo>
                <a:lnTo>
                  <a:pt x="225" y="294"/>
                </a:lnTo>
                <a:lnTo>
                  <a:pt x="223" y="294"/>
                </a:lnTo>
                <a:lnTo>
                  <a:pt x="221" y="294"/>
                </a:lnTo>
                <a:lnTo>
                  <a:pt x="219" y="292"/>
                </a:lnTo>
                <a:lnTo>
                  <a:pt x="217" y="292"/>
                </a:lnTo>
                <a:lnTo>
                  <a:pt x="215" y="292"/>
                </a:lnTo>
                <a:lnTo>
                  <a:pt x="213" y="292"/>
                </a:lnTo>
                <a:lnTo>
                  <a:pt x="213" y="290"/>
                </a:lnTo>
                <a:lnTo>
                  <a:pt x="211" y="290"/>
                </a:lnTo>
                <a:lnTo>
                  <a:pt x="209" y="290"/>
                </a:lnTo>
                <a:lnTo>
                  <a:pt x="207" y="290"/>
                </a:lnTo>
                <a:lnTo>
                  <a:pt x="205" y="290"/>
                </a:lnTo>
                <a:lnTo>
                  <a:pt x="204" y="290"/>
                </a:lnTo>
                <a:lnTo>
                  <a:pt x="202" y="290"/>
                </a:lnTo>
                <a:lnTo>
                  <a:pt x="200" y="289"/>
                </a:lnTo>
                <a:lnTo>
                  <a:pt x="198" y="289"/>
                </a:lnTo>
                <a:lnTo>
                  <a:pt x="198" y="290"/>
                </a:lnTo>
                <a:lnTo>
                  <a:pt x="196" y="290"/>
                </a:lnTo>
                <a:lnTo>
                  <a:pt x="194" y="290"/>
                </a:lnTo>
                <a:lnTo>
                  <a:pt x="192" y="289"/>
                </a:lnTo>
                <a:lnTo>
                  <a:pt x="190" y="289"/>
                </a:lnTo>
                <a:lnTo>
                  <a:pt x="188" y="289"/>
                </a:lnTo>
                <a:lnTo>
                  <a:pt x="188" y="287"/>
                </a:lnTo>
                <a:lnTo>
                  <a:pt x="186" y="287"/>
                </a:lnTo>
                <a:lnTo>
                  <a:pt x="184" y="287"/>
                </a:lnTo>
                <a:lnTo>
                  <a:pt x="182" y="287"/>
                </a:lnTo>
                <a:lnTo>
                  <a:pt x="180" y="287"/>
                </a:lnTo>
                <a:lnTo>
                  <a:pt x="179" y="287"/>
                </a:lnTo>
                <a:lnTo>
                  <a:pt x="177" y="287"/>
                </a:lnTo>
                <a:lnTo>
                  <a:pt x="175" y="287"/>
                </a:lnTo>
                <a:lnTo>
                  <a:pt x="173" y="287"/>
                </a:lnTo>
                <a:lnTo>
                  <a:pt x="171" y="287"/>
                </a:lnTo>
                <a:lnTo>
                  <a:pt x="169" y="285"/>
                </a:lnTo>
                <a:lnTo>
                  <a:pt x="167" y="285"/>
                </a:lnTo>
                <a:lnTo>
                  <a:pt x="165" y="285"/>
                </a:lnTo>
                <a:lnTo>
                  <a:pt x="163" y="283"/>
                </a:lnTo>
                <a:lnTo>
                  <a:pt x="161" y="283"/>
                </a:lnTo>
                <a:lnTo>
                  <a:pt x="159" y="281"/>
                </a:lnTo>
                <a:lnTo>
                  <a:pt x="157" y="281"/>
                </a:lnTo>
                <a:lnTo>
                  <a:pt x="156" y="281"/>
                </a:lnTo>
                <a:lnTo>
                  <a:pt x="154" y="281"/>
                </a:lnTo>
                <a:lnTo>
                  <a:pt x="152" y="281"/>
                </a:lnTo>
                <a:lnTo>
                  <a:pt x="152" y="279"/>
                </a:lnTo>
                <a:lnTo>
                  <a:pt x="150" y="279"/>
                </a:lnTo>
                <a:lnTo>
                  <a:pt x="148" y="279"/>
                </a:lnTo>
                <a:lnTo>
                  <a:pt x="146" y="279"/>
                </a:lnTo>
                <a:lnTo>
                  <a:pt x="144" y="277"/>
                </a:lnTo>
                <a:lnTo>
                  <a:pt x="142" y="277"/>
                </a:lnTo>
                <a:lnTo>
                  <a:pt x="142" y="275"/>
                </a:lnTo>
                <a:lnTo>
                  <a:pt x="140" y="275"/>
                </a:lnTo>
                <a:lnTo>
                  <a:pt x="138" y="275"/>
                </a:lnTo>
                <a:lnTo>
                  <a:pt x="138" y="273"/>
                </a:lnTo>
                <a:lnTo>
                  <a:pt x="136" y="273"/>
                </a:lnTo>
                <a:lnTo>
                  <a:pt x="134" y="271"/>
                </a:lnTo>
                <a:lnTo>
                  <a:pt x="134" y="269"/>
                </a:lnTo>
                <a:lnTo>
                  <a:pt x="132" y="269"/>
                </a:lnTo>
                <a:lnTo>
                  <a:pt x="131" y="269"/>
                </a:lnTo>
                <a:lnTo>
                  <a:pt x="131" y="267"/>
                </a:lnTo>
                <a:lnTo>
                  <a:pt x="129" y="267"/>
                </a:lnTo>
                <a:lnTo>
                  <a:pt x="127" y="265"/>
                </a:lnTo>
                <a:lnTo>
                  <a:pt x="125" y="265"/>
                </a:lnTo>
                <a:lnTo>
                  <a:pt x="125" y="264"/>
                </a:lnTo>
                <a:lnTo>
                  <a:pt x="123" y="264"/>
                </a:lnTo>
                <a:lnTo>
                  <a:pt x="121" y="264"/>
                </a:lnTo>
                <a:lnTo>
                  <a:pt x="121" y="262"/>
                </a:lnTo>
                <a:lnTo>
                  <a:pt x="119" y="262"/>
                </a:lnTo>
                <a:lnTo>
                  <a:pt x="119" y="260"/>
                </a:lnTo>
                <a:lnTo>
                  <a:pt x="117" y="260"/>
                </a:lnTo>
                <a:lnTo>
                  <a:pt x="117" y="258"/>
                </a:lnTo>
                <a:lnTo>
                  <a:pt x="115" y="256"/>
                </a:lnTo>
                <a:lnTo>
                  <a:pt x="115" y="254"/>
                </a:lnTo>
                <a:lnTo>
                  <a:pt x="113" y="254"/>
                </a:lnTo>
                <a:lnTo>
                  <a:pt x="113" y="252"/>
                </a:lnTo>
                <a:lnTo>
                  <a:pt x="113" y="250"/>
                </a:lnTo>
                <a:lnTo>
                  <a:pt x="113" y="248"/>
                </a:lnTo>
                <a:lnTo>
                  <a:pt x="113" y="246"/>
                </a:lnTo>
                <a:lnTo>
                  <a:pt x="113" y="244"/>
                </a:lnTo>
                <a:lnTo>
                  <a:pt x="115" y="242"/>
                </a:lnTo>
                <a:lnTo>
                  <a:pt x="115" y="241"/>
                </a:lnTo>
                <a:lnTo>
                  <a:pt x="115" y="239"/>
                </a:lnTo>
                <a:lnTo>
                  <a:pt x="115" y="237"/>
                </a:lnTo>
                <a:lnTo>
                  <a:pt x="115" y="235"/>
                </a:lnTo>
                <a:lnTo>
                  <a:pt x="113" y="235"/>
                </a:lnTo>
                <a:lnTo>
                  <a:pt x="113" y="233"/>
                </a:lnTo>
                <a:lnTo>
                  <a:pt x="111" y="233"/>
                </a:lnTo>
                <a:lnTo>
                  <a:pt x="109" y="231"/>
                </a:lnTo>
                <a:lnTo>
                  <a:pt x="108" y="231"/>
                </a:lnTo>
                <a:lnTo>
                  <a:pt x="106" y="231"/>
                </a:lnTo>
                <a:lnTo>
                  <a:pt x="104" y="231"/>
                </a:lnTo>
                <a:lnTo>
                  <a:pt x="102" y="233"/>
                </a:lnTo>
                <a:lnTo>
                  <a:pt x="100" y="233"/>
                </a:lnTo>
                <a:lnTo>
                  <a:pt x="98" y="233"/>
                </a:lnTo>
                <a:lnTo>
                  <a:pt x="98" y="235"/>
                </a:lnTo>
                <a:lnTo>
                  <a:pt x="96" y="235"/>
                </a:lnTo>
                <a:lnTo>
                  <a:pt x="94" y="235"/>
                </a:lnTo>
                <a:lnTo>
                  <a:pt x="92" y="235"/>
                </a:lnTo>
                <a:lnTo>
                  <a:pt x="90" y="237"/>
                </a:lnTo>
                <a:lnTo>
                  <a:pt x="88" y="237"/>
                </a:lnTo>
                <a:lnTo>
                  <a:pt x="86" y="237"/>
                </a:lnTo>
                <a:lnTo>
                  <a:pt x="84" y="237"/>
                </a:lnTo>
                <a:lnTo>
                  <a:pt x="83" y="237"/>
                </a:lnTo>
                <a:lnTo>
                  <a:pt x="81" y="235"/>
                </a:lnTo>
                <a:lnTo>
                  <a:pt x="79" y="235"/>
                </a:lnTo>
                <a:lnTo>
                  <a:pt x="77" y="235"/>
                </a:lnTo>
                <a:lnTo>
                  <a:pt x="75" y="235"/>
                </a:lnTo>
                <a:lnTo>
                  <a:pt x="73" y="235"/>
                </a:lnTo>
                <a:lnTo>
                  <a:pt x="71" y="235"/>
                </a:lnTo>
                <a:lnTo>
                  <a:pt x="69" y="235"/>
                </a:lnTo>
                <a:lnTo>
                  <a:pt x="67" y="235"/>
                </a:lnTo>
                <a:lnTo>
                  <a:pt x="65" y="235"/>
                </a:lnTo>
                <a:lnTo>
                  <a:pt x="65" y="233"/>
                </a:lnTo>
                <a:lnTo>
                  <a:pt x="63" y="233"/>
                </a:lnTo>
                <a:lnTo>
                  <a:pt x="61" y="233"/>
                </a:lnTo>
                <a:lnTo>
                  <a:pt x="60" y="233"/>
                </a:lnTo>
                <a:lnTo>
                  <a:pt x="58" y="233"/>
                </a:lnTo>
                <a:lnTo>
                  <a:pt x="56" y="233"/>
                </a:lnTo>
                <a:lnTo>
                  <a:pt x="54" y="233"/>
                </a:lnTo>
                <a:lnTo>
                  <a:pt x="52" y="233"/>
                </a:lnTo>
                <a:lnTo>
                  <a:pt x="52" y="235"/>
                </a:lnTo>
                <a:lnTo>
                  <a:pt x="50" y="235"/>
                </a:lnTo>
                <a:lnTo>
                  <a:pt x="48" y="235"/>
                </a:lnTo>
                <a:lnTo>
                  <a:pt x="46" y="235"/>
                </a:lnTo>
                <a:lnTo>
                  <a:pt x="46" y="237"/>
                </a:lnTo>
                <a:lnTo>
                  <a:pt x="44" y="237"/>
                </a:lnTo>
                <a:lnTo>
                  <a:pt x="42" y="237"/>
                </a:lnTo>
                <a:lnTo>
                  <a:pt x="40" y="237"/>
                </a:lnTo>
                <a:lnTo>
                  <a:pt x="38" y="237"/>
                </a:lnTo>
                <a:lnTo>
                  <a:pt x="38" y="239"/>
                </a:lnTo>
                <a:lnTo>
                  <a:pt x="36" y="239"/>
                </a:lnTo>
                <a:lnTo>
                  <a:pt x="35" y="239"/>
                </a:lnTo>
                <a:lnTo>
                  <a:pt x="33" y="239"/>
                </a:lnTo>
                <a:lnTo>
                  <a:pt x="31" y="241"/>
                </a:lnTo>
                <a:lnTo>
                  <a:pt x="31" y="239"/>
                </a:lnTo>
                <a:lnTo>
                  <a:pt x="29" y="239"/>
                </a:lnTo>
                <a:lnTo>
                  <a:pt x="27" y="239"/>
                </a:lnTo>
                <a:lnTo>
                  <a:pt x="25" y="237"/>
                </a:lnTo>
                <a:lnTo>
                  <a:pt x="23" y="237"/>
                </a:lnTo>
                <a:lnTo>
                  <a:pt x="21" y="237"/>
                </a:lnTo>
                <a:lnTo>
                  <a:pt x="19" y="235"/>
                </a:lnTo>
                <a:lnTo>
                  <a:pt x="17" y="235"/>
                </a:lnTo>
                <a:lnTo>
                  <a:pt x="15" y="235"/>
                </a:lnTo>
                <a:lnTo>
                  <a:pt x="13" y="235"/>
                </a:lnTo>
                <a:lnTo>
                  <a:pt x="12" y="235"/>
                </a:lnTo>
                <a:lnTo>
                  <a:pt x="12" y="233"/>
                </a:lnTo>
                <a:lnTo>
                  <a:pt x="10" y="233"/>
                </a:lnTo>
                <a:lnTo>
                  <a:pt x="10" y="231"/>
                </a:lnTo>
                <a:lnTo>
                  <a:pt x="8" y="229"/>
                </a:lnTo>
                <a:lnTo>
                  <a:pt x="8" y="227"/>
                </a:lnTo>
                <a:lnTo>
                  <a:pt x="6" y="227"/>
                </a:lnTo>
                <a:lnTo>
                  <a:pt x="4" y="225"/>
                </a:lnTo>
                <a:lnTo>
                  <a:pt x="2" y="225"/>
                </a:lnTo>
                <a:lnTo>
                  <a:pt x="0" y="225"/>
                </a:lnTo>
                <a:lnTo>
                  <a:pt x="0" y="223"/>
                </a:lnTo>
                <a:lnTo>
                  <a:pt x="0" y="221"/>
                </a:lnTo>
                <a:lnTo>
                  <a:pt x="2" y="221"/>
                </a:lnTo>
                <a:lnTo>
                  <a:pt x="2" y="219"/>
                </a:lnTo>
                <a:lnTo>
                  <a:pt x="2" y="217"/>
                </a:lnTo>
                <a:lnTo>
                  <a:pt x="4" y="217"/>
                </a:lnTo>
                <a:lnTo>
                  <a:pt x="4" y="216"/>
                </a:lnTo>
                <a:lnTo>
                  <a:pt x="4" y="214"/>
                </a:lnTo>
                <a:lnTo>
                  <a:pt x="6" y="214"/>
                </a:lnTo>
                <a:lnTo>
                  <a:pt x="6" y="212"/>
                </a:lnTo>
                <a:lnTo>
                  <a:pt x="6" y="210"/>
                </a:lnTo>
                <a:lnTo>
                  <a:pt x="8" y="210"/>
                </a:lnTo>
                <a:lnTo>
                  <a:pt x="8" y="208"/>
                </a:lnTo>
                <a:lnTo>
                  <a:pt x="10" y="208"/>
                </a:lnTo>
                <a:lnTo>
                  <a:pt x="10" y="206"/>
                </a:lnTo>
                <a:lnTo>
                  <a:pt x="10" y="204"/>
                </a:lnTo>
                <a:lnTo>
                  <a:pt x="10" y="202"/>
                </a:lnTo>
                <a:lnTo>
                  <a:pt x="10" y="200"/>
                </a:lnTo>
                <a:lnTo>
                  <a:pt x="10" y="198"/>
                </a:lnTo>
                <a:lnTo>
                  <a:pt x="8" y="198"/>
                </a:lnTo>
                <a:lnTo>
                  <a:pt x="8" y="196"/>
                </a:lnTo>
                <a:lnTo>
                  <a:pt x="6" y="196"/>
                </a:lnTo>
                <a:lnTo>
                  <a:pt x="6" y="194"/>
                </a:lnTo>
                <a:lnTo>
                  <a:pt x="4" y="194"/>
                </a:lnTo>
                <a:lnTo>
                  <a:pt x="4" y="193"/>
                </a:lnTo>
                <a:lnTo>
                  <a:pt x="2" y="193"/>
                </a:lnTo>
                <a:lnTo>
                  <a:pt x="2" y="191"/>
                </a:lnTo>
                <a:lnTo>
                  <a:pt x="2" y="189"/>
                </a:lnTo>
                <a:lnTo>
                  <a:pt x="2" y="187"/>
                </a:lnTo>
                <a:lnTo>
                  <a:pt x="2" y="185"/>
                </a:lnTo>
                <a:lnTo>
                  <a:pt x="2" y="183"/>
                </a:lnTo>
                <a:lnTo>
                  <a:pt x="4" y="183"/>
                </a:lnTo>
                <a:lnTo>
                  <a:pt x="4" y="181"/>
                </a:lnTo>
                <a:lnTo>
                  <a:pt x="6" y="179"/>
                </a:lnTo>
                <a:lnTo>
                  <a:pt x="6" y="177"/>
                </a:lnTo>
                <a:lnTo>
                  <a:pt x="6" y="175"/>
                </a:lnTo>
                <a:lnTo>
                  <a:pt x="6" y="173"/>
                </a:lnTo>
                <a:lnTo>
                  <a:pt x="6" y="171"/>
                </a:lnTo>
                <a:lnTo>
                  <a:pt x="6" y="169"/>
                </a:lnTo>
                <a:lnTo>
                  <a:pt x="6" y="168"/>
                </a:lnTo>
                <a:lnTo>
                  <a:pt x="6" y="166"/>
                </a:lnTo>
                <a:lnTo>
                  <a:pt x="6" y="164"/>
                </a:lnTo>
                <a:lnTo>
                  <a:pt x="8" y="162"/>
                </a:lnTo>
                <a:lnTo>
                  <a:pt x="8" y="160"/>
                </a:lnTo>
                <a:lnTo>
                  <a:pt x="10" y="160"/>
                </a:lnTo>
                <a:lnTo>
                  <a:pt x="10" y="158"/>
                </a:lnTo>
                <a:lnTo>
                  <a:pt x="12" y="158"/>
                </a:lnTo>
                <a:lnTo>
                  <a:pt x="12" y="156"/>
                </a:lnTo>
                <a:lnTo>
                  <a:pt x="13" y="156"/>
                </a:lnTo>
                <a:lnTo>
                  <a:pt x="15" y="156"/>
                </a:lnTo>
                <a:lnTo>
                  <a:pt x="15" y="154"/>
                </a:lnTo>
                <a:lnTo>
                  <a:pt x="17" y="154"/>
                </a:lnTo>
                <a:lnTo>
                  <a:pt x="19" y="154"/>
                </a:lnTo>
                <a:lnTo>
                  <a:pt x="21" y="154"/>
                </a:lnTo>
                <a:lnTo>
                  <a:pt x="23" y="154"/>
                </a:lnTo>
                <a:lnTo>
                  <a:pt x="25" y="156"/>
                </a:lnTo>
                <a:lnTo>
                  <a:pt x="27" y="156"/>
                </a:lnTo>
                <a:lnTo>
                  <a:pt x="29" y="156"/>
                </a:lnTo>
                <a:lnTo>
                  <a:pt x="31" y="156"/>
                </a:lnTo>
                <a:lnTo>
                  <a:pt x="31" y="154"/>
                </a:lnTo>
                <a:lnTo>
                  <a:pt x="33" y="154"/>
                </a:lnTo>
                <a:lnTo>
                  <a:pt x="33" y="152"/>
                </a:lnTo>
                <a:lnTo>
                  <a:pt x="35" y="152"/>
                </a:lnTo>
                <a:lnTo>
                  <a:pt x="35" y="150"/>
                </a:lnTo>
                <a:lnTo>
                  <a:pt x="36" y="150"/>
                </a:lnTo>
                <a:lnTo>
                  <a:pt x="36" y="148"/>
                </a:lnTo>
                <a:lnTo>
                  <a:pt x="38" y="146"/>
                </a:lnTo>
                <a:lnTo>
                  <a:pt x="40" y="146"/>
                </a:lnTo>
                <a:lnTo>
                  <a:pt x="42" y="146"/>
                </a:lnTo>
                <a:lnTo>
                  <a:pt x="42" y="144"/>
                </a:lnTo>
                <a:lnTo>
                  <a:pt x="44" y="144"/>
                </a:lnTo>
                <a:lnTo>
                  <a:pt x="46" y="144"/>
                </a:lnTo>
                <a:lnTo>
                  <a:pt x="48" y="143"/>
                </a:lnTo>
                <a:lnTo>
                  <a:pt x="50" y="143"/>
                </a:lnTo>
                <a:lnTo>
                  <a:pt x="50" y="141"/>
                </a:lnTo>
                <a:lnTo>
                  <a:pt x="52" y="141"/>
                </a:lnTo>
                <a:lnTo>
                  <a:pt x="54" y="141"/>
                </a:lnTo>
                <a:lnTo>
                  <a:pt x="54" y="139"/>
                </a:lnTo>
                <a:lnTo>
                  <a:pt x="56" y="139"/>
                </a:lnTo>
                <a:lnTo>
                  <a:pt x="58" y="137"/>
                </a:lnTo>
                <a:lnTo>
                  <a:pt x="60" y="137"/>
                </a:lnTo>
                <a:lnTo>
                  <a:pt x="61" y="135"/>
                </a:lnTo>
                <a:lnTo>
                  <a:pt x="63" y="135"/>
                </a:lnTo>
                <a:lnTo>
                  <a:pt x="63" y="133"/>
                </a:lnTo>
                <a:lnTo>
                  <a:pt x="65" y="133"/>
                </a:lnTo>
                <a:lnTo>
                  <a:pt x="65" y="131"/>
                </a:lnTo>
                <a:lnTo>
                  <a:pt x="65" y="129"/>
                </a:lnTo>
                <a:lnTo>
                  <a:pt x="65" y="127"/>
                </a:lnTo>
                <a:lnTo>
                  <a:pt x="67" y="125"/>
                </a:lnTo>
                <a:lnTo>
                  <a:pt x="67" y="123"/>
                </a:lnTo>
                <a:lnTo>
                  <a:pt x="67" y="121"/>
                </a:lnTo>
                <a:lnTo>
                  <a:pt x="67" y="120"/>
                </a:lnTo>
                <a:lnTo>
                  <a:pt x="69" y="120"/>
                </a:lnTo>
                <a:lnTo>
                  <a:pt x="71" y="118"/>
                </a:lnTo>
                <a:lnTo>
                  <a:pt x="73" y="118"/>
                </a:lnTo>
                <a:lnTo>
                  <a:pt x="75" y="116"/>
                </a:lnTo>
                <a:lnTo>
                  <a:pt x="77" y="116"/>
                </a:lnTo>
                <a:lnTo>
                  <a:pt x="79" y="116"/>
                </a:lnTo>
                <a:lnTo>
                  <a:pt x="81" y="116"/>
                </a:lnTo>
                <a:lnTo>
                  <a:pt x="83" y="116"/>
                </a:lnTo>
                <a:lnTo>
                  <a:pt x="84" y="116"/>
                </a:lnTo>
                <a:lnTo>
                  <a:pt x="86" y="114"/>
                </a:lnTo>
                <a:lnTo>
                  <a:pt x="86" y="112"/>
                </a:lnTo>
                <a:lnTo>
                  <a:pt x="86" y="110"/>
                </a:lnTo>
                <a:lnTo>
                  <a:pt x="88" y="110"/>
                </a:lnTo>
                <a:lnTo>
                  <a:pt x="90" y="108"/>
                </a:lnTo>
                <a:lnTo>
                  <a:pt x="92" y="108"/>
                </a:lnTo>
                <a:lnTo>
                  <a:pt x="94" y="108"/>
                </a:lnTo>
                <a:lnTo>
                  <a:pt x="94" y="106"/>
                </a:lnTo>
                <a:lnTo>
                  <a:pt x="96" y="106"/>
                </a:lnTo>
                <a:lnTo>
                  <a:pt x="98" y="104"/>
                </a:lnTo>
                <a:lnTo>
                  <a:pt x="100" y="102"/>
                </a:lnTo>
                <a:lnTo>
                  <a:pt x="100" y="100"/>
                </a:lnTo>
                <a:lnTo>
                  <a:pt x="102" y="100"/>
                </a:lnTo>
                <a:lnTo>
                  <a:pt x="102" y="98"/>
                </a:lnTo>
                <a:lnTo>
                  <a:pt x="102" y="96"/>
                </a:lnTo>
                <a:lnTo>
                  <a:pt x="102" y="95"/>
                </a:lnTo>
                <a:lnTo>
                  <a:pt x="104" y="95"/>
                </a:lnTo>
                <a:lnTo>
                  <a:pt x="104" y="93"/>
                </a:lnTo>
                <a:lnTo>
                  <a:pt x="106" y="93"/>
                </a:lnTo>
                <a:lnTo>
                  <a:pt x="106" y="91"/>
                </a:lnTo>
                <a:lnTo>
                  <a:pt x="106" y="89"/>
                </a:lnTo>
                <a:lnTo>
                  <a:pt x="106" y="87"/>
                </a:lnTo>
                <a:lnTo>
                  <a:pt x="104" y="85"/>
                </a:lnTo>
                <a:lnTo>
                  <a:pt x="104" y="83"/>
                </a:lnTo>
                <a:lnTo>
                  <a:pt x="102" y="81"/>
                </a:lnTo>
                <a:lnTo>
                  <a:pt x="102" y="79"/>
                </a:lnTo>
                <a:lnTo>
                  <a:pt x="102" y="77"/>
                </a:lnTo>
                <a:lnTo>
                  <a:pt x="102" y="75"/>
                </a:lnTo>
                <a:lnTo>
                  <a:pt x="104" y="75"/>
                </a:lnTo>
                <a:lnTo>
                  <a:pt x="104" y="73"/>
                </a:lnTo>
                <a:lnTo>
                  <a:pt x="106" y="73"/>
                </a:lnTo>
                <a:lnTo>
                  <a:pt x="108" y="73"/>
                </a:lnTo>
                <a:lnTo>
                  <a:pt x="109" y="73"/>
                </a:lnTo>
                <a:lnTo>
                  <a:pt x="111" y="73"/>
                </a:lnTo>
                <a:lnTo>
                  <a:pt x="113" y="73"/>
                </a:lnTo>
                <a:lnTo>
                  <a:pt x="113" y="72"/>
                </a:lnTo>
                <a:lnTo>
                  <a:pt x="115" y="72"/>
                </a:lnTo>
                <a:lnTo>
                  <a:pt x="117" y="72"/>
                </a:lnTo>
                <a:lnTo>
                  <a:pt x="117" y="70"/>
                </a:lnTo>
                <a:lnTo>
                  <a:pt x="119" y="70"/>
                </a:lnTo>
                <a:lnTo>
                  <a:pt x="121" y="68"/>
                </a:lnTo>
                <a:lnTo>
                  <a:pt x="123" y="68"/>
                </a:lnTo>
                <a:lnTo>
                  <a:pt x="125" y="68"/>
                </a:lnTo>
                <a:lnTo>
                  <a:pt x="125" y="70"/>
                </a:lnTo>
                <a:lnTo>
                  <a:pt x="127" y="70"/>
                </a:lnTo>
                <a:lnTo>
                  <a:pt x="129" y="70"/>
                </a:lnTo>
                <a:lnTo>
                  <a:pt x="131" y="70"/>
                </a:lnTo>
                <a:lnTo>
                  <a:pt x="132" y="70"/>
                </a:lnTo>
                <a:lnTo>
                  <a:pt x="134" y="70"/>
                </a:lnTo>
                <a:lnTo>
                  <a:pt x="136" y="72"/>
                </a:lnTo>
                <a:lnTo>
                  <a:pt x="136" y="70"/>
                </a:lnTo>
                <a:lnTo>
                  <a:pt x="138" y="70"/>
                </a:lnTo>
                <a:lnTo>
                  <a:pt x="140" y="70"/>
                </a:lnTo>
                <a:lnTo>
                  <a:pt x="142" y="70"/>
                </a:lnTo>
                <a:lnTo>
                  <a:pt x="144" y="70"/>
                </a:lnTo>
                <a:lnTo>
                  <a:pt x="146" y="70"/>
                </a:lnTo>
                <a:lnTo>
                  <a:pt x="146" y="68"/>
                </a:lnTo>
                <a:lnTo>
                  <a:pt x="148" y="68"/>
                </a:lnTo>
                <a:lnTo>
                  <a:pt x="150" y="68"/>
                </a:lnTo>
                <a:lnTo>
                  <a:pt x="152" y="68"/>
                </a:lnTo>
                <a:lnTo>
                  <a:pt x="154" y="66"/>
                </a:lnTo>
                <a:lnTo>
                  <a:pt x="156" y="66"/>
                </a:lnTo>
                <a:lnTo>
                  <a:pt x="157" y="66"/>
                </a:lnTo>
                <a:lnTo>
                  <a:pt x="157" y="64"/>
                </a:lnTo>
                <a:lnTo>
                  <a:pt x="159" y="64"/>
                </a:lnTo>
                <a:lnTo>
                  <a:pt x="161" y="64"/>
                </a:lnTo>
                <a:lnTo>
                  <a:pt x="163" y="64"/>
                </a:lnTo>
                <a:lnTo>
                  <a:pt x="165" y="64"/>
                </a:lnTo>
                <a:lnTo>
                  <a:pt x="167" y="64"/>
                </a:lnTo>
                <a:lnTo>
                  <a:pt x="167" y="62"/>
                </a:lnTo>
                <a:lnTo>
                  <a:pt x="169" y="62"/>
                </a:lnTo>
                <a:lnTo>
                  <a:pt x="171" y="62"/>
                </a:lnTo>
                <a:lnTo>
                  <a:pt x="171" y="64"/>
                </a:lnTo>
                <a:lnTo>
                  <a:pt x="173" y="64"/>
                </a:lnTo>
                <a:lnTo>
                  <a:pt x="175" y="64"/>
                </a:lnTo>
                <a:lnTo>
                  <a:pt x="177" y="66"/>
                </a:lnTo>
                <a:lnTo>
                  <a:pt x="179" y="66"/>
                </a:lnTo>
                <a:lnTo>
                  <a:pt x="180" y="68"/>
                </a:lnTo>
                <a:lnTo>
                  <a:pt x="182" y="68"/>
                </a:lnTo>
                <a:lnTo>
                  <a:pt x="184" y="68"/>
                </a:lnTo>
                <a:lnTo>
                  <a:pt x="186" y="68"/>
                </a:lnTo>
                <a:lnTo>
                  <a:pt x="188" y="68"/>
                </a:lnTo>
                <a:lnTo>
                  <a:pt x="190" y="68"/>
                </a:lnTo>
                <a:lnTo>
                  <a:pt x="192" y="68"/>
                </a:lnTo>
                <a:lnTo>
                  <a:pt x="194" y="68"/>
                </a:lnTo>
                <a:lnTo>
                  <a:pt x="196" y="68"/>
                </a:lnTo>
                <a:lnTo>
                  <a:pt x="198" y="68"/>
                </a:lnTo>
                <a:lnTo>
                  <a:pt x="200" y="68"/>
                </a:lnTo>
                <a:lnTo>
                  <a:pt x="202" y="68"/>
                </a:lnTo>
                <a:lnTo>
                  <a:pt x="202" y="70"/>
                </a:lnTo>
                <a:lnTo>
                  <a:pt x="204" y="70"/>
                </a:lnTo>
                <a:lnTo>
                  <a:pt x="204" y="72"/>
                </a:lnTo>
                <a:lnTo>
                  <a:pt x="205" y="72"/>
                </a:lnTo>
                <a:lnTo>
                  <a:pt x="207" y="72"/>
                </a:lnTo>
                <a:lnTo>
                  <a:pt x="209" y="72"/>
                </a:lnTo>
                <a:lnTo>
                  <a:pt x="211" y="72"/>
                </a:lnTo>
                <a:lnTo>
                  <a:pt x="213" y="72"/>
                </a:lnTo>
                <a:lnTo>
                  <a:pt x="215" y="72"/>
                </a:lnTo>
                <a:lnTo>
                  <a:pt x="217" y="72"/>
                </a:lnTo>
                <a:lnTo>
                  <a:pt x="219" y="72"/>
                </a:lnTo>
                <a:lnTo>
                  <a:pt x="221" y="72"/>
                </a:lnTo>
                <a:lnTo>
                  <a:pt x="221" y="70"/>
                </a:lnTo>
                <a:lnTo>
                  <a:pt x="223" y="70"/>
                </a:lnTo>
                <a:lnTo>
                  <a:pt x="225" y="70"/>
                </a:lnTo>
                <a:lnTo>
                  <a:pt x="225" y="68"/>
                </a:lnTo>
                <a:lnTo>
                  <a:pt x="227" y="68"/>
                </a:lnTo>
                <a:lnTo>
                  <a:pt x="228" y="70"/>
                </a:lnTo>
                <a:lnTo>
                  <a:pt x="230" y="70"/>
                </a:lnTo>
                <a:lnTo>
                  <a:pt x="232" y="70"/>
                </a:lnTo>
                <a:lnTo>
                  <a:pt x="234" y="70"/>
                </a:lnTo>
                <a:lnTo>
                  <a:pt x="236" y="70"/>
                </a:lnTo>
                <a:lnTo>
                  <a:pt x="236" y="68"/>
                </a:lnTo>
                <a:lnTo>
                  <a:pt x="238" y="68"/>
                </a:lnTo>
                <a:lnTo>
                  <a:pt x="240" y="68"/>
                </a:lnTo>
                <a:lnTo>
                  <a:pt x="242" y="70"/>
                </a:lnTo>
                <a:lnTo>
                  <a:pt x="244" y="70"/>
                </a:lnTo>
                <a:lnTo>
                  <a:pt x="246" y="70"/>
                </a:lnTo>
                <a:lnTo>
                  <a:pt x="248" y="70"/>
                </a:lnTo>
                <a:lnTo>
                  <a:pt x="248" y="72"/>
                </a:lnTo>
                <a:lnTo>
                  <a:pt x="250" y="72"/>
                </a:lnTo>
                <a:lnTo>
                  <a:pt x="252" y="72"/>
                </a:lnTo>
                <a:lnTo>
                  <a:pt x="253" y="72"/>
                </a:lnTo>
                <a:lnTo>
                  <a:pt x="253" y="70"/>
                </a:lnTo>
                <a:lnTo>
                  <a:pt x="255" y="70"/>
                </a:lnTo>
                <a:lnTo>
                  <a:pt x="255" y="68"/>
                </a:lnTo>
                <a:lnTo>
                  <a:pt x="255" y="66"/>
                </a:lnTo>
                <a:lnTo>
                  <a:pt x="255" y="64"/>
                </a:lnTo>
                <a:lnTo>
                  <a:pt x="255" y="62"/>
                </a:lnTo>
                <a:lnTo>
                  <a:pt x="255" y="60"/>
                </a:lnTo>
                <a:lnTo>
                  <a:pt x="253" y="60"/>
                </a:lnTo>
                <a:lnTo>
                  <a:pt x="253" y="58"/>
                </a:lnTo>
                <a:lnTo>
                  <a:pt x="253" y="56"/>
                </a:lnTo>
                <a:lnTo>
                  <a:pt x="252" y="56"/>
                </a:lnTo>
                <a:lnTo>
                  <a:pt x="252" y="54"/>
                </a:lnTo>
                <a:lnTo>
                  <a:pt x="250" y="54"/>
                </a:lnTo>
                <a:lnTo>
                  <a:pt x="248" y="52"/>
                </a:lnTo>
                <a:lnTo>
                  <a:pt x="246" y="52"/>
                </a:lnTo>
                <a:lnTo>
                  <a:pt x="244" y="52"/>
                </a:lnTo>
                <a:lnTo>
                  <a:pt x="242" y="52"/>
                </a:lnTo>
                <a:lnTo>
                  <a:pt x="242" y="50"/>
                </a:lnTo>
                <a:lnTo>
                  <a:pt x="242" y="48"/>
                </a:lnTo>
                <a:lnTo>
                  <a:pt x="240" y="48"/>
                </a:lnTo>
                <a:lnTo>
                  <a:pt x="238" y="48"/>
                </a:lnTo>
                <a:lnTo>
                  <a:pt x="236" y="47"/>
                </a:lnTo>
                <a:lnTo>
                  <a:pt x="234" y="47"/>
                </a:lnTo>
                <a:lnTo>
                  <a:pt x="232" y="47"/>
                </a:lnTo>
                <a:lnTo>
                  <a:pt x="230" y="47"/>
                </a:lnTo>
                <a:lnTo>
                  <a:pt x="228" y="47"/>
                </a:lnTo>
                <a:lnTo>
                  <a:pt x="227" y="47"/>
                </a:lnTo>
                <a:lnTo>
                  <a:pt x="227" y="45"/>
                </a:lnTo>
                <a:lnTo>
                  <a:pt x="225" y="45"/>
                </a:lnTo>
                <a:lnTo>
                  <a:pt x="223" y="45"/>
                </a:lnTo>
                <a:lnTo>
                  <a:pt x="223" y="43"/>
                </a:lnTo>
                <a:lnTo>
                  <a:pt x="221" y="43"/>
                </a:lnTo>
                <a:lnTo>
                  <a:pt x="221" y="41"/>
                </a:lnTo>
                <a:lnTo>
                  <a:pt x="219" y="39"/>
                </a:lnTo>
                <a:lnTo>
                  <a:pt x="219" y="37"/>
                </a:lnTo>
                <a:lnTo>
                  <a:pt x="215" y="33"/>
                </a:lnTo>
                <a:lnTo>
                  <a:pt x="217" y="33"/>
                </a:lnTo>
                <a:lnTo>
                  <a:pt x="219" y="33"/>
                </a:lnTo>
                <a:lnTo>
                  <a:pt x="221" y="31"/>
                </a:lnTo>
                <a:lnTo>
                  <a:pt x="223" y="31"/>
                </a:lnTo>
                <a:lnTo>
                  <a:pt x="225" y="31"/>
                </a:lnTo>
                <a:lnTo>
                  <a:pt x="227" y="33"/>
                </a:lnTo>
                <a:lnTo>
                  <a:pt x="228" y="33"/>
                </a:lnTo>
                <a:lnTo>
                  <a:pt x="230" y="33"/>
                </a:lnTo>
                <a:lnTo>
                  <a:pt x="232" y="33"/>
                </a:lnTo>
                <a:lnTo>
                  <a:pt x="234" y="33"/>
                </a:lnTo>
                <a:lnTo>
                  <a:pt x="236" y="33"/>
                </a:lnTo>
                <a:lnTo>
                  <a:pt x="238" y="33"/>
                </a:lnTo>
                <a:lnTo>
                  <a:pt x="238" y="35"/>
                </a:lnTo>
                <a:lnTo>
                  <a:pt x="240" y="35"/>
                </a:lnTo>
                <a:lnTo>
                  <a:pt x="242" y="35"/>
                </a:lnTo>
                <a:lnTo>
                  <a:pt x="244" y="35"/>
                </a:lnTo>
                <a:lnTo>
                  <a:pt x="244" y="37"/>
                </a:lnTo>
                <a:lnTo>
                  <a:pt x="246" y="37"/>
                </a:lnTo>
                <a:lnTo>
                  <a:pt x="248" y="37"/>
                </a:lnTo>
                <a:lnTo>
                  <a:pt x="248" y="35"/>
                </a:lnTo>
                <a:lnTo>
                  <a:pt x="250" y="35"/>
                </a:lnTo>
                <a:lnTo>
                  <a:pt x="250" y="33"/>
                </a:lnTo>
                <a:lnTo>
                  <a:pt x="250" y="31"/>
                </a:lnTo>
                <a:lnTo>
                  <a:pt x="250" y="29"/>
                </a:lnTo>
                <a:lnTo>
                  <a:pt x="252" y="29"/>
                </a:lnTo>
                <a:lnTo>
                  <a:pt x="253" y="29"/>
                </a:lnTo>
                <a:lnTo>
                  <a:pt x="253" y="31"/>
                </a:lnTo>
                <a:lnTo>
                  <a:pt x="255" y="31"/>
                </a:lnTo>
                <a:lnTo>
                  <a:pt x="257" y="31"/>
                </a:lnTo>
                <a:lnTo>
                  <a:pt x="261" y="31"/>
                </a:lnTo>
                <a:lnTo>
                  <a:pt x="261" y="33"/>
                </a:lnTo>
                <a:lnTo>
                  <a:pt x="265" y="35"/>
                </a:lnTo>
                <a:lnTo>
                  <a:pt x="263" y="35"/>
                </a:lnTo>
                <a:lnTo>
                  <a:pt x="263" y="37"/>
                </a:lnTo>
                <a:lnTo>
                  <a:pt x="261" y="39"/>
                </a:lnTo>
                <a:lnTo>
                  <a:pt x="265" y="39"/>
                </a:lnTo>
                <a:lnTo>
                  <a:pt x="265" y="41"/>
                </a:lnTo>
                <a:lnTo>
                  <a:pt x="269" y="39"/>
                </a:lnTo>
                <a:lnTo>
                  <a:pt x="271" y="41"/>
                </a:lnTo>
                <a:lnTo>
                  <a:pt x="273" y="43"/>
                </a:lnTo>
                <a:lnTo>
                  <a:pt x="273" y="45"/>
                </a:lnTo>
                <a:lnTo>
                  <a:pt x="276" y="45"/>
                </a:lnTo>
                <a:lnTo>
                  <a:pt x="276" y="47"/>
                </a:lnTo>
                <a:lnTo>
                  <a:pt x="280" y="48"/>
                </a:lnTo>
                <a:lnTo>
                  <a:pt x="282" y="47"/>
                </a:lnTo>
                <a:lnTo>
                  <a:pt x="286" y="48"/>
                </a:lnTo>
                <a:lnTo>
                  <a:pt x="290" y="48"/>
                </a:lnTo>
                <a:lnTo>
                  <a:pt x="294" y="47"/>
                </a:lnTo>
                <a:lnTo>
                  <a:pt x="296" y="47"/>
                </a:lnTo>
                <a:lnTo>
                  <a:pt x="300" y="47"/>
                </a:lnTo>
                <a:lnTo>
                  <a:pt x="301" y="47"/>
                </a:lnTo>
                <a:lnTo>
                  <a:pt x="305" y="47"/>
                </a:lnTo>
                <a:lnTo>
                  <a:pt x="305" y="45"/>
                </a:lnTo>
                <a:lnTo>
                  <a:pt x="307" y="45"/>
                </a:lnTo>
                <a:lnTo>
                  <a:pt x="307" y="43"/>
                </a:lnTo>
                <a:lnTo>
                  <a:pt x="305" y="43"/>
                </a:lnTo>
                <a:lnTo>
                  <a:pt x="307" y="39"/>
                </a:lnTo>
                <a:lnTo>
                  <a:pt x="309" y="37"/>
                </a:lnTo>
                <a:lnTo>
                  <a:pt x="311" y="37"/>
                </a:lnTo>
                <a:lnTo>
                  <a:pt x="311" y="35"/>
                </a:lnTo>
                <a:lnTo>
                  <a:pt x="315" y="33"/>
                </a:lnTo>
                <a:lnTo>
                  <a:pt x="315" y="31"/>
                </a:lnTo>
                <a:lnTo>
                  <a:pt x="319" y="33"/>
                </a:lnTo>
                <a:lnTo>
                  <a:pt x="321" y="33"/>
                </a:lnTo>
                <a:lnTo>
                  <a:pt x="323" y="33"/>
                </a:lnTo>
                <a:lnTo>
                  <a:pt x="324" y="35"/>
                </a:lnTo>
                <a:lnTo>
                  <a:pt x="328" y="35"/>
                </a:lnTo>
                <a:lnTo>
                  <a:pt x="332" y="33"/>
                </a:lnTo>
                <a:lnTo>
                  <a:pt x="338" y="31"/>
                </a:lnTo>
                <a:lnTo>
                  <a:pt x="340" y="31"/>
                </a:lnTo>
                <a:lnTo>
                  <a:pt x="342" y="27"/>
                </a:lnTo>
                <a:lnTo>
                  <a:pt x="346" y="25"/>
                </a:lnTo>
                <a:lnTo>
                  <a:pt x="348" y="23"/>
                </a:lnTo>
                <a:lnTo>
                  <a:pt x="357" y="22"/>
                </a:lnTo>
                <a:lnTo>
                  <a:pt x="357" y="20"/>
                </a:lnTo>
                <a:lnTo>
                  <a:pt x="361" y="20"/>
                </a:lnTo>
                <a:lnTo>
                  <a:pt x="361" y="18"/>
                </a:lnTo>
                <a:lnTo>
                  <a:pt x="361" y="14"/>
                </a:lnTo>
                <a:lnTo>
                  <a:pt x="363" y="14"/>
                </a:lnTo>
                <a:lnTo>
                  <a:pt x="367" y="16"/>
                </a:lnTo>
                <a:lnTo>
                  <a:pt x="369" y="16"/>
                </a:lnTo>
                <a:lnTo>
                  <a:pt x="371" y="16"/>
                </a:lnTo>
                <a:lnTo>
                  <a:pt x="371" y="18"/>
                </a:lnTo>
                <a:lnTo>
                  <a:pt x="374" y="18"/>
                </a:lnTo>
                <a:lnTo>
                  <a:pt x="376" y="20"/>
                </a:lnTo>
                <a:lnTo>
                  <a:pt x="378" y="22"/>
                </a:lnTo>
                <a:lnTo>
                  <a:pt x="382" y="23"/>
                </a:lnTo>
                <a:lnTo>
                  <a:pt x="384" y="23"/>
                </a:lnTo>
                <a:lnTo>
                  <a:pt x="384" y="22"/>
                </a:lnTo>
                <a:lnTo>
                  <a:pt x="384" y="20"/>
                </a:lnTo>
                <a:lnTo>
                  <a:pt x="384" y="18"/>
                </a:lnTo>
                <a:lnTo>
                  <a:pt x="382" y="16"/>
                </a:lnTo>
                <a:lnTo>
                  <a:pt x="380" y="14"/>
                </a:lnTo>
                <a:lnTo>
                  <a:pt x="380" y="12"/>
                </a:lnTo>
                <a:lnTo>
                  <a:pt x="382" y="12"/>
                </a:lnTo>
                <a:lnTo>
                  <a:pt x="382" y="10"/>
                </a:lnTo>
                <a:lnTo>
                  <a:pt x="386" y="10"/>
                </a:lnTo>
                <a:lnTo>
                  <a:pt x="388" y="10"/>
                </a:lnTo>
                <a:lnTo>
                  <a:pt x="390" y="10"/>
                </a:lnTo>
                <a:lnTo>
                  <a:pt x="392" y="10"/>
                </a:lnTo>
                <a:lnTo>
                  <a:pt x="396" y="8"/>
                </a:lnTo>
                <a:lnTo>
                  <a:pt x="397" y="8"/>
                </a:lnTo>
                <a:lnTo>
                  <a:pt x="399" y="6"/>
                </a:lnTo>
                <a:lnTo>
                  <a:pt x="399" y="4"/>
                </a:lnTo>
                <a:lnTo>
                  <a:pt x="405" y="2"/>
                </a:lnTo>
                <a:lnTo>
                  <a:pt x="409" y="0"/>
                </a:lnTo>
                <a:lnTo>
                  <a:pt x="411" y="0"/>
                </a:lnTo>
                <a:lnTo>
                  <a:pt x="415" y="0"/>
                </a:lnTo>
                <a:lnTo>
                  <a:pt x="415" y="2"/>
                </a:lnTo>
                <a:lnTo>
                  <a:pt x="417" y="2"/>
                </a:lnTo>
                <a:lnTo>
                  <a:pt x="419" y="4"/>
                </a:lnTo>
                <a:lnTo>
                  <a:pt x="419" y="6"/>
                </a:lnTo>
                <a:lnTo>
                  <a:pt x="419" y="8"/>
                </a:lnTo>
                <a:lnTo>
                  <a:pt x="419" y="10"/>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5682431" y="2348302"/>
            <a:ext cx="802931" cy="914168"/>
          </a:xfrm>
          <a:custGeom>
            <a:avLst/>
            <a:gdLst>
              <a:gd name="T0" fmla="*/ 321 w 397"/>
              <a:gd name="T1" fmla="*/ 94 h 452"/>
              <a:gd name="T2" fmla="*/ 238 w 397"/>
              <a:gd name="T3" fmla="*/ 85 h 452"/>
              <a:gd name="T4" fmla="*/ 175 w 397"/>
              <a:gd name="T5" fmla="*/ 71 h 452"/>
              <a:gd name="T6" fmla="*/ 133 w 397"/>
              <a:gd name="T7" fmla="*/ 93 h 452"/>
              <a:gd name="T8" fmla="*/ 102 w 397"/>
              <a:gd name="T9" fmla="*/ 100 h 452"/>
              <a:gd name="T10" fmla="*/ 94 w 397"/>
              <a:gd name="T11" fmla="*/ 123 h 452"/>
              <a:gd name="T12" fmla="*/ 69 w 397"/>
              <a:gd name="T13" fmla="*/ 146 h 452"/>
              <a:gd name="T14" fmla="*/ 88 w 397"/>
              <a:gd name="T15" fmla="*/ 156 h 452"/>
              <a:gd name="T16" fmla="*/ 104 w 397"/>
              <a:gd name="T17" fmla="*/ 164 h 452"/>
              <a:gd name="T18" fmla="*/ 111 w 397"/>
              <a:gd name="T19" fmla="*/ 185 h 452"/>
              <a:gd name="T20" fmla="*/ 98 w 397"/>
              <a:gd name="T21" fmla="*/ 200 h 452"/>
              <a:gd name="T22" fmla="*/ 119 w 397"/>
              <a:gd name="T23" fmla="*/ 212 h 452"/>
              <a:gd name="T24" fmla="*/ 156 w 397"/>
              <a:gd name="T25" fmla="*/ 216 h 452"/>
              <a:gd name="T26" fmla="*/ 167 w 397"/>
              <a:gd name="T27" fmla="*/ 233 h 452"/>
              <a:gd name="T28" fmla="*/ 138 w 397"/>
              <a:gd name="T29" fmla="*/ 252 h 452"/>
              <a:gd name="T30" fmla="*/ 113 w 397"/>
              <a:gd name="T31" fmla="*/ 267 h 452"/>
              <a:gd name="T32" fmla="*/ 111 w 397"/>
              <a:gd name="T33" fmla="*/ 287 h 452"/>
              <a:gd name="T34" fmla="*/ 140 w 397"/>
              <a:gd name="T35" fmla="*/ 304 h 452"/>
              <a:gd name="T36" fmla="*/ 148 w 397"/>
              <a:gd name="T37" fmla="*/ 325 h 452"/>
              <a:gd name="T38" fmla="*/ 140 w 397"/>
              <a:gd name="T39" fmla="*/ 350 h 452"/>
              <a:gd name="T40" fmla="*/ 115 w 397"/>
              <a:gd name="T41" fmla="*/ 361 h 452"/>
              <a:gd name="T42" fmla="*/ 136 w 397"/>
              <a:gd name="T43" fmla="*/ 377 h 452"/>
              <a:gd name="T44" fmla="*/ 152 w 397"/>
              <a:gd name="T45" fmla="*/ 394 h 452"/>
              <a:gd name="T46" fmla="*/ 177 w 397"/>
              <a:gd name="T47" fmla="*/ 408 h 452"/>
              <a:gd name="T48" fmla="*/ 194 w 397"/>
              <a:gd name="T49" fmla="*/ 438 h 452"/>
              <a:gd name="T50" fmla="*/ 182 w 397"/>
              <a:gd name="T51" fmla="*/ 450 h 452"/>
              <a:gd name="T52" fmla="*/ 165 w 397"/>
              <a:gd name="T53" fmla="*/ 438 h 452"/>
              <a:gd name="T54" fmla="*/ 144 w 397"/>
              <a:gd name="T55" fmla="*/ 429 h 452"/>
              <a:gd name="T56" fmla="*/ 123 w 397"/>
              <a:gd name="T57" fmla="*/ 421 h 452"/>
              <a:gd name="T58" fmla="*/ 108 w 397"/>
              <a:gd name="T59" fmla="*/ 411 h 452"/>
              <a:gd name="T60" fmla="*/ 88 w 397"/>
              <a:gd name="T61" fmla="*/ 402 h 452"/>
              <a:gd name="T62" fmla="*/ 71 w 397"/>
              <a:gd name="T63" fmla="*/ 402 h 452"/>
              <a:gd name="T64" fmla="*/ 50 w 397"/>
              <a:gd name="T65" fmla="*/ 379 h 452"/>
              <a:gd name="T66" fmla="*/ 42 w 397"/>
              <a:gd name="T67" fmla="*/ 365 h 452"/>
              <a:gd name="T68" fmla="*/ 38 w 397"/>
              <a:gd name="T69" fmla="*/ 344 h 452"/>
              <a:gd name="T70" fmla="*/ 44 w 397"/>
              <a:gd name="T71" fmla="*/ 323 h 452"/>
              <a:gd name="T72" fmla="*/ 42 w 397"/>
              <a:gd name="T73" fmla="*/ 298 h 452"/>
              <a:gd name="T74" fmla="*/ 38 w 397"/>
              <a:gd name="T75" fmla="*/ 277 h 452"/>
              <a:gd name="T76" fmla="*/ 35 w 397"/>
              <a:gd name="T77" fmla="*/ 248 h 452"/>
              <a:gd name="T78" fmla="*/ 25 w 397"/>
              <a:gd name="T79" fmla="*/ 223 h 452"/>
              <a:gd name="T80" fmla="*/ 17 w 397"/>
              <a:gd name="T81" fmla="*/ 192 h 452"/>
              <a:gd name="T82" fmla="*/ 12 w 397"/>
              <a:gd name="T83" fmla="*/ 166 h 452"/>
              <a:gd name="T84" fmla="*/ 0 w 397"/>
              <a:gd name="T85" fmla="*/ 152 h 452"/>
              <a:gd name="T86" fmla="*/ 8 w 397"/>
              <a:gd name="T87" fmla="*/ 127 h 452"/>
              <a:gd name="T88" fmla="*/ 15 w 397"/>
              <a:gd name="T89" fmla="*/ 110 h 452"/>
              <a:gd name="T90" fmla="*/ 38 w 397"/>
              <a:gd name="T91" fmla="*/ 108 h 452"/>
              <a:gd name="T92" fmla="*/ 52 w 397"/>
              <a:gd name="T93" fmla="*/ 100 h 452"/>
              <a:gd name="T94" fmla="*/ 58 w 397"/>
              <a:gd name="T95" fmla="*/ 83 h 452"/>
              <a:gd name="T96" fmla="*/ 75 w 397"/>
              <a:gd name="T97" fmla="*/ 68 h 452"/>
              <a:gd name="T98" fmla="*/ 94 w 397"/>
              <a:gd name="T99" fmla="*/ 62 h 452"/>
              <a:gd name="T100" fmla="*/ 113 w 397"/>
              <a:gd name="T101" fmla="*/ 52 h 452"/>
              <a:gd name="T102" fmla="*/ 125 w 397"/>
              <a:gd name="T103" fmla="*/ 39 h 452"/>
              <a:gd name="T104" fmla="*/ 127 w 397"/>
              <a:gd name="T105" fmla="*/ 20 h 452"/>
              <a:gd name="T106" fmla="*/ 138 w 397"/>
              <a:gd name="T107" fmla="*/ 6 h 452"/>
              <a:gd name="T108" fmla="*/ 202 w 397"/>
              <a:gd name="T109" fmla="*/ 14 h 452"/>
              <a:gd name="T110" fmla="*/ 248 w 397"/>
              <a:gd name="T111" fmla="*/ 12 h 452"/>
              <a:gd name="T112" fmla="*/ 269 w 397"/>
              <a:gd name="T113" fmla="*/ 41 h 452"/>
              <a:gd name="T114" fmla="*/ 309 w 397"/>
              <a:gd name="T115" fmla="*/ 58 h 452"/>
              <a:gd name="T116" fmla="*/ 340 w 397"/>
              <a:gd name="T117" fmla="*/ 56 h 452"/>
              <a:gd name="T118" fmla="*/ 373 w 397"/>
              <a:gd name="T119" fmla="*/ 8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7" h="452">
                <a:moveTo>
                  <a:pt x="371" y="116"/>
                </a:moveTo>
                <a:lnTo>
                  <a:pt x="371" y="112"/>
                </a:lnTo>
                <a:lnTo>
                  <a:pt x="367" y="112"/>
                </a:lnTo>
                <a:lnTo>
                  <a:pt x="365" y="112"/>
                </a:lnTo>
                <a:lnTo>
                  <a:pt x="361" y="108"/>
                </a:lnTo>
                <a:lnTo>
                  <a:pt x="355" y="106"/>
                </a:lnTo>
                <a:lnTo>
                  <a:pt x="351" y="104"/>
                </a:lnTo>
                <a:lnTo>
                  <a:pt x="353" y="102"/>
                </a:lnTo>
                <a:lnTo>
                  <a:pt x="355" y="100"/>
                </a:lnTo>
                <a:lnTo>
                  <a:pt x="355" y="98"/>
                </a:lnTo>
                <a:lnTo>
                  <a:pt x="332" y="94"/>
                </a:lnTo>
                <a:lnTo>
                  <a:pt x="328" y="96"/>
                </a:lnTo>
                <a:lnTo>
                  <a:pt x="321" y="94"/>
                </a:lnTo>
                <a:lnTo>
                  <a:pt x="315" y="98"/>
                </a:lnTo>
                <a:lnTo>
                  <a:pt x="311" y="98"/>
                </a:lnTo>
                <a:lnTo>
                  <a:pt x="309" y="98"/>
                </a:lnTo>
                <a:lnTo>
                  <a:pt x="305" y="96"/>
                </a:lnTo>
                <a:lnTo>
                  <a:pt x="303" y="94"/>
                </a:lnTo>
                <a:lnTo>
                  <a:pt x="301" y="96"/>
                </a:lnTo>
                <a:lnTo>
                  <a:pt x="292" y="91"/>
                </a:lnTo>
                <a:lnTo>
                  <a:pt x="278" y="91"/>
                </a:lnTo>
                <a:lnTo>
                  <a:pt x="277" y="89"/>
                </a:lnTo>
                <a:lnTo>
                  <a:pt x="275" y="91"/>
                </a:lnTo>
                <a:lnTo>
                  <a:pt x="255" y="91"/>
                </a:lnTo>
                <a:lnTo>
                  <a:pt x="252" y="89"/>
                </a:lnTo>
                <a:lnTo>
                  <a:pt x="238" y="85"/>
                </a:lnTo>
                <a:lnTo>
                  <a:pt x="223" y="73"/>
                </a:lnTo>
                <a:lnTo>
                  <a:pt x="219" y="73"/>
                </a:lnTo>
                <a:lnTo>
                  <a:pt x="213" y="73"/>
                </a:lnTo>
                <a:lnTo>
                  <a:pt x="209" y="73"/>
                </a:lnTo>
                <a:lnTo>
                  <a:pt x="205" y="71"/>
                </a:lnTo>
                <a:lnTo>
                  <a:pt x="204" y="73"/>
                </a:lnTo>
                <a:lnTo>
                  <a:pt x="202" y="71"/>
                </a:lnTo>
                <a:lnTo>
                  <a:pt x="200" y="71"/>
                </a:lnTo>
                <a:lnTo>
                  <a:pt x="198" y="71"/>
                </a:lnTo>
                <a:lnTo>
                  <a:pt x="194" y="71"/>
                </a:lnTo>
                <a:lnTo>
                  <a:pt x="190" y="70"/>
                </a:lnTo>
                <a:lnTo>
                  <a:pt x="182" y="70"/>
                </a:lnTo>
                <a:lnTo>
                  <a:pt x="175" y="71"/>
                </a:lnTo>
                <a:lnTo>
                  <a:pt x="173" y="70"/>
                </a:lnTo>
                <a:lnTo>
                  <a:pt x="161" y="81"/>
                </a:lnTo>
                <a:lnTo>
                  <a:pt x="159" y="81"/>
                </a:lnTo>
                <a:lnTo>
                  <a:pt x="156" y="83"/>
                </a:lnTo>
                <a:lnTo>
                  <a:pt x="144" y="89"/>
                </a:lnTo>
                <a:lnTo>
                  <a:pt x="142" y="91"/>
                </a:lnTo>
                <a:lnTo>
                  <a:pt x="142" y="93"/>
                </a:lnTo>
                <a:lnTo>
                  <a:pt x="142" y="94"/>
                </a:lnTo>
                <a:lnTo>
                  <a:pt x="138" y="94"/>
                </a:lnTo>
                <a:lnTo>
                  <a:pt x="136" y="93"/>
                </a:lnTo>
                <a:lnTo>
                  <a:pt x="134" y="91"/>
                </a:lnTo>
                <a:lnTo>
                  <a:pt x="134" y="89"/>
                </a:lnTo>
                <a:lnTo>
                  <a:pt x="133" y="93"/>
                </a:lnTo>
                <a:lnTo>
                  <a:pt x="131" y="93"/>
                </a:lnTo>
                <a:lnTo>
                  <a:pt x="125" y="93"/>
                </a:lnTo>
                <a:lnTo>
                  <a:pt x="121" y="89"/>
                </a:lnTo>
                <a:lnTo>
                  <a:pt x="117" y="89"/>
                </a:lnTo>
                <a:lnTo>
                  <a:pt x="113" y="89"/>
                </a:lnTo>
                <a:lnTo>
                  <a:pt x="109" y="89"/>
                </a:lnTo>
                <a:lnTo>
                  <a:pt x="108" y="91"/>
                </a:lnTo>
                <a:lnTo>
                  <a:pt x="106" y="93"/>
                </a:lnTo>
                <a:lnTo>
                  <a:pt x="106" y="94"/>
                </a:lnTo>
                <a:lnTo>
                  <a:pt x="106" y="96"/>
                </a:lnTo>
                <a:lnTo>
                  <a:pt x="102" y="96"/>
                </a:lnTo>
                <a:lnTo>
                  <a:pt x="102" y="98"/>
                </a:lnTo>
                <a:lnTo>
                  <a:pt x="102" y="100"/>
                </a:lnTo>
                <a:lnTo>
                  <a:pt x="102" y="102"/>
                </a:lnTo>
                <a:lnTo>
                  <a:pt x="102" y="104"/>
                </a:lnTo>
                <a:lnTo>
                  <a:pt x="106" y="106"/>
                </a:lnTo>
                <a:lnTo>
                  <a:pt x="106" y="108"/>
                </a:lnTo>
                <a:lnTo>
                  <a:pt x="108" y="110"/>
                </a:lnTo>
                <a:lnTo>
                  <a:pt x="106" y="112"/>
                </a:lnTo>
                <a:lnTo>
                  <a:pt x="106" y="114"/>
                </a:lnTo>
                <a:lnTo>
                  <a:pt x="104" y="114"/>
                </a:lnTo>
                <a:lnTo>
                  <a:pt x="102" y="116"/>
                </a:lnTo>
                <a:lnTo>
                  <a:pt x="98" y="119"/>
                </a:lnTo>
                <a:lnTo>
                  <a:pt x="96" y="121"/>
                </a:lnTo>
                <a:lnTo>
                  <a:pt x="94" y="121"/>
                </a:lnTo>
                <a:lnTo>
                  <a:pt x="94" y="123"/>
                </a:lnTo>
                <a:lnTo>
                  <a:pt x="94" y="125"/>
                </a:lnTo>
                <a:lnTo>
                  <a:pt x="92" y="127"/>
                </a:lnTo>
                <a:lnTo>
                  <a:pt x="92" y="129"/>
                </a:lnTo>
                <a:lnTo>
                  <a:pt x="94" y="131"/>
                </a:lnTo>
                <a:lnTo>
                  <a:pt x="94" y="133"/>
                </a:lnTo>
                <a:lnTo>
                  <a:pt x="92" y="133"/>
                </a:lnTo>
                <a:lnTo>
                  <a:pt x="86" y="137"/>
                </a:lnTo>
                <a:lnTo>
                  <a:pt x="85" y="137"/>
                </a:lnTo>
                <a:lnTo>
                  <a:pt x="79" y="139"/>
                </a:lnTo>
                <a:lnTo>
                  <a:pt x="77" y="141"/>
                </a:lnTo>
                <a:lnTo>
                  <a:pt x="73" y="143"/>
                </a:lnTo>
                <a:lnTo>
                  <a:pt x="71" y="146"/>
                </a:lnTo>
                <a:lnTo>
                  <a:pt x="69" y="146"/>
                </a:lnTo>
                <a:lnTo>
                  <a:pt x="69" y="148"/>
                </a:lnTo>
                <a:lnTo>
                  <a:pt x="67" y="150"/>
                </a:lnTo>
                <a:lnTo>
                  <a:pt x="67" y="152"/>
                </a:lnTo>
                <a:lnTo>
                  <a:pt x="67" y="154"/>
                </a:lnTo>
                <a:lnTo>
                  <a:pt x="69" y="154"/>
                </a:lnTo>
                <a:lnTo>
                  <a:pt x="71" y="156"/>
                </a:lnTo>
                <a:lnTo>
                  <a:pt x="77" y="156"/>
                </a:lnTo>
                <a:lnTo>
                  <a:pt x="77" y="154"/>
                </a:lnTo>
                <a:lnTo>
                  <a:pt x="79" y="154"/>
                </a:lnTo>
                <a:lnTo>
                  <a:pt x="81" y="156"/>
                </a:lnTo>
                <a:lnTo>
                  <a:pt x="86" y="156"/>
                </a:lnTo>
                <a:lnTo>
                  <a:pt x="86" y="158"/>
                </a:lnTo>
                <a:lnTo>
                  <a:pt x="88" y="156"/>
                </a:lnTo>
                <a:lnTo>
                  <a:pt x="94" y="156"/>
                </a:lnTo>
                <a:lnTo>
                  <a:pt x="96" y="154"/>
                </a:lnTo>
                <a:lnTo>
                  <a:pt x="96" y="152"/>
                </a:lnTo>
                <a:lnTo>
                  <a:pt x="98" y="152"/>
                </a:lnTo>
                <a:lnTo>
                  <a:pt x="100" y="154"/>
                </a:lnTo>
                <a:lnTo>
                  <a:pt x="104" y="156"/>
                </a:lnTo>
                <a:lnTo>
                  <a:pt x="102" y="158"/>
                </a:lnTo>
                <a:lnTo>
                  <a:pt x="100" y="160"/>
                </a:lnTo>
                <a:lnTo>
                  <a:pt x="102" y="162"/>
                </a:lnTo>
                <a:lnTo>
                  <a:pt x="102" y="160"/>
                </a:lnTo>
                <a:lnTo>
                  <a:pt x="104" y="160"/>
                </a:lnTo>
                <a:lnTo>
                  <a:pt x="104" y="162"/>
                </a:lnTo>
                <a:lnTo>
                  <a:pt x="104" y="164"/>
                </a:lnTo>
                <a:lnTo>
                  <a:pt x="104" y="166"/>
                </a:lnTo>
                <a:lnTo>
                  <a:pt x="106" y="166"/>
                </a:lnTo>
                <a:lnTo>
                  <a:pt x="113" y="167"/>
                </a:lnTo>
                <a:lnTo>
                  <a:pt x="113" y="169"/>
                </a:lnTo>
                <a:lnTo>
                  <a:pt x="113" y="171"/>
                </a:lnTo>
                <a:lnTo>
                  <a:pt x="115" y="177"/>
                </a:lnTo>
                <a:lnTo>
                  <a:pt x="115" y="179"/>
                </a:lnTo>
                <a:lnTo>
                  <a:pt x="115" y="181"/>
                </a:lnTo>
                <a:lnTo>
                  <a:pt x="117" y="181"/>
                </a:lnTo>
                <a:lnTo>
                  <a:pt x="115" y="183"/>
                </a:lnTo>
                <a:lnTo>
                  <a:pt x="115" y="185"/>
                </a:lnTo>
                <a:lnTo>
                  <a:pt x="113" y="185"/>
                </a:lnTo>
                <a:lnTo>
                  <a:pt x="111" y="185"/>
                </a:lnTo>
                <a:lnTo>
                  <a:pt x="109" y="187"/>
                </a:lnTo>
                <a:lnTo>
                  <a:pt x="108" y="187"/>
                </a:lnTo>
                <a:lnTo>
                  <a:pt x="108" y="189"/>
                </a:lnTo>
                <a:lnTo>
                  <a:pt x="108" y="191"/>
                </a:lnTo>
                <a:lnTo>
                  <a:pt x="106" y="191"/>
                </a:lnTo>
                <a:lnTo>
                  <a:pt x="104" y="192"/>
                </a:lnTo>
                <a:lnTo>
                  <a:pt x="104" y="194"/>
                </a:lnTo>
                <a:lnTo>
                  <a:pt x="102" y="194"/>
                </a:lnTo>
                <a:lnTo>
                  <a:pt x="102" y="196"/>
                </a:lnTo>
                <a:lnTo>
                  <a:pt x="100" y="200"/>
                </a:lnTo>
                <a:lnTo>
                  <a:pt x="100" y="198"/>
                </a:lnTo>
                <a:lnTo>
                  <a:pt x="98" y="198"/>
                </a:lnTo>
                <a:lnTo>
                  <a:pt x="98" y="200"/>
                </a:lnTo>
                <a:lnTo>
                  <a:pt x="96" y="202"/>
                </a:lnTo>
                <a:lnTo>
                  <a:pt x="96" y="204"/>
                </a:lnTo>
                <a:lnTo>
                  <a:pt x="96" y="206"/>
                </a:lnTo>
                <a:lnTo>
                  <a:pt x="94" y="208"/>
                </a:lnTo>
                <a:lnTo>
                  <a:pt x="96" y="210"/>
                </a:lnTo>
                <a:lnTo>
                  <a:pt x="98" y="212"/>
                </a:lnTo>
                <a:lnTo>
                  <a:pt x="100" y="212"/>
                </a:lnTo>
                <a:lnTo>
                  <a:pt x="102" y="214"/>
                </a:lnTo>
                <a:lnTo>
                  <a:pt x="108" y="217"/>
                </a:lnTo>
                <a:lnTo>
                  <a:pt x="111" y="216"/>
                </a:lnTo>
                <a:lnTo>
                  <a:pt x="117" y="214"/>
                </a:lnTo>
                <a:lnTo>
                  <a:pt x="117" y="212"/>
                </a:lnTo>
                <a:lnTo>
                  <a:pt x="119" y="212"/>
                </a:lnTo>
                <a:lnTo>
                  <a:pt x="123" y="212"/>
                </a:lnTo>
                <a:lnTo>
                  <a:pt x="125" y="214"/>
                </a:lnTo>
                <a:lnTo>
                  <a:pt x="129" y="212"/>
                </a:lnTo>
                <a:lnTo>
                  <a:pt x="131" y="212"/>
                </a:lnTo>
                <a:lnTo>
                  <a:pt x="136" y="212"/>
                </a:lnTo>
                <a:lnTo>
                  <a:pt x="138" y="210"/>
                </a:lnTo>
                <a:lnTo>
                  <a:pt x="140" y="210"/>
                </a:lnTo>
                <a:lnTo>
                  <a:pt x="142" y="212"/>
                </a:lnTo>
                <a:lnTo>
                  <a:pt x="146" y="214"/>
                </a:lnTo>
                <a:lnTo>
                  <a:pt x="148" y="214"/>
                </a:lnTo>
                <a:lnTo>
                  <a:pt x="150" y="216"/>
                </a:lnTo>
                <a:lnTo>
                  <a:pt x="152" y="216"/>
                </a:lnTo>
                <a:lnTo>
                  <a:pt x="156" y="216"/>
                </a:lnTo>
                <a:lnTo>
                  <a:pt x="156" y="214"/>
                </a:lnTo>
                <a:lnTo>
                  <a:pt x="159" y="216"/>
                </a:lnTo>
                <a:lnTo>
                  <a:pt x="163" y="217"/>
                </a:lnTo>
                <a:lnTo>
                  <a:pt x="163" y="219"/>
                </a:lnTo>
                <a:lnTo>
                  <a:pt x="165" y="221"/>
                </a:lnTo>
                <a:lnTo>
                  <a:pt x="165" y="223"/>
                </a:lnTo>
                <a:lnTo>
                  <a:pt x="165" y="225"/>
                </a:lnTo>
                <a:lnTo>
                  <a:pt x="167" y="225"/>
                </a:lnTo>
                <a:lnTo>
                  <a:pt x="167" y="227"/>
                </a:lnTo>
                <a:lnTo>
                  <a:pt x="165" y="227"/>
                </a:lnTo>
                <a:lnTo>
                  <a:pt x="167" y="229"/>
                </a:lnTo>
                <a:lnTo>
                  <a:pt x="169" y="231"/>
                </a:lnTo>
                <a:lnTo>
                  <a:pt x="167" y="233"/>
                </a:lnTo>
                <a:lnTo>
                  <a:pt x="167" y="237"/>
                </a:lnTo>
                <a:lnTo>
                  <a:pt x="167" y="239"/>
                </a:lnTo>
                <a:lnTo>
                  <a:pt x="163" y="240"/>
                </a:lnTo>
                <a:lnTo>
                  <a:pt x="161" y="242"/>
                </a:lnTo>
                <a:lnTo>
                  <a:pt x="157" y="244"/>
                </a:lnTo>
                <a:lnTo>
                  <a:pt x="156" y="246"/>
                </a:lnTo>
                <a:lnTo>
                  <a:pt x="154" y="246"/>
                </a:lnTo>
                <a:lnTo>
                  <a:pt x="154" y="248"/>
                </a:lnTo>
                <a:lnTo>
                  <a:pt x="152" y="248"/>
                </a:lnTo>
                <a:lnTo>
                  <a:pt x="150" y="250"/>
                </a:lnTo>
                <a:lnTo>
                  <a:pt x="146" y="250"/>
                </a:lnTo>
                <a:lnTo>
                  <a:pt x="142" y="250"/>
                </a:lnTo>
                <a:lnTo>
                  <a:pt x="138" y="252"/>
                </a:lnTo>
                <a:lnTo>
                  <a:pt x="136" y="252"/>
                </a:lnTo>
                <a:lnTo>
                  <a:pt x="134" y="252"/>
                </a:lnTo>
                <a:lnTo>
                  <a:pt x="133" y="252"/>
                </a:lnTo>
                <a:lnTo>
                  <a:pt x="127" y="252"/>
                </a:lnTo>
                <a:lnTo>
                  <a:pt x="125" y="254"/>
                </a:lnTo>
                <a:lnTo>
                  <a:pt x="123" y="256"/>
                </a:lnTo>
                <a:lnTo>
                  <a:pt x="121" y="256"/>
                </a:lnTo>
                <a:lnTo>
                  <a:pt x="121" y="258"/>
                </a:lnTo>
                <a:lnTo>
                  <a:pt x="119" y="260"/>
                </a:lnTo>
                <a:lnTo>
                  <a:pt x="117" y="262"/>
                </a:lnTo>
                <a:lnTo>
                  <a:pt x="117" y="264"/>
                </a:lnTo>
                <a:lnTo>
                  <a:pt x="115" y="267"/>
                </a:lnTo>
                <a:lnTo>
                  <a:pt x="113" y="267"/>
                </a:lnTo>
                <a:lnTo>
                  <a:pt x="111" y="269"/>
                </a:lnTo>
                <a:lnTo>
                  <a:pt x="109" y="269"/>
                </a:lnTo>
                <a:lnTo>
                  <a:pt x="108" y="271"/>
                </a:lnTo>
                <a:lnTo>
                  <a:pt x="108" y="273"/>
                </a:lnTo>
                <a:lnTo>
                  <a:pt x="109" y="275"/>
                </a:lnTo>
                <a:lnTo>
                  <a:pt x="111" y="275"/>
                </a:lnTo>
                <a:lnTo>
                  <a:pt x="111" y="277"/>
                </a:lnTo>
                <a:lnTo>
                  <a:pt x="111" y="279"/>
                </a:lnTo>
                <a:lnTo>
                  <a:pt x="113" y="279"/>
                </a:lnTo>
                <a:lnTo>
                  <a:pt x="111" y="281"/>
                </a:lnTo>
                <a:lnTo>
                  <a:pt x="113" y="285"/>
                </a:lnTo>
                <a:lnTo>
                  <a:pt x="111" y="285"/>
                </a:lnTo>
                <a:lnTo>
                  <a:pt x="111" y="287"/>
                </a:lnTo>
                <a:lnTo>
                  <a:pt x="113" y="288"/>
                </a:lnTo>
                <a:lnTo>
                  <a:pt x="115" y="290"/>
                </a:lnTo>
                <a:lnTo>
                  <a:pt x="117" y="292"/>
                </a:lnTo>
                <a:lnTo>
                  <a:pt x="119" y="296"/>
                </a:lnTo>
                <a:lnTo>
                  <a:pt x="121" y="298"/>
                </a:lnTo>
                <a:lnTo>
                  <a:pt x="125" y="300"/>
                </a:lnTo>
                <a:lnTo>
                  <a:pt x="127" y="298"/>
                </a:lnTo>
                <a:lnTo>
                  <a:pt x="129" y="298"/>
                </a:lnTo>
                <a:lnTo>
                  <a:pt x="131" y="298"/>
                </a:lnTo>
                <a:lnTo>
                  <a:pt x="133" y="300"/>
                </a:lnTo>
                <a:lnTo>
                  <a:pt x="136" y="300"/>
                </a:lnTo>
                <a:lnTo>
                  <a:pt x="136" y="302"/>
                </a:lnTo>
                <a:lnTo>
                  <a:pt x="140" y="304"/>
                </a:lnTo>
                <a:lnTo>
                  <a:pt x="142" y="304"/>
                </a:lnTo>
                <a:lnTo>
                  <a:pt x="142" y="306"/>
                </a:lnTo>
                <a:lnTo>
                  <a:pt x="144" y="306"/>
                </a:lnTo>
                <a:lnTo>
                  <a:pt x="144" y="308"/>
                </a:lnTo>
                <a:lnTo>
                  <a:pt x="144" y="312"/>
                </a:lnTo>
                <a:lnTo>
                  <a:pt x="146" y="312"/>
                </a:lnTo>
                <a:lnTo>
                  <a:pt x="146" y="313"/>
                </a:lnTo>
                <a:lnTo>
                  <a:pt x="150" y="315"/>
                </a:lnTo>
                <a:lnTo>
                  <a:pt x="152" y="317"/>
                </a:lnTo>
                <a:lnTo>
                  <a:pt x="150" y="319"/>
                </a:lnTo>
                <a:lnTo>
                  <a:pt x="150" y="321"/>
                </a:lnTo>
                <a:lnTo>
                  <a:pt x="150" y="323"/>
                </a:lnTo>
                <a:lnTo>
                  <a:pt x="148" y="325"/>
                </a:lnTo>
                <a:lnTo>
                  <a:pt x="148" y="327"/>
                </a:lnTo>
                <a:lnTo>
                  <a:pt x="148" y="331"/>
                </a:lnTo>
                <a:lnTo>
                  <a:pt x="150" y="331"/>
                </a:lnTo>
                <a:lnTo>
                  <a:pt x="150" y="335"/>
                </a:lnTo>
                <a:lnTo>
                  <a:pt x="150" y="338"/>
                </a:lnTo>
                <a:lnTo>
                  <a:pt x="148" y="338"/>
                </a:lnTo>
                <a:lnTo>
                  <a:pt x="146" y="340"/>
                </a:lnTo>
                <a:lnTo>
                  <a:pt x="146" y="342"/>
                </a:lnTo>
                <a:lnTo>
                  <a:pt x="146" y="344"/>
                </a:lnTo>
                <a:lnTo>
                  <a:pt x="144" y="344"/>
                </a:lnTo>
                <a:lnTo>
                  <a:pt x="144" y="346"/>
                </a:lnTo>
                <a:lnTo>
                  <a:pt x="142" y="348"/>
                </a:lnTo>
                <a:lnTo>
                  <a:pt x="140" y="350"/>
                </a:lnTo>
                <a:lnTo>
                  <a:pt x="138" y="350"/>
                </a:lnTo>
                <a:lnTo>
                  <a:pt x="136" y="352"/>
                </a:lnTo>
                <a:lnTo>
                  <a:pt x="134" y="352"/>
                </a:lnTo>
                <a:lnTo>
                  <a:pt x="133" y="354"/>
                </a:lnTo>
                <a:lnTo>
                  <a:pt x="129" y="354"/>
                </a:lnTo>
                <a:lnTo>
                  <a:pt x="125" y="356"/>
                </a:lnTo>
                <a:lnTo>
                  <a:pt x="125" y="354"/>
                </a:lnTo>
                <a:lnTo>
                  <a:pt x="123" y="354"/>
                </a:lnTo>
                <a:lnTo>
                  <a:pt x="123" y="356"/>
                </a:lnTo>
                <a:lnTo>
                  <a:pt x="119" y="358"/>
                </a:lnTo>
                <a:lnTo>
                  <a:pt x="117" y="358"/>
                </a:lnTo>
                <a:lnTo>
                  <a:pt x="117" y="360"/>
                </a:lnTo>
                <a:lnTo>
                  <a:pt x="115" y="361"/>
                </a:lnTo>
                <a:lnTo>
                  <a:pt x="115" y="363"/>
                </a:lnTo>
                <a:lnTo>
                  <a:pt x="115" y="365"/>
                </a:lnTo>
                <a:lnTo>
                  <a:pt x="115" y="367"/>
                </a:lnTo>
                <a:lnTo>
                  <a:pt x="117" y="367"/>
                </a:lnTo>
                <a:lnTo>
                  <a:pt x="119" y="369"/>
                </a:lnTo>
                <a:lnTo>
                  <a:pt x="121" y="371"/>
                </a:lnTo>
                <a:lnTo>
                  <a:pt x="125" y="369"/>
                </a:lnTo>
                <a:lnTo>
                  <a:pt x="125" y="371"/>
                </a:lnTo>
                <a:lnTo>
                  <a:pt x="127" y="371"/>
                </a:lnTo>
                <a:lnTo>
                  <a:pt x="129" y="371"/>
                </a:lnTo>
                <a:lnTo>
                  <a:pt x="131" y="375"/>
                </a:lnTo>
                <a:lnTo>
                  <a:pt x="134" y="377"/>
                </a:lnTo>
                <a:lnTo>
                  <a:pt x="136" y="377"/>
                </a:lnTo>
                <a:lnTo>
                  <a:pt x="138" y="379"/>
                </a:lnTo>
                <a:lnTo>
                  <a:pt x="140" y="379"/>
                </a:lnTo>
                <a:lnTo>
                  <a:pt x="142" y="381"/>
                </a:lnTo>
                <a:lnTo>
                  <a:pt x="144" y="383"/>
                </a:lnTo>
                <a:lnTo>
                  <a:pt x="144" y="385"/>
                </a:lnTo>
                <a:lnTo>
                  <a:pt x="146" y="385"/>
                </a:lnTo>
                <a:lnTo>
                  <a:pt x="146" y="386"/>
                </a:lnTo>
                <a:lnTo>
                  <a:pt x="146" y="388"/>
                </a:lnTo>
                <a:lnTo>
                  <a:pt x="148" y="390"/>
                </a:lnTo>
                <a:lnTo>
                  <a:pt x="150" y="390"/>
                </a:lnTo>
                <a:lnTo>
                  <a:pt x="148" y="392"/>
                </a:lnTo>
                <a:lnTo>
                  <a:pt x="148" y="394"/>
                </a:lnTo>
                <a:lnTo>
                  <a:pt x="152" y="394"/>
                </a:lnTo>
                <a:lnTo>
                  <a:pt x="154" y="396"/>
                </a:lnTo>
                <a:lnTo>
                  <a:pt x="156" y="396"/>
                </a:lnTo>
                <a:lnTo>
                  <a:pt x="159" y="398"/>
                </a:lnTo>
                <a:lnTo>
                  <a:pt x="161" y="398"/>
                </a:lnTo>
                <a:lnTo>
                  <a:pt x="161" y="400"/>
                </a:lnTo>
                <a:lnTo>
                  <a:pt x="165" y="400"/>
                </a:lnTo>
                <a:lnTo>
                  <a:pt x="167" y="402"/>
                </a:lnTo>
                <a:lnTo>
                  <a:pt x="169" y="402"/>
                </a:lnTo>
                <a:lnTo>
                  <a:pt x="171" y="402"/>
                </a:lnTo>
                <a:lnTo>
                  <a:pt x="175" y="402"/>
                </a:lnTo>
                <a:lnTo>
                  <a:pt x="175" y="404"/>
                </a:lnTo>
                <a:lnTo>
                  <a:pt x="175" y="406"/>
                </a:lnTo>
                <a:lnTo>
                  <a:pt x="177" y="408"/>
                </a:lnTo>
                <a:lnTo>
                  <a:pt x="179" y="417"/>
                </a:lnTo>
                <a:lnTo>
                  <a:pt x="175" y="421"/>
                </a:lnTo>
                <a:lnTo>
                  <a:pt x="177" y="423"/>
                </a:lnTo>
                <a:lnTo>
                  <a:pt x="181" y="423"/>
                </a:lnTo>
                <a:lnTo>
                  <a:pt x="186" y="425"/>
                </a:lnTo>
                <a:lnTo>
                  <a:pt x="188" y="425"/>
                </a:lnTo>
                <a:lnTo>
                  <a:pt x="190" y="427"/>
                </a:lnTo>
                <a:lnTo>
                  <a:pt x="194" y="429"/>
                </a:lnTo>
                <a:lnTo>
                  <a:pt x="194" y="431"/>
                </a:lnTo>
                <a:lnTo>
                  <a:pt x="194" y="433"/>
                </a:lnTo>
                <a:lnTo>
                  <a:pt x="194" y="434"/>
                </a:lnTo>
                <a:lnTo>
                  <a:pt x="194" y="436"/>
                </a:lnTo>
                <a:lnTo>
                  <a:pt x="194" y="438"/>
                </a:lnTo>
                <a:lnTo>
                  <a:pt x="198" y="442"/>
                </a:lnTo>
                <a:lnTo>
                  <a:pt x="198" y="444"/>
                </a:lnTo>
                <a:lnTo>
                  <a:pt x="198" y="446"/>
                </a:lnTo>
                <a:lnTo>
                  <a:pt x="200" y="446"/>
                </a:lnTo>
                <a:lnTo>
                  <a:pt x="196" y="450"/>
                </a:lnTo>
                <a:lnTo>
                  <a:pt x="194" y="450"/>
                </a:lnTo>
                <a:lnTo>
                  <a:pt x="192" y="452"/>
                </a:lnTo>
                <a:lnTo>
                  <a:pt x="190" y="452"/>
                </a:lnTo>
                <a:lnTo>
                  <a:pt x="188" y="452"/>
                </a:lnTo>
                <a:lnTo>
                  <a:pt x="186" y="452"/>
                </a:lnTo>
                <a:lnTo>
                  <a:pt x="184" y="452"/>
                </a:lnTo>
                <a:lnTo>
                  <a:pt x="182" y="452"/>
                </a:lnTo>
                <a:lnTo>
                  <a:pt x="182" y="450"/>
                </a:lnTo>
                <a:lnTo>
                  <a:pt x="181" y="450"/>
                </a:lnTo>
                <a:lnTo>
                  <a:pt x="181" y="448"/>
                </a:lnTo>
                <a:lnTo>
                  <a:pt x="179" y="448"/>
                </a:lnTo>
                <a:lnTo>
                  <a:pt x="179" y="446"/>
                </a:lnTo>
                <a:lnTo>
                  <a:pt x="179" y="444"/>
                </a:lnTo>
                <a:lnTo>
                  <a:pt x="177" y="444"/>
                </a:lnTo>
                <a:lnTo>
                  <a:pt x="175" y="442"/>
                </a:lnTo>
                <a:lnTo>
                  <a:pt x="173" y="442"/>
                </a:lnTo>
                <a:lnTo>
                  <a:pt x="171" y="440"/>
                </a:lnTo>
                <a:lnTo>
                  <a:pt x="169" y="440"/>
                </a:lnTo>
                <a:lnTo>
                  <a:pt x="167" y="440"/>
                </a:lnTo>
                <a:lnTo>
                  <a:pt x="167" y="438"/>
                </a:lnTo>
                <a:lnTo>
                  <a:pt x="165" y="438"/>
                </a:lnTo>
                <a:lnTo>
                  <a:pt x="163" y="438"/>
                </a:lnTo>
                <a:lnTo>
                  <a:pt x="161" y="436"/>
                </a:lnTo>
                <a:lnTo>
                  <a:pt x="159" y="436"/>
                </a:lnTo>
                <a:lnTo>
                  <a:pt x="159" y="434"/>
                </a:lnTo>
                <a:lnTo>
                  <a:pt x="157" y="434"/>
                </a:lnTo>
                <a:lnTo>
                  <a:pt x="156" y="434"/>
                </a:lnTo>
                <a:lnTo>
                  <a:pt x="154" y="433"/>
                </a:lnTo>
                <a:lnTo>
                  <a:pt x="152" y="433"/>
                </a:lnTo>
                <a:lnTo>
                  <a:pt x="150" y="431"/>
                </a:lnTo>
                <a:lnTo>
                  <a:pt x="148" y="431"/>
                </a:lnTo>
                <a:lnTo>
                  <a:pt x="146" y="431"/>
                </a:lnTo>
                <a:lnTo>
                  <a:pt x="146" y="429"/>
                </a:lnTo>
                <a:lnTo>
                  <a:pt x="144" y="429"/>
                </a:lnTo>
                <a:lnTo>
                  <a:pt x="142" y="429"/>
                </a:lnTo>
                <a:lnTo>
                  <a:pt x="142" y="427"/>
                </a:lnTo>
                <a:lnTo>
                  <a:pt x="140" y="427"/>
                </a:lnTo>
                <a:lnTo>
                  <a:pt x="138" y="427"/>
                </a:lnTo>
                <a:lnTo>
                  <a:pt x="136" y="425"/>
                </a:lnTo>
                <a:lnTo>
                  <a:pt x="134" y="425"/>
                </a:lnTo>
                <a:lnTo>
                  <a:pt x="133" y="423"/>
                </a:lnTo>
                <a:lnTo>
                  <a:pt x="131" y="423"/>
                </a:lnTo>
                <a:lnTo>
                  <a:pt x="129" y="423"/>
                </a:lnTo>
                <a:lnTo>
                  <a:pt x="129" y="421"/>
                </a:lnTo>
                <a:lnTo>
                  <a:pt x="127" y="421"/>
                </a:lnTo>
                <a:lnTo>
                  <a:pt x="125" y="421"/>
                </a:lnTo>
                <a:lnTo>
                  <a:pt x="123" y="421"/>
                </a:lnTo>
                <a:lnTo>
                  <a:pt x="121" y="421"/>
                </a:lnTo>
                <a:lnTo>
                  <a:pt x="121" y="419"/>
                </a:lnTo>
                <a:lnTo>
                  <a:pt x="119" y="419"/>
                </a:lnTo>
                <a:lnTo>
                  <a:pt x="117" y="419"/>
                </a:lnTo>
                <a:lnTo>
                  <a:pt x="117" y="417"/>
                </a:lnTo>
                <a:lnTo>
                  <a:pt x="115" y="417"/>
                </a:lnTo>
                <a:lnTo>
                  <a:pt x="113" y="417"/>
                </a:lnTo>
                <a:lnTo>
                  <a:pt x="113" y="415"/>
                </a:lnTo>
                <a:lnTo>
                  <a:pt x="111" y="415"/>
                </a:lnTo>
                <a:lnTo>
                  <a:pt x="111" y="413"/>
                </a:lnTo>
                <a:lnTo>
                  <a:pt x="109" y="413"/>
                </a:lnTo>
                <a:lnTo>
                  <a:pt x="109" y="411"/>
                </a:lnTo>
                <a:lnTo>
                  <a:pt x="108" y="411"/>
                </a:lnTo>
                <a:lnTo>
                  <a:pt x="108" y="409"/>
                </a:lnTo>
                <a:lnTo>
                  <a:pt x="106" y="408"/>
                </a:lnTo>
                <a:lnTo>
                  <a:pt x="106" y="406"/>
                </a:lnTo>
                <a:lnTo>
                  <a:pt x="104" y="406"/>
                </a:lnTo>
                <a:lnTo>
                  <a:pt x="104" y="404"/>
                </a:lnTo>
                <a:lnTo>
                  <a:pt x="102" y="404"/>
                </a:lnTo>
                <a:lnTo>
                  <a:pt x="100" y="402"/>
                </a:lnTo>
                <a:lnTo>
                  <a:pt x="98" y="402"/>
                </a:lnTo>
                <a:lnTo>
                  <a:pt x="96" y="402"/>
                </a:lnTo>
                <a:lnTo>
                  <a:pt x="94" y="402"/>
                </a:lnTo>
                <a:lnTo>
                  <a:pt x="92" y="402"/>
                </a:lnTo>
                <a:lnTo>
                  <a:pt x="90" y="402"/>
                </a:lnTo>
                <a:lnTo>
                  <a:pt x="88" y="402"/>
                </a:lnTo>
                <a:lnTo>
                  <a:pt x="88" y="404"/>
                </a:lnTo>
                <a:lnTo>
                  <a:pt x="86" y="404"/>
                </a:lnTo>
                <a:lnTo>
                  <a:pt x="85" y="404"/>
                </a:lnTo>
                <a:lnTo>
                  <a:pt x="85" y="406"/>
                </a:lnTo>
                <a:lnTo>
                  <a:pt x="83" y="406"/>
                </a:lnTo>
                <a:lnTo>
                  <a:pt x="81" y="406"/>
                </a:lnTo>
                <a:lnTo>
                  <a:pt x="79" y="406"/>
                </a:lnTo>
                <a:lnTo>
                  <a:pt x="79" y="408"/>
                </a:lnTo>
                <a:lnTo>
                  <a:pt x="77" y="406"/>
                </a:lnTo>
                <a:lnTo>
                  <a:pt x="75" y="406"/>
                </a:lnTo>
                <a:lnTo>
                  <a:pt x="73" y="404"/>
                </a:lnTo>
                <a:lnTo>
                  <a:pt x="71" y="404"/>
                </a:lnTo>
                <a:lnTo>
                  <a:pt x="71" y="402"/>
                </a:lnTo>
                <a:lnTo>
                  <a:pt x="69" y="400"/>
                </a:lnTo>
                <a:lnTo>
                  <a:pt x="67" y="398"/>
                </a:lnTo>
                <a:lnTo>
                  <a:pt x="58" y="394"/>
                </a:lnTo>
                <a:lnTo>
                  <a:pt x="50" y="392"/>
                </a:lnTo>
                <a:lnTo>
                  <a:pt x="48" y="392"/>
                </a:lnTo>
                <a:lnTo>
                  <a:pt x="44" y="390"/>
                </a:lnTo>
                <a:lnTo>
                  <a:pt x="44" y="388"/>
                </a:lnTo>
                <a:lnTo>
                  <a:pt x="44" y="386"/>
                </a:lnTo>
                <a:lnTo>
                  <a:pt x="44" y="385"/>
                </a:lnTo>
                <a:lnTo>
                  <a:pt x="44" y="383"/>
                </a:lnTo>
                <a:lnTo>
                  <a:pt x="48" y="381"/>
                </a:lnTo>
                <a:lnTo>
                  <a:pt x="50" y="381"/>
                </a:lnTo>
                <a:lnTo>
                  <a:pt x="50" y="379"/>
                </a:lnTo>
                <a:lnTo>
                  <a:pt x="50" y="377"/>
                </a:lnTo>
                <a:lnTo>
                  <a:pt x="50" y="375"/>
                </a:lnTo>
                <a:lnTo>
                  <a:pt x="50" y="373"/>
                </a:lnTo>
                <a:lnTo>
                  <a:pt x="50" y="371"/>
                </a:lnTo>
                <a:lnTo>
                  <a:pt x="50" y="369"/>
                </a:lnTo>
                <a:lnTo>
                  <a:pt x="48" y="369"/>
                </a:lnTo>
                <a:lnTo>
                  <a:pt x="48" y="367"/>
                </a:lnTo>
                <a:lnTo>
                  <a:pt x="46" y="367"/>
                </a:lnTo>
                <a:lnTo>
                  <a:pt x="46" y="369"/>
                </a:lnTo>
                <a:lnTo>
                  <a:pt x="44" y="369"/>
                </a:lnTo>
                <a:lnTo>
                  <a:pt x="44" y="367"/>
                </a:lnTo>
                <a:lnTo>
                  <a:pt x="44" y="365"/>
                </a:lnTo>
                <a:lnTo>
                  <a:pt x="42" y="365"/>
                </a:lnTo>
                <a:lnTo>
                  <a:pt x="42" y="363"/>
                </a:lnTo>
                <a:lnTo>
                  <a:pt x="42" y="361"/>
                </a:lnTo>
                <a:lnTo>
                  <a:pt x="40" y="360"/>
                </a:lnTo>
                <a:lnTo>
                  <a:pt x="40" y="358"/>
                </a:lnTo>
                <a:lnTo>
                  <a:pt x="40" y="356"/>
                </a:lnTo>
                <a:lnTo>
                  <a:pt x="42" y="356"/>
                </a:lnTo>
                <a:lnTo>
                  <a:pt x="42" y="354"/>
                </a:lnTo>
                <a:lnTo>
                  <a:pt x="40" y="352"/>
                </a:lnTo>
                <a:lnTo>
                  <a:pt x="40" y="350"/>
                </a:lnTo>
                <a:lnTo>
                  <a:pt x="38" y="348"/>
                </a:lnTo>
                <a:lnTo>
                  <a:pt x="38" y="346"/>
                </a:lnTo>
                <a:lnTo>
                  <a:pt x="40" y="346"/>
                </a:lnTo>
                <a:lnTo>
                  <a:pt x="38" y="344"/>
                </a:lnTo>
                <a:lnTo>
                  <a:pt x="37" y="344"/>
                </a:lnTo>
                <a:lnTo>
                  <a:pt x="35" y="342"/>
                </a:lnTo>
                <a:lnTo>
                  <a:pt x="35" y="340"/>
                </a:lnTo>
                <a:lnTo>
                  <a:pt x="33" y="338"/>
                </a:lnTo>
                <a:lnTo>
                  <a:pt x="33" y="337"/>
                </a:lnTo>
                <a:lnTo>
                  <a:pt x="35" y="335"/>
                </a:lnTo>
                <a:lnTo>
                  <a:pt x="35" y="333"/>
                </a:lnTo>
                <a:lnTo>
                  <a:pt x="37" y="331"/>
                </a:lnTo>
                <a:lnTo>
                  <a:pt x="38" y="329"/>
                </a:lnTo>
                <a:lnTo>
                  <a:pt x="38" y="327"/>
                </a:lnTo>
                <a:lnTo>
                  <a:pt x="38" y="325"/>
                </a:lnTo>
                <a:lnTo>
                  <a:pt x="40" y="323"/>
                </a:lnTo>
                <a:lnTo>
                  <a:pt x="44" y="323"/>
                </a:lnTo>
                <a:lnTo>
                  <a:pt x="44" y="321"/>
                </a:lnTo>
                <a:lnTo>
                  <a:pt x="44" y="319"/>
                </a:lnTo>
                <a:lnTo>
                  <a:pt x="42" y="317"/>
                </a:lnTo>
                <a:lnTo>
                  <a:pt x="40" y="315"/>
                </a:lnTo>
                <a:lnTo>
                  <a:pt x="40" y="313"/>
                </a:lnTo>
                <a:lnTo>
                  <a:pt x="40" y="312"/>
                </a:lnTo>
                <a:lnTo>
                  <a:pt x="42" y="310"/>
                </a:lnTo>
                <a:lnTo>
                  <a:pt x="44" y="308"/>
                </a:lnTo>
                <a:lnTo>
                  <a:pt x="44" y="306"/>
                </a:lnTo>
                <a:lnTo>
                  <a:pt x="44" y="304"/>
                </a:lnTo>
                <a:lnTo>
                  <a:pt x="44" y="302"/>
                </a:lnTo>
                <a:lnTo>
                  <a:pt x="44" y="300"/>
                </a:lnTo>
                <a:lnTo>
                  <a:pt x="42" y="298"/>
                </a:lnTo>
                <a:lnTo>
                  <a:pt x="40" y="298"/>
                </a:lnTo>
                <a:lnTo>
                  <a:pt x="40" y="296"/>
                </a:lnTo>
                <a:lnTo>
                  <a:pt x="38" y="294"/>
                </a:lnTo>
                <a:lnTo>
                  <a:pt x="37" y="292"/>
                </a:lnTo>
                <a:lnTo>
                  <a:pt x="35" y="290"/>
                </a:lnTo>
                <a:lnTo>
                  <a:pt x="33" y="290"/>
                </a:lnTo>
                <a:lnTo>
                  <a:pt x="35" y="288"/>
                </a:lnTo>
                <a:lnTo>
                  <a:pt x="35" y="287"/>
                </a:lnTo>
                <a:lnTo>
                  <a:pt x="35" y="285"/>
                </a:lnTo>
                <a:lnTo>
                  <a:pt x="35" y="283"/>
                </a:lnTo>
                <a:lnTo>
                  <a:pt x="35" y="281"/>
                </a:lnTo>
                <a:lnTo>
                  <a:pt x="38" y="279"/>
                </a:lnTo>
                <a:lnTo>
                  <a:pt x="38" y="277"/>
                </a:lnTo>
                <a:lnTo>
                  <a:pt x="38" y="273"/>
                </a:lnTo>
                <a:lnTo>
                  <a:pt x="38" y="271"/>
                </a:lnTo>
                <a:lnTo>
                  <a:pt x="38" y="269"/>
                </a:lnTo>
                <a:lnTo>
                  <a:pt x="38" y="267"/>
                </a:lnTo>
                <a:lnTo>
                  <a:pt x="37" y="265"/>
                </a:lnTo>
                <a:lnTo>
                  <a:pt x="35" y="264"/>
                </a:lnTo>
                <a:lnTo>
                  <a:pt x="35" y="262"/>
                </a:lnTo>
                <a:lnTo>
                  <a:pt x="33" y="260"/>
                </a:lnTo>
                <a:lnTo>
                  <a:pt x="33" y="258"/>
                </a:lnTo>
                <a:lnTo>
                  <a:pt x="33" y="254"/>
                </a:lnTo>
                <a:lnTo>
                  <a:pt x="33" y="252"/>
                </a:lnTo>
                <a:lnTo>
                  <a:pt x="35" y="250"/>
                </a:lnTo>
                <a:lnTo>
                  <a:pt x="35" y="248"/>
                </a:lnTo>
                <a:lnTo>
                  <a:pt x="35" y="246"/>
                </a:lnTo>
                <a:lnTo>
                  <a:pt x="37" y="244"/>
                </a:lnTo>
                <a:lnTo>
                  <a:pt x="37" y="242"/>
                </a:lnTo>
                <a:lnTo>
                  <a:pt x="37" y="240"/>
                </a:lnTo>
                <a:lnTo>
                  <a:pt x="37" y="239"/>
                </a:lnTo>
                <a:lnTo>
                  <a:pt x="35" y="237"/>
                </a:lnTo>
                <a:lnTo>
                  <a:pt x="33" y="235"/>
                </a:lnTo>
                <a:lnTo>
                  <a:pt x="33" y="233"/>
                </a:lnTo>
                <a:lnTo>
                  <a:pt x="31" y="231"/>
                </a:lnTo>
                <a:lnTo>
                  <a:pt x="29" y="229"/>
                </a:lnTo>
                <a:lnTo>
                  <a:pt x="27" y="229"/>
                </a:lnTo>
                <a:lnTo>
                  <a:pt x="27" y="225"/>
                </a:lnTo>
                <a:lnTo>
                  <a:pt x="25" y="223"/>
                </a:lnTo>
                <a:lnTo>
                  <a:pt x="25" y="221"/>
                </a:lnTo>
                <a:lnTo>
                  <a:pt x="23" y="219"/>
                </a:lnTo>
                <a:lnTo>
                  <a:pt x="23" y="217"/>
                </a:lnTo>
                <a:lnTo>
                  <a:pt x="21" y="214"/>
                </a:lnTo>
                <a:lnTo>
                  <a:pt x="21" y="212"/>
                </a:lnTo>
                <a:lnTo>
                  <a:pt x="21" y="210"/>
                </a:lnTo>
                <a:lnTo>
                  <a:pt x="21" y="208"/>
                </a:lnTo>
                <a:lnTo>
                  <a:pt x="21" y="206"/>
                </a:lnTo>
                <a:lnTo>
                  <a:pt x="21" y="202"/>
                </a:lnTo>
                <a:lnTo>
                  <a:pt x="19" y="200"/>
                </a:lnTo>
                <a:lnTo>
                  <a:pt x="19" y="198"/>
                </a:lnTo>
                <a:lnTo>
                  <a:pt x="17" y="194"/>
                </a:lnTo>
                <a:lnTo>
                  <a:pt x="17" y="192"/>
                </a:lnTo>
                <a:lnTo>
                  <a:pt x="17" y="191"/>
                </a:lnTo>
                <a:lnTo>
                  <a:pt x="17" y="189"/>
                </a:lnTo>
                <a:lnTo>
                  <a:pt x="17" y="187"/>
                </a:lnTo>
                <a:lnTo>
                  <a:pt x="17" y="185"/>
                </a:lnTo>
                <a:lnTo>
                  <a:pt x="17" y="181"/>
                </a:lnTo>
                <a:lnTo>
                  <a:pt x="17" y="179"/>
                </a:lnTo>
                <a:lnTo>
                  <a:pt x="15" y="177"/>
                </a:lnTo>
                <a:lnTo>
                  <a:pt x="15" y="175"/>
                </a:lnTo>
                <a:lnTo>
                  <a:pt x="13" y="171"/>
                </a:lnTo>
                <a:lnTo>
                  <a:pt x="13" y="169"/>
                </a:lnTo>
                <a:lnTo>
                  <a:pt x="13" y="167"/>
                </a:lnTo>
                <a:lnTo>
                  <a:pt x="13" y="166"/>
                </a:lnTo>
                <a:lnTo>
                  <a:pt x="12" y="166"/>
                </a:lnTo>
                <a:lnTo>
                  <a:pt x="10" y="166"/>
                </a:lnTo>
                <a:lnTo>
                  <a:pt x="10" y="164"/>
                </a:lnTo>
                <a:lnTo>
                  <a:pt x="8" y="164"/>
                </a:lnTo>
                <a:lnTo>
                  <a:pt x="8" y="162"/>
                </a:lnTo>
                <a:lnTo>
                  <a:pt x="6" y="162"/>
                </a:lnTo>
                <a:lnTo>
                  <a:pt x="6" y="160"/>
                </a:lnTo>
                <a:lnTo>
                  <a:pt x="4" y="160"/>
                </a:lnTo>
                <a:lnTo>
                  <a:pt x="4" y="158"/>
                </a:lnTo>
                <a:lnTo>
                  <a:pt x="2" y="158"/>
                </a:lnTo>
                <a:lnTo>
                  <a:pt x="2" y="156"/>
                </a:lnTo>
                <a:lnTo>
                  <a:pt x="2" y="154"/>
                </a:lnTo>
                <a:lnTo>
                  <a:pt x="2" y="152"/>
                </a:lnTo>
                <a:lnTo>
                  <a:pt x="0" y="152"/>
                </a:lnTo>
                <a:lnTo>
                  <a:pt x="0" y="150"/>
                </a:lnTo>
                <a:lnTo>
                  <a:pt x="0" y="148"/>
                </a:lnTo>
                <a:lnTo>
                  <a:pt x="0" y="146"/>
                </a:lnTo>
                <a:lnTo>
                  <a:pt x="2" y="144"/>
                </a:lnTo>
                <a:lnTo>
                  <a:pt x="2" y="143"/>
                </a:lnTo>
                <a:lnTo>
                  <a:pt x="2" y="141"/>
                </a:lnTo>
                <a:lnTo>
                  <a:pt x="2" y="139"/>
                </a:lnTo>
                <a:lnTo>
                  <a:pt x="4" y="137"/>
                </a:lnTo>
                <a:lnTo>
                  <a:pt x="4" y="135"/>
                </a:lnTo>
                <a:lnTo>
                  <a:pt x="6" y="133"/>
                </a:lnTo>
                <a:lnTo>
                  <a:pt x="6" y="131"/>
                </a:lnTo>
                <a:lnTo>
                  <a:pt x="8" y="129"/>
                </a:lnTo>
                <a:lnTo>
                  <a:pt x="8" y="127"/>
                </a:lnTo>
                <a:lnTo>
                  <a:pt x="8" y="125"/>
                </a:lnTo>
                <a:lnTo>
                  <a:pt x="8" y="123"/>
                </a:lnTo>
                <a:lnTo>
                  <a:pt x="8" y="121"/>
                </a:lnTo>
                <a:lnTo>
                  <a:pt x="8" y="119"/>
                </a:lnTo>
                <a:lnTo>
                  <a:pt x="8" y="118"/>
                </a:lnTo>
                <a:lnTo>
                  <a:pt x="10" y="118"/>
                </a:lnTo>
                <a:lnTo>
                  <a:pt x="10" y="116"/>
                </a:lnTo>
                <a:lnTo>
                  <a:pt x="10" y="114"/>
                </a:lnTo>
                <a:lnTo>
                  <a:pt x="10" y="112"/>
                </a:lnTo>
                <a:lnTo>
                  <a:pt x="12" y="112"/>
                </a:lnTo>
                <a:lnTo>
                  <a:pt x="13" y="112"/>
                </a:lnTo>
                <a:lnTo>
                  <a:pt x="13" y="110"/>
                </a:lnTo>
                <a:lnTo>
                  <a:pt x="15" y="110"/>
                </a:lnTo>
                <a:lnTo>
                  <a:pt x="17" y="110"/>
                </a:lnTo>
                <a:lnTo>
                  <a:pt x="19" y="110"/>
                </a:lnTo>
                <a:lnTo>
                  <a:pt x="21" y="110"/>
                </a:lnTo>
                <a:lnTo>
                  <a:pt x="23" y="110"/>
                </a:lnTo>
                <a:lnTo>
                  <a:pt x="25" y="110"/>
                </a:lnTo>
                <a:lnTo>
                  <a:pt x="27" y="110"/>
                </a:lnTo>
                <a:lnTo>
                  <a:pt x="29" y="110"/>
                </a:lnTo>
                <a:lnTo>
                  <a:pt x="29" y="108"/>
                </a:lnTo>
                <a:lnTo>
                  <a:pt x="31" y="108"/>
                </a:lnTo>
                <a:lnTo>
                  <a:pt x="33" y="108"/>
                </a:lnTo>
                <a:lnTo>
                  <a:pt x="35" y="108"/>
                </a:lnTo>
                <a:lnTo>
                  <a:pt x="37" y="108"/>
                </a:lnTo>
                <a:lnTo>
                  <a:pt x="38" y="108"/>
                </a:lnTo>
                <a:lnTo>
                  <a:pt x="38" y="110"/>
                </a:lnTo>
                <a:lnTo>
                  <a:pt x="40" y="110"/>
                </a:lnTo>
                <a:lnTo>
                  <a:pt x="42" y="112"/>
                </a:lnTo>
                <a:lnTo>
                  <a:pt x="44" y="112"/>
                </a:lnTo>
                <a:lnTo>
                  <a:pt x="46" y="112"/>
                </a:lnTo>
                <a:lnTo>
                  <a:pt x="48" y="112"/>
                </a:lnTo>
                <a:lnTo>
                  <a:pt x="48" y="110"/>
                </a:lnTo>
                <a:lnTo>
                  <a:pt x="48" y="108"/>
                </a:lnTo>
                <a:lnTo>
                  <a:pt x="50" y="108"/>
                </a:lnTo>
                <a:lnTo>
                  <a:pt x="50" y="106"/>
                </a:lnTo>
                <a:lnTo>
                  <a:pt x="50" y="104"/>
                </a:lnTo>
                <a:lnTo>
                  <a:pt x="52" y="102"/>
                </a:lnTo>
                <a:lnTo>
                  <a:pt x="52" y="100"/>
                </a:lnTo>
                <a:lnTo>
                  <a:pt x="52" y="98"/>
                </a:lnTo>
                <a:lnTo>
                  <a:pt x="54" y="98"/>
                </a:lnTo>
                <a:lnTo>
                  <a:pt x="54" y="96"/>
                </a:lnTo>
                <a:lnTo>
                  <a:pt x="54" y="94"/>
                </a:lnTo>
                <a:lnTo>
                  <a:pt x="52" y="93"/>
                </a:lnTo>
                <a:lnTo>
                  <a:pt x="52" y="91"/>
                </a:lnTo>
                <a:lnTo>
                  <a:pt x="50" y="89"/>
                </a:lnTo>
                <a:lnTo>
                  <a:pt x="52" y="87"/>
                </a:lnTo>
                <a:lnTo>
                  <a:pt x="52" y="85"/>
                </a:lnTo>
                <a:lnTo>
                  <a:pt x="54" y="85"/>
                </a:lnTo>
                <a:lnTo>
                  <a:pt x="56" y="85"/>
                </a:lnTo>
                <a:lnTo>
                  <a:pt x="56" y="83"/>
                </a:lnTo>
                <a:lnTo>
                  <a:pt x="58" y="83"/>
                </a:lnTo>
                <a:lnTo>
                  <a:pt x="60" y="81"/>
                </a:lnTo>
                <a:lnTo>
                  <a:pt x="60" y="79"/>
                </a:lnTo>
                <a:lnTo>
                  <a:pt x="61" y="77"/>
                </a:lnTo>
                <a:lnTo>
                  <a:pt x="61" y="75"/>
                </a:lnTo>
                <a:lnTo>
                  <a:pt x="61" y="73"/>
                </a:lnTo>
                <a:lnTo>
                  <a:pt x="63" y="71"/>
                </a:lnTo>
                <a:lnTo>
                  <a:pt x="65" y="70"/>
                </a:lnTo>
                <a:lnTo>
                  <a:pt x="67" y="70"/>
                </a:lnTo>
                <a:lnTo>
                  <a:pt x="67" y="68"/>
                </a:lnTo>
                <a:lnTo>
                  <a:pt x="69" y="68"/>
                </a:lnTo>
                <a:lnTo>
                  <a:pt x="71" y="68"/>
                </a:lnTo>
                <a:lnTo>
                  <a:pt x="73" y="68"/>
                </a:lnTo>
                <a:lnTo>
                  <a:pt x="75" y="68"/>
                </a:lnTo>
                <a:lnTo>
                  <a:pt x="77" y="68"/>
                </a:lnTo>
                <a:lnTo>
                  <a:pt x="77" y="66"/>
                </a:lnTo>
                <a:lnTo>
                  <a:pt x="79" y="66"/>
                </a:lnTo>
                <a:lnTo>
                  <a:pt x="81" y="66"/>
                </a:lnTo>
                <a:lnTo>
                  <a:pt x="81" y="64"/>
                </a:lnTo>
                <a:lnTo>
                  <a:pt x="83" y="64"/>
                </a:lnTo>
                <a:lnTo>
                  <a:pt x="83" y="62"/>
                </a:lnTo>
                <a:lnTo>
                  <a:pt x="85" y="62"/>
                </a:lnTo>
                <a:lnTo>
                  <a:pt x="86" y="62"/>
                </a:lnTo>
                <a:lnTo>
                  <a:pt x="88" y="62"/>
                </a:lnTo>
                <a:lnTo>
                  <a:pt x="90" y="62"/>
                </a:lnTo>
                <a:lnTo>
                  <a:pt x="92" y="62"/>
                </a:lnTo>
                <a:lnTo>
                  <a:pt x="94" y="62"/>
                </a:lnTo>
                <a:lnTo>
                  <a:pt x="96" y="62"/>
                </a:lnTo>
                <a:lnTo>
                  <a:pt x="98" y="62"/>
                </a:lnTo>
                <a:lnTo>
                  <a:pt x="100" y="62"/>
                </a:lnTo>
                <a:lnTo>
                  <a:pt x="100" y="60"/>
                </a:lnTo>
                <a:lnTo>
                  <a:pt x="102" y="60"/>
                </a:lnTo>
                <a:lnTo>
                  <a:pt x="102" y="58"/>
                </a:lnTo>
                <a:lnTo>
                  <a:pt x="104" y="58"/>
                </a:lnTo>
                <a:lnTo>
                  <a:pt x="106" y="58"/>
                </a:lnTo>
                <a:lnTo>
                  <a:pt x="106" y="56"/>
                </a:lnTo>
                <a:lnTo>
                  <a:pt x="108" y="56"/>
                </a:lnTo>
                <a:lnTo>
                  <a:pt x="109" y="56"/>
                </a:lnTo>
                <a:lnTo>
                  <a:pt x="111" y="54"/>
                </a:lnTo>
                <a:lnTo>
                  <a:pt x="113" y="52"/>
                </a:lnTo>
                <a:lnTo>
                  <a:pt x="113" y="50"/>
                </a:lnTo>
                <a:lnTo>
                  <a:pt x="115" y="50"/>
                </a:lnTo>
                <a:lnTo>
                  <a:pt x="115" y="48"/>
                </a:lnTo>
                <a:lnTo>
                  <a:pt x="115" y="46"/>
                </a:lnTo>
                <a:lnTo>
                  <a:pt x="117" y="46"/>
                </a:lnTo>
                <a:lnTo>
                  <a:pt x="117" y="45"/>
                </a:lnTo>
                <a:lnTo>
                  <a:pt x="119" y="45"/>
                </a:lnTo>
                <a:lnTo>
                  <a:pt x="119" y="43"/>
                </a:lnTo>
                <a:lnTo>
                  <a:pt x="121" y="43"/>
                </a:lnTo>
                <a:lnTo>
                  <a:pt x="121" y="41"/>
                </a:lnTo>
                <a:lnTo>
                  <a:pt x="123" y="41"/>
                </a:lnTo>
                <a:lnTo>
                  <a:pt x="123" y="39"/>
                </a:lnTo>
                <a:lnTo>
                  <a:pt x="125" y="39"/>
                </a:lnTo>
                <a:lnTo>
                  <a:pt x="125" y="37"/>
                </a:lnTo>
                <a:lnTo>
                  <a:pt x="125" y="35"/>
                </a:lnTo>
                <a:lnTo>
                  <a:pt x="125" y="33"/>
                </a:lnTo>
                <a:lnTo>
                  <a:pt x="125" y="31"/>
                </a:lnTo>
                <a:lnTo>
                  <a:pt x="127" y="29"/>
                </a:lnTo>
                <a:lnTo>
                  <a:pt x="129" y="27"/>
                </a:lnTo>
                <a:lnTo>
                  <a:pt x="131" y="27"/>
                </a:lnTo>
                <a:lnTo>
                  <a:pt x="131" y="25"/>
                </a:lnTo>
                <a:lnTo>
                  <a:pt x="131" y="23"/>
                </a:lnTo>
                <a:lnTo>
                  <a:pt x="131" y="22"/>
                </a:lnTo>
                <a:lnTo>
                  <a:pt x="129" y="22"/>
                </a:lnTo>
                <a:lnTo>
                  <a:pt x="129" y="20"/>
                </a:lnTo>
                <a:lnTo>
                  <a:pt x="127" y="20"/>
                </a:lnTo>
                <a:lnTo>
                  <a:pt x="127" y="18"/>
                </a:lnTo>
                <a:lnTo>
                  <a:pt x="127" y="16"/>
                </a:lnTo>
                <a:lnTo>
                  <a:pt x="127" y="14"/>
                </a:lnTo>
                <a:lnTo>
                  <a:pt x="127" y="12"/>
                </a:lnTo>
                <a:lnTo>
                  <a:pt x="129" y="12"/>
                </a:lnTo>
                <a:lnTo>
                  <a:pt x="129" y="10"/>
                </a:lnTo>
                <a:lnTo>
                  <a:pt x="131" y="10"/>
                </a:lnTo>
                <a:lnTo>
                  <a:pt x="131" y="8"/>
                </a:lnTo>
                <a:lnTo>
                  <a:pt x="133" y="8"/>
                </a:lnTo>
                <a:lnTo>
                  <a:pt x="134" y="8"/>
                </a:lnTo>
                <a:lnTo>
                  <a:pt x="134" y="6"/>
                </a:lnTo>
                <a:lnTo>
                  <a:pt x="136" y="6"/>
                </a:lnTo>
                <a:lnTo>
                  <a:pt x="138" y="6"/>
                </a:lnTo>
                <a:lnTo>
                  <a:pt x="154" y="2"/>
                </a:lnTo>
                <a:lnTo>
                  <a:pt x="157" y="2"/>
                </a:lnTo>
                <a:lnTo>
                  <a:pt x="163" y="2"/>
                </a:lnTo>
                <a:lnTo>
                  <a:pt x="167" y="4"/>
                </a:lnTo>
                <a:lnTo>
                  <a:pt x="171" y="2"/>
                </a:lnTo>
                <a:lnTo>
                  <a:pt x="179" y="4"/>
                </a:lnTo>
                <a:lnTo>
                  <a:pt x="182" y="4"/>
                </a:lnTo>
                <a:lnTo>
                  <a:pt x="186" y="6"/>
                </a:lnTo>
                <a:lnTo>
                  <a:pt x="190" y="8"/>
                </a:lnTo>
                <a:lnTo>
                  <a:pt x="194" y="8"/>
                </a:lnTo>
                <a:lnTo>
                  <a:pt x="198" y="10"/>
                </a:lnTo>
                <a:lnTo>
                  <a:pt x="200" y="14"/>
                </a:lnTo>
                <a:lnTo>
                  <a:pt x="202" y="14"/>
                </a:lnTo>
                <a:lnTo>
                  <a:pt x="207" y="14"/>
                </a:lnTo>
                <a:lnTo>
                  <a:pt x="211" y="12"/>
                </a:lnTo>
                <a:lnTo>
                  <a:pt x="217" y="8"/>
                </a:lnTo>
                <a:lnTo>
                  <a:pt x="221" y="6"/>
                </a:lnTo>
                <a:lnTo>
                  <a:pt x="225" y="4"/>
                </a:lnTo>
                <a:lnTo>
                  <a:pt x="229" y="2"/>
                </a:lnTo>
                <a:lnTo>
                  <a:pt x="232" y="2"/>
                </a:lnTo>
                <a:lnTo>
                  <a:pt x="234" y="0"/>
                </a:lnTo>
                <a:lnTo>
                  <a:pt x="236" y="0"/>
                </a:lnTo>
                <a:lnTo>
                  <a:pt x="238" y="2"/>
                </a:lnTo>
                <a:lnTo>
                  <a:pt x="242" y="6"/>
                </a:lnTo>
                <a:lnTo>
                  <a:pt x="244" y="8"/>
                </a:lnTo>
                <a:lnTo>
                  <a:pt x="248" y="12"/>
                </a:lnTo>
                <a:lnTo>
                  <a:pt x="253" y="12"/>
                </a:lnTo>
                <a:lnTo>
                  <a:pt x="257" y="14"/>
                </a:lnTo>
                <a:lnTo>
                  <a:pt x="259" y="16"/>
                </a:lnTo>
                <a:lnTo>
                  <a:pt x="261" y="18"/>
                </a:lnTo>
                <a:lnTo>
                  <a:pt x="269" y="22"/>
                </a:lnTo>
                <a:lnTo>
                  <a:pt x="267" y="25"/>
                </a:lnTo>
                <a:lnTo>
                  <a:pt x="265" y="29"/>
                </a:lnTo>
                <a:lnTo>
                  <a:pt x="265" y="35"/>
                </a:lnTo>
                <a:lnTo>
                  <a:pt x="265" y="37"/>
                </a:lnTo>
                <a:lnTo>
                  <a:pt x="265" y="39"/>
                </a:lnTo>
                <a:lnTo>
                  <a:pt x="265" y="43"/>
                </a:lnTo>
                <a:lnTo>
                  <a:pt x="265" y="46"/>
                </a:lnTo>
                <a:lnTo>
                  <a:pt x="269" y="41"/>
                </a:lnTo>
                <a:lnTo>
                  <a:pt x="271" y="41"/>
                </a:lnTo>
                <a:lnTo>
                  <a:pt x="275" y="43"/>
                </a:lnTo>
                <a:lnTo>
                  <a:pt x="277" y="43"/>
                </a:lnTo>
                <a:lnTo>
                  <a:pt x="280" y="46"/>
                </a:lnTo>
                <a:lnTo>
                  <a:pt x="282" y="48"/>
                </a:lnTo>
                <a:lnTo>
                  <a:pt x="286" y="50"/>
                </a:lnTo>
                <a:lnTo>
                  <a:pt x="288" y="52"/>
                </a:lnTo>
                <a:lnTo>
                  <a:pt x="292" y="52"/>
                </a:lnTo>
                <a:lnTo>
                  <a:pt x="296" y="52"/>
                </a:lnTo>
                <a:lnTo>
                  <a:pt x="300" y="54"/>
                </a:lnTo>
                <a:lnTo>
                  <a:pt x="303" y="54"/>
                </a:lnTo>
                <a:lnTo>
                  <a:pt x="305" y="56"/>
                </a:lnTo>
                <a:lnTo>
                  <a:pt x="309" y="58"/>
                </a:lnTo>
                <a:lnTo>
                  <a:pt x="311" y="60"/>
                </a:lnTo>
                <a:lnTo>
                  <a:pt x="313" y="62"/>
                </a:lnTo>
                <a:lnTo>
                  <a:pt x="313" y="64"/>
                </a:lnTo>
                <a:lnTo>
                  <a:pt x="315" y="66"/>
                </a:lnTo>
                <a:lnTo>
                  <a:pt x="317" y="68"/>
                </a:lnTo>
                <a:lnTo>
                  <a:pt x="319" y="68"/>
                </a:lnTo>
                <a:lnTo>
                  <a:pt x="323" y="64"/>
                </a:lnTo>
                <a:lnTo>
                  <a:pt x="326" y="60"/>
                </a:lnTo>
                <a:lnTo>
                  <a:pt x="328" y="60"/>
                </a:lnTo>
                <a:lnTo>
                  <a:pt x="332" y="58"/>
                </a:lnTo>
                <a:lnTo>
                  <a:pt x="334" y="56"/>
                </a:lnTo>
                <a:lnTo>
                  <a:pt x="338" y="54"/>
                </a:lnTo>
                <a:lnTo>
                  <a:pt x="340" y="56"/>
                </a:lnTo>
                <a:lnTo>
                  <a:pt x="344" y="56"/>
                </a:lnTo>
                <a:lnTo>
                  <a:pt x="348" y="50"/>
                </a:lnTo>
                <a:lnTo>
                  <a:pt x="351" y="46"/>
                </a:lnTo>
                <a:lnTo>
                  <a:pt x="353" y="46"/>
                </a:lnTo>
                <a:lnTo>
                  <a:pt x="355" y="50"/>
                </a:lnTo>
                <a:lnTo>
                  <a:pt x="357" y="52"/>
                </a:lnTo>
                <a:lnTo>
                  <a:pt x="359" y="56"/>
                </a:lnTo>
                <a:lnTo>
                  <a:pt x="361" y="60"/>
                </a:lnTo>
                <a:lnTo>
                  <a:pt x="367" y="62"/>
                </a:lnTo>
                <a:lnTo>
                  <a:pt x="371" y="66"/>
                </a:lnTo>
                <a:lnTo>
                  <a:pt x="373" y="71"/>
                </a:lnTo>
                <a:lnTo>
                  <a:pt x="373" y="77"/>
                </a:lnTo>
                <a:lnTo>
                  <a:pt x="373" y="81"/>
                </a:lnTo>
                <a:lnTo>
                  <a:pt x="371" y="85"/>
                </a:lnTo>
                <a:lnTo>
                  <a:pt x="369" y="91"/>
                </a:lnTo>
                <a:lnTo>
                  <a:pt x="369" y="94"/>
                </a:lnTo>
                <a:lnTo>
                  <a:pt x="371" y="96"/>
                </a:lnTo>
                <a:lnTo>
                  <a:pt x="374" y="102"/>
                </a:lnTo>
                <a:lnTo>
                  <a:pt x="378" y="108"/>
                </a:lnTo>
                <a:lnTo>
                  <a:pt x="382" y="108"/>
                </a:lnTo>
                <a:lnTo>
                  <a:pt x="386" y="110"/>
                </a:lnTo>
                <a:lnTo>
                  <a:pt x="390" y="112"/>
                </a:lnTo>
                <a:lnTo>
                  <a:pt x="397" y="118"/>
                </a:lnTo>
                <a:lnTo>
                  <a:pt x="374" y="118"/>
                </a:lnTo>
                <a:lnTo>
                  <a:pt x="371" y="116"/>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4090727" y="2415044"/>
            <a:ext cx="1005181" cy="1498670"/>
          </a:xfrm>
          <a:custGeom>
            <a:avLst/>
            <a:gdLst>
              <a:gd name="T0" fmla="*/ 355 w 497"/>
              <a:gd name="T1" fmla="*/ 52 h 741"/>
              <a:gd name="T2" fmla="*/ 390 w 497"/>
              <a:gd name="T3" fmla="*/ 23 h 741"/>
              <a:gd name="T4" fmla="*/ 443 w 497"/>
              <a:gd name="T5" fmla="*/ 12 h 741"/>
              <a:gd name="T6" fmla="*/ 468 w 497"/>
              <a:gd name="T7" fmla="*/ 35 h 741"/>
              <a:gd name="T8" fmla="*/ 480 w 497"/>
              <a:gd name="T9" fmla="*/ 54 h 741"/>
              <a:gd name="T10" fmla="*/ 461 w 497"/>
              <a:gd name="T11" fmla="*/ 81 h 741"/>
              <a:gd name="T12" fmla="*/ 461 w 497"/>
              <a:gd name="T13" fmla="*/ 106 h 741"/>
              <a:gd name="T14" fmla="*/ 434 w 497"/>
              <a:gd name="T15" fmla="*/ 131 h 741"/>
              <a:gd name="T16" fmla="*/ 415 w 497"/>
              <a:gd name="T17" fmla="*/ 156 h 741"/>
              <a:gd name="T18" fmla="*/ 405 w 497"/>
              <a:gd name="T19" fmla="*/ 188 h 741"/>
              <a:gd name="T20" fmla="*/ 416 w 497"/>
              <a:gd name="T21" fmla="*/ 213 h 741"/>
              <a:gd name="T22" fmla="*/ 436 w 497"/>
              <a:gd name="T23" fmla="*/ 238 h 741"/>
              <a:gd name="T24" fmla="*/ 468 w 497"/>
              <a:gd name="T25" fmla="*/ 231 h 741"/>
              <a:gd name="T26" fmla="*/ 495 w 497"/>
              <a:gd name="T27" fmla="*/ 232 h 741"/>
              <a:gd name="T28" fmla="*/ 489 w 497"/>
              <a:gd name="T29" fmla="*/ 259 h 741"/>
              <a:gd name="T30" fmla="*/ 459 w 497"/>
              <a:gd name="T31" fmla="*/ 277 h 741"/>
              <a:gd name="T32" fmla="*/ 447 w 497"/>
              <a:gd name="T33" fmla="*/ 259 h 741"/>
              <a:gd name="T34" fmla="*/ 407 w 497"/>
              <a:gd name="T35" fmla="*/ 255 h 741"/>
              <a:gd name="T36" fmla="*/ 372 w 497"/>
              <a:gd name="T37" fmla="*/ 244 h 741"/>
              <a:gd name="T38" fmla="*/ 355 w 497"/>
              <a:gd name="T39" fmla="*/ 254 h 741"/>
              <a:gd name="T40" fmla="*/ 330 w 497"/>
              <a:gd name="T41" fmla="*/ 271 h 741"/>
              <a:gd name="T42" fmla="*/ 290 w 497"/>
              <a:gd name="T43" fmla="*/ 267 h 741"/>
              <a:gd name="T44" fmla="*/ 263 w 497"/>
              <a:gd name="T45" fmla="*/ 286 h 741"/>
              <a:gd name="T46" fmla="*/ 244 w 497"/>
              <a:gd name="T47" fmla="*/ 307 h 741"/>
              <a:gd name="T48" fmla="*/ 272 w 497"/>
              <a:gd name="T49" fmla="*/ 328 h 741"/>
              <a:gd name="T50" fmla="*/ 307 w 497"/>
              <a:gd name="T51" fmla="*/ 338 h 741"/>
              <a:gd name="T52" fmla="*/ 282 w 497"/>
              <a:gd name="T53" fmla="*/ 361 h 741"/>
              <a:gd name="T54" fmla="*/ 247 w 497"/>
              <a:gd name="T55" fmla="*/ 369 h 741"/>
              <a:gd name="T56" fmla="*/ 226 w 497"/>
              <a:gd name="T57" fmla="*/ 392 h 741"/>
              <a:gd name="T58" fmla="*/ 215 w 497"/>
              <a:gd name="T59" fmla="*/ 423 h 741"/>
              <a:gd name="T60" fmla="*/ 201 w 497"/>
              <a:gd name="T61" fmla="*/ 503 h 741"/>
              <a:gd name="T62" fmla="*/ 219 w 497"/>
              <a:gd name="T63" fmla="*/ 713 h 741"/>
              <a:gd name="T64" fmla="*/ 190 w 497"/>
              <a:gd name="T65" fmla="*/ 726 h 741"/>
              <a:gd name="T66" fmla="*/ 184 w 497"/>
              <a:gd name="T67" fmla="*/ 726 h 741"/>
              <a:gd name="T68" fmla="*/ 188 w 497"/>
              <a:gd name="T69" fmla="*/ 686 h 741"/>
              <a:gd name="T70" fmla="*/ 171 w 497"/>
              <a:gd name="T71" fmla="*/ 674 h 741"/>
              <a:gd name="T72" fmla="*/ 146 w 497"/>
              <a:gd name="T73" fmla="*/ 690 h 741"/>
              <a:gd name="T74" fmla="*/ 130 w 497"/>
              <a:gd name="T75" fmla="*/ 657 h 741"/>
              <a:gd name="T76" fmla="*/ 127 w 497"/>
              <a:gd name="T77" fmla="*/ 622 h 741"/>
              <a:gd name="T78" fmla="*/ 130 w 497"/>
              <a:gd name="T79" fmla="*/ 586 h 741"/>
              <a:gd name="T80" fmla="*/ 113 w 497"/>
              <a:gd name="T81" fmla="*/ 582 h 741"/>
              <a:gd name="T82" fmla="*/ 109 w 497"/>
              <a:gd name="T83" fmla="*/ 551 h 741"/>
              <a:gd name="T84" fmla="*/ 75 w 497"/>
              <a:gd name="T85" fmla="*/ 565 h 741"/>
              <a:gd name="T86" fmla="*/ 42 w 497"/>
              <a:gd name="T87" fmla="*/ 576 h 741"/>
              <a:gd name="T88" fmla="*/ 11 w 497"/>
              <a:gd name="T89" fmla="*/ 547 h 741"/>
              <a:gd name="T90" fmla="*/ 0 w 497"/>
              <a:gd name="T91" fmla="*/ 478 h 741"/>
              <a:gd name="T92" fmla="*/ 36 w 497"/>
              <a:gd name="T93" fmla="*/ 442 h 741"/>
              <a:gd name="T94" fmla="*/ 40 w 497"/>
              <a:gd name="T95" fmla="*/ 409 h 741"/>
              <a:gd name="T96" fmla="*/ 55 w 497"/>
              <a:gd name="T97" fmla="*/ 367 h 741"/>
              <a:gd name="T98" fmla="*/ 100 w 497"/>
              <a:gd name="T99" fmla="*/ 353 h 741"/>
              <a:gd name="T100" fmla="*/ 136 w 497"/>
              <a:gd name="T101" fmla="*/ 350 h 741"/>
              <a:gd name="T102" fmla="*/ 169 w 497"/>
              <a:gd name="T103" fmla="*/ 334 h 741"/>
              <a:gd name="T104" fmla="*/ 207 w 497"/>
              <a:gd name="T105" fmla="*/ 313 h 741"/>
              <a:gd name="T106" fmla="*/ 186 w 497"/>
              <a:gd name="T107" fmla="*/ 286 h 741"/>
              <a:gd name="T108" fmla="*/ 173 w 497"/>
              <a:gd name="T109" fmla="*/ 248 h 741"/>
              <a:gd name="T110" fmla="*/ 138 w 497"/>
              <a:gd name="T111" fmla="*/ 229 h 741"/>
              <a:gd name="T112" fmla="*/ 121 w 497"/>
              <a:gd name="T113" fmla="*/ 192 h 741"/>
              <a:gd name="T114" fmla="*/ 157 w 497"/>
              <a:gd name="T115" fmla="*/ 183 h 741"/>
              <a:gd name="T116" fmla="*/ 217 w 497"/>
              <a:gd name="T117" fmla="*/ 192 h 741"/>
              <a:gd name="T118" fmla="*/ 284 w 497"/>
              <a:gd name="T119" fmla="*/ 192 h 741"/>
              <a:gd name="T120" fmla="*/ 336 w 497"/>
              <a:gd name="T121" fmla="*/ 179 h 741"/>
              <a:gd name="T122" fmla="*/ 357 w 497"/>
              <a:gd name="T123" fmla="*/ 138 h 741"/>
              <a:gd name="T124" fmla="*/ 357 w 497"/>
              <a:gd name="T125" fmla="*/ 108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7" h="741">
                <a:moveTo>
                  <a:pt x="338" y="98"/>
                </a:moveTo>
                <a:lnTo>
                  <a:pt x="336" y="96"/>
                </a:lnTo>
                <a:lnTo>
                  <a:pt x="336" y="94"/>
                </a:lnTo>
                <a:lnTo>
                  <a:pt x="336" y="92"/>
                </a:lnTo>
                <a:lnTo>
                  <a:pt x="334" y="90"/>
                </a:lnTo>
                <a:lnTo>
                  <a:pt x="336" y="88"/>
                </a:lnTo>
                <a:lnTo>
                  <a:pt x="336" y="85"/>
                </a:lnTo>
                <a:lnTo>
                  <a:pt x="338" y="83"/>
                </a:lnTo>
                <a:lnTo>
                  <a:pt x="340" y="79"/>
                </a:lnTo>
                <a:lnTo>
                  <a:pt x="342" y="77"/>
                </a:lnTo>
                <a:lnTo>
                  <a:pt x="347" y="75"/>
                </a:lnTo>
                <a:lnTo>
                  <a:pt x="349" y="75"/>
                </a:lnTo>
                <a:lnTo>
                  <a:pt x="351" y="71"/>
                </a:lnTo>
                <a:lnTo>
                  <a:pt x="353" y="69"/>
                </a:lnTo>
                <a:lnTo>
                  <a:pt x="355" y="65"/>
                </a:lnTo>
                <a:lnTo>
                  <a:pt x="353" y="63"/>
                </a:lnTo>
                <a:lnTo>
                  <a:pt x="351" y="61"/>
                </a:lnTo>
                <a:lnTo>
                  <a:pt x="351" y="60"/>
                </a:lnTo>
                <a:lnTo>
                  <a:pt x="351" y="58"/>
                </a:lnTo>
                <a:lnTo>
                  <a:pt x="353" y="54"/>
                </a:lnTo>
                <a:lnTo>
                  <a:pt x="355" y="52"/>
                </a:lnTo>
                <a:lnTo>
                  <a:pt x="361" y="52"/>
                </a:lnTo>
                <a:lnTo>
                  <a:pt x="363" y="50"/>
                </a:lnTo>
                <a:lnTo>
                  <a:pt x="363" y="48"/>
                </a:lnTo>
                <a:lnTo>
                  <a:pt x="367" y="48"/>
                </a:lnTo>
                <a:lnTo>
                  <a:pt x="368" y="46"/>
                </a:lnTo>
                <a:lnTo>
                  <a:pt x="368" y="44"/>
                </a:lnTo>
                <a:lnTo>
                  <a:pt x="372" y="44"/>
                </a:lnTo>
                <a:lnTo>
                  <a:pt x="376" y="42"/>
                </a:lnTo>
                <a:lnTo>
                  <a:pt x="376" y="40"/>
                </a:lnTo>
                <a:lnTo>
                  <a:pt x="380" y="38"/>
                </a:lnTo>
                <a:lnTo>
                  <a:pt x="380" y="37"/>
                </a:lnTo>
                <a:lnTo>
                  <a:pt x="382" y="37"/>
                </a:lnTo>
                <a:lnTo>
                  <a:pt x="384" y="35"/>
                </a:lnTo>
                <a:lnTo>
                  <a:pt x="386" y="35"/>
                </a:lnTo>
                <a:lnTo>
                  <a:pt x="388" y="33"/>
                </a:lnTo>
                <a:lnTo>
                  <a:pt x="388" y="31"/>
                </a:lnTo>
                <a:lnTo>
                  <a:pt x="388" y="29"/>
                </a:lnTo>
                <a:lnTo>
                  <a:pt x="390" y="29"/>
                </a:lnTo>
                <a:lnTo>
                  <a:pt x="390" y="27"/>
                </a:lnTo>
                <a:lnTo>
                  <a:pt x="390" y="25"/>
                </a:lnTo>
                <a:lnTo>
                  <a:pt x="390" y="23"/>
                </a:lnTo>
                <a:lnTo>
                  <a:pt x="390" y="21"/>
                </a:lnTo>
                <a:lnTo>
                  <a:pt x="390" y="19"/>
                </a:lnTo>
                <a:lnTo>
                  <a:pt x="391" y="19"/>
                </a:lnTo>
                <a:lnTo>
                  <a:pt x="393" y="17"/>
                </a:lnTo>
                <a:lnTo>
                  <a:pt x="397" y="15"/>
                </a:lnTo>
                <a:lnTo>
                  <a:pt x="399" y="13"/>
                </a:lnTo>
                <a:lnTo>
                  <a:pt x="407" y="12"/>
                </a:lnTo>
                <a:lnTo>
                  <a:pt x="415" y="10"/>
                </a:lnTo>
                <a:lnTo>
                  <a:pt x="416" y="6"/>
                </a:lnTo>
                <a:lnTo>
                  <a:pt x="418" y="8"/>
                </a:lnTo>
                <a:lnTo>
                  <a:pt x="422" y="6"/>
                </a:lnTo>
                <a:lnTo>
                  <a:pt x="424" y="4"/>
                </a:lnTo>
                <a:lnTo>
                  <a:pt x="430" y="2"/>
                </a:lnTo>
                <a:lnTo>
                  <a:pt x="430" y="0"/>
                </a:lnTo>
                <a:lnTo>
                  <a:pt x="438" y="6"/>
                </a:lnTo>
                <a:lnTo>
                  <a:pt x="439" y="6"/>
                </a:lnTo>
                <a:lnTo>
                  <a:pt x="439" y="8"/>
                </a:lnTo>
                <a:lnTo>
                  <a:pt x="441" y="8"/>
                </a:lnTo>
                <a:lnTo>
                  <a:pt x="441" y="10"/>
                </a:lnTo>
                <a:lnTo>
                  <a:pt x="443" y="10"/>
                </a:lnTo>
                <a:lnTo>
                  <a:pt x="443" y="12"/>
                </a:lnTo>
                <a:lnTo>
                  <a:pt x="445" y="12"/>
                </a:lnTo>
                <a:lnTo>
                  <a:pt x="445" y="13"/>
                </a:lnTo>
                <a:lnTo>
                  <a:pt x="447" y="15"/>
                </a:lnTo>
                <a:lnTo>
                  <a:pt x="447" y="17"/>
                </a:lnTo>
                <a:lnTo>
                  <a:pt x="449" y="17"/>
                </a:lnTo>
                <a:lnTo>
                  <a:pt x="449" y="19"/>
                </a:lnTo>
                <a:lnTo>
                  <a:pt x="449" y="21"/>
                </a:lnTo>
                <a:lnTo>
                  <a:pt x="451" y="21"/>
                </a:lnTo>
                <a:lnTo>
                  <a:pt x="451" y="23"/>
                </a:lnTo>
                <a:lnTo>
                  <a:pt x="451" y="25"/>
                </a:lnTo>
                <a:lnTo>
                  <a:pt x="453" y="27"/>
                </a:lnTo>
                <a:lnTo>
                  <a:pt x="453" y="29"/>
                </a:lnTo>
                <a:lnTo>
                  <a:pt x="455" y="31"/>
                </a:lnTo>
                <a:lnTo>
                  <a:pt x="457" y="33"/>
                </a:lnTo>
                <a:lnTo>
                  <a:pt x="459" y="33"/>
                </a:lnTo>
                <a:lnTo>
                  <a:pt x="459" y="35"/>
                </a:lnTo>
                <a:lnTo>
                  <a:pt x="461" y="35"/>
                </a:lnTo>
                <a:lnTo>
                  <a:pt x="463" y="35"/>
                </a:lnTo>
                <a:lnTo>
                  <a:pt x="464" y="35"/>
                </a:lnTo>
                <a:lnTo>
                  <a:pt x="466" y="35"/>
                </a:lnTo>
                <a:lnTo>
                  <a:pt x="468" y="35"/>
                </a:lnTo>
                <a:lnTo>
                  <a:pt x="470" y="35"/>
                </a:lnTo>
                <a:lnTo>
                  <a:pt x="472" y="35"/>
                </a:lnTo>
                <a:lnTo>
                  <a:pt x="474" y="35"/>
                </a:lnTo>
                <a:lnTo>
                  <a:pt x="476" y="35"/>
                </a:lnTo>
                <a:lnTo>
                  <a:pt x="476" y="37"/>
                </a:lnTo>
                <a:lnTo>
                  <a:pt x="478" y="37"/>
                </a:lnTo>
                <a:lnTo>
                  <a:pt x="480" y="37"/>
                </a:lnTo>
                <a:lnTo>
                  <a:pt x="482" y="37"/>
                </a:lnTo>
                <a:lnTo>
                  <a:pt x="482" y="38"/>
                </a:lnTo>
                <a:lnTo>
                  <a:pt x="484" y="38"/>
                </a:lnTo>
                <a:lnTo>
                  <a:pt x="484" y="40"/>
                </a:lnTo>
                <a:lnTo>
                  <a:pt x="486" y="40"/>
                </a:lnTo>
                <a:lnTo>
                  <a:pt x="486" y="42"/>
                </a:lnTo>
                <a:lnTo>
                  <a:pt x="486" y="44"/>
                </a:lnTo>
                <a:lnTo>
                  <a:pt x="484" y="44"/>
                </a:lnTo>
                <a:lnTo>
                  <a:pt x="484" y="46"/>
                </a:lnTo>
                <a:lnTo>
                  <a:pt x="482" y="46"/>
                </a:lnTo>
                <a:lnTo>
                  <a:pt x="482" y="48"/>
                </a:lnTo>
                <a:lnTo>
                  <a:pt x="480" y="50"/>
                </a:lnTo>
                <a:lnTo>
                  <a:pt x="480" y="52"/>
                </a:lnTo>
                <a:lnTo>
                  <a:pt x="480" y="54"/>
                </a:lnTo>
                <a:lnTo>
                  <a:pt x="480" y="56"/>
                </a:lnTo>
                <a:lnTo>
                  <a:pt x="480" y="58"/>
                </a:lnTo>
                <a:lnTo>
                  <a:pt x="480" y="60"/>
                </a:lnTo>
                <a:lnTo>
                  <a:pt x="478" y="60"/>
                </a:lnTo>
                <a:lnTo>
                  <a:pt x="478" y="61"/>
                </a:lnTo>
                <a:lnTo>
                  <a:pt x="476" y="61"/>
                </a:lnTo>
                <a:lnTo>
                  <a:pt x="474" y="63"/>
                </a:lnTo>
                <a:lnTo>
                  <a:pt x="472" y="63"/>
                </a:lnTo>
                <a:lnTo>
                  <a:pt x="470" y="63"/>
                </a:lnTo>
                <a:lnTo>
                  <a:pt x="468" y="65"/>
                </a:lnTo>
                <a:lnTo>
                  <a:pt x="466" y="65"/>
                </a:lnTo>
                <a:lnTo>
                  <a:pt x="466" y="67"/>
                </a:lnTo>
                <a:lnTo>
                  <a:pt x="464" y="67"/>
                </a:lnTo>
                <a:lnTo>
                  <a:pt x="464" y="69"/>
                </a:lnTo>
                <a:lnTo>
                  <a:pt x="464" y="71"/>
                </a:lnTo>
                <a:lnTo>
                  <a:pt x="464" y="73"/>
                </a:lnTo>
                <a:lnTo>
                  <a:pt x="463" y="75"/>
                </a:lnTo>
                <a:lnTo>
                  <a:pt x="463" y="77"/>
                </a:lnTo>
                <a:lnTo>
                  <a:pt x="463" y="79"/>
                </a:lnTo>
                <a:lnTo>
                  <a:pt x="461" y="79"/>
                </a:lnTo>
                <a:lnTo>
                  <a:pt x="461" y="81"/>
                </a:lnTo>
                <a:lnTo>
                  <a:pt x="459" y="81"/>
                </a:lnTo>
                <a:lnTo>
                  <a:pt x="457" y="83"/>
                </a:lnTo>
                <a:lnTo>
                  <a:pt x="457" y="85"/>
                </a:lnTo>
                <a:lnTo>
                  <a:pt x="459" y="85"/>
                </a:lnTo>
                <a:lnTo>
                  <a:pt x="459" y="86"/>
                </a:lnTo>
                <a:lnTo>
                  <a:pt x="461" y="88"/>
                </a:lnTo>
                <a:lnTo>
                  <a:pt x="461" y="90"/>
                </a:lnTo>
                <a:lnTo>
                  <a:pt x="461" y="92"/>
                </a:lnTo>
                <a:lnTo>
                  <a:pt x="461" y="94"/>
                </a:lnTo>
                <a:lnTo>
                  <a:pt x="463" y="94"/>
                </a:lnTo>
                <a:lnTo>
                  <a:pt x="463" y="96"/>
                </a:lnTo>
                <a:lnTo>
                  <a:pt x="464" y="96"/>
                </a:lnTo>
                <a:lnTo>
                  <a:pt x="466" y="96"/>
                </a:lnTo>
                <a:lnTo>
                  <a:pt x="466" y="98"/>
                </a:lnTo>
                <a:lnTo>
                  <a:pt x="466" y="100"/>
                </a:lnTo>
                <a:lnTo>
                  <a:pt x="464" y="100"/>
                </a:lnTo>
                <a:lnTo>
                  <a:pt x="464" y="102"/>
                </a:lnTo>
                <a:lnTo>
                  <a:pt x="463" y="102"/>
                </a:lnTo>
                <a:lnTo>
                  <a:pt x="463" y="104"/>
                </a:lnTo>
                <a:lnTo>
                  <a:pt x="461" y="104"/>
                </a:lnTo>
                <a:lnTo>
                  <a:pt x="461" y="106"/>
                </a:lnTo>
                <a:lnTo>
                  <a:pt x="459" y="106"/>
                </a:lnTo>
                <a:lnTo>
                  <a:pt x="459" y="108"/>
                </a:lnTo>
                <a:lnTo>
                  <a:pt x="457" y="110"/>
                </a:lnTo>
                <a:lnTo>
                  <a:pt x="457" y="111"/>
                </a:lnTo>
                <a:lnTo>
                  <a:pt x="455" y="113"/>
                </a:lnTo>
                <a:lnTo>
                  <a:pt x="453" y="115"/>
                </a:lnTo>
                <a:lnTo>
                  <a:pt x="451" y="117"/>
                </a:lnTo>
                <a:lnTo>
                  <a:pt x="449" y="117"/>
                </a:lnTo>
                <a:lnTo>
                  <a:pt x="447" y="117"/>
                </a:lnTo>
                <a:lnTo>
                  <a:pt x="445" y="117"/>
                </a:lnTo>
                <a:lnTo>
                  <a:pt x="445" y="119"/>
                </a:lnTo>
                <a:lnTo>
                  <a:pt x="443" y="119"/>
                </a:lnTo>
                <a:lnTo>
                  <a:pt x="441" y="121"/>
                </a:lnTo>
                <a:lnTo>
                  <a:pt x="441" y="123"/>
                </a:lnTo>
                <a:lnTo>
                  <a:pt x="439" y="123"/>
                </a:lnTo>
                <a:lnTo>
                  <a:pt x="439" y="125"/>
                </a:lnTo>
                <a:lnTo>
                  <a:pt x="438" y="125"/>
                </a:lnTo>
                <a:lnTo>
                  <a:pt x="438" y="127"/>
                </a:lnTo>
                <a:lnTo>
                  <a:pt x="436" y="129"/>
                </a:lnTo>
                <a:lnTo>
                  <a:pt x="436" y="131"/>
                </a:lnTo>
                <a:lnTo>
                  <a:pt x="434" y="131"/>
                </a:lnTo>
                <a:lnTo>
                  <a:pt x="434" y="133"/>
                </a:lnTo>
                <a:lnTo>
                  <a:pt x="432" y="133"/>
                </a:lnTo>
                <a:lnTo>
                  <a:pt x="432" y="134"/>
                </a:lnTo>
                <a:lnTo>
                  <a:pt x="432" y="136"/>
                </a:lnTo>
                <a:lnTo>
                  <a:pt x="430" y="136"/>
                </a:lnTo>
                <a:lnTo>
                  <a:pt x="430" y="138"/>
                </a:lnTo>
                <a:lnTo>
                  <a:pt x="428" y="138"/>
                </a:lnTo>
                <a:lnTo>
                  <a:pt x="428" y="140"/>
                </a:lnTo>
                <a:lnTo>
                  <a:pt x="426" y="140"/>
                </a:lnTo>
                <a:lnTo>
                  <a:pt x="424" y="140"/>
                </a:lnTo>
                <a:lnTo>
                  <a:pt x="424" y="142"/>
                </a:lnTo>
                <a:lnTo>
                  <a:pt x="422" y="142"/>
                </a:lnTo>
                <a:lnTo>
                  <a:pt x="420" y="142"/>
                </a:lnTo>
                <a:lnTo>
                  <a:pt x="420" y="144"/>
                </a:lnTo>
                <a:lnTo>
                  <a:pt x="418" y="144"/>
                </a:lnTo>
                <a:lnTo>
                  <a:pt x="418" y="146"/>
                </a:lnTo>
                <a:lnTo>
                  <a:pt x="416" y="148"/>
                </a:lnTo>
                <a:lnTo>
                  <a:pt x="416" y="150"/>
                </a:lnTo>
                <a:lnTo>
                  <a:pt x="415" y="152"/>
                </a:lnTo>
                <a:lnTo>
                  <a:pt x="415" y="154"/>
                </a:lnTo>
                <a:lnTo>
                  <a:pt x="415" y="156"/>
                </a:lnTo>
                <a:lnTo>
                  <a:pt x="413" y="156"/>
                </a:lnTo>
                <a:lnTo>
                  <a:pt x="413" y="158"/>
                </a:lnTo>
                <a:lnTo>
                  <a:pt x="413" y="159"/>
                </a:lnTo>
                <a:lnTo>
                  <a:pt x="411" y="159"/>
                </a:lnTo>
                <a:lnTo>
                  <a:pt x="411" y="161"/>
                </a:lnTo>
                <a:lnTo>
                  <a:pt x="409" y="161"/>
                </a:lnTo>
                <a:lnTo>
                  <a:pt x="409" y="163"/>
                </a:lnTo>
                <a:lnTo>
                  <a:pt x="407" y="163"/>
                </a:lnTo>
                <a:lnTo>
                  <a:pt x="407" y="165"/>
                </a:lnTo>
                <a:lnTo>
                  <a:pt x="405" y="167"/>
                </a:lnTo>
                <a:lnTo>
                  <a:pt x="403" y="169"/>
                </a:lnTo>
                <a:lnTo>
                  <a:pt x="403" y="171"/>
                </a:lnTo>
                <a:lnTo>
                  <a:pt x="403" y="173"/>
                </a:lnTo>
                <a:lnTo>
                  <a:pt x="403" y="175"/>
                </a:lnTo>
                <a:lnTo>
                  <a:pt x="403" y="177"/>
                </a:lnTo>
                <a:lnTo>
                  <a:pt x="403" y="179"/>
                </a:lnTo>
                <a:lnTo>
                  <a:pt x="403" y="181"/>
                </a:lnTo>
                <a:lnTo>
                  <a:pt x="403" y="183"/>
                </a:lnTo>
                <a:lnTo>
                  <a:pt x="403" y="184"/>
                </a:lnTo>
                <a:lnTo>
                  <a:pt x="405" y="186"/>
                </a:lnTo>
                <a:lnTo>
                  <a:pt x="405" y="188"/>
                </a:lnTo>
                <a:lnTo>
                  <a:pt x="407" y="188"/>
                </a:lnTo>
                <a:lnTo>
                  <a:pt x="407" y="190"/>
                </a:lnTo>
                <a:lnTo>
                  <a:pt x="409" y="190"/>
                </a:lnTo>
                <a:lnTo>
                  <a:pt x="409" y="192"/>
                </a:lnTo>
                <a:lnTo>
                  <a:pt x="411" y="192"/>
                </a:lnTo>
                <a:lnTo>
                  <a:pt x="411" y="194"/>
                </a:lnTo>
                <a:lnTo>
                  <a:pt x="411" y="196"/>
                </a:lnTo>
                <a:lnTo>
                  <a:pt x="413" y="196"/>
                </a:lnTo>
                <a:lnTo>
                  <a:pt x="413" y="198"/>
                </a:lnTo>
                <a:lnTo>
                  <a:pt x="413" y="200"/>
                </a:lnTo>
                <a:lnTo>
                  <a:pt x="415" y="200"/>
                </a:lnTo>
                <a:lnTo>
                  <a:pt x="415" y="202"/>
                </a:lnTo>
                <a:lnTo>
                  <a:pt x="415" y="204"/>
                </a:lnTo>
                <a:lnTo>
                  <a:pt x="415" y="206"/>
                </a:lnTo>
                <a:lnTo>
                  <a:pt x="415" y="207"/>
                </a:lnTo>
                <a:lnTo>
                  <a:pt x="413" y="207"/>
                </a:lnTo>
                <a:lnTo>
                  <a:pt x="413" y="209"/>
                </a:lnTo>
                <a:lnTo>
                  <a:pt x="413" y="211"/>
                </a:lnTo>
                <a:lnTo>
                  <a:pt x="415" y="211"/>
                </a:lnTo>
                <a:lnTo>
                  <a:pt x="415" y="213"/>
                </a:lnTo>
                <a:lnTo>
                  <a:pt x="416" y="213"/>
                </a:lnTo>
                <a:lnTo>
                  <a:pt x="418" y="213"/>
                </a:lnTo>
                <a:lnTo>
                  <a:pt x="420" y="215"/>
                </a:lnTo>
                <a:lnTo>
                  <a:pt x="422" y="215"/>
                </a:lnTo>
                <a:lnTo>
                  <a:pt x="424" y="215"/>
                </a:lnTo>
                <a:lnTo>
                  <a:pt x="424" y="217"/>
                </a:lnTo>
                <a:lnTo>
                  <a:pt x="426" y="217"/>
                </a:lnTo>
                <a:lnTo>
                  <a:pt x="428" y="219"/>
                </a:lnTo>
                <a:lnTo>
                  <a:pt x="430" y="219"/>
                </a:lnTo>
                <a:lnTo>
                  <a:pt x="430" y="221"/>
                </a:lnTo>
                <a:lnTo>
                  <a:pt x="430" y="223"/>
                </a:lnTo>
                <a:lnTo>
                  <a:pt x="430" y="225"/>
                </a:lnTo>
                <a:lnTo>
                  <a:pt x="430" y="227"/>
                </a:lnTo>
                <a:lnTo>
                  <a:pt x="430" y="229"/>
                </a:lnTo>
                <a:lnTo>
                  <a:pt x="428" y="231"/>
                </a:lnTo>
                <a:lnTo>
                  <a:pt x="428" y="232"/>
                </a:lnTo>
                <a:lnTo>
                  <a:pt x="430" y="234"/>
                </a:lnTo>
                <a:lnTo>
                  <a:pt x="430" y="236"/>
                </a:lnTo>
                <a:lnTo>
                  <a:pt x="432" y="236"/>
                </a:lnTo>
                <a:lnTo>
                  <a:pt x="432" y="238"/>
                </a:lnTo>
                <a:lnTo>
                  <a:pt x="434" y="238"/>
                </a:lnTo>
                <a:lnTo>
                  <a:pt x="436" y="238"/>
                </a:lnTo>
                <a:lnTo>
                  <a:pt x="438" y="238"/>
                </a:lnTo>
                <a:lnTo>
                  <a:pt x="439" y="238"/>
                </a:lnTo>
                <a:lnTo>
                  <a:pt x="441" y="238"/>
                </a:lnTo>
                <a:lnTo>
                  <a:pt x="443" y="238"/>
                </a:lnTo>
                <a:lnTo>
                  <a:pt x="445" y="238"/>
                </a:lnTo>
                <a:lnTo>
                  <a:pt x="447" y="238"/>
                </a:lnTo>
                <a:lnTo>
                  <a:pt x="449" y="238"/>
                </a:lnTo>
                <a:lnTo>
                  <a:pt x="451" y="238"/>
                </a:lnTo>
                <a:lnTo>
                  <a:pt x="453" y="238"/>
                </a:lnTo>
                <a:lnTo>
                  <a:pt x="455" y="238"/>
                </a:lnTo>
                <a:lnTo>
                  <a:pt x="455" y="236"/>
                </a:lnTo>
                <a:lnTo>
                  <a:pt x="457" y="236"/>
                </a:lnTo>
                <a:lnTo>
                  <a:pt x="459" y="236"/>
                </a:lnTo>
                <a:lnTo>
                  <a:pt x="459" y="234"/>
                </a:lnTo>
                <a:lnTo>
                  <a:pt x="461" y="234"/>
                </a:lnTo>
                <a:lnTo>
                  <a:pt x="463" y="234"/>
                </a:lnTo>
                <a:lnTo>
                  <a:pt x="463" y="232"/>
                </a:lnTo>
                <a:lnTo>
                  <a:pt x="464" y="232"/>
                </a:lnTo>
                <a:lnTo>
                  <a:pt x="466" y="232"/>
                </a:lnTo>
                <a:lnTo>
                  <a:pt x="466" y="231"/>
                </a:lnTo>
                <a:lnTo>
                  <a:pt x="468" y="231"/>
                </a:lnTo>
                <a:lnTo>
                  <a:pt x="470" y="229"/>
                </a:lnTo>
                <a:lnTo>
                  <a:pt x="470" y="227"/>
                </a:lnTo>
                <a:lnTo>
                  <a:pt x="472" y="227"/>
                </a:lnTo>
                <a:lnTo>
                  <a:pt x="472" y="225"/>
                </a:lnTo>
                <a:lnTo>
                  <a:pt x="474" y="223"/>
                </a:lnTo>
                <a:lnTo>
                  <a:pt x="474" y="221"/>
                </a:lnTo>
                <a:lnTo>
                  <a:pt x="476" y="221"/>
                </a:lnTo>
                <a:lnTo>
                  <a:pt x="478" y="221"/>
                </a:lnTo>
                <a:lnTo>
                  <a:pt x="478" y="223"/>
                </a:lnTo>
                <a:lnTo>
                  <a:pt x="480" y="223"/>
                </a:lnTo>
                <a:lnTo>
                  <a:pt x="482" y="223"/>
                </a:lnTo>
                <a:lnTo>
                  <a:pt x="484" y="225"/>
                </a:lnTo>
                <a:lnTo>
                  <a:pt x="486" y="225"/>
                </a:lnTo>
                <a:lnTo>
                  <a:pt x="486" y="227"/>
                </a:lnTo>
                <a:lnTo>
                  <a:pt x="488" y="227"/>
                </a:lnTo>
                <a:lnTo>
                  <a:pt x="489" y="227"/>
                </a:lnTo>
                <a:lnTo>
                  <a:pt x="489" y="229"/>
                </a:lnTo>
                <a:lnTo>
                  <a:pt x="491" y="229"/>
                </a:lnTo>
                <a:lnTo>
                  <a:pt x="493" y="231"/>
                </a:lnTo>
                <a:lnTo>
                  <a:pt x="495" y="231"/>
                </a:lnTo>
                <a:lnTo>
                  <a:pt x="495" y="232"/>
                </a:lnTo>
                <a:lnTo>
                  <a:pt x="497" y="232"/>
                </a:lnTo>
                <a:lnTo>
                  <a:pt x="497" y="234"/>
                </a:lnTo>
                <a:lnTo>
                  <a:pt x="497" y="236"/>
                </a:lnTo>
                <a:lnTo>
                  <a:pt x="497" y="238"/>
                </a:lnTo>
                <a:lnTo>
                  <a:pt x="495" y="240"/>
                </a:lnTo>
                <a:lnTo>
                  <a:pt x="493" y="242"/>
                </a:lnTo>
                <a:lnTo>
                  <a:pt x="491" y="242"/>
                </a:lnTo>
                <a:lnTo>
                  <a:pt x="491" y="244"/>
                </a:lnTo>
                <a:lnTo>
                  <a:pt x="489" y="244"/>
                </a:lnTo>
                <a:lnTo>
                  <a:pt x="489" y="246"/>
                </a:lnTo>
                <a:lnTo>
                  <a:pt x="488" y="246"/>
                </a:lnTo>
                <a:lnTo>
                  <a:pt x="488" y="248"/>
                </a:lnTo>
                <a:lnTo>
                  <a:pt x="488" y="250"/>
                </a:lnTo>
                <a:lnTo>
                  <a:pt x="488" y="252"/>
                </a:lnTo>
                <a:lnTo>
                  <a:pt x="489" y="252"/>
                </a:lnTo>
                <a:lnTo>
                  <a:pt x="489" y="254"/>
                </a:lnTo>
                <a:lnTo>
                  <a:pt x="491" y="254"/>
                </a:lnTo>
                <a:lnTo>
                  <a:pt x="491" y="255"/>
                </a:lnTo>
                <a:lnTo>
                  <a:pt x="491" y="257"/>
                </a:lnTo>
                <a:lnTo>
                  <a:pt x="491" y="259"/>
                </a:lnTo>
                <a:lnTo>
                  <a:pt x="489" y="259"/>
                </a:lnTo>
                <a:lnTo>
                  <a:pt x="488" y="261"/>
                </a:lnTo>
                <a:lnTo>
                  <a:pt x="486" y="261"/>
                </a:lnTo>
                <a:lnTo>
                  <a:pt x="484" y="263"/>
                </a:lnTo>
                <a:lnTo>
                  <a:pt x="482" y="263"/>
                </a:lnTo>
                <a:lnTo>
                  <a:pt x="480" y="265"/>
                </a:lnTo>
                <a:lnTo>
                  <a:pt x="478" y="265"/>
                </a:lnTo>
                <a:lnTo>
                  <a:pt x="478" y="267"/>
                </a:lnTo>
                <a:lnTo>
                  <a:pt x="476" y="267"/>
                </a:lnTo>
                <a:lnTo>
                  <a:pt x="476" y="269"/>
                </a:lnTo>
                <a:lnTo>
                  <a:pt x="474" y="269"/>
                </a:lnTo>
                <a:lnTo>
                  <a:pt x="474" y="271"/>
                </a:lnTo>
                <a:lnTo>
                  <a:pt x="472" y="271"/>
                </a:lnTo>
                <a:lnTo>
                  <a:pt x="470" y="271"/>
                </a:lnTo>
                <a:lnTo>
                  <a:pt x="470" y="273"/>
                </a:lnTo>
                <a:lnTo>
                  <a:pt x="468" y="273"/>
                </a:lnTo>
                <a:lnTo>
                  <a:pt x="466" y="275"/>
                </a:lnTo>
                <a:lnTo>
                  <a:pt x="464" y="275"/>
                </a:lnTo>
                <a:lnTo>
                  <a:pt x="463" y="275"/>
                </a:lnTo>
                <a:lnTo>
                  <a:pt x="461" y="275"/>
                </a:lnTo>
                <a:lnTo>
                  <a:pt x="461" y="277"/>
                </a:lnTo>
                <a:lnTo>
                  <a:pt x="459" y="277"/>
                </a:lnTo>
                <a:lnTo>
                  <a:pt x="457" y="277"/>
                </a:lnTo>
                <a:lnTo>
                  <a:pt x="455" y="277"/>
                </a:lnTo>
                <a:lnTo>
                  <a:pt x="453" y="277"/>
                </a:lnTo>
                <a:lnTo>
                  <a:pt x="451" y="277"/>
                </a:lnTo>
                <a:lnTo>
                  <a:pt x="449" y="275"/>
                </a:lnTo>
                <a:lnTo>
                  <a:pt x="447" y="275"/>
                </a:lnTo>
                <a:lnTo>
                  <a:pt x="445" y="273"/>
                </a:lnTo>
                <a:lnTo>
                  <a:pt x="445" y="271"/>
                </a:lnTo>
                <a:lnTo>
                  <a:pt x="443" y="271"/>
                </a:lnTo>
                <a:lnTo>
                  <a:pt x="443" y="269"/>
                </a:lnTo>
                <a:lnTo>
                  <a:pt x="445" y="267"/>
                </a:lnTo>
                <a:lnTo>
                  <a:pt x="445" y="265"/>
                </a:lnTo>
                <a:lnTo>
                  <a:pt x="447" y="265"/>
                </a:lnTo>
                <a:lnTo>
                  <a:pt x="447" y="263"/>
                </a:lnTo>
                <a:lnTo>
                  <a:pt x="449" y="263"/>
                </a:lnTo>
                <a:lnTo>
                  <a:pt x="451" y="263"/>
                </a:lnTo>
                <a:lnTo>
                  <a:pt x="451" y="261"/>
                </a:lnTo>
                <a:lnTo>
                  <a:pt x="453" y="259"/>
                </a:lnTo>
                <a:lnTo>
                  <a:pt x="451" y="259"/>
                </a:lnTo>
                <a:lnTo>
                  <a:pt x="449" y="259"/>
                </a:lnTo>
                <a:lnTo>
                  <a:pt x="447" y="259"/>
                </a:lnTo>
                <a:lnTo>
                  <a:pt x="445" y="259"/>
                </a:lnTo>
                <a:lnTo>
                  <a:pt x="443" y="259"/>
                </a:lnTo>
                <a:lnTo>
                  <a:pt x="441" y="259"/>
                </a:lnTo>
                <a:lnTo>
                  <a:pt x="439" y="259"/>
                </a:lnTo>
                <a:lnTo>
                  <a:pt x="438" y="259"/>
                </a:lnTo>
                <a:lnTo>
                  <a:pt x="436" y="259"/>
                </a:lnTo>
                <a:lnTo>
                  <a:pt x="434" y="259"/>
                </a:lnTo>
                <a:lnTo>
                  <a:pt x="432" y="257"/>
                </a:lnTo>
                <a:lnTo>
                  <a:pt x="430" y="257"/>
                </a:lnTo>
                <a:lnTo>
                  <a:pt x="428" y="257"/>
                </a:lnTo>
                <a:lnTo>
                  <a:pt x="426" y="257"/>
                </a:lnTo>
                <a:lnTo>
                  <a:pt x="424" y="257"/>
                </a:lnTo>
                <a:lnTo>
                  <a:pt x="422" y="255"/>
                </a:lnTo>
                <a:lnTo>
                  <a:pt x="420" y="255"/>
                </a:lnTo>
                <a:lnTo>
                  <a:pt x="418" y="255"/>
                </a:lnTo>
                <a:lnTo>
                  <a:pt x="416" y="255"/>
                </a:lnTo>
                <a:lnTo>
                  <a:pt x="415" y="255"/>
                </a:lnTo>
                <a:lnTo>
                  <a:pt x="413" y="255"/>
                </a:lnTo>
                <a:lnTo>
                  <a:pt x="411" y="255"/>
                </a:lnTo>
                <a:lnTo>
                  <a:pt x="409" y="255"/>
                </a:lnTo>
                <a:lnTo>
                  <a:pt x="407" y="255"/>
                </a:lnTo>
                <a:lnTo>
                  <a:pt x="405" y="255"/>
                </a:lnTo>
                <a:lnTo>
                  <a:pt x="403" y="257"/>
                </a:lnTo>
                <a:lnTo>
                  <a:pt x="401" y="257"/>
                </a:lnTo>
                <a:lnTo>
                  <a:pt x="399" y="257"/>
                </a:lnTo>
                <a:lnTo>
                  <a:pt x="397" y="257"/>
                </a:lnTo>
                <a:lnTo>
                  <a:pt x="395" y="257"/>
                </a:lnTo>
                <a:lnTo>
                  <a:pt x="393" y="257"/>
                </a:lnTo>
                <a:lnTo>
                  <a:pt x="391" y="255"/>
                </a:lnTo>
                <a:lnTo>
                  <a:pt x="390" y="255"/>
                </a:lnTo>
                <a:lnTo>
                  <a:pt x="390" y="254"/>
                </a:lnTo>
                <a:lnTo>
                  <a:pt x="388" y="254"/>
                </a:lnTo>
                <a:lnTo>
                  <a:pt x="386" y="254"/>
                </a:lnTo>
                <a:lnTo>
                  <a:pt x="386" y="252"/>
                </a:lnTo>
                <a:lnTo>
                  <a:pt x="384" y="252"/>
                </a:lnTo>
                <a:lnTo>
                  <a:pt x="382" y="250"/>
                </a:lnTo>
                <a:lnTo>
                  <a:pt x="380" y="250"/>
                </a:lnTo>
                <a:lnTo>
                  <a:pt x="380" y="248"/>
                </a:lnTo>
                <a:lnTo>
                  <a:pt x="378" y="248"/>
                </a:lnTo>
                <a:lnTo>
                  <a:pt x="376" y="246"/>
                </a:lnTo>
                <a:lnTo>
                  <a:pt x="374" y="244"/>
                </a:lnTo>
                <a:lnTo>
                  <a:pt x="372" y="244"/>
                </a:lnTo>
                <a:lnTo>
                  <a:pt x="372" y="242"/>
                </a:lnTo>
                <a:lnTo>
                  <a:pt x="370" y="242"/>
                </a:lnTo>
                <a:lnTo>
                  <a:pt x="368" y="240"/>
                </a:lnTo>
                <a:lnTo>
                  <a:pt x="367" y="240"/>
                </a:lnTo>
                <a:lnTo>
                  <a:pt x="365" y="240"/>
                </a:lnTo>
                <a:lnTo>
                  <a:pt x="365" y="238"/>
                </a:lnTo>
                <a:lnTo>
                  <a:pt x="363" y="238"/>
                </a:lnTo>
                <a:lnTo>
                  <a:pt x="361" y="236"/>
                </a:lnTo>
                <a:lnTo>
                  <a:pt x="359" y="236"/>
                </a:lnTo>
                <a:lnTo>
                  <a:pt x="357" y="236"/>
                </a:lnTo>
                <a:lnTo>
                  <a:pt x="355" y="236"/>
                </a:lnTo>
                <a:lnTo>
                  <a:pt x="355" y="238"/>
                </a:lnTo>
                <a:lnTo>
                  <a:pt x="353" y="238"/>
                </a:lnTo>
                <a:lnTo>
                  <a:pt x="353" y="240"/>
                </a:lnTo>
                <a:lnTo>
                  <a:pt x="353" y="242"/>
                </a:lnTo>
                <a:lnTo>
                  <a:pt x="353" y="244"/>
                </a:lnTo>
                <a:lnTo>
                  <a:pt x="353" y="246"/>
                </a:lnTo>
                <a:lnTo>
                  <a:pt x="355" y="248"/>
                </a:lnTo>
                <a:lnTo>
                  <a:pt x="355" y="250"/>
                </a:lnTo>
                <a:lnTo>
                  <a:pt x="355" y="252"/>
                </a:lnTo>
                <a:lnTo>
                  <a:pt x="355" y="254"/>
                </a:lnTo>
                <a:lnTo>
                  <a:pt x="355" y="255"/>
                </a:lnTo>
                <a:lnTo>
                  <a:pt x="353" y="255"/>
                </a:lnTo>
                <a:lnTo>
                  <a:pt x="351" y="255"/>
                </a:lnTo>
                <a:lnTo>
                  <a:pt x="351" y="257"/>
                </a:lnTo>
                <a:lnTo>
                  <a:pt x="349" y="257"/>
                </a:lnTo>
                <a:lnTo>
                  <a:pt x="349" y="259"/>
                </a:lnTo>
                <a:lnTo>
                  <a:pt x="347" y="259"/>
                </a:lnTo>
                <a:lnTo>
                  <a:pt x="347" y="261"/>
                </a:lnTo>
                <a:lnTo>
                  <a:pt x="347" y="263"/>
                </a:lnTo>
                <a:lnTo>
                  <a:pt x="347" y="265"/>
                </a:lnTo>
                <a:lnTo>
                  <a:pt x="347" y="267"/>
                </a:lnTo>
                <a:lnTo>
                  <a:pt x="345" y="267"/>
                </a:lnTo>
                <a:lnTo>
                  <a:pt x="343" y="267"/>
                </a:lnTo>
                <a:lnTo>
                  <a:pt x="342" y="267"/>
                </a:lnTo>
                <a:lnTo>
                  <a:pt x="340" y="267"/>
                </a:lnTo>
                <a:lnTo>
                  <a:pt x="338" y="267"/>
                </a:lnTo>
                <a:lnTo>
                  <a:pt x="336" y="267"/>
                </a:lnTo>
                <a:lnTo>
                  <a:pt x="336" y="269"/>
                </a:lnTo>
                <a:lnTo>
                  <a:pt x="334" y="271"/>
                </a:lnTo>
                <a:lnTo>
                  <a:pt x="332" y="271"/>
                </a:lnTo>
                <a:lnTo>
                  <a:pt x="330" y="271"/>
                </a:lnTo>
                <a:lnTo>
                  <a:pt x="328" y="271"/>
                </a:lnTo>
                <a:lnTo>
                  <a:pt x="326" y="271"/>
                </a:lnTo>
                <a:lnTo>
                  <a:pt x="324" y="271"/>
                </a:lnTo>
                <a:lnTo>
                  <a:pt x="322" y="271"/>
                </a:lnTo>
                <a:lnTo>
                  <a:pt x="320" y="271"/>
                </a:lnTo>
                <a:lnTo>
                  <a:pt x="319" y="271"/>
                </a:lnTo>
                <a:lnTo>
                  <a:pt x="317" y="271"/>
                </a:lnTo>
                <a:lnTo>
                  <a:pt x="315" y="271"/>
                </a:lnTo>
                <a:lnTo>
                  <a:pt x="313" y="271"/>
                </a:lnTo>
                <a:lnTo>
                  <a:pt x="311" y="271"/>
                </a:lnTo>
                <a:lnTo>
                  <a:pt x="309" y="271"/>
                </a:lnTo>
                <a:lnTo>
                  <a:pt x="307" y="271"/>
                </a:lnTo>
                <a:lnTo>
                  <a:pt x="305" y="271"/>
                </a:lnTo>
                <a:lnTo>
                  <a:pt x="303" y="269"/>
                </a:lnTo>
                <a:lnTo>
                  <a:pt x="301" y="269"/>
                </a:lnTo>
                <a:lnTo>
                  <a:pt x="299" y="269"/>
                </a:lnTo>
                <a:lnTo>
                  <a:pt x="297" y="269"/>
                </a:lnTo>
                <a:lnTo>
                  <a:pt x="295" y="269"/>
                </a:lnTo>
                <a:lnTo>
                  <a:pt x="294" y="267"/>
                </a:lnTo>
                <a:lnTo>
                  <a:pt x="292" y="267"/>
                </a:lnTo>
                <a:lnTo>
                  <a:pt x="290" y="267"/>
                </a:lnTo>
                <a:lnTo>
                  <a:pt x="288" y="267"/>
                </a:lnTo>
                <a:lnTo>
                  <a:pt x="286" y="265"/>
                </a:lnTo>
                <a:lnTo>
                  <a:pt x="284" y="267"/>
                </a:lnTo>
                <a:lnTo>
                  <a:pt x="284" y="269"/>
                </a:lnTo>
                <a:lnTo>
                  <a:pt x="284" y="271"/>
                </a:lnTo>
                <a:lnTo>
                  <a:pt x="282" y="271"/>
                </a:lnTo>
                <a:lnTo>
                  <a:pt x="282" y="273"/>
                </a:lnTo>
                <a:lnTo>
                  <a:pt x="282" y="275"/>
                </a:lnTo>
                <a:lnTo>
                  <a:pt x="282" y="277"/>
                </a:lnTo>
                <a:lnTo>
                  <a:pt x="282" y="279"/>
                </a:lnTo>
                <a:lnTo>
                  <a:pt x="280" y="280"/>
                </a:lnTo>
                <a:lnTo>
                  <a:pt x="280" y="282"/>
                </a:lnTo>
                <a:lnTo>
                  <a:pt x="278" y="282"/>
                </a:lnTo>
                <a:lnTo>
                  <a:pt x="276" y="282"/>
                </a:lnTo>
                <a:lnTo>
                  <a:pt x="274" y="282"/>
                </a:lnTo>
                <a:lnTo>
                  <a:pt x="272" y="284"/>
                </a:lnTo>
                <a:lnTo>
                  <a:pt x="271" y="284"/>
                </a:lnTo>
                <a:lnTo>
                  <a:pt x="269" y="284"/>
                </a:lnTo>
                <a:lnTo>
                  <a:pt x="267" y="284"/>
                </a:lnTo>
                <a:lnTo>
                  <a:pt x="265" y="284"/>
                </a:lnTo>
                <a:lnTo>
                  <a:pt x="263" y="286"/>
                </a:lnTo>
                <a:lnTo>
                  <a:pt x="261" y="288"/>
                </a:lnTo>
                <a:lnTo>
                  <a:pt x="259" y="290"/>
                </a:lnTo>
                <a:lnTo>
                  <a:pt x="257" y="290"/>
                </a:lnTo>
                <a:lnTo>
                  <a:pt x="257" y="292"/>
                </a:lnTo>
                <a:lnTo>
                  <a:pt x="255" y="292"/>
                </a:lnTo>
                <a:lnTo>
                  <a:pt x="255" y="294"/>
                </a:lnTo>
                <a:lnTo>
                  <a:pt x="253" y="294"/>
                </a:lnTo>
                <a:lnTo>
                  <a:pt x="251" y="294"/>
                </a:lnTo>
                <a:lnTo>
                  <a:pt x="249" y="296"/>
                </a:lnTo>
                <a:lnTo>
                  <a:pt x="247" y="296"/>
                </a:lnTo>
                <a:lnTo>
                  <a:pt x="246" y="296"/>
                </a:lnTo>
                <a:lnTo>
                  <a:pt x="244" y="296"/>
                </a:lnTo>
                <a:lnTo>
                  <a:pt x="242" y="296"/>
                </a:lnTo>
                <a:lnTo>
                  <a:pt x="240" y="296"/>
                </a:lnTo>
                <a:lnTo>
                  <a:pt x="238" y="296"/>
                </a:lnTo>
                <a:lnTo>
                  <a:pt x="236" y="296"/>
                </a:lnTo>
                <a:lnTo>
                  <a:pt x="234" y="296"/>
                </a:lnTo>
                <a:lnTo>
                  <a:pt x="238" y="300"/>
                </a:lnTo>
                <a:lnTo>
                  <a:pt x="242" y="304"/>
                </a:lnTo>
                <a:lnTo>
                  <a:pt x="242" y="305"/>
                </a:lnTo>
                <a:lnTo>
                  <a:pt x="244" y="307"/>
                </a:lnTo>
                <a:lnTo>
                  <a:pt x="246" y="309"/>
                </a:lnTo>
                <a:lnTo>
                  <a:pt x="246" y="311"/>
                </a:lnTo>
                <a:lnTo>
                  <a:pt x="247" y="313"/>
                </a:lnTo>
                <a:lnTo>
                  <a:pt x="249" y="315"/>
                </a:lnTo>
                <a:lnTo>
                  <a:pt x="251" y="317"/>
                </a:lnTo>
                <a:lnTo>
                  <a:pt x="253" y="317"/>
                </a:lnTo>
                <a:lnTo>
                  <a:pt x="253" y="319"/>
                </a:lnTo>
                <a:lnTo>
                  <a:pt x="255" y="319"/>
                </a:lnTo>
                <a:lnTo>
                  <a:pt x="255" y="321"/>
                </a:lnTo>
                <a:lnTo>
                  <a:pt x="257" y="321"/>
                </a:lnTo>
                <a:lnTo>
                  <a:pt x="257" y="323"/>
                </a:lnTo>
                <a:lnTo>
                  <a:pt x="259" y="323"/>
                </a:lnTo>
                <a:lnTo>
                  <a:pt x="261" y="323"/>
                </a:lnTo>
                <a:lnTo>
                  <a:pt x="261" y="325"/>
                </a:lnTo>
                <a:lnTo>
                  <a:pt x="263" y="325"/>
                </a:lnTo>
                <a:lnTo>
                  <a:pt x="265" y="325"/>
                </a:lnTo>
                <a:lnTo>
                  <a:pt x="267" y="325"/>
                </a:lnTo>
                <a:lnTo>
                  <a:pt x="269" y="325"/>
                </a:lnTo>
                <a:lnTo>
                  <a:pt x="271" y="327"/>
                </a:lnTo>
                <a:lnTo>
                  <a:pt x="272" y="327"/>
                </a:lnTo>
                <a:lnTo>
                  <a:pt x="272" y="328"/>
                </a:lnTo>
                <a:lnTo>
                  <a:pt x="272" y="330"/>
                </a:lnTo>
                <a:lnTo>
                  <a:pt x="274" y="332"/>
                </a:lnTo>
                <a:lnTo>
                  <a:pt x="276" y="332"/>
                </a:lnTo>
                <a:lnTo>
                  <a:pt x="276" y="334"/>
                </a:lnTo>
                <a:lnTo>
                  <a:pt x="278" y="334"/>
                </a:lnTo>
                <a:lnTo>
                  <a:pt x="280" y="334"/>
                </a:lnTo>
                <a:lnTo>
                  <a:pt x="282" y="334"/>
                </a:lnTo>
                <a:lnTo>
                  <a:pt x="284" y="334"/>
                </a:lnTo>
                <a:lnTo>
                  <a:pt x="286" y="334"/>
                </a:lnTo>
                <a:lnTo>
                  <a:pt x="288" y="334"/>
                </a:lnTo>
                <a:lnTo>
                  <a:pt x="290" y="334"/>
                </a:lnTo>
                <a:lnTo>
                  <a:pt x="292" y="334"/>
                </a:lnTo>
                <a:lnTo>
                  <a:pt x="294" y="334"/>
                </a:lnTo>
                <a:lnTo>
                  <a:pt x="295" y="334"/>
                </a:lnTo>
                <a:lnTo>
                  <a:pt x="297" y="334"/>
                </a:lnTo>
                <a:lnTo>
                  <a:pt x="299" y="334"/>
                </a:lnTo>
                <a:lnTo>
                  <a:pt x="301" y="336"/>
                </a:lnTo>
                <a:lnTo>
                  <a:pt x="303" y="336"/>
                </a:lnTo>
                <a:lnTo>
                  <a:pt x="305" y="336"/>
                </a:lnTo>
                <a:lnTo>
                  <a:pt x="305" y="338"/>
                </a:lnTo>
                <a:lnTo>
                  <a:pt x="307" y="338"/>
                </a:lnTo>
                <a:lnTo>
                  <a:pt x="307" y="340"/>
                </a:lnTo>
                <a:lnTo>
                  <a:pt x="305" y="342"/>
                </a:lnTo>
                <a:lnTo>
                  <a:pt x="305" y="344"/>
                </a:lnTo>
                <a:lnTo>
                  <a:pt x="303" y="344"/>
                </a:lnTo>
                <a:lnTo>
                  <a:pt x="303" y="346"/>
                </a:lnTo>
                <a:lnTo>
                  <a:pt x="301" y="346"/>
                </a:lnTo>
                <a:lnTo>
                  <a:pt x="301" y="348"/>
                </a:lnTo>
                <a:lnTo>
                  <a:pt x="299" y="350"/>
                </a:lnTo>
                <a:lnTo>
                  <a:pt x="297" y="350"/>
                </a:lnTo>
                <a:lnTo>
                  <a:pt x="297" y="352"/>
                </a:lnTo>
                <a:lnTo>
                  <a:pt x="295" y="353"/>
                </a:lnTo>
                <a:lnTo>
                  <a:pt x="294" y="353"/>
                </a:lnTo>
                <a:lnTo>
                  <a:pt x="294" y="355"/>
                </a:lnTo>
                <a:lnTo>
                  <a:pt x="292" y="355"/>
                </a:lnTo>
                <a:lnTo>
                  <a:pt x="290" y="357"/>
                </a:lnTo>
                <a:lnTo>
                  <a:pt x="288" y="357"/>
                </a:lnTo>
                <a:lnTo>
                  <a:pt x="286" y="357"/>
                </a:lnTo>
                <a:lnTo>
                  <a:pt x="286" y="359"/>
                </a:lnTo>
                <a:lnTo>
                  <a:pt x="284" y="359"/>
                </a:lnTo>
                <a:lnTo>
                  <a:pt x="284" y="361"/>
                </a:lnTo>
                <a:lnTo>
                  <a:pt x="282" y="361"/>
                </a:lnTo>
                <a:lnTo>
                  <a:pt x="282" y="363"/>
                </a:lnTo>
                <a:lnTo>
                  <a:pt x="280" y="363"/>
                </a:lnTo>
                <a:lnTo>
                  <a:pt x="280" y="365"/>
                </a:lnTo>
                <a:lnTo>
                  <a:pt x="278" y="365"/>
                </a:lnTo>
                <a:lnTo>
                  <a:pt x="276" y="365"/>
                </a:lnTo>
                <a:lnTo>
                  <a:pt x="276" y="367"/>
                </a:lnTo>
                <a:lnTo>
                  <a:pt x="274" y="367"/>
                </a:lnTo>
                <a:lnTo>
                  <a:pt x="272" y="367"/>
                </a:lnTo>
                <a:lnTo>
                  <a:pt x="271" y="369"/>
                </a:lnTo>
                <a:lnTo>
                  <a:pt x="269" y="369"/>
                </a:lnTo>
                <a:lnTo>
                  <a:pt x="267" y="369"/>
                </a:lnTo>
                <a:lnTo>
                  <a:pt x="265" y="369"/>
                </a:lnTo>
                <a:lnTo>
                  <a:pt x="263" y="369"/>
                </a:lnTo>
                <a:lnTo>
                  <a:pt x="261" y="369"/>
                </a:lnTo>
                <a:lnTo>
                  <a:pt x="259" y="369"/>
                </a:lnTo>
                <a:lnTo>
                  <a:pt x="257" y="369"/>
                </a:lnTo>
                <a:lnTo>
                  <a:pt x="255" y="369"/>
                </a:lnTo>
                <a:lnTo>
                  <a:pt x="253" y="369"/>
                </a:lnTo>
                <a:lnTo>
                  <a:pt x="251" y="369"/>
                </a:lnTo>
                <a:lnTo>
                  <a:pt x="249" y="369"/>
                </a:lnTo>
                <a:lnTo>
                  <a:pt x="247" y="369"/>
                </a:lnTo>
                <a:lnTo>
                  <a:pt x="246" y="369"/>
                </a:lnTo>
                <a:lnTo>
                  <a:pt x="244" y="367"/>
                </a:lnTo>
                <a:lnTo>
                  <a:pt x="244" y="365"/>
                </a:lnTo>
                <a:lnTo>
                  <a:pt x="242" y="367"/>
                </a:lnTo>
                <a:lnTo>
                  <a:pt x="240" y="369"/>
                </a:lnTo>
                <a:lnTo>
                  <a:pt x="240" y="371"/>
                </a:lnTo>
                <a:lnTo>
                  <a:pt x="238" y="371"/>
                </a:lnTo>
                <a:lnTo>
                  <a:pt x="238" y="373"/>
                </a:lnTo>
                <a:lnTo>
                  <a:pt x="236" y="373"/>
                </a:lnTo>
                <a:lnTo>
                  <a:pt x="236" y="375"/>
                </a:lnTo>
                <a:lnTo>
                  <a:pt x="234" y="375"/>
                </a:lnTo>
                <a:lnTo>
                  <a:pt x="234" y="376"/>
                </a:lnTo>
                <a:lnTo>
                  <a:pt x="232" y="378"/>
                </a:lnTo>
                <a:lnTo>
                  <a:pt x="230" y="380"/>
                </a:lnTo>
                <a:lnTo>
                  <a:pt x="230" y="382"/>
                </a:lnTo>
                <a:lnTo>
                  <a:pt x="230" y="384"/>
                </a:lnTo>
                <a:lnTo>
                  <a:pt x="230" y="386"/>
                </a:lnTo>
                <a:lnTo>
                  <a:pt x="228" y="388"/>
                </a:lnTo>
                <a:lnTo>
                  <a:pt x="228" y="390"/>
                </a:lnTo>
                <a:lnTo>
                  <a:pt x="226" y="390"/>
                </a:lnTo>
                <a:lnTo>
                  <a:pt x="226" y="392"/>
                </a:lnTo>
                <a:lnTo>
                  <a:pt x="224" y="394"/>
                </a:lnTo>
                <a:lnTo>
                  <a:pt x="224" y="396"/>
                </a:lnTo>
                <a:lnTo>
                  <a:pt x="223" y="396"/>
                </a:lnTo>
                <a:lnTo>
                  <a:pt x="223" y="398"/>
                </a:lnTo>
                <a:lnTo>
                  <a:pt x="223" y="400"/>
                </a:lnTo>
                <a:lnTo>
                  <a:pt x="221" y="401"/>
                </a:lnTo>
                <a:lnTo>
                  <a:pt x="221" y="403"/>
                </a:lnTo>
                <a:lnTo>
                  <a:pt x="221" y="405"/>
                </a:lnTo>
                <a:lnTo>
                  <a:pt x="219" y="405"/>
                </a:lnTo>
                <a:lnTo>
                  <a:pt x="219" y="407"/>
                </a:lnTo>
                <a:lnTo>
                  <a:pt x="217" y="407"/>
                </a:lnTo>
                <a:lnTo>
                  <a:pt x="215" y="409"/>
                </a:lnTo>
                <a:lnTo>
                  <a:pt x="213" y="409"/>
                </a:lnTo>
                <a:lnTo>
                  <a:pt x="213" y="411"/>
                </a:lnTo>
                <a:lnTo>
                  <a:pt x="213" y="413"/>
                </a:lnTo>
                <a:lnTo>
                  <a:pt x="213" y="415"/>
                </a:lnTo>
                <a:lnTo>
                  <a:pt x="215" y="415"/>
                </a:lnTo>
                <a:lnTo>
                  <a:pt x="215" y="417"/>
                </a:lnTo>
                <a:lnTo>
                  <a:pt x="215" y="419"/>
                </a:lnTo>
                <a:lnTo>
                  <a:pt x="215" y="421"/>
                </a:lnTo>
                <a:lnTo>
                  <a:pt x="215" y="423"/>
                </a:lnTo>
                <a:lnTo>
                  <a:pt x="215" y="425"/>
                </a:lnTo>
                <a:lnTo>
                  <a:pt x="215" y="426"/>
                </a:lnTo>
                <a:lnTo>
                  <a:pt x="215" y="428"/>
                </a:lnTo>
                <a:lnTo>
                  <a:pt x="217" y="430"/>
                </a:lnTo>
                <a:lnTo>
                  <a:pt x="217" y="432"/>
                </a:lnTo>
                <a:lnTo>
                  <a:pt x="219" y="434"/>
                </a:lnTo>
                <a:lnTo>
                  <a:pt x="221" y="436"/>
                </a:lnTo>
                <a:lnTo>
                  <a:pt x="223" y="438"/>
                </a:lnTo>
                <a:lnTo>
                  <a:pt x="224" y="440"/>
                </a:lnTo>
                <a:lnTo>
                  <a:pt x="224" y="442"/>
                </a:lnTo>
                <a:lnTo>
                  <a:pt x="234" y="451"/>
                </a:lnTo>
                <a:lnTo>
                  <a:pt x="242" y="465"/>
                </a:lnTo>
                <a:lnTo>
                  <a:pt x="249" y="473"/>
                </a:lnTo>
                <a:lnTo>
                  <a:pt x="247" y="474"/>
                </a:lnTo>
                <a:lnTo>
                  <a:pt x="246" y="476"/>
                </a:lnTo>
                <a:lnTo>
                  <a:pt x="238" y="476"/>
                </a:lnTo>
                <a:lnTo>
                  <a:pt x="230" y="476"/>
                </a:lnTo>
                <a:lnTo>
                  <a:pt x="226" y="482"/>
                </a:lnTo>
                <a:lnTo>
                  <a:pt x="221" y="488"/>
                </a:lnTo>
                <a:lnTo>
                  <a:pt x="211" y="496"/>
                </a:lnTo>
                <a:lnTo>
                  <a:pt x="201" y="503"/>
                </a:lnTo>
                <a:lnTo>
                  <a:pt x="192" y="511"/>
                </a:lnTo>
                <a:lnTo>
                  <a:pt x="178" y="517"/>
                </a:lnTo>
                <a:lnTo>
                  <a:pt x="167" y="522"/>
                </a:lnTo>
                <a:lnTo>
                  <a:pt x="159" y="532"/>
                </a:lnTo>
                <a:lnTo>
                  <a:pt x="159" y="540"/>
                </a:lnTo>
                <a:lnTo>
                  <a:pt x="157" y="542"/>
                </a:lnTo>
                <a:lnTo>
                  <a:pt x="161" y="549"/>
                </a:lnTo>
                <a:lnTo>
                  <a:pt x="165" y="557"/>
                </a:lnTo>
                <a:lnTo>
                  <a:pt x="167" y="561"/>
                </a:lnTo>
                <a:lnTo>
                  <a:pt x="171" y="574"/>
                </a:lnTo>
                <a:lnTo>
                  <a:pt x="175" y="590"/>
                </a:lnTo>
                <a:lnTo>
                  <a:pt x="182" y="611"/>
                </a:lnTo>
                <a:lnTo>
                  <a:pt x="192" y="632"/>
                </a:lnTo>
                <a:lnTo>
                  <a:pt x="194" y="634"/>
                </a:lnTo>
                <a:lnTo>
                  <a:pt x="199" y="643"/>
                </a:lnTo>
                <a:lnTo>
                  <a:pt x="211" y="649"/>
                </a:lnTo>
                <a:lnTo>
                  <a:pt x="219" y="651"/>
                </a:lnTo>
                <a:lnTo>
                  <a:pt x="203" y="661"/>
                </a:lnTo>
                <a:lnTo>
                  <a:pt x="205" y="676"/>
                </a:lnTo>
                <a:lnTo>
                  <a:pt x="215" y="705"/>
                </a:lnTo>
                <a:lnTo>
                  <a:pt x="219" y="713"/>
                </a:lnTo>
                <a:lnTo>
                  <a:pt x="219" y="715"/>
                </a:lnTo>
                <a:lnTo>
                  <a:pt x="219" y="716"/>
                </a:lnTo>
                <a:lnTo>
                  <a:pt x="217" y="716"/>
                </a:lnTo>
                <a:lnTo>
                  <a:pt x="215" y="716"/>
                </a:lnTo>
                <a:lnTo>
                  <a:pt x="215" y="718"/>
                </a:lnTo>
                <a:lnTo>
                  <a:pt x="213" y="718"/>
                </a:lnTo>
                <a:lnTo>
                  <a:pt x="211" y="718"/>
                </a:lnTo>
                <a:lnTo>
                  <a:pt x="209" y="718"/>
                </a:lnTo>
                <a:lnTo>
                  <a:pt x="207" y="718"/>
                </a:lnTo>
                <a:lnTo>
                  <a:pt x="205" y="718"/>
                </a:lnTo>
                <a:lnTo>
                  <a:pt x="203" y="718"/>
                </a:lnTo>
                <a:lnTo>
                  <a:pt x="201" y="718"/>
                </a:lnTo>
                <a:lnTo>
                  <a:pt x="201" y="720"/>
                </a:lnTo>
                <a:lnTo>
                  <a:pt x="199" y="720"/>
                </a:lnTo>
                <a:lnTo>
                  <a:pt x="198" y="720"/>
                </a:lnTo>
                <a:lnTo>
                  <a:pt x="196" y="720"/>
                </a:lnTo>
                <a:lnTo>
                  <a:pt x="194" y="720"/>
                </a:lnTo>
                <a:lnTo>
                  <a:pt x="194" y="722"/>
                </a:lnTo>
                <a:lnTo>
                  <a:pt x="192" y="722"/>
                </a:lnTo>
                <a:lnTo>
                  <a:pt x="190" y="724"/>
                </a:lnTo>
                <a:lnTo>
                  <a:pt x="190" y="726"/>
                </a:lnTo>
                <a:lnTo>
                  <a:pt x="192" y="726"/>
                </a:lnTo>
                <a:lnTo>
                  <a:pt x="192" y="728"/>
                </a:lnTo>
                <a:lnTo>
                  <a:pt x="192" y="730"/>
                </a:lnTo>
                <a:lnTo>
                  <a:pt x="192" y="732"/>
                </a:lnTo>
                <a:lnTo>
                  <a:pt x="194" y="734"/>
                </a:lnTo>
                <a:lnTo>
                  <a:pt x="194" y="736"/>
                </a:lnTo>
                <a:lnTo>
                  <a:pt x="194" y="738"/>
                </a:lnTo>
                <a:lnTo>
                  <a:pt x="192" y="738"/>
                </a:lnTo>
                <a:lnTo>
                  <a:pt x="192" y="740"/>
                </a:lnTo>
                <a:lnTo>
                  <a:pt x="190" y="741"/>
                </a:lnTo>
                <a:lnTo>
                  <a:pt x="188" y="741"/>
                </a:lnTo>
                <a:lnTo>
                  <a:pt x="188" y="740"/>
                </a:lnTo>
                <a:lnTo>
                  <a:pt x="186" y="740"/>
                </a:lnTo>
                <a:lnTo>
                  <a:pt x="186" y="738"/>
                </a:lnTo>
                <a:lnTo>
                  <a:pt x="186" y="736"/>
                </a:lnTo>
                <a:lnTo>
                  <a:pt x="184" y="736"/>
                </a:lnTo>
                <a:lnTo>
                  <a:pt x="184" y="734"/>
                </a:lnTo>
                <a:lnTo>
                  <a:pt x="184" y="732"/>
                </a:lnTo>
                <a:lnTo>
                  <a:pt x="184" y="730"/>
                </a:lnTo>
                <a:lnTo>
                  <a:pt x="184" y="728"/>
                </a:lnTo>
                <a:lnTo>
                  <a:pt x="184" y="726"/>
                </a:lnTo>
                <a:lnTo>
                  <a:pt x="184" y="724"/>
                </a:lnTo>
                <a:lnTo>
                  <a:pt x="184" y="722"/>
                </a:lnTo>
                <a:lnTo>
                  <a:pt x="184" y="720"/>
                </a:lnTo>
                <a:lnTo>
                  <a:pt x="186" y="718"/>
                </a:lnTo>
                <a:lnTo>
                  <a:pt x="186" y="716"/>
                </a:lnTo>
                <a:lnTo>
                  <a:pt x="186" y="715"/>
                </a:lnTo>
                <a:lnTo>
                  <a:pt x="186" y="713"/>
                </a:lnTo>
                <a:lnTo>
                  <a:pt x="186" y="711"/>
                </a:lnTo>
                <a:lnTo>
                  <a:pt x="188" y="709"/>
                </a:lnTo>
                <a:lnTo>
                  <a:pt x="188" y="707"/>
                </a:lnTo>
                <a:lnTo>
                  <a:pt x="188" y="705"/>
                </a:lnTo>
                <a:lnTo>
                  <a:pt x="188" y="703"/>
                </a:lnTo>
                <a:lnTo>
                  <a:pt x="188" y="701"/>
                </a:lnTo>
                <a:lnTo>
                  <a:pt x="188" y="699"/>
                </a:lnTo>
                <a:lnTo>
                  <a:pt x="188" y="697"/>
                </a:lnTo>
                <a:lnTo>
                  <a:pt x="188" y="695"/>
                </a:lnTo>
                <a:lnTo>
                  <a:pt x="188" y="693"/>
                </a:lnTo>
                <a:lnTo>
                  <a:pt x="188" y="691"/>
                </a:lnTo>
                <a:lnTo>
                  <a:pt x="188" y="690"/>
                </a:lnTo>
                <a:lnTo>
                  <a:pt x="188" y="688"/>
                </a:lnTo>
                <a:lnTo>
                  <a:pt x="188" y="686"/>
                </a:lnTo>
                <a:lnTo>
                  <a:pt x="188" y="684"/>
                </a:lnTo>
                <a:lnTo>
                  <a:pt x="188" y="682"/>
                </a:lnTo>
                <a:lnTo>
                  <a:pt x="188" y="680"/>
                </a:lnTo>
                <a:lnTo>
                  <a:pt x="188" y="678"/>
                </a:lnTo>
                <a:lnTo>
                  <a:pt x="188" y="676"/>
                </a:lnTo>
                <a:lnTo>
                  <a:pt x="188" y="674"/>
                </a:lnTo>
                <a:lnTo>
                  <a:pt x="188" y="672"/>
                </a:lnTo>
                <a:lnTo>
                  <a:pt x="188" y="670"/>
                </a:lnTo>
                <a:lnTo>
                  <a:pt x="188" y="668"/>
                </a:lnTo>
                <a:lnTo>
                  <a:pt x="188" y="667"/>
                </a:lnTo>
                <a:lnTo>
                  <a:pt x="186" y="667"/>
                </a:lnTo>
                <a:lnTo>
                  <a:pt x="186" y="665"/>
                </a:lnTo>
                <a:lnTo>
                  <a:pt x="184" y="665"/>
                </a:lnTo>
                <a:lnTo>
                  <a:pt x="182" y="665"/>
                </a:lnTo>
                <a:lnTo>
                  <a:pt x="180" y="667"/>
                </a:lnTo>
                <a:lnTo>
                  <a:pt x="180" y="668"/>
                </a:lnTo>
                <a:lnTo>
                  <a:pt x="178" y="668"/>
                </a:lnTo>
                <a:lnTo>
                  <a:pt x="176" y="670"/>
                </a:lnTo>
                <a:lnTo>
                  <a:pt x="175" y="672"/>
                </a:lnTo>
                <a:lnTo>
                  <a:pt x="173" y="672"/>
                </a:lnTo>
                <a:lnTo>
                  <a:pt x="171" y="674"/>
                </a:lnTo>
                <a:lnTo>
                  <a:pt x="169" y="674"/>
                </a:lnTo>
                <a:lnTo>
                  <a:pt x="167" y="674"/>
                </a:lnTo>
                <a:lnTo>
                  <a:pt x="165" y="676"/>
                </a:lnTo>
                <a:lnTo>
                  <a:pt x="163" y="676"/>
                </a:lnTo>
                <a:lnTo>
                  <a:pt x="161" y="676"/>
                </a:lnTo>
                <a:lnTo>
                  <a:pt x="159" y="676"/>
                </a:lnTo>
                <a:lnTo>
                  <a:pt x="157" y="674"/>
                </a:lnTo>
                <a:lnTo>
                  <a:pt x="157" y="676"/>
                </a:lnTo>
                <a:lnTo>
                  <a:pt x="155" y="678"/>
                </a:lnTo>
                <a:lnTo>
                  <a:pt x="155" y="680"/>
                </a:lnTo>
                <a:lnTo>
                  <a:pt x="153" y="682"/>
                </a:lnTo>
                <a:lnTo>
                  <a:pt x="151" y="684"/>
                </a:lnTo>
                <a:lnTo>
                  <a:pt x="151" y="686"/>
                </a:lnTo>
                <a:lnTo>
                  <a:pt x="151" y="688"/>
                </a:lnTo>
                <a:lnTo>
                  <a:pt x="151" y="690"/>
                </a:lnTo>
                <a:lnTo>
                  <a:pt x="151" y="691"/>
                </a:lnTo>
                <a:lnTo>
                  <a:pt x="150" y="691"/>
                </a:lnTo>
                <a:lnTo>
                  <a:pt x="150" y="693"/>
                </a:lnTo>
                <a:lnTo>
                  <a:pt x="148" y="693"/>
                </a:lnTo>
                <a:lnTo>
                  <a:pt x="146" y="691"/>
                </a:lnTo>
                <a:lnTo>
                  <a:pt x="146" y="690"/>
                </a:lnTo>
                <a:lnTo>
                  <a:pt x="146" y="688"/>
                </a:lnTo>
                <a:lnTo>
                  <a:pt x="146" y="686"/>
                </a:lnTo>
                <a:lnTo>
                  <a:pt x="146" y="684"/>
                </a:lnTo>
                <a:lnTo>
                  <a:pt x="144" y="684"/>
                </a:lnTo>
                <a:lnTo>
                  <a:pt x="144" y="682"/>
                </a:lnTo>
                <a:lnTo>
                  <a:pt x="144" y="680"/>
                </a:lnTo>
                <a:lnTo>
                  <a:pt x="144" y="678"/>
                </a:lnTo>
                <a:lnTo>
                  <a:pt x="142" y="676"/>
                </a:lnTo>
                <a:lnTo>
                  <a:pt x="142" y="674"/>
                </a:lnTo>
                <a:lnTo>
                  <a:pt x="142" y="672"/>
                </a:lnTo>
                <a:lnTo>
                  <a:pt x="142" y="670"/>
                </a:lnTo>
                <a:lnTo>
                  <a:pt x="142" y="668"/>
                </a:lnTo>
                <a:lnTo>
                  <a:pt x="142" y="667"/>
                </a:lnTo>
                <a:lnTo>
                  <a:pt x="140" y="665"/>
                </a:lnTo>
                <a:lnTo>
                  <a:pt x="140" y="663"/>
                </a:lnTo>
                <a:lnTo>
                  <a:pt x="138" y="663"/>
                </a:lnTo>
                <a:lnTo>
                  <a:pt x="138" y="661"/>
                </a:lnTo>
                <a:lnTo>
                  <a:pt x="136" y="661"/>
                </a:lnTo>
                <a:lnTo>
                  <a:pt x="134" y="659"/>
                </a:lnTo>
                <a:lnTo>
                  <a:pt x="132" y="659"/>
                </a:lnTo>
                <a:lnTo>
                  <a:pt x="130" y="657"/>
                </a:lnTo>
                <a:lnTo>
                  <a:pt x="128" y="657"/>
                </a:lnTo>
                <a:lnTo>
                  <a:pt x="127" y="657"/>
                </a:lnTo>
                <a:lnTo>
                  <a:pt x="125" y="657"/>
                </a:lnTo>
                <a:lnTo>
                  <a:pt x="125" y="655"/>
                </a:lnTo>
                <a:lnTo>
                  <a:pt x="127" y="653"/>
                </a:lnTo>
                <a:lnTo>
                  <a:pt x="127" y="651"/>
                </a:lnTo>
                <a:lnTo>
                  <a:pt x="127" y="649"/>
                </a:lnTo>
                <a:lnTo>
                  <a:pt x="127" y="647"/>
                </a:lnTo>
                <a:lnTo>
                  <a:pt x="127" y="645"/>
                </a:lnTo>
                <a:lnTo>
                  <a:pt x="127" y="643"/>
                </a:lnTo>
                <a:lnTo>
                  <a:pt x="127" y="642"/>
                </a:lnTo>
                <a:lnTo>
                  <a:pt x="127" y="640"/>
                </a:lnTo>
                <a:lnTo>
                  <a:pt x="127" y="638"/>
                </a:lnTo>
                <a:lnTo>
                  <a:pt x="127" y="636"/>
                </a:lnTo>
                <a:lnTo>
                  <a:pt x="127" y="634"/>
                </a:lnTo>
                <a:lnTo>
                  <a:pt x="127" y="632"/>
                </a:lnTo>
                <a:lnTo>
                  <a:pt x="127" y="630"/>
                </a:lnTo>
                <a:lnTo>
                  <a:pt x="127" y="628"/>
                </a:lnTo>
                <a:lnTo>
                  <a:pt x="127" y="626"/>
                </a:lnTo>
                <a:lnTo>
                  <a:pt x="127" y="624"/>
                </a:lnTo>
                <a:lnTo>
                  <a:pt x="127" y="622"/>
                </a:lnTo>
                <a:lnTo>
                  <a:pt x="127" y="620"/>
                </a:lnTo>
                <a:lnTo>
                  <a:pt x="127" y="619"/>
                </a:lnTo>
                <a:lnTo>
                  <a:pt x="127" y="617"/>
                </a:lnTo>
                <a:lnTo>
                  <a:pt x="127" y="615"/>
                </a:lnTo>
                <a:lnTo>
                  <a:pt x="127" y="613"/>
                </a:lnTo>
                <a:lnTo>
                  <a:pt x="127" y="611"/>
                </a:lnTo>
                <a:lnTo>
                  <a:pt x="127" y="609"/>
                </a:lnTo>
                <a:lnTo>
                  <a:pt x="127" y="607"/>
                </a:lnTo>
                <a:lnTo>
                  <a:pt x="127" y="605"/>
                </a:lnTo>
                <a:lnTo>
                  <a:pt x="128" y="603"/>
                </a:lnTo>
                <a:lnTo>
                  <a:pt x="127" y="603"/>
                </a:lnTo>
                <a:lnTo>
                  <a:pt x="127" y="601"/>
                </a:lnTo>
                <a:lnTo>
                  <a:pt x="128" y="601"/>
                </a:lnTo>
                <a:lnTo>
                  <a:pt x="128" y="599"/>
                </a:lnTo>
                <a:lnTo>
                  <a:pt x="128" y="597"/>
                </a:lnTo>
                <a:lnTo>
                  <a:pt x="128" y="595"/>
                </a:lnTo>
                <a:lnTo>
                  <a:pt x="130" y="594"/>
                </a:lnTo>
                <a:lnTo>
                  <a:pt x="130" y="592"/>
                </a:lnTo>
                <a:lnTo>
                  <a:pt x="130" y="590"/>
                </a:lnTo>
                <a:lnTo>
                  <a:pt x="130" y="588"/>
                </a:lnTo>
                <a:lnTo>
                  <a:pt x="130" y="586"/>
                </a:lnTo>
                <a:lnTo>
                  <a:pt x="130" y="584"/>
                </a:lnTo>
                <a:lnTo>
                  <a:pt x="128" y="584"/>
                </a:lnTo>
                <a:lnTo>
                  <a:pt x="128" y="586"/>
                </a:lnTo>
                <a:lnTo>
                  <a:pt x="127" y="586"/>
                </a:lnTo>
                <a:lnTo>
                  <a:pt x="125" y="588"/>
                </a:lnTo>
                <a:lnTo>
                  <a:pt x="123" y="590"/>
                </a:lnTo>
                <a:lnTo>
                  <a:pt x="121" y="590"/>
                </a:lnTo>
                <a:lnTo>
                  <a:pt x="121" y="592"/>
                </a:lnTo>
                <a:lnTo>
                  <a:pt x="119" y="592"/>
                </a:lnTo>
                <a:lnTo>
                  <a:pt x="117" y="594"/>
                </a:lnTo>
                <a:lnTo>
                  <a:pt x="115" y="594"/>
                </a:lnTo>
                <a:lnTo>
                  <a:pt x="113" y="592"/>
                </a:lnTo>
                <a:lnTo>
                  <a:pt x="111" y="592"/>
                </a:lnTo>
                <a:lnTo>
                  <a:pt x="111" y="590"/>
                </a:lnTo>
                <a:lnTo>
                  <a:pt x="109" y="590"/>
                </a:lnTo>
                <a:lnTo>
                  <a:pt x="109" y="588"/>
                </a:lnTo>
                <a:lnTo>
                  <a:pt x="111" y="588"/>
                </a:lnTo>
                <a:lnTo>
                  <a:pt x="111" y="586"/>
                </a:lnTo>
                <a:lnTo>
                  <a:pt x="111" y="584"/>
                </a:lnTo>
                <a:lnTo>
                  <a:pt x="113" y="584"/>
                </a:lnTo>
                <a:lnTo>
                  <a:pt x="113" y="582"/>
                </a:lnTo>
                <a:lnTo>
                  <a:pt x="113" y="580"/>
                </a:lnTo>
                <a:lnTo>
                  <a:pt x="115" y="580"/>
                </a:lnTo>
                <a:lnTo>
                  <a:pt x="115" y="578"/>
                </a:lnTo>
                <a:lnTo>
                  <a:pt x="117" y="576"/>
                </a:lnTo>
                <a:lnTo>
                  <a:pt x="117" y="574"/>
                </a:lnTo>
                <a:lnTo>
                  <a:pt x="115" y="574"/>
                </a:lnTo>
                <a:lnTo>
                  <a:pt x="115" y="572"/>
                </a:lnTo>
                <a:lnTo>
                  <a:pt x="113" y="572"/>
                </a:lnTo>
                <a:lnTo>
                  <a:pt x="111" y="572"/>
                </a:lnTo>
                <a:lnTo>
                  <a:pt x="111" y="570"/>
                </a:lnTo>
                <a:lnTo>
                  <a:pt x="109" y="570"/>
                </a:lnTo>
                <a:lnTo>
                  <a:pt x="107" y="570"/>
                </a:lnTo>
                <a:lnTo>
                  <a:pt x="107" y="569"/>
                </a:lnTo>
                <a:lnTo>
                  <a:pt x="105" y="569"/>
                </a:lnTo>
                <a:lnTo>
                  <a:pt x="103" y="567"/>
                </a:lnTo>
                <a:lnTo>
                  <a:pt x="105" y="565"/>
                </a:lnTo>
                <a:lnTo>
                  <a:pt x="107" y="563"/>
                </a:lnTo>
                <a:lnTo>
                  <a:pt x="107" y="561"/>
                </a:lnTo>
                <a:lnTo>
                  <a:pt x="107" y="557"/>
                </a:lnTo>
                <a:lnTo>
                  <a:pt x="107" y="553"/>
                </a:lnTo>
                <a:lnTo>
                  <a:pt x="109" y="551"/>
                </a:lnTo>
                <a:lnTo>
                  <a:pt x="105" y="551"/>
                </a:lnTo>
                <a:lnTo>
                  <a:pt x="103" y="551"/>
                </a:lnTo>
                <a:lnTo>
                  <a:pt x="102" y="553"/>
                </a:lnTo>
                <a:lnTo>
                  <a:pt x="100" y="553"/>
                </a:lnTo>
                <a:lnTo>
                  <a:pt x="98" y="553"/>
                </a:lnTo>
                <a:lnTo>
                  <a:pt x="96" y="553"/>
                </a:lnTo>
                <a:lnTo>
                  <a:pt x="94" y="553"/>
                </a:lnTo>
                <a:lnTo>
                  <a:pt x="92" y="553"/>
                </a:lnTo>
                <a:lnTo>
                  <a:pt x="90" y="553"/>
                </a:lnTo>
                <a:lnTo>
                  <a:pt x="88" y="555"/>
                </a:lnTo>
                <a:lnTo>
                  <a:pt x="86" y="553"/>
                </a:lnTo>
                <a:lnTo>
                  <a:pt x="84" y="553"/>
                </a:lnTo>
                <a:lnTo>
                  <a:pt x="82" y="553"/>
                </a:lnTo>
                <a:lnTo>
                  <a:pt x="82" y="555"/>
                </a:lnTo>
                <a:lnTo>
                  <a:pt x="80" y="555"/>
                </a:lnTo>
                <a:lnTo>
                  <a:pt x="79" y="555"/>
                </a:lnTo>
                <a:lnTo>
                  <a:pt x="79" y="557"/>
                </a:lnTo>
                <a:lnTo>
                  <a:pt x="77" y="559"/>
                </a:lnTo>
                <a:lnTo>
                  <a:pt x="77" y="561"/>
                </a:lnTo>
                <a:lnTo>
                  <a:pt x="75" y="563"/>
                </a:lnTo>
                <a:lnTo>
                  <a:pt x="75" y="565"/>
                </a:lnTo>
                <a:lnTo>
                  <a:pt x="75" y="567"/>
                </a:lnTo>
                <a:lnTo>
                  <a:pt x="73" y="567"/>
                </a:lnTo>
                <a:lnTo>
                  <a:pt x="73" y="569"/>
                </a:lnTo>
                <a:lnTo>
                  <a:pt x="71" y="569"/>
                </a:lnTo>
                <a:lnTo>
                  <a:pt x="69" y="569"/>
                </a:lnTo>
                <a:lnTo>
                  <a:pt x="67" y="570"/>
                </a:lnTo>
                <a:lnTo>
                  <a:pt x="67" y="572"/>
                </a:lnTo>
                <a:lnTo>
                  <a:pt x="65" y="572"/>
                </a:lnTo>
                <a:lnTo>
                  <a:pt x="65" y="574"/>
                </a:lnTo>
                <a:lnTo>
                  <a:pt x="63" y="574"/>
                </a:lnTo>
                <a:lnTo>
                  <a:pt x="61" y="574"/>
                </a:lnTo>
                <a:lnTo>
                  <a:pt x="59" y="576"/>
                </a:lnTo>
                <a:lnTo>
                  <a:pt x="57" y="578"/>
                </a:lnTo>
                <a:lnTo>
                  <a:pt x="55" y="576"/>
                </a:lnTo>
                <a:lnTo>
                  <a:pt x="54" y="576"/>
                </a:lnTo>
                <a:lnTo>
                  <a:pt x="52" y="574"/>
                </a:lnTo>
                <a:lnTo>
                  <a:pt x="50" y="574"/>
                </a:lnTo>
                <a:lnTo>
                  <a:pt x="48" y="576"/>
                </a:lnTo>
                <a:lnTo>
                  <a:pt x="46" y="576"/>
                </a:lnTo>
                <a:lnTo>
                  <a:pt x="44" y="576"/>
                </a:lnTo>
                <a:lnTo>
                  <a:pt x="42" y="576"/>
                </a:lnTo>
                <a:lnTo>
                  <a:pt x="40" y="576"/>
                </a:lnTo>
                <a:lnTo>
                  <a:pt x="38" y="576"/>
                </a:lnTo>
                <a:lnTo>
                  <a:pt x="36" y="576"/>
                </a:lnTo>
                <a:lnTo>
                  <a:pt x="34" y="576"/>
                </a:lnTo>
                <a:lnTo>
                  <a:pt x="32" y="576"/>
                </a:lnTo>
                <a:lnTo>
                  <a:pt x="31" y="576"/>
                </a:lnTo>
                <a:lnTo>
                  <a:pt x="29" y="576"/>
                </a:lnTo>
                <a:lnTo>
                  <a:pt x="27" y="576"/>
                </a:lnTo>
                <a:lnTo>
                  <a:pt x="25" y="576"/>
                </a:lnTo>
                <a:lnTo>
                  <a:pt x="23" y="576"/>
                </a:lnTo>
                <a:lnTo>
                  <a:pt x="21" y="576"/>
                </a:lnTo>
                <a:lnTo>
                  <a:pt x="17" y="576"/>
                </a:lnTo>
                <a:lnTo>
                  <a:pt x="15" y="572"/>
                </a:lnTo>
                <a:lnTo>
                  <a:pt x="15" y="570"/>
                </a:lnTo>
                <a:lnTo>
                  <a:pt x="13" y="567"/>
                </a:lnTo>
                <a:lnTo>
                  <a:pt x="11" y="567"/>
                </a:lnTo>
                <a:lnTo>
                  <a:pt x="11" y="563"/>
                </a:lnTo>
                <a:lnTo>
                  <a:pt x="11" y="561"/>
                </a:lnTo>
                <a:lnTo>
                  <a:pt x="9" y="553"/>
                </a:lnTo>
                <a:lnTo>
                  <a:pt x="9" y="547"/>
                </a:lnTo>
                <a:lnTo>
                  <a:pt x="11" y="547"/>
                </a:lnTo>
                <a:lnTo>
                  <a:pt x="7" y="542"/>
                </a:lnTo>
                <a:lnTo>
                  <a:pt x="7" y="540"/>
                </a:lnTo>
                <a:lnTo>
                  <a:pt x="6" y="534"/>
                </a:lnTo>
                <a:lnTo>
                  <a:pt x="7" y="530"/>
                </a:lnTo>
                <a:lnTo>
                  <a:pt x="7" y="526"/>
                </a:lnTo>
                <a:lnTo>
                  <a:pt x="6" y="522"/>
                </a:lnTo>
                <a:lnTo>
                  <a:pt x="7" y="521"/>
                </a:lnTo>
                <a:lnTo>
                  <a:pt x="6" y="521"/>
                </a:lnTo>
                <a:lnTo>
                  <a:pt x="6" y="519"/>
                </a:lnTo>
                <a:lnTo>
                  <a:pt x="6" y="515"/>
                </a:lnTo>
                <a:lnTo>
                  <a:pt x="7" y="511"/>
                </a:lnTo>
                <a:lnTo>
                  <a:pt x="7" y="509"/>
                </a:lnTo>
                <a:lnTo>
                  <a:pt x="7" y="507"/>
                </a:lnTo>
                <a:lnTo>
                  <a:pt x="9" y="505"/>
                </a:lnTo>
                <a:lnTo>
                  <a:pt x="7" y="503"/>
                </a:lnTo>
                <a:lnTo>
                  <a:pt x="9" y="499"/>
                </a:lnTo>
                <a:lnTo>
                  <a:pt x="7" y="496"/>
                </a:lnTo>
                <a:lnTo>
                  <a:pt x="6" y="492"/>
                </a:lnTo>
                <a:lnTo>
                  <a:pt x="2" y="486"/>
                </a:lnTo>
                <a:lnTo>
                  <a:pt x="0" y="480"/>
                </a:lnTo>
                <a:lnTo>
                  <a:pt x="0" y="478"/>
                </a:lnTo>
                <a:lnTo>
                  <a:pt x="0" y="476"/>
                </a:lnTo>
                <a:lnTo>
                  <a:pt x="4" y="473"/>
                </a:lnTo>
                <a:lnTo>
                  <a:pt x="7" y="465"/>
                </a:lnTo>
                <a:lnTo>
                  <a:pt x="9" y="465"/>
                </a:lnTo>
                <a:lnTo>
                  <a:pt x="9" y="463"/>
                </a:lnTo>
                <a:lnTo>
                  <a:pt x="13" y="461"/>
                </a:lnTo>
                <a:lnTo>
                  <a:pt x="15" y="463"/>
                </a:lnTo>
                <a:lnTo>
                  <a:pt x="19" y="459"/>
                </a:lnTo>
                <a:lnTo>
                  <a:pt x="21" y="459"/>
                </a:lnTo>
                <a:lnTo>
                  <a:pt x="23" y="459"/>
                </a:lnTo>
                <a:lnTo>
                  <a:pt x="25" y="459"/>
                </a:lnTo>
                <a:lnTo>
                  <a:pt x="27" y="459"/>
                </a:lnTo>
                <a:lnTo>
                  <a:pt x="27" y="457"/>
                </a:lnTo>
                <a:lnTo>
                  <a:pt x="29" y="455"/>
                </a:lnTo>
                <a:lnTo>
                  <a:pt x="31" y="455"/>
                </a:lnTo>
                <a:lnTo>
                  <a:pt x="32" y="451"/>
                </a:lnTo>
                <a:lnTo>
                  <a:pt x="32" y="449"/>
                </a:lnTo>
                <a:lnTo>
                  <a:pt x="32" y="448"/>
                </a:lnTo>
                <a:lnTo>
                  <a:pt x="34" y="448"/>
                </a:lnTo>
                <a:lnTo>
                  <a:pt x="36" y="444"/>
                </a:lnTo>
                <a:lnTo>
                  <a:pt x="36" y="442"/>
                </a:lnTo>
                <a:lnTo>
                  <a:pt x="40" y="442"/>
                </a:lnTo>
                <a:lnTo>
                  <a:pt x="40" y="440"/>
                </a:lnTo>
                <a:lnTo>
                  <a:pt x="40" y="438"/>
                </a:lnTo>
                <a:lnTo>
                  <a:pt x="38" y="434"/>
                </a:lnTo>
                <a:lnTo>
                  <a:pt x="38" y="432"/>
                </a:lnTo>
                <a:lnTo>
                  <a:pt x="38" y="430"/>
                </a:lnTo>
                <a:lnTo>
                  <a:pt x="38" y="426"/>
                </a:lnTo>
                <a:lnTo>
                  <a:pt x="34" y="426"/>
                </a:lnTo>
                <a:lnTo>
                  <a:pt x="34" y="425"/>
                </a:lnTo>
                <a:lnTo>
                  <a:pt x="32" y="425"/>
                </a:lnTo>
                <a:lnTo>
                  <a:pt x="32" y="423"/>
                </a:lnTo>
                <a:lnTo>
                  <a:pt x="29" y="421"/>
                </a:lnTo>
                <a:lnTo>
                  <a:pt x="29" y="419"/>
                </a:lnTo>
                <a:lnTo>
                  <a:pt x="29" y="417"/>
                </a:lnTo>
                <a:lnTo>
                  <a:pt x="32" y="415"/>
                </a:lnTo>
                <a:lnTo>
                  <a:pt x="32" y="413"/>
                </a:lnTo>
                <a:lnTo>
                  <a:pt x="34" y="413"/>
                </a:lnTo>
                <a:lnTo>
                  <a:pt x="36" y="413"/>
                </a:lnTo>
                <a:lnTo>
                  <a:pt x="38" y="413"/>
                </a:lnTo>
                <a:lnTo>
                  <a:pt x="38" y="411"/>
                </a:lnTo>
                <a:lnTo>
                  <a:pt x="40" y="409"/>
                </a:lnTo>
                <a:lnTo>
                  <a:pt x="42" y="407"/>
                </a:lnTo>
                <a:lnTo>
                  <a:pt x="44" y="407"/>
                </a:lnTo>
                <a:lnTo>
                  <a:pt x="42" y="405"/>
                </a:lnTo>
                <a:lnTo>
                  <a:pt x="42" y="403"/>
                </a:lnTo>
                <a:lnTo>
                  <a:pt x="44" y="403"/>
                </a:lnTo>
                <a:lnTo>
                  <a:pt x="48" y="401"/>
                </a:lnTo>
                <a:lnTo>
                  <a:pt x="57" y="400"/>
                </a:lnTo>
                <a:lnTo>
                  <a:pt x="55" y="398"/>
                </a:lnTo>
                <a:lnTo>
                  <a:pt x="54" y="398"/>
                </a:lnTo>
                <a:lnTo>
                  <a:pt x="52" y="398"/>
                </a:lnTo>
                <a:lnTo>
                  <a:pt x="50" y="398"/>
                </a:lnTo>
                <a:lnTo>
                  <a:pt x="50" y="396"/>
                </a:lnTo>
                <a:lnTo>
                  <a:pt x="52" y="396"/>
                </a:lnTo>
                <a:lnTo>
                  <a:pt x="50" y="392"/>
                </a:lnTo>
                <a:lnTo>
                  <a:pt x="48" y="388"/>
                </a:lnTo>
                <a:lnTo>
                  <a:pt x="48" y="380"/>
                </a:lnTo>
                <a:lnTo>
                  <a:pt x="50" y="371"/>
                </a:lnTo>
                <a:lnTo>
                  <a:pt x="50" y="369"/>
                </a:lnTo>
                <a:lnTo>
                  <a:pt x="52" y="369"/>
                </a:lnTo>
                <a:lnTo>
                  <a:pt x="54" y="367"/>
                </a:lnTo>
                <a:lnTo>
                  <a:pt x="55" y="367"/>
                </a:lnTo>
                <a:lnTo>
                  <a:pt x="61" y="361"/>
                </a:lnTo>
                <a:lnTo>
                  <a:pt x="61" y="359"/>
                </a:lnTo>
                <a:lnTo>
                  <a:pt x="63" y="359"/>
                </a:lnTo>
                <a:lnTo>
                  <a:pt x="63" y="357"/>
                </a:lnTo>
                <a:lnTo>
                  <a:pt x="65" y="355"/>
                </a:lnTo>
                <a:lnTo>
                  <a:pt x="69" y="357"/>
                </a:lnTo>
                <a:lnTo>
                  <a:pt x="69" y="355"/>
                </a:lnTo>
                <a:lnTo>
                  <a:pt x="73" y="357"/>
                </a:lnTo>
                <a:lnTo>
                  <a:pt x="77" y="357"/>
                </a:lnTo>
                <a:lnTo>
                  <a:pt x="79" y="359"/>
                </a:lnTo>
                <a:lnTo>
                  <a:pt x="80" y="355"/>
                </a:lnTo>
                <a:lnTo>
                  <a:pt x="82" y="355"/>
                </a:lnTo>
                <a:lnTo>
                  <a:pt x="82" y="357"/>
                </a:lnTo>
                <a:lnTo>
                  <a:pt x="84" y="357"/>
                </a:lnTo>
                <a:lnTo>
                  <a:pt x="86" y="357"/>
                </a:lnTo>
                <a:lnTo>
                  <a:pt x="88" y="357"/>
                </a:lnTo>
                <a:lnTo>
                  <a:pt x="94" y="357"/>
                </a:lnTo>
                <a:lnTo>
                  <a:pt x="94" y="355"/>
                </a:lnTo>
                <a:lnTo>
                  <a:pt x="94" y="353"/>
                </a:lnTo>
                <a:lnTo>
                  <a:pt x="96" y="353"/>
                </a:lnTo>
                <a:lnTo>
                  <a:pt x="100" y="353"/>
                </a:lnTo>
                <a:lnTo>
                  <a:pt x="102" y="352"/>
                </a:lnTo>
                <a:lnTo>
                  <a:pt x="103" y="352"/>
                </a:lnTo>
                <a:lnTo>
                  <a:pt x="105" y="352"/>
                </a:lnTo>
                <a:lnTo>
                  <a:pt x="105" y="350"/>
                </a:lnTo>
                <a:lnTo>
                  <a:pt x="105" y="352"/>
                </a:lnTo>
                <a:lnTo>
                  <a:pt x="109" y="355"/>
                </a:lnTo>
                <a:lnTo>
                  <a:pt x="111" y="355"/>
                </a:lnTo>
                <a:lnTo>
                  <a:pt x="113" y="357"/>
                </a:lnTo>
                <a:lnTo>
                  <a:pt x="115" y="355"/>
                </a:lnTo>
                <a:lnTo>
                  <a:pt x="121" y="357"/>
                </a:lnTo>
                <a:lnTo>
                  <a:pt x="123" y="357"/>
                </a:lnTo>
                <a:lnTo>
                  <a:pt x="123" y="355"/>
                </a:lnTo>
                <a:lnTo>
                  <a:pt x="125" y="355"/>
                </a:lnTo>
                <a:lnTo>
                  <a:pt x="128" y="355"/>
                </a:lnTo>
                <a:lnTo>
                  <a:pt x="130" y="355"/>
                </a:lnTo>
                <a:lnTo>
                  <a:pt x="130" y="353"/>
                </a:lnTo>
                <a:lnTo>
                  <a:pt x="132" y="353"/>
                </a:lnTo>
                <a:lnTo>
                  <a:pt x="132" y="352"/>
                </a:lnTo>
                <a:lnTo>
                  <a:pt x="132" y="350"/>
                </a:lnTo>
                <a:lnTo>
                  <a:pt x="134" y="350"/>
                </a:lnTo>
                <a:lnTo>
                  <a:pt x="136" y="350"/>
                </a:lnTo>
                <a:lnTo>
                  <a:pt x="140" y="350"/>
                </a:lnTo>
                <a:lnTo>
                  <a:pt x="140" y="348"/>
                </a:lnTo>
                <a:lnTo>
                  <a:pt x="142" y="350"/>
                </a:lnTo>
                <a:lnTo>
                  <a:pt x="142" y="348"/>
                </a:lnTo>
                <a:lnTo>
                  <a:pt x="142" y="350"/>
                </a:lnTo>
                <a:lnTo>
                  <a:pt x="144" y="348"/>
                </a:lnTo>
                <a:lnTo>
                  <a:pt x="146" y="348"/>
                </a:lnTo>
                <a:lnTo>
                  <a:pt x="148" y="348"/>
                </a:lnTo>
                <a:lnTo>
                  <a:pt x="148" y="350"/>
                </a:lnTo>
                <a:lnTo>
                  <a:pt x="151" y="344"/>
                </a:lnTo>
                <a:lnTo>
                  <a:pt x="157" y="336"/>
                </a:lnTo>
                <a:lnTo>
                  <a:pt x="155" y="336"/>
                </a:lnTo>
                <a:lnTo>
                  <a:pt x="157" y="334"/>
                </a:lnTo>
                <a:lnTo>
                  <a:pt x="159" y="334"/>
                </a:lnTo>
                <a:lnTo>
                  <a:pt x="161" y="334"/>
                </a:lnTo>
                <a:lnTo>
                  <a:pt x="161" y="336"/>
                </a:lnTo>
                <a:lnTo>
                  <a:pt x="163" y="336"/>
                </a:lnTo>
                <a:lnTo>
                  <a:pt x="165" y="336"/>
                </a:lnTo>
                <a:lnTo>
                  <a:pt x="167" y="336"/>
                </a:lnTo>
                <a:lnTo>
                  <a:pt x="169" y="336"/>
                </a:lnTo>
                <a:lnTo>
                  <a:pt x="169" y="334"/>
                </a:lnTo>
                <a:lnTo>
                  <a:pt x="171" y="334"/>
                </a:lnTo>
                <a:lnTo>
                  <a:pt x="173" y="334"/>
                </a:lnTo>
                <a:lnTo>
                  <a:pt x="175" y="334"/>
                </a:lnTo>
                <a:lnTo>
                  <a:pt x="176" y="334"/>
                </a:lnTo>
                <a:lnTo>
                  <a:pt x="176" y="332"/>
                </a:lnTo>
                <a:lnTo>
                  <a:pt x="175" y="332"/>
                </a:lnTo>
                <a:lnTo>
                  <a:pt x="176" y="330"/>
                </a:lnTo>
                <a:lnTo>
                  <a:pt x="178" y="330"/>
                </a:lnTo>
                <a:lnTo>
                  <a:pt x="180" y="330"/>
                </a:lnTo>
                <a:lnTo>
                  <a:pt x="182" y="328"/>
                </a:lnTo>
                <a:lnTo>
                  <a:pt x="184" y="328"/>
                </a:lnTo>
                <a:lnTo>
                  <a:pt x="188" y="325"/>
                </a:lnTo>
                <a:lnTo>
                  <a:pt x="192" y="323"/>
                </a:lnTo>
                <a:lnTo>
                  <a:pt x="194" y="319"/>
                </a:lnTo>
                <a:lnTo>
                  <a:pt x="196" y="319"/>
                </a:lnTo>
                <a:lnTo>
                  <a:pt x="198" y="315"/>
                </a:lnTo>
                <a:lnTo>
                  <a:pt x="199" y="313"/>
                </a:lnTo>
                <a:lnTo>
                  <a:pt x="201" y="313"/>
                </a:lnTo>
                <a:lnTo>
                  <a:pt x="203" y="311"/>
                </a:lnTo>
                <a:lnTo>
                  <a:pt x="205" y="311"/>
                </a:lnTo>
                <a:lnTo>
                  <a:pt x="207" y="313"/>
                </a:lnTo>
                <a:lnTo>
                  <a:pt x="205" y="311"/>
                </a:lnTo>
                <a:lnTo>
                  <a:pt x="207" y="311"/>
                </a:lnTo>
                <a:lnTo>
                  <a:pt x="205" y="307"/>
                </a:lnTo>
                <a:lnTo>
                  <a:pt x="203" y="307"/>
                </a:lnTo>
                <a:lnTo>
                  <a:pt x="203" y="305"/>
                </a:lnTo>
                <a:lnTo>
                  <a:pt x="203" y="304"/>
                </a:lnTo>
                <a:lnTo>
                  <a:pt x="205" y="304"/>
                </a:lnTo>
                <a:lnTo>
                  <a:pt x="203" y="302"/>
                </a:lnTo>
                <a:lnTo>
                  <a:pt x="205" y="302"/>
                </a:lnTo>
                <a:lnTo>
                  <a:pt x="205" y="300"/>
                </a:lnTo>
                <a:lnTo>
                  <a:pt x="203" y="300"/>
                </a:lnTo>
                <a:lnTo>
                  <a:pt x="201" y="298"/>
                </a:lnTo>
                <a:lnTo>
                  <a:pt x="199" y="294"/>
                </a:lnTo>
                <a:lnTo>
                  <a:pt x="198" y="292"/>
                </a:lnTo>
                <a:lnTo>
                  <a:pt x="196" y="294"/>
                </a:lnTo>
                <a:lnTo>
                  <a:pt x="194" y="294"/>
                </a:lnTo>
                <a:lnTo>
                  <a:pt x="192" y="292"/>
                </a:lnTo>
                <a:lnTo>
                  <a:pt x="192" y="290"/>
                </a:lnTo>
                <a:lnTo>
                  <a:pt x="190" y="286"/>
                </a:lnTo>
                <a:lnTo>
                  <a:pt x="188" y="286"/>
                </a:lnTo>
                <a:lnTo>
                  <a:pt x="186" y="286"/>
                </a:lnTo>
                <a:lnTo>
                  <a:pt x="186" y="284"/>
                </a:lnTo>
                <a:lnTo>
                  <a:pt x="184" y="284"/>
                </a:lnTo>
                <a:lnTo>
                  <a:pt x="182" y="282"/>
                </a:lnTo>
                <a:lnTo>
                  <a:pt x="184" y="282"/>
                </a:lnTo>
                <a:lnTo>
                  <a:pt x="182" y="280"/>
                </a:lnTo>
                <a:lnTo>
                  <a:pt x="182" y="279"/>
                </a:lnTo>
                <a:lnTo>
                  <a:pt x="180" y="280"/>
                </a:lnTo>
                <a:lnTo>
                  <a:pt x="178" y="279"/>
                </a:lnTo>
                <a:lnTo>
                  <a:pt x="176" y="277"/>
                </a:lnTo>
                <a:lnTo>
                  <a:pt x="176" y="275"/>
                </a:lnTo>
                <a:lnTo>
                  <a:pt x="176" y="273"/>
                </a:lnTo>
                <a:lnTo>
                  <a:pt x="182" y="257"/>
                </a:lnTo>
                <a:lnTo>
                  <a:pt x="180" y="257"/>
                </a:lnTo>
                <a:lnTo>
                  <a:pt x="182" y="255"/>
                </a:lnTo>
                <a:lnTo>
                  <a:pt x="180" y="255"/>
                </a:lnTo>
                <a:lnTo>
                  <a:pt x="182" y="254"/>
                </a:lnTo>
                <a:lnTo>
                  <a:pt x="180" y="254"/>
                </a:lnTo>
                <a:lnTo>
                  <a:pt x="178" y="254"/>
                </a:lnTo>
                <a:lnTo>
                  <a:pt x="176" y="254"/>
                </a:lnTo>
                <a:lnTo>
                  <a:pt x="173" y="250"/>
                </a:lnTo>
                <a:lnTo>
                  <a:pt x="173" y="248"/>
                </a:lnTo>
                <a:lnTo>
                  <a:pt x="173" y="246"/>
                </a:lnTo>
                <a:lnTo>
                  <a:pt x="173" y="244"/>
                </a:lnTo>
                <a:lnTo>
                  <a:pt x="171" y="242"/>
                </a:lnTo>
                <a:lnTo>
                  <a:pt x="173" y="242"/>
                </a:lnTo>
                <a:lnTo>
                  <a:pt x="171" y="240"/>
                </a:lnTo>
                <a:lnTo>
                  <a:pt x="171" y="238"/>
                </a:lnTo>
                <a:lnTo>
                  <a:pt x="169" y="238"/>
                </a:lnTo>
                <a:lnTo>
                  <a:pt x="167" y="238"/>
                </a:lnTo>
                <a:lnTo>
                  <a:pt x="163" y="240"/>
                </a:lnTo>
                <a:lnTo>
                  <a:pt x="163" y="238"/>
                </a:lnTo>
                <a:lnTo>
                  <a:pt x="161" y="240"/>
                </a:lnTo>
                <a:lnTo>
                  <a:pt x="159" y="238"/>
                </a:lnTo>
                <a:lnTo>
                  <a:pt x="155" y="238"/>
                </a:lnTo>
                <a:lnTo>
                  <a:pt x="153" y="236"/>
                </a:lnTo>
                <a:lnTo>
                  <a:pt x="150" y="236"/>
                </a:lnTo>
                <a:lnTo>
                  <a:pt x="148" y="236"/>
                </a:lnTo>
                <a:lnTo>
                  <a:pt x="146" y="236"/>
                </a:lnTo>
                <a:lnTo>
                  <a:pt x="142" y="234"/>
                </a:lnTo>
                <a:lnTo>
                  <a:pt x="140" y="232"/>
                </a:lnTo>
                <a:lnTo>
                  <a:pt x="138" y="231"/>
                </a:lnTo>
                <a:lnTo>
                  <a:pt x="138" y="229"/>
                </a:lnTo>
                <a:lnTo>
                  <a:pt x="138" y="227"/>
                </a:lnTo>
                <a:lnTo>
                  <a:pt x="138" y="225"/>
                </a:lnTo>
                <a:lnTo>
                  <a:pt x="136" y="223"/>
                </a:lnTo>
                <a:lnTo>
                  <a:pt x="136" y="219"/>
                </a:lnTo>
                <a:lnTo>
                  <a:pt x="134" y="217"/>
                </a:lnTo>
                <a:lnTo>
                  <a:pt x="130" y="215"/>
                </a:lnTo>
                <a:lnTo>
                  <a:pt x="128" y="213"/>
                </a:lnTo>
                <a:lnTo>
                  <a:pt x="128" y="211"/>
                </a:lnTo>
                <a:lnTo>
                  <a:pt x="128" y="209"/>
                </a:lnTo>
                <a:lnTo>
                  <a:pt x="128" y="207"/>
                </a:lnTo>
                <a:lnTo>
                  <a:pt x="128" y="206"/>
                </a:lnTo>
                <a:lnTo>
                  <a:pt x="127" y="204"/>
                </a:lnTo>
                <a:lnTo>
                  <a:pt x="123" y="204"/>
                </a:lnTo>
                <a:lnTo>
                  <a:pt x="123" y="202"/>
                </a:lnTo>
                <a:lnTo>
                  <a:pt x="117" y="200"/>
                </a:lnTo>
                <a:lnTo>
                  <a:pt x="117" y="198"/>
                </a:lnTo>
                <a:lnTo>
                  <a:pt x="117" y="196"/>
                </a:lnTo>
                <a:lnTo>
                  <a:pt x="117" y="194"/>
                </a:lnTo>
                <a:lnTo>
                  <a:pt x="117" y="192"/>
                </a:lnTo>
                <a:lnTo>
                  <a:pt x="119" y="192"/>
                </a:lnTo>
                <a:lnTo>
                  <a:pt x="121" y="192"/>
                </a:lnTo>
                <a:lnTo>
                  <a:pt x="121" y="190"/>
                </a:lnTo>
                <a:lnTo>
                  <a:pt x="125" y="188"/>
                </a:lnTo>
                <a:lnTo>
                  <a:pt x="127" y="188"/>
                </a:lnTo>
                <a:lnTo>
                  <a:pt x="125" y="186"/>
                </a:lnTo>
                <a:lnTo>
                  <a:pt x="123" y="183"/>
                </a:lnTo>
                <a:lnTo>
                  <a:pt x="125" y="181"/>
                </a:lnTo>
                <a:lnTo>
                  <a:pt x="127" y="179"/>
                </a:lnTo>
                <a:lnTo>
                  <a:pt x="128" y="179"/>
                </a:lnTo>
                <a:lnTo>
                  <a:pt x="130" y="179"/>
                </a:lnTo>
                <a:lnTo>
                  <a:pt x="134" y="179"/>
                </a:lnTo>
                <a:lnTo>
                  <a:pt x="136" y="179"/>
                </a:lnTo>
                <a:lnTo>
                  <a:pt x="138" y="179"/>
                </a:lnTo>
                <a:lnTo>
                  <a:pt x="140" y="179"/>
                </a:lnTo>
                <a:lnTo>
                  <a:pt x="142" y="179"/>
                </a:lnTo>
                <a:lnTo>
                  <a:pt x="144" y="177"/>
                </a:lnTo>
                <a:lnTo>
                  <a:pt x="146" y="179"/>
                </a:lnTo>
                <a:lnTo>
                  <a:pt x="148" y="179"/>
                </a:lnTo>
                <a:lnTo>
                  <a:pt x="150" y="179"/>
                </a:lnTo>
                <a:lnTo>
                  <a:pt x="153" y="179"/>
                </a:lnTo>
                <a:lnTo>
                  <a:pt x="155" y="181"/>
                </a:lnTo>
                <a:lnTo>
                  <a:pt x="157" y="183"/>
                </a:lnTo>
                <a:lnTo>
                  <a:pt x="159" y="183"/>
                </a:lnTo>
                <a:lnTo>
                  <a:pt x="161" y="184"/>
                </a:lnTo>
                <a:lnTo>
                  <a:pt x="165" y="184"/>
                </a:lnTo>
                <a:lnTo>
                  <a:pt x="167" y="184"/>
                </a:lnTo>
                <a:lnTo>
                  <a:pt x="169" y="184"/>
                </a:lnTo>
                <a:lnTo>
                  <a:pt x="173" y="183"/>
                </a:lnTo>
                <a:lnTo>
                  <a:pt x="175" y="184"/>
                </a:lnTo>
                <a:lnTo>
                  <a:pt x="178" y="186"/>
                </a:lnTo>
                <a:lnTo>
                  <a:pt x="180" y="188"/>
                </a:lnTo>
                <a:lnTo>
                  <a:pt x="182" y="190"/>
                </a:lnTo>
                <a:lnTo>
                  <a:pt x="186" y="188"/>
                </a:lnTo>
                <a:lnTo>
                  <a:pt x="188" y="188"/>
                </a:lnTo>
                <a:lnTo>
                  <a:pt x="190" y="190"/>
                </a:lnTo>
                <a:lnTo>
                  <a:pt x="194" y="188"/>
                </a:lnTo>
                <a:lnTo>
                  <a:pt x="196" y="188"/>
                </a:lnTo>
                <a:lnTo>
                  <a:pt x="199" y="190"/>
                </a:lnTo>
                <a:lnTo>
                  <a:pt x="203" y="190"/>
                </a:lnTo>
                <a:lnTo>
                  <a:pt x="205" y="192"/>
                </a:lnTo>
                <a:lnTo>
                  <a:pt x="209" y="192"/>
                </a:lnTo>
                <a:lnTo>
                  <a:pt x="213" y="192"/>
                </a:lnTo>
                <a:lnTo>
                  <a:pt x="217" y="192"/>
                </a:lnTo>
                <a:lnTo>
                  <a:pt x="221" y="192"/>
                </a:lnTo>
                <a:lnTo>
                  <a:pt x="223" y="192"/>
                </a:lnTo>
                <a:lnTo>
                  <a:pt x="224" y="192"/>
                </a:lnTo>
                <a:lnTo>
                  <a:pt x="224" y="194"/>
                </a:lnTo>
                <a:lnTo>
                  <a:pt x="228" y="196"/>
                </a:lnTo>
                <a:lnTo>
                  <a:pt x="230" y="196"/>
                </a:lnTo>
                <a:lnTo>
                  <a:pt x="234" y="196"/>
                </a:lnTo>
                <a:lnTo>
                  <a:pt x="236" y="196"/>
                </a:lnTo>
                <a:lnTo>
                  <a:pt x="238" y="198"/>
                </a:lnTo>
                <a:lnTo>
                  <a:pt x="240" y="196"/>
                </a:lnTo>
                <a:lnTo>
                  <a:pt x="242" y="196"/>
                </a:lnTo>
                <a:lnTo>
                  <a:pt x="244" y="196"/>
                </a:lnTo>
                <a:lnTo>
                  <a:pt x="247" y="196"/>
                </a:lnTo>
                <a:lnTo>
                  <a:pt x="249" y="196"/>
                </a:lnTo>
                <a:lnTo>
                  <a:pt x="255" y="194"/>
                </a:lnTo>
                <a:lnTo>
                  <a:pt x="265" y="194"/>
                </a:lnTo>
                <a:lnTo>
                  <a:pt x="267" y="194"/>
                </a:lnTo>
                <a:lnTo>
                  <a:pt x="274" y="194"/>
                </a:lnTo>
                <a:lnTo>
                  <a:pt x="276" y="194"/>
                </a:lnTo>
                <a:lnTo>
                  <a:pt x="280" y="192"/>
                </a:lnTo>
                <a:lnTo>
                  <a:pt x="284" y="192"/>
                </a:lnTo>
                <a:lnTo>
                  <a:pt x="288" y="192"/>
                </a:lnTo>
                <a:lnTo>
                  <a:pt x="292" y="192"/>
                </a:lnTo>
                <a:lnTo>
                  <a:pt x="297" y="192"/>
                </a:lnTo>
                <a:lnTo>
                  <a:pt x="301" y="190"/>
                </a:lnTo>
                <a:lnTo>
                  <a:pt x="305" y="190"/>
                </a:lnTo>
                <a:lnTo>
                  <a:pt x="307" y="190"/>
                </a:lnTo>
                <a:lnTo>
                  <a:pt x="309" y="190"/>
                </a:lnTo>
                <a:lnTo>
                  <a:pt x="311" y="190"/>
                </a:lnTo>
                <a:lnTo>
                  <a:pt x="315" y="188"/>
                </a:lnTo>
                <a:lnTo>
                  <a:pt x="319" y="186"/>
                </a:lnTo>
                <a:lnTo>
                  <a:pt x="319" y="184"/>
                </a:lnTo>
                <a:lnTo>
                  <a:pt x="317" y="184"/>
                </a:lnTo>
                <a:lnTo>
                  <a:pt x="320" y="184"/>
                </a:lnTo>
                <a:lnTo>
                  <a:pt x="322" y="183"/>
                </a:lnTo>
                <a:lnTo>
                  <a:pt x="324" y="183"/>
                </a:lnTo>
                <a:lnTo>
                  <a:pt x="326" y="183"/>
                </a:lnTo>
                <a:lnTo>
                  <a:pt x="328" y="181"/>
                </a:lnTo>
                <a:lnTo>
                  <a:pt x="332" y="181"/>
                </a:lnTo>
                <a:lnTo>
                  <a:pt x="334" y="181"/>
                </a:lnTo>
                <a:lnTo>
                  <a:pt x="336" y="181"/>
                </a:lnTo>
                <a:lnTo>
                  <a:pt x="336" y="179"/>
                </a:lnTo>
                <a:lnTo>
                  <a:pt x="338" y="177"/>
                </a:lnTo>
                <a:lnTo>
                  <a:pt x="340" y="175"/>
                </a:lnTo>
                <a:lnTo>
                  <a:pt x="342" y="177"/>
                </a:lnTo>
                <a:lnTo>
                  <a:pt x="345" y="177"/>
                </a:lnTo>
                <a:lnTo>
                  <a:pt x="347" y="175"/>
                </a:lnTo>
                <a:lnTo>
                  <a:pt x="349" y="175"/>
                </a:lnTo>
                <a:lnTo>
                  <a:pt x="349" y="173"/>
                </a:lnTo>
                <a:lnTo>
                  <a:pt x="349" y="171"/>
                </a:lnTo>
                <a:lnTo>
                  <a:pt x="347" y="171"/>
                </a:lnTo>
                <a:lnTo>
                  <a:pt x="349" y="169"/>
                </a:lnTo>
                <a:lnTo>
                  <a:pt x="347" y="167"/>
                </a:lnTo>
                <a:lnTo>
                  <a:pt x="347" y="165"/>
                </a:lnTo>
                <a:lnTo>
                  <a:pt x="351" y="163"/>
                </a:lnTo>
                <a:lnTo>
                  <a:pt x="351" y="161"/>
                </a:lnTo>
                <a:lnTo>
                  <a:pt x="359" y="156"/>
                </a:lnTo>
                <a:lnTo>
                  <a:pt x="357" y="150"/>
                </a:lnTo>
                <a:lnTo>
                  <a:pt x="357" y="146"/>
                </a:lnTo>
                <a:lnTo>
                  <a:pt x="361" y="144"/>
                </a:lnTo>
                <a:lnTo>
                  <a:pt x="359" y="142"/>
                </a:lnTo>
                <a:lnTo>
                  <a:pt x="357" y="140"/>
                </a:lnTo>
                <a:lnTo>
                  <a:pt x="357" y="138"/>
                </a:lnTo>
                <a:lnTo>
                  <a:pt x="357" y="136"/>
                </a:lnTo>
                <a:lnTo>
                  <a:pt x="359" y="134"/>
                </a:lnTo>
                <a:lnTo>
                  <a:pt x="359" y="133"/>
                </a:lnTo>
                <a:lnTo>
                  <a:pt x="361" y="131"/>
                </a:lnTo>
                <a:lnTo>
                  <a:pt x="363" y="129"/>
                </a:lnTo>
                <a:lnTo>
                  <a:pt x="363" y="127"/>
                </a:lnTo>
                <a:lnTo>
                  <a:pt x="363" y="125"/>
                </a:lnTo>
                <a:lnTo>
                  <a:pt x="365" y="123"/>
                </a:lnTo>
                <a:lnTo>
                  <a:pt x="367" y="123"/>
                </a:lnTo>
                <a:lnTo>
                  <a:pt x="365" y="121"/>
                </a:lnTo>
                <a:lnTo>
                  <a:pt x="367" y="119"/>
                </a:lnTo>
                <a:lnTo>
                  <a:pt x="367" y="117"/>
                </a:lnTo>
                <a:lnTo>
                  <a:pt x="365" y="117"/>
                </a:lnTo>
                <a:lnTo>
                  <a:pt x="363" y="117"/>
                </a:lnTo>
                <a:lnTo>
                  <a:pt x="361" y="117"/>
                </a:lnTo>
                <a:lnTo>
                  <a:pt x="361" y="115"/>
                </a:lnTo>
                <a:lnTo>
                  <a:pt x="357" y="115"/>
                </a:lnTo>
                <a:lnTo>
                  <a:pt x="357" y="113"/>
                </a:lnTo>
                <a:lnTo>
                  <a:pt x="357" y="111"/>
                </a:lnTo>
                <a:lnTo>
                  <a:pt x="357" y="110"/>
                </a:lnTo>
                <a:lnTo>
                  <a:pt x="357" y="108"/>
                </a:lnTo>
                <a:lnTo>
                  <a:pt x="355" y="106"/>
                </a:lnTo>
                <a:lnTo>
                  <a:pt x="353" y="104"/>
                </a:lnTo>
                <a:lnTo>
                  <a:pt x="351" y="104"/>
                </a:lnTo>
                <a:lnTo>
                  <a:pt x="349" y="104"/>
                </a:lnTo>
                <a:lnTo>
                  <a:pt x="347" y="104"/>
                </a:lnTo>
                <a:lnTo>
                  <a:pt x="345" y="106"/>
                </a:lnTo>
                <a:lnTo>
                  <a:pt x="343" y="106"/>
                </a:lnTo>
                <a:lnTo>
                  <a:pt x="343" y="104"/>
                </a:lnTo>
                <a:lnTo>
                  <a:pt x="342" y="102"/>
                </a:lnTo>
                <a:lnTo>
                  <a:pt x="338" y="100"/>
                </a:lnTo>
                <a:lnTo>
                  <a:pt x="338" y="98"/>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125110" y="2773027"/>
            <a:ext cx="2317780" cy="2431041"/>
          </a:xfrm>
          <a:custGeom>
            <a:avLst/>
            <a:gdLst>
              <a:gd name="T0" fmla="*/ 1008 w 1146"/>
              <a:gd name="T1" fmla="*/ 280 h 1202"/>
              <a:gd name="T2" fmla="*/ 1033 w 1146"/>
              <a:gd name="T3" fmla="*/ 297 h 1202"/>
              <a:gd name="T4" fmla="*/ 1066 w 1146"/>
              <a:gd name="T5" fmla="*/ 301 h 1202"/>
              <a:gd name="T6" fmla="*/ 1108 w 1146"/>
              <a:gd name="T7" fmla="*/ 309 h 1202"/>
              <a:gd name="T8" fmla="*/ 1139 w 1146"/>
              <a:gd name="T9" fmla="*/ 326 h 1202"/>
              <a:gd name="T10" fmla="*/ 1131 w 1146"/>
              <a:gd name="T11" fmla="*/ 359 h 1202"/>
              <a:gd name="T12" fmla="*/ 1091 w 1146"/>
              <a:gd name="T13" fmla="*/ 374 h 1202"/>
              <a:gd name="T14" fmla="*/ 1048 w 1146"/>
              <a:gd name="T15" fmla="*/ 384 h 1202"/>
              <a:gd name="T16" fmla="*/ 1010 w 1146"/>
              <a:gd name="T17" fmla="*/ 405 h 1202"/>
              <a:gd name="T18" fmla="*/ 981 w 1146"/>
              <a:gd name="T19" fmla="*/ 438 h 1202"/>
              <a:gd name="T20" fmla="*/ 999 w 1146"/>
              <a:gd name="T21" fmla="*/ 468 h 1202"/>
              <a:gd name="T22" fmla="*/ 1006 w 1146"/>
              <a:gd name="T23" fmla="*/ 488 h 1202"/>
              <a:gd name="T24" fmla="*/ 987 w 1146"/>
              <a:gd name="T25" fmla="*/ 518 h 1202"/>
              <a:gd name="T26" fmla="*/ 991 w 1146"/>
              <a:gd name="T27" fmla="*/ 561 h 1202"/>
              <a:gd name="T28" fmla="*/ 1016 w 1146"/>
              <a:gd name="T29" fmla="*/ 564 h 1202"/>
              <a:gd name="T30" fmla="*/ 966 w 1146"/>
              <a:gd name="T31" fmla="*/ 587 h 1202"/>
              <a:gd name="T32" fmla="*/ 947 w 1146"/>
              <a:gd name="T33" fmla="*/ 609 h 1202"/>
              <a:gd name="T34" fmla="*/ 916 w 1146"/>
              <a:gd name="T35" fmla="*/ 643 h 1202"/>
              <a:gd name="T36" fmla="*/ 889 w 1146"/>
              <a:gd name="T37" fmla="*/ 670 h 1202"/>
              <a:gd name="T38" fmla="*/ 860 w 1146"/>
              <a:gd name="T39" fmla="*/ 695 h 1202"/>
              <a:gd name="T40" fmla="*/ 789 w 1146"/>
              <a:gd name="T41" fmla="*/ 770 h 1202"/>
              <a:gd name="T42" fmla="*/ 639 w 1146"/>
              <a:gd name="T43" fmla="*/ 968 h 1202"/>
              <a:gd name="T44" fmla="*/ 488 w 1146"/>
              <a:gd name="T45" fmla="*/ 1154 h 1202"/>
              <a:gd name="T46" fmla="*/ 240 w 1146"/>
              <a:gd name="T47" fmla="*/ 1146 h 1202"/>
              <a:gd name="T48" fmla="*/ 96 w 1146"/>
              <a:gd name="T49" fmla="*/ 1087 h 1202"/>
              <a:gd name="T50" fmla="*/ 50 w 1146"/>
              <a:gd name="T51" fmla="*/ 1054 h 1202"/>
              <a:gd name="T52" fmla="*/ 2 w 1146"/>
              <a:gd name="T53" fmla="*/ 1043 h 1202"/>
              <a:gd name="T54" fmla="*/ 35 w 1146"/>
              <a:gd name="T55" fmla="*/ 999 h 1202"/>
              <a:gd name="T56" fmla="*/ 56 w 1146"/>
              <a:gd name="T57" fmla="*/ 947 h 1202"/>
              <a:gd name="T58" fmla="*/ 71 w 1146"/>
              <a:gd name="T59" fmla="*/ 901 h 1202"/>
              <a:gd name="T60" fmla="*/ 50 w 1146"/>
              <a:gd name="T61" fmla="*/ 860 h 1202"/>
              <a:gd name="T62" fmla="*/ 83 w 1146"/>
              <a:gd name="T63" fmla="*/ 812 h 1202"/>
              <a:gd name="T64" fmla="*/ 117 w 1146"/>
              <a:gd name="T65" fmla="*/ 764 h 1202"/>
              <a:gd name="T66" fmla="*/ 127 w 1146"/>
              <a:gd name="T67" fmla="*/ 720 h 1202"/>
              <a:gd name="T68" fmla="*/ 125 w 1146"/>
              <a:gd name="T69" fmla="*/ 678 h 1202"/>
              <a:gd name="T70" fmla="*/ 150 w 1146"/>
              <a:gd name="T71" fmla="*/ 632 h 1202"/>
              <a:gd name="T72" fmla="*/ 171 w 1146"/>
              <a:gd name="T73" fmla="*/ 582 h 1202"/>
              <a:gd name="T74" fmla="*/ 200 w 1146"/>
              <a:gd name="T75" fmla="*/ 539 h 1202"/>
              <a:gd name="T76" fmla="*/ 246 w 1146"/>
              <a:gd name="T77" fmla="*/ 518 h 1202"/>
              <a:gd name="T78" fmla="*/ 282 w 1146"/>
              <a:gd name="T79" fmla="*/ 499 h 1202"/>
              <a:gd name="T80" fmla="*/ 292 w 1146"/>
              <a:gd name="T81" fmla="*/ 449 h 1202"/>
              <a:gd name="T82" fmla="*/ 328 w 1146"/>
              <a:gd name="T83" fmla="*/ 399 h 1202"/>
              <a:gd name="T84" fmla="*/ 351 w 1146"/>
              <a:gd name="T85" fmla="*/ 349 h 1202"/>
              <a:gd name="T86" fmla="*/ 384 w 1146"/>
              <a:gd name="T87" fmla="*/ 301 h 1202"/>
              <a:gd name="T88" fmla="*/ 355 w 1146"/>
              <a:gd name="T89" fmla="*/ 276 h 1202"/>
              <a:gd name="T90" fmla="*/ 342 w 1146"/>
              <a:gd name="T91" fmla="*/ 217 h 1202"/>
              <a:gd name="T92" fmla="*/ 399 w 1146"/>
              <a:gd name="T93" fmla="*/ 196 h 1202"/>
              <a:gd name="T94" fmla="*/ 403 w 1146"/>
              <a:gd name="T95" fmla="*/ 155 h 1202"/>
              <a:gd name="T96" fmla="*/ 449 w 1146"/>
              <a:gd name="T97" fmla="*/ 186 h 1202"/>
              <a:gd name="T98" fmla="*/ 453 w 1146"/>
              <a:gd name="T99" fmla="*/ 130 h 1202"/>
              <a:gd name="T100" fmla="*/ 499 w 1146"/>
              <a:gd name="T101" fmla="*/ 90 h 1202"/>
              <a:gd name="T102" fmla="*/ 534 w 1146"/>
              <a:gd name="T103" fmla="*/ 50 h 1202"/>
              <a:gd name="T104" fmla="*/ 572 w 1146"/>
              <a:gd name="T105" fmla="*/ 13 h 1202"/>
              <a:gd name="T106" fmla="*/ 626 w 1146"/>
              <a:gd name="T107" fmla="*/ 23 h 1202"/>
              <a:gd name="T108" fmla="*/ 663 w 1146"/>
              <a:gd name="T109" fmla="*/ 40 h 1202"/>
              <a:gd name="T110" fmla="*/ 791 w 1146"/>
              <a:gd name="T111" fmla="*/ 86 h 1202"/>
              <a:gd name="T112" fmla="*/ 807 w 1146"/>
              <a:gd name="T113" fmla="*/ 29 h 1202"/>
              <a:gd name="T114" fmla="*/ 810 w 1146"/>
              <a:gd name="T115" fmla="*/ 102 h 1202"/>
              <a:gd name="T116" fmla="*/ 818 w 1146"/>
              <a:gd name="T117" fmla="*/ 157 h 1202"/>
              <a:gd name="T118" fmla="*/ 868 w 1146"/>
              <a:gd name="T119" fmla="*/ 192 h 1202"/>
              <a:gd name="T120" fmla="*/ 920 w 1146"/>
              <a:gd name="T121" fmla="*/ 221 h 1202"/>
              <a:gd name="T122" fmla="*/ 975 w 1146"/>
              <a:gd name="T123" fmla="*/ 242 h 1202"/>
              <a:gd name="T124" fmla="*/ 1004 w 1146"/>
              <a:gd name="T125" fmla="*/ 236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6" h="1202">
                <a:moveTo>
                  <a:pt x="1010" y="248"/>
                </a:moveTo>
                <a:lnTo>
                  <a:pt x="1010" y="249"/>
                </a:lnTo>
                <a:lnTo>
                  <a:pt x="1008" y="249"/>
                </a:lnTo>
                <a:lnTo>
                  <a:pt x="1010" y="249"/>
                </a:lnTo>
                <a:lnTo>
                  <a:pt x="1010" y="251"/>
                </a:lnTo>
                <a:lnTo>
                  <a:pt x="1010" y="253"/>
                </a:lnTo>
                <a:lnTo>
                  <a:pt x="1010" y="255"/>
                </a:lnTo>
                <a:lnTo>
                  <a:pt x="1008" y="255"/>
                </a:lnTo>
                <a:lnTo>
                  <a:pt x="1008" y="257"/>
                </a:lnTo>
                <a:lnTo>
                  <a:pt x="1010" y="257"/>
                </a:lnTo>
                <a:lnTo>
                  <a:pt x="1010" y="259"/>
                </a:lnTo>
                <a:lnTo>
                  <a:pt x="1012" y="259"/>
                </a:lnTo>
                <a:lnTo>
                  <a:pt x="1014" y="261"/>
                </a:lnTo>
                <a:lnTo>
                  <a:pt x="1016" y="261"/>
                </a:lnTo>
                <a:lnTo>
                  <a:pt x="1016" y="263"/>
                </a:lnTo>
                <a:lnTo>
                  <a:pt x="1016" y="265"/>
                </a:lnTo>
                <a:lnTo>
                  <a:pt x="1014" y="265"/>
                </a:lnTo>
                <a:lnTo>
                  <a:pt x="1012" y="265"/>
                </a:lnTo>
                <a:lnTo>
                  <a:pt x="1012" y="267"/>
                </a:lnTo>
                <a:lnTo>
                  <a:pt x="1010" y="267"/>
                </a:lnTo>
                <a:lnTo>
                  <a:pt x="1008" y="267"/>
                </a:lnTo>
                <a:lnTo>
                  <a:pt x="1008" y="269"/>
                </a:lnTo>
                <a:lnTo>
                  <a:pt x="1010" y="269"/>
                </a:lnTo>
                <a:lnTo>
                  <a:pt x="1008" y="269"/>
                </a:lnTo>
                <a:lnTo>
                  <a:pt x="1008" y="271"/>
                </a:lnTo>
                <a:lnTo>
                  <a:pt x="1006" y="271"/>
                </a:lnTo>
                <a:lnTo>
                  <a:pt x="1006" y="272"/>
                </a:lnTo>
                <a:lnTo>
                  <a:pt x="1006" y="274"/>
                </a:lnTo>
                <a:lnTo>
                  <a:pt x="1008" y="274"/>
                </a:lnTo>
                <a:lnTo>
                  <a:pt x="1010" y="274"/>
                </a:lnTo>
                <a:lnTo>
                  <a:pt x="1010" y="276"/>
                </a:lnTo>
                <a:lnTo>
                  <a:pt x="1008" y="276"/>
                </a:lnTo>
                <a:lnTo>
                  <a:pt x="1008" y="278"/>
                </a:lnTo>
                <a:lnTo>
                  <a:pt x="1008" y="280"/>
                </a:lnTo>
                <a:lnTo>
                  <a:pt x="1008" y="282"/>
                </a:lnTo>
                <a:lnTo>
                  <a:pt x="1008" y="280"/>
                </a:lnTo>
                <a:lnTo>
                  <a:pt x="1008" y="282"/>
                </a:lnTo>
                <a:lnTo>
                  <a:pt x="1008" y="280"/>
                </a:lnTo>
                <a:lnTo>
                  <a:pt x="1010" y="280"/>
                </a:lnTo>
                <a:lnTo>
                  <a:pt x="1012" y="280"/>
                </a:lnTo>
                <a:lnTo>
                  <a:pt x="1012" y="282"/>
                </a:lnTo>
                <a:lnTo>
                  <a:pt x="1012" y="284"/>
                </a:lnTo>
                <a:lnTo>
                  <a:pt x="1012" y="282"/>
                </a:lnTo>
                <a:lnTo>
                  <a:pt x="1010" y="282"/>
                </a:lnTo>
                <a:lnTo>
                  <a:pt x="1010" y="284"/>
                </a:lnTo>
                <a:lnTo>
                  <a:pt x="1012" y="286"/>
                </a:lnTo>
                <a:lnTo>
                  <a:pt x="1014" y="286"/>
                </a:lnTo>
                <a:lnTo>
                  <a:pt x="1016" y="286"/>
                </a:lnTo>
                <a:lnTo>
                  <a:pt x="1016" y="288"/>
                </a:lnTo>
                <a:lnTo>
                  <a:pt x="1016" y="290"/>
                </a:lnTo>
                <a:lnTo>
                  <a:pt x="1014" y="290"/>
                </a:lnTo>
                <a:lnTo>
                  <a:pt x="1014" y="292"/>
                </a:lnTo>
                <a:lnTo>
                  <a:pt x="1014" y="294"/>
                </a:lnTo>
                <a:lnTo>
                  <a:pt x="1014" y="296"/>
                </a:lnTo>
                <a:lnTo>
                  <a:pt x="1016" y="296"/>
                </a:lnTo>
                <a:lnTo>
                  <a:pt x="1018" y="296"/>
                </a:lnTo>
                <a:lnTo>
                  <a:pt x="1016" y="296"/>
                </a:lnTo>
                <a:lnTo>
                  <a:pt x="1018" y="296"/>
                </a:lnTo>
                <a:lnTo>
                  <a:pt x="1018" y="294"/>
                </a:lnTo>
                <a:lnTo>
                  <a:pt x="1018" y="296"/>
                </a:lnTo>
                <a:lnTo>
                  <a:pt x="1018" y="294"/>
                </a:lnTo>
                <a:lnTo>
                  <a:pt x="1020" y="294"/>
                </a:lnTo>
                <a:lnTo>
                  <a:pt x="1020" y="296"/>
                </a:lnTo>
                <a:lnTo>
                  <a:pt x="1020" y="297"/>
                </a:lnTo>
                <a:lnTo>
                  <a:pt x="1022" y="297"/>
                </a:lnTo>
                <a:lnTo>
                  <a:pt x="1023" y="297"/>
                </a:lnTo>
                <a:lnTo>
                  <a:pt x="1025" y="297"/>
                </a:lnTo>
                <a:lnTo>
                  <a:pt x="1027" y="297"/>
                </a:lnTo>
                <a:lnTo>
                  <a:pt x="1027" y="296"/>
                </a:lnTo>
                <a:lnTo>
                  <a:pt x="1029" y="296"/>
                </a:lnTo>
                <a:lnTo>
                  <a:pt x="1029" y="297"/>
                </a:lnTo>
                <a:lnTo>
                  <a:pt x="1029" y="296"/>
                </a:lnTo>
                <a:lnTo>
                  <a:pt x="1031" y="297"/>
                </a:lnTo>
                <a:lnTo>
                  <a:pt x="1031" y="296"/>
                </a:lnTo>
                <a:lnTo>
                  <a:pt x="1031" y="297"/>
                </a:lnTo>
                <a:lnTo>
                  <a:pt x="1033" y="297"/>
                </a:lnTo>
                <a:lnTo>
                  <a:pt x="1035" y="297"/>
                </a:lnTo>
                <a:lnTo>
                  <a:pt x="1037" y="297"/>
                </a:lnTo>
                <a:lnTo>
                  <a:pt x="1037" y="296"/>
                </a:lnTo>
                <a:lnTo>
                  <a:pt x="1039" y="297"/>
                </a:lnTo>
                <a:lnTo>
                  <a:pt x="1039" y="296"/>
                </a:lnTo>
                <a:lnTo>
                  <a:pt x="1039" y="294"/>
                </a:lnTo>
                <a:lnTo>
                  <a:pt x="1041" y="294"/>
                </a:lnTo>
                <a:lnTo>
                  <a:pt x="1043" y="294"/>
                </a:lnTo>
                <a:lnTo>
                  <a:pt x="1045" y="294"/>
                </a:lnTo>
                <a:lnTo>
                  <a:pt x="1045" y="296"/>
                </a:lnTo>
                <a:lnTo>
                  <a:pt x="1045" y="294"/>
                </a:lnTo>
                <a:lnTo>
                  <a:pt x="1045" y="296"/>
                </a:lnTo>
                <a:lnTo>
                  <a:pt x="1047" y="296"/>
                </a:lnTo>
                <a:lnTo>
                  <a:pt x="1047" y="294"/>
                </a:lnTo>
                <a:lnTo>
                  <a:pt x="1047" y="296"/>
                </a:lnTo>
                <a:lnTo>
                  <a:pt x="1047" y="294"/>
                </a:lnTo>
                <a:lnTo>
                  <a:pt x="1048" y="294"/>
                </a:lnTo>
                <a:lnTo>
                  <a:pt x="1048" y="296"/>
                </a:lnTo>
                <a:lnTo>
                  <a:pt x="1050" y="294"/>
                </a:lnTo>
                <a:lnTo>
                  <a:pt x="1052" y="296"/>
                </a:lnTo>
                <a:lnTo>
                  <a:pt x="1050" y="297"/>
                </a:lnTo>
                <a:lnTo>
                  <a:pt x="1052" y="297"/>
                </a:lnTo>
                <a:lnTo>
                  <a:pt x="1054" y="299"/>
                </a:lnTo>
                <a:lnTo>
                  <a:pt x="1056" y="299"/>
                </a:lnTo>
                <a:lnTo>
                  <a:pt x="1056" y="297"/>
                </a:lnTo>
                <a:lnTo>
                  <a:pt x="1056" y="299"/>
                </a:lnTo>
                <a:lnTo>
                  <a:pt x="1058" y="299"/>
                </a:lnTo>
                <a:lnTo>
                  <a:pt x="1060" y="299"/>
                </a:lnTo>
                <a:lnTo>
                  <a:pt x="1062" y="299"/>
                </a:lnTo>
                <a:lnTo>
                  <a:pt x="1062" y="297"/>
                </a:lnTo>
                <a:lnTo>
                  <a:pt x="1062" y="299"/>
                </a:lnTo>
                <a:lnTo>
                  <a:pt x="1062" y="297"/>
                </a:lnTo>
                <a:lnTo>
                  <a:pt x="1062" y="299"/>
                </a:lnTo>
                <a:lnTo>
                  <a:pt x="1064" y="299"/>
                </a:lnTo>
                <a:lnTo>
                  <a:pt x="1064" y="301"/>
                </a:lnTo>
                <a:lnTo>
                  <a:pt x="1064" y="303"/>
                </a:lnTo>
                <a:lnTo>
                  <a:pt x="1066" y="303"/>
                </a:lnTo>
                <a:lnTo>
                  <a:pt x="1066" y="301"/>
                </a:lnTo>
                <a:lnTo>
                  <a:pt x="1068" y="301"/>
                </a:lnTo>
                <a:lnTo>
                  <a:pt x="1070" y="301"/>
                </a:lnTo>
                <a:lnTo>
                  <a:pt x="1071" y="301"/>
                </a:lnTo>
                <a:lnTo>
                  <a:pt x="1073" y="301"/>
                </a:lnTo>
                <a:lnTo>
                  <a:pt x="1075" y="301"/>
                </a:lnTo>
                <a:lnTo>
                  <a:pt x="1075" y="299"/>
                </a:lnTo>
                <a:lnTo>
                  <a:pt x="1077" y="299"/>
                </a:lnTo>
                <a:lnTo>
                  <a:pt x="1077" y="297"/>
                </a:lnTo>
                <a:lnTo>
                  <a:pt x="1077" y="296"/>
                </a:lnTo>
                <a:lnTo>
                  <a:pt x="1079" y="294"/>
                </a:lnTo>
                <a:lnTo>
                  <a:pt x="1081" y="296"/>
                </a:lnTo>
                <a:lnTo>
                  <a:pt x="1083" y="296"/>
                </a:lnTo>
                <a:lnTo>
                  <a:pt x="1085" y="296"/>
                </a:lnTo>
                <a:lnTo>
                  <a:pt x="1085" y="297"/>
                </a:lnTo>
                <a:lnTo>
                  <a:pt x="1087" y="297"/>
                </a:lnTo>
                <a:lnTo>
                  <a:pt x="1089" y="297"/>
                </a:lnTo>
                <a:lnTo>
                  <a:pt x="1091" y="297"/>
                </a:lnTo>
                <a:lnTo>
                  <a:pt x="1091" y="299"/>
                </a:lnTo>
                <a:lnTo>
                  <a:pt x="1093" y="299"/>
                </a:lnTo>
                <a:lnTo>
                  <a:pt x="1093" y="297"/>
                </a:lnTo>
                <a:lnTo>
                  <a:pt x="1095" y="297"/>
                </a:lnTo>
                <a:lnTo>
                  <a:pt x="1095" y="299"/>
                </a:lnTo>
                <a:lnTo>
                  <a:pt x="1095" y="301"/>
                </a:lnTo>
                <a:lnTo>
                  <a:pt x="1096" y="301"/>
                </a:lnTo>
                <a:lnTo>
                  <a:pt x="1096" y="303"/>
                </a:lnTo>
                <a:lnTo>
                  <a:pt x="1098" y="305"/>
                </a:lnTo>
                <a:lnTo>
                  <a:pt x="1098" y="307"/>
                </a:lnTo>
                <a:lnTo>
                  <a:pt x="1100" y="307"/>
                </a:lnTo>
                <a:lnTo>
                  <a:pt x="1098" y="307"/>
                </a:lnTo>
                <a:lnTo>
                  <a:pt x="1098" y="309"/>
                </a:lnTo>
                <a:lnTo>
                  <a:pt x="1098" y="311"/>
                </a:lnTo>
                <a:lnTo>
                  <a:pt x="1100" y="311"/>
                </a:lnTo>
                <a:lnTo>
                  <a:pt x="1100" y="309"/>
                </a:lnTo>
                <a:lnTo>
                  <a:pt x="1102" y="309"/>
                </a:lnTo>
                <a:lnTo>
                  <a:pt x="1104" y="309"/>
                </a:lnTo>
                <a:lnTo>
                  <a:pt x="1106" y="309"/>
                </a:lnTo>
                <a:lnTo>
                  <a:pt x="1106" y="307"/>
                </a:lnTo>
                <a:lnTo>
                  <a:pt x="1108" y="309"/>
                </a:lnTo>
                <a:lnTo>
                  <a:pt x="1108" y="307"/>
                </a:lnTo>
                <a:lnTo>
                  <a:pt x="1110" y="307"/>
                </a:lnTo>
                <a:lnTo>
                  <a:pt x="1112" y="309"/>
                </a:lnTo>
                <a:lnTo>
                  <a:pt x="1112" y="307"/>
                </a:lnTo>
                <a:lnTo>
                  <a:pt x="1112" y="309"/>
                </a:lnTo>
                <a:lnTo>
                  <a:pt x="1110" y="309"/>
                </a:lnTo>
                <a:lnTo>
                  <a:pt x="1110" y="311"/>
                </a:lnTo>
                <a:lnTo>
                  <a:pt x="1110" y="313"/>
                </a:lnTo>
                <a:lnTo>
                  <a:pt x="1112" y="313"/>
                </a:lnTo>
                <a:lnTo>
                  <a:pt x="1114" y="313"/>
                </a:lnTo>
                <a:lnTo>
                  <a:pt x="1114" y="311"/>
                </a:lnTo>
                <a:lnTo>
                  <a:pt x="1116" y="313"/>
                </a:lnTo>
                <a:lnTo>
                  <a:pt x="1118" y="313"/>
                </a:lnTo>
                <a:lnTo>
                  <a:pt x="1116" y="313"/>
                </a:lnTo>
                <a:lnTo>
                  <a:pt x="1118" y="313"/>
                </a:lnTo>
                <a:lnTo>
                  <a:pt x="1118" y="315"/>
                </a:lnTo>
                <a:lnTo>
                  <a:pt x="1119" y="315"/>
                </a:lnTo>
                <a:lnTo>
                  <a:pt x="1121" y="315"/>
                </a:lnTo>
                <a:lnTo>
                  <a:pt x="1121" y="313"/>
                </a:lnTo>
                <a:lnTo>
                  <a:pt x="1121" y="315"/>
                </a:lnTo>
                <a:lnTo>
                  <a:pt x="1123" y="315"/>
                </a:lnTo>
                <a:lnTo>
                  <a:pt x="1123" y="317"/>
                </a:lnTo>
                <a:lnTo>
                  <a:pt x="1121" y="317"/>
                </a:lnTo>
                <a:lnTo>
                  <a:pt x="1123" y="317"/>
                </a:lnTo>
                <a:lnTo>
                  <a:pt x="1125" y="317"/>
                </a:lnTo>
                <a:lnTo>
                  <a:pt x="1127" y="317"/>
                </a:lnTo>
                <a:lnTo>
                  <a:pt x="1129" y="319"/>
                </a:lnTo>
                <a:lnTo>
                  <a:pt x="1129" y="321"/>
                </a:lnTo>
                <a:lnTo>
                  <a:pt x="1131" y="321"/>
                </a:lnTo>
                <a:lnTo>
                  <a:pt x="1131" y="322"/>
                </a:lnTo>
                <a:lnTo>
                  <a:pt x="1133" y="322"/>
                </a:lnTo>
                <a:lnTo>
                  <a:pt x="1135" y="322"/>
                </a:lnTo>
                <a:lnTo>
                  <a:pt x="1135" y="324"/>
                </a:lnTo>
                <a:lnTo>
                  <a:pt x="1137" y="324"/>
                </a:lnTo>
                <a:lnTo>
                  <a:pt x="1135" y="324"/>
                </a:lnTo>
                <a:lnTo>
                  <a:pt x="1137" y="324"/>
                </a:lnTo>
                <a:lnTo>
                  <a:pt x="1137" y="326"/>
                </a:lnTo>
                <a:lnTo>
                  <a:pt x="1139" y="326"/>
                </a:lnTo>
                <a:lnTo>
                  <a:pt x="1139" y="328"/>
                </a:lnTo>
                <a:lnTo>
                  <a:pt x="1137" y="328"/>
                </a:lnTo>
                <a:lnTo>
                  <a:pt x="1137" y="330"/>
                </a:lnTo>
                <a:lnTo>
                  <a:pt x="1135" y="330"/>
                </a:lnTo>
                <a:lnTo>
                  <a:pt x="1135" y="332"/>
                </a:lnTo>
                <a:lnTo>
                  <a:pt x="1137" y="332"/>
                </a:lnTo>
                <a:lnTo>
                  <a:pt x="1139" y="332"/>
                </a:lnTo>
                <a:lnTo>
                  <a:pt x="1141" y="332"/>
                </a:lnTo>
                <a:lnTo>
                  <a:pt x="1141" y="334"/>
                </a:lnTo>
                <a:lnTo>
                  <a:pt x="1139" y="334"/>
                </a:lnTo>
                <a:lnTo>
                  <a:pt x="1139" y="336"/>
                </a:lnTo>
                <a:lnTo>
                  <a:pt x="1141" y="336"/>
                </a:lnTo>
                <a:lnTo>
                  <a:pt x="1143" y="336"/>
                </a:lnTo>
                <a:lnTo>
                  <a:pt x="1144" y="334"/>
                </a:lnTo>
                <a:lnTo>
                  <a:pt x="1144" y="336"/>
                </a:lnTo>
                <a:lnTo>
                  <a:pt x="1146" y="336"/>
                </a:lnTo>
                <a:lnTo>
                  <a:pt x="1146" y="338"/>
                </a:lnTo>
                <a:lnTo>
                  <a:pt x="1144" y="338"/>
                </a:lnTo>
                <a:lnTo>
                  <a:pt x="1144" y="340"/>
                </a:lnTo>
                <a:lnTo>
                  <a:pt x="1144" y="342"/>
                </a:lnTo>
                <a:lnTo>
                  <a:pt x="1144" y="344"/>
                </a:lnTo>
                <a:lnTo>
                  <a:pt x="1144" y="345"/>
                </a:lnTo>
                <a:lnTo>
                  <a:pt x="1143" y="345"/>
                </a:lnTo>
                <a:lnTo>
                  <a:pt x="1143" y="347"/>
                </a:lnTo>
                <a:lnTo>
                  <a:pt x="1141" y="347"/>
                </a:lnTo>
                <a:lnTo>
                  <a:pt x="1139" y="347"/>
                </a:lnTo>
                <a:lnTo>
                  <a:pt x="1139" y="345"/>
                </a:lnTo>
                <a:lnTo>
                  <a:pt x="1137" y="345"/>
                </a:lnTo>
                <a:lnTo>
                  <a:pt x="1137" y="347"/>
                </a:lnTo>
                <a:lnTo>
                  <a:pt x="1135" y="347"/>
                </a:lnTo>
                <a:lnTo>
                  <a:pt x="1135" y="349"/>
                </a:lnTo>
                <a:lnTo>
                  <a:pt x="1133" y="349"/>
                </a:lnTo>
                <a:lnTo>
                  <a:pt x="1133" y="351"/>
                </a:lnTo>
                <a:lnTo>
                  <a:pt x="1135" y="353"/>
                </a:lnTo>
                <a:lnTo>
                  <a:pt x="1135" y="355"/>
                </a:lnTo>
                <a:lnTo>
                  <a:pt x="1133" y="355"/>
                </a:lnTo>
                <a:lnTo>
                  <a:pt x="1131" y="357"/>
                </a:lnTo>
                <a:lnTo>
                  <a:pt x="1131" y="359"/>
                </a:lnTo>
                <a:lnTo>
                  <a:pt x="1129" y="359"/>
                </a:lnTo>
                <a:lnTo>
                  <a:pt x="1127" y="361"/>
                </a:lnTo>
                <a:lnTo>
                  <a:pt x="1127" y="363"/>
                </a:lnTo>
                <a:lnTo>
                  <a:pt x="1127" y="365"/>
                </a:lnTo>
                <a:lnTo>
                  <a:pt x="1127" y="367"/>
                </a:lnTo>
                <a:lnTo>
                  <a:pt x="1125" y="367"/>
                </a:lnTo>
                <a:lnTo>
                  <a:pt x="1125" y="369"/>
                </a:lnTo>
                <a:lnTo>
                  <a:pt x="1123" y="369"/>
                </a:lnTo>
                <a:lnTo>
                  <a:pt x="1121" y="369"/>
                </a:lnTo>
                <a:lnTo>
                  <a:pt x="1119" y="370"/>
                </a:lnTo>
                <a:lnTo>
                  <a:pt x="1118" y="370"/>
                </a:lnTo>
                <a:lnTo>
                  <a:pt x="1118" y="369"/>
                </a:lnTo>
                <a:lnTo>
                  <a:pt x="1119" y="369"/>
                </a:lnTo>
                <a:lnTo>
                  <a:pt x="1118" y="369"/>
                </a:lnTo>
                <a:lnTo>
                  <a:pt x="1116" y="369"/>
                </a:lnTo>
                <a:lnTo>
                  <a:pt x="1116" y="367"/>
                </a:lnTo>
                <a:lnTo>
                  <a:pt x="1116" y="365"/>
                </a:lnTo>
                <a:lnTo>
                  <a:pt x="1114" y="365"/>
                </a:lnTo>
                <a:lnTo>
                  <a:pt x="1112" y="365"/>
                </a:lnTo>
                <a:lnTo>
                  <a:pt x="1114" y="367"/>
                </a:lnTo>
                <a:lnTo>
                  <a:pt x="1114" y="369"/>
                </a:lnTo>
                <a:lnTo>
                  <a:pt x="1114" y="370"/>
                </a:lnTo>
                <a:lnTo>
                  <a:pt x="1112" y="369"/>
                </a:lnTo>
                <a:lnTo>
                  <a:pt x="1112" y="370"/>
                </a:lnTo>
                <a:lnTo>
                  <a:pt x="1112" y="372"/>
                </a:lnTo>
                <a:lnTo>
                  <a:pt x="1110" y="372"/>
                </a:lnTo>
                <a:lnTo>
                  <a:pt x="1108" y="374"/>
                </a:lnTo>
                <a:lnTo>
                  <a:pt x="1106" y="374"/>
                </a:lnTo>
                <a:lnTo>
                  <a:pt x="1104" y="372"/>
                </a:lnTo>
                <a:lnTo>
                  <a:pt x="1102" y="372"/>
                </a:lnTo>
                <a:lnTo>
                  <a:pt x="1100" y="372"/>
                </a:lnTo>
                <a:lnTo>
                  <a:pt x="1098" y="372"/>
                </a:lnTo>
                <a:lnTo>
                  <a:pt x="1096" y="374"/>
                </a:lnTo>
                <a:lnTo>
                  <a:pt x="1095" y="374"/>
                </a:lnTo>
                <a:lnTo>
                  <a:pt x="1095" y="376"/>
                </a:lnTo>
                <a:lnTo>
                  <a:pt x="1093" y="376"/>
                </a:lnTo>
                <a:lnTo>
                  <a:pt x="1093" y="374"/>
                </a:lnTo>
                <a:lnTo>
                  <a:pt x="1091" y="374"/>
                </a:lnTo>
                <a:lnTo>
                  <a:pt x="1091" y="376"/>
                </a:lnTo>
                <a:lnTo>
                  <a:pt x="1089" y="376"/>
                </a:lnTo>
                <a:lnTo>
                  <a:pt x="1087" y="376"/>
                </a:lnTo>
                <a:lnTo>
                  <a:pt x="1087" y="378"/>
                </a:lnTo>
                <a:lnTo>
                  <a:pt x="1085" y="378"/>
                </a:lnTo>
                <a:lnTo>
                  <a:pt x="1083" y="378"/>
                </a:lnTo>
                <a:lnTo>
                  <a:pt x="1085" y="378"/>
                </a:lnTo>
                <a:lnTo>
                  <a:pt x="1083" y="378"/>
                </a:lnTo>
                <a:lnTo>
                  <a:pt x="1083" y="380"/>
                </a:lnTo>
                <a:lnTo>
                  <a:pt x="1081" y="380"/>
                </a:lnTo>
                <a:lnTo>
                  <a:pt x="1081" y="378"/>
                </a:lnTo>
                <a:lnTo>
                  <a:pt x="1079" y="378"/>
                </a:lnTo>
                <a:lnTo>
                  <a:pt x="1077" y="378"/>
                </a:lnTo>
                <a:lnTo>
                  <a:pt x="1077" y="380"/>
                </a:lnTo>
                <a:lnTo>
                  <a:pt x="1077" y="382"/>
                </a:lnTo>
                <a:lnTo>
                  <a:pt x="1075" y="380"/>
                </a:lnTo>
                <a:lnTo>
                  <a:pt x="1073" y="380"/>
                </a:lnTo>
                <a:lnTo>
                  <a:pt x="1073" y="378"/>
                </a:lnTo>
                <a:lnTo>
                  <a:pt x="1071" y="378"/>
                </a:lnTo>
                <a:lnTo>
                  <a:pt x="1070" y="380"/>
                </a:lnTo>
                <a:lnTo>
                  <a:pt x="1070" y="378"/>
                </a:lnTo>
                <a:lnTo>
                  <a:pt x="1068" y="378"/>
                </a:lnTo>
                <a:lnTo>
                  <a:pt x="1066" y="376"/>
                </a:lnTo>
                <a:lnTo>
                  <a:pt x="1064" y="376"/>
                </a:lnTo>
                <a:lnTo>
                  <a:pt x="1062" y="376"/>
                </a:lnTo>
                <a:lnTo>
                  <a:pt x="1060" y="376"/>
                </a:lnTo>
                <a:lnTo>
                  <a:pt x="1060" y="374"/>
                </a:lnTo>
                <a:lnTo>
                  <a:pt x="1060" y="376"/>
                </a:lnTo>
                <a:lnTo>
                  <a:pt x="1058" y="376"/>
                </a:lnTo>
                <a:lnTo>
                  <a:pt x="1058" y="378"/>
                </a:lnTo>
                <a:lnTo>
                  <a:pt x="1056" y="378"/>
                </a:lnTo>
                <a:lnTo>
                  <a:pt x="1054" y="378"/>
                </a:lnTo>
                <a:lnTo>
                  <a:pt x="1052" y="378"/>
                </a:lnTo>
                <a:lnTo>
                  <a:pt x="1050" y="378"/>
                </a:lnTo>
                <a:lnTo>
                  <a:pt x="1050" y="380"/>
                </a:lnTo>
                <a:lnTo>
                  <a:pt x="1050" y="382"/>
                </a:lnTo>
                <a:lnTo>
                  <a:pt x="1052" y="382"/>
                </a:lnTo>
                <a:lnTo>
                  <a:pt x="1048" y="384"/>
                </a:lnTo>
                <a:lnTo>
                  <a:pt x="1047" y="384"/>
                </a:lnTo>
                <a:lnTo>
                  <a:pt x="1045" y="384"/>
                </a:lnTo>
                <a:lnTo>
                  <a:pt x="1047" y="386"/>
                </a:lnTo>
                <a:lnTo>
                  <a:pt x="1045" y="386"/>
                </a:lnTo>
                <a:lnTo>
                  <a:pt x="1043" y="386"/>
                </a:lnTo>
                <a:lnTo>
                  <a:pt x="1043" y="388"/>
                </a:lnTo>
                <a:lnTo>
                  <a:pt x="1043" y="390"/>
                </a:lnTo>
                <a:lnTo>
                  <a:pt x="1043" y="392"/>
                </a:lnTo>
                <a:lnTo>
                  <a:pt x="1041" y="392"/>
                </a:lnTo>
                <a:lnTo>
                  <a:pt x="1041" y="393"/>
                </a:lnTo>
                <a:lnTo>
                  <a:pt x="1041" y="395"/>
                </a:lnTo>
                <a:lnTo>
                  <a:pt x="1039" y="395"/>
                </a:lnTo>
                <a:lnTo>
                  <a:pt x="1037" y="395"/>
                </a:lnTo>
                <a:lnTo>
                  <a:pt x="1035" y="395"/>
                </a:lnTo>
                <a:lnTo>
                  <a:pt x="1033" y="395"/>
                </a:lnTo>
                <a:lnTo>
                  <a:pt x="1031" y="397"/>
                </a:lnTo>
                <a:lnTo>
                  <a:pt x="1029" y="397"/>
                </a:lnTo>
                <a:lnTo>
                  <a:pt x="1027" y="395"/>
                </a:lnTo>
                <a:lnTo>
                  <a:pt x="1027" y="397"/>
                </a:lnTo>
                <a:lnTo>
                  <a:pt x="1027" y="399"/>
                </a:lnTo>
                <a:lnTo>
                  <a:pt x="1025" y="399"/>
                </a:lnTo>
                <a:lnTo>
                  <a:pt x="1023" y="397"/>
                </a:lnTo>
                <a:lnTo>
                  <a:pt x="1023" y="399"/>
                </a:lnTo>
                <a:lnTo>
                  <a:pt x="1022" y="399"/>
                </a:lnTo>
                <a:lnTo>
                  <a:pt x="1020" y="399"/>
                </a:lnTo>
                <a:lnTo>
                  <a:pt x="1020" y="401"/>
                </a:lnTo>
                <a:lnTo>
                  <a:pt x="1022" y="403"/>
                </a:lnTo>
                <a:lnTo>
                  <a:pt x="1020" y="403"/>
                </a:lnTo>
                <a:lnTo>
                  <a:pt x="1018" y="403"/>
                </a:lnTo>
                <a:lnTo>
                  <a:pt x="1018" y="401"/>
                </a:lnTo>
                <a:lnTo>
                  <a:pt x="1016" y="401"/>
                </a:lnTo>
                <a:lnTo>
                  <a:pt x="1014" y="401"/>
                </a:lnTo>
                <a:lnTo>
                  <a:pt x="1014" y="403"/>
                </a:lnTo>
                <a:lnTo>
                  <a:pt x="1012" y="403"/>
                </a:lnTo>
                <a:lnTo>
                  <a:pt x="1010" y="403"/>
                </a:lnTo>
                <a:lnTo>
                  <a:pt x="1012" y="403"/>
                </a:lnTo>
                <a:lnTo>
                  <a:pt x="1010" y="403"/>
                </a:lnTo>
                <a:lnTo>
                  <a:pt x="1010" y="405"/>
                </a:lnTo>
                <a:lnTo>
                  <a:pt x="1010" y="403"/>
                </a:lnTo>
                <a:lnTo>
                  <a:pt x="1010" y="405"/>
                </a:lnTo>
                <a:lnTo>
                  <a:pt x="1010" y="407"/>
                </a:lnTo>
                <a:lnTo>
                  <a:pt x="1008" y="407"/>
                </a:lnTo>
                <a:lnTo>
                  <a:pt x="1006" y="407"/>
                </a:lnTo>
                <a:lnTo>
                  <a:pt x="1006" y="409"/>
                </a:lnTo>
                <a:lnTo>
                  <a:pt x="1004" y="409"/>
                </a:lnTo>
                <a:lnTo>
                  <a:pt x="1004" y="411"/>
                </a:lnTo>
                <a:lnTo>
                  <a:pt x="1002" y="409"/>
                </a:lnTo>
                <a:lnTo>
                  <a:pt x="1000" y="411"/>
                </a:lnTo>
                <a:lnTo>
                  <a:pt x="1000" y="413"/>
                </a:lnTo>
                <a:lnTo>
                  <a:pt x="999" y="413"/>
                </a:lnTo>
                <a:lnTo>
                  <a:pt x="997" y="413"/>
                </a:lnTo>
                <a:lnTo>
                  <a:pt x="997" y="415"/>
                </a:lnTo>
                <a:lnTo>
                  <a:pt x="997" y="417"/>
                </a:lnTo>
                <a:lnTo>
                  <a:pt x="995" y="417"/>
                </a:lnTo>
                <a:lnTo>
                  <a:pt x="993" y="418"/>
                </a:lnTo>
                <a:lnTo>
                  <a:pt x="993" y="420"/>
                </a:lnTo>
                <a:lnTo>
                  <a:pt x="993" y="422"/>
                </a:lnTo>
                <a:lnTo>
                  <a:pt x="993" y="424"/>
                </a:lnTo>
                <a:lnTo>
                  <a:pt x="991" y="424"/>
                </a:lnTo>
                <a:lnTo>
                  <a:pt x="989" y="424"/>
                </a:lnTo>
                <a:lnTo>
                  <a:pt x="989" y="426"/>
                </a:lnTo>
                <a:lnTo>
                  <a:pt x="991" y="426"/>
                </a:lnTo>
                <a:lnTo>
                  <a:pt x="991" y="428"/>
                </a:lnTo>
                <a:lnTo>
                  <a:pt x="989" y="428"/>
                </a:lnTo>
                <a:lnTo>
                  <a:pt x="989" y="430"/>
                </a:lnTo>
                <a:lnTo>
                  <a:pt x="991" y="430"/>
                </a:lnTo>
                <a:lnTo>
                  <a:pt x="991" y="432"/>
                </a:lnTo>
                <a:lnTo>
                  <a:pt x="991" y="434"/>
                </a:lnTo>
                <a:lnTo>
                  <a:pt x="989" y="434"/>
                </a:lnTo>
                <a:lnTo>
                  <a:pt x="989" y="436"/>
                </a:lnTo>
                <a:lnTo>
                  <a:pt x="987" y="436"/>
                </a:lnTo>
                <a:lnTo>
                  <a:pt x="985" y="436"/>
                </a:lnTo>
                <a:lnTo>
                  <a:pt x="983" y="436"/>
                </a:lnTo>
                <a:lnTo>
                  <a:pt x="981" y="438"/>
                </a:lnTo>
                <a:lnTo>
                  <a:pt x="981" y="436"/>
                </a:lnTo>
                <a:lnTo>
                  <a:pt x="981" y="438"/>
                </a:lnTo>
                <a:lnTo>
                  <a:pt x="979" y="438"/>
                </a:lnTo>
                <a:lnTo>
                  <a:pt x="979" y="440"/>
                </a:lnTo>
                <a:lnTo>
                  <a:pt x="977" y="440"/>
                </a:lnTo>
                <a:lnTo>
                  <a:pt x="977" y="442"/>
                </a:lnTo>
                <a:lnTo>
                  <a:pt x="979" y="443"/>
                </a:lnTo>
                <a:lnTo>
                  <a:pt x="979" y="445"/>
                </a:lnTo>
                <a:lnTo>
                  <a:pt x="981" y="445"/>
                </a:lnTo>
                <a:lnTo>
                  <a:pt x="981" y="447"/>
                </a:lnTo>
                <a:lnTo>
                  <a:pt x="983" y="447"/>
                </a:lnTo>
                <a:lnTo>
                  <a:pt x="985" y="447"/>
                </a:lnTo>
                <a:lnTo>
                  <a:pt x="985" y="449"/>
                </a:lnTo>
                <a:lnTo>
                  <a:pt x="987" y="449"/>
                </a:lnTo>
                <a:lnTo>
                  <a:pt x="985" y="449"/>
                </a:lnTo>
                <a:lnTo>
                  <a:pt x="985" y="451"/>
                </a:lnTo>
                <a:lnTo>
                  <a:pt x="987" y="451"/>
                </a:lnTo>
                <a:lnTo>
                  <a:pt x="987" y="453"/>
                </a:lnTo>
                <a:lnTo>
                  <a:pt x="987" y="455"/>
                </a:lnTo>
                <a:lnTo>
                  <a:pt x="989" y="455"/>
                </a:lnTo>
                <a:lnTo>
                  <a:pt x="989" y="457"/>
                </a:lnTo>
                <a:lnTo>
                  <a:pt x="989" y="459"/>
                </a:lnTo>
                <a:lnTo>
                  <a:pt x="989" y="461"/>
                </a:lnTo>
                <a:lnTo>
                  <a:pt x="991" y="461"/>
                </a:lnTo>
                <a:lnTo>
                  <a:pt x="989" y="461"/>
                </a:lnTo>
                <a:lnTo>
                  <a:pt x="991" y="461"/>
                </a:lnTo>
                <a:lnTo>
                  <a:pt x="991" y="463"/>
                </a:lnTo>
                <a:lnTo>
                  <a:pt x="993" y="463"/>
                </a:lnTo>
                <a:lnTo>
                  <a:pt x="995" y="463"/>
                </a:lnTo>
                <a:lnTo>
                  <a:pt x="995" y="465"/>
                </a:lnTo>
                <a:lnTo>
                  <a:pt x="993" y="465"/>
                </a:lnTo>
                <a:lnTo>
                  <a:pt x="995" y="465"/>
                </a:lnTo>
                <a:lnTo>
                  <a:pt x="995" y="466"/>
                </a:lnTo>
                <a:lnTo>
                  <a:pt x="997" y="466"/>
                </a:lnTo>
                <a:lnTo>
                  <a:pt x="995" y="466"/>
                </a:lnTo>
                <a:lnTo>
                  <a:pt x="997" y="466"/>
                </a:lnTo>
                <a:lnTo>
                  <a:pt x="995" y="466"/>
                </a:lnTo>
                <a:lnTo>
                  <a:pt x="997" y="466"/>
                </a:lnTo>
                <a:lnTo>
                  <a:pt x="997" y="468"/>
                </a:lnTo>
                <a:lnTo>
                  <a:pt x="999" y="468"/>
                </a:lnTo>
                <a:lnTo>
                  <a:pt x="1000" y="468"/>
                </a:lnTo>
                <a:lnTo>
                  <a:pt x="1000" y="470"/>
                </a:lnTo>
                <a:lnTo>
                  <a:pt x="1002" y="470"/>
                </a:lnTo>
                <a:lnTo>
                  <a:pt x="1000" y="470"/>
                </a:lnTo>
                <a:lnTo>
                  <a:pt x="1000" y="472"/>
                </a:lnTo>
                <a:lnTo>
                  <a:pt x="1002" y="472"/>
                </a:lnTo>
                <a:lnTo>
                  <a:pt x="1000" y="472"/>
                </a:lnTo>
                <a:lnTo>
                  <a:pt x="1000" y="474"/>
                </a:lnTo>
                <a:lnTo>
                  <a:pt x="1000" y="476"/>
                </a:lnTo>
                <a:lnTo>
                  <a:pt x="1000" y="478"/>
                </a:lnTo>
                <a:lnTo>
                  <a:pt x="999" y="478"/>
                </a:lnTo>
                <a:lnTo>
                  <a:pt x="997" y="478"/>
                </a:lnTo>
                <a:lnTo>
                  <a:pt x="995" y="478"/>
                </a:lnTo>
                <a:lnTo>
                  <a:pt x="995" y="480"/>
                </a:lnTo>
                <a:lnTo>
                  <a:pt x="995" y="482"/>
                </a:lnTo>
                <a:lnTo>
                  <a:pt x="997" y="482"/>
                </a:lnTo>
                <a:lnTo>
                  <a:pt x="995" y="482"/>
                </a:lnTo>
                <a:lnTo>
                  <a:pt x="995" y="484"/>
                </a:lnTo>
                <a:lnTo>
                  <a:pt x="995" y="482"/>
                </a:lnTo>
                <a:lnTo>
                  <a:pt x="995" y="484"/>
                </a:lnTo>
                <a:lnTo>
                  <a:pt x="997" y="484"/>
                </a:lnTo>
                <a:lnTo>
                  <a:pt x="997" y="482"/>
                </a:lnTo>
                <a:lnTo>
                  <a:pt x="999" y="482"/>
                </a:lnTo>
                <a:lnTo>
                  <a:pt x="999" y="484"/>
                </a:lnTo>
                <a:lnTo>
                  <a:pt x="1000" y="484"/>
                </a:lnTo>
                <a:lnTo>
                  <a:pt x="1000" y="482"/>
                </a:lnTo>
                <a:lnTo>
                  <a:pt x="1000" y="484"/>
                </a:lnTo>
                <a:lnTo>
                  <a:pt x="1000" y="486"/>
                </a:lnTo>
                <a:lnTo>
                  <a:pt x="1002" y="486"/>
                </a:lnTo>
                <a:lnTo>
                  <a:pt x="1004" y="486"/>
                </a:lnTo>
                <a:lnTo>
                  <a:pt x="1002" y="486"/>
                </a:lnTo>
                <a:lnTo>
                  <a:pt x="1004" y="486"/>
                </a:lnTo>
                <a:lnTo>
                  <a:pt x="1006" y="486"/>
                </a:lnTo>
                <a:lnTo>
                  <a:pt x="1004" y="486"/>
                </a:lnTo>
                <a:lnTo>
                  <a:pt x="1004" y="488"/>
                </a:lnTo>
                <a:lnTo>
                  <a:pt x="1006" y="488"/>
                </a:lnTo>
                <a:lnTo>
                  <a:pt x="1004" y="488"/>
                </a:lnTo>
                <a:lnTo>
                  <a:pt x="1006" y="488"/>
                </a:lnTo>
                <a:lnTo>
                  <a:pt x="1006" y="490"/>
                </a:lnTo>
                <a:lnTo>
                  <a:pt x="1008" y="490"/>
                </a:lnTo>
                <a:lnTo>
                  <a:pt x="1008" y="491"/>
                </a:lnTo>
                <a:lnTo>
                  <a:pt x="1006" y="491"/>
                </a:lnTo>
                <a:lnTo>
                  <a:pt x="1006" y="493"/>
                </a:lnTo>
                <a:lnTo>
                  <a:pt x="1006" y="495"/>
                </a:lnTo>
                <a:lnTo>
                  <a:pt x="1008" y="495"/>
                </a:lnTo>
                <a:lnTo>
                  <a:pt x="1008" y="497"/>
                </a:lnTo>
                <a:lnTo>
                  <a:pt x="1006" y="497"/>
                </a:lnTo>
                <a:lnTo>
                  <a:pt x="1006" y="499"/>
                </a:lnTo>
                <a:lnTo>
                  <a:pt x="1006" y="497"/>
                </a:lnTo>
                <a:lnTo>
                  <a:pt x="1004" y="497"/>
                </a:lnTo>
                <a:lnTo>
                  <a:pt x="1004" y="495"/>
                </a:lnTo>
                <a:lnTo>
                  <a:pt x="1002" y="495"/>
                </a:lnTo>
                <a:lnTo>
                  <a:pt x="1002" y="497"/>
                </a:lnTo>
                <a:lnTo>
                  <a:pt x="1000" y="497"/>
                </a:lnTo>
                <a:lnTo>
                  <a:pt x="999" y="497"/>
                </a:lnTo>
                <a:lnTo>
                  <a:pt x="999" y="499"/>
                </a:lnTo>
                <a:lnTo>
                  <a:pt x="997" y="499"/>
                </a:lnTo>
                <a:lnTo>
                  <a:pt x="997" y="501"/>
                </a:lnTo>
                <a:lnTo>
                  <a:pt x="997" y="503"/>
                </a:lnTo>
                <a:lnTo>
                  <a:pt x="997" y="505"/>
                </a:lnTo>
                <a:lnTo>
                  <a:pt x="995" y="505"/>
                </a:lnTo>
                <a:lnTo>
                  <a:pt x="995" y="507"/>
                </a:lnTo>
                <a:lnTo>
                  <a:pt x="993" y="507"/>
                </a:lnTo>
                <a:lnTo>
                  <a:pt x="991" y="507"/>
                </a:lnTo>
                <a:lnTo>
                  <a:pt x="991" y="509"/>
                </a:lnTo>
                <a:lnTo>
                  <a:pt x="989" y="509"/>
                </a:lnTo>
                <a:lnTo>
                  <a:pt x="989" y="511"/>
                </a:lnTo>
                <a:lnTo>
                  <a:pt x="989" y="513"/>
                </a:lnTo>
                <a:lnTo>
                  <a:pt x="989" y="514"/>
                </a:lnTo>
                <a:lnTo>
                  <a:pt x="987" y="514"/>
                </a:lnTo>
                <a:lnTo>
                  <a:pt x="987" y="516"/>
                </a:lnTo>
                <a:lnTo>
                  <a:pt x="985" y="516"/>
                </a:lnTo>
                <a:lnTo>
                  <a:pt x="987" y="516"/>
                </a:lnTo>
                <a:lnTo>
                  <a:pt x="985" y="516"/>
                </a:lnTo>
                <a:lnTo>
                  <a:pt x="985" y="518"/>
                </a:lnTo>
                <a:lnTo>
                  <a:pt x="987" y="518"/>
                </a:lnTo>
                <a:lnTo>
                  <a:pt x="985" y="518"/>
                </a:lnTo>
                <a:lnTo>
                  <a:pt x="985" y="520"/>
                </a:lnTo>
                <a:lnTo>
                  <a:pt x="987" y="520"/>
                </a:lnTo>
                <a:lnTo>
                  <a:pt x="987" y="522"/>
                </a:lnTo>
                <a:lnTo>
                  <a:pt x="985" y="522"/>
                </a:lnTo>
                <a:lnTo>
                  <a:pt x="985" y="524"/>
                </a:lnTo>
                <a:lnTo>
                  <a:pt x="983" y="526"/>
                </a:lnTo>
                <a:lnTo>
                  <a:pt x="983" y="528"/>
                </a:lnTo>
                <a:lnTo>
                  <a:pt x="985" y="528"/>
                </a:lnTo>
                <a:lnTo>
                  <a:pt x="985" y="530"/>
                </a:lnTo>
                <a:lnTo>
                  <a:pt x="985" y="532"/>
                </a:lnTo>
                <a:lnTo>
                  <a:pt x="983" y="532"/>
                </a:lnTo>
                <a:lnTo>
                  <a:pt x="983" y="534"/>
                </a:lnTo>
                <a:lnTo>
                  <a:pt x="983" y="536"/>
                </a:lnTo>
                <a:lnTo>
                  <a:pt x="985" y="536"/>
                </a:lnTo>
                <a:lnTo>
                  <a:pt x="985" y="538"/>
                </a:lnTo>
                <a:lnTo>
                  <a:pt x="983" y="538"/>
                </a:lnTo>
                <a:lnTo>
                  <a:pt x="985" y="538"/>
                </a:lnTo>
                <a:lnTo>
                  <a:pt x="985" y="539"/>
                </a:lnTo>
                <a:lnTo>
                  <a:pt x="983" y="539"/>
                </a:lnTo>
                <a:lnTo>
                  <a:pt x="983" y="541"/>
                </a:lnTo>
                <a:lnTo>
                  <a:pt x="983" y="543"/>
                </a:lnTo>
                <a:lnTo>
                  <a:pt x="981" y="543"/>
                </a:lnTo>
                <a:lnTo>
                  <a:pt x="981" y="545"/>
                </a:lnTo>
                <a:lnTo>
                  <a:pt x="981" y="547"/>
                </a:lnTo>
                <a:lnTo>
                  <a:pt x="981" y="549"/>
                </a:lnTo>
                <a:lnTo>
                  <a:pt x="983" y="549"/>
                </a:lnTo>
                <a:lnTo>
                  <a:pt x="981" y="549"/>
                </a:lnTo>
                <a:lnTo>
                  <a:pt x="981" y="551"/>
                </a:lnTo>
                <a:lnTo>
                  <a:pt x="981" y="553"/>
                </a:lnTo>
                <a:lnTo>
                  <a:pt x="983" y="553"/>
                </a:lnTo>
                <a:lnTo>
                  <a:pt x="985" y="553"/>
                </a:lnTo>
                <a:lnTo>
                  <a:pt x="987" y="555"/>
                </a:lnTo>
                <a:lnTo>
                  <a:pt x="989" y="555"/>
                </a:lnTo>
                <a:lnTo>
                  <a:pt x="989" y="557"/>
                </a:lnTo>
                <a:lnTo>
                  <a:pt x="989" y="559"/>
                </a:lnTo>
                <a:lnTo>
                  <a:pt x="989" y="561"/>
                </a:lnTo>
                <a:lnTo>
                  <a:pt x="991" y="561"/>
                </a:lnTo>
                <a:lnTo>
                  <a:pt x="991" y="563"/>
                </a:lnTo>
                <a:lnTo>
                  <a:pt x="991" y="561"/>
                </a:lnTo>
                <a:lnTo>
                  <a:pt x="991" y="563"/>
                </a:lnTo>
                <a:lnTo>
                  <a:pt x="991" y="561"/>
                </a:lnTo>
                <a:lnTo>
                  <a:pt x="991" y="563"/>
                </a:lnTo>
                <a:lnTo>
                  <a:pt x="993" y="563"/>
                </a:lnTo>
                <a:lnTo>
                  <a:pt x="993" y="561"/>
                </a:lnTo>
                <a:lnTo>
                  <a:pt x="995" y="561"/>
                </a:lnTo>
                <a:lnTo>
                  <a:pt x="997" y="561"/>
                </a:lnTo>
                <a:lnTo>
                  <a:pt x="999" y="561"/>
                </a:lnTo>
                <a:lnTo>
                  <a:pt x="999" y="559"/>
                </a:lnTo>
                <a:lnTo>
                  <a:pt x="1000" y="559"/>
                </a:lnTo>
                <a:lnTo>
                  <a:pt x="1000" y="557"/>
                </a:lnTo>
                <a:lnTo>
                  <a:pt x="1000" y="555"/>
                </a:lnTo>
                <a:lnTo>
                  <a:pt x="999" y="555"/>
                </a:lnTo>
                <a:lnTo>
                  <a:pt x="999" y="553"/>
                </a:lnTo>
                <a:lnTo>
                  <a:pt x="1000" y="553"/>
                </a:lnTo>
                <a:lnTo>
                  <a:pt x="1000" y="551"/>
                </a:lnTo>
                <a:lnTo>
                  <a:pt x="1000" y="553"/>
                </a:lnTo>
                <a:lnTo>
                  <a:pt x="1002" y="553"/>
                </a:lnTo>
                <a:lnTo>
                  <a:pt x="1004" y="553"/>
                </a:lnTo>
                <a:lnTo>
                  <a:pt x="1004" y="555"/>
                </a:lnTo>
                <a:lnTo>
                  <a:pt x="1006" y="555"/>
                </a:lnTo>
                <a:lnTo>
                  <a:pt x="1006" y="553"/>
                </a:lnTo>
                <a:lnTo>
                  <a:pt x="1008" y="553"/>
                </a:lnTo>
                <a:lnTo>
                  <a:pt x="1010" y="553"/>
                </a:lnTo>
                <a:lnTo>
                  <a:pt x="1010" y="551"/>
                </a:lnTo>
                <a:lnTo>
                  <a:pt x="1010" y="553"/>
                </a:lnTo>
                <a:lnTo>
                  <a:pt x="1012" y="553"/>
                </a:lnTo>
                <a:lnTo>
                  <a:pt x="1012" y="555"/>
                </a:lnTo>
                <a:lnTo>
                  <a:pt x="1014" y="553"/>
                </a:lnTo>
                <a:lnTo>
                  <a:pt x="1016" y="553"/>
                </a:lnTo>
                <a:lnTo>
                  <a:pt x="1016" y="555"/>
                </a:lnTo>
                <a:lnTo>
                  <a:pt x="1018" y="557"/>
                </a:lnTo>
                <a:lnTo>
                  <a:pt x="1018" y="559"/>
                </a:lnTo>
                <a:lnTo>
                  <a:pt x="1018" y="561"/>
                </a:lnTo>
                <a:lnTo>
                  <a:pt x="1016" y="563"/>
                </a:lnTo>
                <a:lnTo>
                  <a:pt x="1016" y="564"/>
                </a:lnTo>
                <a:lnTo>
                  <a:pt x="1014" y="564"/>
                </a:lnTo>
                <a:lnTo>
                  <a:pt x="1014" y="566"/>
                </a:lnTo>
                <a:lnTo>
                  <a:pt x="1012" y="566"/>
                </a:lnTo>
                <a:lnTo>
                  <a:pt x="1012" y="568"/>
                </a:lnTo>
                <a:lnTo>
                  <a:pt x="1010" y="568"/>
                </a:lnTo>
                <a:lnTo>
                  <a:pt x="1008" y="568"/>
                </a:lnTo>
                <a:lnTo>
                  <a:pt x="1006" y="568"/>
                </a:lnTo>
                <a:lnTo>
                  <a:pt x="1004" y="568"/>
                </a:lnTo>
                <a:lnTo>
                  <a:pt x="1002" y="568"/>
                </a:lnTo>
                <a:lnTo>
                  <a:pt x="1000" y="568"/>
                </a:lnTo>
                <a:lnTo>
                  <a:pt x="999" y="570"/>
                </a:lnTo>
                <a:lnTo>
                  <a:pt x="997" y="568"/>
                </a:lnTo>
                <a:lnTo>
                  <a:pt x="995" y="566"/>
                </a:lnTo>
                <a:lnTo>
                  <a:pt x="993" y="566"/>
                </a:lnTo>
                <a:lnTo>
                  <a:pt x="991" y="568"/>
                </a:lnTo>
                <a:lnTo>
                  <a:pt x="991" y="570"/>
                </a:lnTo>
                <a:lnTo>
                  <a:pt x="989" y="570"/>
                </a:lnTo>
                <a:lnTo>
                  <a:pt x="987" y="576"/>
                </a:lnTo>
                <a:lnTo>
                  <a:pt x="987" y="578"/>
                </a:lnTo>
                <a:lnTo>
                  <a:pt x="987" y="580"/>
                </a:lnTo>
                <a:lnTo>
                  <a:pt x="985" y="580"/>
                </a:lnTo>
                <a:lnTo>
                  <a:pt x="983" y="580"/>
                </a:lnTo>
                <a:lnTo>
                  <a:pt x="983" y="582"/>
                </a:lnTo>
                <a:lnTo>
                  <a:pt x="981" y="584"/>
                </a:lnTo>
                <a:lnTo>
                  <a:pt x="979" y="584"/>
                </a:lnTo>
                <a:lnTo>
                  <a:pt x="977" y="582"/>
                </a:lnTo>
                <a:lnTo>
                  <a:pt x="975" y="584"/>
                </a:lnTo>
                <a:lnTo>
                  <a:pt x="975" y="582"/>
                </a:lnTo>
                <a:lnTo>
                  <a:pt x="974" y="584"/>
                </a:lnTo>
                <a:lnTo>
                  <a:pt x="972" y="584"/>
                </a:lnTo>
                <a:lnTo>
                  <a:pt x="972" y="586"/>
                </a:lnTo>
                <a:lnTo>
                  <a:pt x="974" y="586"/>
                </a:lnTo>
                <a:lnTo>
                  <a:pt x="972" y="586"/>
                </a:lnTo>
                <a:lnTo>
                  <a:pt x="970" y="586"/>
                </a:lnTo>
                <a:lnTo>
                  <a:pt x="972" y="586"/>
                </a:lnTo>
                <a:lnTo>
                  <a:pt x="968" y="586"/>
                </a:lnTo>
                <a:lnTo>
                  <a:pt x="968" y="587"/>
                </a:lnTo>
                <a:lnTo>
                  <a:pt x="966" y="587"/>
                </a:lnTo>
                <a:lnTo>
                  <a:pt x="964" y="589"/>
                </a:lnTo>
                <a:lnTo>
                  <a:pt x="964" y="591"/>
                </a:lnTo>
                <a:lnTo>
                  <a:pt x="966" y="591"/>
                </a:lnTo>
                <a:lnTo>
                  <a:pt x="966" y="589"/>
                </a:lnTo>
                <a:lnTo>
                  <a:pt x="966" y="591"/>
                </a:lnTo>
                <a:lnTo>
                  <a:pt x="966" y="593"/>
                </a:lnTo>
                <a:lnTo>
                  <a:pt x="964" y="593"/>
                </a:lnTo>
                <a:lnTo>
                  <a:pt x="964" y="591"/>
                </a:lnTo>
                <a:lnTo>
                  <a:pt x="962" y="591"/>
                </a:lnTo>
                <a:lnTo>
                  <a:pt x="962" y="593"/>
                </a:lnTo>
                <a:lnTo>
                  <a:pt x="964" y="593"/>
                </a:lnTo>
                <a:lnTo>
                  <a:pt x="966" y="593"/>
                </a:lnTo>
                <a:lnTo>
                  <a:pt x="966" y="595"/>
                </a:lnTo>
                <a:lnTo>
                  <a:pt x="964" y="595"/>
                </a:lnTo>
                <a:lnTo>
                  <a:pt x="962" y="595"/>
                </a:lnTo>
                <a:lnTo>
                  <a:pt x="960" y="595"/>
                </a:lnTo>
                <a:lnTo>
                  <a:pt x="958" y="595"/>
                </a:lnTo>
                <a:lnTo>
                  <a:pt x="958" y="597"/>
                </a:lnTo>
                <a:lnTo>
                  <a:pt x="956" y="597"/>
                </a:lnTo>
                <a:lnTo>
                  <a:pt x="954" y="597"/>
                </a:lnTo>
                <a:lnTo>
                  <a:pt x="954" y="599"/>
                </a:lnTo>
                <a:lnTo>
                  <a:pt x="954" y="601"/>
                </a:lnTo>
                <a:lnTo>
                  <a:pt x="952" y="601"/>
                </a:lnTo>
                <a:lnTo>
                  <a:pt x="954" y="603"/>
                </a:lnTo>
                <a:lnTo>
                  <a:pt x="956" y="603"/>
                </a:lnTo>
                <a:lnTo>
                  <a:pt x="956" y="605"/>
                </a:lnTo>
                <a:lnTo>
                  <a:pt x="954" y="605"/>
                </a:lnTo>
                <a:lnTo>
                  <a:pt x="954" y="607"/>
                </a:lnTo>
                <a:lnTo>
                  <a:pt x="952" y="607"/>
                </a:lnTo>
                <a:lnTo>
                  <a:pt x="952" y="605"/>
                </a:lnTo>
                <a:lnTo>
                  <a:pt x="951" y="605"/>
                </a:lnTo>
                <a:lnTo>
                  <a:pt x="949" y="605"/>
                </a:lnTo>
                <a:lnTo>
                  <a:pt x="949" y="607"/>
                </a:lnTo>
                <a:lnTo>
                  <a:pt x="949" y="605"/>
                </a:lnTo>
                <a:lnTo>
                  <a:pt x="947" y="605"/>
                </a:lnTo>
                <a:lnTo>
                  <a:pt x="947" y="607"/>
                </a:lnTo>
                <a:lnTo>
                  <a:pt x="945" y="607"/>
                </a:lnTo>
                <a:lnTo>
                  <a:pt x="947" y="609"/>
                </a:lnTo>
                <a:lnTo>
                  <a:pt x="945" y="609"/>
                </a:lnTo>
                <a:lnTo>
                  <a:pt x="945" y="611"/>
                </a:lnTo>
                <a:lnTo>
                  <a:pt x="943" y="612"/>
                </a:lnTo>
                <a:lnTo>
                  <a:pt x="943" y="614"/>
                </a:lnTo>
                <a:lnTo>
                  <a:pt x="941" y="614"/>
                </a:lnTo>
                <a:lnTo>
                  <a:pt x="941" y="616"/>
                </a:lnTo>
                <a:lnTo>
                  <a:pt x="943" y="618"/>
                </a:lnTo>
                <a:lnTo>
                  <a:pt x="941" y="618"/>
                </a:lnTo>
                <a:lnTo>
                  <a:pt x="941" y="620"/>
                </a:lnTo>
                <a:lnTo>
                  <a:pt x="939" y="620"/>
                </a:lnTo>
                <a:lnTo>
                  <a:pt x="937" y="620"/>
                </a:lnTo>
                <a:lnTo>
                  <a:pt x="935" y="620"/>
                </a:lnTo>
                <a:lnTo>
                  <a:pt x="933" y="620"/>
                </a:lnTo>
                <a:lnTo>
                  <a:pt x="935" y="620"/>
                </a:lnTo>
                <a:lnTo>
                  <a:pt x="935" y="622"/>
                </a:lnTo>
                <a:lnTo>
                  <a:pt x="935" y="624"/>
                </a:lnTo>
                <a:lnTo>
                  <a:pt x="937" y="624"/>
                </a:lnTo>
                <a:lnTo>
                  <a:pt x="937" y="626"/>
                </a:lnTo>
                <a:lnTo>
                  <a:pt x="939" y="626"/>
                </a:lnTo>
                <a:lnTo>
                  <a:pt x="939" y="628"/>
                </a:lnTo>
                <a:lnTo>
                  <a:pt x="937" y="628"/>
                </a:lnTo>
                <a:lnTo>
                  <a:pt x="935" y="628"/>
                </a:lnTo>
                <a:lnTo>
                  <a:pt x="935" y="630"/>
                </a:lnTo>
                <a:lnTo>
                  <a:pt x="933" y="630"/>
                </a:lnTo>
                <a:lnTo>
                  <a:pt x="931" y="630"/>
                </a:lnTo>
                <a:lnTo>
                  <a:pt x="929" y="630"/>
                </a:lnTo>
                <a:lnTo>
                  <a:pt x="927" y="630"/>
                </a:lnTo>
                <a:lnTo>
                  <a:pt x="927" y="632"/>
                </a:lnTo>
                <a:lnTo>
                  <a:pt x="927" y="634"/>
                </a:lnTo>
                <a:lnTo>
                  <a:pt x="926" y="636"/>
                </a:lnTo>
                <a:lnTo>
                  <a:pt x="924" y="637"/>
                </a:lnTo>
                <a:lnTo>
                  <a:pt x="924" y="639"/>
                </a:lnTo>
                <a:lnTo>
                  <a:pt x="922" y="639"/>
                </a:lnTo>
                <a:lnTo>
                  <a:pt x="922" y="641"/>
                </a:lnTo>
                <a:lnTo>
                  <a:pt x="920" y="641"/>
                </a:lnTo>
                <a:lnTo>
                  <a:pt x="918" y="641"/>
                </a:lnTo>
                <a:lnTo>
                  <a:pt x="918" y="643"/>
                </a:lnTo>
                <a:lnTo>
                  <a:pt x="916" y="643"/>
                </a:lnTo>
                <a:lnTo>
                  <a:pt x="916" y="645"/>
                </a:lnTo>
                <a:lnTo>
                  <a:pt x="914" y="645"/>
                </a:lnTo>
                <a:lnTo>
                  <a:pt x="914" y="647"/>
                </a:lnTo>
                <a:lnTo>
                  <a:pt x="912" y="647"/>
                </a:lnTo>
                <a:lnTo>
                  <a:pt x="910" y="647"/>
                </a:lnTo>
                <a:lnTo>
                  <a:pt x="908" y="647"/>
                </a:lnTo>
                <a:lnTo>
                  <a:pt x="908" y="649"/>
                </a:lnTo>
                <a:lnTo>
                  <a:pt x="906" y="651"/>
                </a:lnTo>
                <a:lnTo>
                  <a:pt x="904" y="649"/>
                </a:lnTo>
                <a:lnTo>
                  <a:pt x="904" y="651"/>
                </a:lnTo>
                <a:lnTo>
                  <a:pt x="903" y="651"/>
                </a:lnTo>
                <a:lnTo>
                  <a:pt x="904" y="651"/>
                </a:lnTo>
                <a:lnTo>
                  <a:pt x="904" y="653"/>
                </a:lnTo>
                <a:lnTo>
                  <a:pt x="903" y="653"/>
                </a:lnTo>
                <a:lnTo>
                  <a:pt x="903" y="655"/>
                </a:lnTo>
                <a:lnTo>
                  <a:pt x="903" y="657"/>
                </a:lnTo>
                <a:lnTo>
                  <a:pt x="904" y="657"/>
                </a:lnTo>
                <a:lnTo>
                  <a:pt x="903" y="659"/>
                </a:lnTo>
                <a:lnTo>
                  <a:pt x="901" y="660"/>
                </a:lnTo>
                <a:lnTo>
                  <a:pt x="899" y="660"/>
                </a:lnTo>
                <a:lnTo>
                  <a:pt x="899" y="662"/>
                </a:lnTo>
                <a:lnTo>
                  <a:pt x="901" y="662"/>
                </a:lnTo>
                <a:lnTo>
                  <a:pt x="903" y="662"/>
                </a:lnTo>
                <a:lnTo>
                  <a:pt x="901" y="664"/>
                </a:lnTo>
                <a:lnTo>
                  <a:pt x="901" y="666"/>
                </a:lnTo>
                <a:lnTo>
                  <a:pt x="899" y="666"/>
                </a:lnTo>
                <a:lnTo>
                  <a:pt x="899" y="668"/>
                </a:lnTo>
                <a:lnTo>
                  <a:pt x="897" y="668"/>
                </a:lnTo>
                <a:lnTo>
                  <a:pt x="895" y="668"/>
                </a:lnTo>
                <a:lnTo>
                  <a:pt x="895" y="666"/>
                </a:lnTo>
                <a:lnTo>
                  <a:pt x="895" y="664"/>
                </a:lnTo>
                <a:lnTo>
                  <a:pt x="893" y="664"/>
                </a:lnTo>
                <a:lnTo>
                  <a:pt x="893" y="666"/>
                </a:lnTo>
                <a:lnTo>
                  <a:pt x="891" y="666"/>
                </a:lnTo>
                <a:lnTo>
                  <a:pt x="889" y="666"/>
                </a:lnTo>
                <a:lnTo>
                  <a:pt x="887" y="666"/>
                </a:lnTo>
                <a:lnTo>
                  <a:pt x="887" y="668"/>
                </a:lnTo>
                <a:lnTo>
                  <a:pt x="889" y="670"/>
                </a:lnTo>
                <a:lnTo>
                  <a:pt x="887" y="670"/>
                </a:lnTo>
                <a:lnTo>
                  <a:pt x="885" y="670"/>
                </a:lnTo>
                <a:lnTo>
                  <a:pt x="883" y="670"/>
                </a:lnTo>
                <a:lnTo>
                  <a:pt x="881" y="670"/>
                </a:lnTo>
                <a:lnTo>
                  <a:pt x="881" y="672"/>
                </a:lnTo>
                <a:lnTo>
                  <a:pt x="879" y="674"/>
                </a:lnTo>
                <a:lnTo>
                  <a:pt x="878" y="674"/>
                </a:lnTo>
                <a:lnTo>
                  <a:pt x="878" y="676"/>
                </a:lnTo>
                <a:lnTo>
                  <a:pt x="879" y="676"/>
                </a:lnTo>
                <a:lnTo>
                  <a:pt x="879" y="678"/>
                </a:lnTo>
                <a:lnTo>
                  <a:pt x="878" y="680"/>
                </a:lnTo>
                <a:lnTo>
                  <a:pt x="876" y="680"/>
                </a:lnTo>
                <a:lnTo>
                  <a:pt x="874" y="678"/>
                </a:lnTo>
                <a:lnTo>
                  <a:pt x="876" y="676"/>
                </a:lnTo>
                <a:lnTo>
                  <a:pt x="874" y="676"/>
                </a:lnTo>
                <a:lnTo>
                  <a:pt x="874" y="674"/>
                </a:lnTo>
                <a:lnTo>
                  <a:pt x="872" y="674"/>
                </a:lnTo>
                <a:lnTo>
                  <a:pt x="872" y="676"/>
                </a:lnTo>
                <a:lnTo>
                  <a:pt x="872" y="678"/>
                </a:lnTo>
                <a:lnTo>
                  <a:pt x="872" y="680"/>
                </a:lnTo>
                <a:lnTo>
                  <a:pt x="872" y="682"/>
                </a:lnTo>
                <a:lnTo>
                  <a:pt x="874" y="682"/>
                </a:lnTo>
                <a:lnTo>
                  <a:pt x="872" y="682"/>
                </a:lnTo>
                <a:lnTo>
                  <a:pt x="872" y="684"/>
                </a:lnTo>
                <a:lnTo>
                  <a:pt x="872" y="685"/>
                </a:lnTo>
                <a:lnTo>
                  <a:pt x="874" y="685"/>
                </a:lnTo>
                <a:lnTo>
                  <a:pt x="872" y="685"/>
                </a:lnTo>
                <a:lnTo>
                  <a:pt x="870" y="685"/>
                </a:lnTo>
                <a:lnTo>
                  <a:pt x="870" y="687"/>
                </a:lnTo>
                <a:lnTo>
                  <a:pt x="868" y="687"/>
                </a:lnTo>
                <a:lnTo>
                  <a:pt x="868" y="689"/>
                </a:lnTo>
                <a:lnTo>
                  <a:pt x="866" y="689"/>
                </a:lnTo>
                <a:lnTo>
                  <a:pt x="866" y="691"/>
                </a:lnTo>
                <a:lnTo>
                  <a:pt x="864" y="691"/>
                </a:lnTo>
                <a:lnTo>
                  <a:pt x="864" y="693"/>
                </a:lnTo>
                <a:lnTo>
                  <a:pt x="862" y="693"/>
                </a:lnTo>
                <a:lnTo>
                  <a:pt x="860" y="693"/>
                </a:lnTo>
                <a:lnTo>
                  <a:pt x="860" y="695"/>
                </a:lnTo>
                <a:lnTo>
                  <a:pt x="860" y="697"/>
                </a:lnTo>
                <a:lnTo>
                  <a:pt x="860" y="699"/>
                </a:lnTo>
                <a:lnTo>
                  <a:pt x="862" y="699"/>
                </a:lnTo>
                <a:lnTo>
                  <a:pt x="864" y="699"/>
                </a:lnTo>
                <a:lnTo>
                  <a:pt x="866" y="701"/>
                </a:lnTo>
                <a:lnTo>
                  <a:pt x="868" y="701"/>
                </a:lnTo>
                <a:lnTo>
                  <a:pt x="868" y="703"/>
                </a:lnTo>
                <a:lnTo>
                  <a:pt x="870" y="705"/>
                </a:lnTo>
                <a:lnTo>
                  <a:pt x="872" y="707"/>
                </a:lnTo>
                <a:lnTo>
                  <a:pt x="872" y="708"/>
                </a:lnTo>
                <a:lnTo>
                  <a:pt x="874" y="708"/>
                </a:lnTo>
                <a:lnTo>
                  <a:pt x="874" y="710"/>
                </a:lnTo>
                <a:lnTo>
                  <a:pt x="874" y="712"/>
                </a:lnTo>
                <a:lnTo>
                  <a:pt x="876" y="714"/>
                </a:lnTo>
                <a:lnTo>
                  <a:pt x="878" y="716"/>
                </a:lnTo>
                <a:lnTo>
                  <a:pt x="878" y="718"/>
                </a:lnTo>
                <a:lnTo>
                  <a:pt x="878" y="720"/>
                </a:lnTo>
                <a:lnTo>
                  <a:pt x="879" y="722"/>
                </a:lnTo>
                <a:lnTo>
                  <a:pt x="879" y="724"/>
                </a:lnTo>
                <a:lnTo>
                  <a:pt x="879" y="726"/>
                </a:lnTo>
                <a:lnTo>
                  <a:pt x="879" y="728"/>
                </a:lnTo>
                <a:lnTo>
                  <a:pt x="879" y="730"/>
                </a:lnTo>
                <a:lnTo>
                  <a:pt x="872" y="735"/>
                </a:lnTo>
                <a:lnTo>
                  <a:pt x="864" y="741"/>
                </a:lnTo>
                <a:lnTo>
                  <a:pt x="860" y="743"/>
                </a:lnTo>
                <a:lnTo>
                  <a:pt x="858" y="745"/>
                </a:lnTo>
                <a:lnTo>
                  <a:pt x="853" y="749"/>
                </a:lnTo>
                <a:lnTo>
                  <a:pt x="851" y="751"/>
                </a:lnTo>
                <a:lnTo>
                  <a:pt x="849" y="755"/>
                </a:lnTo>
                <a:lnTo>
                  <a:pt x="843" y="755"/>
                </a:lnTo>
                <a:lnTo>
                  <a:pt x="839" y="757"/>
                </a:lnTo>
                <a:lnTo>
                  <a:pt x="830" y="758"/>
                </a:lnTo>
                <a:lnTo>
                  <a:pt x="820" y="760"/>
                </a:lnTo>
                <a:lnTo>
                  <a:pt x="808" y="762"/>
                </a:lnTo>
                <a:lnTo>
                  <a:pt x="805" y="764"/>
                </a:lnTo>
                <a:lnTo>
                  <a:pt x="799" y="766"/>
                </a:lnTo>
                <a:lnTo>
                  <a:pt x="797" y="768"/>
                </a:lnTo>
                <a:lnTo>
                  <a:pt x="789" y="770"/>
                </a:lnTo>
                <a:lnTo>
                  <a:pt x="785" y="772"/>
                </a:lnTo>
                <a:lnTo>
                  <a:pt x="783" y="772"/>
                </a:lnTo>
                <a:lnTo>
                  <a:pt x="782" y="774"/>
                </a:lnTo>
                <a:lnTo>
                  <a:pt x="776" y="776"/>
                </a:lnTo>
                <a:lnTo>
                  <a:pt x="772" y="776"/>
                </a:lnTo>
                <a:lnTo>
                  <a:pt x="770" y="778"/>
                </a:lnTo>
                <a:lnTo>
                  <a:pt x="770" y="781"/>
                </a:lnTo>
                <a:lnTo>
                  <a:pt x="768" y="787"/>
                </a:lnTo>
                <a:lnTo>
                  <a:pt x="764" y="797"/>
                </a:lnTo>
                <a:lnTo>
                  <a:pt x="762" y="805"/>
                </a:lnTo>
                <a:lnTo>
                  <a:pt x="760" y="810"/>
                </a:lnTo>
                <a:lnTo>
                  <a:pt x="757" y="822"/>
                </a:lnTo>
                <a:lnTo>
                  <a:pt x="755" y="831"/>
                </a:lnTo>
                <a:lnTo>
                  <a:pt x="753" y="837"/>
                </a:lnTo>
                <a:lnTo>
                  <a:pt x="751" y="839"/>
                </a:lnTo>
                <a:lnTo>
                  <a:pt x="751" y="841"/>
                </a:lnTo>
                <a:lnTo>
                  <a:pt x="749" y="847"/>
                </a:lnTo>
                <a:lnTo>
                  <a:pt x="749" y="849"/>
                </a:lnTo>
                <a:lnTo>
                  <a:pt x="747" y="849"/>
                </a:lnTo>
                <a:lnTo>
                  <a:pt x="743" y="858"/>
                </a:lnTo>
                <a:lnTo>
                  <a:pt x="739" y="864"/>
                </a:lnTo>
                <a:lnTo>
                  <a:pt x="734" y="874"/>
                </a:lnTo>
                <a:lnTo>
                  <a:pt x="728" y="883"/>
                </a:lnTo>
                <a:lnTo>
                  <a:pt x="724" y="891"/>
                </a:lnTo>
                <a:lnTo>
                  <a:pt x="718" y="901"/>
                </a:lnTo>
                <a:lnTo>
                  <a:pt x="714" y="908"/>
                </a:lnTo>
                <a:lnTo>
                  <a:pt x="711" y="912"/>
                </a:lnTo>
                <a:lnTo>
                  <a:pt x="707" y="916"/>
                </a:lnTo>
                <a:lnTo>
                  <a:pt x="705" y="918"/>
                </a:lnTo>
                <a:lnTo>
                  <a:pt x="697" y="927"/>
                </a:lnTo>
                <a:lnTo>
                  <a:pt x="693" y="933"/>
                </a:lnTo>
                <a:lnTo>
                  <a:pt x="689" y="941"/>
                </a:lnTo>
                <a:lnTo>
                  <a:pt x="686" y="951"/>
                </a:lnTo>
                <a:lnTo>
                  <a:pt x="674" y="954"/>
                </a:lnTo>
                <a:lnTo>
                  <a:pt x="663" y="960"/>
                </a:lnTo>
                <a:lnTo>
                  <a:pt x="653" y="962"/>
                </a:lnTo>
                <a:lnTo>
                  <a:pt x="643" y="966"/>
                </a:lnTo>
                <a:lnTo>
                  <a:pt x="639" y="968"/>
                </a:lnTo>
                <a:lnTo>
                  <a:pt x="630" y="975"/>
                </a:lnTo>
                <a:lnTo>
                  <a:pt x="620" y="979"/>
                </a:lnTo>
                <a:lnTo>
                  <a:pt x="611" y="985"/>
                </a:lnTo>
                <a:lnTo>
                  <a:pt x="607" y="985"/>
                </a:lnTo>
                <a:lnTo>
                  <a:pt x="599" y="991"/>
                </a:lnTo>
                <a:lnTo>
                  <a:pt x="591" y="995"/>
                </a:lnTo>
                <a:lnTo>
                  <a:pt x="586" y="997"/>
                </a:lnTo>
                <a:lnTo>
                  <a:pt x="584" y="997"/>
                </a:lnTo>
                <a:lnTo>
                  <a:pt x="582" y="997"/>
                </a:lnTo>
                <a:lnTo>
                  <a:pt x="580" y="1000"/>
                </a:lnTo>
                <a:lnTo>
                  <a:pt x="572" y="1006"/>
                </a:lnTo>
                <a:lnTo>
                  <a:pt x="568" y="1012"/>
                </a:lnTo>
                <a:lnTo>
                  <a:pt x="563" y="1020"/>
                </a:lnTo>
                <a:lnTo>
                  <a:pt x="561" y="1027"/>
                </a:lnTo>
                <a:lnTo>
                  <a:pt x="559" y="1035"/>
                </a:lnTo>
                <a:lnTo>
                  <a:pt x="555" y="1043"/>
                </a:lnTo>
                <a:lnTo>
                  <a:pt x="551" y="1052"/>
                </a:lnTo>
                <a:lnTo>
                  <a:pt x="549" y="1058"/>
                </a:lnTo>
                <a:lnTo>
                  <a:pt x="545" y="1072"/>
                </a:lnTo>
                <a:lnTo>
                  <a:pt x="540" y="1077"/>
                </a:lnTo>
                <a:lnTo>
                  <a:pt x="538" y="1079"/>
                </a:lnTo>
                <a:lnTo>
                  <a:pt x="532" y="1087"/>
                </a:lnTo>
                <a:lnTo>
                  <a:pt x="526" y="1089"/>
                </a:lnTo>
                <a:lnTo>
                  <a:pt x="524" y="1093"/>
                </a:lnTo>
                <a:lnTo>
                  <a:pt x="522" y="1093"/>
                </a:lnTo>
                <a:lnTo>
                  <a:pt x="515" y="1098"/>
                </a:lnTo>
                <a:lnTo>
                  <a:pt x="507" y="1104"/>
                </a:lnTo>
                <a:lnTo>
                  <a:pt x="503" y="1110"/>
                </a:lnTo>
                <a:lnTo>
                  <a:pt x="499" y="1114"/>
                </a:lnTo>
                <a:lnTo>
                  <a:pt x="494" y="1120"/>
                </a:lnTo>
                <a:lnTo>
                  <a:pt x="492" y="1123"/>
                </a:lnTo>
                <a:lnTo>
                  <a:pt x="492" y="1133"/>
                </a:lnTo>
                <a:lnTo>
                  <a:pt x="490" y="1135"/>
                </a:lnTo>
                <a:lnTo>
                  <a:pt x="490" y="1137"/>
                </a:lnTo>
                <a:lnTo>
                  <a:pt x="490" y="1141"/>
                </a:lnTo>
                <a:lnTo>
                  <a:pt x="488" y="1145"/>
                </a:lnTo>
                <a:lnTo>
                  <a:pt x="488" y="1150"/>
                </a:lnTo>
                <a:lnTo>
                  <a:pt x="488" y="1154"/>
                </a:lnTo>
                <a:lnTo>
                  <a:pt x="484" y="1154"/>
                </a:lnTo>
                <a:lnTo>
                  <a:pt x="482" y="1154"/>
                </a:lnTo>
                <a:lnTo>
                  <a:pt x="469" y="1160"/>
                </a:lnTo>
                <a:lnTo>
                  <a:pt x="461" y="1162"/>
                </a:lnTo>
                <a:lnTo>
                  <a:pt x="451" y="1166"/>
                </a:lnTo>
                <a:lnTo>
                  <a:pt x="444" y="1169"/>
                </a:lnTo>
                <a:lnTo>
                  <a:pt x="430" y="1169"/>
                </a:lnTo>
                <a:lnTo>
                  <a:pt x="419" y="1169"/>
                </a:lnTo>
                <a:lnTo>
                  <a:pt x="411" y="1169"/>
                </a:lnTo>
                <a:lnTo>
                  <a:pt x="401" y="1169"/>
                </a:lnTo>
                <a:lnTo>
                  <a:pt x="390" y="1169"/>
                </a:lnTo>
                <a:lnTo>
                  <a:pt x="374" y="1173"/>
                </a:lnTo>
                <a:lnTo>
                  <a:pt x="367" y="1175"/>
                </a:lnTo>
                <a:lnTo>
                  <a:pt x="355" y="1177"/>
                </a:lnTo>
                <a:lnTo>
                  <a:pt x="346" y="1181"/>
                </a:lnTo>
                <a:lnTo>
                  <a:pt x="344" y="1181"/>
                </a:lnTo>
                <a:lnTo>
                  <a:pt x="334" y="1187"/>
                </a:lnTo>
                <a:lnTo>
                  <a:pt x="325" y="1191"/>
                </a:lnTo>
                <a:lnTo>
                  <a:pt x="319" y="1193"/>
                </a:lnTo>
                <a:lnTo>
                  <a:pt x="315" y="1194"/>
                </a:lnTo>
                <a:lnTo>
                  <a:pt x="311" y="1196"/>
                </a:lnTo>
                <a:lnTo>
                  <a:pt x="309" y="1196"/>
                </a:lnTo>
                <a:lnTo>
                  <a:pt x="307" y="1196"/>
                </a:lnTo>
                <a:lnTo>
                  <a:pt x="300" y="1200"/>
                </a:lnTo>
                <a:lnTo>
                  <a:pt x="292" y="1202"/>
                </a:lnTo>
                <a:lnTo>
                  <a:pt x="282" y="1200"/>
                </a:lnTo>
                <a:lnTo>
                  <a:pt x="271" y="1198"/>
                </a:lnTo>
                <a:lnTo>
                  <a:pt x="269" y="1196"/>
                </a:lnTo>
                <a:lnTo>
                  <a:pt x="267" y="1194"/>
                </a:lnTo>
                <a:lnTo>
                  <a:pt x="267" y="1193"/>
                </a:lnTo>
                <a:lnTo>
                  <a:pt x="263" y="1187"/>
                </a:lnTo>
                <a:lnTo>
                  <a:pt x="259" y="1181"/>
                </a:lnTo>
                <a:lnTo>
                  <a:pt x="257" y="1179"/>
                </a:lnTo>
                <a:lnTo>
                  <a:pt x="255" y="1171"/>
                </a:lnTo>
                <a:lnTo>
                  <a:pt x="255" y="1168"/>
                </a:lnTo>
                <a:lnTo>
                  <a:pt x="255" y="1160"/>
                </a:lnTo>
                <a:lnTo>
                  <a:pt x="250" y="1156"/>
                </a:lnTo>
                <a:lnTo>
                  <a:pt x="240" y="1146"/>
                </a:lnTo>
                <a:lnTo>
                  <a:pt x="238" y="1145"/>
                </a:lnTo>
                <a:lnTo>
                  <a:pt x="232" y="1141"/>
                </a:lnTo>
                <a:lnTo>
                  <a:pt x="229" y="1141"/>
                </a:lnTo>
                <a:lnTo>
                  <a:pt x="227" y="1141"/>
                </a:lnTo>
                <a:lnTo>
                  <a:pt x="223" y="1139"/>
                </a:lnTo>
                <a:lnTo>
                  <a:pt x="221" y="1139"/>
                </a:lnTo>
                <a:lnTo>
                  <a:pt x="209" y="1143"/>
                </a:lnTo>
                <a:lnTo>
                  <a:pt x="198" y="1145"/>
                </a:lnTo>
                <a:lnTo>
                  <a:pt x="190" y="1150"/>
                </a:lnTo>
                <a:lnTo>
                  <a:pt x="184" y="1158"/>
                </a:lnTo>
                <a:lnTo>
                  <a:pt x="177" y="1162"/>
                </a:lnTo>
                <a:lnTo>
                  <a:pt x="171" y="1164"/>
                </a:lnTo>
                <a:lnTo>
                  <a:pt x="167" y="1168"/>
                </a:lnTo>
                <a:lnTo>
                  <a:pt x="150" y="1160"/>
                </a:lnTo>
                <a:lnTo>
                  <a:pt x="148" y="1160"/>
                </a:lnTo>
                <a:lnTo>
                  <a:pt x="144" y="1158"/>
                </a:lnTo>
                <a:lnTo>
                  <a:pt x="138" y="1156"/>
                </a:lnTo>
                <a:lnTo>
                  <a:pt x="134" y="1154"/>
                </a:lnTo>
                <a:lnTo>
                  <a:pt x="131" y="1152"/>
                </a:lnTo>
                <a:lnTo>
                  <a:pt x="127" y="1148"/>
                </a:lnTo>
                <a:lnTo>
                  <a:pt x="125" y="1148"/>
                </a:lnTo>
                <a:lnTo>
                  <a:pt x="123" y="1145"/>
                </a:lnTo>
                <a:lnTo>
                  <a:pt x="119" y="1143"/>
                </a:lnTo>
                <a:lnTo>
                  <a:pt x="115" y="1137"/>
                </a:lnTo>
                <a:lnTo>
                  <a:pt x="115" y="1135"/>
                </a:lnTo>
                <a:lnTo>
                  <a:pt x="110" y="1127"/>
                </a:lnTo>
                <a:lnTo>
                  <a:pt x="108" y="1123"/>
                </a:lnTo>
                <a:lnTo>
                  <a:pt x="100" y="1108"/>
                </a:lnTo>
                <a:lnTo>
                  <a:pt x="100" y="1104"/>
                </a:lnTo>
                <a:lnTo>
                  <a:pt x="98" y="1100"/>
                </a:lnTo>
                <a:lnTo>
                  <a:pt x="98" y="1098"/>
                </a:lnTo>
                <a:lnTo>
                  <a:pt x="98" y="1096"/>
                </a:lnTo>
                <a:lnTo>
                  <a:pt x="96" y="1096"/>
                </a:lnTo>
                <a:lnTo>
                  <a:pt x="96" y="1095"/>
                </a:lnTo>
                <a:lnTo>
                  <a:pt x="96" y="1093"/>
                </a:lnTo>
                <a:lnTo>
                  <a:pt x="96" y="1091"/>
                </a:lnTo>
                <a:lnTo>
                  <a:pt x="96" y="1089"/>
                </a:lnTo>
                <a:lnTo>
                  <a:pt x="96" y="1087"/>
                </a:lnTo>
                <a:lnTo>
                  <a:pt x="94" y="1087"/>
                </a:lnTo>
                <a:lnTo>
                  <a:pt x="94" y="1085"/>
                </a:lnTo>
                <a:lnTo>
                  <a:pt x="92" y="1085"/>
                </a:lnTo>
                <a:lnTo>
                  <a:pt x="90" y="1083"/>
                </a:lnTo>
                <a:lnTo>
                  <a:pt x="92" y="1081"/>
                </a:lnTo>
                <a:lnTo>
                  <a:pt x="92" y="1079"/>
                </a:lnTo>
                <a:lnTo>
                  <a:pt x="92" y="1077"/>
                </a:lnTo>
                <a:lnTo>
                  <a:pt x="92" y="1075"/>
                </a:lnTo>
                <a:lnTo>
                  <a:pt x="92" y="1073"/>
                </a:lnTo>
                <a:lnTo>
                  <a:pt x="90" y="1072"/>
                </a:lnTo>
                <a:lnTo>
                  <a:pt x="90" y="1070"/>
                </a:lnTo>
                <a:lnTo>
                  <a:pt x="88" y="1070"/>
                </a:lnTo>
                <a:lnTo>
                  <a:pt x="86" y="1070"/>
                </a:lnTo>
                <a:lnTo>
                  <a:pt x="86" y="1068"/>
                </a:lnTo>
                <a:lnTo>
                  <a:pt x="85" y="1068"/>
                </a:lnTo>
                <a:lnTo>
                  <a:pt x="83" y="1068"/>
                </a:lnTo>
                <a:lnTo>
                  <a:pt x="81" y="1068"/>
                </a:lnTo>
                <a:lnTo>
                  <a:pt x="81" y="1066"/>
                </a:lnTo>
                <a:lnTo>
                  <a:pt x="79" y="1066"/>
                </a:lnTo>
                <a:lnTo>
                  <a:pt x="79" y="1064"/>
                </a:lnTo>
                <a:lnTo>
                  <a:pt x="79" y="1062"/>
                </a:lnTo>
                <a:lnTo>
                  <a:pt x="79" y="1060"/>
                </a:lnTo>
                <a:lnTo>
                  <a:pt x="79" y="1058"/>
                </a:lnTo>
                <a:lnTo>
                  <a:pt x="77" y="1058"/>
                </a:lnTo>
                <a:lnTo>
                  <a:pt x="75" y="1056"/>
                </a:lnTo>
                <a:lnTo>
                  <a:pt x="73" y="1056"/>
                </a:lnTo>
                <a:lnTo>
                  <a:pt x="71" y="1056"/>
                </a:lnTo>
                <a:lnTo>
                  <a:pt x="69" y="1056"/>
                </a:lnTo>
                <a:lnTo>
                  <a:pt x="67" y="1056"/>
                </a:lnTo>
                <a:lnTo>
                  <a:pt x="65" y="1054"/>
                </a:lnTo>
                <a:lnTo>
                  <a:pt x="63" y="1054"/>
                </a:lnTo>
                <a:lnTo>
                  <a:pt x="62" y="1054"/>
                </a:lnTo>
                <a:lnTo>
                  <a:pt x="60" y="1054"/>
                </a:lnTo>
                <a:lnTo>
                  <a:pt x="58" y="1054"/>
                </a:lnTo>
                <a:lnTo>
                  <a:pt x="56" y="1054"/>
                </a:lnTo>
                <a:lnTo>
                  <a:pt x="54" y="1054"/>
                </a:lnTo>
                <a:lnTo>
                  <a:pt x="52" y="1054"/>
                </a:lnTo>
                <a:lnTo>
                  <a:pt x="50" y="1054"/>
                </a:lnTo>
                <a:lnTo>
                  <a:pt x="50" y="1052"/>
                </a:lnTo>
                <a:lnTo>
                  <a:pt x="52" y="1052"/>
                </a:lnTo>
                <a:lnTo>
                  <a:pt x="52" y="1050"/>
                </a:lnTo>
                <a:lnTo>
                  <a:pt x="52" y="1048"/>
                </a:lnTo>
                <a:lnTo>
                  <a:pt x="50" y="1048"/>
                </a:lnTo>
                <a:lnTo>
                  <a:pt x="48" y="1048"/>
                </a:lnTo>
                <a:lnTo>
                  <a:pt x="48" y="1047"/>
                </a:lnTo>
                <a:lnTo>
                  <a:pt x="46" y="1047"/>
                </a:lnTo>
                <a:lnTo>
                  <a:pt x="44" y="1047"/>
                </a:lnTo>
                <a:lnTo>
                  <a:pt x="42" y="1047"/>
                </a:lnTo>
                <a:lnTo>
                  <a:pt x="40" y="1047"/>
                </a:lnTo>
                <a:lnTo>
                  <a:pt x="38" y="1047"/>
                </a:lnTo>
                <a:lnTo>
                  <a:pt x="37" y="1045"/>
                </a:lnTo>
                <a:lnTo>
                  <a:pt x="35" y="1045"/>
                </a:lnTo>
                <a:lnTo>
                  <a:pt x="33" y="1045"/>
                </a:lnTo>
                <a:lnTo>
                  <a:pt x="33" y="1047"/>
                </a:lnTo>
                <a:lnTo>
                  <a:pt x="31" y="1047"/>
                </a:lnTo>
                <a:lnTo>
                  <a:pt x="29" y="1047"/>
                </a:lnTo>
                <a:lnTo>
                  <a:pt x="27" y="1047"/>
                </a:lnTo>
                <a:lnTo>
                  <a:pt x="25" y="1048"/>
                </a:lnTo>
                <a:lnTo>
                  <a:pt x="23" y="1048"/>
                </a:lnTo>
                <a:lnTo>
                  <a:pt x="21" y="1050"/>
                </a:lnTo>
                <a:lnTo>
                  <a:pt x="19" y="1050"/>
                </a:lnTo>
                <a:lnTo>
                  <a:pt x="17" y="1052"/>
                </a:lnTo>
                <a:lnTo>
                  <a:pt x="15" y="1052"/>
                </a:lnTo>
                <a:lnTo>
                  <a:pt x="14" y="1052"/>
                </a:lnTo>
                <a:lnTo>
                  <a:pt x="14" y="1054"/>
                </a:lnTo>
                <a:lnTo>
                  <a:pt x="12" y="1054"/>
                </a:lnTo>
                <a:lnTo>
                  <a:pt x="10" y="1054"/>
                </a:lnTo>
                <a:lnTo>
                  <a:pt x="10" y="1052"/>
                </a:lnTo>
                <a:lnTo>
                  <a:pt x="10" y="1050"/>
                </a:lnTo>
                <a:lnTo>
                  <a:pt x="8" y="1050"/>
                </a:lnTo>
                <a:lnTo>
                  <a:pt x="8" y="1048"/>
                </a:lnTo>
                <a:lnTo>
                  <a:pt x="6" y="1048"/>
                </a:lnTo>
                <a:lnTo>
                  <a:pt x="6" y="1047"/>
                </a:lnTo>
                <a:lnTo>
                  <a:pt x="4" y="1047"/>
                </a:lnTo>
                <a:lnTo>
                  <a:pt x="4" y="1045"/>
                </a:lnTo>
                <a:lnTo>
                  <a:pt x="2" y="1043"/>
                </a:lnTo>
                <a:lnTo>
                  <a:pt x="2" y="1041"/>
                </a:lnTo>
                <a:lnTo>
                  <a:pt x="0" y="1041"/>
                </a:lnTo>
                <a:lnTo>
                  <a:pt x="0" y="1039"/>
                </a:lnTo>
                <a:lnTo>
                  <a:pt x="0" y="1037"/>
                </a:lnTo>
                <a:lnTo>
                  <a:pt x="0" y="1035"/>
                </a:lnTo>
                <a:lnTo>
                  <a:pt x="2" y="1033"/>
                </a:lnTo>
                <a:lnTo>
                  <a:pt x="4" y="1033"/>
                </a:lnTo>
                <a:lnTo>
                  <a:pt x="6" y="1031"/>
                </a:lnTo>
                <a:lnTo>
                  <a:pt x="8" y="1031"/>
                </a:lnTo>
                <a:lnTo>
                  <a:pt x="10" y="1031"/>
                </a:lnTo>
                <a:lnTo>
                  <a:pt x="12" y="1031"/>
                </a:lnTo>
                <a:lnTo>
                  <a:pt x="12" y="1029"/>
                </a:lnTo>
                <a:lnTo>
                  <a:pt x="14" y="1029"/>
                </a:lnTo>
                <a:lnTo>
                  <a:pt x="15" y="1029"/>
                </a:lnTo>
                <a:lnTo>
                  <a:pt x="15" y="1027"/>
                </a:lnTo>
                <a:lnTo>
                  <a:pt x="17" y="1027"/>
                </a:lnTo>
                <a:lnTo>
                  <a:pt x="19" y="1025"/>
                </a:lnTo>
                <a:lnTo>
                  <a:pt x="19" y="1023"/>
                </a:lnTo>
                <a:lnTo>
                  <a:pt x="21" y="1023"/>
                </a:lnTo>
                <a:lnTo>
                  <a:pt x="21" y="1022"/>
                </a:lnTo>
                <a:lnTo>
                  <a:pt x="23" y="1022"/>
                </a:lnTo>
                <a:lnTo>
                  <a:pt x="23" y="1020"/>
                </a:lnTo>
                <a:lnTo>
                  <a:pt x="25" y="1020"/>
                </a:lnTo>
                <a:lnTo>
                  <a:pt x="25" y="1018"/>
                </a:lnTo>
                <a:lnTo>
                  <a:pt x="25" y="1016"/>
                </a:lnTo>
                <a:lnTo>
                  <a:pt x="27" y="1016"/>
                </a:lnTo>
                <a:lnTo>
                  <a:pt x="27" y="1014"/>
                </a:lnTo>
                <a:lnTo>
                  <a:pt x="29" y="1012"/>
                </a:lnTo>
                <a:lnTo>
                  <a:pt x="29" y="1010"/>
                </a:lnTo>
                <a:lnTo>
                  <a:pt x="31" y="1010"/>
                </a:lnTo>
                <a:lnTo>
                  <a:pt x="31" y="1008"/>
                </a:lnTo>
                <a:lnTo>
                  <a:pt x="31" y="1006"/>
                </a:lnTo>
                <a:lnTo>
                  <a:pt x="33" y="1006"/>
                </a:lnTo>
                <a:lnTo>
                  <a:pt x="33" y="1004"/>
                </a:lnTo>
                <a:lnTo>
                  <a:pt x="33" y="1002"/>
                </a:lnTo>
                <a:lnTo>
                  <a:pt x="35" y="1002"/>
                </a:lnTo>
                <a:lnTo>
                  <a:pt x="35" y="1000"/>
                </a:lnTo>
                <a:lnTo>
                  <a:pt x="35" y="999"/>
                </a:lnTo>
                <a:lnTo>
                  <a:pt x="37" y="999"/>
                </a:lnTo>
                <a:lnTo>
                  <a:pt x="37" y="997"/>
                </a:lnTo>
                <a:lnTo>
                  <a:pt x="37" y="995"/>
                </a:lnTo>
                <a:lnTo>
                  <a:pt x="38" y="995"/>
                </a:lnTo>
                <a:lnTo>
                  <a:pt x="38" y="993"/>
                </a:lnTo>
                <a:lnTo>
                  <a:pt x="38" y="991"/>
                </a:lnTo>
                <a:lnTo>
                  <a:pt x="38" y="989"/>
                </a:lnTo>
                <a:lnTo>
                  <a:pt x="38" y="987"/>
                </a:lnTo>
                <a:lnTo>
                  <a:pt x="37" y="987"/>
                </a:lnTo>
                <a:lnTo>
                  <a:pt x="37" y="985"/>
                </a:lnTo>
                <a:lnTo>
                  <a:pt x="35" y="985"/>
                </a:lnTo>
                <a:lnTo>
                  <a:pt x="33" y="983"/>
                </a:lnTo>
                <a:lnTo>
                  <a:pt x="33" y="981"/>
                </a:lnTo>
                <a:lnTo>
                  <a:pt x="33" y="979"/>
                </a:lnTo>
                <a:lnTo>
                  <a:pt x="33" y="977"/>
                </a:lnTo>
                <a:lnTo>
                  <a:pt x="33" y="975"/>
                </a:lnTo>
                <a:lnTo>
                  <a:pt x="33" y="974"/>
                </a:lnTo>
                <a:lnTo>
                  <a:pt x="33" y="972"/>
                </a:lnTo>
                <a:lnTo>
                  <a:pt x="35" y="970"/>
                </a:lnTo>
                <a:lnTo>
                  <a:pt x="35" y="968"/>
                </a:lnTo>
                <a:lnTo>
                  <a:pt x="37" y="968"/>
                </a:lnTo>
                <a:lnTo>
                  <a:pt x="37" y="966"/>
                </a:lnTo>
                <a:lnTo>
                  <a:pt x="38" y="966"/>
                </a:lnTo>
                <a:lnTo>
                  <a:pt x="40" y="964"/>
                </a:lnTo>
                <a:lnTo>
                  <a:pt x="42" y="964"/>
                </a:lnTo>
                <a:lnTo>
                  <a:pt x="42" y="962"/>
                </a:lnTo>
                <a:lnTo>
                  <a:pt x="44" y="962"/>
                </a:lnTo>
                <a:lnTo>
                  <a:pt x="46" y="960"/>
                </a:lnTo>
                <a:lnTo>
                  <a:pt x="48" y="958"/>
                </a:lnTo>
                <a:lnTo>
                  <a:pt x="50" y="956"/>
                </a:lnTo>
                <a:lnTo>
                  <a:pt x="50" y="954"/>
                </a:lnTo>
                <a:lnTo>
                  <a:pt x="52" y="954"/>
                </a:lnTo>
                <a:lnTo>
                  <a:pt x="52" y="952"/>
                </a:lnTo>
                <a:lnTo>
                  <a:pt x="54" y="952"/>
                </a:lnTo>
                <a:lnTo>
                  <a:pt x="54" y="951"/>
                </a:lnTo>
                <a:lnTo>
                  <a:pt x="56" y="951"/>
                </a:lnTo>
                <a:lnTo>
                  <a:pt x="56" y="949"/>
                </a:lnTo>
                <a:lnTo>
                  <a:pt x="56" y="947"/>
                </a:lnTo>
                <a:lnTo>
                  <a:pt x="58" y="947"/>
                </a:lnTo>
                <a:lnTo>
                  <a:pt x="58" y="945"/>
                </a:lnTo>
                <a:lnTo>
                  <a:pt x="60" y="943"/>
                </a:lnTo>
                <a:lnTo>
                  <a:pt x="60" y="941"/>
                </a:lnTo>
                <a:lnTo>
                  <a:pt x="62" y="941"/>
                </a:lnTo>
                <a:lnTo>
                  <a:pt x="63" y="939"/>
                </a:lnTo>
                <a:lnTo>
                  <a:pt x="65" y="939"/>
                </a:lnTo>
                <a:lnTo>
                  <a:pt x="65" y="937"/>
                </a:lnTo>
                <a:lnTo>
                  <a:pt x="67" y="937"/>
                </a:lnTo>
                <a:lnTo>
                  <a:pt x="69" y="937"/>
                </a:lnTo>
                <a:lnTo>
                  <a:pt x="71" y="937"/>
                </a:lnTo>
                <a:lnTo>
                  <a:pt x="71" y="935"/>
                </a:lnTo>
                <a:lnTo>
                  <a:pt x="73" y="935"/>
                </a:lnTo>
                <a:lnTo>
                  <a:pt x="73" y="933"/>
                </a:lnTo>
                <a:lnTo>
                  <a:pt x="73" y="931"/>
                </a:lnTo>
                <a:lnTo>
                  <a:pt x="73" y="929"/>
                </a:lnTo>
                <a:lnTo>
                  <a:pt x="73" y="927"/>
                </a:lnTo>
                <a:lnTo>
                  <a:pt x="73" y="926"/>
                </a:lnTo>
                <a:lnTo>
                  <a:pt x="75" y="924"/>
                </a:lnTo>
                <a:lnTo>
                  <a:pt x="75" y="922"/>
                </a:lnTo>
                <a:lnTo>
                  <a:pt x="75" y="920"/>
                </a:lnTo>
                <a:lnTo>
                  <a:pt x="75" y="918"/>
                </a:lnTo>
                <a:lnTo>
                  <a:pt x="75" y="916"/>
                </a:lnTo>
                <a:lnTo>
                  <a:pt x="77" y="914"/>
                </a:lnTo>
                <a:lnTo>
                  <a:pt x="77" y="912"/>
                </a:lnTo>
                <a:lnTo>
                  <a:pt x="77" y="910"/>
                </a:lnTo>
                <a:lnTo>
                  <a:pt x="77" y="908"/>
                </a:lnTo>
                <a:lnTo>
                  <a:pt x="79" y="906"/>
                </a:lnTo>
                <a:lnTo>
                  <a:pt x="79" y="904"/>
                </a:lnTo>
                <a:lnTo>
                  <a:pt x="79" y="902"/>
                </a:lnTo>
                <a:lnTo>
                  <a:pt x="81" y="901"/>
                </a:lnTo>
                <a:lnTo>
                  <a:pt x="81" y="899"/>
                </a:lnTo>
                <a:lnTo>
                  <a:pt x="79" y="899"/>
                </a:lnTo>
                <a:lnTo>
                  <a:pt x="79" y="897"/>
                </a:lnTo>
                <a:lnTo>
                  <a:pt x="77" y="897"/>
                </a:lnTo>
                <a:lnTo>
                  <a:pt x="75" y="897"/>
                </a:lnTo>
                <a:lnTo>
                  <a:pt x="73" y="899"/>
                </a:lnTo>
                <a:lnTo>
                  <a:pt x="71" y="901"/>
                </a:lnTo>
                <a:lnTo>
                  <a:pt x="69" y="902"/>
                </a:lnTo>
                <a:lnTo>
                  <a:pt x="69" y="901"/>
                </a:lnTo>
                <a:lnTo>
                  <a:pt x="67" y="901"/>
                </a:lnTo>
                <a:lnTo>
                  <a:pt x="67" y="899"/>
                </a:lnTo>
                <a:lnTo>
                  <a:pt x="65" y="899"/>
                </a:lnTo>
                <a:lnTo>
                  <a:pt x="65" y="897"/>
                </a:lnTo>
                <a:lnTo>
                  <a:pt x="65" y="895"/>
                </a:lnTo>
                <a:lnTo>
                  <a:pt x="63" y="895"/>
                </a:lnTo>
                <a:lnTo>
                  <a:pt x="63" y="893"/>
                </a:lnTo>
                <a:lnTo>
                  <a:pt x="62" y="893"/>
                </a:lnTo>
                <a:lnTo>
                  <a:pt x="62" y="891"/>
                </a:lnTo>
                <a:lnTo>
                  <a:pt x="62" y="889"/>
                </a:lnTo>
                <a:lnTo>
                  <a:pt x="63" y="889"/>
                </a:lnTo>
                <a:lnTo>
                  <a:pt x="63" y="887"/>
                </a:lnTo>
                <a:lnTo>
                  <a:pt x="65" y="885"/>
                </a:lnTo>
                <a:lnTo>
                  <a:pt x="65" y="883"/>
                </a:lnTo>
                <a:lnTo>
                  <a:pt x="63" y="881"/>
                </a:lnTo>
                <a:lnTo>
                  <a:pt x="63" y="879"/>
                </a:lnTo>
                <a:lnTo>
                  <a:pt x="62" y="879"/>
                </a:lnTo>
                <a:lnTo>
                  <a:pt x="62" y="878"/>
                </a:lnTo>
                <a:lnTo>
                  <a:pt x="60" y="878"/>
                </a:lnTo>
                <a:lnTo>
                  <a:pt x="58" y="878"/>
                </a:lnTo>
                <a:lnTo>
                  <a:pt x="56" y="876"/>
                </a:lnTo>
                <a:lnTo>
                  <a:pt x="54" y="876"/>
                </a:lnTo>
                <a:lnTo>
                  <a:pt x="52" y="876"/>
                </a:lnTo>
                <a:lnTo>
                  <a:pt x="50" y="876"/>
                </a:lnTo>
                <a:lnTo>
                  <a:pt x="48" y="876"/>
                </a:lnTo>
                <a:lnTo>
                  <a:pt x="46" y="876"/>
                </a:lnTo>
                <a:lnTo>
                  <a:pt x="46" y="874"/>
                </a:lnTo>
                <a:lnTo>
                  <a:pt x="44" y="874"/>
                </a:lnTo>
                <a:lnTo>
                  <a:pt x="44" y="872"/>
                </a:lnTo>
                <a:lnTo>
                  <a:pt x="46" y="870"/>
                </a:lnTo>
                <a:lnTo>
                  <a:pt x="46" y="868"/>
                </a:lnTo>
                <a:lnTo>
                  <a:pt x="46" y="866"/>
                </a:lnTo>
                <a:lnTo>
                  <a:pt x="48" y="866"/>
                </a:lnTo>
                <a:lnTo>
                  <a:pt x="48" y="864"/>
                </a:lnTo>
                <a:lnTo>
                  <a:pt x="48" y="862"/>
                </a:lnTo>
                <a:lnTo>
                  <a:pt x="50" y="860"/>
                </a:lnTo>
                <a:lnTo>
                  <a:pt x="50" y="858"/>
                </a:lnTo>
                <a:lnTo>
                  <a:pt x="50" y="856"/>
                </a:lnTo>
                <a:lnTo>
                  <a:pt x="52" y="856"/>
                </a:lnTo>
                <a:lnTo>
                  <a:pt x="52" y="854"/>
                </a:lnTo>
                <a:lnTo>
                  <a:pt x="52" y="853"/>
                </a:lnTo>
                <a:lnTo>
                  <a:pt x="52" y="851"/>
                </a:lnTo>
                <a:lnTo>
                  <a:pt x="52" y="849"/>
                </a:lnTo>
                <a:lnTo>
                  <a:pt x="52" y="847"/>
                </a:lnTo>
                <a:lnTo>
                  <a:pt x="52" y="845"/>
                </a:lnTo>
                <a:lnTo>
                  <a:pt x="50" y="843"/>
                </a:lnTo>
                <a:lnTo>
                  <a:pt x="50" y="841"/>
                </a:lnTo>
                <a:lnTo>
                  <a:pt x="50" y="839"/>
                </a:lnTo>
                <a:lnTo>
                  <a:pt x="50" y="837"/>
                </a:lnTo>
                <a:lnTo>
                  <a:pt x="50" y="835"/>
                </a:lnTo>
                <a:lnTo>
                  <a:pt x="52" y="833"/>
                </a:lnTo>
                <a:lnTo>
                  <a:pt x="52" y="831"/>
                </a:lnTo>
                <a:lnTo>
                  <a:pt x="52" y="830"/>
                </a:lnTo>
                <a:lnTo>
                  <a:pt x="54" y="830"/>
                </a:lnTo>
                <a:lnTo>
                  <a:pt x="54" y="828"/>
                </a:lnTo>
                <a:lnTo>
                  <a:pt x="56" y="828"/>
                </a:lnTo>
                <a:lnTo>
                  <a:pt x="56" y="826"/>
                </a:lnTo>
                <a:lnTo>
                  <a:pt x="58" y="826"/>
                </a:lnTo>
                <a:lnTo>
                  <a:pt x="60" y="826"/>
                </a:lnTo>
                <a:lnTo>
                  <a:pt x="62" y="824"/>
                </a:lnTo>
                <a:lnTo>
                  <a:pt x="63" y="824"/>
                </a:lnTo>
                <a:lnTo>
                  <a:pt x="65" y="824"/>
                </a:lnTo>
                <a:lnTo>
                  <a:pt x="67" y="824"/>
                </a:lnTo>
                <a:lnTo>
                  <a:pt x="69" y="824"/>
                </a:lnTo>
                <a:lnTo>
                  <a:pt x="71" y="824"/>
                </a:lnTo>
                <a:lnTo>
                  <a:pt x="73" y="822"/>
                </a:lnTo>
                <a:lnTo>
                  <a:pt x="75" y="822"/>
                </a:lnTo>
                <a:lnTo>
                  <a:pt x="77" y="822"/>
                </a:lnTo>
                <a:lnTo>
                  <a:pt x="79" y="820"/>
                </a:lnTo>
                <a:lnTo>
                  <a:pt x="81" y="818"/>
                </a:lnTo>
                <a:lnTo>
                  <a:pt x="81" y="816"/>
                </a:lnTo>
                <a:lnTo>
                  <a:pt x="83" y="816"/>
                </a:lnTo>
                <a:lnTo>
                  <a:pt x="83" y="814"/>
                </a:lnTo>
                <a:lnTo>
                  <a:pt x="83" y="812"/>
                </a:lnTo>
                <a:lnTo>
                  <a:pt x="85" y="812"/>
                </a:lnTo>
                <a:lnTo>
                  <a:pt x="85" y="810"/>
                </a:lnTo>
                <a:lnTo>
                  <a:pt x="86" y="810"/>
                </a:lnTo>
                <a:lnTo>
                  <a:pt x="86" y="808"/>
                </a:lnTo>
                <a:lnTo>
                  <a:pt x="88" y="808"/>
                </a:lnTo>
                <a:lnTo>
                  <a:pt x="90" y="808"/>
                </a:lnTo>
                <a:lnTo>
                  <a:pt x="92" y="806"/>
                </a:lnTo>
                <a:lnTo>
                  <a:pt x="94" y="806"/>
                </a:lnTo>
                <a:lnTo>
                  <a:pt x="94" y="805"/>
                </a:lnTo>
                <a:lnTo>
                  <a:pt x="96" y="805"/>
                </a:lnTo>
                <a:lnTo>
                  <a:pt x="96" y="803"/>
                </a:lnTo>
                <a:lnTo>
                  <a:pt x="98" y="803"/>
                </a:lnTo>
                <a:lnTo>
                  <a:pt x="98" y="801"/>
                </a:lnTo>
                <a:lnTo>
                  <a:pt x="98" y="799"/>
                </a:lnTo>
                <a:lnTo>
                  <a:pt x="100" y="799"/>
                </a:lnTo>
                <a:lnTo>
                  <a:pt x="100" y="797"/>
                </a:lnTo>
                <a:lnTo>
                  <a:pt x="100" y="795"/>
                </a:lnTo>
                <a:lnTo>
                  <a:pt x="100" y="793"/>
                </a:lnTo>
                <a:lnTo>
                  <a:pt x="102" y="793"/>
                </a:lnTo>
                <a:lnTo>
                  <a:pt x="102" y="791"/>
                </a:lnTo>
                <a:lnTo>
                  <a:pt x="102" y="789"/>
                </a:lnTo>
                <a:lnTo>
                  <a:pt x="104" y="787"/>
                </a:lnTo>
                <a:lnTo>
                  <a:pt x="104" y="785"/>
                </a:lnTo>
                <a:lnTo>
                  <a:pt x="106" y="783"/>
                </a:lnTo>
                <a:lnTo>
                  <a:pt x="106" y="781"/>
                </a:lnTo>
                <a:lnTo>
                  <a:pt x="108" y="780"/>
                </a:lnTo>
                <a:lnTo>
                  <a:pt x="108" y="778"/>
                </a:lnTo>
                <a:lnTo>
                  <a:pt x="110" y="778"/>
                </a:lnTo>
                <a:lnTo>
                  <a:pt x="110" y="776"/>
                </a:lnTo>
                <a:lnTo>
                  <a:pt x="111" y="774"/>
                </a:lnTo>
                <a:lnTo>
                  <a:pt x="111" y="772"/>
                </a:lnTo>
                <a:lnTo>
                  <a:pt x="113" y="772"/>
                </a:lnTo>
                <a:lnTo>
                  <a:pt x="113" y="770"/>
                </a:lnTo>
                <a:lnTo>
                  <a:pt x="113" y="768"/>
                </a:lnTo>
                <a:lnTo>
                  <a:pt x="115" y="768"/>
                </a:lnTo>
                <a:lnTo>
                  <a:pt x="115" y="766"/>
                </a:lnTo>
                <a:lnTo>
                  <a:pt x="115" y="764"/>
                </a:lnTo>
                <a:lnTo>
                  <a:pt x="117" y="764"/>
                </a:lnTo>
                <a:lnTo>
                  <a:pt x="117" y="762"/>
                </a:lnTo>
                <a:lnTo>
                  <a:pt x="117" y="760"/>
                </a:lnTo>
                <a:lnTo>
                  <a:pt x="119" y="760"/>
                </a:lnTo>
                <a:lnTo>
                  <a:pt x="119" y="758"/>
                </a:lnTo>
                <a:lnTo>
                  <a:pt x="121" y="757"/>
                </a:lnTo>
                <a:lnTo>
                  <a:pt x="121" y="755"/>
                </a:lnTo>
                <a:lnTo>
                  <a:pt x="121" y="753"/>
                </a:lnTo>
                <a:lnTo>
                  <a:pt x="119" y="753"/>
                </a:lnTo>
                <a:lnTo>
                  <a:pt x="119" y="751"/>
                </a:lnTo>
                <a:lnTo>
                  <a:pt x="119" y="749"/>
                </a:lnTo>
                <a:lnTo>
                  <a:pt x="119" y="747"/>
                </a:lnTo>
                <a:lnTo>
                  <a:pt x="119" y="745"/>
                </a:lnTo>
                <a:lnTo>
                  <a:pt x="121" y="743"/>
                </a:lnTo>
                <a:lnTo>
                  <a:pt x="121" y="741"/>
                </a:lnTo>
                <a:lnTo>
                  <a:pt x="123" y="741"/>
                </a:lnTo>
                <a:lnTo>
                  <a:pt x="123" y="739"/>
                </a:lnTo>
                <a:lnTo>
                  <a:pt x="125" y="739"/>
                </a:lnTo>
                <a:lnTo>
                  <a:pt x="125" y="737"/>
                </a:lnTo>
                <a:lnTo>
                  <a:pt x="127" y="737"/>
                </a:lnTo>
                <a:lnTo>
                  <a:pt x="129" y="737"/>
                </a:lnTo>
                <a:lnTo>
                  <a:pt x="129" y="735"/>
                </a:lnTo>
                <a:lnTo>
                  <a:pt x="131" y="735"/>
                </a:lnTo>
                <a:lnTo>
                  <a:pt x="131" y="733"/>
                </a:lnTo>
                <a:lnTo>
                  <a:pt x="133" y="733"/>
                </a:lnTo>
                <a:lnTo>
                  <a:pt x="133" y="732"/>
                </a:lnTo>
                <a:lnTo>
                  <a:pt x="134" y="730"/>
                </a:lnTo>
                <a:lnTo>
                  <a:pt x="134" y="728"/>
                </a:lnTo>
                <a:lnTo>
                  <a:pt x="136" y="728"/>
                </a:lnTo>
                <a:lnTo>
                  <a:pt x="136" y="726"/>
                </a:lnTo>
                <a:lnTo>
                  <a:pt x="136" y="724"/>
                </a:lnTo>
                <a:lnTo>
                  <a:pt x="136" y="722"/>
                </a:lnTo>
                <a:lnTo>
                  <a:pt x="136" y="720"/>
                </a:lnTo>
                <a:lnTo>
                  <a:pt x="134" y="720"/>
                </a:lnTo>
                <a:lnTo>
                  <a:pt x="133" y="718"/>
                </a:lnTo>
                <a:lnTo>
                  <a:pt x="131" y="718"/>
                </a:lnTo>
                <a:lnTo>
                  <a:pt x="129" y="718"/>
                </a:lnTo>
                <a:lnTo>
                  <a:pt x="127" y="718"/>
                </a:lnTo>
                <a:lnTo>
                  <a:pt x="127" y="720"/>
                </a:lnTo>
                <a:lnTo>
                  <a:pt x="125" y="720"/>
                </a:lnTo>
                <a:lnTo>
                  <a:pt x="123" y="722"/>
                </a:lnTo>
                <a:lnTo>
                  <a:pt x="123" y="724"/>
                </a:lnTo>
                <a:lnTo>
                  <a:pt x="121" y="724"/>
                </a:lnTo>
                <a:lnTo>
                  <a:pt x="121" y="726"/>
                </a:lnTo>
                <a:lnTo>
                  <a:pt x="119" y="726"/>
                </a:lnTo>
                <a:lnTo>
                  <a:pt x="119" y="724"/>
                </a:lnTo>
                <a:lnTo>
                  <a:pt x="119" y="722"/>
                </a:lnTo>
                <a:lnTo>
                  <a:pt x="119" y="720"/>
                </a:lnTo>
                <a:lnTo>
                  <a:pt x="119" y="718"/>
                </a:lnTo>
                <a:lnTo>
                  <a:pt x="119" y="716"/>
                </a:lnTo>
                <a:lnTo>
                  <a:pt x="117" y="716"/>
                </a:lnTo>
                <a:lnTo>
                  <a:pt x="117" y="714"/>
                </a:lnTo>
                <a:lnTo>
                  <a:pt x="115" y="714"/>
                </a:lnTo>
                <a:lnTo>
                  <a:pt x="113" y="714"/>
                </a:lnTo>
                <a:lnTo>
                  <a:pt x="113" y="712"/>
                </a:lnTo>
                <a:lnTo>
                  <a:pt x="113" y="710"/>
                </a:lnTo>
                <a:lnTo>
                  <a:pt x="115" y="710"/>
                </a:lnTo>
                <a:lnTo>
                  <a:pt x="115" y="708"/>
                </a:lnTo>
                <a:lnTo>
                  <a:pt x="117" y="707"/>
                </a:lnTo>
                <a:lnTo>
                  <a:pt x="117" y="705"/>
                </a:lnTo>
                <a:lnTo>
                  <a:pt x="117" y="703"/>
                </a:lnTo>
                <a:lnTo>
                  <a:pt x="119" y="703"/>
                </a:lnTo>
                <a:lnTo>
                  <a:pt x="119" y="701"/>
                </a:lnTo>
                <a:lnTo>
                  <a:pt x="119" y="699"/>
                </a:lnTo>
                <a:lnTo>
                  <a:pt x="119" y="697"/>
                </a:lnTo>
                <a:lnTo>
                  <a:pt x="119" y="695"/>
                </a:lnTo>
                <a:lnTo>
                  <a:pt x="119" y="693"/>
                </a:lnTo>
                <a:lnTo>
                  <a:pt x="119" y="691"/>
                </a:lnTo>
                <a:lnTo>
                  <a:pt x="119" y="689"/>
                </a:lnTo>
                <a:lnTo>
                  <a:pt x="119" y="687"/>
                </a:lnTo>
                <a:lnTo>
                  <a:pt x="119" y="685"/>
                </a:lnTo>
                <a:lnTo>
                  <a:pt x="121" y="685"/>
                </a:lnTo>
                <a:lnTo>
                  <a:pt x="121" y="684"/>
                </a:lnTo>
                <a:lnTo>
                  <a:pt x="123" y="682"/>
                </a:lnTo>
                <a:lnTo>
                  <a:pt x="123" y="680"/>
                </a:lnTo>
                <a:lnTo>
                  <a:pt x="125" y="680"/>
                </a:lnTo>
                <a:lnTo>
                  <a:pt x="125" y="678"/>
                </a:lnTo>
                <a:lnTo>
                  <a:pt x="127" y="676"/>
                </a:lnTo>
                <a:lnTo>
                  <a:pt x="127" y="674"/>
                </a:lnTo>
                <a:lnTo>
                  <a:pt x="129" y="674"/>
                </a:lnTo>
                <a:lnTo>
                  <a:pt x="129" y="672"/>
                </a:lnTo>
                <a:lnTo>
                  <a:pt x="131" y="672"/>
                </a:lnTo>
                <a:lnTo>
                  <a:pt x="131" y="670"/>
                </a:lnTo>
                <a:lnTo>
                  <a:pt x="133" y="668"/>
                </a:lnTo>
                <a:lnTo>
                  <a:pt x="133" y="666"/>
                </a:lnTo>
                <a:lnTo>
                  <a:pt x="134" y="666"/>
                </a:lnTo>
                <a:lnTo>
                  <a:pt x="134" y="664"/>
                </a:lnTo>
                <a:lnTo>
                  <a:pt x="136" y="662"/>
                </a:lnTo>
                <a:lnTo>
                  <a:pt x="136" y="660"/>
                </a:lnTo>
                <a:lnTo>
                  <a:pt x="138" y="660"/>
                </a:lnTo>
                <a:lnTo>
                  <a:pt x="138" y="659"/>
                </a:lnTo>
                <a:lnTo>
                  <a:pt x="138" y="657"/>
                </a:lnTo>
                <a:lnTo>
                  <a:pt x="140" y="657"/>
                </a:lnTo>
                <a:lnTo>
                  <a:pt x="140" y="655"/>
                </a:lnTo>
                <a:lnTo>
                  <a:pt x="142" y="655"/>
                </a:lnTo>
                <a:lnTo>
                  <a:pt x="142" y="653"/>
                </a:lnTo>
                <a:lnTo>
                  <a:pt x="142" y="651"/>
                </a:lnTo>
                <a:lnTo>
                  <a:pt x="140" y="651"/>
                </a:lnTo>
                <a:lnTo>
                  <a:pt x="140" y="649"/>
                </a:lnTo>
                <a:lnTo>
                  <a:pt x="138" y="649"/>
                </a:lnTo>
                <a:lnTo>
                  <a:pt x="138" y="647"/>
                </a:lnTo>
                <a:lnTo>
                  <a:pt x="138" y="645"/>
                </a:lnTo>
                <a:lnTo>
                  <a:pt x="136" y="643"/>
                </a:lnTo>
                <a:lnTo>
                  <a:pt x="138" y="641"/>
                </a:lnTo>
                <a:lnTo>
                  <a:pt x="138" y="639"/>
                </a:lnTo>
                <a:lnTo>
                  <a:pt x="138" y="637"/>
                </a:lnTo>
                <a:lnTo>
                  <a:pt x="138" y="636"/>
                </a:lnTo>
                <a:lnTo>
                  <a:pt x="140" y="636"/>
                </a:lnTo>
                <a:lnTo>
                  <a:pt x="140" y="634"/>
                </a:lnTo>
                <a:lnTo>
                  <a:pt x="142" y="634"/>
                </a:lnTo>
                <a:lnTo>
                  <a:pt x="144" y="632"/>
                </a:lnTo>
                <a:lnTo>
                  <a:pt x="146" y="632"/>
                </a:lnTo>
                <a:lnTo>
                  <a:pt x="148" y="632"/>
                </a:lnTo>
                <a:lnTo>
                  <a:pt x="148" y="634"/>
                </a:lnTo>
                <a:lnTo>
                  <a:pt x="150" y="632"/>
                </a:lnTo>
                <a:lnTo>
                  <a:pt x="150" y="630"/>
                </a:lnTo>
                <a:lnTo>
                  <a:pt x="152" y="630"/>
                </a:lnTo>
                <a:lnTo>
                  <a:pt x="152" y="628"/>
                </a:lnTo>
                <a:lnTo>
                  <a:pt x="152" y="626"/>
                </a:lnTo>
                <a:lnTo>
                  <a:pt x="154" y="626"/>
                </a:lnTo>
                <a:lnTo>
                  <a:pt x="156" y="626"/>
                </a:lnTo>
                <a:lnTo>
                  <a:pt x="158" y="626"/>
                </a:lnTo>
                <a:lnTo>
                  <a:pt x="159" y="624"/>
                </a:lnTo>
                <a:lnTo>
                  <a:pt x="159" y="622"/>
                </a:lnTo>
                <a:lnTo>
                  <a:pt x="161" y="620"/>
                </a:lnTo>
                <a:lnTo>
                  <a:pt x="161" y="618"/>
                </a:lnTo>
                <a:lnTo>
                  <a:pt x="161" y="616"/>
                </a:lnTo>
                <a:lnTo>
                  <a:pt x="161" y="614"/>
                </a:lnTo>
                <a:lnTo>
                  <a:pt x="161" y="612"/>
                </a:lnTo>
                <a:lnTo>
                  <a:pt x="163" y="612"/>
                </a:lnTo>
                <a:lnTo>
                  <a:pt x="165" y="612"/>
                </a:lnTo>
                <a:lnTo>
                  <a:pt x="167" y="612"/>
                </a:lnTo>
                <a:lnTo>
                  <a:pt x="169" y="612"/>
                </a:lnTo>
                <a:lnTo>
                  <a:pt x="171" y="612"/>
                </a:lnTo>
                <a:lnTo>
                  <a:pt x="173" y="612"/>
                </a:lnTo>
                <a:lnTo>
                  <a:pt x="173" y="611"/>
                </a:lnTo>
                <a:lnTo>
                  <a:pt x="175" y="609"/>
                </a:lnTo>
                <a:lnTo>
                  <a:pt x="175" y="607"/>
                </a:lnTo>
                <a:lnTo>
                  <a:pt x="175" y="605"/>
                </a:lnTo>
                <a:lnTo>
                  <a:pt x="173" y="605"/>
                </a:lnTo>
                <a:lnTo>
                  <a:pt x="171" y="603"/>
                </a:lnTo>
                <a:lnTo>
                  <a:pt x="169" y="603"/>
                </a:lnTo>
                <a:lnTo>
                  <a:pt x="169" y="601"/>
                </a:lnTo>
                <a:lnTo>
                  <a:pt x="169" y="599"/>
                </a:lnTo>
                <a:lnTo>
                  <a:pt x="169" y="597"/>
                </a:lnTo>
                <a:lnTo>
                  <a:pt x="169" y="595"/>
                </a:lnTo>
                <a:lnTo>
                  <a:pt x="169" y="593"/>
                </a:lnTo>
                <a:lnTo>
                  <a:pt x="169" y="591"/>
                </a:lnTo>
                <a:lnTo>
                  <a:pt x="169" y="589"/>
                </a:lnTo>
                <a:lnTo>
                  <a:pt x="169" y="587"/>
                </a:lnTo>
                <a:lnTo>
                  <a:pt x="169" y="586"/>
                </a:lnTo>
                <a:lnTo>
                  <a:pt x="169" y="584"/>
                </a:lnTo>
                <a:lnTo>
                  <a:pt x="171" y="582"/>
                </a:lnTo>
                <a:lnTo>
                  <a:pt x="171" y="580"/>
                </a:lnTo>
                <a:lnTo>
                  <a:pt x="171" y="578"/>
                </a:lnTo>
                <a:lnTo>
                  <a:pt x="171" y="576"/>
                </a:lnTo>
                <a:lnTo>
                  <a:pt x="171" y="574"/>
                </a:lnTo>
                <a:lnTo>
                  <a:pt x="171" y="572"/>
                </a:lnTo>
                <a:lnTo>
                  <a:pt x="171" y="570"/>
                </a:lnTo>
                <a:lnTo>
                  <a:pt x="171" y="568"/>
                </a:lnTo>
                <a:lnTo>
                  <a:pt x="171" y="566"/>
                </a:lnTo>
                <a:lnTo>
                  <a:pt x="171" y="564"/>
                </a:lnTo>
                <a:lnTo>
                  <a:pt x="173" y="564"/>
                </a:lnTo>
                <a:lnTo>
                  <a:pt x="175" y="563"/>
                </a:lnTo>
                <a:lnTo>
                  <a:pt x="175" y="561"/>
                </a:lnTo>
                <a:lnTo>
                  <a:pt x="177" y="561"/>
                </a:lnTo>
                <a:lnTo>
                  <a:pt x="177" y="559"/>
                </a:lnTo>
                <a:lnTo>
                  <a:pt x="177" y="557"/>
                </a:lnTo>
                <a:lnTo>
                  <a:pt x="175" y="555"/>
                </a:lnTo>
                <a:lnTo>
                  <a:pt x="175" y="553"/>
                </a:lnTo>
                <a:lnTo>
                  <a:pt x="175" y="551"/>
                </a:lnTo>
                <a:lnTo>
                  <a:pt x="175" y="549"/>
                </a:lnTo>
                <a:lnTo>
                  <a:pt x="173" y="549"/>
                </a:lnTo>
                <a:lnTo>
                  <a:pt x="173" y="547"/>
                </a:lnTo>
                <a:lnTo>
                  <a:pt x="175" y="545"/>
                </a:lnTo>
                <a:lnTo>
                  <a:pt x="177" y="545"/>
                </a:lnTo>
                <a:lnTo>
                  <a:pt x="177" y="543"/>
                </a:lnTo>
                <a:lnTo>
                  <a:pt x="179" y="543"/>
                </a:lnTo>
                <a:lnTo>
                  <a:pt x="181" y="543"/>
                </a:lnTo>
                <a:lnTo>
                  <a:pt x="182" y="543"/>
                </a:lnTo>
                <a:lnTo>
                  <a:pt x="184" y="543"/>
                </a:lnTo>
                <a:lnTo>
                  <a:pt x="184" y="541"/>
                </a:lnTo>
                <a:lnTo>
                  <a:pt x="186" y="541"/>
                </a:lnTo>
                <a:lnTo>
                  <a:pt x="188" y="541"/>
                </a:lnTo>
                <a:lnTo>
                  <a:pt x="190" y="541"/>
                </a:lnTo>
                <a:lnTo>
                  <a:pt x="192" y="541"/>
                </a:lnTo>
                <a:lnTo>
                  <a:pt x="194" y="541"/>
                </a:lnTo>
                <a:lnTo>
                  <a:pt x="196" y="541"/>
                </a:lnTo>
                <a:lnTo>
                  <a:pt x="198" y="541"/>
                </a:lnTo>
                <a:lnTo>
                  <a:pt x="198" y="539"/>
                </a:lnTo>
                <a:lnTo>
                  <a:pt x="200" y="539"/>
                </a:lnTo>
                <a:lnTo>
                  <a:pt x="202" y="539"/>
                </a:lnTo>
                <a:lnTo>
                  <a:pt x="202" y="538"/>
                </a:lnTo>
                <a:lnTo>
                  <a:pt x="202" y="536"/>
                </a:lnTo>
                <a:lnTo>
                  <a:pt x="202" y="534"/>
                </a:lnTo>
                <a:lnTo>
                  <a:pt x="202" y="532"/>
                </a:lnTo>
                <a:lnTo>
                  <a:pt x="202" y="530"/>
                </a:lnTo>
                <a:lnTo>
                  <a:pt x="204" y="530"/>
                </a:lnTo>
                <a:lnTo>
                  <a:pt x="206" y="530"/>
                </a:lnTo>
                <a:lnTo>
                  <a:pt x="207" y="530"/>
                </a:lnTo>
                <a:lnTo>
                  <a:pt x="207" y="528"/>
                </a:lnTo>
                <a:lnTo>
                  <a:pt x="207" y="526"/>
                </a:lnTo>
                <a:lnTo>
                  <a:pt x="209" y="524"/>
                </a:lnTo>
                <a:lnTo>
                  <a:pt x="209" y="522"/>
                </a:lnTo>
                <a:lnTo>
                  <a:pt x="211" y="522"/>
                </a:lnTo>
                <a:lnTo>
                  <a:pt x="211" y="520"/>
                </a:lnTo>
                <a:lnTo>
                  <a:pt x="213" y="520"/>
                </a:lnTo>
                <a:lnTo>
                  <a:pt x="215" y="520"/>
                </a:lnTo>
                <a:lnTo>
                  <a:pt x="217" y="520"/>
                </a:lnTo>
                <a:lnTo>
                  <a:pt x="219" y="520"/>
                </a:lnTo>
                <a:lnTo>
                  <a:pt x="219" y="518"/>
                </a:lnTo>
                <a:lnTo>
                  <a:pt x="221" y="518"/>
                </a:lnTo>
                <a:lnTo>
                  <a:pt x="223" y="518"/>
                </a:lnTo>
                <a:lnTo>
                  <a:pt x="223" y="516"/>
                </a:lnTo>
                <a:lnTo>
                  <a:pt x="225" y="516"/>
                </a:lnTo>
                <a:lnTo>
                  <a:pt x="227" y="514"/>
                </a:lnTo>
                <a:lnTo>
                  <a:pt x="229" y="514"/>
                </a:lnTo>
                <a:lnTo>
                  <a:pt x="230" y="513"/>
                </a:lnTo>
                <a:lnTo>
                  <a:pt x="232" y="513"/>
                </a:lnTo>
                <a:lnTo>
                  <a:pt x="234" y="513"/>
                </a:lnTo>
                <a:lnTo>
                  <a:pt x="234" y="514"/>
                </a:lnTo>
                <a:lnTo>
                  <a:pt x="236" y="514"/>
                </a:lnTo>
                <a:lnTo>
                  <a:pt x="238" y="514"/>
                </a:lnTo>
                <a:lnTo>
                  <a:pt x="240" y="514"/>
                </a:lnTo>
                <a:lnTo>
                  <a:pt x="242" y="514"/>
                </a:lnTo>
                <a:lnTo>
                  <a:pt x="242" y="516"/>
                </a:lnTo>
                <a:lnTo>
                  <a:pt x="244" y="516"/>
                </a:lnTo>
                <a:lnTo>
                  <a:pt x="246" y="516"/>
                </a:lnTo>
                <a:lnTo>
                  <a:pt x="246" y="518"/>
                </a:lnTo>
                <a:lnTo>
                  <a:pt x="248" y="518"/>
                </a:lnTo>
                <a:lnTo>
                  <a:pt x="250" y="518"/>
                </a:lnTo>
                <a:lnTo>
                  <a:pt x="252" y="518"/>
                </a:lnTo>
                <a:lnTo>
                  <a:pt x="254" y="520"/>
                </a:lnTo>
                <a:lnTo>
                  <a:pt x="254" y="518"/>
                </a:lnTo>
                <a:lnTo>
                  <a:pt x="255" y="518"/>
                </a:lnTo>
                <a:lnTo>
                  <a:pt x="257" y="518"/>
                </a:lnTo>
                <a:lnTo>
                  <a:pt x="257" y="516"/>
                </a:lnTo>
                <a:lnTo>
                  <a:pt x="259" y="516"/>
                </a:lnTo>
                <a:lnTo>
                  <a:pt x="259" y="514"/>
                </a:lnTo>
                <a:lnTo>
                  <a:pt x="261" y="514"/>
                </a:lnTo>
                <a:lnTo>
                  <a:pt x="263" y="514"/>
                </a:lnTo>
                <a:lnTo>
                  <a:pt x="265" y="514"/>
                </a:lnTo>
                <a:lnTo>
                  <a:pt x="265" y="516"/>
                </a:lnTo>
                <a:lnTo>
                  <a:pt x="265" y="518"/>
                </a:lnTo>
                <a:lnTo>
                  <a:pt x="267" y="520"/>
                </a:lnTo>
                <a:lnTo>
                  <a:pt x="267" y="522"/>
                </a:lnTo>
                <a:lnTo>
                  <a:pt x="267" y="524"/>
                </a:lnTo>
                <a:lnTo>
                  <a:pt x="267" y="526"/>
                </a:lnTo>
                <a:lnTo>
                  <a:pt x="269" y="524"/>
                </a:lnTo>
                <a:lnTo>
                  <a:pt x="271" y="522"/>
                </a:lnTo>
                <a:lnTo>
                  <a:pt x="273" y="522"/>
                </a:lnTo>
                <a:lnTo>
                  <a:pt x="273" y="520"/>
                </a:lnTo>
                <a:lnTo>
                  <a:pt x="275" y="520"/>
                </a:lnTo>
                <a:lnTo>
                  <a:pt x="278" y="518"/>
                </a:lnTo>
                <a:lnTo>
                  <a:pt x="280" y="516"/>
                </a:lnTo>
                <a:lnTo>
                  <a:pt x="278" y="514"/>
                </a:lnTo>
                <a:lnTo>
                  <a:pt x="280" y="514"/>
                </a:lnTo>
                <a:lnTo>
                  <a:pt x="280" y="513"/>
                </a:lnTo>
                <a:lnTo>
                  <a:pt x="280" y="511"/>
                </a:lnTo>
                <a:lnTo>
                  <a:pt x="282" y="511"/>
                </a:lnTo>
                <a:lnTo>
                  <a:pt x="282" y="509"/>
                </a:lnTo>
                <a:lnTo>
                  <a:pt x="284" y="507"/>
                </a:lnTo>
                <a:lnTo>
                  <a:pt x="284" y="505"/>
                </a:lnTo>
                <a:lnTo>
                  <a:pt x="284" y="503"/>
                </a:lnTo>
                <a:lnTo>
                  <a:pt x="282" y="503"/>
                </a:lnTo>
                <a:lnTo>
                  <a:pt x="282" y="501"/>
                </a:lnTo>
                <a:lnTo>
                  <a:pt x="282" y="499"/>
                </a:lnTo>
                <a:lnTo>
                  <a:pt x="284" y="499"/>
                </a:lnTo>
                <a:lnTo>
                  <a:pt x="286" y="499"/>
                </a:lnTo>
                <a:lnTo>
                  <a:pt x="288" y="497"/>
                </a:lnTo>
                <a:lnTo>
                  <a:pt x="290" y="497"/>
                </a:lnTo>
                <a:lnTo>
                  <a:pt x="292" y="495"/>
                </a:lnTo>
                <a:lnTo>
                  <a:pt x="292" y="493"/>
                </a:lnTo>
                <a:lnTo>
                  <a:pt x="292" y="491"/>
                </a:lnTo>
                <a:lnTo>
                  <a:pt x="292" y="490"/>
                </a:lnTo>
                <a:lnTo>
                  <a:pt x="290" y="488"/>
                </a:lnTo>
                <a:lnTo>
                  <a:pt x="290" y="486"/>
                </a:lnTo>
                <a:lnTo>
                  <a:pt x="290" y="484"/>
                </a:lnTo>
                <a:lnTo>
                  <a:pt x="292" y="484"/>
                </a:lnTo>
                <a:lnTo>
                  <a:pt x="292" y="482"/>
                </a:lnTo>
                <a:lnTo>
                  <a:pt x="294" y="482"/>
                </a:lnTo>
                <a:lnTo>
                  <a:pt x="294" y="480"/>
                </a:lnTo>
                <a:lnTo>
                  <a:pt x="294" y="478"/>
                </a:lnTo>
                <a:lnTo>
                  <a:pt x="292" y="478"/>
                </a:lnTo>
                <a:lnTo>
                  <a:pt x="292" y="476"/>
                </a:lnTo>
                <a:lnTo>
                  <a:pt x="292" y="474"/>
                </a:lnTo>
                <a:lnTo>
                  <a:pt x="288" y="474"/>
                </a:lnTo>
                <a:lnTo>
                  <a:pt x="286" y="474"/>
                </a:lnTo>
                <a:lnTo>
                  <a:pt x="286" y="476"/>
                </a:lnTo>
                <a:lnTo>
                  <a:pt x="284" y="476"/>
                </a:lnTo>
                <a:lnTo>
                  <a:pt x="284" y="474"/>
                </a:lnTo>
                <a:lnTo>
                  <a:pt x="284" y="472"/>
                </a:lnTo>
                <a:lnTo>
                  <a:pt x="284" y="470"/>
                </a:lnTo>
                <a:lnTo>
                  <a:pt x="286" y="468"/>
                </a:lnTo>
                <a:lnTo>
                  <a:pt x="288" y="468"/>
                </a:lnTo>
                <a:lnTo>
                  <a:pt x="288" y="466"/>
                </a:lnTo>
                <a:lnTo>
                  <a:pt x="288" y="465"/>
                </a:lnTo>
                <a:lnTo>
                  <a:pt x="290" y="465"/>
                </a:lnTo>
                <a:lnTo>
                  <a:pt x="290" y="463"/>
                </a:lnTo>
                <a:lnTo>
                  <a:pt x="290" y="461"/>
                </a:lnTo>
                <a:lnTo>
                  <a:pt x="290" y="459"/>
                </a:lnTo>
                <a:lnTo>
                  <a:pt x="292" y="459"/>
                </a:lnTo>
                <a:lnTo>
                  <a:pt x="292" y="457"/>
                </a:lnTo>
                <a:lnTo>
                  <a:pt x="292" y="451"/>
                </a:lnTo>
                <a:lnTo>
                  <a:pt x="292" y="449"/>
                </a:lnTo>
                <a:lnTo>
                  <a:pt x="292" y="447"/>
                </a:lnTo>
                <a:lnTo>
                  <a:pt x="294" y="447"/>
                </a:lnTo>
                <a:lnTo>
                  <a:pt x="294" y="445"/>
                </a:lnTo>
                <a:lnTo>
                  <a:pt x="296" y="445"/>
                </a:lnTo>
                <a:lnTo>
                  <a:pt x="296" y="443"/>
                </a:lnTo>
                <a:lnTo>
                  <a:pt x="298" y="443"/>
                </a:lnTo>
                <a:lnTo>
                  <a:pt x="300" y="442"/>
                </a:lnTo>
                <a:lnTo>
                  <a:pt x="302" y="440"/>
                </a:lnTo>
                <a:lnTo>
                  <a:pt x="303" y="438"/>
                </a:lnTo>
                <a:lnTo>
                  <a:pt x="303" y="436"/>
                </a:lnTo>
                <a:lnTo>
                  <a:pt x="305" y="436"/>
                </a:lnTo>
                <a:lnTo>
                  <a:pt x="305" y="434"/>
                </a:lnTo>
                <a:lnTo>
                  <a:pt x="307" y="432"/>
                </a:lnTo>
                <a:lnTo>
                  <a:pt x="307" y="430"/>
                </a:lnTo>
                <a:lnTo>
                  <a:pt x="309" y="428"/>
                </a:lnTo>
                <a:lnTo>
                  <a:pt x="309" y="426"/>
                </a:lnTo>
                <a:lnTo>
                  <a:pt x="311" y="426"/>
                </a:lnTo>
                <a:lnTo>
                  <a:pt x="311" y="424"/>
                </a:lnTo>
                <a:lnTo>
                  <a:pt x="311" y="422"/>
                </a:lnTo>
                <a:lnTo>
                  <a:pt x="313" y="422"/>
                </a:lnTo>
                <a:lnTo>
                  <a:pt x="313" y="420"/>
                </a:lnTo>
                <a:lnTo>
                  <a:pt x="313" y="418"/>
                </a:lnTo>
                <a:lnTo>
                  <a:pt x="315" y="418"/>
                </a:lnTo>
                <a:lnTo>
                  <a:pt x="315" y="417"/>
                </a:lnTo>
                <a:lnTo>
                  <a:pt x="317" y="415"/>
                </a:lnTo>
                <a:lnTo>
                  <a:pt x="319" y="413"/>
                </a:lnTo>
                <a:lnTo>
                  <a:pt x="321" y="413"/>
                </a:lnTo>
                <a:lnTo>
                  <a:pt x="321" y="411"/>
                </a:lnTo>
                <a:lnTo>
                  <a:pt x="323" y="411"/>
                </a:lnTo>
                <a:lnTo>
                  <a:pt x="325" y="411"/>
                </a:lnTo>
                <a:lnTo>
                  <a:pt x="323" y="409"/>
                </a:lnTo>
                <a:lnTo>
                  <a:pt x="323" y="407"/>
                </a:lnTo>
                <a:lnTo>
                  <a:pt x="323" y="405"/>
                </a:lnTo>
                <a:lnTo>
                  <a:pt x="325" y="405"/>
                </a:lnTo>
                <a:lnTo>
                  <a:pt x="325" y="403"/>
                </a:lnTo>
                <a:lnTo>
                  <a:pt x="325" y="401"/>
                </a:lnTo>
                <a:lnTo>
                  <a:pt x="326" y="399"/>
                </a:lnTo>
                <a:lnTo>
                  <a:pt x="328" y="399"/>
                </a:lnTo>
                <a:lnTo>
                  <a:pt x="328" y="395"/>
                </a:lnTo>
                <a:lnTo>
                  <a:pt x="330" y="395"/>
                </a:lnTo>
                <a:lnTo>
                  <a:pt x="328" y="393"/>
                </a:lnTo>
                <a:lnTo>
                  <a:pt x="328" y="392"/>
                </a:lnTo>
                <a:lnTo>
                  <a:pt x="330" y="392"/>
                </a:lnTo>
                <a:lnTo>
                  <a:pt x="330" y="390"/>
                </a:lnTo>
                <a:lnTo>
                  <a:pt x="330" y="388"/>
                </a:lnTo>
                <a:lnTo>
                  <a:pt x="330" y="386"/>
                </a:lnTo>
                <a:lnTo>
                  <a:pt x="332" y="384"/>
                </a:lnTo>
                <a:lnTo>
                  <a:pt x="332" y="382"/>
                </a:lnTo>
                <a:lnTo>
                  <a:pt x="332" y="380"/>
                </a:lnTo>
                <a:lnTo>
                  <a:pt x="334" y="378"/>
                </a:lnTo>
                <a:lnTo>
                  <a:pt x="334" y="376"/>
                </a:lnTo>
                <a:lnTo>
                  <a:pt x="336" y="376"/>
                </a:lnTo>
                <a:lnTo>
                  <a:pt x="336" y="374"/>
                </a:lnTo>
                <a:lnTo>
                  <a:pt x="336" y="372"/>
                </a:lnTo>
                <a:lnTo>
                  <a:pt x="336" y="370"/>
                </a:lnTo>
                <a:lnTo>
                  <a:pt x="338" y="370"/>
                </a:lnTo>
                <a:lnTo>
                  <a:pt x="338" y="369"/>
                </a:lnTo>
                <a:lnTo>
                  <a:pt x="338" y="367"/>
                </a:lnTo>
                <a:lnTo>
                  <a:pt x="336" y="367"/>
                </a:lnTo>
                <a:lnTo>
                  <a:pt x="336" y="365"/>
                </a:lnTo>
                <a:lnTo>
                  <a:pt x="336" y="363"/>
                </a:lnTo>
                <a:lnTo>
                  <a:pt x="336" y="361"/>
                </a:lnTo>
                <a:lnTo>
                  <a:pt x="336" y="359"/>
                </a:lnTo>
                <a:lnTo>
                  <a:pt x="338" y="359"/>
                </a:lnTo>
                <a:lnTo>
                  <a:pt x="338" y="357"/>
                </a:lnTo>
                <a:lnTo>
                  <a:pt x="340" y="357"/>
                </a:lnTo>
                <a:lnTo>
                  <a:pt x="342" y="357"/>
                </a:lnTo>
                <a:lnTo>
                  <a:pt x="344" y="357"/>
                </a:lnTo>
                <a:lnTo>
                  <a:pt x="346" y="357"/>
                </a:lnTo>
                <a:lnTo>
                  <a:pt x="346" y="355"/>
                </a:lnTo>
                <a:lnTo>
                  <a:pt x="348" y="355"/>
                </a:lnTo>
                <a:lnTo>
                  <a:pt x="348" y="353"/>
                </a:lnTo>
                <a:lnTo>
                  <a:pt x="350" y="353"/>
                </a:lnTo>
                <a:lnTo>
                  <a:pt x="350" y="351"/>
                </a:lnTo>
                <a:lnTo>
                  <a:pt x="351" y="351"/>
                </a:lnTo>
                <a:lnTo>
                  <a:pt x="351" y="349"/>
                </a:lnTo>
                <a:lnTo>
                  <a:pt x="350" y="347"/>
                </a:lnTo>
                <a:lnTo>
                  <a:pt x="350" y="345"/>
                </a:lnTo>
                <a:lnTo>
                  <a:pt x="350" y="344"/>
                </a:lnTo>
                <a:lnTo>
                  <a:pt x="350" y="342"/>
                </a:lnTo>
                <a:lnTo>
                  <a:pt x="350" y="340"/>
                </a:lnTo>
                <a:lnTo>
                  <a:pt x="350" y="338"/>
                </a:lnTo>
                <a:lnTo>
                  <a:pt x="351" y="338"/>
                </a:lnTo>
                <a:lnTo>
                  <a:pt x="351" y="336"/>
                </a:lnTo>
                <a:lnTo>
                  <a:pt x="353" y="336"/>
                </a:lnTo>
                <a:lnTo>
                  <a:pt x="353" y="334"/>
                </a:lnTo>
                <a:lnTo>
                  <a:pt x="355" y="334"/>
                </a:lnTo>
                <a:lnTo>
                  <a:pt x="355" y="332"/>
                </a:lnTo>
                <a:lnTo>
                  <a:pt x="357" y="332"/>
                </a:lnTo>
                <a:lnTo>
                  <a:pt x="357" y="330"/>
                </a:lnTo>
                <a:lnTo>
                  <a:pt x="359" y="330"/>
                </a:lnTo>
                <a:lnTo>
                  <a:pt x="359" y="328"/>
                </a:lnTo>
                <a:lnTo>
                  <a:pt x="359" y="326"/>
                </a:lnTo>
                <a:lnTo>
                  <a:pt x="361" y="326"/>
                </a:lnTo>
                <a:lnTo>
                  <a:pt x="361" y="324"/>
                </a:lnTo>
                <a:lnTo>
                  <a:pt x="363" y="322"/>
                </a:lnTo>
                <a:lnTo>
                  <a:pt x="365" y="321"/>
                </a:lnTo>
                <a:lnTo>
                  <a:pt x="367" y="319"/>
                </a:lnTo>
                <a:lnTo>
                  <a:pt x="369" y="319"/>
                </a:lnTo>
                <a:lnTo>
                  <a:pt x="371" y="319"/>
                </a:lnTo>
                <a:lnTo>
                  <a:pt x="373" y="319"/>
                </a:lnTo>
                <a:lnTo>
                  <a:pt x="374" y="319"/>
                </a:lnTo>
                <a:lnTo>
                  <a:pt x="376" y="319"/>
                </a:lnTo>
                <a:lnTo>
                  <a:pt x="378" y="319"/>
                </a:lnTo>
                <a:lnTo>
                  <a:pt x="380" y="319"/>
                </a:lnTo>
                <a:lnTo>
                  <a:pt x="382" y="317"/>
                </a:lnTo>
                <a:lnTo>
                  <a:pt x="382" y="315"/>
                </a:lnTo>
                <a:lnTo>
                  <a:pt x="382" y="313"/>
                </a:lnTo>
                <a:lnTo>
                  <a:pt x="382" y="311"/>
                </a:lnTo>
                <a:lnTo>
                  <a:pt x="384" y="309"/>
                </a:lnTo>
                <a:lnTo>
                  <a:pt x="384" y="307"/>
                </a:lnTo>
                <a:lnTo>
                  <a:pt x="384" y="305"/>
                </a:lnTo>
                <a:lnTo>
                  <a:pt x="384" y="303"/>
                </a:lnTo>
                <a:lnTo>
                  <a:pt x="384" y="301"/>
                </a:lnTo>
                <a:lnTo>
                  <a:pt x="384" y="299"/>
                </a:lnTo>
                <a:lnTo>
                  <a:pt x="386" y="299"/>
                </a:lnTo>
                <a:lnTo>
                  <a:pt x="386" y="297"/>
                </a:lnTo>
                <a:lnTo>
                  <a:pt x="386" y="296"/>
                </a:lnTo>
                <a:lnTo>
                  <a:pt x="386" y="294"/>
                </a:lnTo>
                <a:lnTo>
                  <a:pt x="386" y="292"/>
                </a:lnTo>
                <a:lnTo>
                  <a:pt x="384" y="288"/>
                </a:lnTo>
                <a:lnTo>
                  <a:pt x="382" y="288"/>
                </a:lnTo>
                <a:lnTo>
                  <a:pt x="380" y="288"/>
                </a:lnTo>
                <a:lnTo>
                  <a:pt x="378" y="288"/>
                </a:lnTo>
                <a:lnTo>
                  <a:pt x="376" y="288"/>
                </a:lnTo>
                <a:lnTo>
                  <a:pt x="374" y="288"/>
                </a:lnTo>
                <a:lnTo>
                  <a:pt x="373" y="288"/>
                </a:lnTo>
                <a:lnTo>
                  <a:pt x="373" y="290"/>
                </a:lnTo>
                <a:lnTo>
                  <a:pt x="371" y="290"/>
                </a:lnTo>
                <a:lnTo>
                  <a:pt x="369" y="292"/>
                </a:lnTo>
                <a:lnTo>
                  <a:pt x="367" y="292"/>
                </a:lnTo>
                <a:lnTo>
                  <a:pt x="367" y="294"/>
                </a:lnTo>
                <a:lnTo>
                  <a:pt x="365" y="294"/>
                </a:lnTo>
                <a:lnTo>
                  <a:pt x="363" y="294"/>
                </a:lnTo>
                <a:lnTo>
                  <a:pt x="361" y="292"/>
                </a:lnTo>
                <a:lnTo>
                  <a:pt x="361" y="290"/>
                </a:lnTo>
                <a:lnTo>
                  <a:pt x="361" y="288"/>
                </a:lnTo>
                <a:lnTo>
                  <a:pt x="363" y="288"/>
                </a:lnTo>
                <a:lnTo>
                  <a:pt x="365" y="286"/>
                </a:lnTo>
                <a:lnTo>
                  <a:pt x="365" y="284"/>
                </a:lnTo>
                <a:lnTo>
                  <a:pt x="367" y="282"/>
                </a:lnTo>
                <a:lnTo>
                  <a:pt x="367" y="280"/>
                </a:lnTo>
                <a:lnTo>
                  <a:pt x="367" y="278"/>
                </a:lnTo>
                <a:lnTo>
                  <a:pt x="365" y="278"/>
                </a:lnTo>
                <a:lnTo>
                  <a:pt x="365" y="276"/>
                </a:lnTo>
                <a:lnTo>
                  <a:pt x="363" y="276"/>
                </a:lnTo>
                <a:lnTo>
                  <a:pt x="363" y="274"/>
                </a:lnTo>
                <a:lnTo>
                  <a:pt x="361" y="274"/>
                </a:lnTo>
                <a:lnTo>
                  <a:pt x="359" y="274"/>
                </a:lnTo>
                <a:lnTo>
                  <a:pt x="357" y="274"/>
                </a:lnTo>
                <a:lnTo>
                  <a:pt x="357" y="276"/>
                </a:lnTo>
                <a:lnTo>
                  <a:pt x="355" y="276"/>
                </a:lnTo>
                <a:lnTo>
                  <a:pt x="353" y="276"/>
                </a:lnTo>
                <a:lnTo>
                  <a:pt x="351" y="276"/>
                </a:lnTo>
                <a:lnTo>
                  <a:pt x="350" y="276"/>
                </a:lnTo>
                <a:lnTo>
                  <a:pt x="348" y="274"/>
                </a:lnTo>
                <a:lnTo>
                  <a:pt x="346" y="272"/>
                </a:lnTo>
                <a:lnTo>
                  <a:pt x="346" y="271"/>
                </a:lnTo>
                <a:lnTo>
                  <a:pt x="344" y="269"/>
                </a:lnTo>
                <a:lnTo>
                  <a:pt x="344" y="267"/>
                </a:lnTo>
                <a:lnTo>
                  <a:pt x="344" y="265"/>
                </a:lnTo>
                <a:lnTo>
                  <a:pt x="344" y="263"/>
                </a:lnTo>
                <a:lnTo>
                  <a:pt x="344" y="261"/>
                </a:lnTo>
                <a:lnTo>
                  <a:pt x="342" y="259"/>
                </a:lnTo>
                <a:lnTo>
                  <a:pt x="342" y="257"/>
                </a:lnTo>
                <a:lnTo>
                  <a:pt x="342" y="255"/>
                </a:lnTo>
                <a:lnTo>
                  <a:pt x="340" y="255"/>
                </a:lnTo>
                <a:lnTo>
                  <a:pt x="340" y="253"/>
                </a:lnTo>
                <a:lnTo>
                  <a:pt x="340" y="251"/>
                </a:lnTo>
                <a:lnTo>
                  <a:pt x="338" y="251"/>
                </a:lnTo>
                <a:lnTo>
                  <a:pt x="338" y="249"/>
                </a:lnTo>
                <a:lnTo>
                  <a:pt x="338" y="248"/>
                </a:lnTo>
                <a:lnTo>
                  <a:pt x="338" y="246"/>
                </a:lnTo>
                <a:lnTo>
                  <a:pt x="336" y="246"/>
                </a:lnTo>
                <a:lnTo>
                  <a:pt x="336" y="244"/>
                </a:lnTo>
                <a:lnTo>
                  <a:pt x="336" y="242"/>
                </a:lnTo>
                <a:lnTo>
                  <a:pt x="338" y="240"/>
                </a:lnTo>
                <a:lnTo>
                  <a:pt x="338" y="238"/>
                </a:lnTo>
                <a:lnTo>
                  <a:pt x="340" y="238"/>
                </a:lnTo>
                <a:lnTo>
                  <a:pt x="340" y="236"/>
                </a:lnTo>
                <a:lnTo>
                  <a:pt x="340" y="234"/>
                </a:lnTo>
                <a:lnTo>
                  <a:pt x="340" y="232"/>
                </a:lnTo>
                <a:lnTo>
                  <a:pt x="340" y="230"/>
                </a:lnTo>
                <a:lnTo>
                  <a:pt x="340" y="228"/>
                </a:lnTo>
                <a:lnTo>
                  <a:pt x="340" y="226"/>
                </a:lnTo>
                <a:lnTo>
                  <a:pt x="340" y="224"/>
                </a:lnTo>
                <a:lnTo>
                  <a:pt x="340" y="223"/>
                </a:lnTo>
                <a:lnTo>
                  <a:pt x="340" y="221"/>
                </a:lnTo>
                <a:lnTo>
                  <a:pt x="340" y="219"/>
                </a:lnTo>
                <a:lnTo>
                  <a:pt x="342" y="217"/>
                </a:lnTo>
                <a:lnTo>
                  <a:pt x="342" y="215"/>
                </a:lnTo>
                <a:lnTo>
                  <a:pt x="344" y="213"/>
                </a:lnTo>
                <a:lnTo>
                  <a:pt x="344" y="211"/>
                </a:lnTo>
                <a:lnTo>
                  <a:pt x="346" y="211"/>
                </a:lnTo>
                <a:lnTo>
                  <a:pt x="346" y="209"/>
                </a:lnTo>
                <a:lnTo>
                  <a:pt x="348" y="209"/>
                </a:lnTo>
                <a:lnTo>
                  <a:pt x="348" y="207"/>
                </a:lnTo>
                <a:lnTo>
                  <a:pt x="350" y="207"/>
                </a:lnTo>
                <a:lnTo>
                  <a:pt x="351" y="207"/>
                </a:lnTo>
                <a:lnTo>
                  <a:pt x="351" y="205"/>
                </a:lnTo>
                <a:lnTo>
                  <a:pt x="353" y="205"/>
                </a:lnTo>
                <a:lnTo>
                  <a:pt x="355" y="205"/>
                </a:lnTo>
                <a:lnTo>
                  <a:pt x="357" y="203"/>
                </a:lnTo>
                <a:lnTo>
                  <a:pt x="359" y="203"/>
                </a:lnTo>
                <a:lnTo>
                  <a:pt x="359" y="201"/>
                </a:lnTo>
                <a:lnTo>
                  <a:pt x="361" y="201"/>
                </a:lnTo>
                <a:lnTo>
                  <a:pt x="361" y="199"/>
                </a:lnTo>
                <a:lnTo>
                  <a:pt x="363" y="199"/>
                </a:lnTo>
                <a:lnTo>
                  <a:pt x="365" y="199"/>
                </a:lnTo>
                <a:lnTo>
                  <a:pt x="365" y="198"/>
                </a:lnTo>
                <a:lnTo>
                  <a:pt x="367" y="198"/>
                </a:lnTo>
                <a:lnTo>
                  <a:pt x="369" y="198"/>
                </a:lnTo>
                <a:lnTo>
                  <a:pt x="371" y="198"/>
                </a:lnTo>
                <a:lnTo>
                  <a:pt x="373" y="198"/>
                </a:lnTo>
                <a:lnTo>
                  <a:pt x="374" y="199"/>
                </a:lnTo>
                <a:lnTo>
                  <a:pt x="376" y="201"/>
                </a:lnTo>
                <a:lnTo>
                  <a:pt x="378" y="201"/>
                </a:lnTo>
                <a:lnTo>
                  <a:pt x="380" y="201"/>
                </a:lnTo>
                <a:lnTo>
                  <a:pt x="382" y="201"/>
                </a:lnTo>
                <a:lnTo>
                  <a:pt x="384" y="199"/>
                </a:lnTo>
                <a:lnTo>
                  <a:pt x="386" y="198"/>
                </a:lnTo>
                <a:lnTo>
                  <a:pt x="388" y="198"/>
                </a:lnTo>
                <a:lnTo>
                  <a:pt x="390" y="196"/>
                </a:lnTo>
                <a:lnTo>
                  <a:pt x="392" y="196"/>
                </a:lnTo>
                <a:lnTo>
                  <a:pt x="394" y="196"/>
                </a:lnTo>
                <a:lnTo>
                  <a:pt x="396" y="196"/>
                </a:lnTo>
                <a:lnTo>
                  <a:pt x="398" y="196"/>
                </a:lnTo>
                <a:lnTo>
                  <a:pt x="399" y="196"/>
                </a:lnTo>
                <a:lnTo>
                  <a:pt x="399" y="194"/>
                </a:lnTo>
                <a:lnTo>
                  <a:pt x="399" y="192"/>
                </a:lnTo>
                <a:lnTo>
                  <a:pt x="401" y="192"/>
                </a:lnTo>
                <a:lnTo>
                  <a:pt x="401" y="190"/>
                </a:lnTo>
                <a:lnTo>
                  <a:pt x="401" y="188"/>
                </a:lnTo>
                <a:lnTo>
                  <a:pt x="401" y="186"/>
                </a:lnTo>
                <a:lnTo>
                  <a:pt x="401" y="184"/>
                </a:lnTo>
                <a:lnTo>
                  <a:pt x="399" y="184"/>
                </a:lnTo>
                <a:lnTo>
                  <a:pt x="399" y="182"/>
                </a:lnTo>
                <a:lnTo>
                  <a:pt x="398" y="182"/>
                </a:lnTo>
                <a:lnTo>
                  <a:pt x="396" y="182"/>
                </a:lnTo>
                <a:lnTo>
                  <a:pt x="394" y="182"/>
                </a:lnTo>
                <a:lnTo>
                  <a:pt x="394" y="180"/>
                </a:lnTo>
                <a:lnTo>
                  <a:pt x="394" y="178"/>
                </a:lnTo>
                <a:lnTo>
                  <a:pt x="394" y="176"/>
                </a:lnTo>
                <a:lnTo>
                  <a:pt x="396" y="175"/>
                </a:lnTo>
                <a:lnTo>
                  <a:pt x="396" y="173"/>
                </a:lnTo>
                <a:lnTo>
                  <a:pt x="396" y="171"/>
                </a:lnTo>
                <a:lnTo>
                  <a:pt x="396" y="169"/>
                </a:lnTo>
                <a:lnTo>
                  <a:pt x="396" y="167"/>
                </a:lnTo>
                <a:lnTo>
                  <a:pt x="394" y="167"/>
                </a:lnTo>
                <a:lnTo>
                  <a:pt x="394" y="165"/>
                </a:lnTo>
                <a:lnTo>
                  <a:pt x="392" y="165"/>
                </a:lnTo>
                <a:lnTo>
                  <a:pt x="392" y="163"/>
                </a:lnTo>
                <a:lnTo>
                  <a:pt x="390" y="161"/>
                </a:lnTo>
                <a:lnTo>
                  <a:pt x="390" y="159"/>
                </a:lnTo>
                <a:lnTo>
                  <a:pt x="390" y="157"/>
                </a:lnTo>
                <a:lnTo>
                  <a:pt x="388" y="157"/>
                </a:lnTo>
                <a:lnTo>
                  <a:pt x="390" y="155"/>
                </a:lnTo>
                <a:lnTo>
                  <a:pt x="390" y="153"/>
                </a:lnTo>
                <a:lnTo>
                  <a:pt x="392" y="153"/>
                </a:lnTo>
                <a:lnTo>
                  <a:pt x="394" y="153"/>
                </a:lnTo>
                <a:lnTo>
                  <a:pt x="396" y="153"/>
                </a:lnTo>
                <a:lnTo>
                  <a:pt x="398" y="153"/>
                </a:lnTo>
                <a:lnTo>
                  <a:pt x="399" y="153"/>
                </a:lnTo>
                <a:lnTo>
                  <a:pt x="401" y="153"/>
                </a:lnTo>
                <a:lnTo>
                  <a:pt x="403" y="153"/>
                </a:lnTo>
                <a:lnTo>
                  <a:pt x="403" y="155"/>
                </a:lnTo>
                <a:lnTo>
                  <a:pt x="405" y="155"/>
                </a:lnTo>
                <a:lnTo>
                  <a:pt x="405" y="157"/>
                </a:lnTo>
                <a:lnTo>
                  <a:pt x="407" y="159"/>
                </a:lnTo>
                <a:lnTo>
                  <a:pt x="409" y="159"/>
                </a:lnTo>
                <a:lnTo>
                  <a:pt x="411" y="159"/>
                </a:lnTo>
                <a:lnTo>
                  <a:pt x="411" y="157"/>
                </a:lnTo>
                <a:lnTo>
                  <a:pt x="413" y="157"/>
                </a:lnTo>
                <a:lnTo>
                  <a:pt x="415" y="157"/>
                </a:lnTo>
                <a:lnTo>
                  <a:pt x="415" y="155"/>
                </a:lnTo>
                <a:lnTo>
                  <a:pt x="417" y="155"/>
                </a:lnTo>
                <a:lnTo>
                  <a:pt x="419" y="155"/>
                </a:lnTo>
                <a:lnTo>
                  <a:pt x="421" y="155"/>
                </a:lnTo>
                <a:lnTo>
                  <a:pt x="421" y="157"/>
                </a:lnTo>
                <a:lnTo>
                  <a:pt x="422" y="157"/>
                </a:lnTo>
                <a:lnTo>
                  <a:pt x="424" y="157"/>
                </a:lnTo>
                <a:lnTo>
                  <a:pt x="424" y="159"/>
                </a:lnTo>
                <a:lnTo>
                  <a:pt x="426" y="159"/>
                </a:lnTo>
                <a:lnTo>
                  <a:pt x="426" y="161"/>
                </a:lnTo>
                <a:lnTo>
                  <a:pt x="426" y="163"/>
                </a:lnTo>
                <a:lnTo>
                  <a:pt x="426" y="165"/>
                </a:lnTo>
                <a:lnTo>
                  <a:pt x="428" y="167"/>
                </a:lnTo>
                <a:lnTo>
                  <a:pt x="428" y="169"/>
                </a:lnTo>
                <a:lnTo>
                  <a:pt x="428" y="171"/>
                </a:lnTo>
                <a:lnTo>
                  <a:pt x="430" y="173"/>
                </a:lnTo>
                <a:lnTo>
                  <a:pt x="430" y="175"/>
                </a:lnTo>
                <a:lnTo>
                  <a:pt x="432" y="175"/>
                </a:lnTo>
                <a:lnTo>
                  <a:pt x="432" y="176"/>
                </a:lnTo>
                <a:lnTo>
                  <a:pt x="434" y="178"/>
                </a:lnTo>
                <a:lnTo>
                  <a:pt x="436" y="180"/>
                </a:lnTo>
                <a:lnTo>
                  <a:pt x="438" y="180"/>
                </a:lnTo>
                <a:lnTo>
                  <a:pt x="438" y="182"/>
                </a:lnTo>
                <a:lnTo>
                  <a:pt x="440" y="182"/>
                </a:lnTo>
                <a:lnTo>
                  <a:pt x="442" y="182"/>
                </a:lnTo>
                <a:lnTo>
                  <a:pt x="444" y="184"/>
                </a:lnTo>
                <a:lnTo>
                  <a:pt x="446" y="184"/>
                </a:lnTo>
                <a:lnTo>
                  <a:pt x="447" y="184"/>
                </a:lnTo>
                <a:lnTo>
                  <a:pt x="449" y="184"/>
                </a:lnTo>
                <a:lnTo>
                  <a:pt x="449" y="186"/>
                </a:lnTo>
                <a:lnTo>
                  <a:pt x="451" y="186"/>
                </a:lnTo>
                <a:lnTo>
                  <a:pt x="451" y="184"/>
                </a:lnTo>
                <a:lnTo>
                  <a:pt x="451" y="182"/>
                </a:lnTo>
                <a:lnTo>
                  <a:pt x="451" y="180"/>
                </a:lnTo>
                <a:lnTo>
                  <a:pt x="449" y="178"/>
                </a:lnTo>
                <a:lnTo>
                  <a:pt x="451" y="176"/>
                </a:lnTo>
                <a:lnTo>
                  <a:pt x="453" y="175"/>
                </a:lnTo>
                <a:lnTo>
                  <a:pt x="455" y="175"/>
                </a:lnTo>
                <a:lnTo>
                  <a:pt x="455" y="173"/>
                </a:lnTo>
                <a:lnTo>
                  <a:pt x="457" y="171"/>
                </a:lnTo>
                <a:lnTo>
                  <a:pt x="459" y="169"/>
                </a:lnTo>
                <a:lnTo>
                  <a:pt x="459" y="167"/>
                </a:lnTo>
                <a:lnTo>
                  <a:pt x="459" y="165"/>
                </a:lnTo>
                <a:lnTo>
                  <a:pt x="459" y="163"/>
                </a:lnTo>
                <a:lnTo>
                  <a:pt x="459" y="161"/>
                </a:lnTo>
                <a:lnTo>
                  <a:pt x="459" y="159"/>
                </a:lnTo>
                <a:lnTo>
                  <a:pt x="457" y="157"/>
                </a:lnTo>
                <a:lnTo>
                  <a:pt x="455" y="155"/>
                </a:lnTo>
                <a:lnTo>
                  <a:pt x="453" y="155"/>
                </a:lnTo>
                <a:lnTo>
                  <a:pt x="453" y="153"/>
                </a:lnTo>
                <a:lnTo>
                  <a:pt x="451" y="153"/>
                </a:lnTo>
                <a:lnTo>
                  <a:pt x="453" y="151"/>
                </a:lnTo>
                <a:lnTo>
                  <a:pt x="451" y="151"/>
                </a:lnTo>
                <a:lnTo>
                  <a:pt x="449" y="150"/>
                </a:lnTo>
                <a:lnTo>
                  <a:pt x="449" y="148"/>
                </a:lnTo>
                <a:lnTo>
                  <a:pt x="449" y="146"/>
                </a:lnTo>
                <a:lnTo>
                  <a:pt x="449" y="144"/>
                </a:lnTo>
                <a:lnTo>
                  <a:pt x="451" y="144"/>
                </a:lnTo>
                <a:lnTo>
                  <a:pt x="451" y="142"/>
                </a:lnTo>
                <a:lnTo>
                  <a:pt x="453" y="142"/>
                </a:lnTo>
                <a:lnTo>
                  <a:pt x="453" y="140"/>
                </a:lnTo>
                <a:lnTo>
                  <a:pt x="453" y="138"/>
                </a:lnTo>
                <a:lnTo>
                  <a:pt x="453" y="136"/>
                </a:lnTo>
                <a:lnTo>
                  <a:pt x="453" y="134"/>
                </a:lnTo>
                <a:lnTo>
                  <a:pt x="451" y="134"/>
                </a:lnTo>
                <a:lnTo>
                  <a:pt x="451" y="132"/>
                </a:lnTo>
                <a:lnTo>
                  <a:pt x="453" y="132"/>
                </a:lnTo>
                <a:lnTo>
                  <a:pt x="453" y="130"/>
                </a:lnTo>
                <a:lnTo>
                  <a:pt x="455" y="130"/>
                </a:lnTo>
                <a:lnTo>
                  <a:pt x="455" y="128"/>
                </a:lnTo>
                <a:lnTo>
                  <a:pt x="457" y="128"/>
                </a:lnTo>
                <a:lnTo>
                  <a:pt x="459" y="128"/>
                </a:lnTo>
                <a:lnTo>
                  <a:pt x="461" y="127"/>
                </a:lnTo>
                <a:lnTo>
                  <a:pt x="463" y="127"/>
                </a:lnTo>
                <a:lnTo>
                  <a:pt x="465" y="125"/>
                </a:lnTo>
                <a:lnTo>
                  <a:pt x="467" y="125"/>
                </a:lnTo>
                <a:lnTo>
                  <a:pt x="469" y="125"/>
                </a:lnTo>
                <a:lnTo>
                  <a:pt x="471" y="123"/>
                </a:lnTo>
                <a:lnTo>
                  <a:pt x="472" y="123"/>
                </a:lnTo>
                <a:lnTo>
                  <a:pt x="474" y="123"/>
                </a:lnTo>
                <a:lnTo>
                  <a:pt x="476" y="123"/>
                </a:lnTo>
                <a:lnTo>
                  <a:pt x="478" y="123"/>
                </a:lnTo>
                <a:lnTo>
                  <a:pt x="480" y="121"/>
                </a:lnTo>
                <a:lnTo>
                  <a:pt x="482" y="121"/>
                </a:lnTo>
                <a:lnTo>
                  <a:pt x="482" y="119"/>
                </a:lnTo>
                <a:lnTo>
                  <a:pt x="484" y="117"/>
                </a:lnTo>
                <a:lnTo>
                  <a:pt x="484" y="115"/>
                </a:lnTo>
                <a:lnTo>
                  <a:pt x="484" y="113"/>
                </a:lnTo>
                <a:lnTo>
                  <a:pt x="486" y="111"/>
                </a:lnTo>
                <a:lnTo>
                  <a:pt x="488" y="111"/>
                </a:lnTo>
                <a:lnTo>
                  <a:pt x="488" y="109"/>
                </a:lnTo>
                <a:lnTo>
                  <a:pt x="490" y="109"/>
                </a:lnTo>
                <a:lnTo>
                  <a:pt x="490" y="107"/>
                </a:lnTo>
                <a:lnTo>
                  <a:pt x="490" y="105"/>
                </a:lnTo>
                <a:lnTo>
                  <a:pt x="492" y="103"/>
                </a:lnTo>
                <a:lnTo>
                  <a:pt x="494" y="103"/>
                </a:lnTo>
                <a:lnTo>
                  <a:pt x="494" y="102"/>
                </a:lnTo>
                <a:lnTo>
                  <a:pt x="495" y="102"/>
                </a:lnTo>
                <a:lnTo>
                  <a:pt x="497" y="100"/>
                </a:lnTo>
                <a:lnTo>
                  <a:pt x="499" y="100"/>
                </a:lnTo>
                <a:lnTo>
                  <a:pt x="499" y="98"/>
                </a:lnTo>
                <a:lnTo>
                  <a:pt x="499" y="96"/>
                </a:lnTo>
                <a:lnTo>
                  <a:pt x="501" y="96"/>
                </a:lnTo>
                <a:lnTo>
                  <a:pt x="499" y="94"/>
                </a:lnTo>
                <a:lnTo>
                  <a:pt x="499" y="92"/>
                </a:lnTo>
                <a:lnTo>
                  <a:pt x="499" y="90"/>
                </a:lnTo>
                <a:lnTo>
                  <a:pt x="499" y="88"/>
                </a:lnTo>
                <a:lnTo>
                  <a:pt x="501" y="88"/>
                </a:lnTo>
                <a:lnTo>
                  <a:pt x="503" y="86"/>
                </a:lnTo>
                <a:lnTo>
                  <a:pt x="505" y="84"/>
                </a:lnTo>
                <a:lnTo>
                  <a:pt x="503" y="82"/>
                </a:lnTo>
                <a:lnTo>
                  <a:pt x="503" y="80"/>
                </a:lnTo>
                <a:lnTo>
                  <a:pt x="503" y="78"/>
                </a:lnTo>
                <a:lnTo>
                  <a:pt x="503" y="77"/>
                </a:lnTo>
                <a:lnTo>
                  <a:pt x="503" y="75"/>
                </a:lnTo>
                <a:lnTo>
                  <a:pt x="503" y="73"/>
                </a:lnTo>
                <a:lnTo>
                  <a:pt x="503" y="71"/>
                </a:lnTo>
                <a:lnTo>
                  <a:pt x="505" y="71"/>
                </a:lnTo>
                <a:lnTo>
                  <a:pt x="505" y="69"/>
                </a:lnTo>
                <a:lnTo>
                  <a:pt x="507" y="69"/>
                </a:lnTo>
                <a:lnTo>
                  <a:pt x="507" y="67"/>
                </a:lnTo>
                <a:lnTo>
                  <a:pt x="509" y="67"/>
                </a:lnTo>
                <a:lnTo>
                  <a:pt x="509" y="65"/>
                </a:lnTo>
                <a:lnTo>
                  <a:pt x="509" y="63"/>
                </a:lnTo>
                <a:lnTo>
                  <a:pt x="509" y="61"/>
                </a:lnTo>
                <a:lnTo>
                  <a:pt x="511" y="61"/>
                </a:lnTo>
                <a:lnTo>
                  <a:pt x="511" y="59"/>
                </a:lnTo>
                <a:lnTo>
                  <a:pt x="513" y="57"/>
                </a:lnTo>
                <a:lnTo>
                  <a:pt x="513" y="55"/>
                </a:lnTo>
                <a:lnTo>
                  <a:pt x="515" y="54"/>
                </a:lnTo>
                <a:lnTo>
                  <a:pt x="517" y="54"/>
                </a:lnTo>
                <a:lnTo>
                  <a:pt x="519" y="52"/>
                </a:lnTo>
                <a:lnTo>
                  <a:pt x="520" y="52"/>
                </a:lnTo>
                <a:lnTo>
                  <a:pt x="522" y="52"/>
                </a:lnTo>
                <a:lnTo>
                  <a:pt x="522" y="50"/>
                </a:lnTo>
                <a:lnTo>
                  <a:pt x="522" y="48"/>
                </a:lnTo>
                <a:lnTo>
                  <a:pt x="524" y="48"/>
                </a:lnTo>
                <a:lnTo>
                  <a:pt x="524" y="46"/>
                </a:lnTo>
                <a:lnTo>
                  <a:pt x="526" y="48"/>
                </a:lnTo>
                <a:lnTo>
                  <a:pt x="528" y="48"/>
                </a:lnTo>
                <a:lnTo>
                  <a:pt x="530" y="48"/>
                </a:lnTo>
                <a:lnTo>
                  <a:pt x="530" y="50"/>
                </a:lnTo>
                <a:lnTo>
                  <a:pt x="532" y="50"/>
                </a:lnTo>
                <a:lnTo>
                  <a:pt x="534" y="50"/>
                </a:lnTo>
                <a:lnTo>
                  <a:pt x="536" y="50"/>
                </a:lnTo>
                <a:lnTo>
                  <a:pt x="538" y="50"/>
                </a:lnTo>
                <a:lnTo>
                  <a:pt x="540" y="50"/>
                </a:lnTo>
                <a:lnTo>
                  <a:pt x="542" y="50"/>
                </a:lnTo>
                <a:lnTo>
                  <a:pt x="543" y="52"/>
                </a:lnTo>
                <a:lnTo>
                  <a:pt x="545" y="50"/>
                </a:lnTo>
                <a:lnTo>
                  <a:pt x="547" y="50"/>
                </a:lnTo>
                <a:lnTo>
                  <a:pt x="549" y="50"/>
                </a:lnTo>
                <a:lnTo>
                  <a:pt x="551" y="50"/>
                </a:lnTo>
                <a:lnTo>
                  <a:pt x="553" y="50"/>
                </a:lnTo>
                <a:lnTo>
                  <a:pt x="555" y="50"/>
                </a:lnTo>
                <a:lnTo>
                  <a:pt x="555" y="48"/>
                </a:lnTo>
                <a:lnTo>
                  <a:pt x="553" y="48"/>
                </a:lnTo>
                <a:lnTo>
                  <a:pt x="553" y="46"/>
                </a:lnTo>
                <a:lnTo>
                  <a:pt x="553" y="44"/>
                </a:lnTo>
                <a:lnTo>
                  <a:pt x="553" y="42"/>
                </a:lnTo>
                <a:lnTo>
                  <a:pt x="553" y="40"/>
                </a:lnTo>
                <a:lnTo>
                  <a:pt x="553" y="38"/>
                </a:lnTo>
                <a:lnTo>
                  <a:pt x="553" y="36"/>
                </a:lnTo>
                <a:lnTo>
                  <a:pt x="553" y="34"/>
                </a:lnTo>
                <a:lnTo>
                  <a:pt x="553" y="32"/>
                </a:lnTo>
                <a:lnTo>
                  <a:pt x="553" y="30"/>
                </a:lnTo>
                <a:lnTo>
                  <a:pt x="551" y="29"/>
                </a:lnTo>
                <a:lnTo>
                  <a:pt x="551" y="25"/>
                </a:lnTo>
                <a:lnTo>
                  <a:pt x="551" y="23"/>
                </a:lnTo>
                <a:lnTo>
                  <a:pt x="551" y="21"/>
                </a:lnTo>
                <a:lnTo>
                  <a:pt x="553" y="19"/>
                </a:lnTo>
                <a:lnTo>
                  <a:pt x="555" y="17"/>
                </a:lnTo>
                <a:lnTo>
                  <a:pt x="557" y="17"/>
                </a:lnTo>
                <a:lnTo>
                  <a:pt x="559" y="15"/>
                </a:lnTo>
                <a:lnTo>
                  <a:pt x="561" y="15"/>
                </a:lnTo>
                <a:lnTo>
                  <a:pt x="563" y="15"/>
                </a:lnTo>
                <a:lnTo>
                  <a:pt x="565" y="15"/>
                </a:lnTo>
                <a:lnTo>
                  <a:pt x="567" y="15"/>
                </a:lnTo>
                <a:lnTo>
                  <a:pt x="568" y="15"/>
                </a:lnTo>
                <a:lnTo>
                  <a:pt x="568" y="13"/>
                </a:lnTo>
                <a:lnTo>
                  <a:pt x="570" y="13"/>
                </a:lnTo>
                <a:lnTo>
                  <a:pt x="572" y="13"/>
                </a:lnTo>
                <a:lnTo>
                  <a:pt x="574" y="13"/>
                </a:lnTo>
                <a:lnTo>
                  <a:pt x="576" y="11"/>
                </a:lnTo>
                <a:lnTo>
                  <a:pt x="578" y="11"/>
                </a:lnTo>
                <a:lnTo>
                  <a:pt x="580" y="9"/>
                </a:lnTo>
                <a:lnTo>
                  <a:pt x="582" y="7"/>
                </a:lnTo>
                <a:lnTo>
                  <a:pt x="584" y="6"/>
                </a:lnTo>
                <a:lnTo>
                  <a:pt x="584" y="4"/>
                </a:lnTo>
                <a:lnTo>
                  <a:pt x="586" y="4"/>
                </a:lnTo>
                <a:lnTo>
                  <a:pt x="588" y="4"/>
                </a:lnTo>
                <a:lnTo>
                  <a:pt x="590" y="2"/>
                </a:lnTo>
                <a:lnTo>
                  <a:pt x="591" y="2"/>
                </a:lnTo>
                <a:lnTo>
                  <a:pt x="595" y="0"/>
                </a:lnTo>
                <a:lnTo>
                  <a:pt x="599" y="6"/>
                </a:lnTo>
                <a:lnTo>
                  <a:pt x="601" y="6"/>
                </a:lnTo>
                <a:lnTo>
                  <a:pt x="603" y="6"/>
                </a:lnTo>
                <a:lnTo>
                  <a:pt x="605" y="6"/>
                </a:lnTo>
                <a:lnTo>
                  <a:pt x="607" y="6"/>
                </a:lnTo>
                <a:lnTo>
                  <a:pt x="607" y="7"/>
                </a:lnTo>
                <a:lnTo>
                  <a:pt x="609" y="7"/>
                </a:lnTo>
                <a:lnTo>
                  <a:pt x="609" y="9"/>
                </a:lnTo>
                <a:lnTo>
                  <a:pt x="609" y="11"/>
                </a:lnTo>
                <a:lnTo>
                  <a:pt x="611" y="11"/>
                </a:lnTo>
                <a:lnTo>
                  <a:pt x="611" y="13"/>
                </a:lnTo>
                <a:lnTo>
                  <a:pt x="611" y="15"/>
                </a:lnTo>
                <a:lnTo>
                  <a:pt x="613" y="15"/>
                </a:lnTo>
                <a:lnTo>
                  <a:pt x="613" y="17"/>
                </a:lnTo>
                <a:lnTo>
                  <a:pt x="615" y="17"/>
                </a:lnTo>
                <a:lnTo>
                  <a:pt x="616" y="17"/>
                </a:lnTo>
                <a:lnTo>
                  <a:pt x="618" y="17"/>
                </a:lnTo>
                <a:lnTo>
                  <a:pt x="620" y="15"/>
                </a:lnTo>
                <a:lnTo>
                  <a:pt x="622" y="15"/>
                </a:lnTo>
                <a:lnTo>
                  <a:pt x="624" y="15"/>
                </a:lnTo>
                <a:lnTo>
                  <a:pt x="626" y="15"/>
                </a:lnTo>
                <a:lnTo>
                  <a:pt x="628" y="17"/>
                </a:lnTo>
                <a:lnTo>
                  <a:pt x="628" y="19"/>
                </a:lnTo>
                <a:lnTo>
                  <a:pt x="628" y="21"/>
                </a:lnTo>
                <a:lnTo>
                  <a:pt x="626" y="21"/>
                </a:lnTo>
                <a:lnTo>
                  <a:pt x="626" y="23"/>
                </a:lnTo>
                <a:lnTo>
                  <a:pt x="624" y="23"/>
                </a:lnTo>
                <a:lnTo>
                  <a:pt x="624" y="25"/>
                </a:lnTo>
                <a:lnTo>
                  <a:pt x="624" y="27"/>
                </a:lnTo>
                <a:lnTo>
                  <a:pt x="624" y="29"/>
                </a:lnTo>
                <a:lnTo>
                  <a:pt x="626" y="29"/>
                </a:lnTo>
                <a:lnTo>
                  <a:pt x="628" y="30"/>
                </a:lnTo>
                <a:lnTo>
                  <a:pt x="630" y="30"/>
                </a:lnTo>
                <a:lnTo>
                  <a:pt x="632" y="30"/>
                </a:lnTo>
                <a:lnTo>
                  <a:pt x="634" y="30"/>
                </a:lnTo>
                <a:lnTo>
                  <a:pt x="636" y="32"/>
                </a:lnTo>
                <a:lnTo>
                  <a:pt x="638" y="30"/>
                </a:lnTo>
                <a:lnTo>
                  <a:pt x="639" y="30"/>
                </a:lnTo>
                <a:lnTo>
                  <a:pt x="639" y="29"/>
                </a:lnTo>
                <a:lnTo>
                  <a:pt x="641" y="29"/>
                </a:lnTo>
                <a:lnTo>
                  <a:pt x="641" y="27"/>
                </a:lnTo>
                <a:lnTo>
                  <a:pt x="643" y="27"/>
                </a:lnTo>
                <a:lnTo>
                  <a:pt x="643" y="25"/>
                </a:lnTo>
                <a:lnTo>
                  <a:pt x="645" y="25"/>
                </a:lnTo>
                <a:lnTo>
                  <a:pt x="645" y="23"/>
                </a:lnTo>
                <a:lnTo>
                  <a:pt x="647" y="23"/>
                </a:lnTo>
                <a:lnTo>
                  <a:pt x="647" y="21"/>
                </a:lnTo>
                <a:lnTo>
                  <a:pt x="649" y="21"/>
                </a:lnTo>
                <a:lnTo>
                  <a:pt x="651" y="19"/>
                </a:lnTo>
                <a:lnTo>
                  <a:pt x="653" y="19"/>
                </a:lnTo>
                <a:lnTo>
                  <a:pt x="653" y="17"/>
                </a:lnTo>
                <a:lnTo>
                  <a:pt x="655" y="17"/>
                </a:lnTo>
                <a:lnTo>
                  <a:pt x="657" y="17"/>
                </a:lnTo>
                <a:lnTo>
                  <a:pt x="659" y="17"/>
                </a:lnTo>
                <a:lnTo>
                  <a:pt x="659" y="19"/>
                </a:lnTo>
                <a:lnTo>
                  <a:pt x="659" y="21"/>
                </a:lnTo>
                <a:lnTo>
                  <a:pt x="657" y="21"/>
                </a:lnTo>
                <a:lnTo>
                  <a:pt x="657" y="23"/>
                </a:lnTo>
                <a:lnTo>
                  <a:pt x="659" y="23"/>
                </a:lnTo>
                <a:lnTo>
                  <a:pt x="659" y="25"/>
                </a:lnTo>
                <a:lnTo>
                  <a:pt x="661" y="25"/>
                </a:lnTo>
                <a:lnTo>
                  <a:pt x="663" y="32"/>
                </a:lnTo>
                <a:lnTo>
                  <a:pt x="661" y="36"/>
                </a:lnTo>
                <a:lnTo>
                  <a:pt x="663" y="40"/>
                </a:lnTo>
                <a:lnTo>
                  <a:pt x="666" y="42"/>
                </a:lnTo>
                <a:lnTo>
                  <a:pt x="666" y="46"/>
                </a:lnTo>
                <a:lnTo>
                  <a:pt x="666" y="52"/>
                </a:lnTo>
                <a:lnTo>
                  <a:pt x="668" y="52"/>
                </a:lnTo>
                <a:lnTo>
                  <a:pt x="670" y="52"/>
                </a:lnTo>
                <a:lnTo>
                  <a:pt x="672" y="52"/>
                </a:lnTo>
                <a:lnTo>
                  <a:pt x="674" y="52"/>
                </a:lnTo>
                <a:lnTo>
                  <a:pt x="674" y="54"/>
                </a:lnTo>
                <a:lnTo>
                  <a:pt x="676" y="54"/>
                </a:lnTo>
                <a:lnTo>
                  <a:pt x="678" y="54"/>
                </a:lnTo>
                <a:lnTo>
                  <a:pt x="680" y="54"/>
                </a:lnTo>
                <a:lnTo>
                  <a:pt x="682" y="54"/>
                </a:lnTo>
                <a:lnTo>
                  <a:pt x="684" y="54"/>
                </a:lnTo>
                <a:lnTo>
                  <a:pt x="686" y="54"/>
                </a:lnTo>
                <a:lnTo>
                  <a:pt x="686" y="55"/>
                </a:lnTo>
                <a:lnTo>
                  <a:pt x="686" y="57"/>
                </a:lnTo>
                <a:lnTo>
                  <a:pt x="687" y="59"/>
                </a:lnTo>
                <a:lnTo>
                  <a:pt x="689" y="59"/>
                </a:lnTo>
                <a:lnTo>
                  <a:pt x="691" y="59"/>
                </a:lnTo>
                <a:lnTo>
                  <a:pt x="693" y="59"/>
                </a:lnTo>
                <a:lnTo>
                  <a:pt x="693" y="57"/>
                </a:lnTo>
                <a:lnTo>
                  <a:pt x="695" y="57"/>
                </a:lnTo>
                <a:lnTo>
                  <a:pt x="697" y="55"/>
                </a:lnTo>
                <a:lnTo>
                  <a:pt x="697" y="69"/>
                </a:lnTo>
                <a:lnTo>
                  <a:pt x="699" y="82"/>
                </a:lnTo>
                <a:lnTo>
                  <a:pt x="705" y="80"/>
                </a:lnTo>
                <a:lnTo>
                  <a:pt x="711" y="73"/>
                </a:lnTo>
                <a:lnTo>
                  <a:pt x="714" y="71"/>
                </a:lnTo>
                <a:lnTo>
                  <a:pt x="718" y="77"/>
                </a:lnTo>
                <a:lnTo>
                  <a:pt x="720" y="96"/>
                </a:lnTo>
                <a:lnTo>
                  <a:pt x="720" y="107"/>
                </a:lnTo>
                <a:lnTo>
                  <a:pt x="732" y="119"/>
                </a:lnTo>
                <a:lnTo>
                  <a:pt x="760" y="125"/>
                </a:lnTo>
                <a:lnTo>
                  <a:pt x="778" y="119"/>
                </a:lnTo>
                <a:lnTo>
                  <a:pt x="793" y="115"/>
                </a:lnTo>
                <a:lnTo>
                  <a:pt x="795" y="113"/>
                </a:lnTo>
                <a:lnTo>
                  <a:pt x="793" y="105"/>
                </a:lnTo>
                <a:lnTo>
                  <a:pt x="791" y="86"/>
                </a:lnTo>
                <a:lnTo>
                  <a:pt x="782" y="65"/>
                </a:lnTo>
                <a:lnTo>
                  <a:pt x="772" y="61"/>
                </a:lnTo>
                <a:lnTo>
                  <a:pt x="766" y="50"/>
                </a:lnTo>
                <a:lnTo>
                  <a:pt x="768" y="40"/>
                </a:lnTo>
                <a:lnTo>
                  <a:pt x="766" y="32"/>
                </a:lnTo>
                <a:lnTo>
                  <a:pt x="768" y="32"/>
                </a:lnTo>
                <a:lnTo>
                  <a:pt x="770" y="30"/>
                </a:lnTo>
                <a:lnTo>
                  <a:pt x="772" y="30"/>
                </a:lnTo>
                <a:lnTo>
                  <a:pt x="774" y="30"/>
                </a:lnTo>
                <a:lnTo>
                  <a:pt x="776" y="29"/>
                </a:lnTo>
                <a:lnTo>
                  <a:pt x="774" y="29"/>
                </a:lnTo>
                <a:lnTo>
                  <a:pt x="774" y="27"/>
                </a:lnTo>
                <a:lnTo>
                  <a:pt x="772" y="27"/>
                </a:lnTo>
                <a:lnTo>
                  <a:pt x="772" y="25"/>
                </a:lnTo>
                <a:lnTo>
                  <a:pt x="772" y="23"/>
                </a:lnTo>
                <a:lnTo>
                  <a:pt x="772" y="21"/>
                </a:lnTo>
                <a:lnTo>
                  <a:pt x="774" y="21"/>
                </a:lnTo>
                <a:lnTo>
                  <a:pt x="776" y="21"/>
                </a:lnTo>
                <a:lnTo>
                  <a:pt x="778" y="19"/>
                </a:lnTo>
                <a:lnTo>
                  <a:pt x="780" y="21"/>
                </a:lnTo>
                <a:lnTo>
                  <a:pt x="782" y="21"/>
                </a:lnTo>
                <a:lnTo>
                  <a:pt x="783" y="21"/>
                </a:lnTo>
                <a:lnTo>
                  <a:pt x="785" y="21"/>
                </a:lnTo>
                <a:lnTo>
                  <a:pt x="787" y="19"/>
                </a:lnTo>
                <a:lnTo>
                  <a:pt x="789" y="17"/>
                </a:lnTo>
                <a:lnTo>
                  <a:pt x="791" y="17"/>
                </a:lnTo>
                <a:lnTo>
                  <a:pt x="791" y="15"/>
                </a:lnTo>
                <a:lnTo>
                  <a:pt x="793" y="15"/>
                </a:lnTo>
                <a:lnTo>
                  <a:pt x="793" y="13"/>
                </a:lnTo>
                <a:lnTo>
                  <a:pt x="795" y="13"/>
                </a:lnTo>
                <a:lnTo>
                  <a:pt x="797" y="15"/>
                </a:lnTo>
                <a:lnTo>
                  <a:pt x="797" y="19"/>
                </a:lnTo>
                <a:lnTo>
                  <a:pt x="799" y="19"/>
                </a:lnTo>
                <a:lnTo>
                  <a:pt x="801" y="21"/>
                </a:lnTo>
                <a:lnTo>
                  <a:pt x="803" y="23"/>
                </a:lnTo>
                <a:lnTo>
                  <a:pt x="803" y="25"/>
                </a:lnTo>
                <a:lnTo>
                  <a:pt x="805" y="27"/>
                </a:lnTo>
                <a:lnTo>
                  <a:pt x="807" y="29"/>
                </a:lnTo>
                <a:lnTo>
                  <a:pt x="807" y="30"/>
                </a:lnTo>
                <a:lnTo>
                  <a:pt x="807" y="32"/>
                </a:lnTo>
                <a:lnTo>
                  <a:pt x="807" y="34"/>
                </a:lnTo>
                <a:lnTo>
                  <a:pt x="805" y="36"/>
                </a:lnTo>
                <a:lnTo>
                  <a:pt x="805" y="38"/>
                </a:lnTo>
                <a:lnTo>
                  <a:pt x="805" y="40"/>
                </a:lnTo>
                <a:lnTo>
                  <a:pt x="803" y="42"/>
                </a:lnTo>
                <a:lnTo>
                  <a:pt x="803" y="44"/>
                </a:lnTo>
                <a:lnTo>
                  <a:pt x="803" y="48"/>
                </a:lnTo>
                <a:lnTo>
                  <a:pt x="803" y="50"/>
                </a:lnTo>
                <a:lnTo>
                  <a:pt x="805" y="52"/>
                </a:lnTo>
                <a:lnTo>
                  <a:pt x="805" y="54"/>
                </a:lnTo>
                <a:lnTo>
                  <a:pt x="807" y="55"/>
                </a:lnTo>
                <a:lnTo>
                  <a:pt x="808" y="57"/>
                </a:lnTo>
                <a:lnTo>
                  <a:pt x="808" y="59"/>
                </a:lnTo>
                <a:lnTo>
                  <a:pt x="808" y="61"/>
                </a:lnTo>
                <a:lnTo>
                  <a:pt x="808" y="63"/>
                </a:lnTo>
                <a:lnTo>
                  <a:pt x="808" y="67"/>
                </a:lnTo>
                <a:lnTo>
                  <a:pt x="808" y="69"/>
                </a:lnTo>
                <a:lnTo>
                  <a:pt x="805" y="71"/>
                </a:lnTo>
                <a:lnTo>
                  <a:pt x="805" y="73"/>
                </a:lnTo>
                <a:lnTo>
                  <a:pt x="805" y="75"/>
                </a:lnTo>
                <a:lnTo>
                  <a:pt x="805" y="77"/>
                </a:lnTo>
                <a:lnTo>
                  <a:pt x="805" y="78"/>
                </a:lnTo>
                <a:lnTo>
                  <a:pt x="803" y="80"/>
                </a:lnTo>
                <a:lnTo>
                  <a:pt x="805" y="80"/>
                </a:lnTo>
                <a:lnTo>
                  <a:pt x="807" y="82"/>
                </a:lnTo>
                <a:lnTo>
                  <a:pt x="808" y="84"/>
                </a:lnTo>
                <a:lnTo>
                  <a:pt x="810" y="86"/>
                </a:lnTo>
                <a:lnTo>
                  <a:pt x="810" y="88"/>
                </a:lnTo>
                <a:lnTo>
                  <a:pt x="812" y="88"/>
                </a:lnTo>
                <a:lnTo>
                  <a:pt x="814" y="90"/>
                </a:lnTo>
                <a:lnTo>
                  <a:pt x="814" y="92"/>
                </a:lnTo>
                <a:lnTo>
                  <a:pt x="814" y="94"/>
                </a:lnTo>
                <a:lnTo>
                  <a:pt x="814" y="96"/>
                </a:lnTo>
                <a:lnTo>
                  <a:pt x="814" y="98"/>
                </a:lnTo>
                <a:lnTo>
                  <a:pt x="812" y="100"/>
                </a:lnTo>
                <a:lnTo>
                  <a:pt x="810" y="102"/>
                </a:lnTo>
                <a:lnTo>
                  <a:pt x="810" y="103"/>
                </a:lnTo>
                <a:lnTo>
                  <a:pt x="810" y="105"/>
                </a:lnTo>
                <a:lnTo>
                  <a:pt x="812" y="107"/>
                </a:lnTo>
                <a:lnTo>
                  <a:pt x="814" y="109"/>
                </a:lnTo>
                <a:lnTo>
                  <a:pt x="814" y="111"/>
                </a:lnTo>
                <a:lnTo>
                  <a:pt x="814" y="113"/>
                </a:lnTo>
                <a:lnTo>
                  <a:pt x="810" y="113"/>
                </a:lnTo>
                <a:lnTo>
                  <a:pt x="808" y="115"/>
                </a:lnTo>
                <a:lnTo>
                  <a:pt x="808" y="117"/>
                </a:lnTo>
                <a:lnTo>
                  <a:pt x="808" y="119"/>
                </a:lnTo>
                <a:lnTo>
                  <a:pt x="807" y="121"/>
                </a:lnTo>
                <a:lnTo>
                  <a:pt x="805" y="123"/>
                </a:lnTo>
                <a:lnTo>
                  <a:pt x="805" y="125"/>
                </a:lnTo>
                <a:lnTo>
                  <a:pt x="803" y="127"/>
                </a:lnTo>
                <a:lnTo>
                  <a:pt x="803" y="128"/>
                </a:lnTo>
                <a:lnTo>
                  <a:pt x="805" y="130"/>
                </a:lnTo>
                <a:lnTo>
                  <a:pt x="805" y="132"/>
                </a:lnTo>
                <a:lnTo>
                  <a:pt x="807" y="134"/>
                </a:lnTo>
                <a:lnTo>
                  <a:pt x="808" y="134"/>
                </a:lnTo>
                <a:lnTo>
                  <a:pt x="810" y="136"/>
                </a:lnTo>
                <a:lnTo>
                  <a:pt x="808" y="136"/>
                </a:lnTo>
                <a:lnTo>
                  <a:pt x="808" y="138"/>
                </a:lnTo>
                <a:lnTo>
                  <a:pt x="810" y="140"/>
                </a:lnTo>
                <a:lnTo>
                  <a:pt x="810" y="142"/>
                </a:lnTo>
                <a:lnTo>
                  <a:pt x="812" y="144"/>
                </a:lnTo>
                <a:lnTo>
                  <a:pt x="812" y="146"/>
                </a:lnTo>
                <a:lnTo>
                  <a:pt x="810" y="146"/>
                </a:lnTo>
                <a:lnTo>
                  <a:pt x="810" y="148"/>
                </a:lnTo>
                <a:lnTo>
                  <a:pt x="810" y="150"/>
                </a:lnTo>
                <a:lnTo>
                  <a:pt x="812" y="151"/>
                </a:lnTo>
                <a:lnTo>
                  <a:pt x="812" y="153"/>
                </a:lnTo>
                <a:lnTo>
                  <a:pt x="812" y="155"/>
                </a:lnTo>
                <a:lnTo>
                  <a:pt x="814" y="155"/>
                </a:lnTo>
                <a:lnTo>
                  <a:pt x="814" y="157"/>
                </a:lnTo>
                <a:lnTo>
                  <a:pt x="814" y="159"/>
                </a:lnTo>
                <a:lnTo>
                  <a:pt x="816" y="159"/>
                </a:lnTo>
                <a:lnTo>
                  <a:pt x="816" y="157"/>
                </a:lnTo>
                <a:lnTo>
                  <a:pt x="818" y="157"/>
                </a:lnTo>
                <a:lnTo>
                  <a:pt x="818" y="159"/>
                </a:lnTo>
                <a:lnTo>
                  <a:pt x="820" y="159"/>
                </a:lnTo>
                <a:lnTo>
                  <a:pt x="820" y="161"/>
                </a:lnTo>
                <a:lnTo>
                  <a:pt x="820" y="163"/>
                </a:lnTo>
                <a:lnTo>
                  <a:pt x="820" y="165"/>
                </a:lnTo>
                <a:lnTo>
                  <a:pt x="820" y="167"/>
                </a:lnTo>
                <a:lnTo>
                  <a:pt x="820" y="169"/>
                </a:lnTo>
                <a:lnTo>
                  <a:pt x="820" y="171"/>
                </a:lnTo>
                <a:lnTo>
                  <a:pt x="818" y="171"/>
                </a:lnTo>
                <a:lnTo>
                  <a:pt x="814" y="173"/>
                </a:lnTo>
                <a:lnTo>
                  <a:pt x="814" y="175"/>
                </a:lnTo>
                <a:lnTo>
                  <a:pt x="814" y="176"/>
                </a:lnTo>
                <a:lnTo>
                  <a:pt x="814" y="178"/>
                </a:lnTo>
                <a:lnTo>
                  <a:pt x="814" y="180"/>
                </a:lnTo>
                <a:lnTo>
                  <a:pt x="818" y="182"/>
                </a:lnTo>
                <a:lnTo>
                  <a:pt x="820" y="182"/>
                </a:lnTo>
                <a:lnTo>
                  <a:pt x="828" y="184"/>
                </a:lnTo>
                <a:lnTo>
                  <a:pt x="837" y="188"/>
                </a:lnTo>
                <a:lnTo>
                  <a:pt x="839" y="190"/>
                </a:lnTo>
                <a:lnTo>
                  <a:pt x="841" y="192"/>
                </a:lnTo>
                <a:lnTo>
                  <a:pt x="841" y="194"/>
                </a:lnTo>
                <a:lnTo>
                  <a:pt x="843" y="194"/>
                </a:lnTo>
                <a:lnTo>
                  <a:pt x="845" y="196"/>
                </a:lnTo>
                <a:lnTo>
                  <a:pt x="847" y="196"/>
                </a:lnTo>
                <a:lnTo>
                  <a:pt x="849" y="198"/>
                </a:lnTo>
                <a:lnTo>
                  <a:pt x="849" y="196"/>
                </a:lnTo>
                <a:lnTo>
                  <a:pt x="851" y="196"/>
                </a:lnTo>
                <a:lnTo>
                  <a:pt x="853" y="196"/>
                </a:lnTo>
                <a:lnTo>
                  <a:pt x="855" y="196"/>
                </a:lnTo>
                <a:lnTo>
                  <a:pt x="855" y="194"/>
                </a:lnTo>
                <a:lnTo>
                  <a:pt x="856" y="194"/>
                </a:lnTo>
                <a:lnTo>
                  <a:pt x="858" y="194"/>
                </a:lnTo>
                <a:lnTo>
                  <a:pt x="858" y="192"/>
                </a:lnTo>
                <a:lnTo>
                  <a:pt x="860" y="192"/>
                </a:lnTo>
                <a:lnTo>
                  <a:pt x="862" y="192"/>
                </a:lnTo>
                <a:lnTo>
                  <a:pt x="864" y="192"/>
                </a:lnTo>
                <a:lnTo>
                  <a:pt x="866" y="192"/>
                </a:lnTo>
                <a:lnTo>
                  <a:pt x="868" y="192"/>
                </a:lnTo>
                <a:lnTo>
                  <a:pt x="870" y="192"/>
                </a:lnTo>
                <a:lnTo>
                  <a:pt x="872" y="194"/>
                </a:lnTo>
                <a:lnTo>
                  <a:pt x="874" y="194"/>
                </a:lnTo>
                <a:lnTo>
                  <a:pt x="874" y="196"/>
                </a:lnTo>
                <a:lnTo>
                  <a:pt x="876" y="196"/>
                </a:lnTo>
                <a:lnTo>
                  <a:pt x="876" y="198"/>
                </a:lnTo>
                <a:lnTo>
                  <a:pt x="878" y="199"/>
                </a:lnTo>
                <a:lnTo>
                  <a:pt x="878" y="201"/>
                </a:lnTo>
                <a:lnTo>
                  <a:pt x="879" y="201"/>
                </a:lnTo>
                <a:lnTo>
                  <a:pt x="879" y="203"/>
                </a:lnTo>
                <a:lnTo>
                  <a:pt x="881" y="203"/>
                </a:lnTo>
                <a:lnTo>
                  <a:pt x="881" y="205"/>
                </a:lnTo>
                <a:lnTo>
                  <a:pt x="883" y="205"/>
                </a:lnTo>
                <a:lnTo>
                  <a:pt x="883" y="207"/>
                </a:lnTo>
                <a:lnTo>
                  <a:pt x="885" y="207"/>
                </a:lnTo>
                <a:lnTo>
                  <a:pt x="887" y="207"/>
                </a:lnTo>
                <a:lnTo>
                  <a:pt x="887" y="209"/>
                </a:lnTo>
                <a:lnTo>
                  <a:pt x="889" y="209"/>
                </a:lnTo>
                <a:lnTo>
                  <a:pt x="891" y="209"/>
                </a:lnTo>
                <a:lnTo>
                  <a:pt x="891" y="211"/>
                </a:lnTo>
                <a:lnTo>
                  <a:pt x="893" y="211"/>
                </a:lnTo>
                <a:lnTo>
                  <a:pt x="895" y="211"/>
                </a:lnTo>
                <a:lnTo>
                  <a:pt x="897" y="211"/>
                </a:lnTo>
                <a:lnTo>
                  <a:pt x="899" y="211"/>
                </a:lnTo>
                <a:lnTo>
                  <a:pt x="899" y="213"/>
                </a:lnTo>
                <a:lnTo>
                  <a:pt x="901" y="213"/>
                </a:lnTo>
                <a:lnTo>
                  <a:pt x="903" y="213"/>
                </a:lnTo>
                <a:lnTo>
                  <a:pt x="904" y="215"/>
                </a:lnTo>
                <a:lnTo>
                  <a:pt x="906" y="215"/>
                </a:lnTo>
                <a:lnTo>
                  <a:pt x="908" y="217"/>
                </a:lnTo>
                <a:lnTo>
                  <a:pt x="910" y="217"/>
                </a:lnTo>
                <a:lnTo>
                  <a:pt x="912" y="217"/>
                </a:lnTo>
                <a:lnTo>
                  <a:pt x="912" y="219"/>
                </a:lnTo>
                <a:lnTo>
                  <a:pt x="914" y="219"/>
                </a:lnTo>
                <a:lnTo>
                  <a:pt x="916" y="219"/>
                </a:lnTo>
                <a:lnTo>
                  <a:pt x="916" y="221"/>
                </a:lnTo>
                <a:lnTo>
                  <a:pt x="918" y="221"/>
                </a:lnTo>
                <a:lnTo>
                  <a:pt x="920" y="221"/>
                </a:lnTo>
                <a:lnTo>
                  <a:pt x="922" y="223"/>
                </a:lnTo>
                <a:lnTo>
                  <a:pt x="924" y="223"/>
                </a:lnTo>
                <a:lnTo>
                  <a:pt x="926" y="224"/>
                </a:lnTo>
                <a:lnTo>
                  <a:pt x="927" y="224"/>
                </a:lnTo>
                <a:lnTo>
                  <a:pt x="929" y="224"/>
                </a:lnTo>
                <a:lnTo>
                  <a:pt x="929" y="226"/>
                </a:lnTo>
                <a:lnTo>
                  <a:pt x="931" y="226"/>
                </a:lnTo>
                <a:lnTo>
                  <a:pt x="933" y="228"/>
                </a:lnTo>
                <a:lnTo>
                  <a:pt x="935" y="228"/>
                </a:lnTo>
                <a:lnTo>
                  <a:pt x="937" y="228"/>
                </a:lnTo>
                <a:lnTo>
                  <a:pt x="937" y="230"/>
                </a:lnTo>
                <a:lnTo>
                  <a:pt x="939" y="230"/>
                </a:lnTo>
                <a:lnTo>
                  <a:pt x="941" y="230"/>
                </a:lnTo>
                <a:lnTo>
                  <a:pt x="943" y="232"/>
                </a:lnTo>
                <a:lnTo>
                  <a:pt x="945" y="232"/>
                </a:lnTo>
                <a:lnTo>
                  <a:pt x="947" y="234"/>
                </a:lnTo>
                <a:lnTo>
                  <a:pt x="949" y="234"/>
                </a:lnTo>
                <a:lnTo>
                  <a:pt x="949" y="236"/>
                </a:lnTo>
                <a:lnTo>
                  <a:pt x="949" y="238"/>
                </a:lnTo>
                <a:lnTo>
                  <a:pt x="951" y="238"/>
                </a:lnTo>
                <a:lnTo>
                  <a:pt x="951" y="240"/>
                </a:lnTo>
                <a:lnTo>
                  <a:pt x="952" y="240"/>
                </a:lnTo>
                <a:lnTo>
                  <a:pt x="952" y="242"/>
                </a:lnTo>
                <a:lnTo>
                  <a:pt x="954" y="242"/>
                </a:lnTo>
                <a:lnTo>
                  <a:pt x="956" y="242"/>
                </a:lnTo>
                <a:lnTo>
                  <a:pt x="958" y="242"/>
                </a:lnTo>
                <a:lnTo>
                  <a:pt x="960" y="242"/>
                </a:lnTo>
                <a:lnTo>
                  <a:pt x="962" y="242"/>
                </a:lnTo>
                <a:lnTo>
                  <a:pt x="964" y="240"/>
                </a:lnTo>
                <a:lnTo>
                  <a:pt x="966" y="240"/>
                </a:lnTo>
                <a:lnTo>
                  <a:pt x="970" y="236"/>
                </a:lnTo>
                <a:lnTo>
                  <a:pt x="970" y="238"/>
                </a:lnTo>
                <a:lnTo>
                  <a:pt x="972" y="238"/>
                </a:lnTo>
                <a:lnTo>
                  <a:pt x="972" y="240"/>
                </a:lnTo>
                <a:lnTo>
                  <a:pt x="974" y="242"/>
                </a:lnTo>
                <a:lnTo>
                  <a:pt x="975" y="242"/>
                </a:lnTo>
                <a:lnTo>
                  <a:pt x="977" y="242"/>
                </a:lnTo>
                <a:lnTo>
                  <a:pt x="975" y="242"/>
                </a:lnTo>
                <a:lnTo>
                  <a:pt x="975" y="244"/>
                </a:lnTo>
                <a:lnTo>
                  <a:pt x="977" y="244"/>
                </a:lnTo>
                <a:lnTo>
                  <a:pt x="979" y="242"/>
                </a:lnTo>
                <a:lnTo>
                  <a:pt x="979" y="244"/>
                </a:lnTo>
                <a:lnTo>
                  <a:pt x="981" y="244"/>
                </a:lnTo>
                <a:lnTo>
                  <a:pt x="981" y="246"/>
                </a:lnTo>
                <a:lnTo>
                  <a:pt x="981" y="248"/>
                </a:lnTo>
                <a:lnTo>
                  <a:pt x="983" y="246"/>
                </a:lnTo>
                <a:lnTo>
                  <a:pt x="987" y="246"/>
                </a:lnTo>
                <a:lnTo>
                  <a:pt x="989" y="246"/>
                </a:lnTo>
                <a:lnTo>
                  <a:pt x="987" y="248"/>
                </a:lnTo>
                <a:lnTo>
                  <a:pt x="989" y="248"/>
                </a:lnTo>
                <a:lnTo>
                  <a:pt x="989" y="246"/>
                </a:lnTo>
                <a:lnTo>
                  <a:pt x="989" y="244"/>
                </a:lnTo>
                <a:lnTo>
                  <a:pt x="991" y="244"/>
                </a:lnTo>
                <a:lnTo>
                  <a:pt x="993" y="244"/>
                </a:lnTo>
                <a:lnTo>
                  <a:pt x="995" y="244"/>
                </a:lnTo>
                <a:lnTo>
                  <a:pt x="995" y="246"/>
                </a:lnTo>
                <a:lnTo>
                  <a:pt x="993" y="246"/>
                </a:lnTo>
                <a:lnTo>
                  <a:pt x="995" y="246"/>
                </a:lnTo>
                <a:lnTo>
                  <a:pt x="997" y="246"/>
                </a:lnTo>
                <a:lnTo>
                  <a:pt x="997" y="244"/>
                </a:lnTo>
                <a:lnTo>
                  <a:pt x="999" y="244"/>
                </a:lnTo>
                <a:lnTo>
                  <a:pt x="1000" y="244"/>
                </a:lnTo>
                <a:lnTo>
                  <a:pt x="1002" y="244"/>
                </a:lnTo>
                <a:lnTo>
                  <a:pt x="1004" y="246"/>
                </a:lnTo>
                <a:lnTo>
                  <a:pt x="1006" y="246"/>
                </a:lnTo>
                <a:lnTo>
                  <a:pt x="1006" y="244"/>
                </a:lnTo>
                <a:lnTo>
                  <a:pt x="1004" y="244"/>
                </a:lnTo>
                <a:lnTo>
                  <a:pt x="1004" y="242"/>
                </a:lnTo>
                <a:lnTo>
                  <a:pt x="1004" y="240"/>
                </a:lnTo>
                <a:lnTo>
                  <a:pt x="1006" y="240"/>
                </a:lnTo>
                <a:lnTo>
                  <a:pt x="1008" y="240"/>
                </a:lnTo>
                <a:lnTo>
                  <a:pt x="1010" y="238"/>
                </a:lnTo>
                <a:lnTo>
                  <a:pt x="1008" y="238"/>
                </a:lnTo>
                <a:lnTo>
                  <a:pt x="1006" y="238"/>
                </a:lnTo>
                <a:lnTo>
                  <a:pt x="1006" y="236"/>
                </a:lnTo>
                <a:lnTo>
                  <a:pt x="1004" y="236"/>
                </a:lnTo>
                <a:lnTo>
                  <a:pt x="1004" y="234"/>
                </a:lnTo>
                <a:lnTo>
                  <a:pt x="1006" y="234"/>
                </a:lnTo>
                <a:lnTo>
                  <a:pt x="1006" y="232"/>
                </a:lnTo>
                <a:lnTo>
                  <a:pt x="1008" y="232"/>
                </a:lnTo>
                <a:lnTo>
                  <a:pt x="1008" y="230"/>
                </a:lnTo>
                <a:lnTo>
                  <a:pt x="1010" y="230"/>
                </a:lnTo>
                <a:lnTo>
                  <a:pt x="1010" y="232"/>
                </a:lnTo>
                <a:lnTo>
                  <a:pt x="1012" y="232"/>
                </a:lnTo>
                <a:lnTo>
                  <a:pt x="1012" y="230"/>
                </a:lnTo>
                <a:lnTo>
                  <a:pt x="1014" y="230"/>
                </a:lnTo>
                <a:lnTo>
                  <a:pt x="1014" y="228"/>
                </a:lnTo>
                <a:lnTo>
                  <a:pt x="1016" y="228"/>
                </a:lnTo>
                <a:lnTo>
                  <a:pt x="1018" y="228"/>
                </a:lnTo>
                <a:lnTo>
                  <a:pt x="1018" y="230"/>
                </a:lnTo>
                <a:lnTo>
                  <a:pt x="1018" y="232"/>
                </a:lnTo>
                <a:lnTo>
                  <a:pt x="1018" y="234"/>
                </a:lnTo>
                <a:lnTo>
                  <a:pt x="1016" y="234"/>
                </a:lnTo>
                <a:lnTo>
                  <a:pt x="1018" y="234"/>
                </a:lnTo>
                <a:lnTo>
                  <a:pt x="1016" y="236"/>
                </a:lnTo>
                <a:lnTo>
                  <a:pt x="1016" y="238"/>
                </a:lnTo>
                <a:lnTo>
                  <a:pt x="1014" y="238"/>
                </a:lnTo>
                <a:lnTo>
                  <a:pt x="1014" y="240"/>
                </a:lnTo>
                <a:lnTo>
                  <a:pt x="1014" y="242"/>
                </a:lnTo>
                <a:lnTo>
                  <a:pt x="1014" y="244"/>
                </a:lnTo>
                <a:lnTo>
                  <a:pt x="1012" y="244"/>
                </a:lnTo>
                <a:lnTo>
                  <a:pt x="1012" y="246"/>
                </a:lnTo>
                <a:lnTo>
                  <a:pt x="1010" y="246"/>
                </a:lnTo>
                <a:lnTo>
                  <a:pt x="1010" y="248"/>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99704" y="4886535"/>
            <a:ext cx="1713054" cy="1852607"/>
          </a:xfrm>
          <a:custGeom>
            <a:avLst/>
            <a:gdLst>
              <a:gd name="T0" fmla="*/ 286 w 847"/>
              <a:gd name="T1" fmla="*/ 902 h 916"/>
              <a:gd name="T2" fmla="*/ 267 w 847"/>
              <a:gd name="T3" fmla="*/ 914 h 916"/>
              <a:gd name="T4" fmla="*/ 292 w 847"/>
              <a:gd name="T5" fmla="*/ 891 h 916"/>
              <a:gd name="T6" fmla="*/ 131 w 847"/>
              <a:gd name="T7" fmla="*/ 829 h 916"/>
              <a:gd name="T8" fmla="*/ 89 w 847"/>
              <a:gd name="T9" fmla="*/ 724 h 916"/>
              <a:gd name="T10" fmla="*/ 112 w 847"/>
              <a:gd name="T11" fmla="*/ 714 h 916"/>
              <a:gd name="T12" fmla="*/ 588 w 847"/>
              <a:gd name="T13" fmla="*/ 21 h 916"/>
              <a:gd name="T14" fmla="*/ 630 w 847"/>
              <a:gd name="T15" fmla="*/ 100 h 916"/>
              <a:gd name="T16" fmla="*/ 607 w 847"/>
              <a:gd name="T17" fmla="*/ 215 h 916"/>
              <a:gd name="T18" fmla="*/ 551 w 847"/>
              <a:gd name="T19" fmla="*/ 343 h 916"/>
              <a:gd name="T20" fmla="*/ 668 w 847"/>
              <a:gd name="T21" fmla="*/ 391 h 916"/>
              <a:gd name="T22" fmla="*/ 653 w 847"/>
              <a:gd name="T23" fmla="*/ 489 h 916"/>
              <a:gd name="T24" fmla="*/ 762 w 847"/>
              <a:gd name="T25" fmla="*/ 547 h 916"/>
              <a:gd name="T26" fmla="*/ 824 w 847"/>
              <a:gd name="T27" fmla="*/ 741 h 916"/>
              <a:gd name="T28" fmla="*/ 797 w 847"/>
              <a:gd name="T29" fmla="*/ 803 h 916"/>
              <a:gd name="T30" fmla="*/ 747 w 847"/>
              <a:gd name="T31" fmla="*/ 783 h 916"/>
              <a:gd name="T32" fmla="*/ 651 w 847"/>
              <a:gd name="T33" fmla="*/ 812 h 916"/>
              <a:gd name="T34" fmla="*/ 551 w 847"/>
              <a:gd name="T35" fmla="*/ 806 h 916"/>
              <a:gd name="T36" fmla="*/ 438 w 847"/>
              <a:gd name="T37" fmla="*/ 812 h 916"/>
              <a:gd name="T38" fmla="*/ 401 w 847"/>
              <a:gd name="T39" fmla="*/ 835 h 916"/>
              <a:gd name="T40" fmla="*/ 321 w 847"/>
              <a:gd name="T41" fmla="*/ 862 h 916"/>
              <a:gd name="T42" fmla="*/ 288 w 847"/>
              <a:gd name="T43" fmla="*/ 889 h 916"/>
              <a:gd name="T44" fmla="*/ 265 w 847"/>
              <a:gd name="T45" fmla="*/ 881 h 916"/>
              <a:gd name="T46" fmla="*/ 244 w 847"/>
              <a:gd name="T47" fmla="*/ 900 h 916"/>
              <a:gd name="T48" fmla="*/ 231 w 847"/>
              <a:gd name="T49" fmla="*/ 879 h 916"/>
              <a:gd name="T50" fmla="*/ 225 w 847"/>
              <a:gd name="T51" fmla="*/ 881 h 916"/>
              <a:gd name="T52" fmla="*/ 204 w 847"/>
              <a:gd name="T53" fmla="*/ 889 h 916"/>
              <a:gd name="T54" fmla="*/ 198 w 847"/>
              <a:gd name="T55" fmla="*/ 895 h 916"/>
              <a:gd name="T56" fmla="*/ 186 w 847"/>
              <a:gd name="T57" fmla="*/ 877 h 916"/>
              <a:gd name="T58" fmla="*/ 177 w 847"/>
              <a:gd name="T59" fmla="*/ 885 h 916"/>
              <a:gd name="T60" fmla="*/ 154 w 847"/>
              <a:gd name="T61" fmla="*/ 874 h 916"/>
              <a:gd name="T62" fmla="*/ 150 w 847"/>
              <a:gd name="T63" fmla="*/ 860 h 916"/>
              <a:gd name="T64" fmla="*/ 148 w 847"/>
              <a:gd name="T65" fmla="*/ 847 h 916"/>
              <a:gd name="T66" fmla="*/ 144 w 847"/>
              <a:gd name="T67" fmla="*/ 843 h 916"/>
              <a:gd name="T68" fmla="*/ 140 w 847"/>
              <a:gd name="T69" fmla="*/ 833 h 916"/>
              <a:gd name="T70" fmla="*/ 129 w 847"/>
              <a:gd name="T71" fmla="*/ 814 h 916"/>
              <a:gd name="T72" fmla="*/ 127 w 847"/>
              <a:gd name="T73" fmla="*/ 814 h 916"/>
              <a:gd name="T74" fmla="*/ 137 w 847"/>
              <a:gd name="T75" fmla="*/ 795 h 916"/>
              <a:gd name="T76" fmla="*/ 119 w 847"/>
              <a:gd name="T77" fmla="*/ 787 h 916"/>
              <a:gd name="T78" fmla="*/ 129 w 847"/>
              <a:gd name="T79" fmla="*/ 776 h 916"/>
              <a:gd name="T80" fmla="*/ 127 w 847"/>
              <a:gd name="T81" fmla="*/ 770 h 916"/>
              <a:gd name="T82" fmla="*/ 115 w 847"/>
              <a:gd name="T83" fmla="*/ 762 h 916"/>
              <a:gd name="T84" fmla="*/ 102 w 847"/>
              <a:gd name="T85" fmla="*/ 753 h 916"/>
              <a:gd name="T86" fmla="*/ 127 w 847"/>
              <a:gd name="T87" fmla="*/ 739 h 916"/>
              <a:gd name="T88" fmla="*/ 96 w 847"/>
              <a:gd name="T89" fmla="*/ 735 h 916"/>
              <a:gd name="T90" fmla="*/ 112 w 847"/>
              <a:gd name="T91" fmla="*/ 726 h 916"/>
              <a:gd name="T92" fmla="*/ 112 w 847"/>
              <a:gd name="T93" fmla="*/ 714 h 916"/>
              <a:gd name="T94" fmla="*/ 96 w 847"/>
              <a:gd name="T95" fmla="*/ 708 h 916"/>
              <a:gd name="T96" fmla="*/ 79 w 847"/>
              <a:gd name="T97" fmla="*/ 714 h 916"/>
              <a:gd name="T98" fmla="*/ 62 w 847"/>
              <a:gd name="T99" fmla="*/ 708 h 916"/>
              <a:gd name="T100" fmla="*/ 14 w 847"/>
              <a:gd name="T101" fmla="*/ 701 h 916"/>
              <a:gd name="T102" fmla="*/ 29 w 847"/>
              <a:gd name="T103" fmla="*/ 674 h 916"/>
              <a:gd name="T104" fmla="*/ 71 w 847"/>
              <a:gd name="T105" fmla="*/ 641 h 916"/>
              <a:gd name="T106" fmla="*/ 100 w 847"/>
              <a:gd name="T107" fmla="*/ 589 h 916"/>
              <a:gd name="T108" fmla="*/ 150 w 847"/>
              <a:gd name="T109" fmla="*/ 501 h 916"/>
              <a:gd name="T110" fmla="*/ 102 w 847"/>
              <a:gd name="T111" fmla="*/ 382 h 916"/>
              <a:gd name="T112" fmla="*/ 92 w 847"/>
              <a:gd name="T113" fmla="*/ 255 h 916"/>
              <a:gd name="T114" fmla="*/ 137 w 847"/>
              <a:gd name="T115" fmla="*/ 142 h 916"/>
              <a:gd name="T116" fmla="*/ 298 w 847"/>
              <a:gd name="T117" fmla="*/ 50 h 916"/>
              <a:gd name="T118" fmla="*/ 340 w 847"/>
              <a:gd name="T119" fmla="*/ 19 h 916"/>
              <a:gd name="T120" fmla="*/ 400 w 847"/>
              <a:gd name="T121" fmla="*/ 11 h 916"/>
              <a:gd name="T122" fmla="*/ 463 w 847"/>
              <a:gd name="T123" fmla="*/ 11 h 916"/>
              <a:gd name="T124" fmla="*/ 524 w 847"/>
              <a:gd name="T125" fmla="*/ 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7" h="916">
                <a:moveTo>
                  <a:pt x="242" y="897"/>
                </a:moveTo>
                <a:lnTo>
                  <a:pt x="240" y="897"/>
                </a:lnTo>
                <a:lnTo>
                  <a:pt x="242" y="897"/>
                </a:lnTo>
                <a:close/>
                <a:moveTo>
                  <a:pt x="225" y="897"/>
                </a:moveTo>
                <a:lnTo>
                  <a:pt x="227" y="897"/>
                </a:lnTo>
                <a:lnTo>
                  <a:pt x="225" y="897"/>
                </a:lnTo>
                <a:close/>
                <a:moveTo>
                  <a:pt x="223" y="897"/>
                </a:moveTo>
                <a:lnTo>
                  <a:pt x="221" y="897"/>
                </a:lnTo>
                <a:lnTo>
                  <a:pt x="223" y="895"/>
                </a:lnTo>
                <a:lnTo>
                  <a:pt x="223" y="897"/>
                </a:lnTo>
                <a:close/>
                <a:moveTo>
                  <a:pt x="219" y="895"/>
                </a:moveTo>
                <a:lnTo>
                  <a:pt x="221" y="895"/>
                </a:lnTo>
                <a:lnTo>
                  <a:pt x="219" y="895"/>
                </a:lnTo>
                <a:close/>
                <a:moveTo>
                  <a:pt x="244" y="895"/>
                </a:moveTo>
                <a:lnTo>
                  <a:pt x="242" y="895"/>
                </a:lnTo>
                <a:lnTo>
                  <a:pt x="244" y="895"/>
                </a:lnTo>
                <a:close/>
                <a:moveTo>
                  <a:pt x="242" y="893"/>
                </a:moveTo>
                <a:lnTo>
                  <a:pt x="244" y="893"/>
                </a:lnTo>
                <a:lnTo>
                  <a:pt x="244" y="895"/>
                </a:lnTo>
                <a:lnTo>
                  <a:pt x="244" y="893"/>
                </a:lnTo>
                <a:lnTo>
                  <a:pt x="242" y="893"/>
                </a:lnTo>
                <a:close/>
                <a:moveTo>
                  <a:pt x="244" y="893"/>
                </a:moveTo>
                <a:lnTo>
                  <a:pt x="242" y="893"/>
                </a:lnTo>
                <a:lnTo>
                  <a:pt x="242" y="891"/>
                </a:lnTo>
                <a:lnTo>
                  <a:pt x="244" y="891"/>
                </a:lnTo>
                <a:lnTo>
                  <a:pt x="244" y="893"/>
                </a:lnTo>
                <a:close/>
                <a:moveTo>
                  <a:pt x="292" y="891"/>
                </a:moveTo>
                <a:lnTo>
                  <a:pt x="292" y="893"/>
                </a:lnTo>
                <a:lnTo>
                  <a:pt x="292" y="895"/>
                </a:lnTo>
                <a:lnTo>
                  <a:pt x="292" y="897"/>
                </a:lnTo>
                <a:lnTo>
                  <a:pt x="292" y="899"/>
                </a:lnTo>
                <a:lnTo>
                  <a:pt x="290" y="900"/>
                </a:lnTo>
                <a:lnTo>
                  <a:pt x="288" y="902"/>
                </a:lnTo>
                <a:lnTo>
                  <a:pt x="286" y="902"/>
                </a:lnTo>
                <a:lnTo>
                  <a:pt x="286" y="906"/>
                </a:lnTo>
                <a:lnTo>
                  <a:pt x="286" y="908"/>
                </a:lnTo>
                <a:lnTo>
                  <a:pt x="286" y="910"/>
                </a:lnTo>
                <a:lnTo>
                  <a:pt x="284" y="910"/>
                </a:lnTo>
                <a:lnTo>
                  <a:pt x="286" y="910"/>
                </a:lnTo>
                <a:lnTo>
                  <a:pt x="286" y="912"/>
                </a:lnTo>
                <a:lnTo>
                  <a:pt x="286" y="914"/>
                </a:lnTo>
                <a:lnTo>
                  <a:pt x="286" y="916"/>
                </a:lnTo>
                <a:lnTo>
                  <a:pt x="284" y="916"/>
                </a:lnTo>
                <a:lnTo>
                  <a:pt x="282" y="916"/>
                </a:lnTo>
                <a:lnTo>
                  <a:pt x="282" y="914"/>
                </a:lnTo>
                <a:lnTo>
                  <a:pt x="281" y="914"/>
                </a:lnTo>
                <a:lnTo>
                  <a:pt x="281" y="916"/>
                </a:lnTo>
                <a:lnTo>
                  <a:pt x="282" y="916"/>
                </a:lnTo>
                <a:lnTo>
                  <a:pt x="284" y="916"/>
                </a:lnTo>
                <a:lnTo>
                  <a:pt x="282" y="916"/>
                </a:lnTo>
                <a:lnTo>
                  <a:pt x="281" y="916"/>
                </a:lnTo>
                <a:lnTo>
                  <a:pt x="279" y="916"/>
                </a:lnTo>
                <a:lnTo>
                  <a:pt x="279" y="914"/>
                </a:lnTo>
                <a:lnTo>
                  <a:pt x="277" y="914"/>
                </a:lnTo>
                <a:lnTo>
                  <a:pt x="277" y="912"/>
                </a:lnTo>
                <a:lnTo>
                  <a:pt x="277" y="914"/>
                </a:lnTo>
                <a:lnTo>
                  <a:pt x="275" y="912"/>
                </a:lnTo>
                <a:lnTo>
                  <a:pt x="275" y="910"/>
                </a:lnTo>
                <a:lnTo>
                  <a:pt x="275" y="912"/>
                </a:lnTo>
                <a:lnTo>
                  <a:pt x="275" y="914"/>
                </a:lnTo>
                <a:lnTo>
                  <a:pt x="273" y="914"/>
                </a:lnTo>
                <a:lnTo>
                  <a:pt x="271" y="914"/>
                </a:lnTo>
                <a:lnTo>
                  <a:pt x="271" y="912"/>
                </a:lnTo>
                <a:lnTo>
                  <a:pt x="269" y="912"/>
                </a:lnTo>
                <a:lnTo>
                  <a:pt x="267" y="912"/>
                </a:lnTo>
                <a:lnTo>
                  <a:pt x="269" y="912"/>
                </a:lnTo>
                <a:lnTo>
                  <a:pt x="269" y="914"/>
                </a:lnTo>
                <a:lnTo>
                  <a:pt x="267" y="914"/>
                </a:lnTo>
                <a:lnTo>
                  <a:pt x="267" y="916"/>
                </a:lnTo>
                <a:lnTo>
                  <a:pt x="265" y="914"/>
                </a:lnTo>
                <a:lnTo>
                  <a:pt x="265" y="912"/>
                </a:lnTo>
                <a:lnTo>
                  <a:pt x="265" y="910"/>
                </a:lnTo>
                <a:lnTo>
                  <a:pt x="265" y="908"/>
                </a:lnTo>
                <a:lnTo>
                  <a:pt x="267" y="906"/>
                </a:lnTo>
                <a:lnTo>
                  <a:pt x="269" y="906"/>
                </a:lnTo>
                <a:lnTo>
                  <a:pt x="269" y="908"/>
                </a:lnTo>
                <a:lnTo>
                  <a:pt x="269" y="906"/>
                </a:lnTo>
                <a:lnTo>
                  <a:pt x="271" y="906"/>
                </a:lnTo>
                <a:lnTo>
                  <a:pt x="271" y="904"/>
                </a:lnTo>
                <a:lnTo>
                  <a:pt x="271" y="906"/>
                </a:lnTo>
                <a:lnTo>
                  <a:pt x="271" y="904"/>
                </a:lnTo>
                <a:lnTo>
                  <a:pt x="269" y="904"/>
                </a:lnTo>
                <a:lnTo>
                  <a:pt x="269" y="906"/>
                </a:lnTo>
                <a:lnTo>
                  <a:pt x="269" y="904"/>
                </a:lnTo>
                <a:lnTo>
                  <a:pt x="269" y="902"/>
                </a:lnTo>
                <a:lnTo>
                  <a:pt x="269" y="899"/>
                </a:lnTo>
                <a:lnTo>
                  <a:pt x="271" y="897"/>
                </a:lnTo>
                <a:lnTo>
                  <a:pt x="271" y="895"/>
                </a:lnTo>
                <a:lnTo>
                  <a:pt x="273" y="895"/>
                </a:lnTo>
                <a:lnTo>
                  <a:pt x="273" y="893"/>
                </a:lnTo>
                <a:lnTo>
                  <a:pt x="275" y="891"/>
                </a:lnTo>
                <a:lnTo>
                  <a:pt x="277" y="891"/>
                </a:lnTo>
                <a:lnTo>
                  <a:pt x="279" y="891"/>
                </a:lnTo>
                <a:lnTo>
                  <a:pt x="281" y="891"/>
                </a:lnTo>
                <a:lnTo>
                  <a:pt x="282" y="891"/>
                </a:lnTo>
                <a:lnTo>
                  <a:pt x="282" y="893"/>
                </a:lnTo>
                <a:lnTo>
                  <a:pt x="284" y="893"/>
                </a:lnTo>
                <a:lnTo>
                  <a:pt x="284" y="891"/>
                </a:lnTo>
                <a:lnTo>
                  <a:pt x="286" y="891"/>
                </a:lnTo>
                <a:lnTo>
                  <a:pt x="288" y="891"/>
                </a:lnTo>
                <a:lnTo>
                  <a:pt x="290" y="889"/>
                </a:lnTo>
                <a:lnTo>
                  <a:pt x="292" y="891"/>
                </a:lnTo>
                <a:close/>
                <a:moveTo>
                  <a:pt x="177" y="883"/>
                </a:moveTo>
                <a:lnTo>
                  <a:pt x="175" y="883"/>
                </a:lnTo>
                <a:lnTo>
                  <a:pt x="177" y="883"/>
                </a:lnTo>
                <a:close/>
                <a:moveTo>
                  <a:pt x="186" y="885"/>
                </a:moveTo>
                <a:lnTo>
                  <a:pt x="186" y="883"/>
                </a:lnTo>
                <a:lnTo>
                  <a:pt x="186" y="881"/>
                </a:lnTo>
                <a:lnTo>
                  <a:pt x="186" y="879"/>
                </a:lnTo>
                <a:lnTo>
                  <a:pt x="186" y="877"/>
                </a:lnTo>
                <a:lnTo>
                  <a:pt x="186" y="879"/>
                </a:lnTo>
                <a:lnTo>
                  <a:pt x="186" y="881"/>
                </a:lnTo>
                <a:lnTo>
                  <a:pt x="186" y="883"/>
                </a:lnTo>
                <a:lnTo>
                  <a:pt x="186" y="885"/>
                </a:lnTo>
                <a:close/>
                <a:moveTo>
                  <a:pt x="309" y="879"/>
                </a:moveTo>
                <a:lnTo>
                  <a:pt x="307" y="879"/>
                </a:lnTo>
                <a:lnTo>
                  <a:pt x="305" y="879"/>
                </a:lnTo>
                <a:lnTo>
                  <a:pt x="307" y="877"/>
                </a:lnTo>
                <a:lnTo>
                  <a:pt x="309" y="877"/>
                </a:lnTo>
                <a:lnTo>
                  <a:pt x="307" y="877"/>
                </a:lnTo>
                <a:lnTo>
                  <a:pt x="307" y="875"/>
                </a:lnTo>
                <a:lnTo>
                  <a:pt x="309" y="877"/>
                </a:lnTo>
                <a:lnTo>
                  <a:pt x="311" y="877"/>
                </a:lnTo>
                <a:lnTo>
                  <a:pt x="311" y="879"/>
                </a:lnTo>
                <a:lnTo>
                  <a:pt x="309" y="879"/>
                </a:lnTo>
                <a:close/>
                <a:moveTo>
                  <a:pt x="323" y="870"/>
                </a:moveTo>
                <a:lnTo>
                  <a:pt x="321" y="870"/>
                </a:lnTo>
                <a:lnTo>
                  <a:pt x="321" y="868"/>
                </a:lnTo>
                <a:lnTo>
                  <a:pt x="323" y="870"/>
                </a:lnTo>
                <a:close/>
                <a:moveTo>
                  <a:pt x="146" y="868"/>
                </a:moveTo>
                <a:lnTo>
                  <a:pt x="146" y="866"/>
                </a:lnTo>
                <a:lnTo>
                  <a:pt x="144" y="866"/>
                </a:lnTo>
                <a:lnTo>
                  <a:pt x="146" y="866"/>
                </a:lnTo>
                <a:lnTo>
                  <a:pt x="146" y="868"/>
                </a:lnTo>
                <a:close/>
                <a:moveTo>
                  <a:pt x="131" y="831"/>
                </a:moveTo>
                <a:lnTo>
                  <a:pt x="131" y="829"/>
                </a:lnTo>
                <a:lnTo>
                  <a:pt x="129" y="829"/>
                </a:lnTo>
                <a:lnTo>
                  <a:pt x="129" y="827"/>
                </a:lnTo>
                <a:lnTo>
                  <a:pt x="129" y="826"/>
                </a:lnTo>
                <a:lnTo>
                  <a:pt x="127" y="826"/>
                </a:lnTo>
                <a:lnTo>
                  <a:pt x="127" y="824"/>
                </a:lnTo>
                <a:lnTo>
                  <a:pt x="129" y="824"/>
                </a:lnTo>
                <a:lnTo>
                  <a:pt x="129" y="826"/>
                </a:lnTo>
                <a:lnTo>
                  <a:pt x="129" y="827"/>
                </a:lnTo>
                <a:lnTo>
                  <a:pt x="131" y="827"/>
                </a:lnTo>
                <a:lnTo>
                  <a:pt x="133" y="827"/>
                </a:lnTo>
                <a:lnTo>
                  <a:pt x="133" y="829"/>
                </a:lnTo>
                <a:lnTo>
                  <a:pt x="131" y="831"/>
                </a:lnTo>
                <a:close/>
                <a:moveTo>
                  <a:pt x="123" y="783"/>
                </a:moveTo>
                <a:lnTo>
                  <a:pt x="121" y="783"/>
                </a:lnTo>
                <a:lnTo>
                  <a:pt x="121" y="781"/>
                </a:lnTo>
                <a:lnTo>
                  <a:pt x="121" y="779"/>
                </a:lnTo>
                <a:lnTo>
                  <a:pt x="123" y="779"/>
                </a:lnTo>
                <a:lnTo>
                  <a:pt x="123" y="781"/>
                </a:lnTo>
                <a:lnTo>
                  <a:pt x="125" y="781"/>
                </a:lnTo>
                <a:lnTo>
                  <a:pt x="123" y="781"/>
                </a:lnTo>
                <a:lnTo>
                  <a:pt x="123" y="783"/>
                </a:lnTo>
                <a:close/>
                <a:moveTo>
                  <a:pt x="92" y="716"/>
                </a:moveTo>
                <a:lnTo>
                  <a:pt x="94" y="716"/>
                </a:lnTo>
                <a:lnTo>
                  <a:pt x="96" y="716"/>
                </a:lnTo>
                <a:lnTo>
                  <a:pt x="96" y="718"/>
                </a:lnTo>
                <a:lnTo>
                  <a:pt x="94" y="720"/>
                </a:lnTo>
                <a:lnTo>
                  <a:pt x="94" y="722"/>
                </a:lnTo>
                <a:lnTo>
                  <a:pt x="94" y="724"/>
                </a:lnTo>
                <a:lnTo>
                  <a:pt x="94" y="726"/>
                </a:lnTo>
                <a:lnTo>
                  <a:pt x="94" y="728"/>
                </a:lnTo>
                <a:lnTo>
                  <a:pt x="92" y="728"/>
                </a:lnTo>
                <a:lnTo>
                  <a:pt x="90" y="728"/>
                </a:lnTo>
                <a:lnTo>
                  <a:pt x="89" y="726"/>
                </a:lnTo>
                <a:lnTo>
                  <a:pt x="89" y="724"/>
                </a:lnTo>
                <a:lnTo>
                  <a:pt x="89" y="722"/>
                </a:lnTo>
                <a:lnTo>
                  <a:pt x="87" y="722"/>
                </a:lnTo>
                <a:lnTo>
                  <a:pt x="87" y="720"/>
                </a:lnTo>
                <a:lnTo>
                  <a:pt x="87" y="718"/>
                </a:lnTo>
                <a:lnTo>
                  <a:pt x="87" y="716"/>
                </a:lnTo>
                <a:lnTo>
                  <a:pt x="89" y="716"/>
                </a:lnTo>
                <a:lnTo>
                  <a:pt x="90" y="716"/>
                </a:lnTo>
                <a:lnTo>
                  <a:pt x="92" y="716"/>
                </a:lnTo>
                <a:close/>
                <a:moveTo>
                  <a:pt x="112" y="714"/>
                </a:moveTo>
                <a:lnTo>
                  <a:pt x="112" y="716"/>
                </a:lnTo>
                <a:lnTo>
                  <a:pt x="113" y="718"/>
                </a:lnTo>
                <a:lnTo>
                  <a:pt x="113" y="720"/>
                </a:lnTo>
                <a:lnTo>
                  <a:pt x="112" y="720"/>
                </a:lnTo>
                <a:lnTo>
                  <a:pt x="110" y="720"/>
                </a:lnTo>
                <a:lnTo>
                  <a:pt x="108" y="720"/>
                </a:lnTo>
                <a:lnTo>
                  <a:pt x="108" y="722"/>
                </a:lnTo>
                <a:lnTo>
                  <a:pt x="106" y="722"/>
                </a:lnTo>
                <a:lnTo>
                  <a:pt x="104" y="722"/>
                </a:lnTo>
                <a:lnTo>
                  <a:pt x="104" y="724"/>
                </a:lnTo>
                <a:lnTo>
                  <a:pt x="104" y="726"/>
                </a:lnTo>
                <a:lnTo>
                  <a:pt x="102" y="726"/>
                </a:lnTo>
                <a:lnTo>
                  <a:pt x="100" y="726"/>
                </a:lnTo>
                <a:lnTo>
                  <a:pt x="98" y="724"/>
                </a:lnTo>
                <a:lnTo>
                  <a:pt x="98" y="722"/>
                </a:lnTo>
                <a:lnTo>
                  <a:pt x="98" y="720"/>
                </a:lnTo>
                <a:lnTo>
                  <a:pt x="100" y="720"/>
                </a:lnTo>
                <a:lnTo>
                  <a:pt x="102" y="720"/>
                </a:lnTo>
                <a:lnTo>
                  <a:pt x="102" y="718"/>
                </a:lnTo>
                <a:lnTo>
                  <a:pt x="104" y="718"/>
                </a:lnTo>
                <a:lnTo>
                  <a:pt x="106" y="718"/>
                </a:lnTo>
                <a:lnTo>
                  <a:pt x="106" y="716"/>
                </a:lnTo>
                <a:lnTo>
                  <a:pt x="108" y="716"/>
                </a:lnTo>
                <a:lnTo>
                  <a:pt x="110" y="714"/>
                </a:lnTo>
                <a:lnTo>
                  <a:pt x="112" y="714"/>
                </a:lnTo>
                <a:close/>
                <a:moveTo>
                  <a:pt x="544" y="0"/>
                </a:moveTo>
                <a:lnTo>
                  <a:pt x="545" y="2"/>
                </a:lnTo>
                <a:lnTo>
                  <a:pt x="547" y="2"/>
                </a:lnTo>
                <a:lnTo>
                  <a:pt x="549" y="2"/>
                </a:lnTo>
                <a:lnTo>
                  <a:pt x="551" y="2"/>
                </a:lnTo>
                <a:lnTo>
                  <a:pt x="553" y="2"/>
                </a:lnTo>
                <a:lnTo>
                  <a:pt x="555" y="2"/>
                </a:lnTo>
                <a:lnTo>
                  <a:pt x="555" y="3"/>
                </a:lnTo>
                <a:lnTo>
                  <a:pt x="557" y="3"/>
                </a:lnTo>
                <a:lnTo>
                  <a:pt x="559" y="3"/>
                </a:lnTo>
                <a:lnTo>
                  <a:pt x="559" y="5"/>
                </a:lnTo>
                <a:lnTo>
                  <a:pt x="559" y="7"/>
                </a:lnTo>
                <a:lnTo>
                  <a:pt x="557" y="7"/>
                </a:lnTo>
                <a:lnTo>
                  <a:pt x="557" y="9"/>
                </a:lnTo>
                <a:lnTo>
                  <a:pt x="559" y="9"/>
                </a:lnTo>
                <a:lnTo>
                  <a:pt x="561" y="9"/>
                </a:lnTo>
                <a:lnTo>
                  <a:pt x="563" y="9"/>
                </a:lnTo>
                <a:lnTo>
                  <a:pt x="565" y="9"/>
                </a:lnTo>
                <a:lnTo>
                  <a:pt x="567" y="9"/>
                </a:lnTo>
                <a:lnTo>
                  <a:pt x="569" y="9"/>
                </a:lnTo>
                <a:lnTo>
                  <a:pt x="570" y="9"/>
                </a:lnTo>
                <a:lnTo>
                  <a:pt x="572" y="9"/>
                </a:lnTo>
                <a:lnTo>
                  <a:pt x="574" y="11"/>
                </a:lnTo>
                <a:lnTo>
                  <a:pt x="576" y="11"/>
                </a:lnTo>
                <a:lnTo>
                  <a:pt x="578" y="11"/>
                </a:lnTo>
                <a:lnTo>
                  <a:pt x="580" y="11"/>
                </a:lnTo>
                <a:lnTo>
                  <a:pt x="582" y="11"/>
                </a:lnTo>
                <a:lnTo>
                  <a:pt x="584" y="13"/>
                </a:lnTo>
                <a:lnTo>
                  <a:pt x="586" y="13"/>
                </a:lnTo>
                <a:lnTo>
                  <a:pt x="586" y="15"/>
                </a:lnTo>
                <a:lnTo>
                  <a:pt x="586" y="17"/>
                </a:lnTo>
                <a:lnTo>
                  <a:pt x="586" y="19"/>
                </a:lnTo>
                <a:lnTo>
                  <a:pt x="586" y="21"/>
                </a:lnTo>
                <a:lnTo>
                  <a:pt x="588" y="21"/>
                </a:lnTo>
                <a:lnTo>
                  <a:pt x="588" y="23"/>
                </a:lnTo>
                <a:lnTo>
                  <a:pt x="590" y="23"/>
                </a:lnTo>
                <a:lnTo>
                  <a:pt x="592" y="23"/>
                </a:lnTo>
                <a:lnTo>
                  <a:pt x="593" y="23"/>
                </a:lnTo>
                <a:lnTo>
                  <a:pt x="593" y="25"/>
                </a:lnTo>
                <a:lnTo>
                  <a:pt x="595" y="25"/>
                </a:lnTo>
                <a:lnTo>
                  <a:pt x="597" y="25"/>
                </a:lnTo>
                <a:lnTo>
                  <a:pt x="597" y="27"/>
                </a:lnTo>
                <a:lnTo>
                  <a:pt x="599" y="28"/>
                </a:lnTo>
                <a:lnTo>
                  <a:pt x="599" y="30"/>
                </a:lnTo>
                <a:lnTo>
                  <a:pt x="599" y="32"/>
                </a:lnTo>
                <a:lnTo>
                  <a:pt x="599" y="34"/>
                </a:lnTo>
                <a:lnTo>
                  <a:pt x="599" y="36"/>
                </a:lnTo>
                <a:lnTo>
                  <a:pt x="597" y="38"/>
                </a:lnTo>
                <a:lnTo>
                  <a:pt x="599" y="40"/>
                </a:lnTo>
                <a:lnTo>
                  <a:pt x="601" y="40"/>
                </a:lnTo>
                <a:lnTo>
                  <a:pt x="601" y="42"/>
                </a:lnTo>
                <a:lnTo>
                  <a:pt x="603" y="42"/>
                </a:lnTo>
                <a:lnTo>
                  <a:pt x="603" y="44"/>
                </a:lnTo>
                <a:lnTo>
                  <a:pt x="603" y="46"/>
                </a:lnTo>
                <a:lnTo>
                  <a:pt x="603" y="48"/>
                </a:lnTo>
                <a:lnTo>
                  <a:pt x="603" y="50"/>
                </a:lnTo>
                <a:lnTo>
                  <a:pt x="603" y="51"/>
                </a:lnTo>
                <a:lnTo>
                  <a:pt x="605" y="51"/>
                </a:lnTo>
                <a:lnTo>
                  <a:pt x="605" y="53"/>
                </a:lnTo>
                <a:lnTo>
                  <a:pt x="605" y="55"/>
                </a:lnTo>
                <a:lnTo>
                  <a:pt x="607" y="59"/>
                </a:lnTo>
                <a:lnTo>
                  <a:pt x="607" y="63"/>
                </a:lnTo>
                <a:lnTo>
                  <a:pt x="615" y="78"/>
                </a:lnTo>
                <a:lnTo>
                  <a:pt x="617" y="82"/>
                </a:lnTo>
                <a:lnTo>
                  <a:pt x="622" y="90"/>
                </a:lnTo>
                <a:lnTo>
                  <a:pt x="622" y="92"/>
                </a:lnTo>
                <a:lnTo>
                  <a:pt x="626" y="98"/>
                </a:lnTo>
                <a:lnTo>
                  <a:pt x="630" y="100"/>
                </a:lnTo>
                <a:lnTo>
                  <a:pt x="632" y="103"/>
                </a:lnTo>
                <a:lnTo>
                  <a:pt x="634" y="103"/>
                </a:lnTo>
                <a:lnTo>
                  <a:pt x="638" y="107"/>
                </a:lnTo>
                <a:lnTo>
                  <a:pt x="641" y="109"/>
                </a:lnTo>
                <a:lnTo>
                  <a:pt x="645" y="111"/>
                </a:lnTo>
                <a:lnTo>
                  <a:pt x="651" y="113"/>
                </a:lnTo>
                <a:lnTo>
                  <a:pt x="655" y="115"/>
                </a:lnTo>
                <a:lnTo>
                  <a:pt x="657" y="115"/>
                </a:lnTo>
                <a:lnTo>
                  <a:pt x="674" y="123"/>
                </a:lnTo>
                <a:lnTo>
                  <a:pt x="674" y="124"/>
                </a:lnTo>
                <a:lnTo>
                  <a:pt x="672" y="126"/>
                </a:lnTo>
                <a:lnTo>
                  <a:pt x="666" y="130"/>
                </a:lnTo>
                <a:lnTo>
                  <a:pt x="663" y="134"/>
                </a:lnTo>
                <a:lnTo>
                  <a:pt x="659" y="138"/>
                </a:lnTo>
                <a:lnTo>
                  <a:pt x="659" y="140"/>
                </a:lnTo>
                <a:lnTo>
                  <a:pt x="657" y="144"/>
                </a:lnTo>
                <a:lnTo>
                  <a:pt x="657" y="146"/>
                </a:lnTo>
                <a:lnTo>
                  <a:pt x="653" y="153"/>
                </a:lnTo>
                <a:lnTo>
                  <a:pt x="649" y="161"/>
                </a:lnTo>
                <a:lnTo>
                  <a:pt x="647" y="169"/>
                </a:lnTo>
                <a:lnTo>
                  <a:pt x="643" y="174"/>
                </a:lnTo>
                <a:lnTo>
                  <a:pt x="640" y="184"/>
                </a:lnTo>
                <a:lnTo>
                  <a:pt x="636" y="186"/>
                </a:lnTo>
                <a:lnTo>
                  <a:pt x="634" y="188"/>
                </a:lnTo>
                <a:lnTo>
                  <a:pt x="628" y="192"/>
                </a:lnTo>
                <a:lnTo>
                  <a:pt x="626" y="192"/>
                </a:lnTo>
                <a:lnTo>
                  <a:pt x="622" y="196"/>
                </a:lnTo>
                <a:lnTo>
                  <a:pt x="620" y="197"/>
                </a:lnTo>
                <a:lnTo>
                  <a:pt x="615" y="207"/>
                </a:lnTo>
                <a:lnTo>
                  <a:pt x="611" y="211"/>
                </a:lnTo>
                <a:lnTo>
                  <a:pt x="611" y="213"/>
                </a:lnTo>
                <a:lnTo>
                  <a:pt x="609" y="213"/>
                </a:lnTo>
                <a:lnTo>
                  <a:pt x="609" y="215"/>
                </a:lnTo>
                <a:lnTo>
                  <a:pt x="607" y="215"/>
                </a:lnTo>
                <a:lnTo>
                  <a:pt x="599" y="222"/>
                </a:lnTo>
                <a:lnTo>
                  <a:pt x="597" y="224"/>
                </a:lnTo>
                <a:lnTo>
                  <a:pt x="592" y="230"/>
                </a:lnTo>
                <a:lnTo>
                  <a:pt x="588" y="232"/>
                </a:lnTo>
                <a:lnTo>
                  <a:pt x="580" y="234"/>
                </a:lnTo>
                <a:lnTo>
                  <a:pt x="578" y="236"/>
                </a:lnTo>
                <a:lnTo>
                  <a:pt x="574" y="242"/>
                </a:lnTo>
                <a:lnTo>
                  <a:pt x="569" y="245"/>
                </a:lnTo>
                <a:lnTo>
                  <a:pt x="567" y="247"/>
                </a:lnTo>
                <a:lnTo>
                  <a:pt x="563" y="251"/>
                </a:lnTo>
                <a:lnTo>
                  <a:pt x="561" y="251"/>
                </a:lnTo>
                <a:lnTo>
                  <a:pt x="559" y="253"/>
                </a:lnTo>
                <a:lnTo>
                  <a:pt x="555" y="255"/>
                </a:lnTo>
                <a:lnTo>
                  <a:pt x="555" y="261"/>
                </a:lnTo>
                <a:lnTo>
                  <a:pt x="551" y="265"/>
                </a:lnTo>
                <a:lnTo>
                  <a:pt x="549" y="272"/>
                </a:lnTo>
                <a:lnTo>
                  <a:pt x="547" y="278"/>
                </a:lnTo>
                <a:lnTo>
                  <a:pt x="544" y="284"/>
                </a:lnTo>
                <a:lnTo>
                  <a:pt x="542" y="288"/>
                </a:lnTo>
                <a:lnTo>
                  <a:pt x="542" y="290"/>
                </a:lnTo>
                <a:lnTo>
                  <a:pt x="542" y="297"/>
                </a:lnTo>
                <a:lnTo>
                  <a:pt x="542" y="299"/>
                </a:lnTo>
                <a:lnTo>
                  <a:pt x="540" y="305"/>
                </a:lnTo>
                <a:lnTo>
                  <a:pt x="540" y="315"/>
                </a:lnTo>
                <a:lnTo>
                  <a:pt x="538" y="322"/>
                </a:lnTo>
                <a:lnTo>
                  <a:pt x="538" y="326"/>
                </a:lnTo>
                <a:lnTo>
                  <a:pt x="536" y="326"/>
                </a:lnTo>
                <a:lnTo>
                  <a:pt x="538" y="328"/>
                </a:lnTo>
                <a:lnTo>
                  <a:pt x="540" y="332"/>
                </a:lnTo>
                <a:lnTo>
                  <a:pt x="540" y="336"/>
                </a:lnTo>
                <a:lnTo>
                  <a:pt x="542" y="336"/>
                </a:lnTo>
                <a:lnTo>
                  <a:pt x="542" y="338"/>
                </a:lnTo>
                <a:lnTo>
                  <a:pt x="544" y="340"/>
                </a:lnTo>
                <a:lnTo>
                  <a:pt x="551" y="343"/>
                </a:lnTo>
                <a:lnTo>
                  <a:pt x="559" y="345"/>
                </a:lnTo>
                <a:lnTo>
                  <a:pt x="570" y="351"/>
                </a:lnTo>
                <a:lnTo>
                  <a:pt x="576" y="353"/>
                </a:lnTo>
                <a:lnTo>
                  <a:pt x="578" y="355"/>
                </a:lnTo>
                <a:lnTo>
                  <a:pt x="582" y="355"/>
                </a:lnTo>
                <a:lnTo>
                  <a:pt x="582" y="357"/>
                </a:lnTo>
                <a:lnTo>
                  <a:pt x="584" y="357"/>
                </a:lnTo>
                <a:lnTo>
                  <a:pt x="590" y="361"/>
                </a:lnTo>
                <a:lnTo>
                  <a:pt x="593" y="366"/>
                </a:lnTo>
                <a:lnTo>
                  <a:pt x="595" y="366"/>
                </a:lnTo>
                <a:lnTo>
                  <a:pt x="601" y="368"/>
                </a:lnTo>
                <a:lnTo>
                  <a:pt x="615" y="370"/>
                </a:lnTo>
                <a:lnTo>
                  <a:pt x="620" y="368"/>
                </a:lnTo>
                <a:lnTo>
                  <a:pt x="622" y="368"/>
                </a:lnTo>
                <a:lnTo>
                  <a:pt x="632" y="368"/>
                </a:lnTo>
                <a:lnTo>
                  <a:pt x="638" y="366"/>
                </a:lnTo>
                <a:lnTo>
                  <a:pt x="645" y="366"/>
                </a:lnTo>
                <a:lnTo>
                  <a:pt x="649" y="366"/>
                </a:lnTo>
                <a:lnTo>
                  <a:pt x="655" y="368"/>
                </a:lnTo>
                <a:lnTo>
                  <a:pt x="657" y="368"/>
                </a:lnTo>
                <a:lnTo>
                  <a:pt x="659" y="370"/>
                </a:lnTo>
                <a:lnTo>
                  <a:pt x="661" y="370"/>
                </a:lnTo>
                <a:lnTo>
                  <a:pt x="663" y="372"/>
                </a:lnTo>
                <a:lnTo>
                  <a:pt x="665" y="372"/>
                </a:lnTo>
                <a:lnTo>
                  <a:pt x="666" y="374"/>
                </a:lnTo>
                <a:lnTo>
                  <a:pt x="668" y="376"/>
                </a:lnTo>
                <a:lnTo>
                  <a:pt x="668" y="378"/>
                </a:lnTo>
                <a:lnTo>
                  <a:pt x="668" y="382"/>
                </a:lnTo>
                <a:lnTo>
                  <a:pt x="668" y="384"/>
                </a:lnTo>
                <a:lnTo>
                  <a:pt x="668" y="386"/>
                </a:lnTo>
                <a:lnTo>
                  <a:pt x="670" y="388"/>
                </a:lnTo>
                <a:lnTo>
                  <a:pt x="670" y="390"/>
                </a:lnTo>
                <a:lnTo>
                  <a:pt x="668" y="390"/>
                </a:lnTo>
                <a:lnTo>
                  <a:pt x="668" y="391"/>
                </a:lnTo>
                <a:lnTo>
                  <a:pt x="668" y="393"/>
                </a:lnTo>
                <a:lnTo>
                  <a:pt x="668" y="395"/>
                </a:lnTo>
                <a:lnTo>
                  <a:pt x="668" y="399"/>
                </a:lnTo>
                <a:lnTo>
                  <a:pt x="668" y="403"/>
                </a:lnTo>
                <a:lnTo>
                  <a:pt x="668" y="407"/>
                </a:lnTo>
                <a:lnTo>
                  <a:pt x="670" y="409"/>
                </a:lnTo>
                <a:lnTo>
                  <a:pt x="668" y="415"/>
                </a:lnTo>
                <a:lnTo>
                  <a:pt x="668" y="416"/>
                </a:lnTo>
                <a:lnTo>
                  <a:pt x="666" y="418"/>
                </a:lnTo>
                <a:lnTo>
                  <a:pt x="665" y="424"/>
                </a:lnTo>
                <a:lnTo>
                  <a:pt x="666" y="428"/>
                </a:lnTo>
                <a:lnTo>
                  <a:pt x="668" y="432"/>
                </a:lnTo>
                <a:lnTo>
                  <a:pt x="666" y="436"/>
                </a:lnTo>
                <a:lnTo>
                  <a:pt x="666" y="438"/>
                </a:lnTo>
                <a:lnTo>
                  <a:pt x="665" y="443"/>
                </a:lnTo>
                <a:lnTo>
                  <a:pt x="663" y="445"/>
                </a:lnTo>
                <a:lnTo>
                  <a:pt x="661" y="451"/>
                </a:lnTo>
                <a:lnTo>
                  <a:pt x="659" y="453"/>
                </a:lnTo>
                <a:lnTo>
                  <a:pt x="659" y="455"/>
                </a:lnTo>
                <a:lnTo>
                  <a:pt x="657" y="457"/>
                </a:lnTo>
                <a:lnTo>
                  <a:pt x="655" y="459"/>
                </a:lnTo>
                <a:lnTo>
                  <a:pt x="653" y="461"/>
                </a:lnTo>
                <a:lnTo>
                  <a:pt x="651" y="463"/>
                </a:lnTo>
                <a:lnTo>
                  <a:pt x="651" y="464"/>
                </a:lnTo>
                <a:lnTo>
                  <a:pt x="651" y="466"/>
                </a:lnTo>
                <a:lnTo>
                  <a:pt x="651" y="470"/>
                </a:lnTo>
                <a:lnTo>
                  <a:pt x="651" y="472"/>
                </a:lnTo>
                <a:lnTo>
                  <a:pt x="651" y="474"/>
                </a:lnTo>
                <a:lnTo>
                  <a:pt x="651" y="476"/>
                </a:lnTo>
                <a:lnTo>
                  <a:pt x="651" y="478"/>
                </a:lnTo>
                <a:lnTo>
                  <a:pt x="653" y="478"/>
                </a:lnTo>
                <a:lnTo>
                  <a:pt x="653" y="480"/>
                </a:lnTo>
                <a:lnTo>
                  <a:pt x="651" y="480"/>
                </a:lnTo>
                <a:lnTo>
                  <a:pt x="653" y="489"/>
                </a:lnTo>
                <a:lnTo>
                  <a:pt x="653" y="491"/>
                </a:lnTo>
                <a:lnTo>
                  <a:pt x="657" y="497"/>
                </a:lnTo>
                <a:lnTo>
                  <a:pt x="661" y="501"/>
                </a:lnTo>
                <a:lnTo>
                  <a:pt x="665" y="507"/>
                </a:lnTo>
                <a:lnTo>
                  <a:pt x="668" y="512"/>
                </a:lnTo>
                <a:lnTo>
                  <a:pt x="672" y="514"/>
                </a:lnTo>
                <a:lnTo>
                  <a:pt x="676" y="518"/>
                </a:lnTo>
                <a:lnTo>
                  <a:pt x="682" y="526"/>
                </a:lnTo>
                <a:lnTo>
                  <a:pt x="684" y="532"/>
                </a:lnTo>
                <a:lnTo>
                  <a:pt x="686" y="534"/>
                </a:lnTo>
                <a:lnTo>
                  <a:pt x="695" y="537"/>
                </a:lnTo>
                <a:lnTo>
                  <a:pt x="703" y="539"/>
                </a:lnTo>
                <a:lnTo>
                  <a:pt x="707" y="541"/>
                </a:lnTo>
                <a:lnTo>
                  <a:pt x="709" y="541"/>
                </a:lnTo>
                <a:lnTo>
                  <a:pt x="716" y="539"/>
                </a:lnTo>
                <a:lnTo>
                  <a:pt x="718" y="539"/>
                </a:lnTo>
                <a:lnTo>
                  <a:pt x="720" y="539"/>
                </a:lnTo>
                <a:lnTo>
                  <a:pt x="722" y="539"/>
                </a:lnTo>
                <a:lnTo>
                  <a:pt x="728" y="539"/>
                </a:lnTo>
                <a:lnTo>
                  <a:pt x="730" y="539"/>
                </a:lnTo>
                <a:lnTo>
                  <a:pt x="734" y="539"/>
                </a:lnTo>
                <a:lnTo>
                  <a:pt x="736" y="539"/>
                </a:lnTo>
                <a:lnTo>
                  <a:pt x="739" y="537"/>
                </a:lnTo>
                <a:lnTo>
                  <a:pt x="747" y="534"/>
                </a:lnTo>
                <a:lnTo>
                  <a:pt x="749" y="534"/>
                </a:lnTo>
                <a:lnTo>
                  <a:pt x="751" y="534"/>
                </a:lnTo>
                <a:lnTo>
                  <a:pt x="753" y="534"/>
                </a:lnTo>
                <a:lnTo>
                  <a:pt x="755" y="534"/>
                </a:lnTo>
                <a:lnTo>
                  <a:pt x="757" y="534"/>
                </a:lnTo>
                <a:lnTo>
                  <a:pt x="759" y="536"/>
                </a:lnTo>
                <a:lnTo>
                  <a:pt x="762" y="541"/>
                </a:lnTo>
                <a:lnTo>
                  <a:pt x="762" y="543"/>
                </a:lnTo>
                <a:lnTo>
                  <a:pt x="762" y="545"/>
                </a:lnTo>
                <a:lnTo>
                  <a:pt x="762" y="547"/>
                </a:lnTo>
                <a:lnTo>
                  <a:pt x="762" y="549"/>
                </a:lnTo>
                <a:lnTo>
                  <a:pt x="761" y="549"/>
                </a:lnTo>
                <a:lnTo>
                  <a:pt x="762" y="553"/>
                </a:lnTo>
                <a:lnTo>
                  <a:pt x="761" y="557"/>
                </a:lnTo>
                <a:lnTo>
                  <a:pt x="761" y="568"/>
                </a:lnTo>
                <a:lnTo>
                  <a:pt x="762" y="568"/>
                </a:lnTo>
                <a:lnTo>
                  <a:pt x="762" y="570"/>
                </a:lnTo>
                <a:lnTo>
                  <a:pt x="762" y="574"/>
                </a:lnTo>
                <a:lnTo>
                  <a:pt x="762" y="582"/>
                </a:lnTo>
                <a:lnTo>
                  <a:pt x="762" y="589"/>
                </a:lnTo>
                <a:lnTo>
                  <a:pt x="761" y="593"/>
                </a:lnTo>
                <a:lnTo>
                  <a:pt x="766" y="599"/>
                </a:lnTo>
                <a:lnTo>
                  <a:pt x="774" y="607"/>
                </a:lnTo>
                <a:lnTo>
                  <a:pt x="776" y="616"/>
                </a:lnTo>
                <a:lnTo>
                  <a:pt x="785" y="624"/>
                </a:lnTo>
                <a:lnTo>
                  <a:pt x="793" y="632"/>
                </a:lnTo>
                <a:lnTo>
                  <a:pt x="803" y="641"/>
                </a:lnTo>
                <a:lnTo>
                  <a:pt x="807" y="657"/>
                </a:lnTo>
                <a:lnTo>
                  <a:pt x="809" y="670"/>
                </a:lnTo>
                <a:lnTo>
                  <a:pt x="812" y="681"/>
                </a:lnTo>
                <a:lnTo>
                  <a:pt x="814" y="683"/>
                </a:lnTo>
                <a:lnTo>
                  <a:pt x="822" y="693"/>
                </a:lnTo>
                <a:lnTo>
                  <a:pt x="826" y="701"/>
                </a:lnTo>
                <a:lnTo>
                  <a:pt x="828" y="703"/>
                </a:lnTo>
                <a:lnTo>
                  <a:pt x="830" y="705"/>
                </a:lnTo>
                <a:lnTo>
                  <a:pt x="830" y="706"/>
                </a:lnTo>
                <a:lnTo>
                  <a:pt x="830" y="708"/>
                </a:lnTo>
                <a:lnTo>
                  <a:pt x="835" y="722"/>
                </a:lnTo>
                <a:lnTo>
                  <a:pt x="843" y="728"/>
                </a:lnTo>
                <a:lnTo>
                  <a:pt x="839" y="731"/>
                </a:lnTo>
                <a:lnTo>
                  <a:pt x="837" y="733"/>
                </a:lnTo>
                <a:lnTo>
                  <a:pt x="833" y="735"/>
                </a:lnTo>
                <a:lnTo>
                  <a:pt x="828" y="737"/>
                </a:lnTo>
                <a:lnTo>
                  <a:pt x="824" y="741"/>
                </a:lnTo>
                <a:lnTo>
                  <a:pt x="822" y="745"/>
                </a:lnTo>
                <a:lnTo>
                  <a:pt x="822" y="753"/>
                </a:lnTo>
                <a:lnTo>
                  <a:pt x="822" y="754"/>
                </a:lnTo>
                <a:lnTo>
                  <a:pt x="826" y="758"/>
                </a:lnTo>
                <a:lnTo>
                  <a:pt x="824" y="764"/>
                </a:lnTo>
                <a:lnTo>
                  <a:pt x="824" y="770"/>
                </a:lnTo>
                <a:lnTo>
                  <a:pt x="824" y="774"/>
                </a:lnTo>
                <a:lnTo>
                  <a:pt x="826" y="774"/>
                </a:lnTo>
                <a:lnTo>
                  <a:pt x="832" y="776"/>
                </a:lnTo>
                <a:lnTo>
                  <a:pt x="837" y="776"/>
                </a:lnTo>
                <a:lnTo>
                  <a:pt x="843" y="776"/>
                </a:lnTo>
                <a:lnTo>
                  <a:pt x="847" y="779"/>
                </a:lnTo>
                <a:lnTo>
                  <a:pt x="847" y="783"/>
                </a:lnTo>
                <a:lnTo>
                  <a:pt x="845" y="783"/>
                </a:lnTo>
                <a:lnTo>
                  <a:pt x="841" y="785"/>
                </a:lnTo>
                <a:lnTo>
                  <a:pt x="839" y="785"/>
                </a:lnTo>
                <a:lnTo>
                  <a:pt x="837" y="787"/>
                </a:lnTo>
                <a:lnTo>
                  <a:pt x="835" y="787"/>
                </a:lnTo>
                <a:lnTo>
                  <a:pt x="835" y="789"/>
                </a:lnTo>
                <a:lnTo>
                  <a:pt x="832" y="791"/>
                </a:lnTo>
                <a:lnTo>
                  <a:pt x="830" y="793"/>
                </a:lnTo>
                <a:lnTo>
                  <a:pt x="828" y="793"/>
                </a:lnTo>
                <a:lnTo>
                  <a:pt x="824" y="791"/>
                </a:lnTo>
                <a:lnTo>
                  <a:pt x="822" y="791"/>
                </a:lnTo>
                <a:lnTo>
                  <a:pt x="820" y="791"/>
                </a:lnTo>
                <a:lnTo>
                  <a:pt x="818" y="793"/>
                </a:lnTo>
                <a:lnTo>
                  <a:pt x="816" y="793"/>
                </a:lnTo>
                <a:lnTo>
                  <a:pt x="812" y="795"/>
                </a:lnTo>
                <a:lnTo>
                  <a:pt x="810" y="797"/>
                </a:lnTo>
                <a:lnTo>
                  <a:pt x="809" y="797"/>
                </a:lnTo>
                <a:lnTo>
                  <a:pt x="807" y="799"/>
                </a:lnTo>
                <a:lnTo>
                  <a:pt x="801" y="799"/>
                </a:lnTo>
                <a:lnTo>
                  <a:pt x="799" y="801"/>
                </a:lnTo>
                <a:lnTo>
                  <a:pt x="797" y="803"/>
                </a:lnTo>
                <a:lnTo>
                  <a:pt x="797" y="804"/>
                </a:lnTo>
                <a:lnTo>
                  <a:pt x="801" y="806"/>
                </a:lnTo>
                <a:lnTo>
                  <a:pt x="803" y="806"/>
                </a:lnTo>
                <a:lnTo>
                  <a:pt x="805" y="808"/>
                </a:lnTo>
                <a:lnTo>
                  <a:pt x="805" y="810"/>
                </a:lnTo>
                <a:lnTo>
                  <a:pt x="797" y="812"/>
                </a:lnTo>
                <a:lnTo>
                  <a:pt x="791" y="814"/>
                </a:lnTo>
                <a:lnTo>
                  <a:pt x="785" y="816"/>
                </a:lnTo>
                <a:lnTo>
                  <a:pt x="782" y="816"/>
                </a:lnTo>
                <a:lnTo>
                  <a:pt x="780" y="818"/>
                </a:lnTo>
                <a:lnTo>
                  <a:pt x="776" y="816"/>
                </a:lnTo>
                <a:lnTo>
                  <a:pt x="766" y="818"/>
                </a:lnTo>
                <a:lnTo>
                  <a:pt x="762" y="816"/>
                </a:lnTo>
                <a:lnTo>
                  <a:pt x="759" y="816"/>
                </a:lnTo>
                <a:lnTo>
                  <a:pt x="755" y="814"/>
                </a:lnTo>
                <a:lnTo>
                  <a:pt x="751" y="814"/>
                </a:lnTo>
                <a:lnTo>
                  <a:pt x="749" y="814"/>
                </a:lnTo>
                <a:lnTo>
                  <a:pt x="745" y="812"/>
                </a:lnTo>
                <a:lnTo>
                  <a:pt x="741" y="810"/>
                </a:lnTo>
                <a:lnTo>
                  <a:pt x="741" y="808"/>
                </a:lnTo>
                <a:lnTo>
                  <a:pt x="745" y="804"/>
                </a:lnTo>
                <a:lnTo>
                  <a:pt x="743" y="804"/>
                </a:lnTo>
                <a:lnTo>
                  <a:pt x="741" y="804"/>
                </a:lnTo>
                <a:lnTo>
                  <a:pt x="743" y="803"/>
                </a:lnTo>
                <a:lnTo>
                  <a:pt x="745" y="801"/>
                </a:lnTo>
                <a:lnTo>
                  <a:pt x="745" y="799"/>
                </a:lnTo>
                <a:lnTo>
                  <a:pt x="743" y="799"/>
                </a:lnTo>
                <a:lnTo>
                  <a:pt x="741" y="795"/>
                </a:lnTo>
                <a:lnTo>
                  <a:pt x="741" y="793"/>
                </a:lnTo>
                <a:lnTo>
                  <a:pt x="743" y="791"/>
                </a:lnTo>
                <a:lnTo>
                  <a:pt x="745" y="789"/>
                </a:lnTo>
                <a:lnTo>
                  <a:pt x="745" y="787"/>
                </a:lnTo>
                <a:lnTo>
                  <a:pt x="747" y="787"/>
                </a:lnTo>
                <a:lnTo>
                  <a:pt x="747" y="783"/>
                </a:lnTo>
                <a:lnTo>
                  <a:pt x="747" y="781"/>
                </a:lnTo>
                <a:lnTo>
                  <a:pt x="745" y="779"/>
                </a:lnTo>
                <a:lnTo>
                  <a:pt x="741" y="779"/>
                </a:lnTo>
                <a:lnTo>
                  <a:pt x="739" y="779"/>
                </a:lnTo>
                <a:lnTo>
                  <a:pt x="736" y="781"/>
                </a:lnTo>
                <a:lnTo>
                  <a:pt x="734" y="781"/>
                </a:lnTo>
                <a:lnTo>
                  <a:pt x="732" y="783"/>
                </a:lnTo>
                <a:lnTo>
                  <a:pt x="728" y="783"/>
                </a:lnTo>
                <a:lnTo>
                  <a:pt x="726" y="785"/>
                </a:lnTo>
                <a:lnTo>
                  <a:pt x="724" y="787"/>
                </a:lnTo>
                <a:lnTo>
                  <a:pt x="722" y="787"/>
                </a:lnTo>
                <a:lnTo>
                  <a:pt x="718" y="787"/>
                </a:lnTo>
                <a:lnTo>
                  <a:pt x="714" y="787"/>
                </a:lnTo>
                <a:lnTo>
                  <a:pt x="713" y="789"/>
                </a:lnTo>
                <a:lnTo>
                  <a:pt x="711" y="789"/>
                </a:lnTo>
                <a:lnTo>
                  <a:pt x="705" y="793"/>
                </a:lnTo>
                <a:lnTo>
                  <a:pt x="699" y="793"/>
                </a:lnTo>
                <a:lnTo>
                  <a:pt x="695" y="793"/>
                </a:lnTo>
                <a:lnTo>
                  <a:pt x="693" y="795"/>
                </a:lnTo>
                <a:lnTo>
                  <a:pt x="691" y="795"/>
                </a:lnTo>
                <a:lnTo>
                  <a:pt x="688" y="797"/>
                </a:lnTo>
                <a:lnTo>
                  <a:pt x="682" y="799"/>
                </a:lnTo>
                <a:lnTo>
                  <a:pt x="678" y="799"/>
                </a:lnTo>
                <a:lnTo>
                  <a:pt x="674" y="801"/>
                </a:lnTo>
                <a:lnTo>
                  <a:pt x="670" y="803"/>
                </a:lnTo>
                <a:lnTo>
                  <a:pt x="666" y="803"/>
                </a:lnTo>
                <a:lnTo>
                  <a:pt x="663" y="803"/>
                </a:lnTo>
                <a:lnTo>
                  <a:pt x="661" y="803"/>
                </a:lnTo>
                <a:lnTo>
                  <a:pt x="659" y="803"/>
                </a:lnTo>
                <a:lnTo>
                  <a:pt x="657" y="804"/>
                </a:lnTo>
                <a:lnTo>
                  <a:pt x="655" y="806"/>
                </a:lnTo>
                <a:lnTo>
                  <a:pt x="653" y="808"/>
                </a:lnTo>
                <a:lnTo>
                  <a:pt x="653" y="810"/>
                </a:lnTo>
                <a:lnTo>
                  <a:pt x="651" y="812"/>
                </a:lnTo>
                <a:lnTo>
                  <a:pt x="651" y="814"/>
                </a:lnTo>
                <a:lnTo>
                  <a:pt x="649" y="816"/>
                </a:lnTo>
                <a:lnTo>
                  <a:pt x="649" y="818"/>
                </a:lnTo>
                <a:lnTo>
                  <a:pt x="645" y="822"/>
                </a:lnTo>
                <a:lnTo>
                  <a:pt x="645" y="824"/>
                </a:lnTo>
                <a:lnTo>
                  <a:pt x="641" y="826"/>
                </a:lnTo>
                <a:lnTo>
                  <a:pt x="638" y="827"/>
                </a:lnTo>
                <a:lnTo>
                  <a:pt x="636" y="827"/>
                </a:lnTo>
                <a:lnTo>
                  <a:pt x="632" y="827"/>
                </a:lnTo>
                <a:lnTo>
                  <a:pt x="630" y="827"/>
                </a:lnTo>
                <a:lnTo>
                  <a:pt x="626" y="827"/>
                </a:lnTo>
                <a:lnTo>
                  <a:pt x="620" y="827"/>
                </a:lnTo>
                <a:lnTo>
                  <a:pt x="618" y="827"/>
                </a:lnTo>
                <a:lnTo>
                  <a:pt x="617" y="827"/>
                </a:lnTo>
                <a:lnTo>
                  <a:pt x="607" y="827"/>
                </a:lnTo>
                <a:lnTo>
                  <a:pt x="603" y="827"/>
                </a:lnTo>
                <a:lnTo>
                  <a:pt x="599" y="827"/>
                </a:lnTo>
                <a:lnTo>
                  <a:pt x="597" y="827"/>
                </a:lnTo>
                <a:lnTo>
                  <a:pt x="593" y="827"/>
                </a:lnTo>
                <a:lnTo>
                  <a:pt x="588" y="827"/>
                </a:lnTo>
                <a:lnTo>
                  <a:pt x="584" y="826"/>
                </a:lnTo>
                <a:lnTo>
                  <a:pt x="582" y="826"/>
                </a:lnTo>
                <a:lnTo>
                  <a:pt x="580" y="826"/>
                </a:lnTo>
                <a:lnTo>
                  <a:pt x="578" y="822"/>
                </a:lnTo>
                <a:lnTo>
                  <a:pt x="576" y="822"/>
                </a:lnTo>
                <a:lnTo>
                  <a:pt x="572" y="818"/>
                </a:lnTo>
                <a:lnTo>
                  <a:pt x="570" y="818"/>
                </a:lnTo>
                <a:lnTo>
                  <a:pt x="570" y="816"/>
                </a:lnTo>
                <a:lnTo>
                  <a:pt x="563" y="810"/>
                </a:lnTo>
                <a:lnTo>
                  <a:pt x="561" y="810"/>
                </a:lnTo>
                <a:lnTo>
                  <a:pt x="559" y="806"/>
                </a:lnTo>
                <a:lnTo>
                  <a:pt x="557" y="804"/>
                </a:lnTo>
                <a:lnTo>
                  <a:pt x="553" y="806"/>
                </a:lnTo>
                <a:lnTo>
                  <a:pt x="551" y="806"/>
                </a:lnTo>
                <a:lnTo>
                  <a:pt x="549" y="806"/>
                </a:lnTo>
                <a:lnTo>
                  <a:pt x="547" y="808"/>
                </a:lnTo>
                <a:lnTo>
                  <a:pt x="545" y="808"/>
                </a:lnTo>
                <a:lnTo>
                  <a:pt x="544" y="808"/>
                </a:lnTo>
                <a:lnTo>
                  <a:pt x="540" y="810"/>
                </a:lnTo>
                <a:lnTo>
                  <a:pt x="532" y="808"/>
                </a:lnTo>
                <a:lnTo>
                  <a:pt x="528" y="808"/>
                </a:lnTo>
                <a:lnTo>
                  <a:pt x="524" y="808"/>
                </a:lnTo>
                <a:lnTo>
                  <a:pt x="521" y="808"/>
                </a:lnTo>
                <a:lnTo>
                  <a:pt x="515" y="808"/>
                </a:lnTo>
                <a:lnTo>
                  <a:pt x="511" y="808"/>
                </a:lnTo>
                <a:lnTo>
                  <a:pt x="509" y="808"/>
                </a:lnTo>
                <a:lnTo>
                  <a:pt x="507" y="808"/>
                </a:lnTo>
                <a:lnTo>
                  <a:pt x="503" y="808"/>
                </a:lnTo>
                <a:lnTo>
                  <a:pt x="499" y="808"/>
                </a:lnTo>
                <a:lnTo>
                  <a:pt x="497" y="808"/>
                </a:lnTo>
                <a:lnTo>
                  <a:pt x="496" y="808"/>
                </a:lnTo>
                <a:lnTo>
                  <a:pt x="494" y="810"/>
                </a:lnTo>
                <a:lnTo>
                  <a:pt x="492" y="810"/>
                </a:lnTo>
                <a:lnTo>
                  <a:pt x="488" y="812"/>
                </a:lnTo>
                <a:lnTo>
                  <a:pt x="486" y="814"/>
                </a:lnTo>
                <a:lnTo>
                  <a:pt x="484" y="814"/>
                </a:lnTo>
                <a:lnTo>
                  <a:pt x="482" y="814"/>
                </a:lnTo>
                <a:lnTo>
                  <a:pt x="474" y="812"/>
                </a:lnTo>
                <a:lnTo>
                  <a:pt x="469" y="810"/>
                </a:lnTo>
                <a:lnTo>
                  <a:pt x="465" y="810"/>
                </a:lnTo>
                <a:lnTo>
                  <a:pt x="465" y="808"/>
                </a:lnTo>
                <a:lnTo>
                  <a:pt x="461" y="808"/>
                </a:lnTo>
                <a:lnTo>
                  <a:pt x="459" y="810"/>
                </a:lnTo>
                <a:lnTo>
                  <a:pt x="455" y="812"/>
                </a:lnTo>
                <a:lnTo>
                  <a:pt x="449" y="814"/>
                </a:lnTo>
                <a:lnTo>
                  <a:pt x="446" y="816"/>
                </a:lnTo>
                <a:lnTo>
                  <a:pt x="440" y="816"/>
                </a:lnTo>
                <a:lnTo>
                  <a:pt x="438" y="812"/>
                </a:lnTo>
                <a:lnTo>
                  <a:pt x="436" y="810"/>
                </a:lnTo>
                <a:lnTo>
                  <a:pt x="436" y="808"/>
                </a:lnTo>
                <a:lnTo>
                  <a:pt x="434" y="804"/>
                </a:lnTo>
                <a:lnTo>
                  <a:pt x="432" y="804"/>
                </a:lnTo>
                <a:lnTo>
                  <a:pt x="430" y="804"/>
                </a:lnTo>
                <a:lnTo>
                  <a:pt x="428" y="804"/>
                </a:lnTo>
                <a:lnTo>
                  <a:pt x="426" y="806"/>
                </a:lnTo>
                <a:lnTo>
                  <a:pt x="425" y="808"/>
                </a:lnTo>
                <a:lnTo>
                  <a:pt x="423" y="812"/>
                </a:lnTo>
                <a:lnTo>
                  <a:pt x="423" y="818"/>
                </a:lnTo>
                <a:lnTo>
                  <a:pt x="421" y="820"/>
                </a:lnTo>
                <a:lnTo>
                  <a:pt x="419" y="820"/>
                </a:lnTo>
                <a:lnTo>
                  <a:pt x="417" y="820"/>
                </a:lnTo>
                <a:lnTo>
                  <a:pt x="417" y="818"/>
                </a:lnTo>
                <a:lnTo>
                  <a:pt x="415" y="814"/>
                </a:lnTo>
                <a:lnTo>
                  <a:pt x="415" y="810"/>
                </a:lnTo>
                <a:lnTo>
                  <a:pt x="413" y="804"/>
                </a:lnTo>
                <a:lnTo>
                  <a:pt x="413" y="803"/>
                </a:lnTo>
                <a:lnTo>
                  <a:pt x="411" y="801"/>
                </a:lnTo>
                <a:lnTo>
                  <a:pt x="409" y="801"/>
                </a:lnTo>
                <a:lnTo>
                  <a:pt x="407" y="801"/>
                </a:lnTo>
                <a:lnTo>
                  <a:pt x="405" y="803"/>
                </a:lnTo>
                <a:lnTo>
                  <a:pt x="403" y="803"/>
                </a:lnTo>
                <a:lnTo>
                  <a:pt x="401" y="804"/>
                </a:lnTo>
                <a:lnTo>
                  <a:pt x="401" y="808"/>
                </a:lnTo>
                <a:lnTo>
                  <a:pt x="401" y="810"/>
                </a:lnTo>
                <a:lnTo>
                  <a:pt x="401" y="812"/>
                </a:lnTo>
                <a:lnTo>
                  <a:pt x="400" y="814"/>
                </a:lnTo>
                <a:lnTo>
                  <a:pt x="401" y="816"/>
                </a:lnTo>
                <a:lnTo>
                  <a:pt x="401" y="826"/>
                </a:lnTo>
                <a:lnTo>
                  <a:pt x="400" y="827"/>
                </a:lnTo>
                <a:lnTo>
                  <a:pt x="400" y="829"/>
                </a:lnTo>
                <a:lnTo>
                  <a:pt x="400" y="831"/>
                </a:lnTo>
                <a:lnTo>
                  <a:pt x="401" y="835"/>
                </a:lnTo>
                <a:lnTo>
                  <a:pt x="401" y="837"/>
                </a:lnTo>
                <a:lnTo>
                  <a:pt x="400" y="839"/>
                </a:lnTo>
                <a:lnTo>
                  <a:pt x="400" y="845"/>
                </a:lnTo>
                <a:lnTo>
                  <a:pt x="400" y="847"/>
                </a:lnTo>
                <a:lnTo>
                  <a:pt x="400" y="849"/>
                </a:lnTo>
                <a:lnTo>
                  <a:pt x="398" y="858"/>
                </a:lnTo>
                <a:lnTo>
                  <a:pt x="398" y="864"/>
                </a:lnTo>
                <a:lnTo>
                  <a:pt x="386" y="864"/>
                </a:lnTo>
                <a:lnTo>
                  <a:pt x="377" y="864"/>
                </a:lnTo>
                <a:lnTo>
                  <a:pt x="369" y="864"/>
                </a:lnTo>
                <a:lnTo>
                  <a:pt x="361" y="864"/>
                </a:lnTo>
                <a:lnTo>
                  <a:pt x="353" y="864"/>
                </a:lnTo>
                <a:lnTo>
                  <a:pt x="346" y="864"/>
                </a:lnTo>
                <a:lnTo>
                  <a:pt x="338" y="864"/>
                </a:lnTo>
                <a:lnTo>
                  <a:pt x="330" y="864"/>
                </a:lnTo>
                <a:lnTo>
                  <a:pt x="329" y="864"/>
                </a:lnTo>
                <a:lnTo>
                  <a:pt x="327" y="864"/>
                </a:lnTo>
                <a:lnTo>
                  <a:pt x="327" y="866"/>
                </a:lnTo>
                <a:lnTo>
                  <a:pt x="327" y="868"/>
                </a:lnTo>
                <a:lnTo>
                  <a:pt x="327" y="870"/>
                </a:lnTo>
                <a:lnTo>
                  <a:pt x="325" y="870"/>
                </a:lnTo>
                <a:lnTo>
                  <a:pt x="323" y="868"/>
                </a:lnTo>
                <a:lnTo>
                  <a:pt x="325" y="868"/>
                </a:lnTo>
                <a:lnTo>
                  <a:pt x="325" y="866"/>
                </a:lnTo>
                <a:lnTo>
                  <a:pt x="323" y="866"/>
                </a:lnTo>
                <a:lnTo>
                  <a:pt x="323" y="864"/>
                </a:lnTo>
                <a:lnTo>
                  <a:pt x="323" y="862"/>
                </a:lnTo>
                <a:lnTo>
                  <a:pt x="325" y="862"/>
                </a:lnTo>
                <a:lnTo>
                  <a:pt x="327" y="860"/>
                </a:lnTo>
                <a:lnTo>
                  <a:pt x="329" y="860"/>
                </a:lnTo>
                <a:lnTo>
                  <a:pt x="327" y="858"/>
                </a:lnTo>
                <a:lnTo>
                  <a:pt x="325" y="858"/>
                </a:lnTo>
                <a:lnTo>
                  <a:pt x="323" y="860"/>
                </a:lnTo>
                <a:lnTo>
                  <a:pt x="321" y="862"/>
                </a:lnTo>
                <a:lnTo>
                  <a:pt x="319" y="862"/>
                </a:lnTo>
                <a:lnTo>
                  <a:pt x="319" y="864"/>
                </a:lnTo>
                <a:lnTo>
                  <a:pt x="319" y="866"/>
                </a:lnTo>
                <a:lnTo>
                  <a:pt x="317" y="868"/>
                </a:lnTo>
                <a:lnTo>
                  <a:pt x="317" y="870"/>
                </a:lnTo>
                <a:lnTo>
                  <a:pt x="317" y="872"/>
                </a:lnTo>
                <a:lnTo>
                  <a:pt x="317" y="870"/>
                </a:lnTo>
                <a:lnTo>
                  <a:pt x="315" y="870"/>
                </a:lnTo>
                <a:lnTo>
                  <a:pt x="315" y="872"/>
                </a:lnTo>
                <a:lnTo>
                  <a:pt x="313" y="872"/>
                </a:lnTo>
                <a:lnTo>
                  <a:pt x="311" y="870"/>
                </a:lnTo>
                <a:lnTo>
                  <a:pt x="309" y="868"/>
                </a:lnTo>
                <a:lnTo>
                  <a:pt x="309" y="870"/>
                </a:lnTo>
                <a:lnTo>
                  <a:pt x="307" y="870"/>
                </a:lnTo>
                <a:lnTo>
                  <a:pt x="305" y="870"/>
                </a:lnTo>
                <a:lnTo>
                  <a:pt x="305" y="872"/>
                </a:lnTo>
                <a:lnTo>
                  <a:pt x="305" y="874"/>
                </a:lnTo>
                <a:lnTo>
                  <a:pt x="304" y="874"/>
                </a:lnTo>
                <a:lnTo>
                  <a:pt x="304" y="875"/>
                </a:lnTo>
                <a:lnTo>
                  <a:pt x="302" y="875"/>
                </a:lnTo>
                <a:lnTo>
                  <a:pt x="302" y="877"/>
                </a:lnTo>
                <a:lnTo>
                  <a:pt x="300" y="877"/>
                </a:lnTo>
                <a:lnTo>
                  <a:pt x="298" y="877"/>
                </a:lnTo>
                <a:lnTo>
                  <a:pt x="296" y="877"/>
                </a:lnTo>
                <a:lnTo>
                  <a:pt x="296" y="879"/>
                </a:lnTo>
                <a:lnTo>
                  <a:pt x="294" y="879"/>
                </a:lnTo>
                <a:lnTo>
                  <a:pt x="292" y="879"/>
                </a:lnTo>
                <a:lnTo>
                  <a:pt x="292" y="881"/>
                </a:lnTo>
                <a:lnTo>
                  <a:pt x="292" y="883"/>
                </a:lnTo>
                <a:lnTo>
                  <a:pt x="292" y="885"/>
                </a:lnTo>
                <a:lnTo>
                  <a:pt x="292" y="887"/>
                </a:lnTo>
                <a:lnTo>
                  <a:pt x="290" y="887"/>
                </a:lnTo>
                <a:lnTo>
                  <a:pt x="288" y="887"/>
                </a:lnTo>
                <a:lnTo>
                  <a:pt x="288" y="889"/>
                </a:lnTo>
                <a:lnTo>
                  <a:pt x="284" y="889"/>
                </a:lnTo>
                <a:lnTo>
                  <a:pt x="284" y="887"/>
                </a:lnTo>
                <a:lnTo>
                  <a:pt x="282" y="887"/>
                </a:lnTo>
                <a:lnTo>
                  <a:pt x="282" y="885"/>
                </a:lnTo>
                <a:lnTo>
                  <a:pt x="282" y="883"/>
                </a:lnTo>
                <a:lnTo>
                  <a:pt x="282" y="881"/>
                </a:lnTo>
                <a:lnTo>
                  <a:pt x="282" y="883"/>
                </a:lnTo>
                <a:lnTo>
                  <a:pt x="282" y="885"/>
                </a:lnTo>
                <a:lnTo>
                  <a:pt x="282" y="887"/>
                </a:lnTo>
                <a:lnTo>
                  <a:pt x="282" y="889"/>
                </a:lnTo>
                <a:lnTo>
                  <a:pt x="281" y="889"/>
                </a:lnTo>
                <a:lnTo>
                  <a:pt x="281" y="887"/>
                </a:lnTo>
                <a:lnTo>
                  <a:pt x="279" y="887"/>
                </a:lnTo>
                <a:lnTo>
                  <a:pt x="277" y="887"/>
                </a:lnTo>
                <a:lnTo>
                  <a:pt x="277" y="885"/>
                </a:lnTo>
                <a:lnTo>
                  <a:pt x="277" y="883"/>
                </a:lnTo>
                <a:lnTo>
                  <a:pt x="277" y="885"/>
                </a:lnTo>
                <a:lnTo>
                  <a:pt x="277" y="887"/>
                </a:lnTo>
                <a:lnTo>
                  <a:pt x="279" y="887"/>
                </a:lnTo>
                <a:lnTo>
                  <a:pt x="279" y="889"/>
                </a:lnTo>
                <a:lnTo>
                  <a:pt x="277" y="889"/>
                </a:lnTo>
                <a:lnTo>
                  <a:pt x="275" y="889"/>
                </a:lnTo>
                <a:lnTo>
                  <a:pt x="273" y="889"/>
                </a:lnTo>
                <a:lnTo>
                  <a:pt x="271" y="889"/>
                </a:lnTo>
                <a:lnTo>
                  <a:pt x="271" y="891"/>
                </a:lnTo>
                <a:lnTo>
                  <a:pt x="271" y="889"/>
                </a:lnTo>
                <a:lnTo>
                  <a:pt x="269" y="889"/>
                </a:lnTo>
                <a:lnTo>
                  <a:pt x="267" y="887"/>
                </a:lnTo>
                <a:lnTo>
                  <a:pt x="267" y="885"/>
                </a:lnTo>
                <a:lnTo>
                  <a:pt x="265" y="885"/>
                </a:lnTo>
                <a:lnTo>
                  <a:pt x="265" y="883"/>
                </a:lnTo>
                <a:lnTo>
                  <a:pt x="265" y="881"/>
                </a:lnTo>
                <a:lnTo>
                  <a:pt x="267" y="881"/>
                </a:lnTo>
                <a:lnTo>
                  <a:pt x="265" y="881"/>
                </a:lnTo>
                <a:lnTo>
                  <a:pt x="265" y="879"/>
                </a:lnTo>
                <a:lnTo>
                  <a:pt x="265" y="877"/>
                </a:lnTo>
                <a:lnTo>
                  <a:pt x="263" y="875"/>
                </a:lnTo>
                <a:lnTo>
                  <a:pt x="261" y="877"/>
                </a:lnTo>
                <a:lnTo>
                  <a:pt x="261" y="879"/>
                </a:lnTo>
                <a:lnTo>
                  <a:pt x="261" y="881"/>
                </a:lnTo>
                <a:lnTo>
                  <a:pt x="261" y="883"/>
                </a:lnTo>
                <a:lnTo>
                  <a:pt x="261" y="885"/>
                </a:lnTo>
                <a:lnTo>
                  <a:pt x="263" y="887"/>
                </a:lnTo>
                <a:lnTo>
                  <a:pt x="263" y="889"/>
                </a:lnTo>
                <a:lnTo>
                  <a:pt x="265" y="891"/>
                </a:lnTo>
                <a:lnTo>
                  <a:pt x="265" y="893"/>
                </a:lnTo>
                <a:lnTo>
                  <a:pt x="265" y="895"/>
                </a:lnTo>
                <a:lnTo>
                  <a:pt x="265" y="897"/>
                </a:lnTo>
                <a:lnTo>
                  <a:pt x="263" y="899"/>
                </a:lnTo>
                <a:lnTo>
                  <a:pt x="263" y="900"/>
                </a:lnTo>
                <a:lnTo>
                  <a:pt x="263" y="902"/>
                </a:lnTo>
                <a:lnTo>
                  <a:pt x="261" y="902"/>
                </a:lnTo>
                <a:lnTo>
                  <a:pt x="259" y="902"/>
                </a:lnTo>
                <a:lnTo>
                  <a:pt x="257" y="902"/>
                </a:lnTo>
                <a:lnTo>
                  <a:pt x="256" y="900"/>
                </a:lnTo>
                <a:lnTo>
                  <a:pt x="254" y="900"/>
                </a:lnTo>
                <a:lnTo>
                  <a:pt x="254" y="899"/>
                </a:lnTo>
                <a:lnTo>
                  <a:pt x="256" y="899"/>
                </a:lnTo>
                <a:lnTo>
                  <a:pt x="254" y="899"/>
                </a:lnTo>
                <a:lnTo>
                  <a:pt x="254" y="900"/>
                </a:lnTo>
                <a:lnTo>
                  <a:pt x="256" y="900"/>
                </a:lnTo>
                <a:lnTo>
                  <a:pt x="256" y="902"/>
                </a:lnTo>
                <a:lnTo>
                  <a:pt x="254" y="902"/>
                </a:lnTo>
                <a:lnTo>
                  <a:pt x="252" y="902"/>
                </a:lnTo>
                <a:lnTo>
                  <a:pt x="250" y="902"/>
                </a:lnTo>
                <a:lnTo>
                  <a:pt x="248" y="900"/>
                </a:lnTo>
                <a:lnTo>
                  <a:pt x="246" y="900"/>
                </a:lnTo>
                <a:lnTo>
                  <a:pt x="244" y="900"/>
                </a:lnTo>
                <a:lnTo>
                  <a:pt x="244" y="899"/>
                </a:lnTo>
                <a:lnTo>
                  <a:pt x="242" y="899"/>
                </a:lnTo>
                <a:lnTo>
                  <a:pt x="242" y="897"/>
                </a:lnTo>
                <a:lnTo>
                  <a:pt x="244" y="897"/>
                </a:lnTo>
                <a:lnTo>
                  <a:pt x="246" y="895"/>
                </a:lnTo>
                <a:lnTo>
                  <a:pt x="248" y="895"/>
                </a:lnTo>
                <a:lnTo>
                  <a:pt x="248" y="893"/>
                </a:lnTo>
                <a:lnTo>
                  <a:pt x="246" y="891"/>
                </a:lnTo>
                <a:lnTo>
                  <a:pt x="246" y="889"/>
                </a:lnTo>
                <a:lnTo>
                  <a:pt x="244" y="889"/>
                </a:lnTo>
                <a:lnTo>
                  <a:pt x="242" y="889"/>
                </a:lnTo>
                <a:lnTo>
                  <a:pt x="242" y="887"/>
                </a:lnTo>
                <a:lnTo>
                  <a:pt x="244" y="887"/>
                </a:lnTo>
                <a:lnTo>
                  <a:pt x="244" y="885"/>
                </a:lnTo>
                <a:lnTo>
                  <a:pt x="246" y="885"/>
                </a:lnTo>
                <a:lnTo>
                  <a:pt x="248" y="885"/>
                </a:lnTo>
                <a:lnTo>
                  <a:pt x="246" y="885"/>
                </a:lnTo>
                <a:lnTo>
                  <a:pt x="244" y="885"/>
                </a:lnTo>
                <a:lnTo>
                  <a:pt x="242" y="885"/>
                </a:lnTo>
                <a:lnTo>
                  <a:pt x="242" y="887"/>
                </a:lnTo>
                <a:lnTo>
                  <a:pt x="240" y="885"/>
                </a:lnTo>
                <a:lnTo>
                  <a:pt x="240" y="887"/>
                </a:lnTo>
                <a:lnTo>
                  <a:pt x="242" y="889"/>
                </a:lnTo>
                <a:lnTo>
                  <a:pt x="244" y="891"/>
                </a:lnTo>
                <a:lnTo>
                  <a:pt x="242" y="891"/>
                </a:lnTo>
                <a:lnTo>
                  <a:pt x="240" y="891"/>
                </a:lnTo>
                <a:lnTo>
                  <a:pt x="240" y="889"/>
                </a:lnTo>
                <a:lnTo>
                  <a:pt x="238" y="889"/>
                </a:lnTo>
                <a:lnTo>
                  <a:pt x="236" y="887"/>
                </a:lnTo>
                <a:lnTo>
                  <a:pt x="234" y="885"/>
                </a:lnTo>
                <a:lnTo>
                  <a:pt x="233" y="885"/>
                </a:lnTo>
                <a:lnTo>
                  <a:pt x="231" y="883"/>
                </a:lnTo>
                <a:lnTo>
                  <a:pt x="231" y="881"/>
                </a:lnTo>
                <a:lnTo>
                  <a:pt x="231" y="879"/>
                </a:lnTo>
                <a:lnTo>
                  <a:pt x="231" y="877"/>
                </a:lnTo>
                <a:lnTo>
                  <a:pt x="231" y="875"/>
                </a:lnTo>
                <a:lnTo>
                  <a:pt x="233" y="874"/>
                </a:lnTo>
                <a:lnTo>
                  <a:pt x="234" y="874"/>
                </a:lnTo>
                <a:lnTo>
                  <a:pt x="236" y="874"/>
                </a:lnTo>
                <a:lnTo>
                  <a:pt x="238" y="874"/>
                </a:lnTo>
                <a:lnTo>
                  <a:pt x="236" y="874"/>
                </a:lnTo>
                <a:lnTo>
                  <a:pt x="234" y="874"/>
                </a:lnTo>
                <a:lnTo>
                  <a:pt x="233" y="874"/>
                </a:lnTo>
                <a:lnTo>
                  <a:pt x="233" y="872"/>
                </a:lnTo>
                <a:lnTo>
                  <a:pt x="233" y="870"/>
                </a:lnTo>
                <a:lnTo>
                  <a:pt x="234" y="868"/>
                </a:lnTo>
                <a:lnTo>
                  <a:pt x="236" y="868"/>
                </a:lnTo>
                <a:lnTo>
                  <a:pt x="236" y="866"/>
                </a:lnTo>
                <a:lnTo>
                  <a:pt x="238" y="866"/>
                </a:lnTo>
                <a:lnTo>
                  <a:pt x="238" y="864"/>
                </a:lnTo>
                <a:lnTo>
                  <a:pt x="240" y="864"/>
                </a:lnTo>
                <a:lnTo>
                  <a:pt x="238" y="864"/>
                </a:lnTo>
                <a:lnTo>
                  <a:pt x="238" y="862"/>
                </a:lnTo>
                <a:lnTo>
                  <a:pt x="236" y="864"/>
                </a:lnTo>
                <a:lnTo>
                  <a:pt x="233" y="866"/>
                </a:lnTo>
                <a:lnTo>
                  <a:pt x="231" y="868"/>
                </a:lnTo>
                <a:lnTo>
                  <a:pt x="231" y="870"/>
                </a:lnTo>
                <a:lnTo>
                  <a:pt x="229" y="870"/>
                </a:lnTo>
                <a:lnTo>
                  <a:pt x="229" y="872"/>
                </a:lnTo>
                <a:lnTo>
                  <a:pt x="229" y="874"/>
                </a:lnTo>
                <a:lnTo>
                  <a:pt x="229" y="875"/>
                </a:lnTo>
                <a:lnTo>
                  <a:pt x="227" y="875"/>
                </a:lnTo>
                <a:lnTo>
                  <a:pt x="227" y="877"/>
                </a:lnTo>
                <a:lnTo>
                  <a:pt x="227" y="879"/>
                </a:lnTo>
                <a:lnTo>
                  <a:pt x="225" y="879"/>
                </a:lnTo>
                <a:lnTo>
                  <a:pt x="223" y="879"/>
                </a:lnTo>
                <a:lnTo>
                  <a:pt x="223" y="881"/>
                </a:lnTo>
                <a:lnTo>
                  <a:pt x="225" y="881"/>
                </a:lnTo>
                <a:lnTo>
                  <a:pt x="225" y="879"/>
                </a:lnTo>
                <a:lnTo>
                  <a:pt x="227" y="879"/>
                </a:lnTo>
                <a:lnTo>
                  <a:pt x="227" y="881"/>
                </a:lnTo>
                <a:lnTo>
                  <a:pt x="225" y="881"/>
                </a:lnTo>
                <a:lnTo>
                  <a:pt x="225" y="883"/>
                </a:lnTo>
                <a:lnTo>
                  <a:pt x="225" y="885"/>
                </a:lnTo>
                <a:lnTo>
                  <a:pt x="225" y="887"/>
                </a:lnTo>
                <a:lnTo>
                  <a:pt x="225" y="889"/>
                </a:lnTo>
                <a:lnTo>
                  <a:pt x="227" y="889"/>
                </a:lnTo>
                <a:lnTo>
                  <a:pt x="227" y="891"/>
                </a:lnTo>
                <a:lnTo>
                  <a:pt x="225" y="891"/>
                </a:lnTo>
                <a:lnTo>
                  <a:pt x="225" y="893"/>
                </a:lnTo>
                <a:lnTo>
                  <a:pt x="223" y="893"/>
                </a:lnTo>
                <a:lnTo>
                  <a:pt x="223" y="895"/>
                </a:lnTo>
                <a:lnTo>
                  <a:pt x="221" y="895"/>
                </a:lnTo>
                <a:lnTo>
                  <a:pt x="219" y="895"/>
                </a:lnTo>
                <a:lnTo>
                  <a:pt x="217" y="895"/>
                </a:lnTo>
                <a:lnTo>
                  <a:pt x="217" y="893"/>
                </a:lnTo>
                <a:lnTo>
                  <a:pt x="215" y="893"/>
                </a:lnTo>
                <a:lnTo>
                  <a:pt x="213" y="893"/>
                </a:lnTo>
                <a:lnTo>
                  <a:pt x="213" y="891"/>
                </a:lnTo>
                <a:lnTo>
                  <a:pt x="211" y="891"/>
                </a:lnTo>
                <a:lnTo>
                  <a:pt x="209" y="891"/>
                </a:lnTo>
                <a:lnTo>
                  <a:pt x="208" y="891"/>
                </a:lnTo>
                <a:lnTo>
                  <a:pt x="209" y="891"/>
                </a:lnTo>
                <a:lnTo>
                  <a:pt x="209" y="889"/>
                </a:lnTo>
                <a:lnTo>
                  <a:pt x="208" y="891"/>
                </a:lnTo>
                <a:lnTo>
                  <a:pt x="208" y="889"/>
                </a:lnTo>
                <a:lnTo>
                  <a:pt x="209" y="889"/>
                </a:lnTo>
                <a:lnTo>
                  <a:pt x="208" y="889"/>
                </a:lnTo>
                <a:lnTo>
                  <a:pt x="208" y="891"/>
                </a:lnTo>
                <a:lnTo>
                  <a:pt x="206" y="891"/>
                </a:lnTo>
                <a:lnTo>
                  <a:pt x="204" y="891"/>
                </a:lnTo>
                <a:lnTo>
                  <a:pt x="204" y="889"/>
                </a:lnTo>
                <a:lnTo>
                  <a:pt x="202" y="887"/>
                </a:lnTo>
                <a:lnTo>
                  <a:pt x="202" y="885"/>
                </a:lnTo>
                <a:lnTo>
                  <a:pt x="200" y="885"/>
                </a:lnTo>
                <a:lnTo>
                  <a:pt x="200" y="883"/>
                </a:lnTo>
                <a:lnTo>
                  <a:pt x="202" y="883"/>
                </a:lnTo>
                <a:lnTo>
                  <a:pt x="204" y="883"/>
                </a:lnTo>
                <a:lnTo>
                  <a:pt x="204" y="881"/>
                </a:lnTo>
                <a:lnTo>
                  <a:pt x="202" y="881"/>
                </a:lnTo>
                <a:lnTo>
                  <a:pt x="200" y="881"/>
                </a:lnTo>
                <a:lnTo>
                  <a:pt x="198" y="881"/>
                </a:lnTo>
                <a:lnTo>
                  <a:pt x="198" y="879"/>
                </a:lnTo>
                <a:lnTo>
                  <a:pt x="196" y="879"/>
                </a:lnTo>
                <a:lnTo>
                  <a:pt x="198" y="879"/>
                </a:lnTo>
                <a:lnTo>
                  <a:pt x="198" y="881"/>
                </a:lnTo>
                <a:lnTo>
                  <a:pt x="200" y="881"/>
                </a:lnTo>
                <a:lnTo>
                  <a:pt x="200" y="883"/>
                </a:lnTo>
                <a:lnTo>
                  <a:pt x="200" y="885"/>
                </a:lnTo>
                <a:lnTo>
                  <a:pt x="200" y="887"/>
                </a:lnTo>
                <a:lnTo>
                  <a:pt x="202" y="889"/>
                </a:lnTo>
                <a:lnTo>
                  <a:pt x="202" y="891"/>
                </a:lnTo>
                <a:lnTo>
                  <a:pt x="204" y="891"/>
                </a:lnTo>
                <a:lnTo>
                  <a:pt x="206" y="893"/>
                </a:lnTo>
                <a:lnTo>
                  <a:pt x="208" y="893"/>
                </a:lnTo>
                <a:lnTo>
                  <a:pt x="208" y="895"/>
                </a:lnTo>
                <a:lnTo>
                  <a:pt x="209" y="895"/>
                </a:lnTo>
                <a:lnTo>
                  <a:pt x="211" y="895"/>
                </a:lnTo>
                <a:lnTo>
                  <a:pt x="209" y="897"/>
                </a:lnTo>
                <a:lnTo>
                  <a:pt x="208" y="897"/>
                </a:lnTo>
                <a:lnTo>
                  <a:pt x="206" y="897"/>
                </a:lnTo>
                <a:lnTo>
                  <a:pt x="204" y="897"/>
                </a:lnTo>
                <a:lnTo>
                  <a:pt x="202" y="897"/>
                </a:lnTo>
                <a:lnTo>
                  <a:pt x="200" y="897"/>
                </a:lnTo>
                <a:lnTo>
                  <a:pt x="198" y="897"/>
                </a:lnTo>
                <a:lnTo>
                  <a:pt x="198" y="895"/>
                </a:lnTo>
                <a:lnTo>
                  <a:pt x="196" y="895"/>
                </a:lnTo>
                <a:lnTo>
                  <a:pt x="196" y="893"/>
                </a:lnTo>
                <a:lnTo>
                  <a:pt x="196" y="891"/>
                </a:lnTo>
                <a:lnTo>
                  <a:pt x="198" y="891"/>
                </a:lnTo>
                <a:lnTo>
                  <a:pt x="196" y="891"/>
                </a:lnTo>
                <a:lnTo>
                  <a:pt x="196" y="893"/>
                </a:lnTo>
                <a:lnTo>
                  <a:pt x="196" y="895"/>
                </a:lnTo>
                <a:lnTo>
                  <a:pt x="194" y="895"/>
                </a:lnTo>
                <a:lnTo>
                  <a:pt x="196" y="895"/>
                </a:lnTo>
                <a:lnTo>
                  <a:pt x="196" y="897"/>
                </a:lnTo>
                <a:lnTo>
                  <a:pt x="194" y="897"/>
                </a:lnTo>
                <a:lnTo>
                  <a:pt x="192" y="897"/>
                </a:lnTo>
                <a:lnTo>
                  <a:pt x="190" y="897"/>
                </a:lnTo>
                <a:lnTo>
                  <a:pt x="188" y="897"/>
                </a:lnTo>
                <a:lnTo>
                  <a:pt x="188" y="895"/>
                </a:lnTo>
                <a:lnTo>
                  <a:pt x="186" y="895"/>
                </a:lnTo>
                <a:lnTo>
                  <a:pt x="186" y="893"/>
                </a:lnTo>
                <a:lnTo>
                  <a:pt x="186" y="891"/>
                </a:lnTo>
                <a:lnTo>
                  <a:pt x="186" y="889"/>
                </a:lnTo>
                <a:lnTo>
                  <a:pt x="186" y="891"/>
                </a:lnTo>
                <a:lnTo>
                  <a:pt x="188" y="891"/>
                </a:lnTo>
                <a:lnTo>
                  <a:pt x="188" y="889"/>
                </a:lnTo>
                <a:lnTo>
                  <a:pt x="188" y="891"/>
                </a:lnTo>
                <a:lnTo>
                  <a:pt x="186" y="889"/>
                </a:lnTo>
                <a:lnTo>
                  <a:pt x="186" y="887"/>
                </a:lnTo>
                <a:lnTo>
                  <a:pt x="186" y="885"/>
                </a:lnTo>
                <a:lnTo>
                  <a:pt x="188" y="883"/>
                </a:lnTo>
                <a:lnTo>
                  <a:pt x="188" y="881"/>
                </a:lnTo>
                <a:lnTo>
                  <a:pt x="186" y="879"/>
                </a:lnTo>
                <a:lnTo>
                  <a:pt x="186" y="877"/>
                </a:lnTo>
                <a:lnTo>
                  <a:pt x="186" y="875"/>
                </a:lnTo>
                <a:lnTo>
                  <a:pt x="188" y="875"/>
                </a:lnTo>
                <a:lnTo>
                  <a:pt x="186" y="875"/>
                </a:lnTo>
                <a:lnTo>
                  <a:pt x="186" y="877"/>
                </a:lnTo>
                <a:lnTo>
                  <a:pt x="185" y="879"/>
                </a:lnTo>
                <a:lnTo>
                  <a:pt x="186" y="881"/>
                </a:lnTo>
                <a:lnTo>
                  <a:pt x="185" y="883"/>
                </a:lnTo>
                <a:lnTo>
                  <a:pt x="186" y="885"/>
                </a:lnTo>
                <a:lnTo>
                  <a:pt x="185" y="887"/>
                </a:lnTo>
                <a:lnTo>
                  <a:pt x="183" y="887"/>
                </a:lnTo>
                <a:lnTo>
                  <a:pt x="181" y="887"/>
                </a:lnTo>
                <a:lnTo>
                  <a:pt x="181" y="885"/>
                </a:lnTo>
                <a:lnTo>
                  <a:pt x="181" y="883"/>
                </a:lnTo>
                <a:lnTo>
                  <a:pt x="183" y="883"/>
                </a:lnTo>
                <a:lnTo>
                  <a:pt x="183" y="881"/>
                </a:lnTo>
                <a:lnTo>
                  <a:pt x="183" y="879"/>
                </a:lnTo>
                <a:lnTo>
                  <a:pt x="181" y="879"/>
                </a:lnTo>
                <a:lnTo>
                  <a:pt x="181" y="877"/>
                </a:lnTo>
                <a:lnTo>
                  <a:pt x="181" y="879"/>
                </a:lnTo>
                <a:lnTo>
                  <a:pt x="181" y="881"/>
                </a:lnTo>
                <a:lnTo>
                  <a:pt x="183" y="881"/>
                </a:lnTo>
                <a:lnTo>
                  <a:pt x="183" y="883"/>
                </a:lnTo>
                <a:lnTo>
                  <a:pt x="181" y="883"/>
                </a:lnTo>
                <a:lnTo>
                  <a:pt x="179" y="883"/>
                </a:lnTo>
                <a:lnTo>
                  <a:pt x="179" y="885"/>
                </a:lnTo>
                <a:lnTo>
                  <a:pt x="181" y="887"/>
                </a:lnTo>
                <a:lnTo>
                  <a:pt x="179" y="887"/>
                </a:lnTo>
                <a:lnTo>
                  <a:pt x="177" y="887"/>
                </a:lnTo>
                <a:lnTo>
                  <a:pt x="177" y="883"/>
                </a:lnTo>
                <a:lnTo>
                  <a:pt x="177" y="881"/>
                </a:lnTo>
                <a:lnTo>
                  <a:pt x="177" y="879"/>
                </a:lnTo>
                <a:lnTo>
                  <a:pt x="177" y="881"/>
                </a:lnTo>
                <a:lnTo>
                  <a:pt x="175" y="881"/>
                </a:lnTo>
                <a:lnTo>
                  <a:pt x="177" y="883"/>
                </a:lnTo>
                <a:lnTo>
                  <a:pt x="175" y="883"/>
                </a:lnTo>
                <a:lnTo>
                  <a:pt x="173" y="883"/>
                </a:lnTo>
                <a:lnTo>
                  <a:pt x="175" y="883"/>
                </a:lnTo>
                <a:lnTo>
                  <a:pt x="177" y="885"/>
                </a:lnTo>
                <a:lnTo>
                  <a:pt x="175" y="885"/>
                </a:lnTo>
                <a:lnTo>
                  <a:pt x="173" y="885"/>
                </a:lnTo>
                <a:lnTo>
                  <a:pt x="171" y="883"/>
                </a:lnTo>
                <a:lnTo>
                  <a:pt x="171" y="881"/>
                </a:lnTo>
                <a:lnTo>
                  <a:pt x="171" y="879"/>
                </a:lnTo>
                <a:lnTo>
                  <a:pt x="169" y="879"/>
                </a:lnTo>
                <a:lnTo>
                  <a:pt x="169" y="877"/>
                </a:lnTo>
                <a:lnTo>
                  <a:pt x="169" y="879"/>
                </a:lnTo>
                <a:lnTo>
                  <a:pt x="169" y="881"/>
                </a:lnTo>
                <a:lnTo>
                  <a:pt x="167" y="881"/>
                </a:lnTo>
                <a:lnTo>
                  <a:pt x="167" y="879"/>
                </a:lnTo>
                <a:lnTo>
                  <a:pt x="167" y="877"/>
                </a:lnTo>
                <a:lnTo>
                  <a:pt x="167" y="879"/>
                </a:lnTo>
                <a:lnTo>
                  <a:pt x="165" y="879"/>
                </a:lnTo>
                <a:lnTo>
                  <a:pt x="165" y="877"/>
                </a:lnTo>
                <a:lnTo>
                  <a:pt x="163" y="877"/>
                </a:lnTo>
                <a:lnTo>
                  <a:pt x="163" y="875"/>
                </a:lnTo>
                <a:lnTo>
                  <a:pt x="165" y="874"/>
                </a:lnTo>
                <a:lnTo>
                  <a:pt x="167" y="874"/>
                </a:lnTo>
                <a:lnTo>
                  <a:pt x="167" y="872"/>
                </a:lnTo>
                <a:lnTo>
                  <a:pt x="169" y="870"/>
                </a:lnTo>
                <a:lnTo>
                  <a:pt x="169" y="868"/>
                </a:lnTo>
                <a:lnTo>
                  <a:pt x="169" y="870"/>
                </a:lnTo>
                <a:lnTo>
                  <a:pt x="167" y="872"/>
                </a:lnTo>
                <a:lnTo>
                  <a:pt x="165" y="874"/>
                </a:lnTo>
                <a:lnTo>
                  <a:pt x="163" y="875"/>
                </a:lnTo>
                <a:lnTo>
                  <a:pt x="161" y="874"/>
                </a:lnTo>
                <a:lnTo>
                  <a:pt x="161" y="875"/>
                </a:lnTo>
                <a:lnTo>
                  <a:pt x="163" y="875"/>
                </a:lnTo>
                <a:lnTo>
                  <a:pt x="161" y="875"/>
                </a:lnTo>
                <a:lnTo>
                  <a:pt x="160" y="875"/>
                </a:lnTo>
                <a:lnTo>
                  <a:pt x="158" y="875"/>
                </a:lnTo>
                <a:lnTo>
                  <a:pt x="156" y="874"/>
                </a:lnTo>
                <a:lnTo>
                  <a:pt x="154" y="874"/>
                </a:lnTo>
                <a:lnTo>
                  <a:pt x="154" y="872"/>
                </a:lnTo>
                <a:lnTo>
                  <a:pt x="154" y="870"/>
                </a:lnTo>
                <a:lnTo>
                  <a:pt x="156" y="870"/>
                </a:lnTo>
                <a:lnTo>
                  <a:pt x="158" y="868"/>
                </a:lnTo>
                <a:lnTo>
                  <a:pt x="160" y="868"/>
                </a:lnTo>
                <a:lnTo>
                  <a:pt x="158" y="868"/>
                </a:lnTo>
                <a:lnTo>
                  <a:pt x="156" y="868"/>
                </a:lnTo>
                <a:lnTo>
                  <a:pt x="154" y="870"/>
                </a:lnTo>
                <a:lnTo>
                  <a:pt x="154" y="868"/>
                </a:lnTo>
                <a:lnTo>
                  <a:pt x="154" y="866"/>
                </a:lnTo>
                <a:lnTo>
                  <a:pt x="156" y="866"/>
                </a:lnTo>
                <a:lnTo>
                  <a:pt x="158" y="866"/>
                </a:lnTo>
                <a:lnTo>
                  <a:pt x="158" y="864"/>
                </a:lnTo>
                <a:lnTo>
                  <a:pt x="160" y="864"/>
                </a:lnTo>
                <a:lnTo>
                  <a:pt x="161" y="864"/>
                </a:lnTo>
                <a:lnTo>
                  <a:pt x="163" y="864"/>
                </a:lnTo>
                <a:lnTo>
                  <a:pt x="161" y="864"/>
                </a:lnTo>
                <a:lnTo>
                  <a:pt x="160" y="864"/>
                </a:lnTo>
                <a:lnTo>
                  <a:pt x="158" y="864"/>
                </a:lnTo>
                <a:lnTo>
                  <a:pt x="156" y="864"/>
                </a:lnTo>
                <a:lnTo>
                  <a:pt x="154" y="866"/>
                </a:lnTo>
                <a:lnTo>
                  <a:pt x="154" y="864"/>
                </a:lnTo>
                <a:lnTo>
                  <a:pt x="154" y="866"/>
                </a:lnTo>
                <a:lnTo>
                  <a:pt x="152" y="866"/>
                </a:lnTo>
                <a:lnTo>
                  <a:pt x="152" y="868"/>
                </a:lnTo>
                <a:lnTo>
                  <a:pt x="150" y="868"/>
                </a:lnTo>
                <a:lnTo>
                  <a:pt x="148" y="868"/>
                </a:lnTo>
                <a:lnTo>
                  <a:pt x="146" y="868"/>
                </a:lnTo>
                <a:lnTo>
                  <a:pt x="146" y="866"/>
                </a:lnTo>
                <a:lnTo>
                  <a:pt x="148" y="866"/>
                </a:lnTo>
                <a:lnTo>
                  <a:pt x="148" y="864"/>
                </a:lnTo>
                <a:lnTo>
                  <a:pt x="150" y="864"/>
                </a:lnTo>
                <a:lnTo>
                  <a:pt x="150" y="862"/>
                </a:lnTo>
                <a:lnTo>
                  <a:pt x="150" y="860"/>
                </a:lnTo>
                <a:lnTo>
                  <a:pt x="152" y="860"/>
                </a:lnTo>
                <a:lnTo>
                  <a:pt x="152" y="858"/>
                </a:lnTo>
                <a:lnTo>
                  <a:pt x="154" y="858"/>
                </a:lnTo>
                <a:lnTo>
                  <a:pt x="154" y="856"/>
                </a:lnTo>
                <a:lnTo>
                  <a:pt x="154" y="854"/>
                </a:lnTo>
                <a:lnTo>
                  <a:pt x="154" y="852"/>
                </a:lnTo>
                <a:lnTo>
                  <a:pt x="154" y="851"/>
                </a:lnTo>
                <a:lnTo>
                  <a:pt x="152" y="851"/>
                </a:lnTo>
                <a:lnTo>
                  <a:pt x="154" y="851"/>
                </a:lnTo>
                <a:lnTo>
                  <a:pt x="152" y="849"/>
                </a:lnTo>
                <a:lnTo>
                  <a:pt x="152" y="851"/>
                </a:lnTo>
                <a:lnTo>
                  <a:pt x="152" y="852"/>
                </a:lnTo>
                <a:lnTo>
                  <a:pt x="154" y="852"/>
                </a:lnTo>
                <a:lnTo>
                  <a:pt x="154" y="854"/>
                </a:lnTo>
                <a:lnTo>
                  <a:pt x="154" y="856"/>
                </a:lnTo>
                <a:lnTo>
                  <a:pt x="152" y="856"/>
                </a:lnTo>
                <a:lnTo>
                  <a:pt x="152" y="858"/>
                </a:lnTo>
                <a:lnTo>
                  <a:pt x="150" y="858"/>
                </a:lnTo>
                <a:lnTo>
                  <a:pt x="150" y="856"/>
                </a:lnTo>
                <a:lnTo>
                  <a:pt x="150" y="858"/>
                </a:lnTo>
                <a:lnTo>
                  <a:pt x="148" y="858"/>
                </a:lnTo>
                <a:lnTo>
                  <a:pt x="148" y="856"/>
                </a:lnTo>
                <a:lnTo>
                  <a:pt x="146" y="856"/>
                </a:lnTo>
                <a:lnTo>
                  <a:pt x="144" y="854"/>
                </a:lnTo>
                <a:lnTo>
                  <a:pt x="144" y="852"/>
                </a:lnTo>
                <a:lnTo>
                  <a:pt x="142" y="852"/>
                </a:lnTo>
                <a:lnTo>
                  <a:pt x="142" y="851"/>
                </a:lnTo>
                <a:lnTo>
                  <a:pt x="140" y="849"/>
                </a:lnTo>
                <a:lnTo>
                  <a:pt x="142" y="849"/>
                </a:lnTo>
                <a:lnTo>
                  <a:pt x="144" y="849"/>
                </a:lnTo>
                <a:lnTo>
                  <a:pt x="146" y="847"/>
                </a:lnTo>
                <a:lnTo>
                  <a:pt x="146" y="849"/>
                </a:lnTo>
                <a:lnTo>
                  <a:pt x="148" y="849"/>
                </a:lnTo>
                <a:lnTo>
                  <a:pt x="148" y="847"/>
                </a:lnTo>
                <a:lnTo>
                  <a:pt x="150" y="847"/>
                </a:lnTo>
                <a:lnTo>
                  <a:pt x="152" y="847"/>
                </a:lnTo>
                <a:lnTo>
                  <a:pt x="154" y="847"/>
                </a:lnTo>
                <a:lnTo>
                  <a:pt x="154" y="849"/>
                </a:lnTo>
                <a:lnTo>
                  <a:pt x="156" y="849"/>
                </a:lnTo>
                <a:lnTo>
                  <a:pt x="156" y="851"/>
                </a:lnTo>
                <a:lnTo>
                  <a:pt x="156" y="852"/>
                </a:lnTo>
                <a:lnTo>
                  <a:pt x="158" y="852"/>
                </a:lnTo>
                <a:lnTo>
                  <a:pt x="160" y="852"/>
                </a:lnTo>
                <a:lnTo>
                  <a:pt x="160" y="851"/>
                </a:lnTo>
                <a:lnTo>
                  <a:pt x="158" y="851"/>
                </a:lnTo>
                <a:lnTo>
                  <a:pt x="156" y="849"/>
                </a:lnTo>
                <a:lnTo>
                  <a:pt x="158" y="847"/>
                </a:lnTo>
                <a:lnTo>
                  <a:pt x="156" y="847"/>
                </a:lnTo>
                <a:lnTo>
                  <a:pt x="154" y="847"/>
                </a:lnTo>
                <a:lnTo>
                  <a:pt x="152" y="845"/>
                </a:lnTo>
                <a:lnTo>
                  <a:pt x="152" y="847"/>
                </a:lnTo>
                <a:lnTo>
                  <a:pt x="150" y="847"/>
                </a:lnTo>
                <a:lnTo>
                  <a:pt x="148" y="847"/>
                </a:lnTo>
                <a:lnTo>
                  <a:pt x="148" y="845"/>
                </a:lnTo>
                <a:lnTo>
                  <a:pt x="146" y="845"/>
                </a:lnTo>
                <a:lnTo>
                  <a:pt x="146" y="843"/>
                </a:lnTo>
                <a:lnTo>
                  <a:pt x="144" y="843"/>
                </a:lnTo>
                <a:lnTo>
                  <a:pt x="146" y="841"/>
                </a:lnTo>
                <a:lnTo>
                  <a:pt x="148" y="839"/>
                </a:lnTo>
                <a:lnTo>
                  <a:pt x="148" y="837"/>
                </a:lnTo>
                <a:lnTo>
                  <a:pt x="150" y="837"/>
                </a:lnTo>
                <a:lnTo>
                  <a:pt x="150" y="835"/>
                </a:lnTo>
                <a:lnTo>
                  <a:pt x="148" y="835"/>
                </a:lnTo>
                <a:lnTo>
                  <a:pt x="148" y="837"/>
                </a:lnTo>
                <a:lnTo>
                  <a:pt x="146" y="839"/>
                </a:lnTo>
                <a:lnTo>
                  <a:pt x="146" y="841"/>
                </a:lnTo>
                <a:lnTo>
                  <a:pt x="144" y="841"/>
                </a:lnTo>
                <a:lnTo>
                  <a:pt x="144" y="843"/>
                </a:lnTo>
                <a:lnTo>
                  <a:pt x="144" y="845"/>
                </a:lnTo>
                <a:lnTo>
                  <a:pt x="146" y="845"/>
                </a:lnTo>
                <a:lnTo>
                  <a:pt x="146" y="847"/>
                </a:lnTo>
                <a:lnTo>
                  <a:pt x="144" y="847"/>
                </a:lnTo>
                <a:lnTo>
                  <a:pt x="144" y="849"/>
                </a:lnTo>
                <a:lnTo>
                  <a:pt x="142" y="849"/>
                </a:lnTo>
                <a:lnTo>
                  <a:pt x="142" y="847"/>
                </a:lnTo>
                <a:lnTo>
                  <a:pt x="142" y="845"/>
                </a:lnTo>
                <a:lnTo>
                  <a:pt x="140" y="845"/>
                </a:lnTo>
                <a:lnTo>
                  <a:pt x="138" y="845"/>
                </a:lnTo>
                <a:lnTo>
                  <a:pt x="138" y="843"/>
                </a:lnTo>
                <a:lnTo>
                  <a:pt x="137" y="843"/>
                </a:lnTo>
                <a:lnTo>
                  <a:pt x="137" y="845"/>
                </a:lnTo>
                <a:lnTo>
                  <a:pt x="135" y="843"/>
                </a:lnTo>
                <a:lnTo>
                  <a:pt x="135" y="841"/>
                </a:lnTo>
                <a:lnTo>
                  <a:pt x="135" y="839"/>
                </a:lnTo>
                <a:lnTo>
                  <a:pt x="133" y="839"/>
                </a:lnTo>
                <a:lnTo>
                  <a:pt x="133" y="837"/>
                </a:lnTo>
                <a:lnTo>
                  <a:pt x="133" y="839"/>
                </a:lnTo>
                <a:lnTo>
                  <a:pt x="133" y="837"/>
                </a:lnTo>
                <a:lnTo>
                  <a:pt x="133" y="835"/>
                </a:lnTo>
                <a:lnTo>
                  <a:pt x="133" y="833"/>
                </a:lnTo>
                <a:lnTo>
                  <a:pt x="131" y="833"/>
                </a:lnTo>
                <a:lnTo>
                  <a:pt x="131" y="831"/>
                </a:lnTo>
                <a:lnTo>
                  <a:pt x="133" y="831"/>
                </a:lnTo>
                <a:lnTo>
                  <a:pt x="133" y="833"/>
                </a:lnTo>
                <a:lnTo>
                  <a:pt x="135" y="833"/>
                </a:lnTo>
                <a:lnTo>
                  <a:pt x="137" y="833"/>
                </a:lnTo>
                <a:lnTo>
                  <a:pt x="138" y="833"/>
                </a:lnTo>
                <a:lnTo>
                  <a:pt x="138" y="835"/>
                </a:lnTo>
                <a:lnTo>
                  <a:pt x="140" y="835"/>
                </a:lnTo>
                <a:lnTo>
                  <a:pt x="142" y="835"/>
                </a:lnTo>
                <a:lnTo>
                  <a:pt x="140" y="835"/>
                </a:lnTo>
                <a:lnTo>
                  <a:pt x="140" y="833"/>
                </a:lnTo>
                <a:lnTo>
                  <a:pt x="138" y="833"/>
                </a:lnTo>
                <a:lnTo>
                  <a:pt x="137" y="833"/>
                </a:lnTo>
                <a:lnTo>
                  <a:pt x="135" y="833"/>
                </a:lnTo>
                <a:lnTo>
                  <a:pt x="133" y="831"/>
                </a:lnTo>
                <a:lnTo>
                  <a:pt x="133" y="829"/>
                </a:lnTo>
                <a:lnTo>
                  <a:pt x="133" y="827"/>
                </a:lnTo>
                <a:lnTo>
                  <a:pt x="131" y="827"/>
                </a:lnTo>
                <a:lnTo>
                  <a:pt x="129" y="827"/>
                </a:lnTo>
                <a:lnTo>
                  <a:pt x="129" y="826"/>
                </a:lnTo>
                <a:lnTo>
                  <a:pt x="131" y="826"/>
                </a:lnTo>
                <a:lnTo>
                  <a:pt x="129" y="826"/>
                </a:lnTo>
                <a:lnTo>
                  <a:pt x="129" y="824"/>
                </a:lnTo>
                <a:lnTo>
                  <a:pt x="131" y="824"/>
                </a:lnTo>
                <a:lnTo>
                  <a:pt x="129" y="824"/>
                </a:lnTo>
                <a:lnTo>
                  <a:pt x="129" y="822"/>
                </a:lnTo>
                <a:lnTo>
                  <a:pt x="127" y="822"/>
                </a:lnTo>
                <a:lnTo>
                  <a:pt x="125" y="820"/>
                </a:lnTo>
                <a:lnTo>
                  <a:pt x="125" y="818"/>
                </a:lnTo>
                <a:lnTo>
                  <a:pt x="123" y="816"/>
                </a:lnTo>
                <a:lnTo>
                  <a:pt x="123" y="814"/>
                </a:lnTo>
                <a:lnTo>
                  <a:pt x="125" y="814"/>
                </a:lnTo>
                <a:lnTo>
                  <a:pt x="127" y="814"/>
                </a:lnTo>
                <a:lnTo>
                  <a:pt x="127" y="816"/>
                </a:lnTo>
                <a:lnTo>
                  <a:pt x="127" y="818"/>
                </a:lnTo>
                <a:lnTo>
                  <a:pt x="127" y="820"/>
                </a:lnTo>
                <a:lnTo>
                  <a:pt x="129" y="820"/>
                </a:lnTo>
                <a:lnTo>
                  <a:pt x="129" y="818"/>
                </a:lnTo>
                <a:lnTo>
                  <a:pt x="131" y="818"/>
                </a:lnTo>
                <a:lnTo>
                  <a:pt x="131" y="820"/>
                </a:lnTo>
                <a:lnTo>
                  <a:pt x="133" y="818"/>
                </a:lnTo>
                <a:lnTo>
                  <a:pt x="131" y="818"/>
                </a:lnTo>
                <a:lnTo>
                  <a:pt x="131" y="816"/>
                </a:lnTo>
                <a:lnTo>
                  <a:pt x="129" y="816"/>
                </a:lnTo>
                <a:lnTo>
                  <a:pt x="129" y="814"/>
                </a:lnTo>
                <a:lnTo>
                  <a:pt x="131" y="814"/>
                </a:lnTo>
                <a:lnTo>
                  <a:pt x="133" y="814"/>
                </a:lnTo>
                <a:lnTo>
                  <a:pt x="133" y="816"/>
                </a:lnTo>
                <a:lnTo>
                  <a:pt x="135" y="816"/>
                </a:lnTo>
                <a:lnTo>
                  <a:pt x="137" y="816"/>
                </a:lnTo>
                <a:lnTo>
                  <a:pt x="137" y="818"/>
                </a:lnTo>
                <a:lnTo>
                  <a:pt x="135" y="820"/>
                </a:lnTo>
                <a:lnTo>
                  <a:pt x="135" y="822"/>
                </a:lnTo>
                <a:lnTo>
                  <a:pt x="135" y="820"/>
                </a:lnTo>
                <a:lnTo>
                  <a:pt x="137" y="820"/>
                </a:lnTo>
                <a:lnTo>
                  <a:pt x="137" y="818"/>
                </a:lnTo>
                <a:lnTo>
                  <a:pt x="137" y="816"/>
                </a:lnTo>
                <a:lnTo>
                  <a:pt x="135" y="816"/>
                </a:lnTo>
                <a:lnTo>
                  <a:pt x="135" y="814"/>
                </a:lnTo>
                <a:lnTo>
                  <a:pt x="133" y="814"/>
                </a:lnTo>
                <a:lnTo>
                  <a:pt x="135" y="814"/>
                </a:lnTo>
                <a:lnTo>
                  <a:pt x="137" y="814"/>
                </a:lnTo>
                <a:lnTo>
                  <a:pt x="138" y="814"/>
                </a:lnTo>
                <a:lnTo>
                  <a:pt x="140" y="814"/>
                </a:lnTo>
                <a:lnTo>
                  <a:pt x="138" y="814"/>
                </a:lnTo>
                <a:lnTo>
                  <a:pt x="137" y="814"/>
                </a:lnTo>
                <a:lnTo>
                  <a:pt x="137" y="812"/>
                </a:lnTo>
                <a:lnTo>
                  <a:pt x="135" y="812"/>
                </a:lnTo>
                <a:lnTo>
                  <a:pt x="133" y="812"/>
                </a:lnTo>
                <a:lnTo>
                  <a:pt x="133" y="810"/>
                </a:lnTo>
                <a:lnTo>
                  <a:pt x="131" y="810"/>
                </a:lnTo>
                <a:lnTo>
                  <a:pt x="133" y="808"/>
                </a:lnTo>
                <a:lnTo>
                  <a:pt x="131" y="808"/>
                </a:lnTo>
                <a:lnTo>
                  <a:pt x="131" y="810"/>
                </a:lnTo>
                <a:lnTo>
                  <a:pt x="129" y="810"/>
                </a:lnTo>
                <a:lnTo>
                  <a:pt x="129" y="812"/>
                </a:lnTo>
                <a:lnTo>
                  <a:pt x="129" y="810"/>
                </a:lnTo>
                <a:lnTo>
                  <a:pt x="129" y="812"/>
                </a:lnTo>
                <a:lnTo>
                  <a:pt x="127" y="814"/>
                </a:lnTo>
                <a:lnTo>
                  <a:pt x="127" y="812"/>
                </a:lnTo>
                <a:lnTo>
                  <a:pt x="123" y="810"/>
                </a:lnTo>
                <a:lnTo>
                  <a:pt x="121" y="808"/>
                </a:lnTo>
                <a:lnTo>
                  <a:pt x="121" y="806"/>
                </a:lnTo>
                <a:lnTo>
                  <a:pt x="121" y="804"/>
                </a:lnTo>
                <a:lnTo>
                  <a:pt x="123" y="804"/>
                </a:lnTo>
                <a:lnTo>
                  <a:pt x="125" y="804"/>
                </a:lnTo>
                <a:lnTo>
                  <a:pt x="125" y="806"/>
                </a:lnTo>
                <a:lnTo>
                  <a:pt x="127" y="808"/>
                </a:lnTo>
                <a:lnTo>
                  <a:pt x="127" y="806"/>
                </a:lnTo>
                <a:lnTo>
                  <a:pt x="125" y="804"/>
                </a:lnTo>
                <a:lnTo>
                  <a:pt x="125" y="803"/>
                </a:lnTo>
                <a:lnTo>
                  <a:pt x="125" y="801"/>
                </a:lnTo>
                <a:lnTo>
                  <a:pt x="125" y="799"/>
                </a:lnTo>
                <a:lnTo>
                  <a:pt x="125" y="801"/>
                </a:lnTo>
                <a:lnTo>
                  <a:pt x="123" y="799"/>
                </a:lnTo>
                <a:lnTo>
                  <a:pt x="123" y="801"/>
                </a:lnTo>
                <a:lnTo>
                  <a:pt x="121" y="801"/>
                </a:lnTo>
                <a:lnTo>
                  <a:pt x="121" y="803"/>
                </a:lnTo>
                <a:lnTo>
                  <a:pt x="119" y="803"/>
                </a:lnTo>
                <a:lnTo>
                  <a:pt x="119" y="801"/>
                </a:lnTo>
                <a:lnTo>
                  <a:pt x="119" y="799"/>
                </a:lnTo>
                <a:lnTo>
                  <a:pt x="119" y="797"/>
                </a:lnTo>
                <a:lnTo>
                  <a:pt x="121" y="797"/>
                </a:lnTo>
                <a:lnTo>
                  <a:pt x="123" y="797"/>
                </a:lnTo>
                <a:lnTo>
                  <a:pt x="123" y="795"/>
                </a:lnTo>
                <a:lnTo>
                  <a:pt x="125" y="795"/>
                </a:lnTo>
                <a:lnTo>
                  <a:pt x="127" y="795"/>
                </a:lnTo>
                <a:lnTo>
                  <a:pt x="127" y="793"/>
                </a:lnTo>
                <a:lnTo>
                  <a:pt x="129" y="793"/>
                </a:lnTo>
                <a:lnTo>
                  <a:pt x="131" y="793"/>
                </a:lnTo>
                <a:lnTo>
                  <a:pt x="133" y="793"/>
                </a:lnTo>
                <a:lnTo>
                  <a:pt x="135" y="795"/>
                </a:lnTo>
                <a:lnTo>
                  <a:pt x="137" y="795"/>
                </a:lnTo>
                <a:lnTo>
                  <a:pt x="138" y="795"/>
                </a:lnTo>
                <a:lnTo>
                  <a:pt x="138" y="797"/>
                </a:lnTo>
                <a:lnTo>
                  <a:pt x="140" y="797"/>
                </a:lnTo>
                <a:lnTo>
                  <a:pt x="142" y="799"/>
                </a:lnTo>
                <a:lnTo>
                  <a:pt x="144" y="799"/>
                </a:lnTo>
                <a:lnTo>
                  <a:pt x="144" y="797"/>
                </a:lnTo>
                <a:lnTo>
                  <a:pt x="142" y="797"/>
                </a:lnTo>
                <a:lnTo>
                  <a:pt x="140" y="797"/>
                </a:lnTo>
                <a:lnTo>
                  <a:pt x="138" y="797"/>
                </a:lnTo>
                <a:lnTo>
                  <a:pt x="138" y="795"/>
                </a:lnTo>
                <a:lnTo>
                  <a:pt x="137" y="795"/>
                </a:lnTo>
                <a:lnTo>
                  <a:pt x="135" y="795"/>
                </a:lnTo>
                <a:lnTo>
                  <a:pt x="135" y="793"/>
                </a:lnTo>
                <a:lnTo>
                  <a:pt x="135" y="791"/>
                </a:lnTo>
                <a:lnTo>
                  <a:pt x="135" y="789"/>
                </a:lnTo>
                <a:lnTo>
                  <a:pt x="135" y="787"/>
                </a:lnTo>
                <a:lnTo>
                  <a:pt x="137" y="785"/>
                </a:lnTo>
                <a:lnTo>
                  <a:pt x="135" y="785"/>
                </a:lnTo>
                <a:lnTo>
                  <a:pt x="133" y="787"/>
                </a:lnTo>
                <a:lnTo>
                  <a:pt x="133" y="789"/>
                </a:lnTo>
                <a:lnTo>
                  <a:pt x="135" y="791"/>
                </a:lnTo>
                <a:lnTo>
                  <a:pt x="135" y="793"/>
                </a:lnTo>
                <a:lnTo>
                  <a:pt x="133" y="793"/>
                </a:lnTo>
                <a:lnTo>
                  <a:pt x="131" y="793"/>
                </a:lnTo>
                <a:lnTo>
                  <a:pt x="129" y="791"/>
                </a:lnTo>
                <a:lnTo>
                  <a:pt x="127" y="791"/>
                </a:lnTo>
                <a:lnTo>
                  <a:pt x="125" y="791"/>
                </a:lnTo>
                <a:lnTo>
                  <a:pt x="123" y="791"/>
                </a:lnTo>
                <a:lnTo>
                  <a:pt x="123" y="793"/>
                </a:lnTo>
                <a:lnTo>
                  <a:pt x="121" y="793"/>
                </a:lnTo>
                <a:lnTo>
                  <a:pt x="121" y="791"/>
                </a:lnTo>
                <a:lnTo>
                  <a:pt x="119" y="791"/>
                </a:lnTo>
                <a:lnTo>
                  <a:pt x="119" y="789"/>
                </a:lnTo>
                <a:lnTo>
                  <a:pt x="119" y="787"/>
                </a:lnTo>
                <a:lnTo>
                  <a:pt x="119" y="785"/>
                </a:lnTo>
                <a:lnTo>
                  <a:pt x="119" y="783"/>
                </a:lnTo>
                <a:lnTo>
                  <a:pt x="121" y="783"/>
                </a:lnTo>
                <a:lnTo>
                  <a:pt x="119" y="785"/>
                </a:lnTo>
                <a:lnTo>
                  <a:pt x="121" y="785"/>
                </a:lnTo>
                <a:lnTo>
                  <a:pt x="123" y="787"/>
                </a:lnTo>
                <a:lnTo>
                  <a:pt x="125" y="787"/>
                </a:lnTo>
                <a:lnTo>
                  <a:pt x="125" y="785"/>
                </a:lnTo>
                <a:lnTo>
                  <a:pt x="125" y="787"/>
                </a:lnTo>
                <a:lnTo>
                  <a:pt x="123" y="787"/>
                </a:lnTo>
                <a:lnTo>
                  <a:pt x="123" y="785"/>
                </a:lnTo>
                <a:lnTo>
                  <a:pt x="123" y="783"/>
                </a:lnTo>
                <a:lnTo>
                  <a:pt x="125" y="781"/>
                </a:lnTo>
                <a:lnTo>
                  <a:pt x="123" y="781"/>
                </a:lnTo>
                <a:lnTo>
                  <a:pt x="123" y="779"/>
                </a:lnTo>
                <a:lnTo>
                  <a:pt x="125" y="779"/>
                </a:lnTo>
                <a:lnTo>
                  <a:pt x="127" y="779"/>
                </a:lnTo>
                <a:lnTo>
                  <a:pt x="129" y="779"/>
                </a:lnTo>
                <a:lnTo>
                  <a:pt x="131" y="779"/>
                </a:lnTo>
                <a:lnTo>
                  <a:pt x="131" y="781"/>
                </a:lnTo>
                <a:lnTo>
                  <a:pt x="133" y="781"/>
                </a:lnTo>
                <a:lnTo>
                  <a:pt x="135" y="781"/>
                </a:lnTo>
                <a:lnTo>
                  <a:pt x="133" y="781"/>
                </a:lnTo>
                <a:lnTo>
                  <a:pt x="131" y="779"/>
                </a:lnTo>
                <a:lnTo>
                  <a:pt x="129" y="779"/>
                </a:lnTo>
                <a:lnTo>
                  <a:pt x="127" y="778"/>
                </a:lnTo>
                <a:lnTo>
                  <a:pt x="127" y="779"/>
                </a:lnTo>
                <a:lnTo>
                  <a:pt x="125" y="779"/>
                </a:lnTo>
                <a:lnTo>
                  <a:pt x="123" y="779"/>
                </a:lnTo>
                <a:lnTo>
                  <a:pt x="123" y="778"/>
                </a:lnTo>
                <a:lnTo>
                  <a:pt x="125" y="778"/>
                </a:lnTo>
                <a:lnTo>
                  <a:pt x="127" y="778"/>
                </a:lnTo>
                <a:lnTo>
                  <a:pt x="129" y="778"/>
                </a:lnTo>
                <a:lnTo>
                  <a:pt x="129" y="776"/>
                </a:lnTo>
                <a:lnTo>
                  <a:pt x="127" y="776"/>
                </a:lnTo>
                <a:lnTo>
                  <a:pt x="127" y="778"/>
                </a:lnTo>
                <a:lnTo>
                  <a:pt x="125" y="778"/>
                </a:lnTo>
                <a:lnTo>
                  <a:pt x="123" y="778"/>
                </a:lnTo>
                <a:lnTo>
                  <a:pt x="121" y="776"/>
                </a:lnTo>
                <a:lnTo>
                  <a:pt x="123" y="774"/>
                </a:lnTo>
                <a:lnTo>
                  <a:pt x="125" y="774"/>
                </a:lnTo>
                <a:lnTo>
                  <a:pt x="127" y="774"/>
                </a:lnTo>
                <a:lnTo>
                  <a:pt x="129" y="772"/>
                </a:lnTo>
                <a:lnTo>
                  <a:pt x="129" y="774"/>
                </a:lnTo>
                <a:lnTo>
                  <a:pt x="131" y="774"/>
                </a:lnTo>
                <a:lnTo>
                  <a:pt x="131" y="772"/>
                </a:lnTo>
                <a:lnTo>
                  <a:pt x="131" y="774"/>
                </a:lnTo>
                <a:lnTo>
                  <a:pt x="129" y="772"/>
                </a:lnTo>
                <a:lnTo>
                  <a:pt x="127" y="772"/>
                </a:lnTo>
                <a:lnTo>
                  <a:pt x="127" y="774"/>
                </a:lnTo>
                <a:lnTo>
                  <a:pt x="125" y="774"/>
                </a:lnTo>
                <a:lnTo>
                  <a:pt x="125" y="772"/>
                </a:lnTo>
                <a:lnTo>
                  <a:pt x="123" y="772"/>
                </a:lnTo>
                <a:lnTo>
                  <a:pt x="125" y="770"/>
                </a:lnTo>
                <a:lnTo>
                  <a:pt x="125" y="772"/>
                </a:lnTo>
                <a:lnTo>
                  <a:pt x="127" y="772"/>
                </a:lnTo>
                <a:lnTo>
                  <a:pt x="129" y="772"/>
                </a:lnTo>
                <a:lnTo>
                  <a:pt x="129" y="770"/>
                </a:lnTo>
                <a:lnTo>
                  <a:pt x="129" y="768"/>
                </a:lnTo>
                <a:lnTo>
                  <a:pt x="127" y="768"/>
                </a:lnTo>
                <a:lnTo>
                  <a:pt x="129" y="766"/>
                </a:lnTo>
                <a:lnTo>
                  <a:pt x="127" y="766"/>
                </a:lnTo>
                <a:lnTo>
                  <a:pt x="127" y="768"/>
                </a:lnTo>
                <a:lnTo>
                  <a:pt x="127" y="770"/>
                </a:lnTo>
                <a:lnTo>
                  <a:pt x="129" y="770"/>
                </a:lnTo>
                <a:lnTo>
                  <a:pt x="129" y="772"/>
                </a:lnTo>
                <a:lnTo>
                  <a:pt x="127" y="772"/>
                </a:lnTo>
                <a:lnTo>
                  <a:pt x="127" y="770"/>
                </a:lnTo>
                <a:lnTo>
                  <a:pt x="125" y="770"/>
                </a:lnTo>
                <a:lnTo>
                  <a:pt x="125" y="768"/>
                </a:lnTo>
                <a:lnTo>
                  <a:pt x="123" y="768"/>
                </a:lnTo>
                <a:lnTo>
                  <a:pt x="125" y="770"/>
                </a:lnTo>
                <a:lnTo>
                  <a:pt x="123" y="770"/>
                </a:lnTo>
                <a:lnTo>
                  <a:pt x="123" y="772"/>
                </a:lnTo>
                <a:lnTo>
                  <a:pt x="121" y="774"/>
                </a:lnTo>
                <a:lnTo>
                  <a:pt x="121" y="776"/>
                </a:lnTo>
                <a:lnTo>
                  <a:pt x="119" y="776"/>
                </a:lnTo>
                <a:lnTo>
                  <a:pt x="119" y="778"/>
                </a:lnTo>
                <a:lnTo>
                  <a:pt x="119" y="779"/>
                </a:lnTo>
                <a:lnTo>
                  <a:pt x="117" y="779"/>
                </a:lnTo>
                <a:lnTo>
                  <a:pt x="115" y="779"/>
                </a:lnTo>
                <a:lnTo>
                  <a:pt x="115" y="778"/>
                </a:lnTo>
                <a:lnTo>
                  <a:pt x="113" y="776"/>
                </a:lnTo>
                <a:lnTo>
                  <a:pt x="113" y="774"/>
                </a:lnTo>
                <a:lnTo>
                  <a:pt x="113" y="772"/>
                </a:lnTo>
                <a:lnTo>
                  <a:pt x="113" y="770"/>
                </a:lnTo>
                <a:lnTo>
                  <a:pt x="113" y="768"/>
                </a:lnTo>
                <a:lnTo>
                  <a:pt x="115" y="768"/>
                </a:lnTo>
                <a:lnTo>
                  <a:pt x="115" y="766"/>
                </a:lnTo>
                <a:lnTo>
                  <a:pt x="113" y="766"/>
                </a:lnTo>
                <a:lnTo>
                  <a:pt x="113" y="768"/>
                </a:lnTo>
                <a:lnTo>
                  <a:pt x="112" y="768"/>
                </a:lnTo>
                <a:lnTo>
                  <a:pt x="113" y="770"/>
                </a:lnTo>
                <a:lnTo>
                  <a:pt x="112" y="768"/>
                </a:lnTo>
                <a:lnTo>
                  <a:pt x="112" y="766"/>
                </a:lnTo>
                <a:lnTo>
                  <a:pt x="112" y="764"/>
                </a:lnTo>
                <a:lnTo>
                  <a:pt x="113" y="766"/>
                </a:lnTo>
                <a:lnTo>
                  <a:pt x="115" y="766"/>
                </a:lnTo>
                <a:lnTo>
                  <a:pt x="115" y="764"/>
                </a:lnTo>
                <a:lnTo>
                  <a:pt x="115" y="762"/>
                </a:lnTo>
                <a:lnTo>
                  <a:pt x="115" y="764"/>
                </a:lnTo>
                <a:lnTo>
                  <a:pt x="115" y="762"/>
                </a:lnTo>
                <a:lnTo>
                  <a:pt x="115" y="760"/>
                </a:lnTo>
                <a:lnTo>
                  <a:pt x="115" y="758"/>
                </a:lnTo>
                <a:lnTo>
                  <a:pt x="117" y="758"/>
                </a:lnTo>
                <a:lnTo>
                  <a:pt x="117" y="760"/>
                </a:lnTo>
                <a:lnTo>
                  <a:pt x="117" y="762"/>
                </a:lnTo>
                <a:lnTo>
                  <a:pt x="119" y="762"/>
                </a:lnTo>
                <a:lnTo>
                  <a:pt x="119" y="760"/>
                </a:lnTo>
                <a:lnTo>
                  <a:pt x="121" y="760"/>
                </a:lnTo>
                <a:lnTo>
                  <a:pt x="121" y="758"/>
                </a:lnTo>
                <a:lnTo>
                  <a:pt x="119" y="758"/>
                </a:lnTo>
                <a:lnTo>
                  <a:pt x="119" y="760"/>
                </a:lnTo>
                <a:lnTo>
                  <a:pt x="117" y="760"/>
                </a:lnTo>
                <a:lnTo>
                  <a:pt x="117" y="758"/>
                </a:lnTo>
                <a:lnTo>
                  <a:pt x="115" y="758"/>
                </a:lnTo>
                <a:lnTo>
                  <a:pt x="115" y="760"/>
                </a:lnTo>
                <a:lnTo>
                  <a:pt x="115" y="762"/>
                </a:lnTo>
                <a:lnTo>
                  <a:pt x="115" y="764"/>
                </a:lnTo>
                <a:lnTo>
                  <a:pt x="113" y="764"/>
                </a:lnTo>
                <a:lnTo>
                  <a:pt x="113" y="762"/>
                </a:lnTo>
                <a:lnTo>
                  <a:pt x="113" y="760"/>
                </a:lnTo>
                <a:lnTo>
                  <a:pt x="112" y="760"/>
                </a:lnTo>
                <a:lnTo>
                  <a:pt x="112" y="758"/>
                </a:lnTo>
                <a:lnTo>
                  <a:pt x="112" y="756"/>
                </a:lnTo>
                <a:lnTo>
                  <a:pt x="110" y="756"/>
                </a:lnTo>
                <a:lnTo>
                  <a:pt x="112" y="756"/>
                </a:lnTo>
                <a:lnTo>
                  <a:pt x="112" y="758"/>
                </a:lnTo>
                <a:lnTo>
                  <a:pt x="112" y="760"/>
                </a:lnTo>
                <a:lnTo>
                  <a:pt x="110" y="758"/>
                </a:lnTo>
                <a:lnTo>
                  <a:pt x="108" y="758"/>
                </a:lnTo>
                <a:lnTo>
                  <a:pt x="108" y="756"/>
                </a:lnTo>
                <a:lnTo>
                  <a:pt x="106" y="756"/>
                </a:lnTo>
                <a:lnTo>
                  <a:pt x="106" y="754"/>
                </a:lnTo>
                <a:lnTo>
                  <a:pt x="104" y="753"/>
                </a:lnTo>
                <a:lnTo>
                  <a:pt x="102" y="753"/>
                </a:lnTo>
                <a:lnTo>
                  <a:pt x="102" y="751"/>
                </a:lnTo>
                <a:lnTo>
                  <a:pt x="102" y="749"/>
                </a:lnTo>
                <a:lnTo>
                  <a:pt x="104" y="749"/>
                </a:lnTo>
                <a:lnTo>
                  <a:pt x="104" y="747"/>
                </a:lnTo>
                <a:lnTo>
                  <a:pt x="106" y="749"/>
                </a:lnTo>
                <a:lnTo>
                  <a:pt x="108" y="749"/>
                </a:lnTo>
                <a:lnTo>
                  <a:pt x="110" y="749"/>
                </a:lnTo>
                <a:lnTo>
                  <a:pt x="110" y="751"/>
                </a:lnTo>
                <a:lnTo>
                  <a:pt x="110" y="749"/>
                </a:lnTo>
                <a:lnTo>
                  <a:pt x="112" y="749"/>
                </a:lnTo>
                <a:lnTo>
                  <a:pt x="113" y="749"/>
                </a:lnTo>
                <a:lnTo>
                  <a:pt x="115" y="749"/>
                </a:lnTo>
                <a:lnTo>
                  <a:pt x="117" y="749"/>
                </a:lnTo>
                <a:lnTo>
                  <a:pt x="119" y="749"/>
                </a:lnTo>
                <a:lnTo>
                  <a:pt x="121" y="749"/>
                </a:lnTo>
                <a:lnTo>
                  <a:pt x="121" y="751"/>
                </a:lnTo>
                <a:lnTo>
                  <a:pt x="123" y="751"/>
                </a:lnTo>
                <a:lnTo>
                  <a:pt x="123" y="749"/>
                </a:lnTo>
                <a:lnTo>
                  <a:pt x="125" y="751"/>
                </a:lnTo>
                <a:lnTo>
                  <a:pt x="125" y="749"/>
                </a:lnTo>
                <a:lnTo>
                  <a:pt x="123" y="747"/>
                </a:lnTo>
                <a:lnTo>
                  <a:pt x="123" y="745"/>
                </a:lnTo>
                <a:lnTo>
                  <a:pt x="123" y="747"/>
                </a:lnTo>
                <a:lnTo>
                  <a:pt x="123" y="749"/>
                </a:lnTo>
                <a:lnTo>
                  <a:pt x="121" y="749"/>
                </a:lnTo>
                <a:lnTo>
                  <a:pt x="121" y="747"/>
                </a:lnTo>
                <a:lnTo>
                  <a:pt x="121" y="745"/>
                </a:lnTo>
                <a:lnTo>
                  <a:pt x="119" y="745"/>
                </a:lnTo>
                <a:lnTo>
                  <a:pt x="119" y="743"/>
                </a:lnTo>
                <a:lnTo>
                  <a:pt x="121" y="741"/>
                </a:lnTo>
                <a:lnTo>
                  <a:pt x="123" y="741"/>
                </a:lnTo>
                <a:lnTo>
                  <a:pt x="123" y="739"/>
                </a:lnTo>
                <a:lnTo>
                  <a:pt x="125" y="739"/>
                </a:lnTo>
                <a:lnTo>
                  <a:pt x="127" y="739"/>
                </a:lnTo>
                <a:lnTo>
                  <a:pt x="127" y="741"/>
                </a:lnTo>
                <a:lnTo>
                  <a:pt x="129" y="741"/>
                </a:lnTo>
                <a:lnTo>
                  <a:pt x="129" y="739"/>
                </a:lnTo>
                <a:lnTo>
                  <a:pt x="127" y="739"/>
                </a:lnTo>
                <a:lnTo>
                  <a:pt x="125" y="739"/>
                </a:lnTo>
                <a:lnTo>
                  <a:pt x="125" y="737"/>
                </a:lnTo>
                <a:lnTo>
                  <a:pt x="123" y="737"/>
                </a:lnTo>
                <a:lnTo>
                  <a:pt x="123" y="739"/>
                </a:lnTo>
                <a:lnTo>
                  <a:pt x="121" y="739"/>
                </a:lnTo>
                <a:lnTo>
                  <a:pt x="119" y="739"/>
                </a:lnTo>
                <a:lnTo>
                  <a:pt x="119" y="741"/>
                </a:lnTo>
                <a:lnTo>
                  <a:pt x="119" y="743"/>
                </a:lnTo>
                <a:lnTo>
                  <a:pt x="119" y="745"/>
                </a:lnTo>
                <a:lnTo>
                  <a:pt x="117" y="747"/>
                </a:lnTo>
                <a:lnTo>
                  <a:pt x="115" y="747"/>
                </a:lnTo>
                <a:lnTo>
                  <a:pt x="113" y="747"/>
                </a:lnTo>
                <a:lnTo>
                  <a:pt x="112" y="747"/>
                </a:lnTo>
                <a:lnTo>
                  <a:pt x="112" y="745"/>
                </a:lnTo>
                <a:lnTo>
                  <a:pt x="110" y="745"/>
                </a:lnTo>
                <a:lnTo>
                  <a:pt x="108" y="743"/>
                </a:lnTo>
                <a:lnTo>
                  <a:pt x="106" y="741"/>
                </a:lnTo>
                <a:lnTo>
                  <a:pt x="108" y="739"/>
                </a:lnTo>
                <a:lnTo>
                  <a:pt x="106" y="739"/>
                </a:lnTo>
                <a:lnTo>
                  <a:pt x="106" y="741"/>
                </a:lnTo>
                <a:lnTo>
                  <a:pt x="106" y="743"/>
                </a:lnTo>
                <a:lnTo>
                  <a:pt x="104" y="743"/>
                </a:lnTo>
                <a:lnTo>
                  <a:pt x="102" y="743"/>
                </a:lnTo>
                <a:lnTo>
                  <a:pt x="100" y="743"/>
                </a:lnTo>
                <a:lnTo>
                  <a:pt x="98" y="743"/>
                </a:lnTo>
                <a:lnTo>
                  <a:pt x="98" y="741"/>
                </a:lnTo>
                <a:lnTo>
                  <a:pt x="96" y="741"/>
                </a:lnTo>
                <a:lnTo>
                  <a:pt x="96" y="739"/>
                </a:lnTo>
                <a:lnTo>
                  <a:pt x="96" y="737"/>
                </a:lnTo>
                <a:lnTo>
                  <a:pt x="96" y="735"/>
                </a:lnTo>
                <a:lnTo>
                  <a:pt x="98" y="735"/>
                </a:lnTo>
                <a:lnTo>
                  <a:pt x="100" y="735"/>
                </a:lnTo>
                <a:lnTo>
                  <a:pt x="98" y="735"/>
                </a:lnTo>
                <a:lnTo>
                  <a:pt x="98" y="733"/>
                </a:lnTo>
                <a:lnTo>
                  <a:pt x="96" y="733"/>
                </a:lnTo>
                <a:lnTo>
                  <a:pt x="98" y="733"/>
                </a:lnTo>
                <a:lnTo>
                  <a:pt x="98" y="731"/>
                </a:lnTo>
                <a:lnTo>
                  <a:pt x="100" y="731"/>
                </a:lnTo>
                <a:lnTo>
                  <a:pt x="102" y="730"/>
                </a:lnTo>
                <a:lnTo>
                  <a:pt x="104" y="730"/>
                </a:lnTo>
                <a:lnTo>
                  <a:pt x="106" y="730"/>
                </a:lnTo>
                <a:lnTo>
                  <a:pt x="106" y="731"/>
                </a:lnTo>
                <a:lnTo>
                  <a:pt x="108" y="731"/>
                </a:lnTo>
                <a:lnTo>
                  <a:pt x="108" y="733"/>
                </a:lnTo>
                <a:lnTo>
                  <a:pt x="108" y="731"/>
                </a:lnTo>
                <a:lnTo>
                  <a:pt x="110" y="731"/>
                </a:lnTo>
                <a:lnTo>
                  <a:pt x="108" y="731"/>
                </a:lnTo>
                <a:lnTo>
                  <a:pt x="106" y="731"/>
                </a:lnTo>
                <a:lnTo>
                  <a:pt x="104" y="730"/>
                </a:lnTo>
                <a:lnTo>
                  <a:pt x="104" y="728"/>
                </a:lnTo>
                <a:lnTo>
                  <a:pt x="102" y="730"/>
                </a:lnTo>
                <a:lnTo>
                  <a:pt x="100" y="730"/>
                </a:lnTo>
                <a:lnTo>
                  <a:pt x="100" y="728"/>
                </a:lnTo>
                <a:lnTo>
                  <a:pt x="102" y="728"/>
                </a:lnTo>
                <a:lnTo>
                  <a:pt x="102" y="726"/>
                </a:lnTo>
                <a:lnTo>
                  <a:pt x="104" y="726"/>
                </a:lnTo>
                <a:lnTo>
                  <a:pt x="104" y="724"/>
                </a:lnTo>
                <a:lnTo>
                  <a:pt x="104" y="722"/>
                </a:lnTo>
                <a:lnTo>
                  <a:pt x="106" y="722"/>
                </a:lnTo>
                <a:lnTo>
                  <a:pt x="108" y="722"/>
                </a:lnTo>
                <a:lnTo>
                  <a:pt x="110" y="722"/>
                </a:lnTo>
                <a:lnTo>
                  <a:pt x="110" y="724"/>
                </a:lnTo>
                <a:lnTo>
                  <a:pt x="110" y="726"/>
                </a:lnTo>
                <a:lnTo>
                  <a:pt x="112" y="726"/>
                </a:lnTo>
                <a:lnTo>
                  <a:pt x="113" y="726"/>
                </a:lnTo>
                <a:lnTo>
                  <a:pt x="115" y="724"/>
                </a:lnTo>
                <a:lnTo>
                  <a:pt x="115" y="722"/>
                </a:lnTo>
                <a:lnTo>
                  <a:pt x="117" y="722"/>
                </a:lnTo>
                <a:lnTo>
                  <a:pt x="117" y="720"/>
                </a:lnTo>
                <a:lnTo>
                  <a:pt x="119" y="720"/>
                </a:lnTo>
                <a:lnTo>
                  <a:pt x="117" y="720"/>
                </a:lnTo>
                <a:lnTo>
                  <a:pt x="117" y="722"/>
                </a:lnTo>
                <a:lnTo>
                  <a:pt x="115" y="722"/>
                </a:lnTo>
                <a:lnTo>
                  <a:pt x="115" y="724"/>
                </a:lnTo>
                <a:lnTo>
                  <a:pt x="113" y="724"/>
                </a:lnTo>
                <a:lnTo>
                  <a:pt x="113" y="726"/>
                </a:lnTo>
                <a:lnTo>
                  <a:pt x="112" y="726"/>
                </a:lnTo>
                <a:lnTo>
                  <a:pt x="112" y="724"/>
                </a:lnTo>
                <a:lnTo>
                  <a:pt x="110" y="724"/>
                </a:lnTo>
                <a:lnTo>
                  <a:pt x="110" y="722"/>
                </a:lnTo>
                <a:lnTo>
                  <a:pt x="110" y="720"/>
                </a:lnTo>
                <a:lnTo>
                  <a:pt x="112" y="720"/>
                </a:lnTo>
                <a:lnTo>
                  <a:pt x="113" y="720"/>
                </a:lnTo>
                <a:lnTo>
                  <a:pt x="115" y="718"/>
                </a:lnTo>
                <a:lnTo>
                  <a:pt x="117" y="718"/>
                </a:lnTo>
                <a:lnTo>
                  <a:pt x="117" y="716"/>
                </a:lnTo>
                <a:lnTo>
                  <a:pt x="119" y="714"/>
                </a:lnTo>
                <a:lnTo>
                  <a:pt x="121" y="714"/>
                </a:lnTo>
                <a:lnTo>
                  <a:pt x="121" y="712"/>
                </a:lnTo>
                <a:lnTo>
                  <a:pt x="119" y="712"/>
                </a:lnTo>
                <a:lnTo>
                  <a:pt x="119" y="714"/>
                </a:lnTo>
                <a:lnTo>
                  <a:pt x="117" y="714"/>
                </a:lnTo>
                <a:lnTo>
                  <a:pt x="117" y="716"/>
                </a:lnTo>
                <a:lnTo>
                  <a:pt x="115" y="718"/>
                </a:lnTo>
                <a:lnTo>
                  <a:pt x="113" y="718"/>
                </a:lnTo>
                <a:lnTo>
                  <a:pt x="113" y="716"/>
                </a:lnTo>
                <a:lnTo>
                  <a:pt x="113" y="714"/>
                </a:lnTo>
                <a:lnTo>
                  <a:pt x="112" y="714"/>
                </a:lnTo>
                <a:lnTo>
                  <a:pt x="112" y="712"/>
                </a:lnTo>
                <a:lnTo>
                  <a:pt x="110" y="712"/>
                </a:lnTo>
                <a:lnTo>
                  <a:pt x="108" y="712"/>
                </a:lnTo>
                <a:lnTo>
                  <a:pt x="106" y="712"/>
                </a:lnTo>
                <a:lnTo>
                  <a:pt x="104" y="714"/>
                </a:lnTo>
                <a:lnTo>
                  <a:pt x="102" y="714"/>
                </a:lnTo>
                <a:lnTo>
                  <a:pt x="102" y="716"/>
                </a:lnTo>
                <a:lnTo>
                  <a:pt x="100" y="716"/>
                </a:lnTo>
                <a:lnTo>
                  <a:pt x="98" y="716"/>
                </a:lnTo>
                <a:lnTo>
                  <a:pt x="96" y="716"/>
                </a:lnTo>
                <a:lnTo>
                  <a:pt x="96" y="714"/>
                </a:lnTo>
                <a:lnTo>
                  <a:pt x="96" y="712"/>
                </a:lnTo>
                <a:lnTo>
                  <a:pt x="98" y="712"/>
                </a:lnTo>
                <a:lnTo>
                  <a:pt x="100" y="712"/>
                </a:lnTo>
                <a:lnTo>
                  <a:pt x="102" y="710"/>
                </a:lnTo>
                <a:lnTo>
                  <a:pt x="104" y="710"/>
                </a:lnTo>
                <a:lnTo>
                  <a:pt x="104" y="708"/>
                </a:lnTo>
                <a:lnTo>
                  <a:pt x="106" y="708"/>
                </a:lnTo>
                <a:lnTo>
                  <a:pt x="108" y="708"/>
                </a:lnTo>
                <a:lnTo>
                  <a:pt x="108" y="710"/>
                </a:lnTo>
                <a:lnTo>
                  <a:pt x="110" y="710"/>
                </a:lnTo>
                <a:lnTo>
                  <a:pt x="112" y="710"/>
                </a:lnTo>
                <a:lnTo>
                  <a:pt x="110" y="708"/>
                </a:lnTo>
                <a:lnTo>
                  <a:pt x="108" y="708"/>
                </a:lnTo>
                <a:lnTo>
                  <a:pt x="106" y="706"/>
                </a:lnTo>
                <a:lnTo>
                  <a:pt x="106" y="705"/>
                </a:lnTo>
                <a:lnTo>
                  <a:pt x="104" y="708"/>
                </a:lnTo>
                <a:lnTo>
                  <a:pt x="102" y="708"/>
                </a:lnTo>
                <a:lnTo>
                  <a:pt x="102" y="710"/>
                </a:lnTo>
                <a:lnTo>
                  <a:pt x="100" y="710"/>
                </a:lnTo>
                <a:lnTo>
                  <a:pt x="98" y="710"/>
                </a:lnTo>
                <a:lnTo>
                  <a:pt x="96" y="710"/>
                </a:lnTo>
                <a:lnTo>
                  <a:pt x="98" y="710"/>
                </a:lnTo>
                <a:lnTo>
                  <a:pt x="96" y="708"/>
                </a:lnTo>
                <a:lnTo>
                  <a:pt x="94" y="708"/>
                </a:lnTo>
                <a:lnTo>
                  <a:pt x="92" y="708"/>
                </a:lnTo>
                <a:lnTo>
                  <a:pt x="92" y="710"/>
                </a:lnTo>
                <a:lnTo>
                  <a:pt x="90" y="710"/>
                </a:lnTo>
                <a:lnTo>
                  <a:pt x="90" y="712"/>
                </a:lnTo>
                <a:lnTo>
                  <a:pt x="89" y="712"/>
                </a:lnTo>
                <a:lnTo>
                  <a:pt x="89" y="710"/>
                </a:lnTo>
                <a:lnTo>
                  <a:pt x="87" y="710"/>
                </a:lnTo>
                <a:lnTo>
                  <a:pt x="87" y="708"/>
                </a:lnTo>
                <a:lnTo>
                  <a:pt x="89" y="708"/>
                </a:lnTo>
                <a:lnTo>
                  <a:pt x="89" y="706"/>
                </a:lnTo>
                <a:lnTo>
                  <a:pt x="87" y="706"/>
                </a:lnTo>
                <a:lnTo>
                  <a:pt x="87" y="708"/>
                </a:lnTo>
                <a:lnTo>
                  <a:pt x="85" y="708"/>
                </a:lnTo>
                <a:lnTo>
                  <a:pt x="85" y="706"/>
                </a:lnTo>
                <a:lnTo>
                  <a:pt x="83" y="708"/>
                </a:lnTo>
                <a:lnTo>
                  <a:pt x="81" y="708"/>
                </a:lnTo>
                <a:lnTo>
                  <a:pt x="83" y="708"/>
                </a:lnTo>
                <a:lnTo>
                  <a:pt x="81" y="706"/>
                </a:lnTo>
                <a:lnTo>
                  <a:pt x="81" y="705"/>
                </a:lnTo>
                <a:lnTo>
                  <a:pt x="81" y="706"/>
                </a:lnTo>
                <a:lnTo>
                  <a:pt x="81" y="708"/>
                </a:lnTo>
                <a:lnTo>
                  <a:pt x="83" y="708"/>
                </a:lnTo>
                <a:lnTo>
                  <a:pt x="83" y="710"/>
                </a:lnTo>
                <a:lnTo>
                  <a:pt x="81" y="710"/>
                </a:lnTo>
                <a:lnTo>
                  <a:pt x="83" y="710"/>
                </a:lnTo>
                <a:lnTo>
                  <a:pt x="81" y="710"/>
                </a:lnTo>
                <a:lnTo>
                  <a:pt x="81" y="712"/>
                </a:lnTo>
                <a:lnTo>
                  <a:pt x="83" y="712"/>
                </a:lnTo>
                <a:lnTo>
                  <a:pt x="83" y="714"/>
                </a:lnTo>
                <a:lnTo>
                  <a:pt x="85" y="714"/>
                </a:lnTo>
                <a:lnTo>
                  <a:pt x="83" y="714"/>
                </a:lnTo>
                <a:lnTo>
                  <a:pt x="81" y="714"/>
                </a:lnTo>
                <a:lnTo>
                  <a:pt x="79" y="714"/>
                </a:lnTo>
                <a:lnTo>
                  <a:pt x="79" y="712"/>
                </a:lnTo>
                <a:lnTo>
                  <a:pt x="77" y="712"/>
                </a:lnTo>
                <a:lnTo>
                  <a:pt x="75" y="710"/>
                </a:lnTo>
                <a:lnTo>
                  <a:pt x="77" y="710"/>
                </a:lnTo>
                <a:lnTo>
                  <a:pt x="75" y="710"/>
                </a:lnTo>
                <a:lnTo>
                  <a:pt x="73" y="706"/>
                </a:lnTo>
                <a:lnTo>
                  <a:pt x="71" y="706"/>
                </a:lnTo>
                <a:lnTo>
                  <a:pt x="71" y="705"/>
                </a:lnTo>
                <a:lnTo>
                  <a:pt x="69" y="705"/>
                </a:lnTo>
                <a:lnTo>
                  <a:pt x="67" y="705"/>
                </a:lnTo>
                <a:lnTo>
                  <a:pt x="65" y="705"/>
                </a:lnTo>
                <a:lnTo>
                  <a:pt x="64" y="705"/>
                </a:lnTo>
                <a:lnTo>
                  <a:pt x="64" y="706"/>
                </a:lnTo>
                <a:lnTo>
                  <a:pt x="64" y="708"/>
                </a:lnTo>
                <a:lnTo>
                  <a:pt x="62" y="706"/>
                </a:lnTo>
                <a:lnTo>
                  <a:pt x="62" y="705"/>
                </a:lnTo>
                <a:lnTo>
                  <a:pt x="62" y="703"/>
                </a:lnTo>
                <a:lnTo>
                  <a:pt x="62" y="701"/>
                </a:lnTo>
                <a:lnTo>
                  <a:pt x="64" y="699"/>
                </a:lnTo>
                <a:lnTo>
                  <a:pt x="62" y="699"/>
                </a:lnTo>
                <a:lnTo>
                  <a:pt x="62" y="701"/>
                </a:lnTo>
                <a:lnTo>
                  <a:pt x="62" y="703"/>
                </a:lnTo>
                <a:lnTo>
                  <a:pt x="60" y="703"/>
                </a:lnTo>
                <a:lnTo>
                  <a:pt x="60" y="701"/>
                </a:lnTo>
                <a:lnTo>
                  <a:pt x="58" y="701"/>
                </a:lnTo>
                <a:lnTo>
                  <a:pt x="56" y="701"/>
                </a:lnTo>
                <a:lnTo>
                  <a:pt x="58" y="701"/>
                </a:lnTo>
                <a:lnTo>
                  <a:pt x="60" y="703"/>
                </a:lnTo>
                <a:lnTo>
                  <a:pt x="60" y="705"/>
                </a:lnTo>
                <a:lnTo>
                  <a:pt x="60" y="706"/>
                </a:lnTo>
                <a:lnTo>
                  <a:pt x="62" y="706"/>
                </a:lnTo>
                <a:lnTo>
                  <a:pt x="62" y="708"/>
                </a:lnTo>
                <a:lnTo>
                  <a:pt x="64" y="708"/>
                </a:lnTo>
                <a:lnTo>
                  <a:pt x="62" y="708"/>
                </a:lnTo>
                <a:lnTo>
                  <a:pt x="60" y="708"/>
                </a:lnTo>
                <a:lnTo>
                  <a:pt x="58" y="706"/>
                </a:lnTo>
                <a:lnTo>
                  <a:pt x="58" y="705"/>
                </a:lnTo>
                <a:lnTo>
                  <a:pt x="56" y="705"/>
                </a:lnTo>
                <a:lnTo>
                  <a:pt x="54" y="703"/>
                </a:lnTo>
                <a:lnTo>
                  <a:pt x="50" y="701"/>
                </a:lnTo>
                <a:lnTo>
                  <a:pt x="48" y="699"/>
                </a:lnTo>
                <a:lnTo>
                  <a:pt x="48" y="697"/>
                </a:lnTo>
                <a:lnTo>
                  <a:pt x="50" y="697"/>
                </a:lnTo>
                <a:lnTo>
                  <a:pt x="48" y="697"/>
                </a:lnTo>
                <a:lnTo>
                  <a:pt x="48" y="699"/>
                </a:lnTo>
                <a:lnTo>
                  <a:pt x="46" y="699"/>
                </a:lnTo>
                <a:lnTo>
                  <a:pt x="44" y="699"/>
                </a:lnTo>
                <a:lnTo>
                  <a:pt x="44" y="697"/>
                </a:lnTo>
                <a:lnTo>
                  <a:pt x="42" y="697"/>
                </a:lnTo>
                <a:lnTo>
                  <a:pt x="40" y="697"/>
                </a:lnTo>
                <a:lnTo>
                  <a:pt x="40" y="695"/>
                </a:lnTo>
                <a:lnTo>
                  <a:pt x="39" y="695"/>
                </a:lnTo>
                <a:lnTo>
                  <a:pt x="37" y="695"/>
                </a:lnTo>
                <a:lnTo>
                  <a:pt x="35" y="697"/>
                </a:lnTo>
                <a:lnTo>
                  <a:pt x="33" y="697"/>
                </a:lnTo>
                <a:lnTo>
                  <a:pt x="33" y="699"/>
                </a:lnTo>
                <a:lnTo>
                  <a:pt x="33" y="701"/>
                </a:lnTo>
                <a:lnTo>
                  <a:pt x="31" y="701"/>
                </a:lnTo>
                <a:lnTo>
                  <a:pt x="29" y="699"/>
                </a:lnTo>
                <a:lnTo>
                  <a:pt x="27" y="699"/>
                </a:lnTo>
                <a:lnTo>
                  <a:pt x="25" y="699"/>
                </a:lnTo>
                <a:lnTo>
                  <a:pt x="23" y="699"/>
                </a:lnTo>
                <a:lnTo>
                  <a:pt x="21" y="699"/>
                </a:lnTo>
                <a:lnTo>
                  <a:pt x="21" y="697"/>
                </a:lnTo>
                <a:lnTo>
                  <a:pt x="19" y="697"/>
                </a:lnTo>
                <a:lnTo>
                  <a:pt x="16" y="699"/>
                </a:lnTo>
                <a:lnTo>
                  <a:pt x="16" y="701"/>
                </a:lnTo>
                <a:lnTo>
                  <a:pt x="14" y="701"/>
                </a:lnTo>
                <a:lnTo>
                  <a:pt x="12" y="701"/>
                </a:lnTo>
                <a:lnTo>
                  <a:pt x="10" y="701"/>
                </a:lnTo>
                <a:lnTo>
                  <a:pt x="8" y="701"/>
                </a:lnTo>
                <a:lnTo>
                  <a:pt x="6" y="701"/>
                </a:lnTo>
                <a:lnTo>
                  <a:pt x="6" y="703"/>
                </a:lnTo>
                <a:lnTo>
                  <a:pt x="4" y="703"/>
                </a:lnTo>
                <a:lnTo>
                  <a:pt x="2" y="703"/>
                </a:lnTo>
                <a:lnTo>
                  <a:pt x="2" y="701"/>
                </a:lnTo>
                <a:lnTo>
                  <a:pt x="0" y="701"/>
                </a:lnTo>
                <a:lnTo>
                  <a:pt x="0" y="699"/>
                </a:lnTo>
                <a:lnTo>
                  <a:pt x="2" y="699"/>
                </a:lnTo>
                <a:lnTo>
                  <a:pt x="2" y="697"/>
                </a:lnTo>
                <a:lnTo>
                  <a:pt x="2" y="695"/>
                </a:lnTo>
                <a:lnTo>
                  <a:pt x="4" y="695"/>
                </a:lnTo>
                <a:lnTo>
                  <a:pt x="4" y="693"/>
                </a:lnTo>
                <a:lnTo>
                  <a:pt x="6" y="691"/>
                </a:lnTo>
                <a:lnTo>
                  <a:pt x="8" y="691"/>
                </a:lnTo>
                <a:lnTo>
                  <a:pt x="10" y="691"/>
                </a:lnTo>
                <a:lnTo>
                  <a:pt x="10" y="689"/>
                </a:lnTo>
                <a:lnTo>
                  <a:pt x="12" y="689"/>
                </a:lnTo>
                <a:lnTo>
                  <a:pt x="14" y="689"/>
                </a:lnTo>
                <a:lnTo>
                  <a:pt x="16" y="687"/>
                </a:lnTo>
                <a:lnTo>
                  <a:pt x="16" y="685"/>
                </a:lnTo>
                <a:lnTo>
                  <a:pt x="17" y="683"/>
                </a:lnTo>
                <a:lnTo>
                  <a:pt x="17" y="681"/>
                </a:lnTo>
                <a:lnTo>
                  <a:pt x="19" y="681"/>
                </a:lnTo>
                <a:lnTo>
                  <a:pt x="19" y="680"/>
                </a:lnTo>
                <a:lnTo>
                  <a:pt x="21" y="680"/>
                </a:lnTo>
                <a:lnTo>
                  <a:pt x="21" y="678"/>
                </a:lnTo>
                <a:lnTo>
                  <a:pt x="23" y="678"/>
                </a:lnTo>
                <a:lnTo>
                  <a:pt x="23" y="676"/>
                </a:lnTo>
                <a:lnTo>
                  <a:pt x="25" y="676"/>
                </a:lnTo>
                <a:lnTo>
                  <a:pt x="27" y="676"/>
                </a:lnTo>
                <a:lnTo>
                  <a:pt x="29" y="674"/>
                </a:lnTo>
                <a:lnTo>
                  <a:pt x="31" y="674"/>
                </a:lnTo>
                <a:lnTo>
                  <a:pt x="33" y="672"/>
                </a:lnTo>
                <a:lnTo>
                  <a:pt x="35" y="672"/>
                </a:lnTo>
                <a:lnTo>
                  <a:pt x="35" y="670"/>
                </a:lnTo>
                <a:lnTo>
                  <a:pt x="37" y="670"/>
                </a:lnTo>
                <a:lnTo>
                  <a:pt x="39" y="670"/>
                </a:lnTo>
                <a:lnTo>
                  <a:pt x="39" y="668"/>
                </a:lnTo>
                <a:lnTo>
                  <a:pt x="40" y="666"/>
                </a:lnTo>
                <a:lnTo>
                  <a:pt x="42" y="666"/>
                </a:lnTo>
                <a:lnTo>
                  <a:pt x="44" y="666"/>
                </a:lnTo>
                <a:lnTo>
                  <a:pt x="46" y="666"/>
                </a:lnTo>
                <a:lnTo>
                  <a:pt x="48" y="664"/>
                </a:lnTo>
                <a:lnTo>
                  <a:pt x="50" y="664"/>
                </a:lnTo>
                <a:lnTo>
                  <a:pt x="50" y="666"/>
                </a:lnTo>
                <a:lnTo>
                  <a:pt x="52" y="666"/>
                </a:lnTo>
                <a:lnTo>
                  <a:pt x="54" y="666"/>
                </a:lnTo>
                <a:lnTo>
                  <a:pt x="54" y="664"/>
                </a:lnTo>
                <a:lnTo>
                  <a:pt x="56" y="664"/>
                </a:lnTo>
                <a:lnTo>
                  <a:pt x="56" y="662"/>
                </a:lnTo>
                <a:lnTo>
                  <a:pt x="58" y="662"/>
                </a:lnTo>
                <a:lnTo>
                  <a:pt x="58" y="660"/>
                </a:lnTo>
                <a:lnTo>
                  <a:pt x="60" y="660"/>
                </a:lnTo>
                <a:lnTo>
                  <a:pt x="62" y="660"/>
                </a:lnTo>
                <a:lnTo>
                  <a:pt x="62" y="658"/>
                </a:lnTo>
                <a:lnTo>
                  <a:pt x="64" y="658"/>
                </a:lnTo>
                <a:lnTo>
                  <a:pt x="67" y="653"/>
                </a:lnTo>
                <a:lnTo>
                  <a:pt x="67" y="651"/>
                </a:lnTo>
                <a:lnTo>
                  <a:pt x="69" y="651"/>
                </a:lnTo>
                <a:lnTo>
                  <a:pt x="69" y="649"/>
                </a:lnTo>
                <a:lnTo>
                  <a:pt x="71" y="649"/>
                </a:lnTo>
                <a:lnTo>
                  <a:pt x="71" y="647"/>
                </a:lnTo>
                <a:lnTo>
                  <a:pt x="71" y="645"/>
                </a:lnTo>
                <a:lnTo>
                  <a:pt x="71" y="643"/>
                </a:lnTo>
                <a:lnTo>
                  <a:pt x="71" y="641"/>
                </a:lnTo>
                <a:lnTo>
                  <a:pt x="71" y="639"/>
                </a:lnTo>
                <a:lnTo>
                  <a:pt x="71" y="637"/>
                </a:lnTo>
                <a:lnTo>
                  <a:pt x="73" y="635"/>
                </a:lnTo>
                <a:lnTo>
                  <a:pt x="73" y="633"/>
                </a:lnTo>
                <a:lnTo>
                  <a:pt x="75" y="633"/>
                </a:lnTo>
                <a:lnTo>
                  <a:pt x="75" y="632"/>
                </a:lnTo>
                <a:lnTo>
                  <a:pt x="77" y="632"/>
                </a:lnTo>
                <a:lnTo>
                  <a:pt x="77" y="630"/>
                </a:lnTo>
                <a:lnTo>
                  <a:pt x="79" y="628"/>
                </a:lnTo>
                <a:lnTo>
                  <a:pt x="81" y="626"/>
                </a:lnTo>
                <a:lnTo>
                  <a:pt x="83" y="626"/>
                </a:lnTo>
                <a:lnTo>
                  <a:pt x="83" y="624"/>
                </a:lnTo>
                <a:lnTo>
                  <a:pt x="85" y="624"/>
                </a:lnTo>
                <a:lnTo>
                  <a:pt x="87" y="624"/>
                </a:lnTo>
                <a:lnTo>
                  <a:pt x="89" y="622"/>
                </a:lnTo>
                <a:lnTo>
                  <a:pt x="90" y="620"/>
                </a:lnTo>
                <a:lnTo>
                  <a:pt x="92" y="620"/>
                </a:lnTo>
                <a:lnTo>
                  <a:pt x="92" y="618"/>
                </a:lnTo>
                <a:lnTo>
                  <a:pt x="92" y="616"/>
                </a:lnTo>
                <a:lnTo>
                  <a:pt x="92" y="614"/>
                </a:lnTo>
                <a:lnTo>
                  <a:pt x="92" y="612"/>
                </a:lnTo>
                <a:lnTo>
                  <a:pt x="94" y="612"/>
                </a:lnTo>
                <a:lnTo>
                  <a:pt x="96" y="609"/>
                </a:lnTo>
                <a:lnTo>
                  <a:pt x="98" y="607"/>
                </a:lnTo>
                <a:lnTo>
                  <a:pt x="98" y="603"/>
                </a:lnTo>
                <a:lnTo>
                  <a:pt x="98" y="601"/>
                </a:lnTo>
                <a:lnTo>
                  <a:pt x="98" y="599"/>
                </a:lnTo>
                <a:lnTo>
                  <a:pt x="98" y="597"/>
                </a:lnTo>
                <a:lnTo>
                  <a:pt x="96" y="597"/>
                </a:lnTo>
                <a:lnTo>
                  <a:pt x="96" y="595"/>
                </a:lnTo>
                <a:lnTo>
                  <a:pt x="96" y="593"/>
                </a:lnTo>
                <a:lnTo>
                  <a:pt x="96" y="591"/>
                </a:lnTo>
                <a:lnTo>
                  <a:pt x="98" y="589"/>
                </a:lnTo>
                <a:lnTo>
                  <a:pt x="100" y="589"/>
                </a:lnTo>
                <a:lnTo>
                  <a:pt x="100" y="587"/>
                </a:lnTo>
                <a:lnTo>
                  <a:pt x="100" y="585"/>
                </a:lnTo>
                <a:lnTo>
                  <a:pt x="100" y="584"/>
                </a:lnTo>
                <a:lnTo>
                  <a:pt x="102" y="584"/>
                </a:lnTo>
                <a:lnTo>
                  <a:pt x="102" y="582"/>
                </a:lnTo>
                <a:lnTo>
                  <a:pt x="104" y="580"/>
                </a:lnTo>
                <a:lnTo>
                  <a:pt x="106" y="578"/>
                </a:lnTo>
                <a:lnTo>
                  <a:pt x="108" y="576"/>
                </a:lnTo>
                <a:lnTo>
                  <a:pt x="108" y="574"/>
                </a:lnTo>
                <a:lnTo>
                  <a:pt x="108" y="572"/>
                </a:lnTo>
                <a:lnTo>
                  <a:pt x="110" y="572"/>
                </a:lnTo>
                <a:lnTo>
                  <a:pt x="112" y="572"/>
                </a:lnTo>
                <a:lnTo>
                  <a:pt x="113" y="570"/>
                </a:lnTo>
                <a:lnTo>
                  <a:pt x="115" y="570"/>
                </a:lnTo>
                <a:lnTo>
                  <a:pt x="117" y="570"/>
                </a:lnTo>
                <a:lnTo>
                  <a:pt x="117" y="568"/>
                </a:lnTo>
                <a:lnTo>
                  <a:pt x="117" y="566"/>
                </a:lnTo>
                <a:lnTo>
                  <a:pt x="119" y="566"/>
                </a:lnTo>
                <a:lnTo>
                  <a:pt x="119" y="562"/>
                </a:lnTo>
                <a:lnTo>
                  <a:pt x="119" y="560"/>
                </a:lnTo>
                <a:lnTo>
                  <a:pt x="119" y="559"/>
                </a:lnTo>
                <a:lnTo>
                  <a:pt x="121" y="557"/>
                </a:lnTo>
                <a:lnTo>
                  <a:pt x="131" y="549"/>
                </a:lnTo>
                <a:lnTo>
                  <a:pt x="137" y="545"/>
                </a:lnTo>
                <a:lnTo>
                  <a:pt x="138" y="543"/>
                </a:lnTo>
                <a:lnTo>
                  <a:pt x="138" y="539"/>
                </a:lnTo>
                <a:lnTo>
                  <a:pt x="140" y="534"/>
                </a:lnTo>
                <a:lnTo>
                  <a:pt x="142" y="528"/>
                </a:lnTo>
                <a:lnTo>
                  <a:pt x="146" y="522"/>
                </a:lnTo>
                <a:lnTo>
                  <a:pt x="146" y="520"/>
                </a:lnTo>
                <a:lnTo>
                  <a:pt x="148" y="518"/>
                </a:lnTo>
                <a:lnTo>
                  <a:pt x="150" y="509"/>
                </a:lnTo>
                <a:lnTo>
                  <a:pt x="150" y="505"/>
                </a:lnTo>
                <a:lnTo>
                  <a:pt x="150" y="501"/>
                </a:lnTo>
                <a:lnTo>
                  <a:pt x="150" y="499"/>
                </a:lnTo>
                <a:lnTo>
                  <a:pt x="148" y="497"/>
                </a:lnTo>
                <a:lnTo>
                  <a:pt x="148" y="493"/>
                </a:lnTo>
                <a:lnTo>
                  <a:pt x="148" y="491"/>
                </a:lnTo>
                <a:lnTo>
                  <a:pt x="148" y="487"/>
                </a:lnTo>
                <a:lnTo>
                  <a:pt x="148" y="484"/>
                </a:lnTo>
                <a:lnTo>
                  <a:pt x="150" y="482"/>
                </a:lnTo>
                <a:lnTo>
                  <a:pt x="150" y="478"/>
                </a:lnTo>
                <a:lnTo>
                  <a:pt x="150" y="476"/>
                </a:lnTo>
                <a:lnTo>
                  <a:pt x="152" y="472"/>
                </a:lnTo>
                <a:lnTo>
                  <a:pt x="152" y="470"/>
                </a:lnTo>
                <a:lnTo>
                  <a:pt x="152" y="468"/>
                </a:lnTo>
                <a:lnTo>
                  <a:pt x="152" y="461"/>
                </a:lnTo>
                <a:lnTo>
                  <a:pt x="150" y="457"/>
                </a:lnTo>
                <a:lnTo>
                  <a:pt x="146" y="449"/>
                </a:lnTo>
                <a:lnTo>
                  <a:pt x="144" y="447"/>
                </a:lnTo>
                <a:lnTo>
                  <a:pt x="142" y="445"/>
                </a:lnTo>
                <a:lnTo>
                  <a:pt x="140" y="443"/>
                </a:lnTo>
                <a:lnTo>
                  <a:pt x="138" y="441"/>
                </a:lnTo>
                <a:lnTo>
                  <a:pt x="137" y="439"/>
                </a:lnTo>
                <a:lnTo>
                  <a:pt x="137" y="438"/>
                </a:lnTo>
                <a:lnTo>
                  <a:pt x="135" y="434"/>
                </a:lnTo>
                <a:lnTo>
                  <a:pt x="135" y="432"/>
                </a:lnTo>
                <a:lnTo>
                  <a:pt x="133" y="430"/>
                </a:lnTo>
                <a:lnTo>
                  <a:pt x="129" y="424"/>
                </a:lnTo>
                <a:lnTo>
                  <a:pt x="125" y="415"/>
                </a:lnTo>
                <a:lnTo>
                  <a:pt x="121" y="413"/>
                </a:lnTo>
                <a:lnTo>
                  <a:pt x="119" y="407"/>
                </a:lnTo>
                <a:lnTo>
                  <a:pt x="113" y="401"/>
                </a:lnTo>
                <a:lnTo>
                  <a:pt x="110" y="395"/>
                </a:lnTo>
                <a:lnTo>
                  <a:pt x="108" y="391"/>
                </a:lnTo>
                <a:lnTo>
                  <a:pt x="106" y="390"/>
                </a:lnTo>
                <a:lnTo>
                  <a:pt x="106" y="388"/>
                </a:lnTo>
                <a:lnTo>
                  <a:pt x="102" y="382"/>
                </a:lnTo>
                <a:lnTo>
                  <a:pt x="100" y="378"/>
                </a:lnTo>
                <a:lnTo>
                  <a:pt x="98" y="374"/>
                </a:lnTo>
                <a:lnTo>
                  <a:pt x="96" y="368"/>
                </a:lnTo>
                <a:lnTo>
                  <a:pt x="96" y="365"/>
                </a:lnTo>
                <a:lnTo>
                  <a:pt x="96" y="363"/>
                </a:lnTo>
                <a:lnTo>
                  <a:pt x="94" y="357"/>
                </a:lnTo>
                <a:lnTo>
                  <a:pt x="94" y="355"/>
                </a:lnTo>
                <a:lnTo>
                  <a:pt x="94" y="351"/>
                </a:lnTo>
                <a:lnTo>
                  <a:pt x="94" y="343"/>
                </a:lnTo>
                <a:lnTo>
                  <a:pt x="94" y="340"/>
                </a:lnTo>
                <a:lnTo>
                  <a:pt x="96" y="338"/>
                </a:lnTo>
                <a:lnTo>
                  <a:pt x="96" y="336"/>
                </a:lnTo>
                <a:lnTo>
                  <a:pt x="96" y="334"/>
                </a:lnTo>
                <a:lnTo>
                  <a:pt x="96" y="332"/>
                </a:lnTo>
                <a:lnTo>
                  <a:pt x="94" y="322"/>
                </a:lnTo>
                <a:lnTo>
                  <a:pt x="94" y="318"/>
                </a:lnTo>
                <a:lnTo>
                  <a:pt x="92" y="313"/>
                </a:lnTo>
                <a:lnTo>
                  <a:pt x="94" y="309"/>
                </a:lnTo>
                <a:lnTo>
                  <a:pt x="94" y="305"/>
                </a:lnTo>
                <a:lnTo>
                  <a:pt x="94" y="303"/>
                </a:lnTo>
                <a:lnTo>
                  <a:pt x="94" y="301"/>
                </a:lnTo>
                <a:lnTo>
                  <a:pt x="96" y="299"/>
                </a:lnTo>
                <a:lnTo>
                  <a:pt x="96" y="295"/>
                </a:lnTo>
                <a:lnTo>
                  <a:pt x="96" y="294"/>
                </a:lnTo>
                <a:lnTo>
                  <a:pt x="96" y="292"/>
                </a:lnTo>
                <a:lnTo>
                  <a:pt x="94" y="286"/>
                </a:lnTo>
                <a:lnTo>
                  <a:pt x="94" y="284"/>
                </a:lnTo>
                <a:lnTo>
                  <a:pt x="94" y="282"/>
                </a:lnTo>
                <a:lnTo>
                  <a:pt x="94" y="278"/>
                </a:lnTo>
                <a:lnTo>
                  <a:pt x="94" y="274"/>
                </a:lnTo>
                <a:lnTo>
                  <a:pt x="94" y="272"/>
                </a:lnTo>
                <a:lnTo>
                  <a:pt x="94" y="265"/>
                </a:lnTo>
                <a:lnTo>
                  <a:pt x="94" y="259"/>
                </a:lnTo>
                <a:lnTo>
                  <a:pt x="92" y="255"/>
                </a:lnTo>
                <a:lnTo>
                  <a:pt x="92" y="253"/>
                </a:lnTo>
                <a:lnTo>
                  <a:pt x="92" y="249"/>
                </a:lnTo>
                <a:lnTo>
                  <a:pt x="90" y="242"/>
                </a:lnTo>
                <a:lnTo>
                  <a:pt x="90" y="238"/>
                </a:lnTo>
                <a:lnTo>
                  <a:pt x="90" y="232"/>
                </a:lnTo>
                <a:lnTo>
                  <a:pt x="90" y="230"/>
                </a:lnTo>
                <a:lnTo>
                  <a:pt x="92" y="228"/>
                </a:lnTo>
                <a:lnTo>
                  <a:pt x="92" y="226"/>
                </a:lnTo>
                <a:lnTo>
                  <a:pt x="94" y="221"/>
                </a:lnTo>
                <a:lnTo>
                  <a:pt x="96" y="217"/>
                </a:lnTo>
                <a:lnTo>
                  <a:pt x="98" y="211"/>
                </a:lnTo>
                <a:lnTo>
                  <a:pt x="100" y="207"/>
                </a:lnTo>
                <a:lnTo>
                  <a:pt x="98" y="205"/>
                </a:lnTo>
                <a:lnTo>
                  <a:pt x="100" y="201"/>
                </a:lnTo>
                <a:lnTo>
                  <a:pt x="100" y="199"/>
                </a:lnTo>
                <a:lnTo>
                  <a:pt x="100" y="194"/>
                </a:lnTo>
                <a:lnTo>
                  <a:pt x="100" y="192"/>
                </a:lnTo>
                <a:lnTo>
                  <a:pt x="102" y="190"/>
                </a:lnTo>
                <a:lnTo>
                  <a:pt x="102" y="188"/>
                </a:lnTo>
                <a:lnTo>
                  <a:pt x="102" y="186"/>
                </a:lnTo>
                <a:lnTo>
                  <a:pt x="104" y="184"/>
                </a:lnTo>
                <a:lnTo>
                  <a:pt x="110" y="180"/>
                </a:lnTo>
                <a:lnTo>
                  <a:pt x="112" y="178"/>
                </a:lnTo>
                <a:lnTo>
                  <a:pt x="115" y="167"/>
                </a:lnTo>
                <a:lnTo>
                  <a:pt x="117" y="163"/>
                </a:lnTo>
                <a:lnTo>
                  <a:pt x="117" y="161"/>
                </a:lnTo>
                <a:lnTo>
                  <a:pt x="119" y="159"/>
                </a:lnTo>
                <a:lnTo>
                  <a:pt x="125" y="157"/>
                </a:lnTo>
                <a:lnTo>
                  <a:pt x="127" y="155"/>
                </a:lnTo>
                <a:lnTo>
                  <a:pt x="131" y="149"/>
                </a:lnTo>
                <a:lnTo>
                  <a:pt x="133" y="148"/>
                </a:lnTo>
                <a:lnTo>
                  <a:pt x="135" y="146"/>
                </a:lnTo>
                <a:lnTo>
                  <a:pt x="135" y="144"/>
                </a:lnTo>
                <a:lnTo>
                  <a:pt x="137" y="142"/>
                </a:lnTo>
                <a:lnTo>
                  <a:pt x="137" y="138"/>
                </a:lnTo>
                <a:lnTo>
                  <a:pt x="138" y="134"/>
                </a:lnTo>
                <a:lnTo>
                  <a:pt x="138" y="130"/>
                </a:lnTo>
                <a:lnTo>
                  <a:pt x="138" y="128"/>
                </a:lnTo>
                <a:lnTo>
                  <a:pt x="138" y="126"/>
                </a:lnTo>
                <a:lnTo>
                  <a:pt x="140" y="124"/>
                </a:lnTo>
                <a:lnTo>
                  <a:pt x="142" y="123"/>
                </a:lnTo>
                <a:lnTo>
                  <a:pt x="154" y="123"/>
                </a:lnTo>
                <a:lnTo>
                  <a:pt x="158" y="123"/>
                </a:lnTo>
                <a:lnTo>
                  <a:pt x="169" y="121"/>
                </a:lnTo>
                <a:lnTo>
                  <a:pt x="188" y="117"/>
                </a:lnTo>
                <a:lnTo>
                  <a:pt x="202" y="113"/>
                </a:lnTo>
                <a:lnTo>
                  <a:pt x="204" y="113"/>
                </a:lnTo>
                <a:lnTo>
                  <a:pt x="208" y="111"/>
                </a:lnTo>
                <a:lnTo>
                  <a:pt x="215" y="107"/>
                </a:lnTo>
                <a:lnTo>
                  <a:pt x="217" y="105"/>
                </a:lnTo>
                <a:lnTo>
                  <a:pt x="219" y="105"/>
                </a:lnTo>
                <a:lnTo>
                  <a:pt x="227" y="101"/>
                </a:lnTo>
                <a:lnTo>
                  <a:pt x="233" y="100"/>
                </a:lnTo>
                <a:lnTo>
                  <a:pt x="238" y="100"/>
                </a:lnTo>
                <a:lnTo>
                  <a:pt x="238" y="98"/>
                </a:lnTo>
                <a:lnTo>
                  <a:pt x="240" y="98"/>
                </a:lnTo>
                <a:lnTo>
                  <a:pt x="242" y="98"/>
                </a:lnTo>
                <a:lnTo>
                  <a:pt x="242" y="96"/>
                </a:lnTo>
                <a:lnTo>
                  <a:pt x="246" y="90"/>
                </a:lnTo>
                <a:lnTo>
                  <a:pt x="248" y="86"/>
                </a:lnTo>
                <a:lnTo>
                  <a:pt x="250" y="84"/>
                </a:lnTo>
                <a:lnTo>
                  <a:pt x="257" y="76"/>
                </a:lnTo>
                <a:lnTo>
                  <a:pt x="267" y="71"/>
                </a:lnTo>
                <a:lnTo>
                  <a:pt x="271" y="69"/>
                </a:lnTo>
                <a:lnTo>
                  <a:pt x="288" y="57"/>
                </a:lnTo>
                <a:lnTo>
                  <a:pt x="292" y="53"/>
                </a:lnTo>
                <a:lnTo>
                  <a:pt x="296" y="51"/>
                </a:lnTo>
                <a:lnTo>
                  <a:pt x="298" y="50"/>
                </a:lnTo>
                <a:lnTo>
                  <a:pt x="300" y="48"/>
                </a:lnTo>
                <a:lnTo>
                  <a:pt x="302" y="48"/>
                </a:lnTo>
                <a:lnTo>
                  <a:pt x="302" y="46"/>
                </a:lnTo>
                <a:lnTo>
                  <a:pt x="304" y="46"/>
                </a:lnTo>
                <a:lnTo>
                  <a:pt x="304" y="44"/>
                </a:lnTo>
                <a:lnTo>
                  <a:pt x="305" y="44"/>
                </a:lnTo>
                <a:lnTo>
                  <a:pt x="307" y="44"/>
                </a:lnTo>
                <a:lnTo>
                  <a:pt x="307" y="42"/>
                </a:lnTo>
                <a:lnTo>
                  <a:pt x="309" y="42"/>
                </a:lnTo>
                <a:lnTo>
                  <a:pt x="311" y="42"/>
                </a:lnTo>
                <a:lnTo>
                  <a:pt x="311" y="40"/>
                </a:lnTo>
                <a:lnTo>
                  <a:pt x="313" y="40"/>
                </a:lnTo>
                <a:lnTo>
                  <a:pt x="315" y="40"/>
                </a:lnTo>
                <a:lnTo>
                  <a:pt x="317" y="38"/>
                </a:lnTo>
                <a:lnTo>
                  <a:pt x="319" y="38"/>
                </a:lnTo>
                <a:lnTo>
                  <a:pt x="321" y="38"/>
                </a:lnTo>
                <a:lnTo>
                  <a:pt x="323" y="38"/>
                </a:lnTo>
                <a:lnTo>
                  <a:pt x="323" y="36"/>
                </a:lnTo>
                <a:lnTo>
                  <a:pt x="325" y="36"/>
                </a:lnTo>
                <a:lnTo>
                  <a:pt x="327" y="36"/>
                </a:lnTo>
                <a:lnTo>
                  <a:pt x="327" y="34"/>
                </a:lnTo>
                <a:lnTo>
                  <a:pt x="329" y="34"/>
                </a:lnTo>
                <a:lnTo>
                  <a:pt x="329" y="32"/>
                </a:lnTo>
                <a:lnTo>
                  <a:pt x="330" y="32"/>
                </a:lnTo>
                <a:lnTo>
                  <a:pt x="330" y="30"/>
                </a:lnTo>
                <a:lnTo>
                  <a:pt x="332" y="30"/>
                </a:lnTo>
                <a:lnTo>
                  <a:pt x="332" y="28"/>
                </a:lnTo>
                <a:lnTo>
                  <a:pt x="334" y="27"/>
                </a:lnTo>
                <a:lnTo>
                  <a:pt x="334" y="25"/>
                </a:lnTo>
                <a:lnTo>
                  <a:pt x="336" y="23"/>
                </a:lnTo>
                <a:lnTo>
                  <a:pt x="336" y="21"/>
                </a:lnTo>
                <a:lnTo>
                  <a:pt x="338" y="21"/>
                </a:lnTo>
                <a:lnTo>
                  <a:pt x="338" y="19"/>
                </a:lnTo>
                <a:lnTo>
                  <a:pt x="340" y="19"/>
                </a:lnTo>
                <a:lnTo>
                  <a:pt x="340" y="17"/>
                </a:lnTo>
                <a:lnTo>
                  <a:pt x="342" y="17"/>
                </a:lnTo>
                <a:lnTo>
                  <a:pt x="342" y="15"/>
                </a:lnTo>
                <a:lnTo>
                  <a:pt x="344" y="15"/>
                </a:lnTo>
                <a:lnTo>
                  <a:pt x="346" y="15"/>
                </a:lnTo>
                <a:lnTo>
                  <a:pt x="346" y="13"/>
                </a:lnTo>
                <a:lnTo>
                  <a:pt x="348" y="13"/>
                </a:lnTo>
                <a:lnTo>
                  <a:pt x="350" y="13"/>
                </a:lnTo>
                <a:lnTo>
                  <a:pt x="352" y="13"/>
                </a:lnTo>
                <a:lnTo>
                  <a:pt x="353" y="13"/>
                </a:lnTo>
                <a:lnTo>
                  <a:pt x="355" y="13"/>
                </a:lnTo>
                <a:lnTo>
                  <a:pt x="357" y="11"/>
                </a:lnTo>
                <a:lnTo>
                  <a:pt x="359" y="11"/>
                </a:lnTo>
                <a:lnTo>
                  <a:pt x="361" y="11"/>
                </a:lnTo>
                <a:lnTo>
                  <a:pt x="363" y="11"/>
                </a:lnTo>
                <a:lnTo>
                  <a:pt x="365" y="11"/>
                </a:lnTo>
                <a:lnTo>
                  <a:pt x="367" y="11"/>
                </a:lnTo>
                <a:lnTo>
                  <a:pt x="369" y="11"/>
                </a:lnTo>
                <a:lnTo>
                  <a:pt x="371" y="11"/>
                </a:lnTo>
                <a:lnTo>
                  <a:pt x="373" y="11"/>
                </a:lnTo>
                <a:lnTo>
                  <a:pt x="375" y="11"/>
                </a:lnTo>
                <a:lnTo>
                  <a:pt x="377" y="11"/>
                </a:lnTo>
                <a:lnTo>
                  <a:pt x="378" y="11"/>
                </a:lnTo>
                <a:lnTo>
                  <a:pt x="380" y="11"/>
                </a:lnTo>
                <a:lnTo>
                  <a:pt x="382" y="11"/>
                </a:lnTo>
                <a:lnTo>
                  <a:pt x="384" y="11"/>
                </a:lnTo>
                <a:lnTo>
                  <a:pt x="386" y="11"/>
                </a:lnTo>
                <a:lnTo>
                  <a:pt x="388" y="11"/>
                </a:lnTo>
                <a:lnTo>
                  <a:pt x="390" y="11"/>
                </a:lnTo>
                <a:lnTo>
                  <a:pt x="392" y="11"/>
                </a:lnTo>
                <a:lnTo>
                  <a:pt x="394" y="11"/>
                </a:lnTo>
                <a:lnTo>
                  <a:pt x="396" y="11"/>
                </a:lnTo>
                <a:lnTo>
                  <a:pt x="398" y="11"/>
                </a:lnTo>
                <a:lnTo>
                  <a:pt x="400" y="11"/>
                </a:lnTo>
                <a:lnTo>
                  <a:pt x="400" y="13"/>
                </a:lnTo>
                <a:lnTo>
                  <a:pt x="401" y="13"/>
                </a:lnTo>
                <a:lnTo>
                  <a:pt x="403" y="13"/>
                </a:lnTo>
                <a:lnTo>
                  <a:pt x="405" y="13"/>
                </a:lnTo>
                <a:lnTo>
                  <a:pt x="407" y="13"/>
                </a:lnTo>
                <a:lnTo>
                  <a:pt x="409" y="13"/>
                </a:lnTo>
                <a:lnTo>
                  <a:pt x="411" y="11"/>
                </a:lnTo>
                <a:lnTo>
                  <a:pt x="413" y="11"/>
                </a:lnTo>
                <a:lnTo>
                  <a:pt x="415" y="11"/>
                </a:lnTo>
                <a:lnTo>
                  <a:pt x="417" y="11"/>
                </a:lnTo>
                <a:lnTo>
                  <a:pt x="419" y="11"/>
                </a:lnTo>
                <a:lnTo>
                  <a:pt x="421" y="11"/>
                </a:lnTo>
                <a:lnTo>
                  <a:pt x="423" y="11"/>
                </a:lnTo>
                <a:lnTo>
                  <a:pt x="425" y="11"/>
                </a:lnTo>
                <a:lnTo>
                  <a:pt x="426" y="11"/>
                </a:lnTo>
                <a:lnTo>
                  <a:pt x="428" y="11"/>
                </a:lnTo>
                <a:lnTo>
                  <a:pt x="430" y="11"/>
                </a:lnTo>
                <a:lnTo>
                  <a:pt x="432" y="11"/>
                </a:lnTo>
                <a:lnTo>
                  <a:pt x="434" y="11"/>
                </a:lnTo>
                <a:lnTo>
                  <a:pt x="436" y="11"/>
                </a:lnTo>
                <a:lnTo>
                  <a:pt x="438" y="11"/>
                </a:lnTo>
                <a:lnTo>
                  <a:pt x="440" y="11"/>
                </a:lnTo>
                <a:lnTo>
                  <a:pt x="442" y="11"/>
                </a:lnTo>
                <a:lnTo>
                  <a:pt x="444" y="11"/>
                </a:lnTo>
                <a:lnTo>
                  <a:pt x="446" y="11"/>
                </a:lnTo>
                <a:lnTo>
                  <a:pt x="448" y="11"/>
                </a:lnTo>
                <a:lnTo>
                  <a:pt x="449" y="11"/>
                </a:lnTo>
                <a:lnTo>
                  <a:pt x="451" y="11"/>
                </a:lnTo>
                <a:lnTo>
                  <a:pt x="453" y="11"/>
                </a:lnTo>
                <a:lnTo>
                  <a:pt x="455" y="11"/>
                </a:lnTo>
                <a:lnTo>
                  <a:pt x="457" y="11"/>
                </a:lnTo>
                <a:lnTo>
                  <a:pt x="459" y="11"/>
                </a:lnTo>
                <a:lnTo>
                  <a:pt x="461" y="11"/>
                </a:lnTo>
                <a:lnTo>
                  <a:pt x="463" y="11"/>
                </a:lnTo>
                <a:lnTo>
                  <a:pt x="465" y="11"/>
                </a:lnTo>
                <a:lnTo>
                  <a:pt x="467" y="11"/>
                </a:lnTo>
                <a:lnTo>
                  <a:pt x="469" y="11"/>
                </a:lnTo>
                <a:lnTo>
                  <a:pt x="469" y="9"/>
                </a:lnTo>
                <a:lnTo>
                  <a:pt x="471" y="9"/>
                </a:lnTo>
                <a:lnTo>
                  <a:pt x="473" y="9"/>
                </a:lnTo>
                <a:lnTo>
                  <a:pt x="474" y="9"/>
                </a:lnTo>
                <a:lnTo>
                  <a:pt x="476" y="9"/>
                </a:lnTo>
                <a:lnTo>
                  <a:pt x="478" y="9"/>
                </a:lnTo>
                <a:lnTo>
                  <a:pt x="480" y="9"/>
                </a:lnTo>
                <a:lnTo>
                  <a:pt x="482" y="9"/>
                </a:lnTo>
                <a:lnTo>
                  <a:pt x="484" y="9"/>
                </a:lnTo>
                <a:lnTo>
                  <a:pt x="486" y="9"/>
                </a:lnTo>
                <a:lnTo>
                  <a:pt x="488" y="9"/>
                </a:lnTo>
                <a:lnTo>
                  <a:pt x="490" y="9"/>
                </a:lnTo>
                <a:lnTo>
                  <a:pt x="492" y="9"/>
                </a:lnTo>
                <a:lnTo>
                  <a:pt x="494" y="9"/>
                </a:lnTo>
                <a:lnTo>
                  <a:pt x="496" y="9"/>
                </a:lnTo>
                <a:lnTo>
                  <a:pt x="497" y="9"/>
                </a:lnTo>
                <a:lnTo>
                  <a:pt x="499" y="9"/>
                </a:lnTo>
                <a:lnTo>
                  <a:pt x="501" y="7"/>
                </a:lnTo>
                <a:lnTo>
                  <a:pt x="503" y="7"/>
                </a:lnTo>
                <a:lnTo>
                  <a:pt x="505" y="7"/>
                </a:lnTo>
                <a:lnTo>
                  <a:pt x="507" y="9"/>
                </a:lnTo>
                <a:lnTo>
                  <a:pt x="509" y="9"/>
                </a:lnTo>
                <a:lnTo>
                  <a:pt x="511" y="9"/>
                </a:lnTo>
                <a:lnTo>
                  <a:pt x="513" y="9"/>
                </a:lnTo>
                <a:lnTo>
                  <a:pt x="515" y="9"/>
                </a:lnTo>
                <a:lnTo>
                  <a:pt x="517" y="9"/>
                </a:lnTo>
                <a:lnTo>
                  <a:pt x="519" y="9"/>
                </a:lnTo>
                <a:lnTo>
                  <a:pt x="521" y="9"/>
                </a:lnTo>
                <a:lnTo>
                  <a:pt x="521" y="7"/>
                </a:lnTo>
                <a:lnTo>
                  <a:pt x="522" y="7"/>
                </a:lnTo>
                <a:lnTo>
                  <a:pt x="524" y="7"/>
                </a:lnTo>
                <a:lnTo>
                  <a:pt x="526" y="5"/>
                </a:lnTo>
                <a:lnTo>
                  <a:pt x="528" y="5"/>
                </a:lnTo>
                <a:lnTo>
                  <a:pt x="530" y="3"/>
                </a:lnTo>
                <a:lnTo>
                  <a:pt x="532" y="3"/>
                </a:lnTo>
                <a:lnTo>
                  <a:pt x="534" y="2"/>
                </a:lnTo>
                <a:lnTo>
                  <a:pt x="536" y="2"/>
                </a:lnTo>
                <a:lnTo>
                  <a:pt x="538" y="2"/>
                </a:lnTo>
                <a:lnTo>
                  <a:pt x="540" y="2"/>
                </a:lnTo>
                <a:lnTo>
                  <a:pt x="540" y="0"/>
                </a:lnTo>
                <a:lnTo>
                  <a:pt x="542" y="0"/>
                </a:lnTo>
                <a:lnTo>
                  <a:pt x="544"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87093" y="3529440"/>
            <a:ext cx="3591953" cy="2750595"/>
          </a:xfrm>
          <a:custGeom>
            <a:avLst/>
            <a:gdLst>
              <a:gd name="T0" fmla="*/ 606 w 1776"/>
              <a:gd name="T1" fmla="*/ 1266 h 1360"/>
              <a:gd name="T2" fmla="*/ 1065 w 1776"/>
              <a:gd name="T3" fmla="*/ 1255 h 1360"/>
              <a:gd name="T4" fmla="*/ 1691 w 1776"/>
              <a:gd name="T5" fmla="*/ 10 h 1360"/>
              <a:gd name="T6" fmla="*/ 1711 w 1776"/>
              <a:gd name="T7" fmla="*/ 56 h 1360"/>
              <a:gd name="T8" fmla="*/ 1732 w 1776"/>
              <a:gd name="T9" fmla="*/ 142 h 1360"/>
              <a:gd name="T10" fmla="*/ 1772 w 1776"/>
              <a:gd name="T11" fmla="*/ 158 h 1360"/>
              <a:gd name="T12" fmla="*/ 1762 w 1776"/>
              <a:gd name="T13" fmla="*/ 238 h 1360"/>
              <a:gd name="T14" fmla="*/ 1726 w 1776"/>
              <a:gd name="T15" fmla="*/ 304 h 1360"/>
              <a:gd name="T16" fmla="*/ 1734 w 1776"/>
              <a:gd name="T17" fmla="*/ 359 h 1360"/>
              <a:gd name="T18" fmla="*/ 1697 w 1776"/>
              <a:gd name="T19" fmla="*/ 431 h 1360"/>
              <a:gd name="T20" fmla="*/ 1647 w 1776"/>
              <a:gd name="T21" fmla="*/ 492 h 1360"/>
              <a:gd name="T22" fmla="*/ 1676 w 1776"/>
              <a:gd name="T23" fmla="*/ 548 h 1360"/>
              <a:gd name="T24" fmla="*/ 1639 w 1776"/>
              <a:gd name="T25" fmla="*/ 617 h 1360"/>
              <a:gd name="T26" fmla="*/ 1611 w 1776"/>
              <a:gd name="T27" fmla="*/ 678 h 1360"/>
              <a:gd name="T28" fmla="*/ 1515 w 1776"/>
              <a:gd name="T29" fmla="*/ 682 h 1360"/>
              <a:gd name="T30" fmla="*/ 1428 w 1776"/>
              <a:gd name="T31" fmla="*/ 698 h 1360"/>
              <a:gd name="T32" fmla="*/ 1263 w 1776"/>
              <a:gd name="T33" fmla="*/ 792 h 1360"/>
              <a:gd name="T34" fmla="*/ 1188 w 1776"/>
              <a:gd name="T35" fmla="*/ 957 h 1360"/>
              <a:gd name="T36" fmla="*/ 1244 w 1776"/>
              <a:gd name="T37" fmla="*/ 1149 h 1360"/>
              <a:gd name="T38" fmla="*/ 1192 w 1776"/>
              <a:gd name="T39" fmla="*/ 1278 h 1360"/>
              <a:gd name="T40" fmla="*/ 1133 w 1776"/>
              <a:gd name="T41" fmla="*/ 1341 h 1360"/>
              <a:gd name="T42" fmla="*/ 1113 w 1776"/>
              <a:gd name="T43" fmla="*/ 1308 h 1360"/>
              <a:gd name="T44" fmla="*/ 1083 w 1776"/>
              <a:gd name="T45" fmla="*/ 1260 h 1360"/>
              <a:gd name="T46" fmla="*/ 1052 w 1776"/>
              <a:gd name="T47" fmla="*/ 1228 h 1360"/>
              <a:gd name="T48" fmla="*/ 1000 w 1776"/>
              <a:gd name="T49" fmla="*/ 1237 h 1360"/>
              <a:gd name="T50" fmla="*/ 998 w 1776"/>
              <a:gd name="T51" fmla="*/ 1251 h 1360"/>
              <a:gd name="T52" fmla="*/ 1054 w 1776"/>
              <a:gd name="T53" fmla="*/ 1249 h 1360"/>
              <a:gd name="T54" fmla="*/ 1050 w 1776"/>
              <a:gd name="T55" fmla="*/ 1256 h 1360"/>
              <a:gd name="T56" fmla="*/ 971 w 1776"/>
              <a:gd name="T57" fmla="*/ 1260 h 1360"/>
              <a:gd name="T58" fmla="*/ 879 w 1776"/>
              <a:gd name="T59" fmla="*/ 1270 h 1360"/>
              <a:gd name="T60" fmla="*/ 808 w 1776"/>
              <a:gd name="T61" fmla="*/ 1283 h 1360"/>
              <a:gd name="T62" fmla="*/ 739 w 1776"/>
              <a:gd name="T63" fmla="*/ 1280 h 1360"/>
              <a:gd name="T64" fmla="*/ 704 w 1776"/>
              <a:gd name="T65" fmla="*/ 1303 h 1360"/>
              <a:gd name="T66" fmla="*/ 637 w 1776"/>
              <a:gd name="T67" fmla="*/ 1281 h 1360"/>
              <a:gd name="T68" fmla="*/ 624 w 1776"/>
              <a:gd name="T69" fmla="*/ 1266 h 1360"/>
              <a:gd name="T70" fmla="*/ 595 w 1776"/>
              <a:gd name="T71" fmla="*/ 1251 h 1360"/>
              <a:gd name="T72" fmla="*/ 605 w 1776"/>
              <a:gd name="T73" fmla="*/ 1274 h 1360"/>
              <a:gd name="T74" fmla="*/ 520 w 1776"/>
              <a:gd name="T75" fmla="*/ 1270 h 1360"/>
              <a:gd name="T76" fmla="*/ 495 w 1776"/>
              <a:gd name="T77" fmla="*/ 1297 h 1360"/>
              <a:gd name="T78" fmla="*/ 430 w 1776"/>
              <a:gd name="T79" fmla="*/ 1293 h 1360"/>
              <a:gd name="T80" fmla="*/ 345 w 1776"/>
              <a:gd name="T81" fmla="*/ 1291 h 1360"/>
              <a:gd name="T82" fmla="*/ 276 w 1776"/>
              <a:gd name="T83" fmla="*/ 1320 h 1360"/>
              <a:gd name="T84" fmla="*/ 244 w 1776"/>
              <a:gd name="T85" fmla="*/ 1299 h 1360"/>
              <a:gd name="T86" fmla="*/ 197 w 1776"/>
              <a:gd name="T87" fmla="*/ 1320 h 1360"/>
              <a:gd name="T88" fmla="*/ 171 w 1776"/>
              <a:gd name="T89" fmla="*/ 1320 h 1360"/>
              <a:gd name="T90" fmla="*/ 155 w 1776"/>
              <a:gd name="T91" fmla="*/ 1308 h 1360"/>
              <a:gd name="T92" fmla="*/ 188 w 1776"/>
              <a:gd name="T93" fmla="*/ 1170 h 1360"/>
              <a:gd name="T94" fmla="*/ 272 w 1776"/>
              <a:gd name="T95" fmla="*/ 1059 h 1360"/>
              <a:gd name="T96" fmla="*/ 351 w 1776"/>
              <a:gd name="T97" fmla="*/ 1036 h 1360"/>
              <a:gd name="T98" fmla="*/ 449 w 1776"/>
              <a:gd name="T99" fmla="*/ 988 h 1360"/>
              <a:gd name="T100" fmla="*/ 357 w 1776"/>
              <a:gd name="T101" fmla="*/ 769 h 1360"/>
              <a:gd name="T102" fmla="*/ 115 w 1776"/>
              <a:gd name="T103" fmla="*/ 567 h 1360"/>
              <a:gd name="T104" fmla="*/ 88 w 1776"/>
              <a:gd name="T105" fmla="*/ 511 h 1360"/>
              <a:gd name="T106" fmla="*/ 510 w 1776"/>
              <a:gd name="T107" fmla="*/ 490 h 1360"/>
              <a:gd name="T108" fmla="*/ 674 w 1776"/>
              <a:gd name="T109" fmla="*/ 479 h 1360"/>
              <a:gd name="T110" fmla="*/ 1015 w 1776"/>
              <a:gd name="T111" fmla="*/ 379 h 1360"/>
              <a:gd name="T112" fmla="*/ 1027 w 1776"/>
              <a:gd name="T113" fmla="*/ 281 h 1360"/>
              <a:gd name="T114" fmla="*/ 1152 w 1776"/>
              <a:gd name="T115" fmla="*/ 144 h 1360"/>
              <a:gd name="T116" fmla="*/ 1236 w 1776"/>
              <a:gd name="T117" fmla="*/ 162 h 1360"/>
              <a:gd name="T118" fmla="*/ 1279 w 1776"/>
              <a:gd name="T119" fmla="*/ 104 h 1360"/>
              <a:gd name="T120" fmla="*/ 1457 w 1776"/>
              <a:gd name="T121" fmla="*/ 68 h 1360"/>
              <a:gd name="T122" fmla="*/ 1568 w 1776"/>
              <a:gd name="T123" fmla="*/ 58 h 1360"/>
              <a:gd name="T124" fmla="*/ 1657 w 1776"/>
              <a:gd name="T125" fmla="*/ 18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6" h="1360">
                <a:moveTo>
                  <a:pt x="1086" y="1360"/>
                </a:moveTo>
                <a:lnTo>
                  <a:pt x="1085" y="1360"/>
                </a:lnTo>
                <a:lnTo>
                  <a:pt x="1085" y="1358"/>
                </a:lnTo>
                <a:lnTo>
                  <a:pt x="1086" y="1358"/>
                </a:lnTo>
                <a:lnTo>
                  <a:pt x="1086" y="1360"/>
                </a:lnTo>
                <a:close/>
                <a:moveTo>
                  <a:pt x="1102" y="1333"/>
                </a:moveTo>
                <a:lnTo>
                  <a:pt x="1102" y="1335"/>
                </a:lnTo>
                <a:lnTo>
                  <a:pt x="1100" y="1335"/>
                </a:lnTo>
                <a:lnTo>
                  <a:pt x="1102" y="1333"/>
                </a:lnTo>
                <a:close/>
                <a:moveTo>
                  <a:pt x="566" y="1316"/>
                </a:moveTo>
                <a:lnTo>
                  <a:pt x="568" y="1316"/>
                </a:lnTo>
                <a:lnTo>
                  <a:pt x="568" y="1318"/>
                </a:lnTo>
                <a:lnTo>
                  <a:pt x="566" y="1318"/>
                </a:lnTo>
                <a:lnTo>
                  <a:pt x="564" y="1318"/>
                </a:lnTo>
                <a:lnTo>
                  <a:pt x="562" y="1318"/>
                </a:lnTo>
                <a:lnTo>
                  <a:pt x="562" y="1320"/>
                </a:lnTo>
                <a:lnTo>
                  <a:pt x="562" y="1318"/>
                </a:lnTo>
                <a:lnTo>
                  <a:pt x="560" y="1318"/>
                </a:lnTo>
                <a:lnTo>
                  <a:pt x="562" y="1318"/>
                </a:lnTo>
                <a:lnTo>
                  <a:pt x="562" y="1316"/>
                </a:lnTo>
                <a:lnTo>
                  <a:pt x="564" y="1316"/>
                </a:lnTo>
                <a:lnTo>
                  <a:pt x="566" y="1316"/>
                </a:lnTo>
                <a:close/>
                <a:moveTo>
                  <a:pt x="169" y="1316"/>
                </a:moveTo>
                <a:lnTo>
                  <a:pt x="169" y="1314"/>
                </a:lnTo>
                <a:lnTo>
                  <a:pt x="171" y="1316"/>
                </a:lnTo>
                <a:lnTo>
                  <a:pt x="169" y="1316"/>
                </a:lnTo>
                <a:close/>
                <a:moveTo>
                  <a:pt x="491" y="1285"/>
                </a:moveTo>
                <a:lnTo>
                  <a:pt x="491" y="1287"/>
                </a:lnTo>
                <a:lnTo>
                  <a:pt x="493" y="1287"/>
                </a:lnTo>
                <a:lnTo>
                  <a:pt x="493" y="1289"/>
                </a:lnTo>
                <a:lnTo>
                  <a:pt x="491" y="1287"/>
                </a:lnTo>
                <a:lnTo>
                  <a:pt x="489" y="1287"/>
                </a:lnTo>
                <a:lnTo>
                  <a:pt x="491" y="1285"/>
                </a:lnTo>
                <a:close/>
                <a:moveTo>
                  <a:pt x="904" y="1274"/>
                </a:moveTo>
                <a:lnTo>
                  <a:pt x="902" y="1274"/>
                </a:lnTo>
                <a:lnTo>
                  <a:pt x="904" y="1274"/>
                </a:lnTo>
                <a:close/>
                <a:moveTo>
                  <a:pt x="923" y="1268"/>
                </a:moveTo>
                <a:lnTo>
                  <a:pt x="923" y="1270"/>
                </a:lnTo>
                <a:lnTo>
                  <a:pt x="923" y="1268"/>
                </a:lnTo>
                <a:close/>
                <a:moveTo>
                  <a:pt x="927" y="1268"/>
                </a:moveTo>
                <a:lnTo>
                  <a:pt x="927" y="1270"/>
                </a:lnTo>
                <a:lnTo>
                  <a:pt x="927" y="1268"/>
                </a:lnTo>
                <a:close/>
                <a:moveTo>
                  <a:pt x="1081" y="1268"/>
                </a:moveTo>
                <a:lnTo>
                  <a:pt x="1079" y="1268"/>
                </a:lnTo>
                <a:lnTo>
                  <a:pt x="1081" y="1268"/>
                </a:lnTo>
                <a:close/>
                <a:moveTo>
                  <a:pt x="1081" y="1268"/>
                </a:moveTo>
                <a:lnTo>
                  <a:pt x="1079" y="1268"/>
                </a:lnTo>
                <a:lnTo>
                  <a:pt x="1081" y="1268"/>
                </a:lnTo>
                <a:close/>
                <a:moveTo>
                  <a:pt x="1079" y="1268"/>
                </a:moveTo>
                <a:lnTo>
                  <a:pt x="1079" y="1266"/>
                </a:lnTo>
                <a:lnTo>
                  <a:pt x="1079" y="1268"/>
                </a:lnTo>
                <a:close/>
                <a:moveTo>
                  <a:pt x="606" y="1266"/>
                </a:moveTo>
                <a:lnTo>
                  <a:pt x="606" y="1264"/>
                </a:lnTo>
                <a:lnTo>
                  <a:pt x="608" y="1264"/>
                </a:lnTo>
                <a:lnTo>
                  <a:pt x="608" y="1266"/>
                </a:lnTo>
                <a:lnTo>
                  <a:pt x="606" y="1266"/>
                </a:lnTo>
                <a:close/>
                <a:moveTo>
                  <a:pt x="616" y="1266"/>
                </a:moveTo>
                <a:lnTo>
                  <a:pt x="614" y="1266"/>
                </a:lnTo>
                <a:lnTo>
                  <a:pt x="614" y="1264"/>
                </a:lnTo>
                <a:lnTo>
                  <a:pt x="616" y="1264"/>
                </a:lnTo>
                <a:lnTo>
                  <a:pt x="616" y="1266"/>
                </a:lnTo>
                <a:close/>
                <a:moveTo>
                  <a:pt x="1077" y="1264"/>
                </a:moveTo>
                <a:lnTo>
                  <a:pt x="1077" y="1262"/>
                </a:lnTo>
                <a:lnTo>
                  <a:pt x="1077" y="1264"/>
                </a:lnTo>
                <a:close/>
                <a:moveTo>
                  <a:pt x="616" y="1264"/>
                </a:moveTo>
                <a:lnTo>
                  <a:pt x="616" y="1262"/>
                </a:lnTo>
                <a:lnTo>
                  <a:pt x="616" y="1264"/>
                </a:lnTo>
                <a:close/>
                <a:moveTo>
                  <a:pt x="1077" y="1264"/>
                </a:moveTo>
                <a:lnTo>
                  <a:pt x="1077" y="1262"/>
                </a:lnTo>
                <a:lnTo>
                  <a:pt x="1077" y="1264"/>
                </a:lnTo>
                <a:close/>
                <a:moveTo>
                  <a:pt x="1083" y="1262"/>
                </a:moveTo>
                <a:lnTo>
                  <a:pt x="1083" y="1260"/>
                </a:lnTo>
                <a:lnTo>
                  <a:pt x="1083" y="1262"/>
                </a:lnTo>
                <a:close/>
                <a:moveTo>
                  <a:pt x="616" y="1260"/>
                </a:moveTo>
                <a:lnTo>
                  <a:pt x="614" y="1260"/>
                </a:lnTo>
                <a:lnTo>
                  <a:pt x="616" y="1260"/>
                </a:lnTo>
                <a:close/>
                <a:moveTo>
                  <a:pt x="1077" y="1258"/>
                </a:moveTo>
                <a:lnTo>
                  <a:pt x="1075" y="1260"/>
                </a:lnTo>
                <a:lnTo>
                  <a:pt x="1075" y="1258"/>
                </a:lnTo>
                <a:lnTo>
                  <a:pt x="1077" y="1258"/>
                </a:lnTo>
                <a:close/>
                <a:moveTo>
                  <a:pt x="1069" y="1258"/>
                </a:moveTo>
                <a:lnTo>
                  <a:pt x="1067" y="1258"/>
                </a:lnTo>
                <a:lnTo>
                  <a:pt x="1069" y="1258"/>
                </a:lnTo>
                <a:close/>
                <a:moveTo>
                  <a:pt x="1071" y="1256"/>
                </a:moveTo>
                <a:lnTo>
                  <a:pt x="1069" y="1258"/>
                </a:lnTo>
                <a:lnTo>
                  <a:pt x="1069" y="1256"/>
                </a:lnTo>
                <a:lnTo>
                  <a:pt x="1071" y="1256"/>
                </a:lnTo>
                <a:close/>
                <a:moveTo>
                  <a:pt x="589" y="1255"/>
                </a:moveTo>
                <a:lnTo>
                  <a:pt x="587" y="1255"/>
                </a:lnTo>
                <a:lnTo>
                  <a:pt x="589" y="1255"/>
                </a:lnTo>
                <a:close/>
                <a:moveTo>
                  <a:pt x="1071" y="1255"/>
                </a:moveTo>
                <a:lnTo>
                  <a:pt x="1069" y="1255"/>
                </a:lnTo>
                <a:lnTo>
                  <a:pt x="1071" y="1255"/>
                </a:lnTo>
                <a:close/>
                <a:moveTo>
                  <a:pt x="589" y="1253"/>
                </a:moveTo>
                <a:lnTo>
                  <a:pt x="589" y="1255"/>
                </a:lnTo>
                <a:lnTo>
                  <a:pt x="587" y="1255"/>
                </a:lnTo>
                <a:lnTo>
                  <a:pt x="587" y="1253"/>
                </a:lnTo>
                <a:lnTo>
                  <a:pt x="589" y="1253"/>
                </a:lnTo>
                <a:close/>
                <a:moveTo>
                  <a:pt x="1069" y="1251"/>
                </a:moveTo>
                <a:lnTo>
                  <a:pt x="1069" y="1253"/>
                </a:lnTo>
                <a:lnTo>
                  <a:pt x="1071" y="1253"/>
                </a:lnTo>
                <a:lnTo>
                  <a:pt x="1069" y="1255"/>
                </a:lnTo>
                <a:lnTo>
                  <a:pt x="1067" y="1255"/>
                </a:lnTo>
                <a:lnTo>
                  <a:pt x="1065" y="1255"/>
                </a:lnTo>
                <a:lnTo>
                  <a:pt x="1065" y="1253"/>
                </a:lnTo>
                <a:lnTo>
                  <a:pt x="1067" y="1253"/>
                </a:lnTo>
                <a:lnTo>
                  <a:pt x="1069" y="1253"/>
                </a:lnTo>
                <a:lnTo>
                  <a:pt x="1069" y="1251"/>
                </a:lnTo>
                <a:close/>
                <a:moveTo>
                  <a:pt x="1008" y="1247"/>
                </a:moveTo>
                <a:lnTo>
                  <a:pt x="1006" y="1247"/>
                </a:lnTo>
                <a:lnTo>
                  <a:pt x="1008" y="1245"/>
                </a:lnTo>
                <a:lnTo>
                  <a:pt x="1008" y="1247"/>
                </a:lnTo>
                <a:close/>
                <a:moveTo>
                  <a:pt x="1012" y="1243"/>
                </a:moveTo>
                <a:lnTo>
                  <a:pt x="1010" y="1243"/>
                </a:lnTo>
                <a:lnTo>
                  <a:pt x="1012" y="1243"/>
                </a:lnTo>
                <a:close/>
                <a:moveTo>
                  <a:pt x="1012" y="1243"/>
                </a:moveTo>
                <a:lnTo>
                  <a:pt x="1010" y="1243"/>
                </a:lnTo>
                <a:lnTo>
                  <a:pt x="1012" y="1241"/>
                </a:lnTo>
                <a:lnTo>
                  <a:pt x="1014" y="1241"/>
                </a:lnTo>
                <a:lnTo>
                  <a:pt x="1014" y="1243"/>
                </a:lnTo>
                <a:lnTo>
                  <a:pt x="1012" y="1243"/>
                </a:lnTo>
                <a:close/>
                <a:moveTo>
                  <a:pt x="1015" y="1241"/>
                </a:moveTo>
                <a:lnTo>
                  <a:pt x="1014" y="1243"/>
                </a:lnTo>
                <a:lnTo>
                  <a:pt x="1014" y="1241"/>
                </a:lnTo>
                <a:lnTo>
                  <a:pt x="1015" y="1241"/>
                </a:lnTo>
                <a:close/>
                <a:moveTo>
                  <a:pt x="1010" y="1243"/>
                </a:moveTo>
                <a:lnTo>
                  <a:pt x="1010" y="1241"/>
                </a:lnTo>
                <a:lnTo>
                  <a:pt x="1010" y="1243"/>
                </a:lnTo>
                <a:close/>
                <a:moveTo>
                  <a:pt x="1050" y="1237"/>
                </a:moveTo>
                <a:lnTo>
                  <a:pt x="1050" y="1239"/>
                </a:lnTo>
                <a:lnTo>
                  <a:pt x="1048" y="1239"/>
                </a:lnTo>
                <a:lnTo>
                  <a:pt x="1050" y="1237"/>
                </a:lnTo>
                <a:close/>
                <a:moveTo>
                  <a:pt x="1002" y="1237"/>
                </a:moveTo>
                <a:lnTo>
                  <a:pt x="1002" y="1239"/>
                </a:lnTo>
                <a:lnTo>
                  <a:pt x="1002" y="1237"/>
                </a:lnTo>
                <a:lnTo>
                  <a:pt x="1004" y="1235"/>
                </a:lnTo>
                <a:lnTo>
                  <a:pt x="1006" y="1235"/>
                </a:lnTo>
                <a:lnTo>
                  <a:pt x="1004" y="1235"/>
                </a:lnTo>
                <a:lnTo>
                  <a:pt x="1004" y="1237"/>
                </a:lnTo>
                <a:lnTo>
                  <a:pt x="1002" y="1237"/>
                </a:lnTo>
                <a:close/>
                <a:moveTo>
                  <a:pt x="1054" y="1233"/>
                </a:moveTo>
                <a:lnTo>
                  <a:pt x="1052" y="1233"/>
                </a:lnTo>
                <a:lnTo>
                  <a:pt x="1054" y="1233"/>
                </a:lnTo>
                <a:close/>
                <a:moveTo>
                  <a:pt x="1056" y="1233"/>
                </a:moveTo>
                <a:lnTo>
                  <a:pt x="1054" y="1233"/>
                </a:lnTo>
                <a:lnTo>
                  <a:pt x="1056" y="1231"/>
                </a:lnTo>
                <a:lnTo>
                  <a:pt x="1056" y="1233"/>
                </a:lnTo>
                <a:close/>
                <a:moveTo>
                  <a:pt x="1012" y="1230"/>
                </a:moveTo>
                <a:lnTo>
                  <a:pt x="1012" y="1231"/>
                </a:lnTo>
                <a:lnTo>
                  <a:pt x="1010" y="1231"/>
                </a:lnTo>
                <a:lnTo>
                  <a:pt x="1010" y="1230"/>
                </a:lnTo>
                <a:lnTo>
                  <a:pt x="1012" y="1230"/>
                </a:lnTo>
                <a:close/>
                <a:moveTo>
                  <a:pt x="1693" y="0"/>
                </a:moveTo>
                <a:lnTo>
                  <a:pt x="1691" y="2"/>
                </a:lnTo>
                <a:lnTo>
                  <a:pt x="1691" y="6"/>
                </a:lnTo>
                <a:lnTo>
                  <a:pt x="1691" y="10"/>
                </a:lnTo>
                <a:lnTo>
                  <a:pt x="1691" y="12"/>
                </a:lnTo>
                <a:lnTo>
                  <a:pt x="1689" y="14"/>
                </a:lnTo>
                <a:lnTo>
                  <a:pt x="1687" y="16"/>
                </a:lnTo>
                <a:lnTo>
                  <a:pt x="1689" y="18"/>
                </a:lnTo>
                <a:lnTo>
                  <a:pt x="1691" y="18"/>
                </a:lnTo>
                <a:lnTo>
                  <a:pt x="1691" y="19"/>
                </a:lnTo>
                <a:lnTo>
                  <a:pt x="1693" y="19"/>
                </a:lnTo>
                <a:lnTo>
                  <a:pt x="1695" y="19"/>
                </a:lnTo>
                <a:lnTo>
                  <a:pt x="1695" y="21"/>
                </a:lnTo>
                <a:lnTo>
                  <a:pt x="1697" y="21"/>
                </a:lnTo>
                <a:lnTo>
                  <a:pt x="1699" y="21"/>
                </a:lnTo>
                <a:lnTo>
                  <a:pt x="1699" y="23"/>
                </a:lnTo>
                <a:lnTo>
                  <a:pt x="1701" y="23"/>
                </a:lnTo>
                <a:lnTo>
                  <a:pt x="1701" y="25"/>
                </a:lnTo>
                <a:lnTo>
                  <a:pt x="1699" y="27"/>
                </a:lnTo>
                <a:lnTo>
                  <a:pt x="1699" y="29"/>
                </a:lnTo>
                <a:lnTo>
                  <a:pt x="1697" y="29"/>
                </a:lnTo>
                <a:lnTo>
                  <a:pt x="1697" y="31"/>
                </a:lnTo>
                <a:lnTo>
                  <a:pt x="1697" y="33"/>
                </a:lnTo>
                <a:lnTo>
                  <a:pt x="1695" y="33"/>
                </a:lnTo>
                <a:lnTo>
                  <a:pt x="1695" y="35"/>
                </a:lnTo>
                <a:lnTo>
                  <a:pt x="1695" y="37"/>
                </a:lnTo>
                <a:lnTo>
                  <a:pt x="1693" y="37"/>
                </a:lnTo>
                <a:lnTo>
                  <a:pt x="1693" y="39"/>
                </a:lnTo>
                <a:lnTo>
                  <a:pt x="1695" y="39"/>
                </a:lnTo>
                <a:lnTo>
                  <a:pt x="1695" y="41"/>
                </a:lnTo>
                <a:lnTo>
                  <a:pt x="1697" y="41"/>
                </a:lnTo>
                <a:lnTo>
                  <a:pt x="1699" y="43"/>
                </a:lnTo>
                <a:lnTo>
                  <a:pt x="1701" y="43"/>
                </a:lnTo>
                <a:lnTo>
                  <a:pt x="1703" y="41"/>
                </a:lnTo>
                <a:lnTo>
                  <a:pt x="1705" y="41"/>
                </a:lnTo>
                <a:lnTo>
                  <a:pt x="1705" y="39"/>
                </a:lnTo>
                <a:lnTo>
                  <a:pt x="1707" y="39"/>
                </a:lnTo>
                <a:lnTo>
                  <a:pt x="1709" y="37"/>
                </a:lnTo>
                <a:lnTo>
                  <a:pt x="1711" y="35"/>
                </a:lnTo>
                <a:lnTo>
                  <a:pt x="1712" y="35"/>
                </a:lnTo>
                <a:lnTo>
                  <a:pt x="1712" y="33"/>
                </a:lnTo>
                <a:lnTo>
                  <a:pt x="1714" y="33"/>
                </a:lnTo>
                <a:lnTo>
                  <a:pt x="1714" y="35"/>
                </a:lnTo>
                <a:lnTo>
                  <a:pt x="1714" y="37"/>
                </a:lnTo>
                <a:lnTo>
                  <a:pt x="1714" y="39"/>
                </a:lnTo>
                <a:lnTo>
                  <a:pt x="1714" y="41"/>
                </a:lnTo>
                <a:lnTo>
                  <a:pt x="1714" y="43"/>
                </a:lnTo>
                <a:lnTo>
                  <a:pt x="1712" y="44"/>
                </a:lnTo>
                <a:lnTo>
                  <a:pt x="1712" y="46"/>
                </a:lnTo>
                <a:lnTo>
                  <a:pt x="1712" y="48"/>
                </a:lnTo>
                <a:lnTo>
                  <a:pt x="1712" y="50"/>
                </a:lnTo>
                <a:lnTo>
                  <a:pt x="1711" y="50"/>
                </a:lnTo>
                <a:lnTo>
                  <a:pt x="1711" y="52"/>
                </a:lnTo>
                <a:lnTo>
                  <a:pt x="1712" y="52"/>
                </a:lnTo>
                <a:lnTo>
                  <a:pt x="1711" y="54"/>
                </a:lnTo>
                <a:lnTo>
                  <a:pt x="1711" y="56"/>
                </a:lnTo>
                <a:lnTo>
                  <a:pt x="1711" y="58"/>
                </a:lnTo>
                <a:lnTo>
                  <a:pt x="1711" y="60"/>
                </a:lnTo>
                <a:lnTo>
                  <a:pt x="1711" y="62"/>
                </a:lnTo>
                <a:lnTo>
                  <a:pt x="1711" y="64"/>
                </a:lnTo>
                <a:lnTo>
                  <a:pt x="1711" y="66"/>
                </a:lnTo>
                <a:lnTo>
                  <a:pt x="1711" y="68"/>
                </a:lnTo>
                <a:lnTo>
                  <a:pt x="1711" y="69"/>
                </a:lnTo>
                <a:lnTo>
                  <a:pt x="1711" y="71"/>
                </a:lnTo>
                <a:lnTo>
                  <a:pt x="1711" y="73"/>
                </a:lnTo>
                <a:lnTo>
                  <a:pt x="1711" y="75"/>
                </a:lnTo>
                <a:lnTo>
                  <a:pt x="1711" y="77"/>
                </a:lnTo>
                <a:lnTo>
                  <a:pt x="1711" y="79"/>
                </a:lnTo>
                <a:lnTo>
                  <a:pt x="1711" y="81"/>
                </a:lnTo>
                <a:lnTo>
                  <a:pt x="1711" y="83"/>
                </a:lnTo>
                <a:lnTo>
                  <a:pt x="1711" y="85"/>
                </a:lnTo>
                <a:lnTo>
                  <a:pt x="1711" y="87"/>
                </a:lnTo>
                <a:lnTo>
                  <a:pt x="1711" y="89"/>
                </a:lnTo>
                <a:lnTo>
                  <a:pt x="1711" y="91"/>
                </a:lnTo>
                <a:lnTo>
                  <a:pt x="1711" y="92"/>
                </a:lnTo>
                <a:lnTo>
                  <a:pt x="1711" y="94"/>
                </a:lnTo>
                <a:lnTo>
                  <a:pt x="1711" y="96"/>
                </a:lnTo>
                <a:lnTo>
                  <a:pt x="1711" y="98"/>
                </a:lnTo>
                <a:lnTo>
                  <a:pt x="1711" y="100"/>
                </a:lnTo>
                <a:lnTo>
                  <a:pt x="1711" y="102"/>
                </a:lnTo>
                <a:lnTo>
                  <a:pt x="1709" y="104"/>
                </a:lnTo>
                <a:lnTo>
                  <a:pt x="1709" y="106"/>
                </a:lnTo>
                <a:lnTo>
                  <a:pt x="1711" y="106"/>
                </a:lnTo>
                <a:lnTo>
                  <a:pt x="1712" y="106"/>
                </a:lnTo>
                <a:lnTo>
                  <a:pt x="1714" y="106"/>
                </a:lnTo>
                <a:lnTo>
                  <a:pt x="1716" y="108"/>
                </a:lnTo>
                <a:lnTo>
                  <a:pt x="1718" y="108"/>
                </a:lnTo>
                <a:lnTo>
                  <a:pt x="1720" y="110"/>
                </a:lnTo>
                <a:lnTo>
                  <a:pt x="1722" y="110"/>
                </a:lnTo>
                <a:lnTo>
                  <a:pt x="1722" y="112"/>
                </a:lnTo>
                <a:lnTo>
                  <a:pt x="1724" y="112"/>
                </a:lnTo>
                <a:lnTo>
                  <a:pt x="1724" y="114"/>
                </a:lnTo>
                <a:lnTo>
                  <a:pt x="1726" y="116"/>
                </a:lnTo>
                <a:lnTo>
                  <a:pt x="1726" y="117"/>
                </a:lnTo>
                <a:lnTo>
                  <a:pt x="1726" y="119"/>
                </a:lnTo>
                <a:lnTo>
                  <a:pt x="1726" y="121"/>
                </a:lnTo>
                <a:lnTo>
                  <a:pt x="1726" y="123"/>
                </a:lnTo>
                <a:lnTo>
                  <a:pt x="1726" y="125"/>
                </a:lnTo>
                <a:lnTo>
                  <a:pt x="1728" y="127"/>
                </a:lnTo>
                <a:lnTo>
                  <a:pt x="1728" y="129"/>
                </a:lnTo>
                <a:lnTo>
                  <a:pt x="1728" y="131"/>
                </a:lnTo>
                <a:lnTo>
                  <a:pt x="1728" y="133"/>
                </a:lnTo>
                <a:lnTo>
                  <a:pt x="1730" y="133"/>
                </a:lnTo>
                <a:lnTo>
                  <a:pt x="1730" y="135"/>
                </a:lnTo>
                <a:lnTo>
                  <a:pt x="1730" y="137"/>
                </a:lnTo>
                <a:lnTo>
                  <a:pt x="1730" y="139"/>
                </a:lnTo>
                <a:lnTo>
                  <a:pt x="1730" y="140"/>
                </a:lnTo>
                <a:lnTo>
                  <a:pt x="1732" y="142"/>
                </a:lnTo>
                <a:lnTo>
                  <a:pt x="1734" y="142"/>
                </a:lnTo>
                <a:lnTo>
                  <a:pt x="1734" y="140"/>
                </a:lnTo>
                <a:lnTo>
                  <a:pt x="1735" y="140"/>
                </a:lnTo>
                <a:lnTo>
                  <a:pt x="1735" y="139"/>
                </a:lnTo>
                <a:lnTo>
                  <a:pt x="1735" y="137"/>
                </a:lnTo>
                <a:lnTo>
                  <a:pt x="1735" y="135"/>
                </a:lnTo>
                <a:lnTo>
                  <a:pt x="1735" y="133"/>
                </a:lnTo>
                <a:lnTo>
                  <a:pt x="1737" y="131"/>
                </a:lnTo>
                <a:lnTo>
                  <a:pt x="1739" y="129"/>
                </a:lnTo>
                <a:lnTo>
                  <a:pt x="1739" y="127"/>
                </a:lnTo>
                <a:lnTo>
                  <a:pt x="1741" y="125"/>
                </a:lnTo>
                <a:lnTo>
                  <a:pt x="1741" y="123"/>
                </a:lnTo>
                <a:lnTo>
                  <a:pt x="1743" y="125"/>
                </a:lnTo>
                <a:lnTo>
                  <a:pt x="1745" y="125"/>
                </a:lnTo>
                <a:lnTo>
                  <a:pt x="1747" y="125"/>
                </a:lnTo>
                <a:lnTo>
                  <a:pt x="1749" y="125"/>
                </a:lnTo>
                <a:lnTo>
                  <a:pt x="1751" y="123"/>
                </a:lnTo>
                <a:lnTo>
                  <a:pt x="1753" y="123"/>
                </a:lnTo>
                <a:lnTo>
                  <a:pt x="1755" y="123"/>
                </a:lnTo>
                <a:lnTo>
                  <a:pt x="1757" y="121"/>
                </a:lnTo>
                <a:lnTo>
                  <a:pt x="1759" y="121"/>
                </a:lnTo>
                <a:lnTo>
                  <a:pt x="1760" y="119"/>
                </a:lnTo>
                <a:lnTo>
                  <a:pt x="1762" y="117"/>
                </a:lnTo>
                <a:lnTo>
                  <a:pt x="1764" y="117"/>
                </a:lnTo>
                <a:lnTo>
                  <a:pt x="1764" y="116"/>
                </a:lnTo>
                <a:lnTo>
                  <a:pt x="1766" y="114"/>
                </a:lnTo>
                <a:lnTo>
                  <a:pt x="1768" y="114"/>
                </a:lnTo>
                <a:lnTo>
                  <a:pt x="1770" y="114"/>
                </a:lnTo>
                <a:lnTo>
                  <a:pt x="1770" y="116"/>
                </a:lnTo>
                <a:lnTo>
                  <a:pt x="1772" y="116"/>
                </a:lnTo>
                <a:lnTo>
                  <a:pt x="1772" y="117"/>
                </a:lnTo>
                <a:lnTo>
                  <a:pt x="1772" y="119"/>
                </a:lnTo>
                <a:lnTo>
                  <a:pt x="1772" y="121"/>
                </a:lnTo>
                <a:lnTo>
                  <a:pt x="1772" y="123"/>
                </a:lnTo>
                <a:lnTo>
                  <a:pt x="1772" y="125"/>
                </a:lnTo>
                <a:lnTo>
                  <a:pt x="1772" y="127"/>
                </a:lnTo>
                <a:lnTo>
                  <a:pt x="1772" y="129"/>
                </a:lnTo>
                <a:lnTo>
                  <a:pt x="1772" y="131"/>
                </a:lnTo>
                <a:lnTo>
                  <a:pt x="1772" y="133"/>
                </a:lnTo>
                <a:lnTo>
                  <a:pt x="1772" y="135"/>
                </a:lnTo>
                <a:lnTo>
                  <a:pt x="1772" y="137"/>
                </a:lnTo>
                <a:lnTo>
                  <a:pt x="1772" y="139"/>
                </a:lnTo>
                <a:lnTo>
                  <a:pt x="1772" y="140"/>
                </a:lnTo>
                <a:lnTo>
                  <a:pt x="1772" y="142"/>
                </a:lnTo>
                <a:lnTo>
                  <a:pt x="1772" y="144"/>
                </a:lnTo>
                <a:lnTo>
                  <a:pt x="1772" y="146"/>
                </a:lnTo>
                <a:lnTo>
                  <a:pt x="1772" y="148"/>
                </a:lnTo>
                <a:lnTo>
                  <a:pt x="1772" y="150"/>
                </a:lnTo>
                <a:lnTo>
                  <a:pt x="1772" y="152"/>
                </a:lnTo>
                <a:lnTo>
                  <a:pt x="1772" y="154"/>
                </a:lnTo>
                <a:lnTo>
                  <a:pt x="1772" y="156"/>
                </a:lnTo>
                <a:lnTo>
                  <a:pt x="1772" y="158"/>
                </a:lnTo>
                <a:lnTo>
                  <a:pt x="1770" y="160"/>
                </a:lnTo>
                <a:lnTo>
                  <a:pt x="1770" y="162"/>
                </a:lnTo>
                <a:lnTo>
                  <a:pt x="1770" y="164"/>
                </a:lnTo>
                <a:lnTo>
                  <a:pt x="1770" y="165"/>
                </a:lnTo>
                <a:lnTo>
                  <a:pt x="1770" y="167"/>
                </a:lnTo>
                <a:lnTo>
                  <a:pt x="1768" y="169"/>
                </a:lnTo>
                <a:lnTo>
                  <a:pt x="1768" y="171"/>
                </a:lnTo>
                <a:lnTo>
                  <a:pt x="1768" y="173"/>
                </a:lnTo>
                <a:lnTo>
                  <a:pt x="1768" y="175"/>
                </a:lnTo>
                <a:lnTo>
                  <a:pt x="1768" y="177"/>
                </a:lnTo>
                <a:lnTo>
                  <a:pt x="1768" y="179"/>
                </a:lnTo>
                <a:lnTo>
                  <a:pt x="1768" y="181"/>
                </a:lnTo>
                <a:lnTo>
                  <a:pt x="1768" y="183"/>
                </a:lnTo>
                <a:lnTo>
                  <a:pt x="1768" y="185"/>
                </a:lnTo>
                <a:lnTo>
                  <a:pt x="1770" y="185"/>
                </a:lnTo>
                <a:lnTo>
                  <a:pt x="1770" y="187"/>
                </a:lnTo>
                <a:lnTo>
                  <a:pt x="1770" y="189"/>
                </a:lnTo>
                <a:lnTo>
                  <a:pt x="1772" y="189"/>
                </a:lnTo>
                <a:lnTo>
                  <a:pt x="1772" y="190"/>
                </a:lnTo>
                <a:lnTo>
                  <a:pt x="1772" y="192"/>
                </a:lnTo>
                <a:lnTo>
                  <a:pt x="1772" y="194"/>
                </a:lnTo>
                <a:lnTo>
                  <a:pt x="1772" y="196"/>
                </a:lnTo>
                <a:lnTo>
                  <a:pt x="1772" y="198"/>
                </a:lnTo>
                <a:lnTo>
                  <a:pt x="1772" y="200"/>
                </a:lnTo>
                <a:lnTo>
                  <a:pt x="1772" y="202"/>
                </a:lnTo>
                <a:lnTo>
                  <a:pt x="1772" y="204"/>
                </a:lnTo>
                <a:lnTo>
                  <a:pt x="1772" y="206"/>
                </a:lnTo>
                <a:lnTo>
                  <a:pt x="1772" y="208"/>
                </a:lnTo>
                <a:lnTo>
                  <a:pt x="1770" y="210"/>
                </a:lnTo>
                <a:lnTo>
                  <a:pt x="1770" y="212"/>
                </a:lnTo>
                <a:lnTo>
                  <a:pt x="1770" y="213"/>
                </a:lnTo>
                <a:lnTo>
                  <a:pt x="1770" y="215"/>
                </a:lnTo>
                <a:lnTo>
                  <a:pt x="1770" y="217"/>
                </a:lnTo>
                <a:lnTo>
                  <a:pt x="1770" y="219"/>
                </a:lnTo>
                <a:lnTo>
                  <a:pt x="1770" y="221"/>
                </a:lnTo>
                <a:lnTo>
                  <a:pt x="1770" y="223"/>
                </a:lnTo>
                <a:lnTo>
                  <a:pt x="1770" y="225"/>
                </a:lnTo>
                <a:lnTo>
                  <a:pt x="1770" y="227"/>
                </a:lnTo>
                <a:lnTo>
                  <a:pt x="1770" y="229"/>
                </a:lnTo>
                <a:lnTo>
                  <a:pt x="1772" y="229"/>
                </a:lnTo>
                <a:lnTo>
                  <a:pt x="1774" y="231"/>
                </a:lnTo>
                <a:lnTo>
                  <a:pt x="1776" y="231"/>
                </a:lnTo>
                <a:lnTo>
                  <a:pt x="1776" y="233"/>
                </a:lnTo>
                <a:lnTo>
                  <a:pt x="1776" y="235"/>
                </a:lnTo>
                <a:lnTo>
                  <a:pt x="1774" y="237"/>
                </a:lnTo>
                <a:lnTo>
                  <a:pt x="1774" y="238"/>
                </a:lnTo>
                <a:lnTo>
                  <a:pt x="1772" y="238"/>
                </a:lnTo>
                <a:lnTo>
                  <a:pt x="1770" y="238"/>
                </a:lnTo>
                <a:lnTo>
                  <a:pt x="1768" y="238"/>
                </a:lnTo>
                <a:lnTo>
                  <a:pt x="1766" y="238"/>
                </a:lnTo>
                <a:lnTo>
                  <a:pt x="1764" y="238"/>
                </a:lnTo>
                <a:lnTo>
                  <a:pt x="1762" y="238"/>
                </a:lnTo>
                <a:lnTo>
                  <a:pt x="1762" y="240"/>
                </a:lnTo>
                <a:lnTo>
                  <a:pt x="1762" y="242"/>
                </a:lnTo>
                <a:lnTo>
                  <a:pt x="1762" y="244"/>
                </a:lnTo>
                <a:lnTo>
                  <a:pt x="1762" y="246"/>
                </a:lnTo>
                <a:lnTo>
                  <a:pt x="1760" y="248"/>
                </a:lnTo>
                <a:lnTo>
                  <a:pt x="1760" y="250"/>
                </a:lnTo>
                <a:lnTo>
                  <a:pt x="1759" y="252"/>
                </a:lnTo>
                <a:lnTo>
                  <a:pt x="1757" y="252"/>
                </a:lnTo>
                <a:lnTo>
                  <a:pt x="1755" y="252"/>
                </a:lnTo>
                <a:lnTo>
                  <a:pt x="1753" y="252"/>
                </a:lnTo>
                <a:lnTo>
                  <a:pt x="1753" y="254"/>
                </a:lnTo>
                <a:lnTo>
                  <a:pt x="1753" y="256"/>
                </a:lnTo>
                <a:lnTo>
                  <a:pt x="1751" y="256"/>
                </a:lnTo>
                <a:lnTo>
                  <a:pt x="1751" y="258"/>
                </a:lnTo>
                <a:lnTo>
                  <a:pt x="1749" y="260"/>
                </a:lnTo>
                <a:lnTo>
                  <a:pt x="1749" y="258"/>
                </a:lnTo>
                <a:lnTo>
                  <a:pt x="1747" y="258"/>
                </a:lnTo>
                <a:lnTo>
                  <a:pt x="1745" y="258"/>
                </a:lnTo>
                <a:lnTo>
                  <a:pt x="1743" y="260"/>
                </a:lnTo>
                <a:lnTo>
                  <a:pt x="1741" y="260"/>
                </a:lnTo>
                <a:lnTo>
                  <a:pt x="1741" y="262"/>
                </a:lnTo>
                <a:lnTo>
                  <a:pt x="1739" y="262"/>
                </a:lnTo>
                <a:lnTo>
                  <a:pt x="1739" y="263"/>
                </a:lnTo>
                <a:lnTo>
                  <a:pt x="1739" y="265"/>
                </a:lnTo>
                <a:lnTo>
                  <a:pt x="1739" y="267"/>
                </a:lnTo>
                <a:lnTo>
                  <a:pt x="1737" y="269"/>
                </a:lnTo>
                <a:lnTo>
                  <a:pt x="1739" y="271"/>
                </a:lnTo>
                <a:lnTo>
                  <a:pt x="1739" y="273"/>
                </a:lnTo>
                <a:lnTo>
                  <a:pt x="1739" y="275"/>
                </a:lnTo>
                <a:lnTo>
                  <a:pt x="1741" y="275"/>
                </a:lnTo>
                <a:lnTo>
                  <a:pt x="1741" y="277"/>
                </a:lnTo>
                <a:lnTo>
                  <a:pt x="1743" y="277"/>
                </a:lnTo>
                <a:lnTo>
                  <a:pt x="1743" y="279"/>
                </a:lnTo>
                <a:lnTo>
                  <a:pt x="1743" y="281"/>
                </a:lnTo>
                <a:lnTo>
                  <a:pt x="1741" y="281"/>
                </a:lnTo>
                <a:lnTo>
                  <a:pt x="1741" y="283"/>
                </a:lnTo>
                <a:lnTo>
                  <a:pt x="1739" y="283"/>
                </a:lnTo>
                <a:lnTo>
                  <a:pt x="1739" y="285"/>
                </a:lnTo>
                <a:lnTo>
                  <a:pt x="1739" y="286"/>
                </a:lnTo>
                <a:lnTo>
                  <a:pt x="1737" y="286"/>
                </a:lnTo>
                <a:lnTo>
                  <a:pt x="1737" y="288"/>
                </a:lnTo>
                <a:lnTo>
                  <a:pt x="1735" y="290"/>
                </a:lnTo>
                <a:lnTo>
                  <a:pt x="1735" y="292"/>
                </a:lnTo>
                <a:lnTo>
                  <a:pt x="1734" y="292"/>
                </a:lnTo>
                <a:lnTo>
                  <a:pt x="1734" y="294"/>
                </a:lnTo>
                <a:lnTo>
                  <a:pt x="1732" y="296"/>
                </a:lnTo>
                <a:lnTo>
                  <a:pt x="1732" y="298"/>
                </a:lnTo>
                <a:lnTo>
                  <a:pt x="1730" y="298"/>
                </a:lnTo>
                <a:lnTo>
                  <a:pt x="1730" y="300"/>
                </a:lnTo>
                <a:lnTo>
                  <a:pt x="1728" y="300"/>
                </a:lnTo>
                <a:lnTo>
                  <a:pt x="1728" y="302"/>
                </a:lnTo>
                <a:lnTo>
                  <a:pt x="1726" y="304"/>
                </a:lnTo>
                <a:lnTo>
                  <a:pt x="1726" y="306"/>
                </a:lnTo>
                <a:lnTo>
                  <a:pt x="1724" y="306"/>
                </a:lnTo>
                <a:lnTo>
                  <a:pt x="1724" y="308"/>
                </a:lnTo>
                <a:lnTo>
                  <a:pt x="1722" y="310"/>
                </a:lnTo>
                <a:lnTo>
                  <a:pt x="1722" y="311"/>
                </a:lnTo>
                <a:lnTo>
                  <a:pt x="1720" y="311"/>
                </a:lnTo>
                <a:lnTo>
                  <a:pt x="1720" y="313"/>
                </a:lnTo>
                <a:lnTo>
                  <a:pt x="1720" y="315"/>
                </a:lnTo>
                <a:lnTo>
                  <a:pt x="1720" y="317"/>
                </a:lnTo>
                <a:lnTo>
                  <a:pt x="1720" y="319"/>
                </a:lnTo>
                <a:lnTo>
                  <a:pt x="1720" y="321"/>
                </a:lnTo>
                <a:lnTo>
                  <a:pt x="1720" y="323"/>
                </a:lnTo>
                <a:lnTo>
                  <a:pt x="1720" y="325"/>
                </a:lnTo>
                <a:lnTo>
                  <a:pt x="1720" y="327"/>
                </a:lnTo>
                <a:lnTo>
                  <a:pt x="1720" y="329"/>
                </a:lnTo>
                <a:lnTo>
                  <a:pt x="1718" y="329"/>
                </a:lnTo>
                <a:lnTo>
                  <a:pt x="1718" y="331"/>
                </a:lnTo>
                <a:lnTo>
                  <a:pt x="1718" y="333"/>
                </a:lnTo>
                <a:lnTo>
                  <a:pt x="1716" y="334"/>
                </a:lnTo>
                <a:lnTo>
                  <a:pt x="1716" y="336"/>
                </a:lnTo>
                <a:lnTo>
                  <a:pt x="1714" y="336"/>
                </a:lnTo>
                <a:lnTo>
                  <a:pt x="1714" y="338"/>
                </a:lnTo>
                <a:lnTo>
                  <a:pt x="1714" y="340"/>
                </a:lnTo>
                <a:lnTo>
                  <a:pt x="1716" y="340"/>
                </a:lnTo>
                <a:lnTo>
                  <a:pt x="1718" y="340"/>
                </a:lnTo>
                <a:lnTo>
                  <a:pt x="1718" y="342"/>
                </a:lnTo>
                <a:lnTo>
                  <a:pt x="1720" y="342"/>
                </a:lnTo>
                <a:lnTo>
                  <a:pt x="1720" y="344"/>
                </a:lnTo>
                <a:lnTo>
                  <a:pt x="1720" y="346"/>
                </a:lnTo>
                <a:lnTo>
                  <a:pt x="1720" y="348"/>
                </a:lnTo>
                <a:lnTo>
                  <a:pt x="1720" y="350"/>
                </a:lnTo>
                <a:lnTo>
                  <a:pt x="1720" y="352"/>
                </a:lnTo>
                <a:lnTo>
                  <a:pt x="1722" y="352"/>
                </a:lnTo>
                <a:lnTo>
                  <a:pt x="1722" y="350"/>
                </a:lnTo>
                <a:lnTo>
                  <a:pt x="1724" y="350"/>
                </a:lnTo>
                <a:lnTo>
                  <a:pt x="1724" y="348"/>
                </a:lnTo>
                <a:lnTo>
                  <a:pt x="1726" y="346"/>
                </a:lnTo>
                <a:lnTo>
                  <a:pt x="1728" y="346"/>
                </a:lnTo>
                <a:lnTo>
                  <a:pt x="1728" y="344"/>
                </a:lnTo>
                <a:lnTo>
                  <a:pt x="1730" y="344"/>
                </a:lnTo>
                <a:lnTo>
                  <a:pt x="1732" y="344"/>
                </a:lnTo>
                <a:lnTo>
                  <a:pt x="1734" y="344"/>
                </a:lnTo>
                <a:lnTo>
                  <a:pt x="1735" y="346"/>
                </a:lnTo>
                <a:lnTo>
                  <a:pt x="1737" y="346"/>
                </a:lnTo>
                <a:lnTo>
                  <a:pt x="1737" y="348"/>
                </a:lnTo>
                <a:lnTo>
                  <a:pt x="1737" y="350"/>
                </a:lnTo>
                <a:lnTo>
                  <a:pt x="1737" y="352"/>
                </a:lnTo>
                <a:lnTo>
                  <a:pt x="1737" y="354"/>
                </a:lnTo>
                <a:lnTo>
                  <a:pt x="1735" y="354"/>
                </a:lnTo>
                <a:lnTo>
                  <a:pt x="1735" y="356"/>
                </a:lnTo>
                <a:lnTo>
                  <a:pt x="1734" y="358"/>
                </a:lnTo>
                <a:lnTo>
                  <a:pt x="1734" y="359"/>
                </a:lnTo>
                <a:lnTo>
                  <a:pt x="1732" y="359"/>
                </a:lnTo>
                <a:lnTo>
                  <a:pt x="1732" y="361"/>
                </a:lnTo>
                <a:lnTo>
                  <a:pt x="1730" y="361"/>
                </a:lnTo>
                <a:lnTo>
                  <a:pt x="1730" y="363"/>
                </a:lnTo>
                <a:lnTo>
                  <a:pt x="1728" y="363"/>
                </a:lnTo>
                <a:lnTo>
                  <a:pt x="1726" y="363"/>
                </a:lnTo>
                <a:lnTo>
                  <a:pt x="1726" y="365"/>
                </a:lnTo>
                <a:lnTo>
                  <a:pt x="1724" y="365"/>
                </a:lnTo>
                <a:lnTo>
                  <a:pt x="1724" y="367"/>
                </a:lnTo>
                <a:lnTo>
                  <a:pt x="1722" y="367"/>
                </a:lnTo>
                <a:lnTo>
                  <a:pt x="1722" y="369"/>
                </a:lnTo>
                <a:lnTo>
                  <a:pt x="1720" y="371"/>
                </a:lnTo>
                <a:lnTo>
                  <a:pt x="1720" y="373"/>
                </a:lnTo>
                <a:lnTo>
                  <a:pt x="1720" y="375"/>
                </a:lnTo>
                <a:lnTo>
                  <a:pt x="1720" y="377"/>
                </a:lnTo>
                <a:lnTo>
                  <a:pt x="1720" y="379"/>
                </a:lnTo>
                <a:lnTo>
                  <a:pt x="1722" y="379"/>
                </a:lnTo>
                <a:lnTo>
                  <a:pt x="1722" y="381"/>
                </a:lnTo>
                <a:lnTo>
                  <a:pt x="1722" y="383"/>
                </a:lnTo>
                <a:lnTo>
                  <a:pt x="1720" y="384"/>
                </a:lnTo>
                <a:lnTo>
                  <a:pt x="1720" y="386"/>
                </a:lnTo>
                <a:lnTo>
                  <a:pt x="1718" y="386"/>
                </a:lnTo>
                <a:lnTo>
                  <a:pt x="1718" y="388"/>
                </a:lnTo>
                <a:lnTo>
                  <a:pt x="1718" y="390"/>
                </a:lnTo>
                <a:lnTo>
                  <a:pt x="1716" y="390"/>
                </a:lnTo>
                <a:lnTo>
                  <a:pt x="1716" y="392"/>
                </a:lnTo>
                <a:lnTo>
                  <a:pt x="1716" y="394"/>
                </a:lnTo>
                <a:lnTo>
                  <a:pt x="1714" y="394"/>
                </a:lnTo>
                <a:lnTo>
                  <a:pt x="1714" y="396"/>
                </a:lnTo>
                <a:lnTo>
                  <a:pt x="1714" y="398"/>
                </a:lnTo>
                <a:lnTo>
                  <a:pt x="1712" y="398"/>
                </a:lnTo>
                <a:lnTo>
                  <a:pt x="1712" y="400"/>
                </a:lnTo>
                <a:lnTo>
                  <a:pt x="1711" y="402"/>
                </a:lnTo>
                <a:lnTo>
                  <a:pt x="1711" y="404"/>
                </a:lnTo>
                <a:lnTo>
                  <a:pt x="1709" y="404"/>
                </a:lnTo>
                <a:lnTo>
                  <a:pt x="1709" y="406"/>
                </a:lnTo>
                <a:lnTo>
                  <a:pt x="1707" y="407"/>
                </a:lnTo>
                <a:lnTo>
                  <a:pt x="1707" y="409"/>
                </a:lnTo>
                <a:lnTo>
                  <a:pt x="1705" y="411"/>
                </a:lnTo>
                <a:lnTo>
                  <a:pt x="1705" y="413"/>
                </a:lnTo>
                <a:lnTo>
                  <a:pt x="1703" y="415"/>
                </a:lnTo>
                <a:lnTo>
                  <a:pt x="1703" y="417"/>
                </a:lnTo>
                <a:lnTo>
                  <a:pt x="1703" y="419"/>
                </a:lnTo>
                <a:lnTo>
                  <a:pt x="1701" y="419"/>
                </a:lnTo>
                <a:lnTo>
                  <a:pt x="1701" y="421"/>
                </a:lnTo>
                <a:lnTo>
                  <a:pt x="1701" y="423"/>
                </a:lnTo>
                <a:lnTo>
                  <a:pt x="1701" y="425"/>
                </a:lnTo>
                <a:lnTo>
                  <a:pt x="1699" y="425"/>
                </a:lnTo>
                <a:lnTo>
                  <a:pt x="1699" y="427"/>
                </a:lnTo>
                <a:lnTo>
                  <a:pt x="1699" y="429"/>
                </a:lnTo>
                <a:lnTo>
                  <a:pt x="1697" y="429"/>
                </a:lnTo>
                <a:lnTo>
                  <a:pt x="1697" y="431"/>
                </a:lnTo>
                <a:lnTo>
                  <a:pt x="1695" y="431"/>
                </a:lnTo>
                <a:lnTo>
                  <a:pt x="1695" y="432"/>
                </a:lnTo>
                <a:lnTo>
                  <a:pt x="1693" y="432"/>
                </a:lnTo>
                <a:lnTo>
                  <a:pt x="1691" y="434"/>
                </a:lnTo>
                <a:lnTo>
                  <a:pt x="1689" y="434"/>
                </a:lnTo>
                <a:lnTo>
                  <a:pt x="1687" y="434"/>
                </a:lnTo>
                <a:lnTo>
                  <a:pt x="1687" y="436"/>
                </a:lnTo>
                <a:lnTo>
                  <a:pt x="1686" y="436"/>
                </a:lnTo>
                <a:lnTo>
                  <a:pt x="1686" y="438"/>
                </a:lnTo>
                <a:lnTo>
                  <a:pt x="1684" y="438"/>
                </a:lnTo>
                <a:lnTo>
                  <a:pt x="1684" y="440"/>
                </a:lnTo>
                <a:lnTo>
                  <a:pt x="1684" y="442"/>
                </a:lnTo>
                <a:lnTo>
                  <a:pt x="1682" y="442"/>
                </a:lnTo>
                <a:lnTo>
                  <a:pt x="1682" y="444"/>
                </a:lnTo>
                <a:lnTo>
                  <a:pt x="1680" y="446"/>
                </a:lnTo>
                <a:lnTo>
                  <a:pt x="1678" y="448"/>
                </a:lnTo>
                <a:lnTo>
                  <a:pt x="1676" y="448"/>
                </a:lnTo>
                <a:lnTo>
                  <a:pt x="1674" y="448"/>
                </a:lnTo>
                <a:lnTo>
                  <a:pt x="1672" y="450"/>
                </a:lnTo>
                <a:lnTo>
                  <a:pt x="1670" y="450"/>
                </a:lnTo>
                <a:lnTo>
                  <a:pt x="1668" y="450"/>
                </a:lnTo>
                <a:lnTo>
                  <a:pt x="1666" y="450"/>
                </a:lnTo>
                <a:lnTo>
                  <a:pt x="1664" y="450"/>
                </a:lnTo>
                <a:lnTo>
                  <a:pt x="1663" y="450"/>
                </a:lnTo>
                <a:lnTo>
                  <a:pt x="1661" y="452"/>
                </a:lnTo>
                <a:lnTo>
                  <a:pt x="1659" y="452"/>
                </a:lnTo>
                <a:lnTo>
                  <a:pt x="1657" y="452"/>
                </a:lnTo>
                <a:lnTo>
                  <a:pt x="1657" y="454"/>
                </a:lnTo>
                <a:lnTo>
                  <a:pt x="1655" y="454"/>
                </a:lnTo>
                <a:lnTo>
                  <a:pt x="1655" y="456"/>
                </a:lnTo>
                <a:lnTo>
                  <a:pt x="1653" y="456"/>
                </a:lnTo>
                <a:lnTo>
                  <a:pt x="1653" y="457"/>
                </a:lnTo>
                <a:lnTo>
                  <a:pt x="1653" y="459"/>
                </a:lnTo>
                <a:lnTo>
                  <a:pt x="1651" y="461"/>
                </a:lnTo>
                <a:lnTo>
                  <a:pt x="1651" y="463"/>
                </a:lnTo>
                <a:lnTo>
                  <a:pt x="1651" y="465"/>
                </a:lnTo>
                <a:lnTo>
                  <a:pt x="1651" y="467"/>
                </a:lnTo>
                <a:lnTo>
                  <a:pt x="1651" y="469"/>
                </a:lnTo>
                <a:lnTo>
                  <a:pt x="1653" y="471"/>
                </a:lnTo>
                <a:lnTo>
                  <a:pt x="1653" y="473"/>
                </a:lnTo>
                <a:lnTo>
                  <a:pt x="1653" y="475"/>
                </a:lnTo>
                <a:lnTo>
                  <a:pt x="1653" y="477"/>
                </a:lnTo>
                <a:lnTo>
                  <a:pt x="1653" y="479"/>
                </a:lnTo>
                <a:lnTo>
                  <a:pt x="1653" y="480"/>
                </a:lnTo>
                <a:lnTo>
                  <a:pt x="1653" y="482"/>
                </a:lnTo>
                <a:lnTo>
                  <a:pt x="1651" y="482"/>
                </a:lnTo>
                <a:lnTo>
                  <a:pt x="1651" y="484"/>
                </a:lnTo>
                <a:lnTo>
                  <a:pt x="1651" y="486"/>
                </a:lnTo>
                <a:lnTo>
                  <a:pt x="1649" y="488"/>
                </a:lnTo>
                <a:lnTo>
                  <a:pt x="1649" y="490"/>
                </a:lnTo>
                <a:lnTo>
                  <a:pt x="1649" y="492"/>
                </a:lnTo>
                <a:lnTo>
                  <a:pt x="1647" y="492"/>
                </a:lnTo>
                <a:lnTo>
                  <a:pt x="1647" y="494"/>
                </a:lnTo>
                <a:lnTo>
                  <a:pt x="1647" y="496"/>
                </a:lnTo>
                <a:lnTo>
                  <a:pt x="1645" y="498"/>
                </a:lnTo>
                <a:lnTo>
                  <a:pt x="1645" y="500"/>
                </a:lnTo>
                <a:lnTo>
                  <a:pt x="1647" y="500"/>
                </a:lnTo>
                <a:lnTo>
                  <a:pt x="1647" y="502"/>
                </a:lnTo>
                <a:lnTo>
                  <a:pt x="1649" y="502"/>
                </a:lnTo>
                <a:lnTo>
                  <a:pt x="1651" y="502"/>
                </a:lnTo>
                <a:lnTo>
                  <a:pt x="1653" y="502"/>
                </a:lnTo>
                <a:lnTo>
                  <a:pt x="1655" y="502"/>
                </a:lnTo>
                <a:lnTo>
                  <a:pt x="1657" y="502"/>
                </a:lnTo>
                <a:lnTo>
                  <a:pt x="1659" y="504"/>
                </a:lnTo>
                <a:lnTo>
                  <a:pt x="1661" y="504"/>
                </a:lnTo>
                <a:lnTo>
                  <a:pt x="1663" y="504"/>
                </a:lnTo>
                <a:lnTo>
                  <a:pt x="1663" y="505"/>
                </a:lnTo>
                <a:lnTo>
                  <a:pt x="1664" y="505"/>
                </a:lnTo>
                <a:lnTo>
                  <a:pt x="1664" y="507"/>
                </a:lnTo>
                <a:lnTo>
                  <a:pt x="1666" y="509"/>
                </a:lnTo>
                <a:lnTo>
                  <a:pt x="1666" y="511"/>
                </a:lnTo>
                <a:lnTo>
                  <a:pt x="1664" y="513"/>
                </a:lnTo>
                <a:lnTo>
                  <a:pt x="1664" y="515"/>
                </a:lnTo>
                <a:lnTo>
                  <a:pt x="1663" y="515"/>
                </a:lnTo>
                <a:lnTo>
                  <a:pt x="1663" y="517"/>
                </a:lnTo>
                <a:lnTo>
                  <a:pt x="1663" y="519"/>
                </a:lnTo>
                <a:lnTo>
                  <a:pt x="1664" y="519"/>
                </a:lnTo>
                <a:lnTo>
                  <a:pt x="1664" y="521"/>
                </a:lnTo>
                <a:lnTo>
                  <a:pt x="1666" y="521"/>
                </a:lnTo>
                <a:lnTo>
                  <a:pt x="1666" y="523"/>
                </a:lnTo>
                <a:lnTo>
                  <a:pt x="1666" y="525"/>
                </a:lnTo>
                <a:lnTo>
                  <a:pt x="1668" y="525"/>
                </a:lnTo>
                <a:lnTo>
                  <a:pt x="1668" y="527"/>
                </a:lnTo>
                <a:lnTo>
                  <a:pt x="1670" y="527"/>
                </a:lnTo>
                <a:lnTo>
                  <a:pt x="1670" y="528"/>
                </a:lnTo>
                <a:lnTo>
                  <a:pt x="1672" y="527"/>
                </a:lnTo>
                <a:lnTo>
                  <a:pt x="1674" y="525"/>
                </a:lnTo>
                <a:lnTo>
                  <a:pt x="1676" y="523"/>
                </a:lnTo>
                <a:lnTo>
                  <a:pt x="1678" y="523"/>
                </a:lnTo>
                <a:lnTo>
                  <a:pt x="1680" y="523"/>
                </a:lnTo>
                <a:lnTo>
                  <a:pt x="1680" y="525"/>
                </a:lnTo>
                <a:lnTo>
                  <a:pt x="1682" y="525"/>
                </a:lnTo>
                <a:lnTo>
                  <a:pt x="1682" y="527"/>
                </a:lnTo>
                <a:lnTo>
                  <a:pt x="1680" y="528"/>
                </a:lnTo>
                <a:lnTo>
                  <a:pt x="1680" y="530"/>
                </a:lnTo>
                <a:lnTo>
                  <a:pt x="1680" y="532"/>
                </a:lnTo>
                <a:lnTo>
                  <a:pt x="1678" y="534"/>
                </a:lnTo>
                <a:lnTo>
                  <a:pt x="1678" y="536"/>
                </a:lnTo>
                <a:lnTo>
                  <a:pt x="1678" y="538"/>
                </a:lnTo>
                <a:lnTo>
                  <a:pt x="1678" y="540"/>
                </a:lnTo>
                <a:lnTo>
                  <a:pt x="1676" y="542"/>
                </a:lnTo>
                <a:lnTo>
                  <a:pt x="1676" y="544"/>
                </a:lnTo>
                <a:lnTo>
                  <a:pt x="1676" y="546"/>
                </a:lnTo>
                <a:lnTo>
                  <a:pt x="1676" y="548"/>
                </a:lnTo>
                <a:lnTo>
                  <a:pt x="1676" y="550"/>
                </a:lnTo>
                <a:lnTo>
                  <a:pt x="1674" y="552"/>
                </a:lnTo>
                <a:lnTo>
                  <a:pt x="1674" y="553"/>
                </a:lnTo>
                <a:lnTo>
                  <a:pt x="1674" y="555"/>
                </a:lnTo>
                <a:lnTo>
                  <a:pt x="1674" y="557"/>
                </a:lnTo>
                <a:lnTo>
                  <a:pt x="1674" y="559"/>
                </a:lnTo>
                <a:lnTo>
                  <a:pt x="1674" y="561"/>
                </a:lnTo>
                <a:lnTo>
                  <a:pt x="1672" y="561"/>
                </a:lnTo>
                <a:lnTo>
                  <a:pt x="1672" y="563"/>
                </a:lnTo>
                <a:lnTo>
                  <a:pt x="1670" y="563"/>
                </a:lnTo>
                <a:lnTo>
                  <a:pt x="1668" y="563"/>
                </a:lnTo>
                <a:lnTo>
                  <a:pt x="1666" y="563"/>
                </a:lnTo>
                <a:lnTo>
                  <a:pt x="1666" y="565"/>
                </a:lnTo>
                <a:lnTo>
                  <a:pt x="1664" y="565"/>
                </a:lnTo>
                <a:lnTo>
                  <a:pt x="1663" y="567"/>
                </a:lnTo>
                <a:lnTo>
                  <a:pt x="1661" y="567"/>
                </a:lnTo>
                <a:lnTo>
                  <a:pt x="1661" y="569"/>
                </a:lnTo>
                <a:lnTo>
                  <a:pt x="1659" y="571"/>
                </a:lnTo>
                <a:lnTo>
                  <a:pt x="1659" y="573"/>
                </a:lnTo>
                <a:lnTo>
                  <a:pt x="1657" y="573"/>
                </a:lnTo>
                <a:lnTo>
                  <a:pt x="1657" y="575"/>
                </a:lnTo>
                <a:lnTo>
                  <a:pt x="1657" y="577"/>
                </a:lnTo>
                <a:lnTo>
                  <a:pt x="1655" y="577"/>
                </a:lnTo>
                <a:lnTo>
                  <a:pt x="1655" y="578"/>
                </a:lnTo>
                <a:lnTo>
                  <a:pt x="1653" y="578"/>
                </a:lnTo>
                <a:lnTo>
                  <a:pt x="1653" y="580"/>
                </a:lnTo>
                <a:lnTo>
                  <a:pt x="1651" y="580"/>
                </a:lnTo>
                <a:lnTo>
                  <a:pt x="1651" y="582"/>
                </a:lnTo>
                <a:lnTo>
                  <a:pt x="1649" y="584"/>
                </a:lnTo>
                <a:lnTo>
                  <a:pt x="1647" y="586"/>
                </a:lnTo>
                <a:lnTo>
                  <a:pt x="1645" y="588"/>
                </a:lnTo>
                <a:lnTo>
                  <a:pt x="1643" y="588"/>
                </a:lnTo>
                <a:lnTo>
                  <a:pt x="1643" y="590"/>
                </a:lnTo>
                <a:lnTo>
                  <a:pt x="1641" y="590"/>
                </a:lnTo>
                <a:lnTo>
                  <a:pt x="1639" y="592"/>
                </a:lnTo>
                <a:lnTo>
                  <a:pt x="1638" y="592"/>
                </a:lnTo>
                <a:lnTo>
                  <a:pt x="1638" y="594"/>
                </a:lnTo>
                <a:lnTo>
                  <a:pt x="1636" y="594"/>
                </a:lnTo>
                <a:lnTo>
                  <a:pt x="1636" y="596"/>
                </a:lnTo>
                <a:lnTo>
                  <a:pt x="1634" y="598"/>
                </a:lnTo>
                <a:lnTo>
                  <a:pt x="1634" y="600"/>
                </a:lnTo>
                <a:lnTo>
                  <a:pt x="1634" y="601"/>
                </a:lnTo>
                <a:lnTo>
                  <a:pt x="1634" y="603"/>
                </a:lnTo>
                <a:lnTo>
                  <a:pt x="1634" y="605"/>
                </a:lnTo>
                <a:lnTo>
                  <a:pt x="1634" y="607"/>
                </a:lnTo>
                <a:lnTo>
                  <a:pt x="1634" y="609"/>
                </a:lnTo>
                <a:lnTo>
                  <a:pt x="1636" y="611"/>
                </a:lnTo>
                <a:lnTo>
                  <a:pt x="1638" y="611"/>
                </a:lnTo>
                <a:lnTo>
                  <a:pt x="1638" y="613"/>
                </a:lnTo>
                <a:lnTo>
                  <a:pt x="1639" y="613"/>
                </a:lnTo>
                <a:lnTo>
                  <a:pt x="1639" y="615"/>
                </a:lnTo>
                <a:lnTo>
                  <a:pt x="1639" y="617"/>
                </a:lnTo>
                <a:lnTo>
                  <a:pt x="1639" y="619"/>
                </a:lnTo>
                <a:lnTo>
                  <a:pt x="1639" y="621"/>
                </a:lnTo>
                <a:lnTo>
                  <a:pt x="1638" y="621"/>
                </a:lnTo>
                <a:lnTo>
                  <a:pt x="1638" y="623"/>
                </a:lnTo>
                <a:lnTo>
                  <a:pt x="1638" y="625"/>
                </a:lnTo>
                <a:lnTo>
                  <a:pt x="1636" y="625"/>
                </a:lnTo>
                <a:lnTo>
                  <a:pt x="1636" y="626"/>
                </a:lnTo>
                <a:lnTo>
                  <a:pt x="1636" y="628"/>
                </a:lnTo>
                <a:lnTo>
                  <a:pt x="1634" y="628"/>
                </a:lnTo>
                <a:lnTo>
                  <a:pt x="1634" y="630"/>
                </a:lnTo>
                <a:lnTo>
                  <a:pt x="1634" y="632"/>
                </a:lnTo>
                <a:lnTo>
                  <a:pt x="1632" y="632"/>
                </a:lnTo>
                <a:lnTo>
                  <a:pt x="1632" y="634"/>
                </a:lnTo>
                <a:lnTo>
                  <a:pt x="1632" y="636"/>
                </a:lnTo>
                <a:lnTo>
                  <a:pt x="1630" y="636"/>
                </a:lnTo>
                <a:lnTo>
                  <a:pt x="1630" y="638"/>
                </a:lnTo>
                <a:lnTo>
                  <a:pt x="1628" y="640"/>
                </a:lnTo>
                <a:lnTo>
                  <a:pt x="1628" y="642"/>
                </a:lnTo>
                <a:lnTo>
                  <a:pt x="1626" y="642"/>
                </a:lnTo>
                <a:lnTo>
                  <a:pt x="1626" y="644"/>
                </a:lnTo>
                <a:lnTo>
                  <a:pt x="1626" y="646"/>
                </a:lnTo>
                <a:lnTo>
                  <a:pt x="1624" y="646"/>
                </a:lnTo>
                <a:lnTo>
                  <a:pt x="1624" y="648"/>
                </a:lnTo>
                <a:lnTo>
                  <a:pt x="1622" y="648"/>
                </a:lnTo>
                <a:lnTo>
                  <a:pt x="1622" y="649"/>
                </a:lnTo>
                <a:lnTo>
                  <a:pt x="1620" y="649"/>
                </a:lnTo>
                <a:lnTo>
                  <a:pt x="1620" y="651"/>
                </a:lnTo>
                <a:lnTo>
                  <a:pt x="1618" y="653"/>
                </a:lnTo>
                <a:lnTo>
                  <a:pt x="1616" y="653"/>
                </a:lnTo>
                <a:lnTo>
                  <a:pt x="1616" y="655"/>
                </a:lnTo>
                <a:lnTo>
                  <a:pt x="1615" y="655"/>
                </a:lnTo>
                <a:lnTo>
                  <a:pt x="1613" y="655"/>
                </a:lnTo>
                <a:lnTo>
                  <a:pt x="1613" y="657"/>
                </a:lnTo>
                <a:lnTo>
                  <a:pt x="1611" y="657"/>
                </a:lnTo>
                <a:lnTo>
                  <a:pt x="1609" y="657"/>
                </a:lnTo>
                <a:lnTo>
                  <a:pt x="1607" y="657"/>
                </a:lnTo>
                <a:lnTo>
                  <a:pt x="1605" y="659"/>
                </a:lnTo>
                <a:lnTo>
                  <a:pt x="1603" y="659"/>
                </a:lnTo>
                <a:lnTo>
                  <a:pt x="1601" y="661"/>
                </a:lnTo>
                <a:lnTo>
                  <a:pt x="1601" y="663"/>
                </a:lnTo>
                <a:lnTo>
                  <a:pt x="1601" y="665"/>
                </a:lnTo>
                <a:lnTo>
                  <a:pt x="1601" y="667"/>
                </a:lnTo>
                <a:lnTo>
                  <a:pt x="1603" y="667"/>
                </a:lnTo>
                <a:lnTo>
                  <a:pt x="1603" y="669"/>
                </a:lnTo>
                <a:lnTo>
                  <a:pt x="1605" y="671"/>
                </a:lnTo>
                <a:lnTo>
                  <a:pt x="1605" y="673"/>
                </a:lnTo>
                <a:lnTo>
                  <a:pt x="1607" y="673"/>
                </a:lnTo>
                <a:lnTo>
                  <a:pt x="1607" y="674"/>
                </a:lnTo>
                <a:lnTo>
                  <a:pt x="1609" y="674"/>
                </a:lnTo>
                <a:lnTo>
                  <a:pt x="1609" y="676"/>
                </a:lnTo>
                <a:lnTo>
                  <a:pt x="1611" y="676"/>
                </a:lnTo>
                <a:lnTo>
                  <a:pt x="1611" y="678"/>
                </a:lnTo>
                <a:lnTo>
                  <a:pt x="1611" y="680"/>
                </a:lnTo>
                <a:lnTo>
                  <a:pt x="1609" y="680"/>
                </a:lnTo>
                <a:lnTo>
                  <a:pt x="1607" y="680"/>
                </a:lnTo>
                <a:lnTo>
                  <a:pt x="1605" y="680"/>
                </a:lnTo>
                <a:lnTo>
                  <a:pt x="1603" y="680"/>
                </a:lnTo>
                <a:lnTo>
                  <a:pt x="1601" y="680"/>
                </a:lnTo>
                <a:lnTo>
                  <a:pt x="1599" y="678"/>
                </a:lnTo>
                <a:lnTo>
                  <a:pt x="1597" y="678"/>
                </a:lnTo>
                <a:lnTo>
                  <a:pt x="1595" y="678"/>
                </a:lnTo>
                <a:lnTo>
                  <a:pt x="1593" y="680"/>
                </a:lnTo>
                <a:lnTo>
                  <a:pt x="1591" y="680"/>
                </a:lnTo>
                <a:lnTo>
                  <a:pt x="1590" y="680"/>
                </a:lnTo>
                <a:lnTo>
                  <a:pt x="1588" y="680"/>
                </a:lnTo>
                <a:lnTo>
                  <a:pt x="1586" y="680"/>
                </a:lnTo>
                <a:lnTo>
                  <a:pt x="1584" y="680"/>
                </a:lnTo>
                <a:lnTo>
                  <a:pt x="1582" y="680"/>
                </a:lnTo>
                <a:lnTo>
                  <a:pt x="1580" y="680"/>
                </a:lnTo>
                <a:lnTo>
                  <a:pt x="1578" y="680"/>
                </a:lnTo>
                <a:lnTo>
                  <a:pt x="1576" y="680"/>
                </a:lnTo>
                <a:lnTo>
                  <a:pt x="1574" y="680"/>
                </a:lnTo>
                <a:lnTo>
                  <a:pt x="1572" y="680"/>
                </a:lnTo>
                <a:lnTo>
                  <a:pt x="1570" y="680"/>
                </a:lnTo>
                <a:lnTo>
                  <a:pt x="1568" y="680"/>
                </a:lnTo>
                <a:lnTo>
                  <a:pt x="1567" y="680"/>
                </a:lnTo>
                <a:lnTo>
                  <a:pt x="1565" y="680"/>
                </a:lnTo>
                <a:lnTo>
                  <a:pt x="1563" y="680"/>
                </a:lnTo>
                <a:lnTo>
                  <a:pt x="1563" y="682"/>
                </a:lnTo>
                <a:lnTo>
                  <a:pt x="1561" y="682"/>
                </a:lnTo>
                <a:lnTo>
                  <a:pt x="1559" y="682"/>
                </a:lnTo>
                <a:lnTo>
                  <a:pt x="1557" y="682"/>
                </a:lnTo>
                <a:lnTo>
                  <a:pt x="1555" y="682"/>
                </a:lnTo>
                <a:lnTo>
                  <a:pt x="1553" y="682"/>
                </a:lnTo>
                <a:lnTo>
                  <a:pt x="1551" y="682"/>
                </a:lnTo>
                <a:lnTo>
                  <a:pt x="1549" y="682"/>
                </a:lnTo>
                <a:lnTo>
                  <a:pt x="1547" y="682"/>
                </a:lnTo>
                <a:lnTo>
                  <a:pt x="1545" y="682"/>
                </a:lnTo>
                <a:lnTo>
                  <a:pt x="1543" y="682"/>
                </a:lnTo>
                <a:lnTo>
                  <a:pt x="1542" y="682"/>
                </a:lnTo>
                <a:lnTo>
                  <a:pt x="1540" y="682"/>
                </a:lnTo>
                <a:lnTo>
                  <a:pt x="1538" y="682"/>
                </a:lnTo>
                <a:lnTo>
                  <a:pt x="1536" y="682"/>
                </a:lnTo>
                <a:lnTo>
                  <a:pt x="1534" y="682"/>
                </a:lnTo>
                <a:lnTo>
                  <a:pt x="1532" y="682"/>
                </a:lnTo>
                <a:lnTo>
                  <a:pt x="1530" y="682"/>
                </a:lnTo>
                <a:lnTo>
                  <a:pt x="1528" y="682"/>
                </a:lnTo>
                <a:lnTo>
                  <a:pt x="1526" y="682"/>
                </a:lnTo>
                <a:lnTo>
                  <a:pt x="1524" y="682"/>
                </a:lnTo>
                <a:lnTo>
                  <a:pt x="1522" y="682"/>
                </a:lnTo>
                <a:lnTo>
                  <a:pt x="1520" y="682"/>
                </a:lnTo>
                <a:lnTo>
                  <a:pt x="1519" y="682"/>
                </a:lnTo>
                <a:lnTo>
                  <a:pt x="1517" y="682"/>
                </a:lnTo>
                <a:lnTo>
                  <a:pt x="1515" y="682"/>
                </a:lnTo>
                <a:lnTo>
                  <a:pt x="1513" y="682"/>
                </a:lnTo>
                <a:lnTo>
                  <a:pt x="1511" y="682"/>
                </a:lnTo>
                <a:lnTo>
                  <a:pt x="1509" y="682"/>
                </a:lnTo>
                <a:lnTo>
                  <a:pt x="1507" y="682"/>
                </a:lnTo>
                <a:lnTo>
                  <a:pt x="1505" y="682"/>
                </a:lnTo>
                <a:lnTo>
                  <a:pt x="1503" y="684"/>
                </a:lnTo>
                <a:lnTo>
                  <a:pt x="1501" y="684"/>
                </a:lnTo>
                <a:lnTo>
                  <a:pt x="1499" y="684"/>
                </a:lnTo>
                <a:lnTo>
                  <a:pt x="1497" y="684"/>
                </a:lnTo>
                <a:lnTo>
                  <a:pt x="1495" y="684"/>
                </a:lnTo>
                <a:lnTo>
                  <a:pt x="1494" y="684"/>
                </a:lnTo>
                <a:lnTo>
                  <a:pt x="1494" y="682"/>
                </a:lnTo>
                <a:lnTo>
                  <a:pt x="1492" y="682"/>
                </a:lnTo>
                <a:lnTo>
                  <a:pt x="1490" y="682"/>
                </a:lnTo>
                <a:lnTo>
                  <a:pt x="1488" y="682"/>
                </a:lnTo>
                <a:lnTo>
                  <a:pt x="1486" y="682"/>
                </a:lnTo>
                <a:lnTo>
                  <a:pt x="1484" y="682"/>
                </a:lnTo>
                <a:lnTo>
                  <a:pt x="1482" y="682"/>
                </a:lnTo>
                <a:lnTo>
                  <a:pt x="1480" y="682"/>
                </a:lnTo>
                <a:lnTo>
                  <a:pt x="1478" y="682"/>
                </a:lnTo>
                <a:lnTo>
                  <a:pt x="1476" y="682"/>
                </a:lnTo>
                <a:lnTo>
                  <a:pt x="1474" y="682"/>
                </a:lnTo>
                <a:lnTo>
                  <a:pt x="1472" y="682"/>
                </a:lnTo>
                <a:lnTo>
                  <a:pt x="1471" y="682"/>
                </a:lnTo>
                <a:lnTo>
                  <a:pt x="1469" y="682"/>
                </a:lnTo>
                <a:lnTo>
                  <a:pt x="1467" y="682"/>
                </a:lnTo>
                <a:lnTo>
                  <a:pt x="1465" y="682"/>
                </a:lnTo>
                <a:lnTo>
                  <a:pt x="1463" y="682"/>
                </a:lnTo>
                <a:lnTo>
                  <a:pt x="1461" y="682"/>
                </a:lnTo>
                <a:lnTo>
                  <a:pt x="1459" y="682"/>
                </a:lnTo>
                <a:lnTo>
                  <a:pt x="1457" y="682"/>
                </a:lnTo>
                <a:lnTo>
                  <a:pt x="1455" y="682"/>
                </a:lnTo>
                <a:lnTo>
                  <a:pt x="1453" y="682"/>
                </a:lnTo>
                <a:lnTo>
                  <a:pt x="1451" y="682"/>
                </a:lnTo>
                <a:lnTo>
                  <a:pt x="1449" y="684"/>
                </a:lnTo>
                <a:lnTo>
                  <a:pt x="1447" y="684"/>
                </a:lnTo>
                <a:lnTo>
                  <a:pt x="1446" y="684"/>
                </a:lnTo>
                <a:lnTo>
                  <a:pt x="1444" y="684"/>
                </a:lnTo>
                <a:lnTo>
                  <a:pt x="1442" y="684"/>
                </a:lnTo>
                <a:lnTo>
                  <a:pt x="1440" y="684"/>
                </a:lnTo>
                <a:lnTo>
                  <a:pt x="1440" y="686"/>
                </a:lnTo>
                <a:lnTo>
                  <a:pt x="1438" y="686"/>
                </a:lnTo>
                <a:lnTo>
                  <a:pt x="1436" y="686"/>
                </a:lnTo>
                <a:lnTo>
                  <a:pt x="1436" y="688"/>
                </a:lnTo>
                <a:lnTo>
                  <a:pt x="1434" y="688"/>
                </a:lnTo>
                <a:lnTo>
                  <a:pt x="1434" y="690"/>
                </a:lnTo>
                <a:lnTo>
                  <a:pt x="1432" y="690"/>
                </a:lnTo>
                <a:lnTo>
                  <a:pt x="1432" y="692"/>
                </a:lnTo>
                <a:lnTo>
                  <a:pt x="1430" y="692"/>
                </a:lnTo>
                <a:lnTo>
                  <a:pt x="1430" y="694"/>
                </a:lnTo>
                <a:lnTo>
                  <a:pt x="1428" y="696"/>
                </a:lnTo>
                <a:lnTo>
                  <a:pt x="1428" y="698"/>
                </a:lnTo>
                <a:lnTo>
                  <a:pt x="1426" y="699"/>
                </a:lnTo>
                <a:lnTo>
                  <a:pt x="1426" y="701"/>
                </a:lnTo>
                <a:lnTo>
                  <a:pt x="1424" y="701"/>
                </a:lnTo>
                <a:lnTo>
                  <a:pt x="1424" y="703"/>
                </a:lnTo>
                <a:lnTo>
                  <a:pt x="1423" y="703"/>
                </a:lnTo>
                <a:lnTo>
                  <a:pt x="1423" y="705"/>
                </a:lnTo>
                <a:lnTo>
                  <a:pt x="1421" y="705"/>
                </a:lnTo>
                <a:lnTo>
                  <a:pt x="1421" y="707"/>
                </a:lnTo>
                <a:lnTo>
                  <a:pt x="1419" y="707"/>
                </a:lnTo>
                <a:lnTo>
                  <a:pt x="1417" y="707"/>
                </a:lnTo>
                <a:lnTo>
                  <a:pt x="1417" y="709"/>
                </a:lnTo>
                <a:lnTo>
                  <a:pt x="1415" y="709"/>
                </a:lnTo>
                <a:lnTo>
                  <a:pt x="1413" y="709"/>
                </a:lnTo>
                <a:lnTo>
                  <a:pt x="1411" y="709"/>
                </a:lnTo>
                <a:lnTo>
                  <a:pt x="1409" y="711"/>
                </a:lnTo>
                <a:lnTo>
                  <a:pt x="1407" y="711"/>
                </a:lnTo>
                <a:lnTo>
                  <a:pt x="1405" y="711"/>
                </a:lnTo>
                <a:lnTo>
                  <a:pt x="1405" y="713"/>
                </a:lnTo>
                <a:lnTo>
                  <a:pt x="1403" y="713"/>
                </a:lnTo>
                <a:lnTo>
                  <a:pt x="1401" y="713"/>
                </a:lnTo>
                <a:lnTo>
                  <a:pt x="1401" y="715"/>
                </a:lnTo>
                <a:lnTo>
                  <a:pt x="1399" y="715"/>
                </a:lnTo>
                <a:lnTo>
                  <a:pt x="1398" y="715"/>
                </a:lnTo>
                <a:lnTo>
                  <a:pt x="1398" y="717"/>
                </a:lnTo>
                <a:lnTo>
                  <a:pt x="1396" y="717"/>
                </a:lnTo>
                <a:lnTo>
                  <a:pt x="1396" y="719"/>
                </a:lnTo>
                <a:lnTo>
                  <a:pt x="1394" y="719"/>
                </a:lnTo>
                <a:lnTo>
                  <a:pt x="1392" y="721"/>
                </a:lnTo>
                <a:lnTo>
                  <a:pt x="1390" y="722"/>
                </a:lnTo>
                <a:lnTo>
                  <a:pt x="1386" y="724"/>
                </a:lnTo>
                <a:lnTo>
                  <a:pt x="1382" y="728"/>
                </a:lnTo>
                <a:lnTo>
                  <a:pt x="1365" y="740"/>
                </a:lnTo>
                <a:lnTo>
                  <a:pt x="1361" y="742"/>
                </a:lnTo>
                <a:lnTo>
                  <a:pt x="1351" y="747"/>
                </a:lnTo>
                <a:lnTo>
                  <a:pt x="1344" y="755"/>
                </a:lnTo>
                <a:lnTo>
                  <a:pt x="1342" y="757"/>
                </a:lnTo>
                <a:lnTo>
                  <a:pt x="1340" y="761"/>
                </a:lnTo>
                <a:lnTo>
                  <a:pt x="1336" y="767"/>
                </a:lnTo>
                <a:lnTo>
                  <a:pt x="1336" y="769"/>
                </a:lnTo>
                <a:lnTo>
                  <a:pt x="1334" y="769"/>
                </a:lnTo>
                <a:lnTo>
                  <a:pt x="1332" y="769"/>
                </a:lnTo>
                <a:lnTo>
                  <a:pt x="1332" y="771"/>
                </a:lnTo>
                <a:lnTo>
                  <a:pt x="1327" y="771"/>
                </a:lnTo>
                <a:lnTo>
                  <a:pt x="1321" y="772"/>
                </a:lnTo>
                <a:lnTo>
                  <a:pt x="1313" y="776"/>
                </a:lnTo>
                <a:lnTo>
                  <a:pt x="1311" y="776"/>
                </a:lnTo>
                <a:lnTo>
                  <a:pt x="1309" y="778"/>
                </a:lnTo>
                <a:lnTo>
                  <a:pt x="1302" y="782"/>
                </a:lnTo>
                <a:lnTo>
                  <a:pt x="1298" y="784"/>
                </a:lnTo>
                <a:lnTo>
                  <a:pt x="1296" y="784"/>
                </a:lnTo>
                <a:lnTo>
                  <a:pt x="1282" y="788"/>
                </a:lnTo>
                <a:lnTo>
                  <a:pt x="1263" y="792"/>
                </a:lnTo>
                <a:lnTo>
                  <a:pt x="1252" y="794"/>
                </a:lnTo>
                <a:lnTo>
                  <a:pt x="1248" y="794"/>
                </a:lnTo>
                <a:lnTo>
                  <a:pt x="1236" y="794"/>
                </a:lnTo>
                <a:lnTo>
                  <a:pt x="1234" y="795"/>
                </a:lnTo>
                <a:lnTo>
                  <a:pt x="1232" y="797"/>
                </a:lnTo>
                <a:lnTo>
                  <a:pt x="1232" y="799"/>
                </a:lnTo>
                <a:lnTo>
                  <a:pt x="1232" y="801"/>
                </a:lnTo>
                <a:lnTo>
                  <a:pt x="1232" y="805"/>
                </a:lnTo>
                <a:lnTo>
                  <a:pt x="1231" y="809"/>
                </a:lnTo>
                <a:lnTo>
                  <a:pt x="1231" y="813"/>
                </a:lnTo>
                <a:lnTo>
                  <a:pt x="1229" y="815"/>
                </a:lnTo>
                <a:lnTo>
                  <a:pt x="1229" y="817"/>
                </a:lnTo>
                <a:lnTo>
                  <a:pt x="1227" y="819"/>
                </a:lnTo>
                <a:lnTo>
                  <a:pt x="1225" y="820"/>
                </a:lnTo>
                <a:lnTo>
                  <a:pt x="1221" y="826"/>
                </a:lnTo>
                <a:lnTo>
                  <a:pt x="1219" y="828"/>
                </a:lnTo>
                <a:lnTo>
                  <a:pt x="1213" y="830"/>
                </a:lnTo>
                <a:lnTo>
                  <a:pt x="1211" y="832"/>
                </a:lnTo>
                <a:lnTo>
                  <a:pt x="1211" y="834"/>
                </a:lnTo>
                <a:lnTo>
                  <a:pt x="1209" y="838"/>
                </a:lnTo>
                <a:lnTo>
                  <a:pt x="1206" y="849"/>
                </a:lnTo>
                <a:lnTo>
                  <a:pt x="1204" y="851"/>
                </a:lnTo>
                <a:lnTo>
                  <a:pt x="1198" y="855"/>
                </a:lnTo>
                <a:lnTo>
                  <a:pt x="1196" y="857"/>
                </a:lnTo>
                <a:lnTo>
                  <a:pt x="1196" y="859"/>
                </a:lnTo>
                <a:lnTo>
                  <a:pt x="1196" y="861"/>
                </a:lnTo>
                <a:lnTo>
                  <a:pt x="1194" y="863"/>
                </a:lnTo>
                <a:lnTo>
                  <a:pt x="1194" y="865"/>
                </a:lnTo>
                <a:lnTo>
                  <a:pt x="1194" y="870"/>
                </a:lnTo>
                <a:lnTo>
                  <a:pt x="1194" y="872"/>
                </a:lnTo>
                <a:lnTo>
                  <a:pt x="1192" y="876"/>
                </a:lnTo>
                <a:lnTo>
                  <a:pt x="1194" y="878"/>
                </a:lnTo>
                <a:lnTo>
                  <a:pt x="1192" y="882"/>
                </a:lnTo>
                <a:lnTo>
                  <a:pt x="1190" y="888"/>
                </a:lnTo>
                <a:lnTo>
                  <a:pt x="1188" y="892"/>
                </a:lnTo>
                <a:lnTo>
                  <a:pt x="1186" y="897"/>
                </a:lnTo>
                <a:lnTo>
                  <a:pt x="1186" y="899"/>
                </a:lnTo>
                <a:lnTo>
                  <a:pt x="1184" y="901"/>
                </a:lnTo>
                <a:lnTo>
                  <a:pt x="1184" y="903"/>
                </a:lnTo>
                <a:lnTo>
                  <a:pt x="1184" y="909"/>
                </a:lnTo>
                <a:lnTo>
                  <a:pt x="1184" y="913"/>
                </a:lnTo>
                <a:lnTo>
                  <a:pt x="1186" y="920"/>
                </a:lnTo>
                <a:lnTo>
                  <a:pt x="1186" y="924"/>
                </a:lnTo>
                <a:lnTo>
                  <a:pt x="1186" y="926"/>
                </a:lnTo>
                <a:lnTo>
                  <a:pt x="1188" y="930"/>
                </a:lnTo>
                <a:lnTo>
                  <a:pt x="1188" y="936"/>
                </a:lnTo>
                <a:lnTo>
                  <a:pt x="1188" y="943"/>
                </a:lnTo>
                <a:lnTo>
                  <a:pt x="1188" y="945"/>
                </a:lnTo>
                <a:lnTo>
                  <a:pt x="1188" y="949"/>
                </a:lnTo>
                <a:lnTo>
                  <a:pt x="1188" y="953"/>
                </a:lnTo>
                <a:lnTo>
                  <a:pt x="1188" y="955"/>
                </a:lnTo>
                <a:lnTo>
                  <a:pt x="1188" y="957"/>
                </a:lnTo>
                <a:lnTo>
                  <a:pt x="1190" y="963"/>
                </a:lnTo>
                <a:lnTo>
                  <a:pt x="1190" y="965"/>
                </a:lnTo>
                <a:lnTo>
                  <a:pt x="1190" y="966"/>
                </a:lnTo>
                <a:lnTo>
                  <a:pt x="1190" y="970"/>
                </a:lnTo>
                <a:lnTo>
                  <a:pt x="1188" y="972"/>
                </a:lnTo>
                <a:lnTo>
                  <a:pt x="1188" y="974"/>
                </a:lnTo>
                <a:lnTo>
                  <a:pt x="1188" y="976"/>
                </a:lnTo>
                <a:lnTo>
                  <a:pt x="1188" y="980"/>
                </a:lnTo>
                <a:lnTo>
                  <a:pt x="1186" y="984"/>
                </a:lnTo>
                <a:lnTo>
                  <a:pt x="1188" y="989"/>
                </a:lnTo>
                <a:lnTo>
                  <a:pt x="1188" y="993"/>
                </a:lnTo>
                <a:lnTo>
                  <a:pt x="1190" y="1003"/>
                </a:lnTo>
                <a:lnTo>
                  <a:pt x="1190" y="1005"/>
                </a:lnTo>
                <a:lnTo>
                  <a:pt x="1190" y="1007"/>
                </a:lnTo>
                <a:lnTo>
                  <a:pt x="1190" y="1009"/>
                </a:lnTo>
                <a:lnTo>
                  <a:pt x="1188" y="1011"/>
                </a:lnTo>
                <a:lnTo>
                  <a:pt x="1188" y="1014"/>
                </a:lnTo>
                <a:lnTo>
                  <a:pt x="1188" y="1022"/>
                </a:lnTo>
                <a:lnTo>
                  <a:pt x="1188" y="1026"/>
                </a:lnTo>
                <a:lnTo>
                  <a:pt x="1188" y="1028"/>
                </a:lnTo>
                <a:lnTo>
                  <a:pt x="1190" y="1034"/>
                </a:lnTo>
                <a:lnTo>
                  <a:pt x="1190" y="1036"/>
                </a:lnTo>
                <a:lnTo>
                  <a:pt x="1190" y="1039"/>
                </a:lnTo>
                <a:lnTo>
                  <a:pt x="1192" y="1045"/>
                </a:lnTo>
                <a:lnTo>
                  <a:pt x="1194" y="1049"/>
                </a:lnTo>
                <a:lnTo>
                  <a:pt x="1196" y="1053"/>
                </a:lnTo>
                <a:lnTo>
                  <a:pt x="1200" y="1059"/>
                </a:lnTo>
                <a:lnTo>
                  <a:pt x="1200" y="1061"/>
                </a:lnTo>
                <a:lnTo>
                  <a:pt x="1202" y="1062"/>
                </a:lnTo>
                <a:lnTo>
                  <a:pt x="1204" y="1066"/>
                </a:lnTo>
                <a:lnTo>
                  <a:pt x="1207" y="1072"/>
                </a:lnTo>
                <a:lnTo>
                  <a:pt x="1213" y="1078"/>
                </a:lnTo>
                <a:lnTo>
                  <a:pt x="1215" y="1084"/>
                </a:lnTo>
                <a:lnTo>
                  <a:pt x="1219" y="1086"/>
                </a:lnTo>
                <a:lnTo>
                  <a:pt x="1223" y="1095"/>
                </a:lnTo>
                <a:lnTo>
                  <a:pt x="1227" y="1101"/>
                </a:lnTo>
                <a:lnTo>
                  <a:pt x="1229" y="1103"/>
                </a:lnTo>
                <a:lnTo>
                  <a:pt x="1229" y="1105"/>
                </a:lnTo>
                <a:lnTo>
                  <a:pt x="1231" y="1109"/>
                </a:lnTo>
                <a:lnTo>
                  <a:pt x="1231" y="1110"/>
                </a:lnTo>
                <a:lnTo>
                  <a:pt x="1232" y="1112"/>
                </a:lnTo>
                <a:lnTo>
                  <a:pt x="1234" y="1114"/>
                </a:lnTo>
                <a:lnTo>
                  <a:pt x="1236" y="1116"/>
                </a:lnTo>
                <a:lnTo>
                  <a:pt x="1238" y="1118"/>
                </a:lnTo>
                <a:lnTo>
                  <a:pt x="1240" y="1120"/>
                </a:lnTo>
                <a:lnTo>
                  <a:pt x="1244" y="1128"/>
                </a:lnTo>
                <a:lnTo>
                  <a:pt x="1246" y="1132"/>
                </a:lnTo>
                <a:lnTo>
                  <a:pt x="1246" y="1139"/>
                </a:lnTo>
                <a:lnTo>
                  <a:pt x="1246" y="1141"/>
                </a:lnTo>
                <a:lnTo>
                  <a:pt x="1246" y="1143"/>
                </a:lnTo>
                <a:lnTo>
                  <a:pt x="1244" y="1147"/>
                </a:lnTo>
                <a:lnTo>
                  <a:pt x="1244" y="1149"/>
                </a:lnTo>
                <a:lnTo>
                  <a:pt x="1244" y="1153"/>
                </a:lnTo>
                <a:lnTo>
                  <a:pt x="1242" y="1155"/>
                </a:lnTo>
                <a:lnTo>
                  <a:pt x="1242" y="1158"/>
                </a:lnTo>
                <a:lnTo>
                  <a:pt x="1242" y="1162"/>
                </a:lnTo>
                <a:lnTo>
                  <a:pt x="1242" y="1164"/>
                </a:lnTo>
                <a:lnTo>
                  <a:pt x="1242" y="1168"/>
                </a:lnTo>
                <a:lnTo>
                  <a:pt x="1244" y="1170"/>
                </a:lnTo>
                <a:lnTo>
                  <a:pt x="1244" y="1172"/>
                </a:lnTo>
                <a:lnTo>
                  <a:pt x="1244" y="1176"/>
                </a:lnTo>
                <a:lnTo>
                  <a:pt x="1244" y="1180"/>
                </a:lnTo>
                <a:lnTo>
                  <a:pt x="1242" y="1189"/>
                </a:lnTo>
                <a:lnTo>
                  <a:pt x="1240" y="1191"/>
                </a:lnTo>
                <a:lnTo>
                  <a:pt x="1240" y="1193"/>
                </a:lnTo>
                <a:lnTo>
                  <a:pt x="1236" y="1199"/>
                </a:lnTo>
                <a:lnTo>
                  <a:pt x="1234" y="1205"/>
                </a:lnTo>
                <a:lnTo>
                  <a:pt x="1232" y="1210"/>
                </a:lnTo>
                <a:lnTo>
                  <a:pt x="1232" y="1214"/>
                </a:lnTo>
                <a:lnTo>
                  <a:pt x="1231" y="1216"/>
                </a:lnTo>
                <a:lnTo>
                  <a:pt x="1225" y="1220"/>
                </a:lnTo>
                <a:lnTo>
                  <a:pt x="1215" y="1228"/>
                </a:lnTo>
                <a:lnTo>
                  <a:pt x="1213" y="1230"/>
                </a:lnTo>
                <a:lnTo>
                  <a:pt x="1213" y="1231"/>
                </a:lnTo>
                <a:lnTo>
                  <a:pt x="1213" y="1233"/>
                </a:lnTo>
                <a:lnTo>
                  <a:pt x="1213" y="1237"/>
                </a:lnTo>
                <a:lnTo>
                  <a:pt x="1211" y="1237"/>
                </a:lnTo>
                <a:lnTo>
                  <a:pt x="1211" y="1239"/>
                </a:lnTo>
                <a:lnTo>
                  <a:pt x="1211" y="1241"/>
                </a:lnTo>
                <a:lnTo>
                  <a:pt x="1209" y="1241"/>
                </a:lnTo>
                <a:lnTo>
                  <a:pt x="1207" y="1241"/>
                </a:lnTo>
                <a:lnTo>
                  <a:pt x="1206" y="1243"/>
                </a:lnTo>
                <a:lnTo>
                  <a:pt x="1204" y="1243"/>
                </a:lnTo>
                <a:lnTo>
                  <a:pt x="1202" y="1243"/>
                </a:lnTo>
                <a:lnTo>
                  <a:pt x="1202" y="1245"/>
                </a:lnTo>
                <a:lnTo>
                  <a:pt x="1202" y="1247"/>
                </a:lnTo>
                <a:lnTo>
                  <a:pt x="1200" y="1249"/>
                </a:lnTo>
                <a:lnTo>
                  <a:pt x="1198" y="1251"/>
                </a:lnTo>
                <a:lnTo>
                  <a:pt x="1196" y="1253"/>
                </a:lnTo>
                <a:lnTo>
                  <a:pt x="1196" y="1255"/>
                </a:lnTo>
                <a:lnTo>
                  <a:pt x="1194" y="1255"/>
                </a:lnTo>
                <a:lnTo>
                  <a:pt x="1194" y="1256"/>
                </a:lnTo>
                <a:lnTo>
                  <a:pt x="1194" y="1258"/>
                </a:lnTo>
                <a:lnTo>
                  <a:pt x="1194" y="1260"/>
                </a:lnTo>
                <a:lnTo>
                  <a:pt x="1192" y="1260"/>
                </a:lnTo>
                <a:lnTo>
                  <a:pt x="1190" y="1262"/>
                </a:lnTo>
                <a:lnTo>
                  <a:pt x="1190" y="1264"/>
                </a:lnTo>
                <a:lnTo>
                  <a:pt x="1190" y="1266"/>
                </a:lnTo>
                <a:lnTo>
                  <a:pt x="1190" y="1268"/>
                </a:lnTo>
                <a:lnTo>
                  <a:pt x="1192" y="1268"/>
                </a:lnTo>
                <a:lnTo>
                  <a:pt x="1192" y="1270"/>
                </a:lnTo>
                <a:lnTo>
                  <a:pt x="1192" y="1272"/>
                </a:lnTo>
                <a:lnTo>
                  <a:pt x="1192" y="1274"/>
                </a:lnTo>
                <a:lnTo>
                  <a:pt x="1192" y="1278"/>
                </a:lnTo>
                <a:lnTo>
                  <a:pt x="1190" y="1280"/>
                </a:lnTo>
                <a:lnTo>
                  <a:pt x="1188" y="1283"/>
                </a:lnTo>
                <a:lnTo>
                  <a:pt x="1186" y="1283"/>
                </a:lnTo>
                <a:lnTo>
                  <a:pt x="1186" y="1285"/>
                </a:lnTo>
                <a:lnTo>
                  <a:pt x="1186" y="1287"/>
                </a:lnTo>
                <a:lnTo>
                  <a:pt x="1186" y="1289"/>
                </a:lnTo>
                <a:lnTo>
                  <a:pt x="1186" y="1291"/>
                </a:lnTo>
                <a:lnTo>
                  <a:pt x="1184" y="1291"/>
                </a:lnTo>
                <a:lnTo>
                  <a:pt x="1183" y="1293"/>
                </a:lnTo>
                <a:lnTo>
                  <a:pt x="1181" y="1295"/>
                </a:lnTo>
                <a:lnTo>
                  <a:pt x="1179" y="1295"/>
                </a:lnTo>
                <a:lnTo>
                  <a:pt x="1177" y="1295"/>
                </a:lnTo>
                <a:lnTo>
                  <a:pt x="1177" y="1297"/>
                </a:lnTo>
                <a:lnTo>
                  <a:pt x="1175" y="1297"/>
                </a:lnTo>
                <a:lnTo>
                  <a:pt x="1173" y="1299"/>
                </a:lnTo>
                <a:lnTo>
                  <a:pt x="1171" y="1301"/>
                </a:lnTo>
                <a:lnTo>
                  <a:pt x="1171" y="1303"/>
                </a:lnTo>
                <a:lnTo>
                  <a:pt x="1169" y="1303"/>
                </a:lnTo>
                <a:lnTo>
                  <a:pt x="1169" y="1304"/>
                </a:lnTo>
                <a:lnTo>
                  <a:pt x="1167" y="1304"/>
                </a:lnTo>
                <a:lnTo>
                  <a:pt x="1167" y="1306"/>
                </a:lnTo>
                <a:lnTo>
                  <a:pt x="1165" y="1308"/>
                </a:lnTo>
                <a:lnTo>
                  <a:pt x="1165" y="1310"/>
                </a:lnTo>
                <a:lnTo>
                  <a:pt x="1165" y="1312"/>
                </a:lnTo>
                <a:lnTo>
                  <a:pt x="1165" y="1314"/>
                </a:lnTo>
                <a:lnTo>
                  <a:pt x="1165" y="1316"/>
                </a:lnTo>
                <a:lnTo>
                  <a:pt x="1165" y="1318"/>
                </a:lnTo>
                <a:lnTo>
                  <a:pt x="1165" y="1320"/>
                </a:lnTo>
                <a:lnTo>
                  <a:pt x="1163" y="1320"/>
                </a:lnTo>
                <a:lnTo>
                  <a:pt x="1163" y="1322"/>
                </a:lnTo>
                <a:lnTo>
                  <a:pt x="1161" y="1322"/>
                </a:lnTo>
                <a:lnTo>
                  <a:pt x="1161" y="1324"/>
                </a:lnTo>
                <a:lnTo>
                  <a:pt x="1158" y="1329"/>
                </a:lnTo>
                <a:lnTo>
                  <a:pt x="1156" y="1329"/>
                </a:lnTo>
                <a:lnTo>
                  <a:pt x="1156" y="1331"/>
                </a:lnTo>
                <a:lnTo>
                  <a:pt x="1154" y="1331"/>
                </a:lnTo>
                <a:lnTo>
                  <a:pt x="1152" y="1331"/>
                </a:lnTo>
                <a:lnTo>
                  <a:pt x="1152" y="1333"/>
                </a:lnTo>
                <a:lnTo>
                  <a:pt x="1150" y="1333"/>
                </a:lnTo>
                <a:lnTo>
                  <a:pt x="1150" y="1335"/>
                </a:lnTo>
                <a:lnTo>
                  <a:pt x="1148" y="1335"/>
                </a:lnTo>
                <a:lnTo>
                  <a:pt x="1148" y="1337"/>
                </a:lnTo>
                <a:lnTo>
                  <a:pt x="1146" y="1337"/>
                </a:lnTo>
                <a:lnTo>
                  <a:pt x="1144" y="1337"/>
                </a:lnTo>
                <a:lnTo>
                  <a:pt x="1144" y="1335"/>
                </a:lnTo>
                <a:lnTo>
                  <a:pt x="1142" y="1335"/>
                </a:lnTo>
                <a:lnTo>
                  <a:pt x="1140" y="1337"/>
                </a:lnTo>
                <a:lnTo>
                  <a:pt x="1138" y="1337"/>
                </a:lnTo>
                <a:lnTo>
                  <a:pt x="1136" y="1337"/>
                </a:lnTo>
                <a:lnTo>
                  <a:pt x="1134" y="1337"/>
                </a:lnTo>
                <a:lnTo>
                  <a:pt x="1133" y="1339"/>
                </a:lnTo>
                <a:lnTo>
                  <a:pt x="1133" y="1341"/>
                </a:lnTo>
                <a:lnTo>
                  <a:pt x="1131" y="1341"/>
                </a:lnTo>
                <a:lnTo>
                  <a:pt x="1129" y="1341"/>
                </a:lnTo>
                <a:lnTo>
                  <a:pt x="1129" y="1343"/>
                </a:lnTo>
                <a:lnTo>
                  <a:pt x="1127" y="1343"/>
                </a:lnTo>
                <a:lnTo>
                  <a:pt x="1125" y="1345"/>
                </a:lnTo>
                <a:lnTo>
                  <a:pt x="1123" y="1345"/>
                </a:lnTo>
                <a:lnTo>
                  <a:pt x="1121" y="1347"/>
                </a:lnTo>
                <a:lnTo>
                  <a:pt x="1119" y="1347"/>
                </a:lnTo>
                <a:lnTo>
                  <a:pt x="1117" y="1347"/>
                </a:lnTo>
                <a:lnTo>
                  <a:pt x="1117" y="1349"/>
                </a:lnTo>
                <a:lnTo>
                  <a:pt x="1115" y="1349"/>
                </a:lnTo>
                <a:lnTo>
                  <a:pt x="1115" y="1351"/>
                </a:lnTo>
                <a:lnTo>
                  <a:pt x="1113" y="1351"/>
                </a:lnTo>
                <a:lnTo>
                  <a:pt x="1113" y="1352"/>
                </a:lnTo>
                <a:lnTo>
                  <a:pt x="1111" y="1352"/>
                </a:lnTo>
                <a:lnTo>
                  <a:pt x="1111" y="1354"/>
                </a:lnTo>
                <a:lnTo>
                  <a:pt x="1110" y="1356"/>
                </a:lnTo>
                <a:lnTo>
                  <a:pt x="1110" y="1358"/>
                </a:lnTo>
                <a:lnTo>
                  <a:pt x="1108" y="1360"/>
                </a:lnTo>
                <a:lnTo>
                  <a:pt x="1108" y="1358"/>
                </a:lnTo>
                <a:lnTo>
                  <a:pt x="1108" y="1356"/>
                </a:lnTo>
                <a:lnTo>
                  <a:pt x="1108" y="1358"/>
                </a:lnTo>
                <a:lnTo>
                  <a:pt x="1108" y="1360"/>
                </a:lnTo>
                <a:lnTo>
                  <a:pt x="1106" y="1360"/>
                </a:lnTo>
                <a:lnTo>
                  <a:pt x="1102" y="1360"/>
                </a:lnTo>
                <a:lnTo>
                  <a:pt x="1100" y="1358"/>
                </a:lnTo>
                <a:lnTo>
                  <a:pt x="1100" y="1356"/>
                </a:lnTo>
                <a:lnTo>
                  <a:pt x="1100" y="1354"/>
                </a:lnTo>
                <a:lnTo>
                  <a:pt x="1100" y="1352"/>
                </a:lnTo>
                <a:lnTo>
                  <a:pt x="1100" y="1351"/>
                </a:lnTo>
                <a:lnTo>
                  <a:pt x="1102" y="1351"/>
                </a:lnTo>
                <a:lnTo>
                  <a:pt x="1104" y="1349"/>
                </a:lnTo>
                <a:lnTo>
                  <a:pt x="1104" y="1343"/>
                </a:lnTo>
                <a:lnTo>
                  <a:pt x="1104" y="1341"/>
                </a:lnTo>
                <a:lnTo>
                  <a:pt x="1104" y="1339"/>
                </a:lnTo>
                <a:lnTo>
                  <a:pt x="1106" y="1337"/>
                </a:lnTo>
                <a:lnTo>
                  <a:pt x="1106" y="1333"/>
                </a:lnTo>
                <a:lnTo>
                  <a:pt x="1106" y="1331"/>
                </a:lnTo>
                <a:lnTo>
                  <a:pt x="1106" y="1329"/>
                </a:lnTo>
                <a:lnTo>
                  <a:pt x="1106" y="1328"/>
                </a:lnTo>
                <a:lnTo>
                  <a:pt x="1106" y="1326"/>
                </a:lnTo>
                <a:lnTo>
                  <a:pt x="1104" y="1326"/>
                </a:lnTo>
                <a:lnTo>
                  <a:pt x="1104" y="1324"/>
                </a:lnTo>
                <a:lnTo>
                  <a:pt x="1106" y="1322"/>
                </a:lnTo>
                <a:lnTo>
                  <a:pt x="1106" y="1320"/>
                </a:lnTo>
                <a:lnTo>
                  <a:pt x="1106" y="1318"/>
                </a:lnTo>
                <a:lnTo>
                  <a:pt x="1108" y="1318"/>
                </a:lnTo>
                <a:lnTo>
                  <a:pt x="1110" y="1316"/>
                </a:lnTo>
                <a:lnTo>
                  <a:pt x="1110" y="1314"/>
                </a:lnTo>
                <a:lnTo>
                  <a:pt x="1111" y="1312"/>
                </a:lnTo>
                <a:lnTo>
                  <a:pt x="1111" y="1310"/>
                </a:lnTo>
                <a:lnTo>
                  <a:pt x="1113" y="1308"/>
                </a:lnTo>
                <a:lnTo>
                  <a:pt x="1113" y="1306"/>
                </a:lnTo>
                <a:lnTo>
                  <a:pt x="1111" y="1304"/>
                </a:lnTo>
                <a:lnTo>
                  <a:pt x="1111" y="1303"/>
                </a:lnTo>
                <a:lnTo>
                  <a:pt x="1111" y="1301"/>
                </a:lnTo>
                <a:lnTo>
                  <a:pt x="1110" y="1301"/>
                </a:lnTo>
                <a:lnTo>
                  <a:pt x="1110" y="1299"/>
                </a:lnTo>
                <a:lnTo>
                  <a:pt x="1108" y="1299"/>
                </a:lnTo>
                <a:lnTo>
                  <a:pt x="1108" y="1297"/>
                </a:lnTo>
                <a:lnTo>
                  <a:pt x="1106" y="1295"/>
                </a:lnTo>
                <a:lnTo>
                  <a:pt x="1104" y="1293"/>
                </a:lnTo>
                <a:lnTo>
                  <a:pt x="1102" y="1291"/>
                </a:lnTo>
                <a:lnTo>
                  <a:pt x="1100" y="1289"/>
                </a:lnTo>
                <a:lnTo>
                  <a:pt x="1098" y="1287"/>
                </a:lnTo>
                <a:lnTo>
                  <a:pt x="1096" y="1287"/>
                </a:lnTo>
                <a:lnTo>
                  <a:pt x="1094" y="1285"/>
                </a:lnTo>
                <a:lnTo>
                  <a:pt x="1092" y="1283"/>
                </a:lnTo>
                <a:lnTo>
                  <a:pt x="1090" y="1283"/>
                </a:lnTo>
                <a:lnTo>
                  <a:pt x="1090" y="1281"/>
                </a:lnTo>
                <a:lnTo>
                  <a:pt x="1088" y="1281"/>
                </a:lnTo>
                <a:lnTo>
                  <a:pt x="1086" y="1280"/>
                </a:lnTo>
                <a:lnTo>
                  <a:pt x="1085" y="1278"/>
                </a:lnTo>
                <a:lnTo>
                  <a:pt x="1083" y="1278"/>
                </a:lnTo>
                <a:lnTo>
                  <a:pt x="1083" y="1276"/>
                </a:lnTo>
                <a:lnTo>
                  <a:pt x="1081" y="1276"/>
                </a:lnTo>
                <a:lnTo>
                  <a:pt x="1079" y="1276"/>
                </a:lnTo>
                <a:lnTo>
                  <a:pt x="1079" y="1274"/>
                </a:lnTo>
                <a:lnTo>
                  <a:pt x="1077" y="1274"/>
                </a:lnTo>
                <a:lnTo>
                  <a:pt x="1075" y="1272"/>
                </a:lnTo>
                <a:lnTo>
                  <a:pt x="1075" y="1270"/>
                </a:lnTo>
                <a:lnTo>
                  <a:pt x="1075" y="1268"/>
                </a:lnTo>
                <a:lnTo>
                  <a:pt x="1077" y="1268"/>
                </a:lnTo>
                <a:lnTo>
                  <a:pt x="1077" y="1270"/>
                </a:lnTo>
                <a:lnTo>
                  <a:pt x="1077" y="1268"/>
                </a:lnTo>
                <a:lnTo>
                  <a:pt x="1077" y="1270"/>
                </a:lnTo>
                <a:lnTo>
                  <a:pt x="1079" y="1270"/>
                </a:lnTo>
                <a:lnTo>
                  <a:pt x="1081" y="1268"/>
                </a:lnTo>
                <a:lnTo>
                  <a:pt x="1083" y="1268"/>
                </a:lnTo>
                <a:lnTo>
                  <a:pt x="1085" y="1266"/>
                </a:lnTo>
                <a:lnTo>
                  <a:pt x="1086" y="1266"/>
                </a:lnTo>
                <a:lnTo>
                  <a:pt x="1086" y="1264"/>
                </a:lnTo>
                <a:lnTo>
                  <a:pt x="1085" y="1266"/>
                </a:lnTo>
                <a:lnTo>
                  <a:pt x="1083" y="1266"/>
                </a:lnTo>
                <a:lnTo>
                  <a:pt x="1085" y="1266"/>
                </a:lnTo>
                <a:lnTo>
                  <a:pt x="1083" y="1264"/>
                </a:lnTo>
                <a:lnTo>
                  <a:pt x="1085" y="1264"/>
                </a:lnTo>
                <a:lnTo>
                  <a:pt x="1083" y="1264"/>
                </a:lnTo>
                <a:lnTo>
                  <a:pt x="1085" y="1264"/>
                </a:lnTo>
                <a:lnTo>
                  <a:pt x="1085" y="1262"/>
                </a:lnTo>
                <a:lnTo>
                  <a:pt x="1083" y="1262"/>
                </a:lnTo>
                <a:lnTo>
                  <a:pt x="1085" y="1262"/>
                </a:lnTo>
                <a:lnTo>
                  <a:pt x="1085" y="1260"/>
                </a:lnTo>
                <a:lnTo>
                  <a:pt x="1083" y="1260"/>
                </a:lnTo>
                <a:lnTo>
                  <a:pt x="1083" y="1258"/>
                </a:lnTo>
                <a:lnTo>
                  <a:pt x="1081" y="1256"/>
                </a:lnTo>
                <a:lnTo>
                  <a:pt x="1079" y="1256"/>
                </a:lnTo>
                <a:lnTo>
                  <a:pt x="1077" y="1255"/>
                </a:lnTo>
                <a:lnTo>
                  <a:pt x="1077" y="1253"/>
                </a:lnTo>
                <a:lnTo>
                  <a:pt x="1077" y="1251"/>
                </a:lnTo>
                <a:lnTo>
                  <a:pt x="1075" y="1251"/>
                </a:lnTo>
                <a:lnTo>
                  <a:pt x="1077" y="1251"/>
                </a:lnTo>
                <a:lnTo>
                  <a:pt x="1077" y="1249"/>
                </a:lnTo>
                <a:lnTo>
                  <a:pt x="1075" y="1249"/>
                </a:lnTo>
                <a:lnTo>
                  <a:pt x="1077" y="1249"/>
                </a:lnTo>
                <a:lnTo>
                  <a:pt x="1075" y="1247"/>
                </a:lnTo>
                <a:lnTo>
                  <a:pt x="1075" y="1245"/>
                </a:lnTo>
                <a:lnTo>
                  <a:pt x="1075" y="1243"/>
                </a:lnTo>
                <a:lnTo>
                  <a:pt x="1075" y="1241"/>
                </a:lnTo>
                <a:lnTo>
                  <a:pt x="1073" y="1241"/>
                </a:lnTo>
                <a:lnTo>
                  <a:pt x="1071" y="1241"/>
                </a:lnTo>
                <a:lnTo>
                  <a:pt x="1071" y="1243"/>
                </a:lnTo>
                <a:lnTo>
                  <a:pt x="1069" y="1241"/>
                </a:lnTo>
                <a:lnTo>
                  <a:pt x="1067" y="1241"/>
                </a:lnTo>
                <a:lnTo>
                  <a:pt x="1065" y="1243"/>
                </a:lnTo>
                <a:lnTo>
                  <a:pt x="1065" y="1241"/>
                </a:lnTo>
                <a:lnTo>
                  <a:pt x="1067" y="1239"/>
                </a:lnTo>
                <a:lnTo>
                  <a:pt x="1065" y="1239"/>
                </a:lnTo>
                <a:lnTo>
                  <a:pt x="1063" y="1239"/>
                </a:lnTo>
                <a:lnTo>
                  <a:pt x="1063" y="1241"/>
                </a:lnTo>
                <a:lnTo>
                  <a:pt x="1062" y="1241"/>
                </a:lnTo>
                <a:lnTo>
                  <a:pt x="1062" y="1239"/>
                </a:lnTo>
                <a:lnTo>
                  <a:pt x="1060" y="1239"/>
                </a:lnTo>
                <a:lnTo>
                  <a:pt x="1060" y="1237"/>
                </a:lnTo>
                <a:lnTo>
                  <a:pt x="1060" y="1235"/>
                </a:lnTo>
                <a:lnTo>
                  <a:pt x="1058" y="1235"/>
                </a:lnTo>
                <a:lnTo>
                  <a:pt x="1056" y="1233"/>
                </a:lnTo>
                <a:lnTo>
                  <a:pt x="1056" y="1231"/>
                </a:lnTo>
                <a:lnTo>
                  <a:pt x="1058" y="1231"/>
                </a:lnTo>
                <a:lnTo>
                  <a:pt x="1058" y="1230"/>
                </a:lnTo>
                <a:lnTo>
                  <a:pt x="1058" y="1231"/>
                </a:lnTo>
                <a:lnTo>
                  <a:pt x="1056" y="1231"/>
                </a:lnTo>
                <a:lnTo>
                  <a:pt x="1054" y="1231"/>
                </a:lnTo>
                <a:lnTo>
                  <a:pt x="1054" y="1230"/>
                </a:lnTo>
                <a:lnTo>
                  <a:pt x="1054" y="1228"/>
                </a:lnTo>
                <a:lnTo>
                  <a:pt x="1056" y="1226"/>
                </a:lnTo>
                <a:lnTo>
                  <a:pt x="1056" y="1224"/>
                </a:lnTo>
                <a:lnTo>
                  <a:pt x="1058" y="1224"/>
                </a:lnTo>
                <a:lnTo>
                  <a:pt x="1056" y="1224"/>
                </a:lnTo>
                <a:lnTo>
                  <a:pt x="1056" y="1226"/>
                </a:lnTo>
                <a:lnTo>
                  <a:pt x="1056" y="1224"/>
                </a:lnTo>
                <a:lnTo>
                  <a:pt x="1054" y="1224"/>
                </a:lnTo>
                <a:lnTo>
                  <a:pt x="1056" y="1226"/>
                </a:lnTo>
                <a:lnTo>
                  <a:pt x="1054" y="1226"/>
                </a:lnTo>
                <a:lnTo>
                  <a:pt x="1054" y="1228"/>
                </a:lnTo>
                <a:lnTo>
                  <a:pt x="1052" y="1228"/>
                </a:lnTo>
                <a:lnTo>
                  <a:pt x="1050" y="1228"/>
                </a:lnTo>
                <a:lnTo>
                  <a:pt x="1050" y="1230"/>
                </a:lnTo>
                <a:lnTo>
                  <a:pt x="1050" y="1228"/>
                </a:lnTo>
                <a:lnTo>
                  <a:pt x="1050" y="1230"/>
                </a:lnTo>
                <a:lnTo>
                  <a:pt x="1048" y="1230"/>
                </a:lnTo>
                <a:lnTo>
                  <a:pt x="1048" y="1228"/>
                </a:lnTo>
                <a:lnTo>
                  <a:pt x="1048" y="1230"/>
                </a:lnTo>
                <a:lnTo>
                  <a:pt x="1046" y="1230"/>
                </a:lnTo>
                <a:lnTo>
                  <a:pt x="1044" y="1230"/>
                </a:lnTo>
                <a:lnTo>
                  <a:pt x="1044" y="1228"/>
                </a:lnTo>
                <a:lnTo>
                  <a:pt x="1042" y="1228"/>
                </a:lnTo>
                <a:lnTo>
                  <a:pt x="1040" y="1228"/>
                </a:lnTo>
                <a:lnTo>
                  <a:pt x="1040" y="1226"/>
                </a:lnTo>
                <a:lnTo>
                  <a:pt x="1042" y="1224"/>
                </a:lnTo>
                <a:lnTo>
                  <a:pt x="1042" y="1222"/>
                </a:lnTo>
                <a:lnTo>
                  <a:pt x="1040" y="1222"/>
                </a:lnTo>
                <a:lnTo>
                  <a:pt x="1038" y="1222"/>
                </a:lnTo>
                <a:lnTo>
                  <a:pt x="1038" y="1224"/>
                </a:lnTo>
                <a:lnTo>
                  <a:pt x="1038" y="1226"/>
                </a:lnTo>
                <a:lnTo>
                  <a:pt x="1037" y="1226"/>
                </a:lnTo>
                <a:lnTo>
                  <a:pt x="1035" y="1226"/>
                </a:lnTo>
                <a:lnTo>
                  <a:pt x="1033" y="1226"/>
                </a:lnTo>
                <a:lnTo>
                  <a:pt x="1033" y="1228"/>
                </a:lnTo>
                <a:lnTo>
                  <a:pt x="1031" y="1228"/>
                </a:lnTo>
                <a:lnTo>
                  <a:pt x="1031" y="1226"/>
                </a:lnTo>
                <a:lnTo>
                  <a:pt x="1031" y="1228"/>
                </a:lnTo>
                <a:lnTo>
                  <a:pt x="1029" y="1228"/>
                </a:lnTo>
                <a:lnTo>
                  <a:pt x="1029" y="1226"/>
                </a:lnTo>
                <a:lnTo>
                  <a:pt x="1027" y="1226"/>
                </a:lnTo>
                <a:lnTo>
                  <a:pt x="1027" y="1224"/>
                </a:lnTo>
                <a:lnTo>
                  <a:pt x="1027" y="1226"/>
                </a:lnTo>
                <a:lnTo>
                  <a:pt x="1025" y="1226"/>
                </a:lnTo>
                <a:lnTo>
                  <a:pt x="1023" y="1226"/>
                </a:lnTo>
                <a:lnTo>
                  <a:pt x="1021" y="1226"/>
                </a:lnTo>
                <a:lnTo>
                  <a:pt x="1019" y="1226"/>
                </a:lnTo>
                <a:lnTo>
                  <a:pt x="1019" y="1228"/>
                </a:lnTo>
                <a:lnTo>
                  <a:pt x="1017" y="1228"/>
                </a:lnTo>
                <a:lnTo>
                  <a:pt x="1015" y="1228"/>
                </a:lnTo>
                <a:lnTo>
                  <a:pt x="1015" y="1226"/>
                </a:lnTo>
                <a:lnTo>
                  <a:pt x="1015" y="1228"/>
                </a:lnTo>
                <a:lnTo>
                  <a:pt x="1015" y="1230"/>
                </a:lnTo>
                <a:lnTo>
                  <a:pt x="1014" y="1230"/>
                </a:lnTo>
                <a:lnTo>
                  <a:pt x="1012" y="1230"/>
                </a:lnTo>
                <a:lnTo>
                  <a:pt x="1012" y="1228"/>
                </a:lnTo>
                <a:lnTo>
                  <a:pt x="1010" y="1228"/>
                </a:lnTo>
                <a:lnTo>
                  <a:pt x="1008" y="1230"/>
                </a:lnTo>
                <a:lnTo>
                  <a:pt x="1006" y="1231"/>
                </a:lnTo>
                <a:lnTo>
                  <a:pt x="1004" y="1231"/>
                </a:lnTo>
                <a:lnTo>
                  <a:pt x="1002" y="1233"/>
                </a:lnTo>
                <a:lnTo>
                  <a:pt x="1002" y="1235"/>
                </a:lnTo>
                <a:lnTo>
                  <a:pt x="1000" y="1235"/>
                </a:lnTo>
                <a:lnTo>
                  <a:pt x="1000" y="1237"/>
                </a:lnTo>
                <a:lnTo>
                  <a:pt x="998" y="1237"/>
                </a:lnTo>
                <a:lnTo>
                  <a:pt x="998" y="1239"/>
                </a:lnTo>
                <a:lnTo>
                  <a:pt x="996" y="1241"/>
                </a:lnTo>
                <a:lnTo>
                  <a:pt x="994" y="1241"/>
                </a:lnTo>
                <a:lnTo>
                  <a:pt x="994" y="1243"/>
                </a:lnTo>
                <a:lnTo>
                  <a:pt x="996" y="1243"/>
                </a:lnTo>
                <a:lnTo>
                  <a:pt x="996" y="1241"/>
                </a:lnTo>
                <a:lnTo>
                  <a:pt x="996" y="1243"/>
                </a:lnTo>
                <a:lnTo>
                  <a:pt x="994" y="1243"/>
                </a:lnTo>
                <a:lnTo>
                  <a:pt x="996" y="1243"/>
                </a:lnTo>
                <a:lnTo>
                  <a:pt x="996" y="1245"/>
                </a:lnTo>
                <a:lnTo>
                  <a:pt x="994" y="1245"/>
                </a:lnTo>
                <a:lnTo>
                  <a:pt x="992" y="1245"/>
                </a:lnTo>
                <a:lnTo>
                  <a:pt x="992" y="1247"/>
                </a:lnTo>
                <a:lnTo>
                  <a:pt x="990" y="1247"/>
                </a:lnTo>
                <a:lnTo>
                  <a:pt x="990" y="1249"/>
                </a:lnTo>
                <a:lnTo>
                  <a:pt x="989" y="1249"/>
                </a:lnTo>
                <a:lnTo>
                  <a:pt x="987" y="1249"/>
                </a:lnTo>
                <a:lnTo>
                  <a:pt x="989" y="1249"/>
                </a:lnTo>
                <a:lnTo>
                  <a:pt x="987" y="1249"/>
                </a:lnTo>
                <a:lnTo>
                  <a:pt x="987" y="1251"/>
                </a:lnTo>
                <a:lnTo>
                  <a:pt x="989" y="1251"/>
                </a:lnTo>
                <a:lnTo>
                  <a:pt x="990" y="1251"/>
                </a:lnTo>
                <a:lnTo>
                  <a:pt x="990" y="1253"/>
                </a:lnTo>
                <a:lnTo>
                  <a:pt x="992" y="1253"/>
                </a:lnTo>
                <a:lnTo>
                  <a:pt x="992" y="1251"/>
                </a:lnTo>
                <a:lnTo>
                  <a:pt x="994" y="1251"/>
                </a:lnTo>
                <a:lnTo>
                  <a:pt x="996" y="1251"/>
                </a:lnTo>
                <a:lnTo>
                  <a:pt x="994" y="1251"/>
                </a:lnTo>
                <a:lnTo>
                  <a:pt x="994" y="1253"/>
                </a:lnTo>
                <a:lnTo>
                  <a:pt x="992" y="1253"/>
                </a:lnTo>
                <a:lnTo>
                  <a:pt x="990" y="1253"/>
                </a:lnTo>
                <a:lnTo>
                  <a:pt x="989" y="1253"/>
                </a:lnTo>
                <a:lnTo>
                  <a:pt x="987" y="1255"/>
                </a:lnTo>
                <a:lnTo>
                  <a:pt x="989" y="1255"/>
                </a:lnTo>
                <a:lnTo>
                  <a:pt x="989" y="1253"/>
                </a:lnTo>
                <a:lnTo>
                  <a:pt x="990" y="1253"/>
                </a:lnTo>
                <a:lnTo>
                  <a:pt x="992" y="1253"/>
                </a:lnTo>
                <a:lnTo>
                  <a:pt x="994" y="1253"/>
                </a:lnTo>
                <a:lnTo>
                  <a:pt x="994" y="1251"/>
                </a:lnTo>
                <a:lnTo>
                  <a:pt x="996" y="1251"/>
                </a:lnTo>
                <a:lnTo>
                  <a:pt x="998" y="1251"/>
                </a:lnTo>
                <a:lnTo>
                  <a:pt x="1000" y="1251"/>
                </a:lnTo>
                <a:lnTo>
                  <a:pt x="1002" y="1251"/>
                </a:lnTo>
                <a:lnTo>
                  <a:pt x="1002" y="1249"/>
                </a:lnTo>
                <a:lnTo>
                  <a:pt x="1004" y="1249"/>
                </a:lnTo>
                <a:lnTo>
                  <a:pt x="1002" y="1249"/>
                </a:lnTo>
                <a:lnTo>
                  <a:pt x="1000" y="1249"/>
                </a:lnTo>
                <a:lnTo>
                  <a:pt x="1000" y="1251"/>
                </a:lnTo>
                <a:lnTo>
                  <a:pt x="998" y="1251"/>
                </a:lnTo>
                <a:lnTo>
                  <a:pt x="996" y="1251"/>
                </a:lnTo>
                <a:lnTo>
                  <a:pt x="998" y="1251"/>
                </a:lnTo>
                <a:lnTo>
                  <a:pt x="998" y="1249"/>
                </a:lnTo>
                <a:lnTo>
                  <a:pt x="1000" y="1249"/>
                </a:lnTo>
                <a:lnTo>
                  <a:pt x="1002" y="1249"/>
                </a:lnTo>
                <a:lnTo>
                  <a:pt x="1004" y="1249"/>
                </a:lnTo>
                <a:lnTo>
                  <a:pt x="1004" y="1247"/>
                </a:lnTo>
                <a:lnTo>
                  <a:pt x="1006" y="1247"/>
                </a:lnTo>
                <a:lnTo>
                  <a:pt x="1006" y="1249"/>
                </a:lnTo>
                <a:lnTo>
                  <a:pt x="1006" y="1247"/>
                </a:lnTo>
                <a:lnTo>
                  <a:pt x="1008" y="1247"/>
                </a:lnTo>
                <a:lnTo>
                  <a:pt x="1008" y="1249"/>
                </a:lnTo>
                <a:lnTo>
                  <a:pt x="1010" y="1249"/>
                </a:lnTo>
                <a:lnTo>
                  <a:pt x="1010" y="1247"/>
                </a:lnTo>
                <a:lnTo>
                  <a:pt x="1010" y="1249"/>
                </a:lnTo>
                <a:lnTo>
                  <a:pt x="1010" y="1247"/>
                </a:lnTo>
                <a:lnTo>
                  <a:pt x="1012" y="1247"/>
                </a:lnTo>
                <a:lnTo>
                  <a:pt x="1012" y="1245"/>
                </a:lnTo>
                <a:lnTo>
                  <a:pt x="1014" y="1245"/>
                </a:lnTo>
                <a:lnTo>
                  <a:pt x="1015" y="1245"/>
                </a:lnTo>
                <a:lnTo>
                  <a:pt x="1017" y="1245"/>
                </a:lnTo>
                <a:lnTo>
                  <a:pt x="1017" y="1243"/>
                </a:lnTo>
                <a:lnTo>
                  <a:pt x="1017" y="1241"/>
                </a:lnTo>
                <a:lnTo>
                  <a:pt x="1019" y="1241"/>
                </a:lnTo>
                <a:lnTo>
                  <a:pt x="1021" y="1241"/>
                </a:lnTo>
                <a:lnTo>
                  <a:pt x="1023" y="1239"/>
                </a:lnTo>
                <a:lnTo>
                  <a:pt x="1023" y="1241"/>
                </a:lnTo>
                <a:lnTo>
                  <a:pt x="1021" y="1241"/>
                </a:lnTo>
                <a:lnTo>
                  <a:pt x="1023" y="1241"/>
                </a:lnTo>
                <a:lnTo>
                  <a:pt x="1025" y="1241"/>
                </a:lnTo>
                <a:lnTo>
                  <a:pt x="1027" y="1239"/>
                </a:lnTo>
                <a:lnTo>
                  <a:pt x="1027" y="1241"/>
                </a:lnTo>
                <a:lnTo>
                  <a:pt x="1029" y="1239"/>
                </a:lnTo>
                <a:lnTo>
                  <a:pt x="1031" y="1239"/>
                </a:lnTo>
                <a:lnTo>
                  <a:pt x="1033" y="1239"/>
                </a:lnTo>
                <a:lnTo>
                  <a:pt x="1033" y="1237"/>
                </a:lnTo>
                <a:lnTo>
                  <a:pt x="1035" y="1237"/>
                </a:lnTo>
                <a:lnTo>
                  <a:pt x="1037" y="1237"/>
                </a:lnTo>
                <a:lnTo>
                  <a:pt x="1037" y="1239"/>
                </a:lnTo>
                <a:lnTo>
                  <a:pt x="1038" y="1241"/>
                </a:lnTo>
                <a:lnTo>
                  <a:pt x="1040" y="1241"/>
                </a:lnTo>
                <a:lnTo>
                  <a:pt x="1042" y="1241"/>
                </a:lnTo>
                <a:lnTo>
                  <a:pt x="1042" y="1243"/>
                </a:lnTo>
                <a:lnTo>
                  <a:pt x="1046" y="1243"/>
                </a:lnTo>
                <a:lnTo>
                  <a:pt x="1046" y="1245"/>
                </a:lnTo>
                <a:lnTo>
                  <a:pt x="1048" y="1245"/>
                </a:lnTo>
                <a:lnTo>
                  <a:pt x="1048" y="1247"/>
                </a:lnTo>
                <a:lnTo>
                  <a:pt x="1046" y="1247"/>
                </a:lnTo>
                <a:lnTo>
                  <a:pt x="1048" y="1247"/>
                </a:lnTo>
                <a:lnTo>
                  <a:pt x="1050" y="1249"/>
                </a:lnTo>
                <a:lnTo>
                  <a:pt x="1048" y="1249"/>
                </a:lnTo>
                <a:lnTo>
                  <a:pt x="1050" y="1249"/>
                </a:lnTo>
                <a:lnTo>
                  <a:pt x="1052" y="1249"/>
                </a:lnTo>
                <a:lnTo>
                  <a:pt x="1054" y="1249"/>
                </a:lnTo>
                <a:lnTo>
                  <a:pt x="1054" y="1251"/>
                </a:lnTo>
                <a:lnTo>
                  <a:pt x="1056" y="1251"/>
                </a:lnTo>
                <a:lnTo>
                  <a:pt x="1056" y="1249"/>
                </a:lnTo>
                <a:lnTo>
                  <a:pt x="1056" y="1247"/>
                </a:lnTo>
                <a:lnTo>
                  <a:pt x="1058" y="1247"/>
                </a:lnTo>
                <a:lnTo>
                  <a:pt x="1060" y="1247"/>
                </a:lnTo>
                <a:lnTo>
                  <a:pt x="1060" y="1245"/>
                </a:lnTo>
                <a:lnTo>
                  <a:pt x="1062" y="1245"/>
                </a:lnTo>
                <a:lnTo>
                  <a:pt x="1062" y="1247"/>
                </a:lnTo>
                <a:lnTo>
                  <a:pt x="1063" y="1247"/>
                </a:lnTo>
                <a:lnTo>
                  <a:pt x="1063" y="1249"/>
                </a:lnTo>
                <a:lnTo>
                  <a:pt x="1065" y="1249"/>
                </a:lnTo>
                <a:lnTo>
                  <a:pt x="1067" y="1249"/>
                </a:lnTo>
                <a:lnTo>
                  <a:pt x="1067" y="1247"/>
                </a:lnTo>
                <a:lnTo>
                  <a:pt x="1067" y="1249"/>
                </a:lnTo>
                <a:lnTo>
                  <a:pt x="1065" y="1249"/>
                </a:lnTo>
                <a:lnTo>
                  <a:pt x="1067" y="1249"/>
                </a:lnTo>
                <a:lnTo>
                  <a:pt x="1067" y="1251"/>
                </a:lnTo>
                <a:lnTo>
                  <a:pt x="1065" y="1251"/>
                </a:lnTo>
                <a:lnTo>
                  <a:pt x="1063" y="1253"/>
                </a:lnTo>
                <a:lnTo>
                  <a:pt x="1062" y="1253"/>
                </a:lnTo>
                <a:lnTo>
                  <a:pt x="1060" y="1253"/>
                </a:lnTo>
                <a:lnTo>
                  <a:pt x="1060" y="1255"/>
                </a:lnTo>
                <a:lnTo>
                  <a:pt x="1058" y="1255"/>
                </a:lnTo>
                <a:lnTo>
                  <a:pt x="1060" y="1255"/>
                </a:lnTo>
                <a:lnTo>
                  <a:pt x="1060" y="1256"/>
                </a:lnTo>
                <a:lnTo>
                  <a:pt x="1062" y="1256"/>
                </a:lnTo>
                <a:lnTo>
                  <a:pt x="1062" y="1258"/>
                </a:lnTo>
                <a:lnTo>
                  <a:pt x="1063" y="1258"/>
                </a:lnTo>
                <a:lnTo>
                  <a:pt x="1065" y="1258"/>
                </a:lnTo>
                <a:lnTo>
                  <a:pt x="1067" y="1258"/>
                </a:lnTo>
                <a:lnTo>
                  <a:pt x="1067" y="1260"/>
                </a:lnTo>
                <a:lnTo>
                  <a:pt x="1069" y="1260"/>
                </a:lnTo>
                <a:lnTo>
                  <a:pt x="1067" y="1260"/>
                </a:lnTo>
                <a:lnTo>
                  <a:pt x="1069" y="1260"/>
                </a:lnTo>
                <a:lnTo>
                  <a:pt x="1069" y="1262"/>
                </a:lnTo>
                <a:lnTo>
                  <a:pt x="1071" y="1262"/>
                </a:lnTo>
                <a:lnTo>
                  <a:pt x="1071" y="1260"/>
                </a:lnTo>
                <a:lnTo>
                  <a:pt x="1071" y="1262"/>
                </a:lnTo>
                <a:lnTo>
                  <a:pt x="1071" y="1264"/>
                </a:lnTo>
                <a:lnTo>
                  <a:pt x="1069" y="1264"/>
                </a:lnTo>
                <a:lnTo>
                  <a:pt x="1067" y="1264"/>
                </a:lnTo>
                <a:lnTo>
                  <a:pt x="1065" y="1264"/>
                </a:lnTo>
                <a:lnTo>
                  <a:pt x="1063" y="1264"/>
                </a:lnTo>
                <a:lnTo>
                  <a:pt x="1062" y="1262"/>
                </a:lnTo>
                <a:lnTo>
                  <a:pt x="1060" y="1262"/>
                </a:lnTo>
                <a:lnTo>
                  <a:pt x="1058" y="1260"/>
                </a:lnTo>
                <a:lnTo>
                  <a:pt x="1056" y="1260"/>
                </a:lnTo>
                <a:lnTo>
                  <a:pt x="1054" y="1258"/>
                </a:lnTo>
                <a:lnTo>
                  <a:pt x="1052" y="1258"/>
                </a:lnTo>
                <a:lnTo>
                  <a:pt x="1050" y="1258"/>
                </a:lnTo>
                <a:lnTo>
                  <a:pt x="1050" y="1256"/>
                </a:lnTo>
                <a:lnTo>
                  <a:pt x="1048" y="1256"/>
                </a:lnTo>
                <a:lnTo>
                  <a:pt x="1046" y="1255"/>
                </a:lnTo>
                <a:lnTo>
                  <a:pt x="1044" y="1255"/>
                </a:lnTo>
                <a:lnTo>
                  <a:pt x="1042" y="1255"/>
                </a:lnTo>
                <a:lnTo>
                  <a:pt x="1040" y="1255"/>
                </a:lnTo>
                <a:lnTo>
                  <a:pt x="1040" y="1253"/>
                </a:lnTo>
                <a:lnTo>
                  <a:pt x="1038" y="1253"/>
                </a:lnTo>
                <a:lnTo>
                  <a:pt x="1037" y="1253"/>
                </a:lnTo>
                <a:lnTo>
                  <a:pt x="1035" y="1253"/>
                </a:lnTo>
                <a:lnTo>
                  <a:pt x="1033" y="1253"/>
                </a:lnTo>
                <a:lnTo>
                  <a:pt x="1031" y="1253"/>
                </a:lnTo>
                <a:lnTo>
                  <a:pt x="1029" y="1253"/>
                </a:lnTo>
                <a:lnTo>
                  <a:pt x="1029" y="1251"/>
                </a:lnTo>
                <a:lnTo>
                  <a:pt x="1025" y="1251"/>
                </a:lnTo>
                <a:lnTo>
                  <a:pt x="1023" y="1251"/>
                </a:lnTo>
                <a:lnTo>
                  <a:pt x="1021" y="1253"/>
                </a:lnTo>
                <a:lnTo>
                  <a:pt x="1019" y="1253"/>
                </a:lnTo>
                <a:lnTo>
                  <a:pt x="1017" y="1253"/>
                </a:lnTo>
                <a:lnTo>
                  <a:pt x="1015" y="1253"/>
                </a:lnTo>
                <a:lnTo>
                  <a:pt x="1014" y="1253"/>
                </a:lnTo>
                <a:lnTo>
                  <a:pt x="1012" y="1253"/>
                </a:lnTo>
                <a:lnTo>
                  <a:pt x="1010" y="1253"/>
                </a:lnTo>
                <a:lnTo>
                  <a:pt x="1008" y="1253"/>
                </a:lnTo>
                <a:lnTo>
                  <a:pt x="1008" y="1255"/>
                </a:lnTo>
                <a:lnTo>
                  <a:pt x="1006" y="1255"/>
                </a:lnTo>
                <a:lnTo>
                  <a:pt x="1004" y="1255"/>
                </a:lnTo>
                <a:lnTo>
                  <a:pt x="1002" y="1255"/>
                </a:lnTo>
                <a:lnTo>
                  <a:pt x="1000" y="1255"/>
                </a:lnTo>
                <a:lnTo>
                  <a:pt x="998" y="1255"/>
                </a:lnTo>
                <a:lnTo>
                  <a:pt x="996" y="1255"/>
                </a:lnTo>
                <a:lnTo>
                  <a:pt x="994" y="1255"/>
                </a:lnTo>
                <a:lnTo>
                  <a:pt x="992" y="1255"/>
                </a:lnTo>
                <a:lnTo>
                  <a:pt x="992" y="1256"/>
                </a:lnTo>
                <a:lnTo>
                  <a:pt x="990" y="1256"/>
                </a:lnTo>
                <a:lnTo>
                  <a:pt x="989" y="1256"/>
                </a:lnTo>
                <a:lnTo>
                  <a:pt x="987" y="1256"/>
                </a:lnTo>
                <a:lnTo>
                  <a:pt x="985" y="1256"/>
                </a:lnTo>
                <a:lnTo>
                  <a:pt x="983" y="1258"/>
                </a:lnTo>
                <a:lnTo>
                  <a:pt x="981" y="1258"/>
                </a:lnTo>
                <a:lnTo>
                  <a:pt x="979" y="1258"/>
                </a:lnTo>
                <a:lnTo>
                  <a:pt x="977" y="1258"/>
                </a:lnTo>
                <a:lnTo>
                  <a:pt x="977" y="1260"/>
                </a:lnTo>
                <a:lnTo>
                  <a:pt x="977" y="1258"/>
                </a:lnTo>
                <a:lnTo>
                  <a:pt x="975" y="1256"/>
                </a:lnTo>
                <a:lnTo>
                  <a:pt x="975" y="1258"/>
                </a:lnTo>
                <a:lnTo>
                  <a:pt x="973" y="1258"/>
                </a:lnTo>
                <a:lnTo>
                  <a:pt x="973" y="1256"/>
                </a:lnTo>
                <a:lnTo>
                  <a:pt x="973" y="1258"/>
                </a:lnTo>
                <a:lnTo>
                  <a:pt x="975" y="1258"/>
                </a:lnTo>
                <a:lnTo>
                  <a:pt x="975" y="1260"/>
                </a:lnTo>
                <a:lnTo>
                  <a:pt x="973" y="1260"/>
                </a:lnTo>
                <a:lnTo>
                  <a:pt x="971" y="1260"/>
                </a:lnTo>
                <a:lnTo>
                  <a:pt x="969" y="1260"/>
                </a:lnTo>
                <a:lnTo>
                  <a:pt x="967" y="1260"/>
                </a:lnTo>
                <a:lnTo>
                  <a:pt x="967" y="1262"/>
                </a:lnTo>
                <a:lnTo>
                  <a:pt x="966" y="1262"/>
                </a:lnTo>
                <a:lnTo>
                  <a:pt x="964" y="1262"/>
                </a:lnTo>
                <a:lnTo>
                  <a:pt x="962" y="1262"/>
                </a:lnTo>
                <a:lnTo>
                  <a:pt x="956" y="1262"/>
                </a:lnTo>
                <a:lnTo>
                  <a:pt x="954" y="1262"/>
                </a:lnTo>
                <a:lnTo>
                  <a:pt x="952" y="1262"/>
                </a:lnTo>
                <a:lnTo>
                  <a:pt x="950" y="1262"/>
                </a:lnTo>
                <a:lnTo>
                  <a:pt x="948" y="1262"/>
                </a:lnTo>
                <a:lnTo>
                  <a:pt x="946" y="1262"/>
                </a:lnTo>
                <a:lnTo>
                  <a:pt x="944" y="1262"/>
                </a:lnTo>
                <a:lnTo>
                  <a:pt x="942" y="1262"/>
                </a:lnTo>
                <a:lnTo>
                  <a:pt x="941" y="1260"/>
                </a:lnTo>
                <a:lnTo>
                  <a:pt x="939" y="1260"/>
                </a:lnTo>
                <a:lnTo>
                  <a:pt x="937" y="1262"/>
                </a:lnTo>
                <a:lnTo>
                  <a:pt x="935" y="1262"/>
                </a:lnTo>
                <a:lnTo>
                  <a:pt x="933" y="1264"/>
                </a:lnTo>
                <a:lnTo>
                  <a:pt x="933" y="1266"/>
                </a:lnTo>
                <a:lnTo>
                  <a:pt x="931" y="1266"/>
                </a:lnTo>
                <a:lnTo>
                  <a:pt x="929" y="1266"/>
                </a:lnTo>
                <a:lnTo>
                  <a:pt x="927" y="1268"/>
                </a:lnTo>
                <a:lnTo>
                  <a:pt x="925" y="1268"/>
                </a:lnTo>
                <a:lnTo>
                  <a:pt x="923" y="1268"/>
                </a:lnTo>
                <a:lnTo>
                  <a:pt x="921" y="1268"/>
                </a:lnTo>
                <a:lnTo>
                  <a:pt x="921" y="1270"/>
                </a:lnTo>
                <a:lnTo>
                  <a:pt x="919" y="1270"/>
                </a:lnTo>
                <a:lnTo>
                  <a:pt x="918" y="1270"/>
                </a:lnTo>
                <a:lnTo>
                  <a:pt x="916" y="1270"/>
                </a:lnTo>
                <a:lnTo>
                  <a:pt x="916" y="1272"/>
                </a:lnTo>
                <a:lnTo>
                  <a:pt x="914" y="1272"/>
                </a:lnTo>
                <a:lnTo>
                  <a:pt x="910" y="1272"/>
                </a:lnTo>
                <a:lnTo>
                  <a:pt x="908" y="1272"/>
                </a:lnTo>
                <a:lnTo>
                  <a:pt x="906" y="1272"/>
                </a:lnTo>
                <a:lnTo>
                  <a:pt x="904" y="1274"/>
                </a:lnTo>
                <a:lnTo>
                  <a:pt x="902" y="1274"/>
                </a:lnTo>
                <a:lnTo>
                  <a:pt x="900" y="1274"/>
                </a:lnTo>
                <a:lnTo>
                  <a:pt x="898" y="1274"/>
                </a:lnTo>
                <a:lnTo>
                  <a:pt x="896" y="1274"/>
                </a:lnTo>
                <a:lnTo>
                  <a:pt x="894" y="1272"/>
                </a:lnTo>
                <a:lnTo>
                  <a:pt x="893" y="1272"/>
                </a:lnTo>
                <a:lnTo>
                  <a:pt x="891" y="1272"/>
                </a:lnTo>
                <a:lnTo>
                  <a:pt x="889" y="1272"/>
                </a:lnTo>
                <a:lnTo>
                  <a:pt x="887" y="1272"/>
                </a:lnTo>
                <a:lnTo>
                  <a:pt x="885" y="1272"/>
                </a:lnTo>
                <a:lnTo>
                  <a:pt x="883" y="1272"/>
                </a:lnTo>
                <a:lnTo>
                  <a:pt x="883" y="1270"/>
                </a:lnTo>
                <a:lnTo>
                  <a:pt x="881" y="1270"/>
                </a:lnTo>
                <a:lnTo>
                  <a:pt x="879" y="1270"/>
                </a:lnTo>
                <a:lnTo>
                  <a:pt x="877" y="1270"/>
                </a:lnTo>
                <a:lnTo>
                  <a:pt x="879" y="1270"/>
                </a:lnTo>
                <a:lnTo>
                  <a:pt x="881" y="1268"/>
                </a:lnTo>
                <a:lnTo>
                  <a:pt x="881" y="1266"/>
                </a:lnTo>
                <a:lnTo>
                  <a:pt x="881" y="1264"/>
                </a:lnTo>
                <a:lnTo>
                  <a:pt x="881" y="1262"/>
                </a:lnTo>
                <a:lnTo>
                  <a:pt x="881" y="1264"/>
                </a:lnTo>
                <a:lnTo>
                  <a:pt x="881" y="1266"/>
                </a:lnTo>
                <a:lnTo>
                  <a:pt x="879" y="1268"/>
                </a:lnTo>
                <a:lnTo>
                  <a:pt x="877" y="1270"/>
                </a:lnTo>
                <a:lnTo>
                  <a:pt x="875" y="1270"/>
                </a:lnTo>
                <a:lnTo>
                  <a:pt x="873" y="1270"/>
                </a:lnTo>
                <a:lnTo>
                  <a:pt x="871" y="1270"/>
                </a:lnTo>
                <a:lnTo>
                  <a:pt x="870" y="1268"/>
                </a:lnTo>
                <a:lnTo>
                  <a:pt x="868" y="1268"/>
                </a:lnTo>
                <a:lnTo>
                  <a:pt x="866" y="1268"/>
                </a:lnTo>
                <a:lnTo>
                  <a:pt x="864" y="1268"/>
                </a:lnTo>
                <a:lnTo>
                  <a:pt x="862" y="1268"/>
                </a:lnTo>
                <a:lnTo>
                  <a:pt x="860" y="1268"/>
                </a:lnTo>
                <a:lnTo>
                  <a:pt x="858" y="1268"/>
                </a:lnTo>
                <a:lnTo>
                  <a:pt x="856" y="1268"/>
                </a:lnTo>
                <a:lnTo>
                  <a:pt x="854" y="1268"/>
                </a:lnTo>
                <a:lnTo>
                  <a:pt x="852" y="1268"/>
                </a:lnTo>
                <a:lnTo>
                  <a:pt x="852" y="1266"/>
                </a:lnTo>
                <a:lnTo>
                  <a:pt x="850" y="1266"/>
                </a:lnTo>
                <a:lnTo>
                  <a:pt x="850" y="1268"/>
                </a:lnTo>
                <a:lnTo>
                  <a:pt x="848" y="1268"/>
                </a:lnTo>
                <a:lnTo>
                  <a:pt x="846" y="1268"/>
                </a:lnTo>
                <a:lnTo>
                  <a:pt x="845" y="1268"/>
                </a:lnTo>
                <a:lnTo>
                  <a:pt x="843" y="1268"/>
                </a:lnTo>
                <a:lnTo>
                  <a:pt x="841" y="1268"/>
                </a:lnTo>
                <a:lnTo>
                  <a:pt x="841" y="1266"/>
                </a:lnTo>
                <a:lnTo>
                  <a:pt x="839" y="1268"/>
                </a:lnTo>
                <a:lnTo>
                  <a:pt x="835" y="1268"/>
                </a:lnTo>
                <a:lnTo>
                  <a:pt x="833" y="1268"/>
                </a:lnTo>
                <a:lnTo>
                  <a:pt x="831" y="1268"/>
                </a:lnTo>
                <a:lnTo>
                  <a:pt x="829" y="1268"/>
                </a:lnTo>
                <a:lnTo>
                  <a:pt x="829" y="1270"/>
                </a:lnTo>
                <a:lnTo>
                  <a:pt x="827" y="1270"/>
                </a:lnTo>
                <a:lnTo>
                  <a:pt x="827" y="1272"/>
                </a:lnTo>
                <a:lnTo>
                  <a:pt x="827" y="1274"/>
                </a:lnTo>
                <a:lnTo>
                  <a:pt x="825" y="1276"/>
                </a:lnTo>
                <a:lnTo>
                  <a:pt x="825" y="1278"/>
                </a:lnTo>
                <a:lnTo>
                  <a:pt x="823" y="1278"/>
                </a:lnTo>
                <a:lnTo>
                  <a:pt x="823" y="1280"/>
                </a:lnTo>
                <a:lnTo>
                  <a:pt x="823" y="1281"/>
                </a:lnTo>
                <a:lnTo>
                  <a:pt x="822" y="1281"/>
                </a:lnTo>
                <a:lnTo>
                  <a:pt x="820" y="1281"/>
                </a:lnTo>
                <a:lnTo>
                  <a:pt x="818" y="1281"/>
                </a:lnTo>
                <a:lnTo>
                  <a:pt x="816" y="1281"/>
                </a:lnTo>
                <a:lnTo>
                  <a:pt x="814" y="1281"/>
                </a:lnTo>
                <a:lnTo>
                  <a:pt x="812" y="1281"/>
                </a:lnTo>
                <a:lnTo>
                  <a:pt x="808" y="1281"/>
                </a:lnTo>
                <a:lnTo>
                  <a:pt x="808" y="1283"/>
                </a:lnTo>
                <a:lnTo>
                  <a:pt x="808" y="1281"/>
                </a:lnTo>
                <a:lnTo>
                  <a:pt x="804" y="1281"/>
                </a:lnTo>
                <a:lnTo>
                  <a:pt x="804" y="1283"/>
                </a:lnTo>
                <a:lnTo>
                  <a:pt x="802" y="1283"/>
                </a:lnTo>
                <a:lnTo>
                  <a:pt x="802" y="1281"/>
                </a:lnTo>
                <a:lnTo>
                  <a:pt x="800" y="1281"/>
                </a:lnTo>
                <a:lnTo>
                  <a:pt x="800" y="1280"/>
                </a:lnTo>
                <a:lnTo>
                  <a:pt x="802" y="1280"/>
                </a:lnTo>
                <a:lnTo>
                  <a:pt x="800" y="1280"/>
                </a:lnTo>
                <a:lnTo>
                  <a:pt x="798" y="1280"/>
                </a:lnTo>
                <a:lnTo>
                  <a:pt x="798" y="1281"/>
                </a:lnTo>
                <a:lnTo>
                  <a:pt x="800" y="1281"/>
                </a:lnTo>
                <a:lnTo>
                  <a:pt x="798" y="1281"/>
                </a:lnTo>
                <a:lnTo>
                  <a:pt x="797" y="1281"/>
                </a:lnTo>
                <a:lnTo>
                  <a:pt x="795" y="1281"/>
                </a:lnTo>
                <a:lnTo>
                  <a:pt x="793" y="1281"/>
                </a:lnTo>
                <a:lnTo>
                  <a:pt x="793" y="1280"/>
                </a:lnTo>
                <a:lnTo>
                  <a:pt x="791" y="1280"/>
                </a:lnTo>
                <a:lnTo>
                  <a:pt x="789" y="1280"/>
                </a:lnTo>
                <a:lnTo>
                  <a:pt x="787" y="1280"/>
                </a:lnTo>
                <a:lnTo>
                  <a:pt x="785" y="1280"/>
                </a:lnTo>
                <a:lnTo>
                  <a:pt x="783" y="1280"/>
                </a:lnTo>
                <a:lnTo>
                  <a:pt x="781" y="1280"/>
                </a:lnTo>
                <a:lnTo>
                  <a:pt x="779" y="1280"/>
                </a:lnTo>
                <a:lnTo>
                  <a:pt x="777" y="1280"/>
                </a:lnTo>
                <a:lnTo>
                  <a:pt x="775" y="1280"/>
                </a:lnTo>
                <a:lnTo>
                  <a:pt x="774" y="1280"/>
                </a:lnTo>
                <a:lnTo>
                  <a:pt x="774" y="1278"/>
                </a:lnTo>
                <a:lnTo>
                  <a:pt x="772" y="1278"/>
                </a:lnTo>
                <a:lnTo>
                  <a:pt x="762" y="1278"/>
                </a:lnTo>
                <a:lnTo>
                  <a:pt x="760" y="1278"/>
                </a:lnTo>
                <a:lnTo>
                  <a:pt x="758" y="1278"/>
                </a:lnTo>
                <a:lnTo>
                  <a:pt x="756" y="1278"/>
                </a:lnTo>
                <a:lnTo>
                  <a:pt x="752" y="1278"/>
                </a:lnTo>
                <a:lnTo>
                  <a:pt x="750" y="1278"/>
                </a:lnTo>
                <a:lnTo>
                  <a:pt x="750" y="1280"/>
                </a:lnTo>
                <a:lnTo>
                  <a:pt x="749" y="1280"/>
                </a:lnTo>
                <a:lnTo>
                  <a:pt x="747" y="1280"/>
                </a:lnTo>
                <a:lnTo>
                  <a:pt x="745" y="1280"/>
                </a:lnTo>
                <a:lnTo>
                  <a:pt x="743" y="1278"/>
                </a:lnTo>
                <a:lnTo>
                  <a:pt x="741" y="1276"/>
                </a:lnTo>
                <a:lnTo>
                  <a:pt x="739" y="1276"/>
                </a:lnTo>
                <a:lnTo>
                  <a:pt x="739" y="1274"/>
                </a:lnTo>
                <a:lnTo>
                  <a:pt x="737" y="1274"/>
                </a:lnTo>
                <a:lnTo>
                  <a:pt x="739" y="1274"/>
                </a:lnTo>
                <a:lnTo>
                  <a:pt x="739" y="1276"/>
                </a:lnTo>
                <a:lnTo>
                  <a:pt x="741" y="1276"/>
                </a:lnTo>
                <a:lnTo>
                  <a:pt x="741" y="1278"/>
                </a:lnTo>
                <a:lnTo>
                  <a:pt x="743" y="1278"/>
                </a:lnTo>
                <a:lnTo>
                  <a:pt x="743" y="1280"/>
                </a:lnTo>
                <a:lnTo>
                  <a:pt x="741" y="1280"/>
                </a:lnTo>
                <a:lnTo>
                  <a:pt x="739" y="1280"/>
                </a:lnTo>
                <a:lnTo>
                  <a:pt x="737" y="1280"/>
                </a:lnTo>
                <a:lnTo>
                  <a:pt x="735" y="1280"/>
                </a:lnTo>
                <a:lnTo>
                  <a:pt x="733" y="1280"/>
                </a:lnTo>
                <a:lnTo>
                  <a:pt x="731" y="1280"/>
                </a:lnTo>
                <a:lnTo>
                  <a:pt x="729" y="1280"/>
                </a:lnTo>
                <a:lnTo>
                  <a:pt x="729" y="1281"/>
                </a:lnTo>
                <a:lnTo>
                  <a:pt x="727" y="1281"/>
                </a:lnTo>
                <a:lnTo>
                  <a:pt x="726" y="1281"/>
                </a:lnTo>
                <a:lnTo>
                  <a:pt x="724" y="1281"/>
                </a:lnTo>
                <a:lnTo>
                  <a:pt x="722" y="1281"/>
                </a:lnTo>
                <a:lnTo>
                  <a:pt x="722" y="1283"/>
                </a:lnTo>
                <a:lnTo>
                  <a:pt x="720" y="1283"/>
                </a:lnTo>
                <a:lnTo>
                  <a:pt x="718" y="1283"/>
                </a:lnTo>
                <a:lnTo>
                  <a:pt x="718" y="1285"/>
                </a:lnTo>
                <a:lnTo>
                  <a:pt x="716" y="1287"/>
                </a:lnTo>
                <a:lnTo>
                  <a:pt x="716" y="1289"/>
                </a:lnTo>
                <a:lnTo>
                  <a:pt x="714" y="1289"/>
                </a:lnTo>
                <a:lnTo>
                  <a:pt x="714" y="1291"/>
                </a:lnTo>
                <a:lnTo>
                  <a:pt x="714" y="1293"/>
                </a:lnTo>
                <a:lnTo>
                  <a:pt x="712" y="1295"/>
                </a:lnTo>
                <a:lnTo>
                  <a:pt x="712" y="1297"/>
                </a:lnTo>
                <a:lnTo>
                  <a:pt x="712" y="1299"/>
                </a:lnTo>
                <a:lnTo>
                  <a:pt x="714" y="1301"/>
                </a:lnTo>
                <a:lnTo>
                  <a:pt x="714" y="1303"/>
                </a:lnTo>
                <a:lnTo>
                  <a:pt x="716" y="1303"/>
                </a:lnTo>
                <a:lnTo>
                  <a:pt x="718" y="1303"/>
                </a:lnTo>
                <a:lnTo>
                  <a:pt x="716" y="1303"/>
                </a:lnTo>
                <a:lnTo>
                  <a:pt x="714" y="1301"/>
                </a:lnTo>
                <a:lnTo>
                  <a:pt x="716" y="1301"/>
                </a:lnTo>
                <a:lnTo>
                  <a:pt x="718" y="1303"/>
                </a:lnTo>
                <a:lnTo>
                  <a:pt x="720" y="1303"/>
                </a:lnTo>
                <a:lnTo>
                  <a:pt x="722" y="1303"/>
                </a:lnTo>
                <a:lnTo>
                  <a:pt x="724" y="1304"/>
                </a:lnTo>
                <a:lnTo>
                  <a:pt x="724" y="1306"/>
                </a:lnTo>
                <a:lnTo>
                  <a:pt x="722" y="1306"/>
                </a:lnTo>
                <a:lnTo>
                  <a:pt x="720" y="1306"/>
                </a:lnTo>
                <a:lnTo>
                  <a:pt x="718" y="1306"/>
                </a:lnTo>
                <a:lnTo>
                  <a:pt x="716" y="1306"/>
                </a:lnTo>
                <a:lnTo>
                  <a:pt x="714" y="1306"/>
                </a:lnTo>
                <a:lnTo>
                  <a:pt x="714" y="1308"/>
                </a:lnTo>
                <a:lnTo>
                  <a:pt x="712" y="1308"/>
                </a:lnTo>
                <a:lnTo>
                  <a:pt x="710" y="1308"/>
                </a:lnTo>
                <a:lnTo>
                  <a:pt x="708" y="1308"/>
                </a:lnTo>
                <a:lnTo>
                  <a:pt x="706" y="1308"/>
                </a:lnTo>
                <a:lnTo>
                  <a:pt x="704" y="1310"/>
                </a:lnTo>
                <a:lnTo>
                  <a:pt x="702" y="1310"/>
                </a:lnTo>
                <a:lnTo>
                  <a:pt x="701" y="1310"/>
                </a:lnTo>
                <a:lnTo>
                  <a:pt x="701" y="1308"/>
                </a:lnTo>
                <a:lnTo>
                  <a:pt x="701" y="1306"/>
                </a:lnTo>
                <a:lnTo>
                  <a:pt x="702" y="1306"/>
                </a:lnTo>
                <a:lnTo>
                  <a:pt x="704" y="1304"/>
                </a:lnTo>
                <a:lnTo>
                  <a:pt x="704" y="1303"/>
                </a:lnTo>
                <a:lnTo>
                  <a:pt x="706" y="1303"/>
                </a:lnTo>
                <a:lnTo>
                  <a:pt x="708" y="1301"/>
                </a:lnTo>
                <a:lnTo>
                  <a:pt x="708" y="1299"/>
                </a:lnTo>
                <a:lnTo>
                  <a:pt x="708" y="1297"/>
                </a:lnTo>
                <a:lnTo>
                  <a:pt x="706" y="1297"/>
                </a:lnTo>
                <a:lnTo>
                  <a:pt x="706" y="1295"/>
                </a:lnTo>
                <a:lnTo>
                  <a:pt x="704" y="1293"/>
                </a:lnTo>
                <a:lnTo>
                  <a:pt x="702" y="1293"/>
                </a:lnTo>
                <a:lnTo>
                  <a:pt x="702" y="1291"/>
                </a:lnTo>
                <a:lnTo>
                  <a:pt x="701" y="1291"/>
                </a:lnTo>
                <a:lnTo>
                  <a:pt x="699" y="1291"/>
                </a:lnTo>
                <a:lnTo>
                  <a:pt x="699" y="1289"/>
                </a:lnTo>
                <a:lnTo>
                  <a:pt x="697" y="1289"/>
                </a:lnTo>
                <a:lnTo>
                  <a:pt x="695" y="1289"/>
                </a:lnTo>
                <a:lnTo>
                  <a:pt x="693" y="1289"/>
                </a:lnTo>
                <a:lnTo>
                  <a:pt x="693" y="1287"/>
                </a:lnTo>
                <a:lnTo>
                  <a:pt x="691" y="1287"/>
                </a:lnTo>
                <a:lnTo>
                  <a:pt x="689" y="1287"/>
                </a:lnTo>
                <a:lnTo>
                  <a:pt x="689" y="1289"/>
                </a:lnTo>
                <a:lnTo>
                  <a:pt x="687" y="1289"/>
                </a:lnTo>
                <a:lnTo>
                  <a:pt x="685" y="1291"/>
                </a:lnTo>
                <a:lnTo>
                  <a:pt x="683" y="1291"/>
                </a:lnTo>
                <a:lnTo>
                  <a:pt x="683" y="1293"/>
                </a:lnTo>
                <a:lnTo>
                  <a:pt x="683" y="1295"/>
                </a:lnTo>
                <a:lnTo>
                  <a:pt x="681" y="1295"/>
                </a:lnTo>
                <a:lnTo>
                  <a:pt x="679" y="1295"/>
                </a:lnTo>
                <a:lnTo>
                  <a:pt x="678" y="1295"/>
                </a:lnTo>
                <a:lnTo>
                  <a:pt x="676" y="1295"/>
                </a:lnTo>
                <a:lnTo>
                  <a:pt x="674" y="1295"/>
                </a:lnTo>
                <a:lnTo>
                  <a:pt x="670" y="1295"/>
                </a:lnTo>
                <a:lnTo>
                  <a:pt x="668" y="1295"/>
                </a:lnTo>
                <a:lnTo>
                  <a:pt x="666" y="1295"/>
                </a:lnTo>
                <a:lnTo>
                  <a:pt x="664" y="1295"/>
                </a:lnTo>
                <a:lnTo>
                  <a:pt x="664" y="1293"/>
                </a:lnTo>
                <a:lnTo>
                  <a:pt x="662" y="1291"/>
                </a:lnTo>
                <a:lnTo>
                  <a:pt x="660" y="1291"/>
                </a:lnTo>
                <a:lnTo>
                  <a:pt x="660" y="1289"/>
                </a:lnTo>
                <a:lnTo>
                  <a:pt x="658" y="1289"/>
                </a:lnTo>
                <a:lnTo>
                  <a:pt x="656" y="1289"/>
                </a:lnTo>
                <a:lnTo>
                  <a:pt x="654" y="1287"/>
                </a:lnTo>
                <a:lnTo>
                  <a:pt x="651" y="1287"/>
                </a:lnTo>
                <a:lnTo>
                  <a:pt x="649" y="1285"/>
                </a:lnTo>
                <a:lnTo>
                  <a:pt x="647" y="1285"/>
                </a:lnTo>
                <a:lnTo>
                  <a:pt x="645" y="1285"/>
                </a:lnTo>
                <a:lnTo>
                  <a:pt x="643" y="1285"/>
                </a:lnTo>
                <a:lnTo>
                  <a:pt x="643" y="1283"/>
                </a:lnTo>
                <a:lnTo>
                  <a:pt x="641" y="1283"/>
                </a:lnTo>
                <a:lnTo>
                  <a:pt x="639" y="1283"/>
                </a:lnTo>
                <a:lnTo>
                  <a:pt x="637" y="1283"/>
                </a:lnTo>
                <a:lnTo>
                  <a:pt x="635" y="1283"/>
                </a:lnTo>
                <a:lnTo>
                  <a:pt x="635" y="1281"/>
                </a:lnTo>
                <a:lnTo>
                  <a:pt x="637" y="1281"/>
                </a:lnTo>
                <a:lnTo>
                  <a:pt x="637" y="1280"/>
                </a:lnTo>
                <a:lnTo>
                  <a:pt x="639" y="1280"/>
                </a:lnTo>
                <a:lnTo>
                  <a:pt x="637" y="1280"/>
                </a:lnTo>
                <a:lnTo>
                  <a:pt x="637" y="1278"/>
                </a:lnTo>
                <a:lnTo>
                  <a:pt x="637" y="1280"/>
                </a:lnTo>
                <a:lnTo>
                  <a:pt x="635" y="1281"/>
                </a:lnTo>
                <a:lnTo>
                  <a:pt x="633" y="1281"/>
                </a:lnTo>
                <a:lnTo>
                  <a:pt x="631" y="1281"/>
                </a:lnTo>
                <a:lnTo>
                  <a:pt x="630" y="1281"/>
                </a:lnTo>
                <a:lnTo>
                  <a:pt x="630" y="1280"/>
                </a:lnTo>
                <a:lnTo>
                  <a:pt x="628" y="1280"/>
                </a:lnTo>
                <a:lnTo>
                  <a:pt x="626" y="1280"/>
                </a:lnTo>
                <a:lnTo>
                  <a:pt x="624" y="1280"/>
                </a:lnTo>
                <a:lnTo>
                  <a:pt x="622" y="1280"/>
                </a:lnTo>
                <a:lnTo>
                  <a:pt x="622" y="1278"/>
                </a:lnTo>
                <a:lnTo>
                  <a:pt x="620" y="1278"/>
                </a:lnTo>
                <a:lnTo>
                  <a:pt x="618" y="1278"/>
                </a:lnTo>
                <a:lnTo>
                  <a:pt x="616" y="1278"/>
                </a:lnTo>
                <a:lnTo>
                  <a:pt x="614" y="1278"/>
                </a:lnTo>
                <a:lnTo>
                  <a:pt x="612" y="1278"/>
                </a:lnTo>
                <a:lnTo>
                  <a:pt x="610" y="1278"/>
                </a:lnTo>
                <a:lnTo>
                  <a:pt x="608" y="1276"/>
                </a:lnTo>
                <a:lnTo>
                  <a:pt x="608" y="1274"/>
                </a:lnTo>
                <a:lnTo>
                  <a:pt x="610" y="1274"/>
                </a:lnTo>
                <a:lnTo>
                  <a:pt x="608" y="1274"/>
                </a:lnTo>
                <a:lnTo>
                  <a:pt x="608" y="1272"/>
                </a:lnTo>
                <a:lnTo>
                  <a:pt x="610" y="1272"/>
                </a:lnTo>
                <a:lnTo>
                  <a:pt x="612" y="1272"/>
                </a:lnTo>
                <a:lnTo>
                  <a:pt x="612" y="1274"/>
                </a:lnTo>
                <a:lnTo>
                  <a:pt x="610" y="1274"/>
                </a:lnTo>
                <a:lnTo>
                  <a:pt x="612" y="1274"/>
                </a:lnTo>
                <a:lnTo>
                  <a:pt x="612" y="1276"/>
                </a:lnTo>
                <a:lnTo>
                  <a:pt x="614" y="1276"/>
                </a:lnTo>
                <a:lnTo>
                  <a:pt x="614" y="1274"/>
                </a:lnTo>
                <a:lnTo>
                  <a:pt x="616" y="1274"/>
                </a:lnTo>
                <a:lnTo>
                  <a:pt x="614" y="1272"/>
                </a:lnTo>
                <a:lnTo>
                  <a:pt x="612" y="1270"/>
                </a:lnTo>
                <a:lnTo>
                  <a:pt x="610" y="1270"/>
                </a:lnTo>
                <a:lnTo>
                  <a:pt x="610" y="1268"/>
                </a:lnTo>
                <a:lnTo>
                  <a:pt x="608" y="1268"/>
                </a:lnTo>
                <a:lnTo>
                  <a:pt x="606" y="1266"/>
                </a:lnTo>
                <a:lnTo>
                  <a:pt x="608" y="1266"/>
                </a:lnTo>
                <a:lnTo>
                  <a:pt x="608" y="1264"/>
                </a:lnTo>
                <a:lnTo>
                  <a:pt x="610" y="1266"/>
                </a:lnTo>
                <a:lnTo>
                  <a:pt x="612" y="1266"/>
                </a:lnTo>
                <a:lnTo>
                  <a:pt x="614" y="1266"/>
                </a:lnTo>
                <a:lnTo>
                  <a:pt x="616" y="1266"/>
                </a:lnTo>
                <a:lnTo>
                  <a:pt x="618" y="1266"/>
                </a:lnTo>
                <a:lnTo>
                  <a:pt x="620" y="1266"/>
                </a:lnTo>
                <a:lnTo>
                  <a:pt x="622" y="1268"/>
                </a:lnTo>
                <a:lnTo>
                  <a:pt x="622" y="1266"/>
                </a:lnTo>
                <a:lnTo>
                  <a:pt x="624" y="1266"/>
                </a:lnTo>
                <a:lnTo>
                  <a:pt x="624" y="1268"/>
                </a:lnTo>
                <a:lnTo>
                  <a:pt x="624" y="1266"/>
                </a:lnTo>
                <a:lnTo>
                  <a:pt x="626" y="1266"/>
                </a:lnTo>
                <a:lnTo>
                  <a:pt x="628" y="1266"/>
                </a:lnTo>
                <a:lnTo>
                  <a:pt x="628" y="1264"/>
                </a:lnTo>
                <a:lnTo>
                  <a:pt x="628" y="1262"/>
                </a:lnTo>
                <a:lnTo>
                  <a:pt x="630" y="1260"/>
                </a:lnTo>
                <a:lnTo>
                  <a:pt x="630" y="1262"/>
                </a:lnTo>
                <a:lnTo>
                  <a:pt x="630" y="1260"/>
                </a:lnTo>
                <a:lnTo>
                  <a:pt x="628" y="1260"/>
                </a:lnTo>
                <a:lnTo>
                  <a:pt x="628" y="1258"/>
                </a:lnTo>
                <a:lnTo>
                  <a:pt x="630" y="1258"/>
                </a:lnTo>
                <a:lnTo>
                  <a:pt x="630" y="1256"/>
                </a:lnTo>
                <a:lnTo>
                  <a:pt x="631" y="1256"/>
                </a:lnTo>
                <a:lnTo>
                  <a:pt x="633" y="1256"/>
                </a:lnTo>
                <a:lnTo>
                  <a:pt x="633" y="1255"/>
                </a:lnTo>
                <a:lnTo>
                  <a:pt x="631" y="1255"/>
                </a:lnTo>
                <a:lnTo>
                  <a:pt x="631" y="1253"/>
                </a:lnTo>
                <a:lnTo>
                  <a:pt x="633" y="1253"/>
                </a:lnTo>
                <a:lnTo>
                  <a:pt x="631" y="1251"/>
                </a:lnTo>
                <a:lnTo>
                  <a:pt x="631" y="1249"/>
                </a:lnTo>
                <a:lnTo>
                  <a:pt x="630" y="1249"/>
                </a:lnTo>
                <a:lnTo>
                  <a:pt x="630" y="1251"/>
                </a:lnTo>
                <a:lnTo>
                  <a:pt x="628" y="1251"/>
                </a:lnTo>
                <a:lnTo>
                  <a:pt x="628" y="1249"/>
                </a:lnTo>
                <a:lnTo>
                  <a:pt x="628" y="1251"/>
                </a:lnTo>
                <a:lnTo>
                  <a:pt x="626" y="1251"/>
                </a:lnTo>
                <a:lnTo>
                  <a:pt x="624" y="1251"/>
                </a:lnTo>
                <a:lnTo>
                  <a:pt x="622" y="1251"/>
                </a:lnTo>
                <a:lnTo>
                  <a:pt x="620" y="1251"/>
                </a:lnTo>
                <a:lnTo>
                  <a:pt x="618" y="1251"/>
                </a:lnTo>
                <a:lnTo>
                  <a:pt x="616" y="1251"/>
                </a:lnTo>
                <a:lnTo>
                  <a:pt x="616" y="1249"/>
                </a:lnTo>
                <a:lnTo>
                  <a:pt x="618" y="1249"/>
                </a:lnTo>
                <a:lnTo>
                  <a:pt x="620" y="1249"/>
                </a:lnTo>
                <a:lnTo>
                  <a:pt x="618" y="1249"/>
                </a:lnTo>
                <a:lnTo>
                  <a:pt x="616" y="1247"/>
                </a:lnTo>
                <a:lnTo>
                  <a:pt x="614" y="1247"/>
                </a:lnTo>
                <a:lnTo>
                  <a:pt x="612" y="1247"/>
                </a:lnTo>
                <a:lnTo>
                  <a:pt x="610" y="1249"/>
                </a:lnTo>
                <a:lnTo>
                  <a:pt x="608" y="1251"/>
                </a:lnTo>
                <a:lnTo>
                  <a:pt x="606" y="1251"/>
                </a:lnTo>
                <a:lnTo>
                  <a:pt x="605" y="1251"/>
                </a:lnTo>
                <a:lnTo>
                  <a:pt x="605" y="1253"/>
                </a:lnTo>
                <a:lnTo>
                  <a:pt x="605" y="1251"/>
                </a:lnTo>
                <a:lnTo>
                  <a:pt x="603" y="1251"/>
                </a:lnTo>
                <a:lnTo>
                  <a:pt x="601" y="1251"/>
                </a:lnTo>
                <a:lnTo>
                  <a:pt x="601" y="1253"/>
                </a:lnTo>
                <a:lnTo>
                  <a:pt x="599" y="1253"/>
                </a:lnTo>
                <a:lnTo>
                  <a:pt x="599" y="1251"/>
                </a:lnTo>
                <a:lnTo>
                  <a:pt x="597" y="1251"/>
                </a:lnTo>
                <a:lnTo>
                  <a:pt x="595" y="1251"/>
                </a:lnTo>
                <a:lnTo>
                  <a:pt x="595" y="1253"/>
                </a:lnTo>
                <a:lnTo>
                  <a:pt x="593" y="1253"/>
                </a:lnTo>
                <a:lnTo>
                  <a:pt x="591" y="1253"/>
                </a:lnTo>
                <a:lnTo>
                  <a:pt x="589" y="1253"/>
                </a:lnTo>
                <a:lnTo>
                  <a:pt x="589" y="1251"/>
                </a:lnTo>
                <a:lnTo>
                  <a:pt x="587" y="1253"/>
                </a:lnTo>
                <a:lnTo>
                  <a:pt x="587" y="1255"/>
                </a:lnTo>
                <a:lnTo>
                  <a:pt x="587" y="1256"/>
                </a:lnTo>
                <a:lnTo>
                  <a:pt x="585" y="1256"/>
                </a:lnTo>
                <a:lnTo>
                  <a:pt x="587" y="1256"/>
                </a:lnTo>
                <a:lnTo>
                  <a:pt x="589" y="1256"/>
                </a:lnTo>
                <a:lnTo>
                  <a:pt x="591" y="1256"/>
                </a:lnTo>
                <a:lnTo>
                  <a:pt x="591" y="1258"/>
                </a:lnTo>
                <a:lnTo>
                  <a:pt x="587" y="1258"/>
                </a:lnTo>
                <a:lnTo>
                  <a:pt x="585" y="1258"/>
                </a:lnTo>
                <a:lnTo>
                  <a:pt x="587" y="1258"/>
                </a:lnTo>
                <a:lnTo>
                  <a:pt x="587" y="1260"/>
                </a:lnTo>
                <a:lnTo>
                  <a:pt x="585" y="1258"/>
                </a:lnTo>
                <a:lnTo>
                  <a:pt x="585" y="1260"/>
                </a:lnTo>
                <a:lnTo>
                  <a:pt x="587" y="1260"/>
                </a:lnTo>
                <a:lnTo>
                  <a:pt x="585" y="1262"/>
                </a:lnTo>
                <a:lnTo>
                  <a:pt x="583" y="1262"/>
                </a:lnTo>
                <a:lnTo>
                  <a:pt x="583" y="1260"/>
                </a:lnTo>
                <a:lnTo>
                  <a:pt x="582" y="1260"/>
                </a:lnTo>
                <a:lnTo>
                  <a:pt x="582" y="1262"/>
                </a:lnTo>
                <a:lnTo>
                  <a:pt x="580" y="1262"/>
                </a:lnTo>
                <a:lnTo>
                  <a:pt x="578" y="1262"/>
                </a:lnTo>
                <a:lnTo>
                  <a:pt x="580" y="1262"/>
                </a:lnTo>
                <a:lnTo>
                  <a:pt x="582" y="1264"/>
                </a:lnTo>
                <a:lnTo>
                  <a:pt x="583" y="1266"/>
                </a:lnTo>
                <a:lnTo>
                  <a:pt x="585" y="1266"/>
                </a:lnTo>
                <a:lnTo>
                  <a:pt x="585" y="1264"/>
                </a:lnTo>
                <a:lnTo>
                  <a:pt x="585" y="1266"/>
                </a:lnTo>
                <a:lnTo>
                  <a:pt x="587" y="1266"/>
                </a:lnTo>
                <a:lnTo>
                  <a:pt x="589" y="1266"/>
                </a:lnTo>
                <a:lnTo>
                  <a:pt x="591" y="1266"/>
                </a:lnTo>
                <a:lnTo>
                  <a:pt x="593" y="1266"/>
                </a:lnTo>
                <a:lnTo>
                  <a:pt x="595" y="1266"/>
                </a:lnTo>
                <a:lnTo>
                  <a:pt x="595" y="1264"/>
                </a:lnTo>
                <a:lnTo>
                  <a:pt x="597" y="1264"/>
                </a:lnTo>
                <a:lnTo>
                  <a:pt x="599" y="1264"/>
                </a:lnTo>
                <a:lnTo>
                  <a:pt x="599" y="1262"/>
                </a:lnTo>
                <a:lnTo>
                  <a:pt x="601" y="1262"/>
                </a:lnTo>
                <a:lnTo>
                  <a:pt x="601" y="1264"/>
                </a:lnTo>
                <a:lnTo>
                  <a:pt x="601" y="1266"/>
                </a:lnTo>
                <a:lnTo>
                  <a:pt x="601" y="1268"/>
                </a:lnTo>
                <a:lnTo>
                  <a:pt x="603" y="1268"/>
                </a:lnTo>
                <a:lnTo>
                  <a:pt x="603" y="1270"/>
                </a:lnTo>
                <a:lnTo>
                  <a:pt x="605" y="1270"/>
                </a:lnTo>
                <a:lnTo>
                  <a:pt x="605" y="1272"/>
                </a:lnTo>
                <a:lnTo>
                  <a:pt x="606" y="1272"/>
                </a:lnTo>
                <a:lnTo>
                  <a:pt x="605" y="1274"/>
                </a:lnTo>
                <a:lnTo>
                  <a:pt x="605" y="1276"/>
                </a:lnTo>
                <a:lnTo>
                  <a:pt x="605" y="1278"/>
                </a:lnTo>
                <a:lnTo>
                  <a:pt x="603" y="1280"/>
                </a:lnTo>
                <a:lnTo>
                  <a:pt x="601" y="1280"/>
                </a:lnTo>
                <a:lnTo>
                  <a:pt x="601" y="1278"/>
                </a:lnTo>
                <a:lnTo>
                  <a:pt x="599" y="1278"/>
                </a:lnTo>
                <a:lnTo>
                  <a:pt x="597" y="1278"/>
                </a:lnTo>
                <a:lnTo>
                  <a:pt x="595" y="1278"/>
                </a:lnTo>
                <a:lnTo>
                  <a:pt x="593" y="1278"/>
                </a:lnTo>
                <a:lnTo>
                  <a:pt x="593" y="1276"/>
                </a:lnTo>
                <a:lnTo>
                  <a:pt x="591" y="1276"/>
                </a:lnTo>
                <a:lnTo>
                  <a:pt x="587" y="1276"/>
                </a:lnTo>
                <a:lnTo>
                  <a:pt x="585" y="1276"/>
                </a:lnTo>
                <a:lnTo>
                  <a:pt x="583" y="1276"/>
                </a:lnTo>
                <a:lnTo>
                  <a:pt x="582" y="1276"/>
                </a:lnTo>
                <a:lnTo>
                  <a:pt x="578" y="1276"/>
                </a:lnTo>
                <a:lnTo>
                  <a:pt x="576" y="1276"/>
                </a:lnTo>
                <a:lnTo>
                  <a:pt x="574" y="1276"/>
                </a:lnTo>
                <a:lnTo>
                  <a:pt x="570" y="1276"/>
                </a:lnTo>
                <a:lnTo>
                  <a:pt x="568" y="1276"/>
                </a:lnTo>
                <a:lnTo>
                  <a:pt x="566" y="1274"/>
                </a:lnTo>
                <a:lnTo>
                  <a:pt x="564" y="1274"/>
                </a:lnTo>
                <a:lnTo>
                  <a:pt x="562" y="1274"/>
                </a:lnTo>
                <a:lnTo>
                  <a:pt x="560" y="1274"/>
                </a:lnTo>
                <a:lnTo>
                  <a:pt x="560" y="1272"/>
                </a:lnTo>
                <a:lnTo>
                  <a:pt x="558" y="1272"/>
                </a:lnTo>
                <a:lnTo>
                  <a:pt x="557" y="1272"/>
                </a:lnTo>
                <a:lnTo>
                  <a:pt x="555" y="1272"/>
                </a:lnTo>
                <a:lnTo>
                  <a:pt x="555" y="1270"/>
                </a:lnTo>
                <a:lnTo>
                  <a:pt x="553" y="1270"/>
                </a:lnTo>
                <a:lnTo>
                  <a:pt x="551" y="1270"/>
                </a:lnTo>
                <a:lnTo>
                  <a:pt x="549" y="1270"/>
                </a:lnTo>
                <a:lnTo>
                  <a:pt x="547" y="1270"/>
                </a:lnTo>
                <a:lnTo>
                  <a:pt x="547" y="1268"/>
                </a:lnTo>
                <a:lnTo>
                  <a:pt x="545" y="1268"/>
                </a:lnTo>
                <a:lnTo>
                  <a:pt x="545" y="1270"/>
                </a:lnTo>
                <a:lnTo>
                  <a:pt x="547" y="1270"/>
                </a:lnTo>
                <a:lnTo>
                  <a:pt x="545" y="1270"/>
                </a:lnTo>
                <a:lnTo>
                  <a:pt x="543" y="1270"/>
                </a:lnTo>
                <a:lnTo>
                  <a:pt x="541" y="1270"/>
                </a:lnTo>
                <a:lnTo>
                  <a:pt x="539" y="1270"/>
                </a:lnTo>
                <a:lnTo>
                  <a:pt x="537" y="1270"/>
                </a:lnTo>
                <a:lnTo>
                  <a:pt x="537" y="1268"/>
                </a:lnTo>
                <a:lnTo>
                  <a:pt x="535" y="1268"/>
                </a:lnTo>
                <a:lnTo>
                  <a:pt x="534" y="1268"/>
                </a:lnTo>
                <a:lnTo>
                  <a:pt x="532" y="1268"/>
                </a:lnTo>
                <a:lnTo>
                  <a:pt x="530" y="1268"/>
                </a:lnTo>
                <a:lnTo>
                  <a:pt x="528" y="1268"/>
                </a:lnTo>
                <a:lnTo>
                  <a:pt x="526" y="1270"/>
                </a:lnTo>
                <a:lnTo>
                  <a:pt x="524" y="1270"/>
                </a:lnTo>
                <a:lnTo>
                  <a:pt x="522" y="1270"/>
                </a:lnTo>
                <a:lnTo>
                  <a:pt x="520" y="1270"/>
                </a:lnTo>
                <a:lnTo>
                  <a:pt x="518" y="1270"/>
                </a:lnTo>
                <a:lnTo>
                  <a:pt x="516" y="1270"/>
                </a:lnTo>
                <a:lnTo>
                  <a:pt x="514" y="1270"/>
                </a:lnTo>
                <a:lnTo>
                  <a:pt x="514" y="1272"/>
                </a:lnTo>
                <a:lnTo>
                  <a:pt x="512" y="1272"/>
                </a:lnTo>
                <a:lnTo>
                  <a:pt x="510" y="1272"/>
                </a:lnTo>
                <a:lnTo>
                  <a:pt x="509" y="1274"/>
                </a:lnTo>
                <a:lnTo>
                  <a:pt x="507" y="1274"/>
                </a:lnTo>
                <a:lnTo>
                  <a:pt x="505" y="1274"/>
                </a:lnTo>
                <a:lnTo>
                  <a:pt x="505" y="1276"/>
                </a:lnTo>
                <a:lnTo>
                  <a:pt x="503" y="1276"/>
                </a:lnTo>
                <a:lnTo>
                  <a:pt x="501" y="1276"/>
                </a:lnTo>
                <a:lnTo>
                  <a:pt x="501" y="1278"/>
                </a:lnTo>
                <a:lnTo>
                  <a:pt x="499" y="1278"/>
                </a:lnTo>
                <a:lnTo>
                  <a:pt x="497" y="1280"/>
                </a:lnTo>
                <a:lnTo>
                  <a:pt x="497" y="1281"/>
                </a:lnTo>
                <a:lnTo>
                  <a:pt x="495" y="1281"/>
                </a:lnTo>
                <a:lnTo>
                  <a:pt x="495" y="1283"/>
                </a:lnTo>
                <a:lnTo>
                  <a:pt x="495" y="1285"/>
                </a:lnTo>
                <a:lnTo>
                  <a:pt x="493" y="1287"/>
                </a:lnTo>
                <a:lnTo>
                  <a:pt x="493" y="1285"/>
                </a:lnTo>
                <a:lnTo>
                  <a:pt x="491" y="1285"/>
                </a:lnTo>
                <a:lnTo>
                  <a:pt x="493" y="1285"/>
                </a:lnTo>
                <a:lnTo>
                  <a:pt x="493" y="1287"/>
                </a:lnTo>
                <a:lnTo>
                  <a:pt x="491" y="1287"/>
                </a:lnTo>
                <a:lnTo>
                  <a:pt x="491" y="1285"/>
                </a:lnTo>
                <a:lnTo>
                  <a:pt x="491" y="1287"/>
                </a:lnTo>
                <a:lnTo>
                  <a:pt x="491" y="1285"/>
                </a:lnTo>
                <a:lnTo>
                  <a:pt x="489" y="1285"/>
                </a:lnTo>
                <a:lnTo>
                  <a:pt x="489" y="1283"/>
                </a:lnTo>
                <a:lnTo>
                  <a:pt x="487" y="1283"/>
                </a:lnTo>
                <a:lnTo>
                  <a:pt x="487" y="1281"/>
                </a:lnTo>
                <a:lnTo>
                  <a:pt x="487" y="1283"/>
                </a:lnTo>
                <a:lnTo>
                  <a:pt x="489" y="1285"/>
                </a:lnTo>
                <a:lnTo>
                  <a:pt x="489" y="1287"/>
                </a:lnTo>
                <a:lnTo>
                  <a:pt x="491" y="1287"/>
                </a:lnTo>
                <a:lnTo>
                  <a:pt x="491" y="1289"/>
                </a:lnTo>
                <a:lnTo>
                  <a:pt x="493" y="1289"/>
                </a:lnTo>
                <a:lnTo>
                  <a:pt x="495" y="1287"/>
                </a:lnTo>
                <a:lnTo>
                  <a:pt x="495" y="1285"/>
                </a:lnTo>
                <a:lnTo>
                  <a:pt x="495" y="1287"/>
                </a:lnTo>
                <a:lnTo>
                  <a:pt x="495" y="1289"/>
                </a:lnTo>
                <a:lnTo>
                  <a:pt x="493" y="1289"/>
                </a:lnTo>
                <a:lnTo>
                  <a:pt x="493" y="1291"/>
                </a:lnTo>
                <a:lnTo>
                  <a:pt x="493" y="1293"/>
                </a:lnTo>
                <a:lnTo>
                  <a:pt x="493" y="1295"/>
                </a:lnTo>
                <a:lnTo>
                  <a:pt x="493" y="1293"/>
                </a:lnTo>
                <a:lnTo>
                  <a:pt x="493" y="1295"/>
                </a:lnTo>
                <a:lnTo>
                  <a:pt x="495" y="1295"/>
                </a:lnTo>
                <a:lnTo>
                  <a:pt x="495" y="1297"/>
                </a:lnTo>
                <a:lnTo>
                  <a:pt x="495" y="1295"/>
                </a:lnTo>
                <a:lnTo>
                  <a:pt x="495" y="1297"/>
                </a:lnTo>
                <a:lnTo>
                  <a:pt x="497" y="1297"/>
                </a:lnTo>
                <a:lnTo>
                  <a:pt x="499" y="1297"/>
                </a:lnTo>
                <a:lnTo>
                  <a:pt x="499" y="1299"/>
                </a:lnTo>
                <a:lnTo>
                  <a:pt x="497" y="1299"/>
                </a:lnTo>
                <a:lnTo>
                  <a:pt x="497" y="1301"/>
                </a:lnTo>
                <a:lnTo>
                  <a:pt x="497" y="1303"/>
                </a:lnTo>
                <a:lnTo>
                  <a:pt x="495" y="1303"/>
                </a:lnTo>
                <a:lnTo>
                  <a:pt x="495" y="1301"/>
                </a:lnTo>
                <a:lnTo>
                  <a:pt x="493" y="1301"/>
                </a:lnTo>
                <a:lnTo>
                  <a:pt x="491" y="1301"/>
                </a:lnTo>
                <a:lnTo>
                  <a:pt x="489" y="1301"/>
                </a:lnTo>
                <a:lnTo>
                  <a:pt x="487" y="1301"/>
                </a:lnTo>
                <a:lnTo>
                  <a:pt x="486" y="1301"/>
                </a:lnTo>
                <a:lnTo>
                  <a:pt x="484" y="1301"/>
                </a:lnTo>
                <a:lnTo>
                  <a:pt x="482" y="1299"/>
                </a:lnTo>
                <a:lnTo>
                  <a:pt x="480" y="1299"/>
                </a:lnTo>
                <a:lnTo>
                  <a:pt x="478" y="1299"/>
                </a:lnTo>
                <a:lnTo>
                  <a:pt x="476" y="1299"/>
                </a:lnTo>
                <a:lnTo>
                  <a:pt x="474" y="1299"/>
                </a:lnTo>
                <a:lnTo>
                  <a:pt x="472" y="1299"/>
                </a:lnTo>
                <a:lnTo>
                  <a:pt x="470" y="1299"/>
                </a:lnTo>
                <a:lnTo>
                  <a:pt x="470" y="1297"/>
                </a:lnTo>
                <a:lnTo>
                  <a:pt x="468" y="1297"/>
                </a:lnTo>
                <a:lnTo>
                  <a:pt x="466" y="1297"/>
                </a:lnTo>
                <a:lnTo>
                  <a:pt x="464" y="1297"/>
                </a:lnTo>
                <a:lnTo>
                  <a:pt x="461" y="1297"/>
                </a:lnTo>
                <a:lnTo>
                  <a:pt x="459" y="1297"/>
                </a:lnTo>
                <a:lnTo>
                  <a:pt x="457" y="1297"/>
                </a:lnTo>
                <a:lnTo>
                  <a:pt x="455" y="1297"/>
                </a:lnTo>
                <a:lnTo>
                  <a:pt x="455" y="1295"/>
                </a:lnTo>
                <a:lnTo>
                  <a:pt x="451" y="1295"/>
                </a:lnTo>
                <a:lnTo>
                  <a:pt x="447" y="1295"/>
                </a:lnTo>
                <a:lnTo>
                  <a:pt x="445" y="1295"/>
                </a:lnTo>
                <a:lnTo>
                  <a:pt x="443" y="1295"/>
                </a:lnTo>
                <a:lnTo>
                  <a:pt x="441" y="1295"/>
                </a:lnTo>
                <a:lnTo>
                  <a:pt x="441" y="1293"/>
                </a:lnTo>
                <a:lnTo>
                  <a:pt x="441" y="1291"/>
                </a:lnTo>
                <a:lnTo>
                  <a:pt x="441" y="1293"/>
                </a:lnTo>
                <a:lnTo>
                  <a:pt x="441" y="1291"/>
                </a:lnTo>
                <a:lnTo>
                  <a:pt x="439" y="1291"/>
                </a:lnTo>
                <a:lnTo>
                  <a:pt x="439" y="1289"/>
                </a:lnTo>
                <a:lnTo>
                  <a:pt x="438" y="1289"/>
                </a:lnTo>
                <a:lnTo>
                  <a:pt x="439" y="1291"/>
                </a:lnTo>
                <a:lnTo>
                  <a:pt x="441" y="1293"/>
                </a:lnTo>
                <a:lnTo>
                  <a:pt x="441" y="1295"/>
                </a:lnTo>
                <a:lnTo>
                  <a:pt x="439" y="1295"/>
                </a:lnTo>
                <a:lnTo>
                  <a:pt x="438" y="1295"/>
                </a:lnTo>
                <a:lnTo>
                  <a:pt x="438" y="1293"/>
                </a:lnTo>
                <a:lnTo>
                  <a:pt x="436" y="1293"/>
                </a:lnTo>
                <a:lnTo>
                  <a:pt x="434" y="1293"/>
                </a:lnTo>
                <a:lnTo>
                  <a:pt x="432" y="1293"/>
                </a:lnTo>
                <a:lnTo>
                  <a:pt x="430" y="1293"/>
                </a:lnTo>
                <a:lnTo>
                  <a:pt x="428" y="1293"/>
                </a:lnTo>
                <a:lnTo>
                  <a:pt x="428" y="1291"/>
                </a:lnTo>
                <a:lnTo>
                  <a:pt x="426" y="1291"/>
                </a:lnTo>
                <a:lnTo>
                  <a:pt x="424" y="1291"/>
                </a:lnTo>
                <a:lnTo>
                  <a:pt x="424" y="1293"/>
                </a:lnTo>
                <a:lnTo>
                  <a:pt x="422" y="1293"/>
                </a:lnTo>
                <a:lnTo>
                  <a:pt x="420" y="1293"/>
                </a:lnTo>
                <a:lnTo>
                  <a:pt x="418" y="1293"/>
                </a:lnTo>
                <a:lnTo>
                  <a:pt x="418" y="1295"/>
                </a:lnTo>
                <a:lnTo>
                  <a:pt x="418" y="1297"/>
                </a:lnTo>
                <a:lnTo>
                  <a:pt x="416" y="1297"/>
                </a:lnTo>
                <a:lnTo>
                  <a:pt x="414" y="1297"/>
                </a:lnTo>
                <a:lnTo>
                  <a:pt x="413" y="1297"/>
                </a:lnTo>
                <a:lnTo>
                  <a:pt x="413" y="1299"/>
                </a:lnTo>
                <a:lnTo>
                  <a:pt x="411" y="1299"/>
                </a:lnTo>
                <a:lnTo>
                  <a:pt x="407" y="1299"/>
                </a:lnTo>
                <a:lnTo>
                  <a:pt x="405" y="1301"/>
                </a:lnTo>
                <a:lnTo>
                  <a:pt x="403" y="1301"/>
                </a:lnTo>
                <a:lnTo>
                  <a:pt x="401" y="1301"/>
                </a:lnTo>
                <a:lnTo>
                  <a:pt x="399" y="1299"/>
                </a:lnTo>
                <a:lnTo>
                  <a:pt x="397" y="1299"/>
                </a:lnTo>
                <a:lnTo>
                  <a:pt x="395" y="1299"/>
                </a:lnTo>
                <a:lnTo>
                  <a:pt x="393" y="1299"/>
                </a:lnTo>
                <a:lnTo>
                  <a:pt x="393" y="1297"/>
                </a:lnTo>
                <a:lnTo>
                  <a:pt x="391" y="1297"/>
                </a:lnTo>
                <a:lnTo>
                  <a:pt x="390" y="1297"/>
                </a:lnTo>
                <a:lnTo>
                  <a:pt x="388" y="1297"/>
                </a:lnTo>
                <a:lnTo>
                  <a:pt x="386" y="1297"/>
                </a:lnTo>
                <a:lnTo>
                  <a:pt x="386" y="1295"/>
                </a:lnTo>
                <a:lnTo>
                  <a:pt x="384" y="1295"/>
                </a:lnTo>
                <a:lnTo>
                  <a:pt x="382" y="1295"/>
                </a:lnTo>
                <a:lnTo>
                  <a:pt x="380" y="1295"/>
                </a:lnTo>
                <a:lnTo>
                  <a:pt x="378" y="1295"/>
                </a:lnTo>
                <a:lnTo>
                  <a:pt x="376" y="1295"/>
                </a:lnTo>
                <a:lnTo>
                  <a:pt x="376" y="1293"/>
                </a:lnTo>
                <a:lnTo>
                  <a:pt x="374" y="1293"/>
                </a:lnTo>
                <a:lnTo>
                  <a:pt x="372" y="1293"/>
                </a:lnTo>
                <a:lnTo>
                  <a:pt x="370" y="1293"/>
                </a:lnTo>
                <a:lnTo>
                  <a:pt x="368" y="1293"/>
                </a:lnTo>
                <a:lnTo>
                  <a:pt x="366" y="1293"/>
                </a:lnTo>
                <a:lnTo>
                  <a:pt x="365" y="1293"/>
                </a:lnTo>
                <a:lnTo>
                  <a:pt x="363" y="1293"/>
                </a:lnTo>
                <a:lnTo>
                  <a:pt x="361" y="1293"/>
                </a:lnTo>
                <a:lnTo>
                  <a:pt x="359" y="1293"/>
                </a:lnTo>
                <a:lnTo>
                  <a:pt x="357" y="1293"/>
                </a:lnTo>
                <a:lnTo>
                  <a:pt x="355" y="1293"/>
                </a:lnTo>
                <a:lnTo>
                  <a:pt x="353" y="1293"/>
                </a:lnTo>
                <a:lnTo>
                  <a:pt x="351" y="1293"/>
                </a:lnTo>
                <a:lnTo>
                  <a:pt x="351" y="1291"/>
                </a:lnTo>
                <a:lnTo>
                  <a:pt x="349" y="1291"/>
                </a:lnTo>
                <a:lnTo>
                  <a:pt x="347" y="1291"/>
                </a:lnTo>
                <a:lnTo>
                  <a:pt x="345" y="1291"/>
                </a:lnTo>
                <a:lnTo>
                  <a:pt x="343" y="1291"/>
                </a:lnTo>
                <a:lnTo>
                  <a:pt x="342" y="1291"/>
                </a:lnTo>
                <a:lnTo>
                  <a:pt x="340" y="1291"/>
                </a:lnTo>
                <a:lnTo>
                  <a:pt x="338" y="1291"/>
                </a:lnTo>
                <a:lnTo>
                  <a:pt x="336" y="1291"/>
                </a:lnTo>
                <a:lnTo>
                  <a:pt x="336" y="1289"/>
                </a:lnTo>
                <a:lnTo>
                  <a:pt x="334" y="1289"/>
                </a:lnTo>
                <a:lnTo>
                  <a:pt x="332" y="1289"/>
                </a:lnTo>
                <a:lnTo>
                  <a:pt x="330" y="1289"/>
                </a:lnTo>
                <a:lnTo>
                  <a:pt x="328" y="1289"/>
                </a:lnTo>
                <a:lnTo>
                  <a:pt x="326" y="1289"/>
                </a:lnTo>
                <a:lnTo>
                  <a:pt x="324" y="1289"/>
                </a:lnTo>
                <a:lnTo>
                  <a:pt x="322" y="1289"/>
                </a:lnTo>
                <a:lnTo>
                  <a:pt x="320" y="1289"/>
                </a:lnTo>
                <a:lnTo>
                  <a:pt x="315" y="1289"/>
                </a:lnTo>
                <a:lnTo>
                  <a:pt x="315" y="1291"/>
                </a:lnTo>
                <a:lnTo>
                  <a:pt x="311" y="1291"/>
                </a:lnTo>
                <a:lnTo>
                  <a:pt x="309" y="1291"/>
                </a:lnTo>
                <a:lnTo>
                  <a:pt x="307" y="1291"/>
                </a:lnTo>
                <a:lnTo>
                  <a:pt x="305" y="1291"/>
                </a:lnTo>
                <a:lnTo>
                  <a:pt x="301" y="1293"/>
                </a:lnTo>
                <a:lnTo>
                  <a:pt x="301" y="1295"/>
                </a:lnTo>
                <a:lnTo>
                  <a:pt x="301" y="1297"/>
                </a:lnTo>
                <a:lnTo>
                  <a:pt x="301" y="1299"/>
                </a:lnTo>
                <a:lnTo>
                  <a:pt x="301" y="1297"/>
                </a:lnTo>
                <a:lnTo>
                  <a:pt x="303" y="1297"/>
                </a:lnTo>
                <a:lnTo>
                  <a:pt x="303" y="1299"/>
                </a:lnTo>
                <a:lnTo>
                  <a:pt x="301" y="1299"/>
                </a:lnTo>
                <a:lnTo>
                  <a:pt x="299" y="1299"/>
                </a:lnTo>
                <a:lnTo>
                  <a:pt x="297" y="1299"/>
                </a:lnTo>
                <a:lnTo>
                  <a:pt x="295" y="1299"/>
                </a:lnTo>
                <a:lnTo>
                  <a:pt x="294" y="1299"/>
                </a:lnTo>
                <a:lnTo>
                  <a:pt x="294" y="1301"/>
                </a:lnTo>
                <a:lnTo>
                  <a:pt x="292" y="1301"/>
                </a:lnTo>
                <a:lnTo>
                  <a:pt x="290" y="1301"/>
                </a:lnTo>
                <a:lnTo>
                  <a:pt x="290" y="1303"/>
                </a:lnTo>
                <a:lnTo>
                  <a:pt x="288" y="1303"/>
                </a:lnTo>
                <a:lnTo>
                  <a:pt x="286" y="1303"/>
                </a:lnTo>
                <a:lnTo>
                  <a:pt x="286" y="1304"/>
                </a:lnTo>
                <a:lnTo>
                  <a:pt x="284" y="1304"/>
                </a:lnTo>
                <a:lnTo>
                  <a:pt x="282" y="1304"/>
                </a:lnTo>
                <a:lnTo>
                  <a:pt x="282" y="1306"/>
                </a:lnTo>
                <a:lnTo>
                  <a:pt x="280" y="1306"/>
                </a:lnTo>
                <a:lnTo>
                  <a:pt x="280" y="1308"/>
                </a:lnTo>
                <a:lnTo>
                  <a:pt x="278" y="1308"/>
                </a:lnTo>
                <a:lnTo>
                  <a:pt x="278" y="1310"/>
                </a:lnTo>
                <a:lnTo>
                  <a:pt x="276" y="1310"/>
                </a:lnTo>
                <a:lnTo>
                  <a:pt x="276" y="1312"/>
                </a:lnTo>
                <a:lnTo>
                  <a:pt x="276" y="1314"/>
                </a:lnTo>
                <a:lnTo>
                  <a:pt x="276" y="1316"/>
                </a:lnTo>
                <a:lnTo>
                  <a:pt x="276" y="1318"/>
                </a:lnTo>
                <a:lnTo>
                  <a:pt x="276" y="1320"/>
                </a:lnTo>
                <a:lnTo>
                  <a:pt x="278" y="1320"/>
                </a:lnTo>
                <a:lnTo>
                  <a:pt x="280" y="1320"/>
                </a:lnTo>
                <a:lnTo>
                  <a:pt x="282" y="1320"/>
                </a:lnTo>
                <a:lnTo>
                  <a:pt x="284" y="1320"/>
                </a:lnTo>
                <a:lnTo>
                  <a:pt x="286" y="1320"/>
                </a:lnTo>
                <a:lnTo>
                  <a:pt x="288" y="1320"/>
                </a:lnTo>
                <a:lnTo>
                  <a:pt x="288" y="1322"/>
                </a:lnTo>
                <a:lnTo>
                  <a:pt x="286" y="1322"/>
                </a:lnTo>
                <a:lnTo>
                  <a:pt x="284" y="1322"/>
                </a:lnTo>
                <a:lnTo>
                  <a:pt x="282" y="1324"/>
                </a:lnTo>
                <a:lnTo>
                  <a:pt x="282" y="1322"/>
                </a:lnTo>
                <a:lnTo>
                  <a:pt x="280" y="1322"/>
                </a:lnTo>
                <a:lnTo>
                  <a:pt x="278" y="1322"/>
                </a:lnTo>
                <a:lnTo>
                  <a:pt x="276" y="1322"/>
                </a:lnTo>
                <a:lnTo>
                  <a:pt x="274" y="1322"/>
                </a:lnTo>
                <a:lnTo>
                  <a:pt x="272" y="1322"/>
                </a:lnTo>
                <a:lnTo>
                  <a:pt x="270" y="1322"/>
                </a:lnTo>
                <a:lnTo>
                  <a:pt x="269" y="1322"/>
                </a:lnTo>
                <a:lnTo>
                  <a:pt x="267" y="1322"/>
                </a:lnTo>
                <a:lnTo>
                  <a:pt x="265" y="1322"/>
                </a:lnTo>
                <a:lnTo>
                  <a:pt x="263" y="1320"/>
                </a:lnTo>
                <a:lnTo>
                  <a:pt x="265" y="1320"/>
                </a:lnTo>
                <a:lnTo>
                  <a:pt x="267" y="1320"/>
                </a:lnTo>
                <a:lnTo>
                  <a:pt x="269" y="1320"/>
                </a:lnTo>
                <a:lnTo>
                  <a:pt x="269" y="1318"/>
                </a:lnTo>
                <a:lnTo>
                  <a:pt x="270" y="1318"/>
                </a:lnTo>
                <a:lnTo>
                  <a:pt x="272" y="1318"/>
                </a:lnTo>
                <a:lnTo>
                  <a:pt x="274" y="1318"/>
                </a:lnTo>
                <a:lnTo>
                  <a:pt x="274" y="1316"/>
                </a:lnTo>
                <a:lnTo>
                  <a:pt x="274" y="1314"/>
                </a:lnTo>
                <a:lnTo>
                  <a:pt x="274" y="1312"/>
                </a:lnTo>
                <a:lnTo>
                  <a:pt x="274" y="1310"/>
                </a:lnTo>
                <a:lnTo>
                  <a:pt x="272" y="1310"/>
                </a:lnTo>
                <a:lnTo>
                  <a:pt x="272" y="1308"/>
                </a:lnTo>
                <a:lnTo>
                  <a:pt x="272" y="1306"/>
                </a:lnTo>
                <a:lnTo>
                  <a:pt x="270" y="1306"/>
                </a:lnTo>
                <a:lnTo>
                  <a:pt x="270" y="1304"/>
                </a:lnTo>
                <a:lnTo>
                  <a:pt x="269" y="1304"/>
                </a:lnTo>
                <a:lnTo>
                  <a:pt x="267" y="1303"/>
                </a:lnTo>
                <a:lnTo>
                  <a:pt x="265" y="1303"/>
                </a:lnTo>
                <a:lnTo>
                  <a:pt x="265" y="1301"/>
                </a:lnTo>
                <a:lnTo>
                  <a:pt x="263" y="1301"/>
                </a:lnTo>
                <a:lnTo>
                  <a:pt x="261" y="1301"/>
                </a:lnTo>
                <a:lnTo>
                  <a:pt x="259" y="1301"/>
                </a:lnTo>
                <a:lnTo>
                  <a:pt x="257" y="1299"/>
                </a:lnTo>
                <a:lnTo>
                  <a:pt x="255" y="1299"/>
                </a:lnTo>
                <a:lnTo>
                  <a:pt x="253" y="1299"/>
                </a:lnTo>
                <a:lnTo>
                  <a:pt x="251" y="1299"/>
                </a:lnTo>
                <a:lnTo>
                  <a:pt x="249" y="1299"/>
                </a:lnTo>
                <a:lnTo>
                  <a:pt x="247" y="1299"/>
                </a:lnTo>
                <a:lnTo>
                  <a:pt x="245" y="1299"/>
                </a:lnTo>
                <a:lnTo>
                  <a:pt x="244" y="1299"/>
                </a:lnTo>
                <a:lnTo>
                  <a:pt x="244" y="1301"/>
                </a:lnTo>
                <a:lnTo>
                  <a:pt x="242" y="1301"/>
                </a:lnTo>
                <a:lnTo>
                  <a:pt x="240" y="1301"/>
                </a:lnTo>
                <a:lnTo>
                  <a:pt x="238" y="1301"/>
                </a:lnTo>
                <a:lnTo>
                  <a:pt x="236" y="1301"/>
                </a:lnTo>
                <a:lnTo>
                  <a:pt x="238" y="1301"/>
                </a:lnTo>
                <a:lnTo>
                  <a:pt x="240" y="1301"/>
                </a:lnTo>
                <a:lnTo>
                  <a:pt x="240" y="1299"/>
                </a:lnTo>
                <a:lnTo>
                  <a:pt x="240" y="1301"/>
                </a:lnTo>
                <a:lnTo>
                  <a:pt x="238" y="1301"/>
                </a:lnTo>
                <a:lnTo>
                  <a:pt x="236" y="1301"/>
                </a:lnTo>
                <a:lnTo>
                  <a:pt x="234" y="1301"/>
                </a:lnTo>
                <a:lnTo>
                  <a:pt x="236" y="1301"/>
                </a:lnTo>
                <a:lnTo>
                  <a:pt x="236" y="1303"/>
                </a:lnTo>
                <a:lnTo>
                  <a:pt x="234" y="1303"/>
                </a:lnTo>
                <a:lnTo>
                  <a:pt x="232" y="1303"/>
                </a:lnTo>
                <a:lnTo>
                  <a:pt x="230" y="1303"/>
                </a:lnTo>
                <a:lnTo>
                  <a:pt x="230" y="1304"/>
                </a:lnTo>
                <a:lnTo>
                  <a:pt x="228" y="1304"/>
                </a:lnTo>
                <a:lnTo>
                  <a:pt x="226" y="1306"/>
                </a:lnTo>
                <a:lnTo>
                  <a:pt x="224" y="1308"/>
                </a:lnTo>
                <a:lnTo>
                  <a:pt x="224" y="1310"/>
                </a:lnTo>
                <a:lnTo>
                  <a:pt x="224" y="1312"/>
                </a:lnTo>
                <a:lnTo>
                  <a:pt x="226" y="1314"/>
                </a:lnTo>
                <a:lnTo>
                  <a:pt x="228" y="1314"/>
                </a:lnTo>
                <a:lnTo>
                  <a:pt x="228" y="1316"/>
                </a:lnTo>
                <a:lnTo>
                  <a:pt x="228" y="1318"/>
                </a:lnTo>
                <a:lnTo>
                  <a:pt x="226" y="1318"/>
                </a:lnTo>
                <a:lnTo>
                  <a:pt x="228" y="1318"/>
                </a:lnTo>
                <a:lnTo>
                  <a:pt x="228" y="1320"/>
                </a:lnTo>
                <a:lnTo>
                  <a:pt x="228" y="1318"/>
                </a:lnTo>
                <a:lnTo>
                  <a:pt x="230" y="1320"/>
                </a:lnTo>
                <a:lnTo>
                  <a:pt x="230" y="1322"/>
                </a:lnTo>
                <a:lnTo>
                  <a:pt x="232" y="1322"/>
                </a:lnTo>
                <a:lnTo>
                  <a:pt x="230" y="1322"/>
                </a:lnTo>
                <a:lnTo>
                  <a:pt x="228" y="1322"/>
                </a:lnTo>
                <a:lnTo>
                  <a:pt x="226" y="1322"/>
                </a:lnTo>
                <a:lnTo>
                  <a:pt x="224" y="1322"/>
                </a:lnTo>
                <a:lnTo>
                  <a:pt x="222" y="1322"/>
                </a:lnTo>
                <a:lnTo>
                  <a:pt x="221" y="1322"/>
                </a:lnTo>
                <a:lnTo>
                  <a:pt x="219" y="1322"/>
                </a:lnTo>
                <a:lnTo>
                  <a:pt x="217" y="1322"/>
                </a:lnTo>
                <a:lnTo>
                  <a:pt x="213" y="1322"/>
                </a:lnTo>
                <a:lnTo>
                  <a:pt x="211" y="1322"/>
                </a:lnTo>
                <a:lnTo>
                  <a:pt x="211" y="1320"/>
                </a:lnTo>
                <a:lnTo>
                  <a:pt x="209" y="1320"/>
                </a:lnTo>
                <a:lnTo>
                  <a:pt x="207" y="1320"/>
                </a:lnTo>
                <a:lnTo>
                  <a:pt x="205" y="1320"/>
                </a:lnTo>
                <a:lnTo>
                  <a:pt x="203" y="1320"/>
                </a:lnTo>
                <a:lnTo>
                  <a:pt x="201" y="1320"/>
                </a:lnTo>
                <a:lnTo>
                  <a:pt x="199" y="1320"/>
                </a:lnTo>
                <a:lnTo>
                  <a:pt x="197" y="1320"/>
                </a:lnTo>
                <a:lnTo>
                  <a:pt x="197" y="1322"/>
                </a:lnTo>
                <a:lnTo>
                  <a:pt x="196" y="1322"/>
                </a:lnTo>
                <a:lnTo>
                  <a:pt x="194" y="1322"/>
                </a:lnTo>
                <a:lnTo>
                  <a:pt x="192" y="1322"/>
                </a:lnTo>
                <a:lnTo>
                  <a:pt x="192" y="1324"/>
                </a:lnTo>
                <a:lnTo>
                  <a:pt x="190" y="1324"/>
                </a:lnTo>
                <a:lnTo>
                  <a:pt x="188" y="1324"/>
                </a:lnTo>
                <a:lnTo>
                  <a:pt x="188" y="1326"/>
                </a:lnTo>
                <a:lnTo>
                  <a:pt x="190" y="1328"/>
                </a:lnTo>
                <a:lnTo>
                  <a:pt x="188" y="1328"/>
                </a:lnTo>
                <a:lnTo>
                  <a:pt x="188" y="1329"/>
                </a:lnTo>
                <a:lnTo>
                  <a:pt x="186" y="1329"/>
                </a:lnTo>
                <a:lnTo>
                  <a:pt x="186" y="1331"/>
                </a:lnTo>
                <a:lnTo>
                  <a:pt x="186" y="1333"/>
                </a:lnTo>
                <a:lnTo>
                  <a:pt x="186" y="1335"/>
                </a:lnTo>
                <a:lnTo>
                  <a:pt x="184" y="1335"/>
                </a:lnTo>
                <a:lnTo>
                  <a:pt x="182" y="1335"/>
                </a:lnTo>
                <a:lnTo>
                  <a:pt x="180" y="1335"/>
                </a:lnTo>
                <a:lnTo>
                  <a:pt x="178" y="1335"/>
                </a:lnTo>
                <a:lnTo>
                  <a:pt x="178" y="1337"/>
                </a:lnTo>
                <a:lnTo>
                  <a:pt x="176" y="1337"/>
                </a:lnTo>
                <a:lnTo>
                  <a:pt x="174" y="1337"/>
                </a:lnTo>
                <a:lnTo>
                  <a:pt x="174" y="1339"/>
                </a:lnTo>
                <a:lnTo>
                  <a:pt x="173" y="1339"/>
                </a:lnTo>
                <a:lnTo>
                  <a:pt x="171" y="1339"/>
                </a:lnTo>
                <a:lnTo>
                  <a:pt x="169" y="1339"/>
                </a:lnTo>
                <a:lnTo>
                  <a:pt x="167" y="1339"/>
                </a:lnTo>
                <a:lnTo>
                  <a:pt x="165" y="1339"/>
                </a:lnTo>
                <a:lnTo>
                  <a:pt x="163" y="1339"/>
                </a:lnTo>
                <a:lnTo>
                  <a:pt x="163" y="1337"/>
                </a:lnTo>
                <a:lnTo>
                  <a:pt x="161" y="1337"/>
                </a:lnTo>
                <a:lnTo>
                  <a:pt x="163" y="1335"/>
                </a:lnTo>
                <a:lnTo>
                  <a:pt x="163" y="1333"/>
                </a:lnTo>
                <a:lnTo>
                  <a:pt x="165" y="1333"/>
                </a:lnTo>
                <a:lnTo>
                  <a:pt x="165" y="1331"/>
                </a:lnTo>
                <a:lnTo>
                  <a:pt x="165" y="1329"/>
                </a:lnTo>
                <a:lnTo>
                  <a:pt x="163" y="1329"/>
                </a:lnTo>
                <a:lnTo>
                  <a:pt x="163" y="1328"/>
                </a:lnTo>
                <a:lnTo>
                  <a:pt x="165" y="1328"/>
                </a:lnTo>
                <a:lnTo>
                  <a:pt x="167" y="1328"/>
                </a:lnTo>
                <a:lnTo>
                  <a:pt x="167" y="1326"/>
                </a:lnTo>
                <a:lnTo>
                  <a:pt x="169" y="1326"/>
                </a:lnTo>
                <a:lnTo>
                  <a:pt x="171" y="1324"/>
                </a:lnTo>
                <a:lnTo>
                  <a:pt x="169" y="1322"/>
                </a:lnTo>
                <a:lnTo>
                  <a:pt x="169" y="1320"/>
                </a:lnTo>
                <a:lnTo>
                  <a:pt x="167" y="1320"/>
                </a:lnTo>
                <a:lnTo>
                  <a:pt x="167" y="1318"/>
                </a:lnTo>
                <a:lnTo>
                  <a:pt x="169" y="1318"/>
                </a:lnTo>
                <a:lnTo>
                  <a:pt x="169" y="1320"/>
                </a:lnTo>
                <a:lnTo>
                  <a:pt x="171" y="1320"/>
                </a:lnTo>
                <a:lnTo>
                  <a:pt x="171" y="1322"/>
                </a:lnTo>
                <a:lnTo>
                  <a:pt x="171" y="1320"/>
                </a:lnTo>
                <a:lnTo>
                  <a:pt x="173" y="1320"/>
                </a:lnTo>
                <a:lnTo>
                  <a:pt x="173" y="1318"/>
                </a:lnTo>
                <a:lnTo>
                  <a:pt x="171" y="1320"/>
                </a:lnTo>
                <a:lnTo>
                  <a:pt x="171" y="1318"/>
                </a:lnTo>
                <a:lnTo>
                  <a:pt x="169" y="1318"/>
                </a:lnTo>
                <a:lnTo>
                  <a:pt x="169" y="1316"/>
                </a:lnTo>
                <a:lnTo>
                  <a:pt x="171" y="1316"/>
                </a:lnTo>
                <a:lnTo>
                  <a:pt x="171" y="1314"/>
                </a:lnTo>
                <a:lnTo>
                  <a:pt x="173" y="1316"/>
                </a:lnTo>
                <a:lnTo>
                  <a:pt x="173" y="1314"/>
                </a:lnTo>
                <a:lnTo>
                  <a:pt x="171" y="1314"/>
                </a:lnTo>
                <a:lnTo>
                  <a:pt x="171" y="1312"/>
                </a:lnTo>
                <a:lnTo>
                  <a:pt x="171" y="1310"/>
                </a:lnTo>
                <a:lnTo>
                  <a:pt x="173" y="1312"/>
                </a:lnTo>
                <a:lnTo>
                  <a:pt x="173" y="1310"/>
                </a:lnTo>
                <a:lnTo>
                  <a:pt x="171" y="1310"/>
                </a:lnTo>
                <a:lnTo>
                  <a:pt x="171" y="1312"/>
                </a:lnTo>
                <a:lnTo>
                  <a:pt x="171" y="1314"/>
                </a:lnTo>
                <a:lnTo>
                  <a:pt x="171" y="1312"/>
                </a:lnTo>
                <a:lnTo>
                  <a:pt x="169" y="1312"/>
                </a:lnTo>
                <a:lnTo>
                  <a:pt x="169" y="1314"/>
                </a:lnTo>
                <a:lnTo>
                  <a:pt x="171" y="1314"/>
                </a:lnTo>
                <a:lnTo>
                  <a:pt x="169" y="1314"/>
                </a:lnTo>
                <a:lnTo>
                  <a:pt x="167" y="1314"/>
                </a:lnTo>
                <a:lnTo>
                  <a:pt x="167" y="1316"/>
                </a:lnTo>
                <a:lnTo>
                  <a:pt x="165" y="1316"/>
                </a:lnTo>
                <a:lnTo>
                  <a:pt x="165" y="1314"/>
                </a:lnTo>
                <a:lnTo>
                  <a:pt x="163" y="1312"/>
                </a:lnTo>
                <a:lnTo>
                  <a:pt x="163" y="1310"/>
                </a:lnTo>
                <a:lnTo>
                  <a:pt x="163" y="1312"/>
                </a:lnTo>
                <a:lnTo>
                  <a:pt x="163" y="1310"/>
                </a:lnTo>
                <a:lnTo>
                  <a:pt x="161" y="1310"/>
                </a:lnTo>
                <a:lnTo>
                  <a:pt x="159" y="1310"/>
                </a:lnTo>
                <a:lnTo>
                  <a:pt x="157" y="1308"/>
                </a:lnTo>
                <a:lnTo>
                  <a:pt x="159" y="1310"/>
                </a:lnTo>
                <a:lnTo>
                  <a:pt x="161" y="1312"/>
                </a:lnTo>
                <a:lnTo>
                  <a:pt x="161" y="1314"/>
                </a:lnTo>
                <a:lnTo>
                  <a:pt x="163" y="1314"/>
                </a:lnTo>
                <a:lnTo>
                  <a:pt x="161" y="1314"/>
                </a:lnTo>
                <a:lnTo>
                  <a:pt x="159" y="1314"/>
                </a:lnTo>
                <a:lnTo>
                  <a:pt x="159" y="1312"/>
                </a:lnTo>
                <a:lnTo>
                  <a:pt x="157" y="1312"/>
                </a:lnTo>
                <a:lnTo>
                  <a:pt x="155" y="1312"/>
                </a:lnTo>
                <a:lnTo>
                  <a:pt x="153" y="1310"/>
                </a:lnTo>
                <a:lnTo>
                  <a:pt x="151" y="1310"/>
                </a:lnTo>
                <a:lnTo>
                  <a:pt x="149" y="1310"/>
                </a:lnTo>
                <a:lnTo>
                  <a:pt x="149" y="1308"/>
                </a:lnTo>
                <a:lnTo>
                  <a:pt x="149" y="1306"/>
                </a:lnTo>
                <a:lnTo>
                  <a:pt x="151" y="1306"/>
                </a:lnTo>
                <a:lnTo>
                  <a:pt x="153" y="1306"/>
                </a:lnTo>
                <a:lnTo>
                  <a:pt x="153" y="1308"/>
                </a:lnTo>
                <a:lnTo>
                  <a:pt x="155" y="1308"/>
                </a:lnTo>
                <a:lnTo>
                  <a:pt x="153" y="1308"/>
                </a:lnTo>
                <a:lnTo>
                  <a:pt x="153" y="1306"/>
                </a:lnTo>
                <a:lnTo>
                  <a:pt x="151" y="1306"/>
                </a:lnTo>
                <a:lnTo>
                  <a:pt x="149" y="1306"/>
                </a:lnTo>
                <a:lnTo>
                  <a:pt x="149" y="1308"/>
                </a:lnTo>
                <a:lnTo>
                  <a:pt x="148" y="1308"/>
                </a:lnTo>
                <a:lnTo>
                  <a:pt x="146" y="1308"/>
                </a:lnTo>
                <a:lnTo>
                  <a:pt x="146" y="1306"/>
                </a:lnTo>
                <a:lnTo>
                  <a:pt x="144" y="1306"/>
                </a:lnTo>
                <a:lnTo>
                  <a:pt x="142" y="1306"/>
                </a:lnTo>
                <a:lnTo>
                  <a:pt x="140" y="1306"/>
                </a:lnTo>
                <a:lnTo>
                  <a:pt x="144" y="1295"/>
                </a:lnTo>
                <a:lnTo>
                  <a:pt x="148" y="1283"/>
                </a:lnTo>
                <a:lnTo>
                  <a:pt x="148" y="1274"/>
                </a:lnTo>
                <a:lnTo>
                  <a:pt x="149" y="1245"/>
                </a:lnTo>
                <a:lnTo>
                  <a:pt x="151" y="1216"/>
                </a:lnTo>
                <a:lnTo>
                  <a:pt x="153" y="1214"/>
                </a:lnTo>
                <a:lnTo>
                  <a:pt x="155" y="1212"/>
                </a:lnTo>
                <a:lnTo>
                  <a:pt x="155" y="1210"/>
                </a:lnTo>
                <a:lnTo>
                  <a:pt x="155" y="1208"/>
                </a:lnTo>
                <a:lnTo>
                  <a:pt x="157" y="1208"/>
                </a:lnTo>
                <a:lnTo>
                  <a:pt x="157" y="1207"/>
                </a:lnTo>
                <a:lnTo>
                  <a:pt x="159" y="1207"/>
                </a:lnTo>
                <a:lnTo>
                  <a:pt x="161" y="1205"/>
                </a:lnTo>
                <a:lnTo>
                  <a:pt x="161" y="1203"/>
                </a:lnTo>
                <a:lnTo>
                  <a:pt x="163" y="1201"/>
                </a:lnTo>
                <a:lnTo>
                  <a:pt x="167" y="1201"/>
                </a:lnTo>
                <a:lnTo>
                  <a:pt x="171" y="1201"/>
                </a:lnTo>
                <a:lnTo>
                  <a:pt x="171" y="1203"/>
                </a:lnTo>
                <a:lnTo>
                  <a:pt x="176" y="1203"/>
                </a:lnTo>
                <a:lnTo>
                  <a:pt x="176" y="1201"/>
                </a:lnTo>
                <a:lnTo>
                  <a:pt x="178" y="1201"/>
                </a:lnTo>
                <a:lnTo>
                  <a:pt x="180" y="1199"/>
                </a:lnTo>
                <a:lnTo>
                  <a:pt x="182" y="1199"/>
                </a:lnTo>
                <a:lnTo>
                  <a:pt x="184" y="1193"/>
                </a:lnTo>
                <a:lnTo>
                  <a:pt x="182" y="1191"/>
                </a:lnTo>
                <a:lnTo>
                  <a:pt x="182" y="1189"/>
                </a:lnTo>
                <a:lnTo>
                  <a:pt x="184" y="1187"/>
                </a:lnTo>
                <a:lnTo>
                  <a:pt x="184" y="1185"/>
                </a:lnTo>
                <a:lnTo>
                  <a:pt x="182" y="1182"/>
                </a:lnTo>
                <a:lnTo>
                  <a:pt x="182" y="1180"/>
                </a:lnTo>
                <a:lnTo>
                  <a:pt x="180" y="1180"/>
                </a:lnTo>
                <a:lnTo>
                  <a:pt x="178" y="1180"/>
                </a:lnTo>
                <a:lnTo>
                  <a:pt x="180" y="1178"/>
                </a:lnTo>
                <a:lnTo>
                  <a:pt x="180" y="1176"/>
                </a:lnTo>
                <a:lnTo>
                  <a:pt x="182" y="1176"/>
                </a:lnTo>
                <a:lnTo>
                  <a:pt x="182" y="1174"/>
                </a:lnTo>
                <a:lnTo>
                  <a:pt x="188" y="1174"/>
                </a:lnTo>
                <a:lnTo>
                  <a:pt x="190" y="1172"/>
                </a:lnTo>
                <a:lnTo>
                  <a:pt x="192" y="1172"/>
                </a:lnTo>
                <a:lnTo>
                  <a:pt x="192" y="1170"/>
                </a:lnTo>
                <a:lnTo>
                  <a:pt x="188" y="1170"/>
                </a:lnTo>
                <a:lnTo>
                  <a:pt x="188" y="1168"/>
                </a:lnTo>
                <a:lnTo>
                  <a:pt x="186" y="1166"/>
                </a:lnTo>
                <a:lnTo>
                  <a:pt x="180" y="1166"/>
                </a:lnTo>
                <a:lnTo>
                  <a:pt x="180" y="1157"/>
                </a:lnTo>
                <a:lnTo>
                  <a:pt x="182" y="1153"/>
                </a:lnTo>
                <a:lnTo>
                  <a:pt x="182" y="1151"/>
                </a:lnTo>
                <a:lnTo>
                  <a:pt x="186" y="1149"/>
                </a:lnTo>
                <a:lnTo>
                  <a:pt x="184" y="1147"/>
                </a:lnTo>
                <a:lnTo>
                  <a:pt x="184" y="1145"/>
                </a:lnTo>
                <a:lnTo>
                  <a:pt x="182" y="1143"/>
                </a:lnTo>
                <a:lnTo>
                  <a:pt x="182" y="1139"/>
                </a:lnTo>
                <a:lnTo>
                  <a:pt x="184" y="1137"/>
                </a:lnTo>
                <a:lnTo>
                  <a:pt x="186" y="1118"/>
                </a:lnTo>
                <a:lnTo>
                  <a:pt x="194" y="1107"/>
                </a:lnTo>
                <a:lnTo>
                  <a:pt x="194" y="1103"/>
                </a:lnTo>
                <a:lnTo>
                  <a:pt x="194" y="1101"/>
                </a:lnTo>
                <a:lnTo>
                  <a:pt x="197" y="1103"/>
                </a:lnTo>
                <a:lnTo>
                  <a:pt x="201" y="1101"/>
                </a:lnTo>
                <a:lnTo>
                  <a:pt x="205" y="1101"/>
                </a:lnTo>
                <a:lnTo>
                  <a:pt x="207" y="1099"/>
                </a:lnTo>
                <a:lnTo>
                  <a:pt x="211" y="1097"/>
                </a:lnTo>
                <a:lnTo>
                  <a:pt x="213" y="1097"/>
                </a:lnTo>
                <a:lnTo>
                  <a:pt x="215" y="1095"/>
                </a:lnTo>
                <a:lnTo>
                  <a:pt x="219" y="1091"/>
                </a:lnTo>
                <a:lnTo>
                  <a:pt x="219" y="1087"/>
                </a:lnTo>
                <a:lnTo>
                  <a:pt x="222" y="1087"/>
                </a:lnTo>
                <a:lnTo>
                  <a:pt x="226" y="1089"/>
                </a:lnTo>
                <a:lnTo>
                  <a:pt x="226" y="1087"/>
                </a:lnTo>
                <a:lnTo>
                  <a:pt x="230" y="1091"/>
                </a:lnTo>
                <a:lnTo>
                  <a:pt x="232" y="1093"/>
                </a:lnTo>
                <a:lnTo>
                  <a:pt x="232" y="1097"/>
                </a:lnTo>
                <a:lnTo>
                  <a:pt x="238" y="1099"/>
                </a:lnTo>
                <a:lnTo>
                  <a:pt x="244" y="1101"/>
                </a:lnTo>
                <a:lnTo>
                  <a:pt x="253" y="1101"/>
                </a:lnTo>
                <a:lnTo>
                  <a:pt x="255" y="1097"/>
                </a:lnTo>
                <a:lnTo>
                  <a:pt x="255" y="1095"/>
                </a:lnTo>
                <a:lnTo>
                  <a:pt x="255" y="1093"/>
                </a:lnTo>
                <a:lnTo>
                  <a:pt x="257" y="1091"/>
                </a:lnTo>
                <a:lnTo>
                  <a:pt x="257" y="1087"/>
                </a:lnTo>
                <a:lnTo>
                  <a:pt x="259" y="1089"/>
                </a:lnTo>
                <a:lnTo>
                  <a:pt x="265" y="1089"/>
                </a:lnTo>
                <a:lnTo>
                  <a:pt x="263" y="1087"/>
                </a:lnTo>
                <a:lnTo>
                  <a:pt x="261" y="1087"/>
                </a:lnTo>
                <a:lnTo>
                  <a:pt x="261" y="1082"/>
                </a:lnTo>
                <a:lnTo>
                  <a:pt x="263" y="1082"/>
                </a:lnTo>
                <a:lnTo>
                  <a:pt x="267" y="1078"/>
                </a:lnTo>
                <a:lnTo>
                  <a:pt x="263" y="1074"/>
                </a:lnTo>
                <a:lnTo>
                  <a:pt x="263" y="1068"/>
                </a:lnTo>
                <a:lnTo>
                  <a:pt x="263" y="1066"/>
                </a:lnTo>
                <a:lnTo>
                  <a:pt x="267" y="1068"/>
                </a:lnTo>
                <a:lnTo>
                  <a:pt x="270" y="1062"/>
                </a:lnTo>
                <a:lnTo>
                  <a:pt x="272" y="1059"/>
                </a:lnTo>
                <a:lnTo>
                  <a:pt x="270" y="1057"/>
                </a:lnTo>
                <a:lnTo>
                  <a:pt x="270" y="1055"/>
                </a:lnTo>
                <a:lnTo>
                  <a:pt x="272" y="1053"/>
                </a:lnTo>
                <a:lnTo>
                  <a:pt x="276" y="1053"/>
                </a:lnTo>
                <a:lnTo>
                  <a:pt x="278" y="1051"/>
                </a:lnTo>
                <a:lnTo>
                  <a:pt x="280" y="1051"/>
                </a:lnTo>
                <a:lnTo>
                  <a:pt x="282" y="1049"/>
                </a:lnTo>
                <a:lnTo>
                  <a:pt x="282" y="1047"/>
                </a:lnTo>
                <a:lnTo>
                  <a:pt x="284" y="1047"/>
                </a:lnTo>
                <a:lnTo>
                  <a:pt x="286" y="1049"/>
                </a:lnTo>
                <a:lnTo>
                  <a:pt x="288" y="1049"/>
                </a:lnTo>
                <a:lnTo>
                  <a:pt x="290" y="1049"/>
                </a:lnTo>
                <a:lnTo>
                  <a:pt x="290" y="1047"/>
                </a:lnTo>
                <a:lnTo>
                  <a:pt x="292" y="1047"/>
                </a:lnTo>
                <a:lnTo>
                  <a:pt x="294" y="1047"/>
                </a:lnTo>
                <a:lnTo>
                  <a:pt x="294" y="1045"/>
                </a:lnTo>
                <a:lnTo>
                  <a:pt x="294" y="1043"/>
                </a:lnTo>
                <a:lnTo>
                  <a:pt x="295" y="1043"/>
                </a:lnTo>
                <a:lnTo>
                  <a:pt x="297" y="1043"/>
                </a:lnTo>
                <a:lnTo>
                  <a:pt x="299" y="1043"/>
                </a:lnTo>
                <a:lnTo>
                  <a:pt x="301" y="1043"/>
                </a:lnTo>
                <a:lnTo>
                  <a:pt x="303" y="1043"/>
                </a:lnTo>
                <a:lnTo>
                  <a:pt x="305" y="1043"/>
                </a:lnTo>
                <a:lnTo>
                  <a:pt x="305" y="1041"/>
                </a:lnTo>
                <a:lnTo>
                  <a:pt x="307" y="1041"/>
                </a:lnTo>
                <a:lnTo>
                  <a:pt x="309" y="1041"/>
                </a:lnTo>
                <a:lnTo>
                  <a:pt x="311" y="1041"/>
                </a:lnTo>
                <a:lnTo>
                  <a:pt x="313" y="1041"/>
                </a:lnTo>
                <a:lnTo>
                  <a:pt x="315" y="1041"/>
                </a:lnTo>
                <a:lnTo>
                  <a:pt x="317" y="1041"/>
                </a:lnTo>
                <a:lnTo>
                  <a:pt x="318" y="1041"/>
                </a:lnTo>
                <a:lnTo>
                  <a:pt x="320" y="1039"/>
                </a:lnTo>
                <a:lnTo>
                  <a:pt x="322" y="1039"/>
                </a:lnTo>
                <a:lnTo>
                  <a:pt x="324" y="1039"/>
                </a:lnTo>
                <a:lnTo>
                  <a:pt x="326" y="1039"/>
                </a:lnTo>
                <a:lnTo>
                  <a:pt x="326" y="1041"/>
                </a:lnTo>
                <a:lnTo>
                  <a:pt x="328" y="1041"/>
                </a:lnTo>
                <a:lnTo>
                  <a:pt x="330" y="1041"/>
                </a:lnTo>
                <a:lnTo>
                  <a:pt x="330" y="1039"/>
                </a:lnTo>
                <a:lnTo>
                  <a:pt x="332" y="1039"/>
                </a:lnTo>
                <a:lnTo>
                  <a:pt x="334" y="1039"/>
                </a:lnTo>
                <a:lnTo>
                  <a:pt x="334" y="1037"/>
                </a:lnTo>
                <a:lnTo>
                  <a:pt x="336" y="1037"/>
                </a:lnTo>
                <a:lnTo>
                  <a:pt x="336" y="1036"/>
                </a:lnTo>
                <a:lnTo>
                  <a:pt x="338" y="1036"/>
                </a:lnTo>
                <a:lnTo>
                  <a:pt x="340" y="1036"/>
                </a:lnTo>
                <a:lnTo>
                  <a:pt x="342" y="1036"/>
                </a:lnTo>
                <a:lnTo>
                  <a:pt x="343" y="1037"/>
                </a:lnTo>
                <a:lnTo>
                  <a:pt x="345" y="1036"/>
                </a:lnTo>
                <a:lnTo>
                  <a:pt x="347" y="1036"/>
                </a:lnTo>
                <a:lnTo>
                  <a:pt x="349" y="1036"/>
                </a:lnTo>
                <a:lnTo>
                  <a:pt x="351" y="1036"/>
                </a:lnTo>
                <a:lnTo>
                  <a:pt x="353" y="1036"/>
                </a:lnTo>
                <a:lnTo>
                  <a:pt x="355" y="1034"/>
                </a:lnTo>
                <a:lnTo>
                  <a:pt x="355" y="1032"/>
                </a:lnTo>
                <a:lnTo>
                  <a:pt x="355" y="1030"/>
                </a:lnTo>
                <a:lnTo>
                  <a:pt x="357" y="1030"/>
                </a:lnTo>
                <a:lnTo>
                  <a:pt x="357" y="1028"/>
                </a:lnTo>
                <a:lnTo>
                  <a:pt x="359" y="1028"/>
                </a:lnTo>
                <a:lnTo>
                  <a:pt x="361" y="1028"/>
                </a:lnTo>
                <a:lnTo>
                  <a:pt x="363" y="1028"/>
                </a:lnTo>
                <a:lnTo>
                  <a:pt x="365" y="1028"/>
                </a:lnTo>
                <a:lnTo>
                  <a:pt x="366" y="1028"/>
                </a:lnTo>
                <a:lnTo>
                  <a:pt x="368" y="1028"/>
                </a:lnTo>
                <a:lnTo>
                  <a:pt x="370" y="1028"/>
                </a:lnTo>
                <a:lnTo>
                  <a:pt x="372" y="1028"/>
                </a:lnTo>
                <a:lnTo>
                  <a:pt x="374" y="1028"/>
                </a:lnTo>
                <a:lnTo>
                  <a:pt x="376" y="1028"/>
                </a:lnTo>
                <a:lnTo>
                  <a:pt x="378" y="1030"/>
                </a:lnTo>
                <a:lnTo>
                  <a:pt x="378" y="1028"/>
                </a:lnTo>
                <a:lnTo>
                  <a:pt x="380" y="1028"/>
                </a:lnTo>
                <a:lnTo>
                  <a:pt x="382" y="1028"/>
                </a:lnTo>
                <a:lnTo>
                  <a:pt x="384" y="1028"/>
                </a:lnTo>
                <a:lnTo>
                  <a:pt x="386" y="1028"/>
                </a:lnTo>
                <a:lnTo>
                  <a:pt x="388" y="1028"/>
                </a:lnTo>
                <a:lnTo>
                  <a:pt x="390" y="1028"/>
                </a:lnTo>
                <a:lnTo>
                  <a:pt x="391" y="1028"/>
                </a:lnTo>
                <a:lnTo>
                  <a:pt x="393" y="1028"/>
                </a:lnTo>
                <a:lnTo>
                  <a:pt x="395" y="1028"/>
                </a:lnTo>
                <a:lnTo>
                  <a:pt x="397" y="1028"/>
                </a:lnTo>
                <a:lnTo>
                  <a:pt x="399" y="1028"/>
                </a:lnTo>
                <a:lnTo>
                  <a:pt x="401" y="1028"/>
                </a:lnTo>
                <a:lnTo>
                  <a:pt x="403" y="1028"/>
                </a:lnTo>
                <a:lnTo>
                  <a:pt x="405" y="1028"/>
                </a:lnTo>
                <a:lnTo>
                  <a:pt x="407" y="1028"/>
                </a:lnTo>
                <a:lnTo>
                  <a:pt x="409" y="1032"/>
                </a:lnTo>
                <a:lnTo>
                  <a:pt x="413" y="1032"/>
                </a:lnTo>
                <a:lnTo>
                  <a:pt x="414" y="1030"/>
                </a:lnTo>
                <a:lnTo>
                  <a:pt x="420" y="1030"/>
                </a:lnTo>
                <a:lnTo>
                  <a:pt x="422" y="1026"/>
                </a:lnTo>
                <a:lnTo>
                  <a:pt x="438" y="1028"/>
                </a:lnTo>
                <a:lnTo>
                  <a:pt x="439" y="1022"/>
                </a:lnTo>
                <a:lnTo>
                  <a:pt x="438" y="1018"/>
                </a:lnTo>
                <a:lnTo>
                  <a:pt x="439" y="1018"/>
                </a:lnTo>
                <a:lnTo>
                  <a:pt x="441" y="1016"/>
                </a:lnTo>
                <a:lnTo>
                  <a:pt x="439" y="1013"/>
                </a:lnTo>
                <a:lnTo>
                  <a:pt x="439" y="1005"/>
                </a:lnTo>
                <a:lnTo>
                  <a:pt x="439" y="1003"/>
                </a:lnTo>
                <a:lnTo>
                  <a:pt x="439" y="1001"/>
                </a:lnTo>
                <a:lnTo>
                  <a:pt x="439" y="999"/>
                </a:lnTo>
                <a:lnTo>
                  <a:pt x="439" y="995"/>
                </a:lnTo>
                <a:lnTo>
                  <a:pt x="439" y="993"/>
                </a:lnTo>
                <a:lnTo>
                  <a:pt x="449" y="991"/>
                </a:lnTo>
                <a:lnTo>
                  <a:pt x="449" y="988"/>
                </a:lnTo>
                <a:lnTo>
                  <a:pt x="447" y="984"/>
                </a:lnTo>
                <a:lnTo>
                  <a:pt x="449" y="980"/>
                </a:lnTo>
                <a:lnTo>
                  <a:pt x="451" y="978"/>
                </a:lnTo>
                <a:lnTo>
                  <a:pt x="451" y="968"/>
                </a:lnTo>
                <a:lnTo>
                  <a:pt x="449" y="959"/>
                </a:lnTo>
                <a:lnTo>
                  <a:pt x="451" y="949"/>
                </a:lnTo>
                <a:lnTo>
                  <a:pt x="449" y="945"/>
                </a:lnTo>
                <a:lnTo>
                  <a:pt x="451" y="943"/>
                </a:lnTo>
                <a:lnTo>
                  <a:pt x="453" y="941"/>
                </a:lnTo>
                <a:lnTo>
                  <a:pt x="455" y="938"/>
                </a:lnTo>
                <a:lnTo>
                  <a:pt x="459" y="940"/>
                </a:lnTo>
                <a:lnTo>
                  <a:pt x="461" y="938"/>
                </a:lnTo>
                <a:lnTo>
                  <a:pt x="462" y="938"/>
                </a:lnTo>
                <a:lnTo>
                  <a:pt x="464" y="938"/>
                </a:lnTo>
                <a:lnTo>
                  <a:pt x="462" y="932"/>
                </a:lnTo>
                <a:lnTo>
                  <a:pt x="455" y="920"/>
                </a:lnTo>
                <a:lnTo>
                  <a:pt x="449" y="918"/>
                </a:lnTo>
                <a:lnTo>
                  <a:pt x="445" y="918"/>
                </a:lnTo>
                <a:lnTo>
                  <a:pt x="441" y="916"/>
                </a:lnTo>
                <a:lnTo>
                  <a:pt x="439" y="913"/>
                </a:lnTo>
                <a:lnTo>
                  <a:pt x="436" y="913"/>
                </a:lnTo>
                <a:lnTo>
                  <a:pt x="428" y="915"/>
                </a:lnTo>
                <a:lnTo>
                  <a:pt x="424" y="916"/>
                </a:lnTo>
                <a:lnTo>
                  <a:pt x="422" y="916"/>
                </a:lnTo>
                <a:lnTo>
                  <a:pt x="418" y="915"/>
                </a:lnTo>
                <a:lnTo>
                  <a:pt x="414" y="916"/>
                </a:lnTo>
                <a:lnTo>
                  <a:pt x="411" y="916"/>
                </a:lnTo>
                <a:lnTo>
                  <a:pt x="405" y="918"/>
                </a:lnTo>
                <a:lnTo>
                  <a:pt x="403" y="920"/>
                </a:lnTo>
                <a:lnTo>
                  <a:pt x="399" y="920"/>
                </a:lnTo>
                <a:lnTo>
                  <a:pt x="395" y="922"/>
                </a:lnTo>
                <a:lnTo>
                  <a:pt x="391" y="922"/>
                </a:lnTo>
                <a:lnTo>
                  <a:pt x="386" y="920"/>
                </a:lnTo>
                <a:lnTo>
                  <a:pt x="382" y="920"/>
                </a:lnTo>
                <a:lnTo>
                  <a:pt x="380" y="918"/>
                </a:lnTo>
                <a:lnTo>
                  <a:pt x="376" y="920"/>
                </a:lnTo>
                <a:lnTo>
                  <a:pt x="366" y="918"/>
                </a:lnTo>
                <a:lnTo>
                  <a:pt x="365" y="915"/>
                </a:lnTo>
                <a:lnTo>
                  <a:pt x="361" y="913"/>
                </a:lnTo>
                <a:lnTo>
                  <a:pt x="366" y="911"/>
                </a:lnTo>
                <a:lnTo>
                  <a:pt x="370" y="903"/>
                </a:lnTo>
                <a:lnTo>
                  <a:pt x="366" y="899"/>
                </a:lnTo>
                <a:lnTo>
                  <a:pt x="365" y="897"/>
                </a:lnTo>
                <a:lnTo>
                  <a:pt x="365" y="893"/>
                </a:lnTo>
                <a:lnTo>
                  <a:pt x="366" y="892"/>
                </a:lnTo>
                <a:lnTo>
                  <a:pt x="374" y="874"/>
                </a:lnTo>
                <a:lnTo>
                  <a:pt x="372" y="847"/>
                </a:lnTo>
                <a:lnTo>
                  <a:pt x="370" y="822"/>
                </a:lnTo>
                <a:lnTo>
                  <a:pt x="370" y="817"/>
                </a:lnTo>
                <a:lnTo>
                  <a:pt x="365" y="799"/>
                </a:lnTo>
                <a:lnTo>
                  <a:pt x="361" y="782"/>
                </a:lnTo>
                <a:lnTo>
                  <a:pt x="357" y="769"/>
                </a:lnTo>
                <a:lnTo>
                  <a:pt x="361" y="749"/>
                </a:lnTo>
                <a:lnTo>
                  <a:pt x="363" y="734"/>
                </a:lnTo>
                <a:lnTo>
                  <a:pt x="365" y="726"/>
                </a:lnTo>
                <a:lnTo>
                  <a:pt x="363" y="719"/>
                </a:lnTo>
                <a:lnTo>
                  <a:pt x="342" y="722"/>
                </a:lnTo>
                <a:lnTo>
                  <a:pt x="326" y="724"/>
                </a:lnTo>
                <a:lnTo>
                  <a:pt x="324" y="722"/>
                </a:lnTo>
                <a:lnTo>
                  <a:pt x="317" y="717"/>
                </a:lnTo>
                <a:lnTo>
                  <a:pt x="313" y="713"/>
                </a:lnTo>
                <a:lnTo>
                  <a:pt x="311" y="711"/>
                </a:lnTo>
                <a:lnTo>
                  <a:pt x="307" y="701"/>
                </a:lnTo>
                <a:lnTo>
                  <a:pt x="303" y="701"/>
                </a:lnTo>
                <a:lnTo>
                  <a:pt x="297" y="698"/>
                </a:lnTo>
                <a:lnTo>
                  <a:pt x="294" y="694"/>
                </a:lnTo>
                <a:lnTo>
                  <a:pt x="288" y="690"/>
                </a:lnTo>
                <a:lnTo>
                  <a:pt x="282" y="690"/>
                </a:lnTo>
                <a:lnTo>
                  <a:pt x="274" y="686"/>
                </a:lnTo>
                <a:lnTo>
                  <a:pt x="267" y="686"/>
                </a:lnTo>
                <a:lnTo>
                  <a:pt x="261" y="684"/>
                </a:lnTo>
                <a:lnTo>
                  <a:pt x="257" y="684"/>
                </a:lnTo>
                <a:lnTo>
                  <a:pt x="249" y="680"/>
                </a:lnTo>
                <a:lnTo>
                  <a:pt x="242" y="678"/>
                </a:lnTo>
                <a:lnTo>
                  <a:pt x="234" y="678"/>
                </a:lnTo>
                <a:lnTo>
                  <a:pt x="222" y="674"/>
                </a:lnTo>
                <a:lnTo>
                  <a:pt x="211" y="669"/>
                </a:lnTo>
                <a:lnTo>
                  <a:pt x="207" y="669"/>
                </a:lnTo>
                <a:lnTo>
                  <a:pt x="201" y="667"/>
                </a:lnTo>
                <a:lnTo>
                  <a:pt x="196" y="665"/>
                </a:lnTo>
                <a:lnTo>
                  <a:pt x="192" y="663"/>
                </a:lnTo>
                <a:lnTo>
                  <a:pt x="190" y="657"/>
                </a:lnTo>
                <a:lnTo>
                  <a:pt x="186" y="653"/>
                </a:lnTo>
                <a:lnTo>
                  <a:pt x="178" y="651"/>
                </a:lnTo>
                <a:lnTo>
                  <a:pt x="169" y="638"/>
                </a:lnTo>
                <a:lnTo>
                  <a:pt x="161" y="630"/>
                </a:lnTo>
                <a:lnTo>
                  <a:pt x="153" y="628"/>
                </a:lnTo>
                <a:lnTo>
                  <a:pt x="151" y="625"/>
                </a:lnTo>
                <a:lnTo>
                  <a:pt x="148" y="623"/>
                </a:lnTo>
                <a:lnTo>
                  <a:pt x="146" y="619"/>
                </a:lnTo>
                <a:lnTo>
                  <a:pt x="142" y="611"/>
                </a:lnTo>
                <a:lnTo>
                  <a:pt x="132" y="598"/>
                </a:lnTo>
                <a:lnTo>
                  <a:pt x="132" y="596"/>
                </a:lnTo>
                <a:lnTo>
                  <a:pt x="125" y="580"/>
                </a:lnTo>
                <a:lnTo>
                  <a:pt x="115" y="578"/>
                </a:lnTo>
                <a:lnTo>
                  <a:pt x="117" y="575"/>
                </a:lnTo>
                <a:lnTo>
                  <a:pt x="119" y="575"/>
                </a:lnTo>
                <a:lnTo>
                  <a:pt x="121" y="573"/>
                </a:lnTo>
                <a:lnTo>
                  <a:pt x="119" y="573"/>
                </a:lnTo>
                <a:lnTo>
                  <a:pt x="119" y="571"/>
                </a:lnTo>
                <a:lnTo>
                  <a:pt x="119" y="569"/>
                </a:lnTo>
                <a:lnTo>
                  <a:pt x="117" y="569"/>
                </a:lnTo>
                <a:lnTo>
                  <a:pt x="115" y="569"/>
                </a:lnTo>
                <a:lnTo>
                  <a:pt x="115" y="567"/>
                </a:lnTo>
                <a:lnTo>
                  <a:pt x="113" y="565"/>
                </a:lnTo>
                <a:lnTo>
                  <a:pt x="113" y="563"/>
                </a:lnTo>
                <a:lnTo>
                  <a:pt x="115" y="563"/>
                </a:lnTo>
                <a:lnTo>
                  <a:pt x="113" y="561"/>
                </a:lnTo>
                <a:lnTo>
                  <a:pt x="113" y="559"/>
                </a:lnTo>
                <a:lnTo>
                  <a:pt x="111" y="559"/>
                </a:lnTo>
                <a:lnTo>
                  <a:pt x="109" y="557"/>
                </a:lnTo>
                <a:lnTo>
                  <a:pt x="107" y="557"/>
                </a:lnTo>
                <a:lnTo>
                  <a:pt x="105" y="557"/>
                </a:lnTo>
                <a:lnTo>
                  <a:pt x="103" y="557"/>
                </a:lnTo>
                <a:lnTo>
                  <a:pt x="105" y="557"/>
                </a:lnTo>
                <a:lnTo>
                  <a:pt x="103" y="557"/>
                </a:lnTo>
                <a:lnTo>
                  <a:pt x="103" y="555"/>
                </a:lnTo>
                <a:lnTo>
                  <a:pt x="101" y="553"/>
                </a:lnTo>
                <a:lnTo>
                  <a:pt x="101" y="552"/>
                </a:lnTo>
                <a:lnTo>
                  <a:pt x="103" y="552"/>
                </a:lnTo>
                <a:lnTo>
                  <a:pt x="103" y="550"/>
                </a:lnTo>
                <a:lnTo>
                  <a:pt x="101" y="550"/>
                </a:lnTo>
                <a:lnTo>
                  <a:pt x="101" y="548"/>
                </a:lnTo>
                <a:lnTo>
                  <a:pt x="103" y="548"/>
                </a:lnTo>
                <a:lnTo>
                  <a:pt x="103" y="546"/>
                </a:lnTo>
                <a:lnTo>
                  <a:pt x="105" y="544"/>
                </a:lnTo>
                <a:lnTo>
                  <a:pt x="103" y="544"/>
                </a:lnTo>
                <a:lnTo>
                  <a:pt x="101" y="542"/>
                </a:lnTo>
                <a:lnTo>
                  <a:pt x="100" y="542"/>
                </a:lnTo>
                <a:lnTo>
                  <a:pt x="100" y="540"/>
                </a:lnTo>
                <a:lnTo>
                  <a:pt x="98" y="540"/>
                </a:lnTo>
                <a:lnTo>
                  <a:pt x="96" y="538"/>
                </a:lnTo>
                <a:lnTo>
                  <a:pt x="94" y="536"/>
                </a:lnTo>
                <a:lnTo>
                  <a:pt x="94" y="534"/>
                </a:lnTo>
                <a:lnTo>
                  <a:pt x="92" y="534"/>
                </a:lnTo>
                <a:lnTo>
                  <a:pt x="92" y="532"/>
                </a:lnTo>
                <a:lnTo>
                  <a:pt x="92" y="530"/>
                </a:lnTo>
                <a:lnTo>
                  <a:pt x="90" y="530"/>
                </a:lnTo>
                <a:lnTo>
                  <a:pt x="90" y="528"/>
                </a:lnTo>
                <a:lnTo>
                  <a:pt x="90" y="527"/>
                </a:lnTo>
                <a:lnTo>
                  <a:pt x="92" y="527"/>
                </a:lnTo>
                <a:lnTo>
                  <a:pt x="94" y="527"/>
                </a:lnTo>
                <a:lnTo>
                  <a:pt x="94" y="525"/>
                </a:lnTo>
                <a:lnTo>
                  <a:pt x="92" y="523"/>
                </a:lnTo>
                <a:lnTo>
                  <a:pt x="94" y="523"/>
                </a:lnTo>
                <a:lnTo>
                  <a:pt x="94" y="521"/>
                </a:lnTo>
                <a:lnTo>
                  <a:pt x="94" y="519"/>
                </a:lnTo>
                <a:lnTo>
                  <a:pt x="94" y="517"/>
                </a:lnTo>
                <a:lnTo>
                  <a:pt x="92" y="515"/>
                </a:lnTo>
                <a:lnTo>
                  <a:pt x="94" y="513"/>
                </a:lnTo>
                <a:lnTo>
                  <a:pt x="92" y="513"/>
                </a:lnTo>
                <a:lnTo>
                  <a:pt x="92" y="511"/>
                </a:lnTo>
                <a:lnTo>
                  <a:pt x="92" y="509"/>
                </a:lnTo>
                <a:lnTo>
                  <a:pt x="90" y="509"/>
                </a:lnTo>
                <a:lnTo>
                  <a:pt x="88" y="509"/>
                </a:lnTo>
                <a:lnTo>
                  <a:pt x="88" y="511"/>
                </a:lnTo>
                <a:lnTo>
                  <a:pt x="86" y="509"/>
                </a:lnTo>
                <a:lnTo>
                  <a:pt x="84" y="509"/>
                </a:lnTo>
                <a:lnTo>
                  <a:pt x="82" y="507"/>
                </a:lnTo>
                <a:lnTo>
                  <a:pt x="80" y="505"/>
                </a:lnTo>
                <a:lnTo>
                  <a:pt x="80" y="504"/>
                </a:lnTo>
                <a:lnTo>
                  <a:pt x="69" y="492"/>
                </a:lnTo>
                <a:lnTo>
                  <a:pt x="55" y="482"/>
                </a:lnTo>
                <a:lnTo>
                  <a:pt x="48" y="473"/>
                </a:lnTo>
                <a:lnTo>
                  <a:pt x="32" y="456"/>
                </a:lnTo>
                <a:lnTo>
                  <a:pt x="19" y="442"/>
                </a:lnTo>
                <a:lnTo>
                  <a:pt x="9" y="431"/>
                </a:lnTo>
                <a:lnTo>
                  <a:pt x="0" y="419"/>
                </a:lnTo>
                <a:lnTo>
                  <a:pt x="9" y="423"/>
                </a:lnTo>
                <a:lnTo>
                  <a:pt x="23" y="427"/>
                </a:lnTo>
                <a:lnTo>
                  <a:pt x="42" y="432"/>
                </a:lnTo>
                <a:lnTo>
                  <a:pt x="63" y="438"/>
                </a:lnTo>
                <a:lnTo>
                  <a:pt x="86" y="444"/>
                </a:lnTo>
                <a:lnTo>
                  <a:pt x="107" y="452"/>
                </a:lnTo>
                <a:lnTo>
                  <a:pt x="126" y="456"/>
                </a:lnTo>
                <a:lnTo>
                  <a:pt x="146" y="463"/>
                </a:lnTo>
                <a:lnTo>
                  <a:pt x="167" y="469"/>
                </a:lnTo>
                <a:lnTo>
                  <a:pt x="190" y="475"/>
                </a:lnTo>
                <a:lnTo>
                  <a:pt x="209" y="480"/>
                </a:lnTo>
                <a:lnTo>
                  <a:pt x="228" y="486"/>
                </a:lnTo>
                <a:lnTo>
                  <a:pt x="244" y="490"/>
                </a:lnTo>
                <a:lnTo>
                  <a:pt x="259" y="496"/>
                </a:lnTo>
                <a:lnTo>
                  <a:pt x="274" y="500"/>
                </a:lnTo>
                <a:lnTo>
                  <a:pt x="292" y="505"/>
                </a:lnTo>
                <a:lnTo>
                  <a:pt x="303" y="509"/>
                </a:lnTo>
                <a:lnTo>
                  <a:pt x="311" y="507"/>
                </a:lnTo>
                <a:lnTo>
                  <a:pt x="328" y="505"/>
                </a:lnTo>
                <a:lnTo>
                  <a:pt x="351" y="504"/>
                </a:lnTo>
                <a:lnTo>
                  <a:pt x="374" y="502"/>
                </a:lnTo>
                <a:lnTo>
                  <a:pt x="397" y="500"/>
                </a:lnTo>
                <a:lnTo>
                  <a:pt x="418" y="498"/>
                </a:lnTo>
                <a:lnTo>
                  <a:pt x="438" y="496"/>
                </a:lnTo>
                <a:lnTo>
                  <a:pt x="447" y="496"/>
                </a:lnTo>
                <a:lnTo>
                  <a:pt x="449" y="496"/>
                </a:lnTo>
                <a:lnTo>
                  <a:pt x="451" y="496"/>
                </a:lnTo>
                <a:lnTo>
                  <a:pt x="453" y="496"/>
                </a:lnTo>
                <a:lnTo>
                  <a:pt x="457" y="496"/>
                </a:lnTo>
                <a:lnTo>
                  <a:pt x="461" y="496"/>
                </a:lnTo>
                <a:lnTo>
                  <a:pt x="462" y="496"/>
                </a:lnTo>
                <a:lnTo>
                  <a:pt x="464" y="496"/>
                </a:lnTo>
                <a:lnTo>
                  <a:pt x="466" y="496"/>
                </a:lnTo>
                <a:lnTo>
                  <a:pt x="468" y="496"/>
                </a:lnTo>
                <a:lnTo>
                  <a:pt x="468" y="494"/>
                </a:lnTo>
                <a:lnTo>
                  <a:pt x="474" y="494"/>
                </a:lnTo>
                <a:lnTo>
                  <a:pt x="482" y="492"/>
                </a:lnTo>
                <a:lnTo>
                  <a:pt x="493" y="492"/>
                </a:lnTo>
                <a:lnTo>
                  <a:pt x="503" y="490"/>
                </a:lnTo>
                <a:lnTo>
                  <a:pt x="510" y="490"/>
                </a:lnTo>
                <a:lnTo>
                  <a:pt x="518" y="490"/>
                </a:lnTo>
                <a:lnTo>
                  <a:pt x="534" y="494"/>
                </a:lnTo>
                <a:lnTo>
                  <a:pt x="549" y="496"/>
                </a:lnTo>
                <a:lnTo>
                  <a:pt x="566" y="500"/>
                </a:lnTo>
                <a:lnTo>
                  <a:pt x="582" y="502"/>
                </a:lnTo>
                <a:lnTo>
                  <a:pt x="593" y="504"/>
                </a:lnTo>
                <a:lnTo>
                  <a:pt x="603" y="505"/>
                </a:lnTo>
                <a:lnTo>
                  <a:pt x="606" y="507"/>
                </a:lnTo>
                <a:lnTo>
                  <a:pt x="606" y="509"/>
                </a:lnTo>
                <a:lnTo>
                  <a:pt x="610" y="509"/>
                </a:lnTo>
                <a:lnTo>
                  <a:pt x="612" y="509"/>
                </a:lnTo>
                <a:lnTo>
                  <a:pt x="614" y="511"/>
                </a:lnTo>
                <a:lnTo>
                  <a:pt x="616" y="511"/>
                </a:lnTo>
                <a:lnTo>
                  <a:pt x="618" y="509"/>
                </a:lnTo>
                <a:lnTo>
                  <a:pt x="620" y="507"/>
                </a:lnTo>
                <a:lnTo>
                  <a:pt x="622" y="507"/>
                </a:lnTo>
                <a:lnTo>
                  <a:pt x="622" y="505"/>
                </a:lnTo>
                <a:lnTo>
                  <a:pt x="624" y="505"/>
                </a:lnTo>
                <a:lnTo>
                  <a:pt x="624" y="504"/>
                </a:lnTo>
                <a:lnTo>
                  <a:pt x="622" y="502"/>
                </a:lnTo>
                <a:lnTo>
                  <a:pt x="620" y="500"/>
                </a:lnTo>
                <a:lnTo>
                  <a:pt x="620" y="498"/>
                </a:lnTo>
                <a:lnTo>
                  <a:pt x="620" y="496"/>
                </a:lnTo>
                <a:lnTo>
                  <a:pt x="622" y="496"/>
                </a:lnTo>
                <a:lnTo>
                  <a:pt x="624" y="496"/>
                </a:lnTo>
                <a:lnTo>
                  <a:pt x="622" y="494"/>
                </a:lnTo>
                <a:lnTo>
                  <a:pt x="624" y="492"/>
                </a:lnTo>
                <a:lnTo>
                  <a:pt x="626" y="490"/>
                </a:lnTo>
                <a:lnTo>
                  <a:pt x="628" y="492"/>
                </a:lnTo>
                <a:lnTo>
                  <a:pt x="630" y="492"/>
                </a:lnTo>
                <a:lnTo>
                  <a:pt x="631" y="490"/>
                </a:lnTo>
                <a:lnTo>
                  <a:pt x="633" y="490"/>
                </a:lnTo>
                <a:lnTo>
                  <a:pt x="635" y="490"/>
                </a:lnTo>
                <a:lnTo>
                  <a:pt x="637" y="488"/>
                </a:lnTo>
                <a:lnTo>
                  <a:pt x="639" y="486"/>
                </a:lnTo>
                <a:lnTo>
                  <a:pt x="639" y="484"/>
                </a:lnTo>
                <a:lnTo>
                  <a:pt x="641" y="484"/>
                </a:lnTo>
                <a:lnTo>
                  <a:pt x="643" y="482"/>
                </a:lnTo>
                <a:lnTo>
                  <a:pt x="647" y="482"/>
                </a:lnTo>
                <a:lnTo>
                  <a:pt x="649" y="482"/>
                </a:lnTo>
                <a:lnTo>
                  <a:pt x="651" y="482"/>
                </a:lnTo>
                <a:lnTo>
                  <a:pt x="653" y="482"/>
                </a:lnTo>
                <a:lnTo>
                  <a:pt x="654" y="482"/>
                </a:lnTo>
                <a:lnTo>
                  <a:pt x="656" y="482"/>
                </a:lnTo>
                <a:lnTo>
                  <a:pt x="658" y="482"/>
                </a:lnTo>
                <a:lnTo>
                  <a:pt x="660" y="480"/>
                </a:lnTo>
                <a:lnTo>
                  <a:pt x="662" y="480"/>
                </a:lnTo>
                <a:lnTo>
                  <a:pt x="664" y="479"/>
                </a:lnTo>
                <a:lnTo>
                  <a:pt x="666" y="479"/>
                </a:lnTo>
                <a:lnTo>
                  <a:pt x="668" y="479"/>
                </a:lnTo>
                <a:lnTo>
                  <a:pt x="672" y="479"/>
                </a:lnTo>
                <a:lnTo>
                  <a:pt x="674" y="479"/>
                </a:lnTo>
                <a:lnTo>
                  <a:pt x="676" y="477"/>
                </a:lnTo>
                <a:lnTo>
                  <a:pt x="678" y="479"/>
                </a:lnTo>
                <a:lnTo>
                  <a:pt x="678" y="477"/>
                </a:lnTo>
                <a:lnTo>
                  <a:pt x="681" y="477"/>
                </a:lnTo>
                <a:lnTo>
                  <a:pt x="681" y="475"/>
                </a:lnTo>
                <a:lnTo>
                  <a:pt x="683" y="475"/>
                </a:lnTo>
                <a:lnTo>
                  <a:pt x="685" y="475"/>
                </a:lnTo>
                <a:lnTo>
                  <a:pt x="689" y="475"/>
                </a:lnTo>
                <a:lnTo>
                  <a:pt x="691" y="473"/>
                </a:lnTo>
                <a:lnTo>
                  <a:pt x="695" y="473"/>
                </a:lnTo>
                <a:lnTo>
                  <a:pt x="695" y="471"/>
                </a:lnTo>
                <a:lnTo>
                  <a:pt x="697" y="471"/>
                </a:lnTo>
                <a:lnTo>
                  <a:pt x="699" y="471"/>
                </a:lnTo>
                <a:lnTo>
                  <a:pt x="701" y="471"/>
                </a:lnTo>
                <a:lnTo>
                  <a:pt x="712" y="473"/>
                </a:lnTo>
                <a:lnTo>
                  <a:pt x="726" y="475"/>
                </a:lnTo>
                <a:lnTo>
                  <a:pt x="743" y="477"/>
                </a:lnTo>
                <a:lnTo>
                  <a:pt x="760" y="479"/>
                </a:lnTo>
                <a:lnTo>
                  <a:pt x="779" y="480"/>
                </a:lnTo>
                <a:lnTo>
                  <a:pt x="793" y="482"/>
                </a:lnTo>
                <a:lnTo>
                  <a:pt x="800" y="480"/>
                </a:lnTo>
                <a:lnTo>
                  <a:pt x="818" y="475"/>
                </a:lnTo>
                <a:lnTo>
                  <a:pt x="835" y="471"/>
                </a:lnTo>
                <a:lnTo>
                  <a:pt x="856" y="465"/>
                </a:lnTo>
                <a:lnTo>
                  <a:pt x="873" y="461"/>
                </a:lnTo>
                <a:lnTo>
                  <a:pt x="893" y="456"/>
                </a:lnTo>
                <a:lnTo>
                  <a:pt x="914" y="450"/>
                </a:lnTo>
                <a:lnTo>
                  <a:pt x="931" y="444"/>
                </a:lnTo>
                <a:lnTo>
                  <a:pt x="950" y="440"/>
                </a:lnTo>
                <a:lnTo>
                  <a:pt x="971" y="434"/>
                </a:lnTo>
                <a:lnTo>
                  <a:pt x="992" y="429"/>
                </a:lnTo>
                <a:lnTo>
                  <a:pt x="1010" y="423"/>
                </a:lnTo>
                <a:lnTo>
                  <a:pt x="1019" y="421"/>
                </a:lnTo>
                <a:lnTo>
                  <a:pt x="1019" y="419"/>
                </a:lnTo>
                <a:lnTo>
                  <a:pt x="1021" y="419"/>
                </a:lnTo>
                <a:lnTo>
                  <a:pt x="1023" y="417"/>
                </a:lnTo>
                <a:lnTo>
                  <a:pt x="1025" y="415"/>
                </a:lnTo>
                <a:lnTo>
                  <a:pt x="1025" y="413"/>
                </a:lnTo>
                <a:lnTo>
                  <a:pt x="1027" y="411"/>
                </a:lnTo>
                <a:lnTo>
                  <a:pt x="1031" y="409"/>
                </a:lnTo>
                <a:lnTo>
                  <a:pt x="1033" y="407"/>
                </a:lnTo>
                <a:lnTo>
                  <a:pt x="1035" y="406"/>
                </a:lnTo>
                <a:lnTo>
                  <a:pt x="1037" y="402"/>
                </a:lnTo>
                <a:lnTo>
                  <a:pt x="1038" y="402"/>
                </a:lnTo>
                <a:lnTo>
                  <a:pt x="1040" y="400"/>
                </a:lnTo>
                <a:lnTo>
                  <a:pt x="1040" y="398"/>
                </a:lnTo>
                <a:lnTo>
                  <a:pt x="1035" y="394"/>
                </a:lnTo>
                <a:lnTo>
                  <a:pt x="1027" y="390"/>
                </a:lnTo>
                <a:lnTo>
                  <a:pt x="1021" y="384"/>
                </a:lnTo>
                <a:lnTo>
                  <a:pt x="1014" y="381"/>
                </a:lnTo>
                <a:lnTo>
                  <a:pt x="1014" y="379"/>
                </a:lnTo>
                <a:lnTo>
                  <a:pt x="1015" y="379"/>
                </a:lnTo>
                <a:lnTo>
                  <a:pt x="1017" y="377"/>
                </a:lnTo>
                <a:lnTo>
                  <a:pt x="1019" y="375"/>
                </a:lnTo>
                <a:lnTo>
                  <a:pt x="1019" y="373"/>
                </a:lnTo>
                <a:lnTo>
                  <a:pt x="1019" y="371"/>
                </a:lnTo>
                <a:lnTo>
                  <a:pt x="1021" y="369"/>
                </a:lnTo>
                <a:lnTo>
                  <a:pt x="1023" y="367"/>
                </a:lnTo>
                <a:lnTo>
                  <a:pt x="1023" y="365"/>
                </a:lnTo>
                <a:lnTo>
                  <a:pt x="1025" y="363"/>
                </a:lnTo>
                <a:lnTo>
                  <a:pt x="1025" y="361"/>
                </a:lnTo>
                <a:lnTo>
                  <a:pt x="1025" y="359"/>
                </a:lnTo>
                <a:lnTo>
                  <a:pt x="1027" y="358"/>
                </a:lnTo>
                <a:lnTo>
                  <a:pt x="1027" y="354"/>
                </a:lnTo>
                <a:lnTo>
                  <a:pt x="1029" y="354"/>
                </a:lnTo>
                <a:lnTo>
                  <a:pt x="1031" y="352"/>
                </a:lnTo>
                <a:lnTo>
                  <a:pt x="1031" y="350"/>
                </a:lnTo>
                <a:lnTo>
                  <a:pt x="1031" y="348"/>
                </a:lnTo>
                <a:lnTo>
                  <a:pt x="1033" y="346"/>
                </a:lnTo>
                <a:lnTo>
                  <a:pt x="1033" y="344"/>
                </a:lnTo>
                <a:lnTo>
                  <a:pt x="1033" y="340"/>
                </a:lnTo>
                <a:lnTo>
                  <a:pt x="1033" y="338"/>
                </a:lnTo>
                <a:lnTo>
                  <a:pt x="1035" y="334"/>
                </a:lnTo>
                <a:lnTo>
                  <a:pt x="1035" y="333"/>
                </a:lnTo>
                <a:lnTo>
                  <a:pt x="1035" y="329"/>
                </a:lnTo>
                <a:lnTo>
                  <a:pt x="1035" y="327"/>
                </a:lnTo>
                <a:lnTo>
                  <a:pt x="1035" y="325"/>
                </a:lnTo>
                <a:lnTo>
                  <a:pt x="1037" y="325"/>
                </a:lnTo>
                <a:lnTo>
                  <a:pt x="1035" y="319"/>
                </a:lnTo>
                <a:lnTo>
                  <a:pt x="1037" y="319"/>
                </a:lnTo>
                <a:lnTo>
                  <a:pt x="1038" y="317"/>
                </a:lnTo>
                <a:lnTo>
                  <a:pt x="1038" y="315"/>
                </a:lnTo>
                <a:lnTo>
                  <a:pt x="1040" y="313"/>
                </a:lnTo>
                <a:lnTo>
                  <a:pt x="1038" y="311"/>
                </a:lnTo>
                <a:lnTo>
                  <a:pt x="1037" y="310"/>
                </a:lnTo>
                <a:lnTo>
                  <a:pt x="1035" y="310"/>
                </a:lnTo>
                <a:lnTo>
                  <a:pt x="1035" y="308"/>
                </a:lnTo>
                <a:lnTo>
                  <a:pt x="1037" y="308"/>
                </a:lnTo>
                <a:lnTo>
                  <a:pt x="1037" y="306"/>
                </a:lnTo>
                <a:lnTo>
                  <a:pt x="1038" y="304"/>
                </a:lnTo>
                <a:lnTo>
                  <a:pt x="1038" y="302"/>
                </a:lnTo>
                <a:lnTo>
                  <a:pt x="1037" y="302"/>
                </a:lnTo>
                <a:lnTo>
                  <a:pt x="1035" y="300"/>
                </a:lnTo>
                <a:lnTo>
                  <a:pt x="1033" y="298"/>
                </a:lnTo>
                <a:lnTo>
                  <a:pt x="1031" y="298"/>
                </a:lnTo>
                <a:lnTo>
                  <a:pt x="1029" y="298"/>
                </a:lnTo>
                <a:lnTo>
                  <a:pt x="1029" y="296"/>
                </a:lnTo>
                <a:lnTo>
                  <a:pt x="1027" y="296"/>
                </a:lnTo>
                <a:lnTo>
                  <a:pt x="1025" y="294"/>
                </a:lnTo>
                <a:lnTo>
                  <a:pt x="1025" y="292"/>
                </a:lnTo>
                <a:lnTo>
                  <a:pt x="1027" y="288"/>
                </a:lnTo>
                <a:lnTo>
                  <a:pt x="1023" y="285"/>
                </a:lnTo>
                <a:lnTo>
                  <a:pt x="1025" y="285"/>
                </a:lnTo>
                <a:lnTo>
                  <a:pt x="1027" y="281"/>
                </a:lnTo>
                <a:lnTo>
                  <a:pt x="1029" y="273"/>
                </a:lnTo>
                <a:lnTo>
                  <a:pt x="1031" y="265"/>
                </a:lnTo>
                <a:lnTo>
                  <a:pt x="1033" y="258"/>
                </a:lnTo>
                <a:lnTo>
                  <a:pt x="1035" y="250"/>
                </a:lnTo>
                <a:lnTo>
                  <a:pt x="1037" y="242"/>
                </a:lnTo>
                <a:lnTo>
                  <a:pt x="1038" y="235"/>
                </a:lnTo>
                <a:lnTo>
                  <a:pt x="1040" y="229"/>
                </a:lnTo>
                <a:lnTo>
                  <a:pt x="1042" y="221"/>
                </a:lnTo>
                <a:lnTo>
                  <a:pt x="1044" y="213"/>
                </a:lnTo>
                <a:lnTo>
                  <a:pt x="1052" y="212"/>
                </a:lnTo>
                <a:lnTo>
                  <a:pt x="1056" y="212"/>
                </a:lnTo>
                <a:lnTo>
                  <a:pt x="1062" y="210"/>
                </a:lnTo>
                <a:lnTo>
                  <a:pt x="1071" y="210"/>
                </a:lnTo>
                <a:lnTo>
                  <a:pt x="1081" y="208"/>
                </a:lnTo>
                <a:lnTo>
                  <a:pt x="1083" y="206"/>
                </a:lnTo>
                <a:lnTo>
                  <a:pt x="1086" y="202"/>
                </a:lnTo>
                <a:lnTo>
                  <a:pt x="1090" y="196"/>
                </a:lnTo>
                <a:lnTo>
                  <a:pt x="1096" y="194"/>
                </a:lnTo>
                <a:lnTo>
                  <a:pt x="1098" y="190"/>
                </a:lnTo>
                <a:lnTo>
                  <a:pt x="1100" y="190"/>
                </a:lnTo>
                <a:lnTo>
                  <a:pt x="1102" y="189"/>
                </a:lnTo>
                <a:lnTo>
                  <a:pt x="1100" y="189"/>
                </a:lnTo>
                <a:lnTo>
                  <a:pt x="1102" y="185"/>
                </a:lnTo>
                <a:lnTo>
                  <a:pt x="1102" y="183"/>
                </a:lnTo>
                <a:lnTo>
                  <a:pt x="1102" y="181"/>
                </a:lnTo>
                <a:lnTo>
                  <a:pt x="1104" y="179"/>
                </a:lnTo>
                <a:lnTo>
                  <a:pt x="1104" y="177"/>
                </a:lnTo>
                <a:lnTo>
                  <a:pt x="1106" y="175"/>
                </a:lnTo>
                <a:lnTo>
                  <a:pt x="1106" y="173"/>
                </a:lnTo>
                <a:lnTo>
                  <a:pt x="1106" y="171"/>
                </a:lnTo>
                <a:lnTo>
                  <a:pt x="1106" y="167"/>
                </a:lnTo>
                <a:lnTo>
                  <a:pt x="1108" y="167"/>
                </a:lnTo>
                <a:lnTo>
                  <a:pt x="1110" y="165"/>
                </a:lnTo>
                <a:lnTo>
                  <a:pt x="1110" y="164"/>
                </a:lnTo>
                <a:lnTo>
                  <a:pt x="1111" y="164"/>
                </a:lnTo>
                <a:lnTo>
                  <a:pt x="1113" y="164"/>
                </a:lnTo>
                <a:lnTo>
                  <a:pt x="1115" y="165"/>
                </a:lnTo>
                <a:lnTo>
                  <a:pt x="1117" y="165"/>
                </a:lnTo>
                <a:lnTo>
                  <a:pt x="1117" y="164"/>
                </a:lnTo>
                <a:lnTo>
                  <a:pt x="1119" y="164"/>
                </a:lnTo>
                <a:lnTo>
                  <a:pt x="1121" y="164"/>
                </a:lnTo>
                <a:lnTo>
                  <a:pt x="1123" y="162"/>
                </a:lnTo>
                <a:lnTo>
                  <a:pt x="1125" y="162"/>
                </a:lnTo>
                <a:lnTo>
                  <a:pt x="1125" y="158"/>
                </a:lnTo>
                <a:lnTo>
                  <a:pt x="1127" y="158"/>
                </a:lnTo>
                <a:lnTo>
                  <a:pt x="1127" y="156"/>
                </a:lnTo>
                <a:lnTo>
                  <a:pt x="1129" y="154"/>
                </a:lnTo>
                <a:lnTo>
                  <a:pt x="1133" y="152"/>
                </a:lnTo>
                <a:lnTo>
                  <a:pt x="1136" y="150"/>
                </a:lnTo>
                <a:lnTo>
                  <a:pt x="1142" y="148"/>
                </a:lnTo>
                <a:lnTo>
                  <a:pt x="1144" y="148"/>
                </a:lnTo>
                <a:lnTo>
                  <a:pt x="1152" y="144"/>
                </a:lnTo>
                <a:lnTo>
                  <a:pt x="1154" y="144"/>
                </a:lnTo>
                <a:lnTo>
                  <a:pt x="1154" y="146"/>
                </a:lnTo>
                <a:lnTo>
                  <a:pt x="1156" y="144"/>
                </a:lnTo>
                <a:lnTo>
                  <a:pt x="1159" y="144"/>
                </a:lnTo>
                <a:lnTo>
                  <a:pt x="1163" y="146"/>
                </a:lnTo>
                <a:lnTo>
                  <a:pt x="1165" y="144"/>
                </a:lnTo>
                <a:lnTo>
                  <a:pt x="1167" y="144"/>
                </a:lnTo>
                <a:lnTo>
                  <a:pt x="1167" y="146"/>
                </a:lnTo>
                <a:lnTo>
                  <a:pt x="1169" y="146"/>
                </a:lnTo>
                <a:lnTo>
                  <a:pt x="1171" y="150"/>
                </a:lnTo>
                <a:lnTo>
                  <a:pt x="1169" y="152"/>
                </a:lnTo>
                <a:lnTo>
                  <a:pt x="1165" y="156"/>
                </a:lnTo>
                <a:lnTo>
                  <a:pt x="1165" y="158"/>
                </a:lnTo>
                <a:lnTo>
                  <a:pt x="1167" y="158"/>
                </a:lnTo>
                <a:lnTo>
                  <a:pt x="1169" y="158"/>
                </a:lnTo>
                <a:lnTo>
                  <a:pt x="1171" y="158"/>
                </a:lnTo>
                <a:lnTo>
                  <a:pt x="1169" y="160"/>
                </a:lnTo>
                <a:lnTo>
                  <a:pt x="1171" y="162"/>
                </a:lnTo>
                <a:lnTo>
                  <a:pt x="1175" y="162"/>
                </a:lnTo>
                <a:lnTo>
                  <a:pt x="1179" y="160"/>
                </a:lnTo>
                <a:lnTo>
                  <a:pt x="1181" y="160"/>
                </a:lnTo>
                <a:lnTo>
                  <a:pt x="1184" y="158"/>
                </a:lnTo>
                <a:lnTo>
                  <a:pt x="1186" y="158"/>
                </a:lnTo>
                <a:lnTo>
                  <a:pt x="1188" y="158"/>
                </a:lnTo>
                <a:lnTo>
                  <a:pt x="1188" y="156"/>
                </a:lnTo>
                <a:lnTo>
                  <a:pt x="1190" y="156"/>
                </a:lnTo>
                <a:lnTo>
                  <a:pt x="1190" y="158"/>
                </a:lnTo>
                <a:lnTo>
                  <a:pt x="1192" y="158"/>
                </a:lnTo>
                <a:lnTo>
                  <a:pt x="1194" y="162"/>
                </a:lnTo>
                <a:lnTo>
                  <a:pt x="1196" y="162"/>
                </a:lnTo>
                <a:lnTo>
                  <a:pt x="1200" y="162"/>
                </a:lnTo>
                <a:lnTo>
                  <a:pt x="1206" y="164"/>
                </a:lnTo>
                <a:lnTo>
                  <a:pt x="1209" y="164"/>
                </a:lnTo>
                <a:lnTo>
                  <a:pt x="1209" y="165"/>
                </a:lnTo>
                <a:lnTo>
                  <a:pt x="1213" y="165"/>
                </a:lnTo>
                <a:lnTo>
                  <a:pt x="1215" y="164"/>
                </a:lnTo>
                <a:lnTo>
                  <a:pt x="1217" y="164"/>
                </a:lnTo>
                <a:lnTo>
                  <a:pt x="1219" y="164"/>
                </a:lnTo>
                <a:lnTo>
                  <a:pt x="1219" y="165"/>
                </a:lnTo>
                <a:lnTo>
                  <a:pt x="1221" y="165"/>
                </a:lnTo>
                <a:lnTo>
                  <a:pt x="1221" y="164"/>
                </a:lnTo>
                <a:lnTo>
                  <a:pt x="1223" y="164"/>
                </a:lnTo>
                <a:lnTo>
                  <a:pt x="1223" y="165"/>
                </a:lnTo>
                <a:lnTo>
                  <a:pt x="1223" y="164"/>
                </a:lnTo>
                <a:lnTo>
                  <a:pt x="1225" y="164"/>
                </a:lnTo>
                <a:lnTo>
                  <a:pt x="1227" y="164"/>
                </a:lnTo>
                <a:lnTo>
                  <a:pt x="1229" y="164"/>
                </a:lnTo>
                <a:lnTo>
                  <a:pt x="1231" y="164"/>
                </a:lnTo>
                <a:lnTo>
                  <a:pt x="1232" y="164"/>
                </a:lnTo>
                <a:lnTo>
                  <a:pt x="1234" y="164"/>
                </a:lnTo>
                <a:lnTo>
                  <a:pt x="1236" y="164"/>
                </a:lnTo>
                <a:lnTo>
                  <a:pt x="1236" y="162"/>
                </a:lnTo>
                <a:lnTo>
                  <a:pt x="1238" y="162"/>
                </a:lnTo>
                <a:lnTo>
                  <a:pt x="1240" y="162"/>
                </a:lnTo>
                <a:lnTo>
                  <a:pt x="1242" y="160"/>
                </a:lnTo>
                <a:lnTo>
                  <a:pt x="1244" y="160"/>
                </a:lnTo>
                <a:lnTo>
                  <a:pt x="1246" y="160"/>
                </a:lnTo>
                <a:lnTo>
                  <a:pt x="1250" y="158"/>
                </a:lnTo>
                <a:lnTo>
                  <a:pt x="1252" y="158"/>
                </a:lnTo>
                <a:lnTo>
                  <a:pt x="1252" y="160"/>
                </a:lnTo>
                <a:lnTo>
                  <a:pt x="1254" y="158"/>
                </a:lnTo>
                <a:lnTo>
                  <a:pt x="1255" y="158"/>
                </a:lnTo>
                <a:lnTo>
                  <a:pt x="1257" y="156"/>
                </a:lnTo>
                <a:lnTo>
                  <a:pt x="1261" y="156"/>
                </a:lnTo>
                <a:lnTo>
                  <a:pt x="1265" y="154"/>
                </a:lnTo>
                <a:lnTo>
                  <a:pt x="1267" y="154"/>
                </a:lnTo>
                <a:lnTo>
                  <a:pt x="1269" y="152"/>
                </a:lnTo>
                <a:lnTo>
                  <a:pt x="1271" y="152"/>
                </a:lnTo>
                <a:lnTo>
                  <a:pt x="1273" y="152"/>
                </a:lnTo>
                <a:lnTo>
                  <a:pt x="1275" y="152"/>
                </a:lnTo>
                <a:lnTo>
                  <a:pt x="1277" y="152"/>
                </a:lnTo>
                <a:lnTo>
                  <a:pt x="1279" y="152"/>
                </a:lnTo>
                <a:lnTo>
                  <a:pt x="1280" y="150"/>
                </a:lnTo>
                <a:lnTo>
                  <a:pt x="1282" y="150"/>
                </a:lnTo>
                <a:lnTo>
                  <a:pt x="1284" y="150"/>
                </a:lnTo>
                <a:lnTo>
                  <a:pt x="1288" y="148"/>
                </a:lnTo>
                <a:lnTo>
                  <a:pt x="1288" y="146"/>
                </a:lnTo>
                <a:lnTo>
                  <a:pt x="1292" y="144"/>
                </a:lnTo>
                <a:lnTo>
                  <a:pt x="1298" y="142"/>
                </a:lnTo>
                <a:lnTo>
                  <a:pt x="1300" y="140"/>
                </a:lnTo>
                <a:lnTo>
                  <a:pt x="1302" y="142"/>
                </a:lnTo>
                <a:lnTo>
                  <a:pt x="1305" y="142"/>
                </a:lnTo>
                <a:lnTo>
                  <a:pt x="1309" y="140"/>
                </a:lnTo>
                <a:lnTo>
                  <a:pt x="1309" y="139"/>
                </a:lnTo>
                <a:lnTo>
                  <a:pt x="1311" y="131"/>
                </a:lnTo>
                <a:lnTo>
                  <a:pt x="1309" y="127"/>
                </a:lnTo>
                <a:lnTo>
                  <a:pt x="1302" y="125"/>
                </a:lnTo>
                <a:lnTo>
                  <a:pt x="1282" y="129"/>
                </a:lnTo>
                <a:lnTo>
                  <a:pt x="1282" y="127"/>
                </a:lnTo>
                <a:lnTo>
                  <a:pt x="1280" y="127"/>
                </a:lnTo>
                <a:lnTo>
                  <a:pt x="1279" y="123"/>
                </a:lnTo>
                <a:lnTo>
                  <a:pt x="1277" y="125"/>
                </a:lnTo>
                <a:lnTo>
                  <a:pt x="1275" y="123"/>
                </a:lnTo>
                <a:lnTo>
                  <a:pt x="1275" y="117"/>
                </a:lnTo>
                <a:lnTo>
                  <a:pt x="1273" y="114"/>
                </a:lnTo>
                <a:lnTo>
                  <a:pt x="1271" y="114"/>
                </a:lnTo>
                <a:lnTo>
                  <a:pt x="1273" y="112"/>
                </a:lnTo>
                <a:lnTo>
                  <a:pt x="1271" y="110"/>
                </a:lnTo>
                <a:lnTo>
                  <a:pt x="1271" y="108"/>
                </a:lnTo>
                <a:lnTo>
                  <a:pt x="1267" y="104"/>
                </a:lnTo>
                <a:lnTo>
                  <a:pt x="1269" y="104"/>
                </a:lnTo>
                <a:lnTo>
                  <a:pt x="1271" y="104"/>
                </a:lnTo>
                <a:lnTo>
                  <a:pt x="1273" y="104"/>
                </a:lnTo>
                <a:lnTo>
                  <a:pt x="1279" y="104"/>
                </a:lnTo>
                <a:lnTo>
                  <a:pt x="1280" y="104"/>
                </a:lnTo>
                <a:lnTo>
                  <a:pt x="1280" y="102"/>
                </a:lnTo>
                <a:lnTo>
                  <a:pt x="1284" y="104"/>
                </a:lnTo>
                <a:lnTo>
                  <a:pt x="1284" y="106"/>
                </a:lnTo>
                <a:lnTo>
                  <a:pt x="1288" y="106"/>
                </a:lnTo>
                <a:lnTo>
                  <a:pt x="1288" y="104"/>
                </a:lnTo>
                <a:lnTo>
                  <a:pt x="1292" y="106"/>
                </a:lnTo>
                <a:lnTo>
                  <a:pt x="1296" y="106"/>
                </a:lnTo>
                <a:lnTo>
                  <a:pt x="1296" y="104"/>
                </a:lnTo>
                <a:lnTo>
                  <a:pt x="1300" y="104"/>
                </a:lnTo>
                <a:lnTo>
                  <a:pt x="1302" y="102"/>
                </a:lnTo>
                <a:lnTo>
                  <a:pt x="1303" y="98"/>
                </a:lnTo>
                <a:lnTo>
                  <a:pt x="1309" y="96"/>
                </a:lnTo>
                <a:lnTo>
                  <a:pt x="1313" y="94"/>
                </a:lnTo>
                <a:lnTo>
                  <a:pt x="1313" y="92"/>
                </a:lnTo>
                <a:lnTo>
                  <a:pt x="1315" y="91"/>
                </a:lnTo>
                <a:lnTo>
                  <a:pt x="1317" y="89"/>
                </a:lnTo>
                <a:lnTo>
                  <a:pt x="1323" y="85"/>
                </a:lnTo>
                <a:lnTo>
                  <a:pt x="1328" y="83"/>
                </a:lnTo>
                <a:lnTo>
                  <a:pt x="1332" y="85"/>
                </a:lnTo>
                <a:lnTo>
                  <a:pt x="1334" y="83"/>
                </a:lnTo>
                <a:lnTo>
                  <a:pt x="1338" y="83"/>
                </a:lnTo>
                <a:lnTo>
                  <a:pt x="1342" y="83"/>
                </a:lnTo>
                <a:lnTo>
                  <a:pt x="1344" y="83"/>
                </a:lnTo>
                <a:lnTo>
                  <a:pt x="1350" y="79"/>
                </a:lnTo>
                <a:lnTo>
                  <a:pt x="1351" y="79"/>
                </a:lnTo>
                <a:lnTo>
                  <a:pt x="1355" y="75"/>
                </a:lnTo>
                <a:lnTo>
                  <a:pt x="1359" y="73"/>
                </a:lnTo>
                <a:lnTo>
                  <a:pt x="1363" y="71"/>
                </a:lnTo>
                <a:lnTo>
                  <a:pt x="1363" y="68"/>
                </a:lnTo>
                <a:lnTo>
                  <a:pt x="1369" y="62"/>
                </a:lnTo>
                <a:lnTo>
                  <a:pt x="1371" y="62"/>
                </a:lnTo>
                <a:lnTo>
                  <a:pt x="1371" y="60"/>
                </a:lnTo>
                <a:lnTo>
                  <a:pt x="1378" y="50"/>
                </a:lnTo>
                <a:lnTo>
                  <a:pt x="1382" y="44"/>
                </a:lnTo>
                <a:lnTo>
                  <a:pt x="1384" y="48"/>
                </a:lnTo>
                <a:lnTo>
                  <a:pt x="1399" y="52"/>
                </a:lnTo>
                <a:lnTo>
                  <a:pt x="1398" y="54"/>
                </a:lnTo>
                <a:lnTo>
                  <a:pt x="1403" y="60"/>
                </a:lnTo>
                <a:lnTo>
                  <a:pt x="1417" y="60"/>
                </a:lnTo>
                <a:lnTo>
                  <a:pt x="1426" y="60"/>
                </a:lnTo>
                <a:lnTo>
                  <a:pt x="1430" y="60"/>
                </a:lnTo>
                <a:lnTo>
                  <a:pt x="1432" y="62"/>
                </a:lnTo>
                <a:lnTo>
                  <a:pt x="1436" y="64"/>
                </a:lnTo>
                <a:lnTo>
                  <a:pt x="1438" y="64"/>
                </a:lnTo>
                <a:lnTo>
                  <a:pt x="1440" y="64"/>
                </a:lnTo>
                <a:lnTo>
                  <a:pt x="1444" y="64"/>
                </a:lnTo>
                <a:lnTo>
                  <a:pt x="1447" y="64"/>
                </a:lnTo>
                <a:lnTo>
                  <a:pt x="1449" y="66"/>
                </a:lnTo>
                <a:lnTo>
                  <a:pt x="1451" y="66"/>
                </a:lnTo>
                <a:lnTo>
                  <a:pt x="1453" y="68"/>
                </a:lnTo>
                <a:lnTo>
                  <a:pt x="1457" y="68"/>
                </a:lnTo>
                <a:lnTo>
                  <a:pt x="1461" y="60"/>
                </a:lnTo>
                <a:lnTo>
                  <a:pt x="1451" y="60"/>
                </a:lnTo>
                <a:lnTo>
                  <a:pt x="1446" y="60"/>
                </a:lnTo>
                <a:lnTo>
                  <a:pt x="1444" y="60"/>
                </a:lnTo>
                <a:lnTo>
                  <a:pt x="1440" y="62"/>
                </a:lnTo>
                <a:lnTo>
                  <a:pt x="1438" y="62"/>
                </a:lnTo>
                <a:lnTo>
                  <a:pt x="1436" y="60"/>
                </a:lnTo>
                <a:lnTo>
                  <a:pt x="1434" y="60"/>
                </a:lnTo>
                <a:lnTo>
                  <a:pt x="1432" y="60"/>
                </a:lnTo>
                <a:lnTo>
                  <a:pt x="1432" y="58"/>
                </a:lnTo>
                <a:lnTo>
                  <a:pt x="1440" y="56"/>
                </a:lnTo>
                <a:lnTo>
                  <a:pt x="1449" y="50"/>
                </a:lnTo>
                <a:lnTo>
                  <a:pt x="1459" y="44"/>
                </a:lnTo>
                <a:lnTo>
                  <a:pt x="1471" y="56"/>
                </a:lnTo>
                <a:lnTo>
                  <a:pt x="1484" y="58"/>
                </a:lnTo>
                <a:lnTo>
                  <a:pt x="1486" y="69"/>
                </a:lnTo>
                <a:lnTo>
                  <a:pt x="1488" y="71"/>
                </a:lnTo>
                <a:lnTo>
                  <a:pt x="1494" y="77"/>
                </a:lnTo>
                <a:lnTo>
                  <a:pt x="1497" y="77"/>
                </a:lnTo>
                <a:lnTo>
                  <a:pt x="1497" y="79"/>
                </a:lnTo>
                <a:lnTo>
                  <a:pt x="1499" y="85"/>
                </a:lnTo>
                <a:lnTo>
                  <a:pt x="1501" y="85"/>
                </a:lnTo>
                <a:lnTo>
                  <a:pt x="1501" y="87"/>
                </a:lnTo>
                <a:lnTo>
                  <a:pt x="1503" y="87"/>
                </a:lnTo>
                <a:lnTo>
                  <a:pt x="1505" y="87"/>
                </a:lnTo>
                <a:lnTo>
                  <a:pt x="1507" y="89"/>
                </a:lnTo>
                <a:lnTo>
                  <a:pt x="1509" y="89"/>
                </a:lnTo>
                <a:lnTo>
                  <a:pt x="1511" y="91"/>
                </a:lnTo>
                <a:lnTo>
                  <a:pt x="1513" y="91"/>
                </a:lnTo>
                <a:lnTo>
                  <a:pt x="1515" y="89"/>
                </a:lnTo>
                <a:lnTo>
                  <a:pt x="1517" y="89"/>
                </a:lnTo>
                <a:lnTo>
                  <a:pt x="1519" y="89"/>
                </a:lnTo>
                <a:lnTo>
                  <a:pt x="1520" y="89"/>
                </a:lnTo>
                <a:lnTo>
                  <a:pt x="1522" y="91"/>
                </a:lnTo>
                <a:lnTo>
                  <a:pt x="1526" y="89"/>
                </a:lnTo>
                <a:lnTo>
                  <a:pt x="1532" y="81"/>
                </a:lnTo>
                <a:lnTo>
                  <a:pt x="1534" y="81"/>
                </a:lnTo>
                <a:lnTo>
                  <a:pt x="1534" y="83"/>
                </a:lnTo>
                <a:lnTo>
                  <a:pt x="1538" y="83"/>
                </a:lnTo>
                <a:lnTo>
                  <a:pt x="1538" y="85"/>
                </a:lnTo>
                <a:lnTo>
                  <a:pt x="1543" y="83"/>
                </a:lnTo>
                <a:lnTo>
                  <a:pt x="1543" y="81"/>
                </a:lnTo>
                <a:lnTo>
                  <a:pt x="1547" y="79"/>
                </a:lnTo>
                <a:lnTo>
                  <a:pt x="1553" y="75"/>
                </a:lnTo>
                <a:lnTo>
                  <a:pt x="1555" y="71"/>
                </a:lnTo>
                <a:lnTo>
                  <a:pt x="1561" y="71"/>
                </a:lnTo>
                <a:lnTo>
                  <a:pt x="1561" y="69"/>
                </a:lnTo>
                <a:lnTo>
                  <a:pt x="1561" y="68"/>
                </a:lnTo>
                <a:lnTo>
                  <a:pt x="1563" y="68"/>
                </a:lnTo>
                <a:lnTo>
                  <a:pt x="1565" y="62"/>
                </a:lnTo>
                <a:lnTo>
                  <a:pt x="1567" y="60"/>
                </a:lnTo>
                <a:lnTo>
                  <a:pt x="1568" y="58"/>
                </a:lnTo>
                <a:lnTo>
                  <a:pt x="1568" y="54"/>
                </a:lnTo>
                <a:lnTo>
                  <a:pt x="1570" y="52"/>
                </a:lnTo>
                <a:lnTo>
                  <a:pt x="1572" y="52"/>
                </a:lnTo>
                <a:lnTo>
                  <a:pt x="1572" y="50"/>
                </a:lnTo>
                <a:lnTo>
                  <a:pt x="1574" y="46"/>
                </a:lnTo>
                <a:lnTo>
                  <a:pt x="1576" y="43"/>
                </a:lnTo>
                <a:lnTo>
                  <a:pt x="1576" y="41"/>
                </a:lnTo>
                <a:lnTo>
                  <a:pt x="1578" y="41"/>
                </a:lnTo>
                <a:lnTo>
                  <a:pt x="1580" y="41"/>
                </a:lnTo>
                <a:lnTo>
                  <a:pt x="1582" y="41"/>
                </a:lnTo>
                <a:lnTo>
                  <a:pt x="1582" y="39"/>
                </a:lnTo>
                <a:lnTo>
                  <a:pt x="1584" y="39"/>
                </a:lnTo>
                <a:lnTo>
                  <a:pt x="1584" y="37"/>
                </a:lnTo>
                <a:lnTo>
                  <a:pt x="1586" y="37"/>
                </a:lnTo>
                <a:lnTo>
                  <a:pt x="1588" y="37"/>
                </a:lnTo>
                <a:lnTo>
                  <a:pt x="1590" y="33"/>
                </a:lnTo>
                <a:lnTo>
                  <a:pt x="1591" y="31"/>
                </a:lnTo>
                <a:lnTo>
                  <a:pt x="1593" y="31"/>
                </a:lnTo>
                <a:lnTo>
                  <a:pt x="1593" y="29"/>
                </a:lnTo>
                <a:lnTo>
                  <a:pt x="1597" y="29"/>
                </a:lnTo>
                <a:lnTo>
                  <a:pt x="1601" y="27"/>
                </a:lnTo>
                <a:lnTo>
                  <a:pt x="1601" y="25"/>
                </a:lnTo>
                <a:lnTo>
                  <a:pt x="1605" y="25"/>
                </a:lnTo>
                <a:lnTo>
                  <a:pt x="1607" y="25"/>
                </a:lnTo>
                <a:lnTo>
                  <a:pt x="1609" y="25"/>
                </a:lnTo>
                <a:lnTo>
                  <a:pt x="1611" y="25"/>
                </a:lnTo>
                <a:lnTo>
                  <a:pt x="1613" y="25"/>
                </a:lnTo>
                <a:lnTo>
                  <a:pt x="1615" y="25"/>
                </a:lnTo>
                <a:lnTo>
                  <a:pt x="1616" y="25"/>
                </a:lnTo>
                <a:lnTo>
                  <a:pt x="1618" y="25"/>
                </a:lnTo>
                <a:lnTo>
                  <a:pt x="1620" y="25"/>
                </a:lnTo>
                <a:lnTo>
                  <a:pt x="1622" y="25"/>
                </a:lnTo>
                <a:lnTo>
                  <a:pt x="1624" y="25"/>
                </a:lnTo>
                <a:lnTo>
                  <a:pt x="1626" y="25"/>
                </a:lnTo>
                <a:lnTo>
                  <a:pt x="1628" y="25"/>
                </a:lnTo>
                <a:lnTo>
                  <a:pt x="1630" y="25"/>
                </a:lnTo>
                <a:lnTo>
                  <a:pt x="1632" y="25"/>
                </a:lnTo>
                <a:lnTo>
                  <a:pt x="1634" y="23"/>
                </a:lnTo>
                <a:lnTo>
                  <a:pt x="1636" y="23"/>
                </a:lnTo>
                <a:lnTo>
                  <a:pt x="1638" y="25"/>
                </a:lnTo>
                <a:lnTo>
                  <a:pt x="1639" y="25"/>
                </a:lnTo>
                <a:lnTo>
                  <a:pt x="1641" y="27"/>
                </a:lnTo>
                <a:lnTo>
                  <a:pt x="1643" y="25"/>
                </a:lnTo>
                <a:lnTo>
                  <a:pt x="1645" y="23"/>
                </a:lnTo>
                <a:lnTo>
                  <a:pt x="1647" y="23"/>
                </a:lnTo>
                <a:lnTo>
                  <a:pt x="1649" y="23"/>
                </a:lnTo>
                <a:lnTo>
                  <a:pt x="1649" y="21"/>
                </a:lnTo>
                <a:lnTo>
                  <a:pt x="1651" y="21"/>
                </a:lnTo>
                <a:lnTo>
                  <a:pt x="1651" y="19"/>
                </a:lnTo>
                <a:lnTo>
                  <a:pt x="1653" y="18"/>
                </a:lnTo>
                <a:lnTo>
                  <a:pt x="1655" y="18"/>
                </a:lnTo>
                <a:lnTo>
                  <a:pt x="1657" y="18"/>
                </a:lnTo>
                <a:lnTo>
                  <a:pt x="1657" y="16"/>
                </a:lnTo>
                <a:lnTo>
                  <a:pt x="1659" y="16"/>
                </a:lnTo>
                <a:lnTo>
                  <a:pt x="1659" y="14"/>
                </a:lnTo>
                <a:lnTo>
                  <a:pt x="1659" y="12"/>
                </a:lnTo>
                <a:lnTo>
                  <a:pt x="1661" y="10"/>
                </a:lnTo>
                <a:lnTo>
                  <a:pt x="1661" y="8"/>
                </a:lnTo>
                <a:lnTo>
                  <a:pt x="1663" y="6"/>
                </a:lnTo>
                <a:lnTo>
                  <a:pt x="1663" y="4"/>
                </a:lnTo>
                <a:lnTo>
                  <a:pt x="1664" y="4"/>
                </a:lnTo>
                <a:lnTo>
                  <a:pt x="1666" y="4"/>
                </a:lnTo>
                <a:lnTo>
                  <a:pt x="1666" y="2"/>
                </a:lnTo>
                <a:lnTo>
                  <a:pt x="1668" y="2"/>
                </a:lnTo>
                <a:lnTo>
                  <a:pt x="1670" y="2"/>
                </a:lnTo>
                <a:lnTo>
                  <a:pt x="1672" y="4"/>
                </a:lnTo>
                <a:lnTo>
                  <a:pt x="1674" y="2"/>
                </a:lnTo>
                <a:lnTo>
                  <a:pt x="1676" y="2"/>
                </a:lnTo>
                <a:lnTo>
                  <a:pt x="1678" y="2"/>
                </a:lnTo>
                <a:lnTo>
                  <a:pt x="1680" y="2"/>
                </a:lnTo>
                <a:lnTo>
                  <a:pt x="1682" y="2"/>
                </a:lnTo>
                <a:lnTo>
                  <a:pt x="1684" y="2"/>
                </a:lnTo>
                <a:lnTo>
                  <a:pt x="1686" y="2"/>
                </a:lnTo>
                <a:lnTo>
                  <a:pt x="1687" y="0"/>
                </a:lnTo>
                <a:lnTo>
                  <a:pt x="1689" y="0"/>
                </a:lnTo>
                <a:lnTo>
                  <a:pt x="1693" y="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5534790" y="2837746"/>
            <a:ext cx="198204" cy="188092"/>
          </a:xfrm>
          <a:custGeom>
            <a:avLst/>
            <a:gdLst>
              <a:gd name="T0" fmla="*/ 69 w 98"/>
              <a:gd name="T1" fmla="*/ 18 h 93"/>
              <a:gd name="T2" fmla="*/ 85 w 98"/>
              <a:gd name="T3" fmla="*/ 33 h 93"/>
              <a:gd name="T4" fmla="*/ 96 w 98"/>
              <a:gd name="T5" fmla="*/ 73 h 93"/>
              <a:gd name="T6" fmla="*/ 96 w 98"/>
              <a:gd name="T7" fmla="*/ 83 h 93"/>
              <a:gd name="T8" fmla="*/ 63 w 98"/>
              <a:gd name="T9" fmla="*/ 93 h 93"/>
              <a:gd name="T10" fmla="*/ 23 w 98"/>
              <a:gd name="T11" fmla="*/ 75 h 93"/>
              <a:gd name="T12" fmla="*/ 21 w 98"/>
              <a:gd name="T13" fmla="*/ 45 h 93"/>
              <a:gd name="T14" fmla="*/ 14 w 98"/>
              <a:gd name="T15" fmla="*/ 41 h 93"/>
              <a:gd name="T16" fmla="*/ 2 w 98"/>
              <a:gd name="T17" fmla="*/ 50 h 93"/>
              <a:gd name="T18" fmla="*/ 0 w 98"/>
              <a:gd name="T19" fmla="*/ 23 h 93"/>
              <a:gd name="T20" fmla="*/ 2 w 98"/>
              <a:gd name="T21" fmla="*/ 23 h 93"/>
              <a:gd name="T22" fmla="*/ 4 w 98"/>
              <a:gd name="T23" fmla="*/ 22 h 93"/>
              <a:gd name="T24" fmla="*/ 6 w 98"/>
              <a:gd name="T25" fmla="*/ 22 h 93"/>
              <a:gd name="T26" fmla="*/ 6 w 98"/>
              <a:gd name="T27" fmla="*/ 20 h 93"/>
              <a:gd name="T28" fmla="*/ 8 w 98"/>
              <a:gd name="T29" fmla="*/ 20 h 93"/>
              <a:gd name="T30" fmla="*/ 10 w 98"/>
              <a:gd name="T31" fmla="*/ 20 h 93"/>
              <a:gd name="T32" fmla="*/ 12 w 98"/>
              <a:gd name="T33" fmla="*/ 18 h 93"/>
              <a:gd name="T34" fmla="*/ 14 w 98"/>
              <a:gd name="T35" fmla="*/ 18 h 93"/>
              <a:gd name="T36" fmla="*/ 15 w 98"/>
              <a:gd name="T37" fmla="*/ 18 h 93"/>
              <a:gd name="T38" fmla="*/ 15 w 98"/>
              <a:gd name="T39" fmla="*/ 16 h 93"/>
              <a:gd name="T40" fmla="*/ 17 w 98"/>
              <a:gd name="T41" fmla="*/ 16 h 93"/>
              <a:gd name="T42" fmla="*/ 19 w 98"/>
              <a:gd name="T43" fmla="*/ 16 h 93"/>
              <a:gd name="T44" fmla="*/ 21 w 98"/>
              <a:gd name="T45" fmla="*/ 16 h 93"/>
              <a:gd name="T46" fmla="*/ 23 w 98"/>
              <a:gd name="T47" fmla="*/ 16 h 93"/>
              <a:gd name="T48" fmla="*/ 25 w 98"/>
              <a:gd name="T49" fmla="*/ 18 h 93"/>
              <a:gd name="T50" fmla="*/ 25 w 98"/>
              <a:gd name="T51" fmla="*/ 18 h 93"/>
              <a:gd name="T52" fmla="*/ 27 w 98"/>
              <a:gd name="T53" fmla="*/ 18 h 93"/>
              <a:gd name="T54" fmla="*/ 29 w 98"/>
              <a:gd name="T55" fmla="*/ 18 h 93"/>
              <a:gd name="T56" fmla="*/ 31 w 98"/>
              <a:gd name="T57" fmla="*/ 18 h 93"/>
              <a:gd name="T58" fmla="*/ 33 w 98"/>
              <a:gd name="T59" fmla="*/ 18 h 93"/>
              <a:gd name="T60" fmla="*/ 35 w 98"/>
              <a:gd name="T61" fmla="*/ 18 h 93"/>
              <a:gd name="T62" fmla="*/ 37 w 98"/>
              <a:gd name="T63" fmla="*/ 18 h 93"/>
              <a:gd name="T64" fmla="*/ 38 w 98"/>
              <a:gd name="T65" fmla="*/ 18 h 93"/>
              <a:gd name="T66" fmla="*/ 40 w 98"/>
              <a:gd name="T67" fmla="*/ 18 h 93"/>
              <a:gd name="T68" fmla="*/ 42 w 98"/>
              <a:gd name="T69" fmla="*/ 18 h 93"/>
              <a:gd name="T70" fmla="*/ 44 w 98"/>
              <a:gd name="T71" fmla="*/ 18 h 93"/>
              <a:gd name="T72" fmla="*/ 46 w 98"/>
              <a:gd name="T73" fmla="*/ 16 h 93"/>
              <a:gd name="T74" fmla="*/ 48 w 98"/>
              <a:gd name="T75" fmla="*/ 16 h 93"/>
              <a:gd name="T76" fmla="*/ 48 w 98"/>
              <a:gd name="T77" fmla="*/ 14 h 93"/>
              <a:gd name="T78" fmla="*/ 50 w 98"/>
              <a:gd name="T79" fmla="*/ 14 h 93"/>
              <a:gd name="T80" fmla="*/ 52 w 98"/>
              <a:gd name="T81" fmla="*/ 12 h 93"/>
              <a:gd name="T82" fmla="*/ 56 w 98"/>
              <a:gd name="T83" fmla="*/ 12 h 93"/>
              <a:gd name="T84" fmla="*/ 58 w 98"/>
              <a:gd name="T85" fmla="*/ 12 h 93"/>
              <a:gd name="T86" fmla="*/ 60 w 98"/>
              <a:gd name="T87" fmla="*/ 12 h 93"/>
              <a:gd name="T88" fmla="*/ 60 w 98"/>
              <a:gd name="T89" fmla="*/ 10 h 93"/>
              <a:gd name="T90" fmla="*/ 62 w 98"/>
              <a:gd name="T91" fmla="*/ 8 h 93"/>
              <a:gd name="T92" fmla="*/ 63 w 98"/>
              <a:gd name="T93" fmla="*/ 8 h 93"/>
              <a:gd name="T94" fmla="*/ 65 w 98"/>
              <a:gd name="T95" fmla="*/ 8 h 93"/>
              <a:gd name="T96" fmla="*/ 65 w 98"/>
              <a:gd name="T97" fmla="*/ 6 h 93"/>
              <a:gd name="T98" fmla="*/ 65 w 98"/>
              <a:gd name="T99" fmla="*/ 4 h 93"/>
              <a:gd name="T100" fmla="*/ 67 w 98"/>
              <a:gd name="T101" fmla="*/ 2 h 93"/>
              <a:gd name="T102" fmla="*/ 67 w 98"/>
              <a:gd name="T103" fmla="*/ 0 h 93"/>
              <a:gd name="T104" fmla="*/ 69 w 98"/>
              <a:gd name="T105" fmla="*/ 0 h 93"/>
              <a:gd name="T106" fmla="*/ 71 w 98"/>
              <a:gd name="T107"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93">
                <a:moveTo>
                  <a:pt x="71" y="8"/>
                </a:moveTo>
                <a:lnTo>
                  <a:pt x="69" y="18"/>
                </a:lnTo>
                <a:lnTo>
                  <a:pt x="75" y="29"/>
                </a:lnTo>
                <a:lnTo>
                  <a:pt x="85" y="33"/>
                </a:lnTo>
                <a:lnTo>
                  <a:pt x="94" y="54"/>
                </a:lnTo>
                <a:lnTo>
                  <a:pt x="96" y="73"/>
                </a:lnTo>
                <a:lnTo>
                  <a:pt x="98" y="81"/>
                </a:lnTo>
                <a:lnTo>
                  <a:pt x="96" y="83"/>
                </a:lnTo>
                <a:lnTo>
                  <a:pt x="81" y="87"/>
                </a:lnTo>
                <a:lnTo>
                  <a:pt x="63" y="93"/>
                </a:lnTo>
                <a:lnTo>
                  <a:pt x="35" y="87"/>
                </a:lnTo>
                <a:lnTo>
                  <a:pt x="23" y="75"/>
                </a:lnTo>
                <a:lnTo>
                  <a:pt x="23" y="64"/>
                </a:lnTo>
                <a:lnTo>
                  <a:pt x="21" y="45"/>
                </a:lnTo>
                <a:lnTo>
                  <a:pt x="17" y="39"/>
                </a:lnTo>
                <a:lnTo>
                  <a:pt x="14" y="41"/>
                </a:lnTo>
                <a:lnTo>
                  <a:pt x="8" y="48"/>
                </a:lnTo>
                <a:lnTo>
                  <a:pt x="2" y="50"/>
                </a:lnTo>
                <a:lnTo>
                  <a:pt x="0" y="37"/>
                </a:lnTo>
                <a:lnTo>
                  <a:pt x="0" y="23"/>
                </a:lnTo>
                <a:lnTo>
                  <a:pt x="2" y="23"/>
                </a:lnTo>
                <a:lnTo>
                  <a:pt x="2" y="23"/>
                </a:lnTo>
                <a:lnTo>
                  <a:pt x="2" y="22"/>
                </a:lnTo>
                <a:lnTo>
                  <a:pt x="4" y="22"/>
                </a:lnTo>
                <a:lnTo>
                  <a:pt x="4" y="22"/>
                </a:lnTo>
                <a:lnTo>
                  <a:pt x="6" y="22"/>
                </a:lnTo>
                <a:lnTo>
                  <a:pt x="6" y="22"/>
                </a:lnTo>
                <a:lnTo>
                  <a:pt x="6" y="20"/>
                </a:lnTo>
                <a:lnTo>
                  <a:pt x="8" y="20"/>
                </a:lnTo>
                <a:lnTo>
                  <a:pt x="8" y="20"/>
                </a:lnTo>
                <a:lnTo>
                  <a:pt x="10" y="20"/>
                </a:lnTo>
                <a:lnTo>
                  <a:pt x="10" y="20"/>
                </a:lnTo>
                <a:lnTo>
                  <a:pt x="12" y="20"/>
                </a:lnTo>
                <a:lnTo>
                  <a:pt x="12" y="18"/>
                </a:lnTo>
                <a:lnTo>
                  <a:pt x="12" y="18"/>
                </a:lnTo>
                <a:lnTo>
                  <a:pt x="14" y="18"/>
                </a:lnTo>
                <a:lnTo>
                  <a:pt x="14" y="18"/>
                </a:lnTo>
                <a:lnTo>
                  <a:pt x="15" y="18"/>
                </a:lnTo>
                <a:lnTo>
                  <a:pt x="15" y="16"/>
                </a:lnTo>
                <a:lnTo>
                  <a:pt x="15" y="16"/>
                </a:lnTo>
                <a:lnTo>
                  <a:pt x="17" y="16"/>
                </a:lnTo>
                <a:lnTo>
                  <a:pt x="17" y="16"/>
                </a:lnTo>
                <a:lnTo>
                  <a:pt x="19" y="16"/>
                </a:lnTo>
                <a:lnTo>
                  <a:pt x="19" y="16"/>
                </a:lnTo>
                <a:lnTo>
                  <a:pt x="19" y="16"/>
                </a:lnTo>
                <a:lnTo>
                  <a:pt x="21" y="16"/>
                </a:lnTo>
                <a:lnTo>
                  <a:pt x="21" y="16"/>
                </a:lnTo>
                <a:lnTo>
                  <a:pt x="23" y="16"/>
                </a:lnTo>
                <a:lnTo>
                  <a:pt x="23" y="16"/>
                </a:lnTo>
                <a:lnTo>
                  <a:pt x="25" y="18"/>
                </a:lnTo>
                <a:lnTo>
                  <a:pt x="25" y="18"/>
                </a:lnTo>
                <a:lnTo>
                  <a:pt x="25" y="18"/>
                </a:lnTo>
                <a:lnTo>
                  <a:pt x="27" y="18"/>
                </a:lnTo>
                <a:lnTo>
                  <a:pt x="27" y="18"/>
                </a:lnTo>
                <a:lnTo>
                  <a:pt x="29" y="18"/>
                </a:lnTo>
                <a:lnTo>
                  <a:pt x="29" y="18"/>
                </a:lnTo>
                <a:lnTo>
                  <a:pt x="31" y="18"/>
                </a:lnTo>
                <a:lnTo>
                  <a:pt x="31" y="18"/>
                </a:lnTo>
                <a:lnTo>
                  <a:pt x="31" y="18"/>
                </a:lnTo>
                <a:lnTo>
                  <a:pt x="33" y="18"/>
                </a:lnTo>
                <a:lnTo>
                  <a:pt x="33" y="18"/>
                </a:lnTo>
                <a:lnTo>
                  <a:pt x="35" y="18"/>
                </a:lnTo>
                <a:lnTo>
                  <a:pt x="35" y="18"/>
                </a:lnTo>
                <a:lnTo>
                  <a:pt x="37" y="18"/>
                </a:lnTo>
                <a:lnTo>
                  <a:pt x="37" y="18"/>
                </a:lnTo>
                <a:lnTo>
                  <a:pt x="38" y="18"/>
                </a:lnTo>
                <a:lnTo>
                  <a:pt x="38" y="18"/>
                </a:lnTo>
                <a:lnTo>
                  <a:pt x="40" y="18"/>
                </a:lnTo>
                <a:lnTo>
                  <a:pt x="40" y="18"/>
                </a:lnTo>
                <a:lnTo>
                  <a:pt x="42" y="18"/>
                </a:lnTo>
                <a:lnTo>
                  <a:pt x="42" y="18"/>
                </a:lnTo>
                <a:lnTo>
                  <a:pt x="44" y="18"/>
                </a:lnTo>
                <a:lnTo>
                  <a:pt x="44" y="16"/>
                </a:lnTo>
                <a:lnTo>
                  <a:pt x="46" y="16"/>
                </a:lnTo>
                <a:lnTo>
                  <a:pt x="46" y="16"/>
                </a:lnTo>
                <a:lnTo>
                  <a:pt x="48" y="16"/>
                </a:lnTo>
                <a:lnTo>
                  <a:pt x="48" y="14"/>
                </a:lnTo>
                <a:lnTo>
                  <a:pt x="48" y="14"/>
                </a:lnTo>
                <a:lnTo>
                  <a:pt x="50" y="14"/>
                </a:lnTo>
                <a:lnTo>
                  <a:pt x="50" y="14"/>
                </a:lnTo>
                <a:lnTo>
                  <a:pt x="52" y="12"/>
                </a:lnTo>
                <a:lnTo>
                  <a:pt x="52" y="12"/>
                </a:lnTo>
                <a:lnTo>
                  <a:pt x="54" y="12"/>
                </a:lnTo>
                <a:lnTo>
                  <a:pt x="56" y="12"/>
                </a:lnTo>
                <a:lnTo>
                  <a:pt x="56" y="12"/>
                </a:lnTo>
                <a:lnTo>
                  <a:pt x="58" y="12"/>
                </a:lnTo>
                <a:lnTo>
                  <a:pt x="58" y="12"/>
                </a:lnTo>
                <a:lnTo>
                  <a:pt x="60" y="12"/>
                </a:lnTo>
                <a:lnTo>
                  <a:pt x="60" y="10"/>
                </a:lnTo>
                <a:lnTo>
                  <a:pt x="60" y="10"/>
                </a:lnTo>
                <a:lnTo>
                  <a:pt x="62" y="10"/>
                </a:lnTo>
                <a:lnTo>
                  <a:pt x="62" y="8"/>
                </a:lnTo>
                <a:lnTo>
                  <a:pt x="62" y="8"/>
                </a:lnTo>
                <a:lnTo>
                  <a:pt x="63" y="8"/>
                </a:lnTo>
                <a:lnTo>
                  <a:pt x="63" y="8"/>
                </a:lnTo>
                <a:lnTo>
                  <a:pt x="65" y="8"/>
                </a:lnTo>
                <a:lnTo>
                  <a:pt x="65" y="6"/>
                </a:lnTo>
                <a:lnTo>
                  <a:pt x="65" y="6"/>
                </a:lnTo>
                <a:lnTo>
                  <a:pt x="65" y="4"/>
                </a:lnTo>
                <a:lnTo>
                  <a:pt x="65" y="4"/>
                </a:lnTo>
                <a:lnTo>
                  <a:pt x="65" y="2"/>
                </a:lnTo>
                <a:lnTo>
                  <a:pt x="67" y="2"/>
                </a:lnTo>
                <a:lnTo>
                  <a:pt x="67" y="2"/>
                </a:lnTo>
                <a:lnTo>
                  <a:pt x="67" y="0"/>
                </a:lnTo>
                <a:lnTo>
                  <a:pt x="69" y="0"/>
                </a:lnTo>
                <a:lnTo>
                  <a:pt x="69" y="0"/>
                </a:lnTo>
                <a:lnTo>
                  <a:pt x="69" y="0"/>
                </a:lnTo>
                <a:lnTo>
                  <a:pt x="71" y="8"/>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5817939" y="2212795"/>
            <a:ext cx="2127666" cy="1247880"/>
          </a:xfrm>
          <a:custGeom>
            <a:avLst/>
            <a:gdLst>
              <a:gd name="T0" fmla="*/ 807 w 1052"/>
              <a:gd name="T1" fmla="*/ 2 h 617"/>
              <a:gd name="T2" fmla="*/ 820 w 1052"/>
              <a:gd name="T3" fmla="*/ 17 h 617"/>
              <a:gd name="T4" fmla="*/ 822 w 1052"/>
              <a:gd name="T5" fmla="*/ 65 h 617"/>
              <a:gd name="T6" fmla="*/ 839 w 1052"/>
              <a:gd name="T7" fmla="*/ 98 h 617"/>
              <a:gd name="T8" fmla="*/ 849 w 1052"/>
              <a:gd name="T9" fmla="*/ 131 h 617"/>
              <a:gd name="T10" fmla="*/ 855 w 1052"/>
              <a:gd name="T11" fmla="*/ 161 h 617"/>
              <a:gd name="T12" fmla="*/ 891 w 1052"/>
              <a:gd name="T13" fmla="*/ 181 h 617"/>
              <a:gd name="T14" fmla="*/ 914 w 1052"/>
              <a:gd name="T15" fmla="*/ 190 h 617"/>
              <a:gd name="T16" fmla="*/ 949 w 1052"/>
              <a:gd name="T17" fmla="*/ 196 h 617"/>
              <a:gd name="T18" fmla="*/ 981 w 1052"/>
              <a:gd name="T19" fmla="*/ 213 h 617"/>
              <a:gd name="T20" fmla="*/ 1004 w 1052"/>
              <a:gd name="T21" fmla="*/ 229 h 617"/>
              <a:gd name="T22" fmla="*/ 978 w 1052"/>
              <a:gd name="T23" fmla="*/ 259 h 617"/>
              <a:gd name="T24" fmla="*/ 947 w 1052"/>
              <a:gd name="T25" fmla="*/ 269 h 617"/>
              <a:gd name="T26" fmla="*/ 943 w 1052"/>
              <a:gd name="T27" fmla="*/ 283 h 617"/>
              <a:gd name="T28" fmla="*/ 951 w 1052"/>
              <a:gd name="T29" fmla="*/ 315 h 617"/>
              <a:gd name="T30" fmla="*/ 947 w 1052"/>
              <a:gd name="T31" fmla="*/ 361 h 617"/>
              <a:gd name="T32" fmla="*/ 972 w 1052"/>
              <a:gd name="T33" fmla="*/ 396 h 617"/>
              <a:gd name="T34" fmla="*/ 1001 w 1052"/>
              <a:gd name="T35" fmla="*/ 419 h 617"/>
              <a:gd name="T36" fmla="*/ 1026 w 1052"/>
              <a:gd name="T37" fmla="*/ 444 h 617"/>
              <a:gd name="T38" fmla="*/ 1041 w 1052"/>
              <a:gd name="T39" fmla="*/ 486 h 617"/>
              <a:gd name="T40" fmla="*/ 1045 w 1052"/>
              <a:gd name="T41" fmla="*/ 517 h 617"/>
              <a:gd name="T42" fmla="*/ 1052 w 1052"/>
              <a:gd name="T43" fmla="*/ 551 h 617"/>
              <a:gd name="T44" fmla="*/ 1026 w 1052"/>
              <a:gd name="T45" fmla="*/ 571 h 617"/>
              <a:gd name="T46" fmla="*/ 993 w 1052"/>
              <a:gd name="T47" fmla="*/ 594 h 617"/>
              <a:gd name="T48" fmla="*/ 953 w 1052"/>
              <a:gd name="T49" fmla="*/ 567 h 617"/>
              <a:gd name="T50" fmla="*/ 931 w 1052"/>
              <a:gd name="T51" fmla="*/ 540 h 617"/>
              <a:gd name="T52" fmla="*/ 897 w 1052"/>
              <a:gd name="T53" fmla="*/ 555 h 617"/>
              <a:gd name="T54" fmla="*/ 860 w 1052"/>
              <a:gd name="T55" fmla="*/ 557 h 617"/>
              <a:gd name="T56" fmla="*/ 820 w 1052"/>
              <a:gd name="T57" fmla="*/ 542 h 617"/>
              <a:gd name="T58" fmla="*/ 766 w 1052"/>
              <a:gd name="T59" fmla="*/ 507 h 617"/>
              <a:gd name="T60" fmla="*/ 695 w 1052"/>
              <a:gd name="T61" fmla="*/ 500 h 617"/>
              <a:gd name="T62" fmla="*/ 638 w 1052"/>
              <a:gd name="T63" fmla="*/ 486 h 617"/>
              <a:gd name="T64" fmla="*/ 588 w 1052"/>
              <a:gd name="T65" fmla="*/ 430 h 617"/>
              <a:gd name="T66" fmla="*/ 519 w 1052"/>
              <a:gd name="T67" fmla="*/ 442 h 617"/>
              <a:gd name="T68" fmla="*/ 413 w 1052"/>
              <a:gd name="T69" fmla="*/ 494 h 617"/>
              <a:gd name="T70" fmla="*/ 409 w 1052"/>
              <a:gd name="T71" fmla="*/ 574 h 617"/>
              <a:gd name="T72" fmla="*/ 344 w 1052"/>
              <a:gd name="T73" fmla="*/ 607 h 617"/>
              <a:gd name="T74" fmla="*/ 300 w 1052"/>
              <a:gd name="T75" fmla="*/ 609 h 617"/>
              <a:gd name="T76" fmla="*/ 284 w 1052"/>
              <a:gd name="T77" fmla="*/ 592 h 617"/>
              <a:gd name="T78" fmla="*/ 261 w 1052"/>
              <a:gd name="T79" fmla="*/ 586 h 617"/>
              <a:gd name="T80" fmla="*/ 236 w 1052"/>
              <a:gd name="T81" fmla="*/ 578 h 617"/>
              <a:gd name="T82" fmla="*/ 210 w 1052"/>
              <a:gd name="T83" fmla="*/ 571 h 617"/>
              <a:gd name="T84" fmla="*/ 186 w 1052"/>
              <a:gd name="T85" fmla="*/ 574 h 617"/>
              <a:gd name="T86" fmla="*/ 175 w 1052"/>
              <a:gd name="T87" fmla="*/ 557 h 617"/>
              <a:gd name="T88" fmla="*/ 179 w 1052"/>
              <a:gd name="T89" fmla="*/ 538 h 617"/>
              <a:gd name="T90" fmla="*/ 181 w 1052"/>
              <a:gd name="T91" fmla="*/ 509 h 617"/>
              <a:gd name="T92" fmla="*/ 169 w 1052"/>
              <a:gd name="T93" fmla="*/ 523 h 617"/>
              <a:gd name="T94" fmla="*/ 138 w 1052"/>
              <a:gd name="T95" fmla="*/ 521 h 617"/>
              <a:gd name="T96" fmla="*/ 108 w 1052"/>
              <a:gd name="T97" fmla="*/ 473 h 617"/>
              <a:gd name="T98" fmla="*/ 67 w 1052"/>
              <a:gd name="T99" fmla="*/ 444 h 617"/>
              <a:gd name="T100" fmla="*/ 75 w 1052"/>
              <a:gd name="T101" fmla="*/ 415 h 617"/>
              <a:gd name="T102" fmla="*/ 69 w 1052"/>
              <a:gd name="T103" fmla="*/ 369 h 617"/>
              <a:gd name="T104" fmla="*/ 48 w 1052"/>
              <a:gd name="T105" fmla="*/ 334 h 617"/>
              <a:gd name="T106" fmla="*/ 102 w 1052"/>
              <a:gd name="T107" fmla="*/ 298 h 617"/>
              <a:gd name="T108" fmla="*/ 50 w 1052"/>
              <a:gd name="T109" fmla="*/ 279 h 617"/>
              <a:gd name="T110" fmla="*/ 46 w 1052"/>
              <a:gd name="T111" fmla="*/ 252 h 617"/>
              <a:gd name="T112" fmla="*/ 19 w 1052"/>
              <a:gd name="T113" fmla="*/ 225 h 617"/>
              <a:gd name="T114" fmla="*/ 27 w 1052"/>
              <a:gd name="T115" fmla="*/ 188 h 617"/>
              <a:gd name="T116" fmla="*/ 67 w 1052"/>
              <a:gd name="T117" fmla="*/ 156 h 617"/>
              <a:gd name="T118" fmla="*/ 185 w 1052"/>
              <a:gd name="T119" fmla="*/ 156 h 617"/>
              <a:gd name="T120" fmla="*/ 330 w 1052"/>
              <a:gd name="T121" fmla="*/ 185 h 617"/>
              <a:gd name="T122" fmla="*/ 478 w 1052"/>
              <a:gd name="T123" fmla="*/ 154 h 617"/>
              <a:gd name="T124" fmla="*/ 572 w 1052"/>
              <a:gd name="T125" fmla="*/ 11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2" h="617">
                <a:moveTo>
                  <a:pt x="772" y="0"/>
                </a:moveTo>
                <a:lnTo>
                  <a:pt x="774" y="0"/>
                </a:lnTo>
                <a:lnTo>
                  <a:pt x="774" y="2"/>
                </a:lnTo>
                <a:lnTo>
                  <a:pt x="776" y="2"/>
                </a:lnTo>
                <a:lnTo>
                  <a:pt x="778" y="4"/>
                </a:lnTo>
                <a:lnTo>
                  <a:pt x="780" y="2"/>
                </a:lnTo>
                <a:lnTo>
                  <a:pt x="782" y="4"/>
                </a:lnTo>
                <a:lnTo>
                  <a:pt x="784" y="6"/>
                </a:lnTo>
                <a:lnTo>
                  <a:pt x="786" y="6"/>
                </a:lnTo>
                <a:lnTo>
                  <a:pt x="787" y="8"/>
                </a:lnTo>
                <a:lnTo>
                  <a:pt x="789" y="8"/>
                </a:lnTo>
                <a:lnTo>
                  <a:pt x="789" y="6"/>
                </a:lnTo>
                <a:lnTo>
                  <a:pt x="789" y="4"/>
                </a:lnTo>
                <a:lnTo>
                  <a:pt x="791" y="2"/>
                </a:lnTo>
                <a:lnTo>
                  <a:pt x="793" y="2"/>
                </a:lnTo>
                <a:lnTo>
                  <a:pt x="793" y="4"/>
                </a:lnTo>
                <a:lnTo>
                  <a:pt x="795" y="6"/>
                </a:lnTo>
                <a:lnTo>
                  <a:pt x="797" y="4"/>
                </a:lnTo>
                <a:lnTo>
                  <a:pt x="799" y="6"/>
                </a:lnTo>
                <a:lnTo>
                  <a:pt x="799" y="4"/>
                </a:lnTo>
                <a:lnTo>
                  <a:pt x="799" y="2"/>
                </a:lnTo>
                <a:lnTo>
                  <a:pt x="801" y="4"/>
                </a:lnTo>
                <a:lnTo>
                  <a:pt x="803" y="4"/>
                </a:lnTo>
                <a:lnTo>
                  <a:pt x="805" y="4"/>
                </a:lnTo>
                <a:lnTo>
                  <a:pt x="805" y="2"/>
                </a:lnTo>
                <a:lnTo>
                  <a:pt x="807" y="2"/>
                </a:lnTo>
                <a:lnTo>
                  <a:pt x="807" y="4"/>
                </a:lnTo>
                <a:lnTo>
                  <a:pt x="807" y="6"/>
                </a:lnTo>
                <a:lnTo>
                  <a:pt x="809" y="6"/>
                </a:lnTo>
                <a:lnTo>
                  <a:pt x="809" y="8"/>
                </a:lnTo>
                <a:lnTo>
                  <a:pt x="811" y="8"/>
                </a:lnTo>
                <a:lnTo>
                  <a:pt x="812" y="8"/>
                </a:lnTo>
                <a:lnTo>
                  <a:pt x="812" y="6"/>
                </a:lnTo>
                <a:lnTo>
                  <a:pt x="812" y="4"/>
                </a:lnTo>
                <a:lnTo>
                  <a:pt x="814" y="4"/>
                </a:lnTo>
                <a:lnTo>
                  <a:pt x="818" y="4"/>
                </a:lnTo>
                <a:lnTo>
                  <a:pt x="820" y="2"/>
                </a:lnTo>
                <a:lnTo>
                  <a:pt x="820" y="4"/>
                </a:lnTo>
                <a:lnTo>
                  <a:pt x="822" y="4"/>
                </a:lnTo>
                <a:lnTo>
                  <a:pt x="824" y="6"/>
                </a:lnTo>
                <a:lnTo>
                  <a:pt x="826" y="4"/>
                </a:lnTo>
                <a:lnTo>
                  <a:pt x="826" y="6"/>
                </a:lnTo>
                <a:lnTo>
                  <a:pt x="828" y="6"/>
                </a:lnTo>
                <a:lnTo>
                  <a:pt x="826" y="6"/>
                </a:lnTo>
                <a:lnTo>
                  <a:pt x="826" y="8"/>
                </a:lnTo>
                <a:lnTo>
                  <a:pt x="826" y="10"/>
                </a:lnTo>
                <a:lnTo>
                  <a:pt x="826" y="12"/>
                </a:lnTo>
                <a:lnTo>
                  <a:pt x="826" y="14"/>
                </a:lnTo>
                <a:lnTo>
                  <a:pt x="824" y="14"/>
                </a:lnTo>
                <a:lnTo>
                  <a:pt x="824" y="16"/>
                </a:lnTo>
                <a:lnTo>
                  <a:pt x="822" y="17"/>
                </a:lnTo>
                <a:lnTo>
                  <a:pt x="820" y="17"/>
                </a:lnTo>
                <a:lnTo>
                  <a:pt x="818" y="17"/>
                </a:lnTo>
                <a:lnTo>
                  <a:pt x="816" y="19"/>
                </a:lnTo>
                <a:lnTo>
                  <a:pt x="814" y="21"/>
                </a:lnTo>
                <a:lnTo>
                  <a:pt x="814" y="23"/>
                </a:lnTo>
                <a:lnTo>
                  <a:pt x="812" y="25"/>
                </a:lnTo>
                <a:lnTo>
                  <a:pt x="811" y="27"/>
                </a:lnTo>
                <a:lnTo>
                  <a:pt x="811" y="29"/>
                </a:lnTo>
                <a:lnTo>
                  <a:pt x="807" y="39"/>
                </a:lnTo>
                <a:lnTo>
                  <a:pt x="807" y="44"/>
                </a:lnTo>
                <a:lnTo>
                  <a:pt x="807" y="46"/>
                </a:lnTo>
                <a:lnTo>
                  <a:pt x="807" y="50"/>
                </a:lnTo>
                <a:lnTo>
                  <a:pt x="807" y="52"/>
                </a:lnTo>
                <a:lnTo>
                  <a:pt x="807" y="54"/>
                </a:lnTo>
                <a:lnTo>
                  <a:pt x="809" y="56"/>
                </a:lnTo>
                <a:lnTo>
                  <a:pt x="811" y="56"/>
                </a:lnTo>
                <a:lnTo>
                  <a:pt x="811" y="58"/>
                </a:lnTo>
                <a:lnTo>
                  <a:pt x="812" y="58"/>
                </a:lnTo>
                <a:lnTo>
                  <a:pt x="812" y="60"/>
                </a:lnTo>
                <a:lnTo>
                  <a:pt x="814" y="60"/>
                </a:lnTo>
                <a:lnTo>
                  <a:pt x="814" y="62"/>
                </a:lnTo>
                <a:lnTo>
                  <a:pt x="816" y="62"/>
                </a:lnTo>
                <a:lnTo>
                  <a:pt x="816" y="64"/>
                </a:lnTo>
                <a:lnTo>
                  <a:pt x="818" y="64"/>
                </a:lnTo>
                <a:lnTo>
                  <a:pt x="820" y="64"/>
                </a:lnTo>
                <a:lnTo>
                  <a:pt x="820" y="65"/>
                </a:lnTo>
                <a:lnTo>
                  <a:pt x="822" y="65"/>
                </a:lnTo>
                <a:lnTo>
                  <a:pt x="822" y="67"/>
                </a:lnTo>
                <a:lnTo>
                  <a:pt x="824" y="67"/>
                </a:lnTo>
                <a:lnTo>
                  <a:pt x="824" y="69"/>
                </a:lnTo>
                <a:lnTo>
                  <a:pt x="824" y="71"/>
                </a:lnTo>
                <a:lnTo>
                  <a:pt x="824" y="73"/>
                </a:lnTo>
                <a:lnTo>
                  <a:pt x="826" y="75"/>
                </a:lnTo>
                <a:lnTo>
                  <a:pt x="826" y="77"/>
                </a:lnTo>
                <a:lnTo>
                  <a:pt x="830" y="77"/>
                </a:lnTo>
                <a:lnTo>
                  <a:pt x="830" y="79"/>
                </a:lnTo>
                <a:lnTo>
                  <a:pt x="832" y="81"/>
                </a:lnTo>
                <a:lnTo>
                  <a:pt x="832" y="83"/>
                </a:lnTo>
                <a:lnTo>
                  <a:pt x="834" y="83"/>
                </a:lnTo>
                <a:lnTo>
                  <a:pt x="832" y="83"/>
                </a:lnTo>
                <a:lnTo>
                  <a:pt x="832" y="85"/>
                </a:lnTo>
                <a:lnTo>
                  <a:pt x="830" y="85"/>
                </a:lnTo>
                <a:lnTo>
                  <a:pt x="832" y="85"/>
                </a:lnTo>
                <a:lnTo>
                  <a:pt x="832" y="87"/>
                </a:lnTo>
                <a:lnTo>
                  <a:pt x="830" y="87"/>
                </a:lnTo>
                <a:lnTo>
                  <a:pt x="830" y="89"/>
                </a:lnTo>
                <a:lnTo>
                  <a:pt x="832" y="89"/>
                </a:lnTo>
                <a:lnTo>
                  <a:pt x="832" y="90"/>
                </a:lnTo>
                <a:lnTo>
                  <a:pt x="832" y="94"/>
                </a:lnTo>
                <a:lnTo>
                  <a:pt x="834" y="96"/>
                </a:lnTo>
                <a:lnTo>
                  <a:pt x="835" y="98"/>
                </a:lnTo>
                <a:lnTo>
                  <a:pt x="837" y="100"/>
                </a:lnTo>
                <a:lnTo>
                  <a:pt x="839" y="98"/>
                </a:lnTo>
                <a:lnTo>
                  <a:pt x="839" y="100"/>
                </a:lnTo>
                <a:lnTo>
                  <a:pt x="841" y="102"/>
                </a:lnTo>
                <a:lnTo>
                  <a:pt x="843" y="102"/>
                </a:lnTo>
                <a:lnTo>
                  <a:pt x="843" y="104"/>
                </a:lnTo>
                <a:lnTo>
                  <a:pt x="843" y="106"/>
                </a:lnTo>
                <a:lnTo>
                  <a:pt x="841" y="106"/>
                </a:lnTo>
                <a:lnTo>
                  <a:pt x="841" y="108"/>
                </a:lnTo>
                <a:lnTo>
                  <a:pt x="839" y="108"/>
                </a:lnTo>
                <a:lnTo>
                  <a:pt x="837" y="108"/>
                </a:lnTo>
                <a:lnTo>
                  <a:pt x="839" y="110"/>
                </a:lnTo>
                <a:lnTo>
                  <a:pt x="841" y="112"/>
                </a:lnTo>
                <a:lnTo>
                  <a:pt x="843" y="113"/>
                </a:lnTo>
                <a:lnTo>
                  <a:pt x="845" y="113"/>
                </a:lnTo>
                <a:lnTo>
                  <a:pt x="845" y="115"/>
                </a:lnTo>
                <a:lnTo>
                  <a:pt x="843" y="115"/>
                </a:lnTo>
                <a:lnTo>
                  <a:pt x="843" y="117"/>
                </a:lnTo>
                <a:lnTo>
                  <a:pt x="845" y="117"/>
                </a:lnTo>
                <a:lnTo>
                  <a:pt x="847" y="117"/>
                </a:lnTo>
                <a:lnTo>
                  <a:pt x="849" y="117"/>
                </a:lnTo>
                <a:lnTo>
                  <a:pt x="851" y="119"/>
                </a:lnTo>
                <a:lnTo>
                  <a:pt x="851" y="121"/>
                </a:lnTo>
                <a:lnTo>
                  <a:pt x="849" y="123"/>
                </a:lnTo>
                <a:lnTo>
                  <a:pt x="849" y="125"/>
                </a:lnTo>
                <a:lnTo>
                  <a:pt x="849" y="127"/>
                </a:lnTo>
                <a:lnTo>
                  <a:pt x="849" y="129"/>
                </a:lnTo>
                <a:lnTo>
                  <a:pt x="849" y="131"/>
                </a:lnTo>
                <a:lnTo>
                  <a:pt x="849" y="133"/>
                </a:lnTo>
                <a:lnTo>
                  <a:pt x="847" y="133"/>
                </a:lnTo>
                <a:lnTo>
                  <a:pt x="845" y="133"/>
                </a:lnTo>
                <a:lnTo>
                  <a:pt x="843" y="133"/>
                </a:lnTo>
                <a:lnTo>
                  <a:pt x="841" y="135"/>
                </a:lnTo>
                <a:lnTo>
                  <a:pt x="841" y="137"/>
                </a:lnTo>
                <a:lnTo>
                  <a:pt x="843" y="142"/>
                </a:lnTo>
                <a:lnTo>
                  <a:pt x="843" y="144"/>
                </a:lnTo>
                <a:lnTo>
                  <a:pt x="843" y="146"/>
                </a:lnTo>
                <a:lnTo>
                  <a:pt x="845" y="150"/>
                </a:lnTo>
                <a:lnTo>
                  <a:pt x="847" y="150"/>
                </a:lnTo>
                <a:lnTo>
                  <a:pt x="849" y="150"/>
                </a:lnTo>
                <a:lnTo>
                  <a:pt x="851" y="150"/>
                </a:lnTo>
                <a:lnTo>
                  <a:pt x="853" y="152"/>
                </a:lnTo>
                <a:lnTo>
                  <a:pt x="855" y="152"/>
                </a:lnTo>
                <a:lnTo>
                  <a:pt x="855" y="154"/>
                </a:lnTo>
                <a:lnTo>
                  <a:pt x="857" y="154"/>
                </a:lnTo>
                <a:lnTo>
                  <a:pt x="859" y="154"/>
                </a:lnTo>
                <a:lnTo>
                  <a:pt x="857" y="154"/>
                </a:lnTo>
                <a:lnTo>
                  <a:pt x="859" y="156"/>
                </a:lnTo>
                <a:lnTo>
                  <a:pt x="857" y="156"/>
                </a:lnTo>
                <a:lnTo>
                  <a:pt x="859" y="158"/>
                </a:lnTo>
                <a:lnTo>
                  <a:pt x="857" y="158"/>
                </a:lnTo>
                <a:lnTo>
                  <a:pt x="857" y="160"/>
                </a:lnTo>
                <a:lnTo>
                  <a:pt x="855" y="160"/>
                </a:lnTo>
                <a:lnTo>
                  <a:pt x="855" y="161"/>
                </a:lnTo>
                <a:lnTo>
                  <a:pt x="857" y="161"/>
                </a:lnTo>
                <a:lnTo>
                  <a:pt x="857" y="163"/>
                </a:lnTo>
                <a:lnTo>
                  <a:pt x="857" y="165"/>
                </a:lnTo>
                <a:lnTo>
                  <a:pt x="857" y="167"/>
                </a:lnTo>
                <a:lnTo>
                  <a:pt x="860" y="169"/>
                </a:lnTo>
                <a:lnTo>
                  <a:pt x="862" y="169"/>
                </a:lnTo>
                <a:lnTo>
                  <a:pt x="864" y="169"/>
                </a:lnTo>
                <a:lnTo>
                  <a:pt x="866" y="169"/>
                </a:lnTo>
                <a:lnTo>
                  <a:pt x="868" y="169"/>
                </a:lnTo>
                <a:lnTo>
                  <a:pt x="868" y="171"/>
                </a:lnTo>
                <a:lnTo>
                  <a:pt x="870" y="171"/>
                </a:lnTo>
                <a:lnTo>
                  <a:pt x="872" y="171"/>
                </a:lnTo>
                <a:lnTo>
                  <a:pt x="874" y="171"/>
                </a:lnTo>
                <a:lnTo>
                  <a:pt x="876" y="171"/>
                </a:lnTo>
                <a:lnTo>
                  <a:pt x="878" y="171"/>
                </a:lnTo>
                <a:lnTo>
                  <a:pt x="880" y="171"/>
                </a:lnTo>
                <a:lnTo>
                  <a:pt x="882" y="173"/>
                </a:lnTo>
                <a:lnTo>
                  <a:pt x="883" y="173"/>
                </a:lnTo>
                <a:lnTo>
                  <a:pt x="885" y="173"/>
                </a:lnTo>
                <a:lnTo>
                  <a:pt x="887" y="175"/>
                </a:lnTo>
                <a:lnTo>
                  <a:pt x="887" y="177"/>
                </a:lnTo>
                <a:lnTo>
                  <a:pt x="885" y="181"/>
                </a:lnTo>
                <a:lnTo>
                  <a:pt x="887" y="181"/>
                </a:lnTo>
                <a:lnTo>
                  <a:pt x="887" y="183"/>
                </a:lnTo>
                <a:lnTo>
                  <a:pt x="889" y="183"/>
                </a:lnTo>
                <a:lnTo>
                  <a:pt x="891" y="181"/>
                </a:lnTo>
                <a:lnTo>
                  <a:pt x="891" y="179"/>
                </a:lnTo>
                <a:lnTo>
                  <a:pt x="893" y="179"/>
                </a:lnTo>
                <a:lnTo>
                  <a:pt x="895" y="179"/>
                </a:lnTo>
                <a:lnTo>
                  <a:pt x="895" y="177"/>
                </a:lnTo>
                <a:lnTo>
                  <a:pt x="897" y="177"/>
                </a:lnTo>
                <a:lnTo>
                  <a:pt x="899" y="177"/>
                </a:lnTo>
                <a:lnTo>
                  <a:pt x="899" y="175"/>
                </a:lnTo>
                <a:lnTo>
                  <a:pt x="901" y="175"/>
                </a:lnTo>
                <a:lnTo>
                  <a:pt x="901" y="177"/>
                </a:lnTo>
                <a:lnTo>
                  <a:pt x="903" y="177"/>
                </a:lnTo>
                <a:lnTo>
                  <a:pt x="905" y="177"/>
                </a:lnTo>
                <a:lnTo>
                  <a:pt x="907" y="177"/>
                </a:lnTo>
                <a:lnTo>
                  <a:pt x="908" y="177"/>
                </a:lnTo>
                <a:lnTo>
                  <a:pt x="910" y="177"/>
                </a:lnTo>
                <a:lnTo>
                  <a:pt x="910" y="179"/>
                </a:lnTo>
                <a:lnTo>
                  <a:pt x="910" y="181"/>
                </a:lnTo>
                <a:lnTo>
                  <a:pt x="912" y="181"/>
                </a:lnTo>
                <a:lnTo>
                  <a:pt x="912" y="183"/>
                </a:lnTo>
                <a:lnTo>
                  <a:pt x="912" y="185"/>
                </a:lnTo>
                <a:lnTo>
                  <a:pt x="910" y="185"/>
                </a:lnTo>
                <a:lnTo>
                  <a:pt x="912" y="186"/>
                </a:lnTo>
                <a:lnTo>
                  <a:pt x="910" y="186"/>
                </a:lnTo>
                <a:lnTo>
                  <a:pt x="910" y="188"/>
                </a:lnTo>
                <a:lnTo>
                  <a:pt x="912" y="188"/>
                </a:lnTo>
                <a:lnTo>
                  <a:pt x="912" y="190"/>
                </a:lnTo>
                <a:lnTo>
                  <a:pt x="914" y="190"/>
                </a:lnTo>
                <a:lnTo>
                  <a:pt x="916" y="190"/>
                </a:lnTo>
                <a:lnTo>
                  <a:pt x="916" y="188"/>
                </a:lnTo>
                <a:lnTo>
                  <a:pt x="918" y="188"/>
                </a:lnTo>
                <a:lnTo>
                  <a:pt x="918" y="186"/>
                </a:lnTo>
                <a:lnTo>
                  <a:pt x="920" y="185"/>
                </a:lnTo>
                <a:lnTo>
                  <a:pt x="922" y="185"/>
                </a:lnTo>
                <a:lnTo>
                  <a:pt x="924" y="185"/>
                </a:lnTo>
                <a:lnTo>
                  <a:pt x="926" y="183"/>
                </a:lnTo>
                <a:lnTo>
                  <a:pt x="928" y="183"/>
                </a:lnTo>
                <a:lnTo>
                  <a:pt x="928" y="181"/>
                </a:lnTo>
                <a:lnTo>
                  <a:pt x="928" y="183"/>
                </a:lnTo>
                <a:lnTo>
                  <a:pt x="930" y="185"/>
                </a:lnTo>
                <a:lnTo>
                  <a:pt x="931" y="185"/>
                </a:lnTo>
                <a:lnTo>
                  <a:pt x="933" y="185"/>
                </a:lnTo>
                <a:lnTo>
                  <a:pt x="935" y="185"/>
                </a:lnTo>
                <a:lnTo>
                  <a:pt x="935" y="186"/>
                </a:lnTo>
                <a:lnTo>
                  <a:pt x="937" y="186"/>
                </a:lnTo>
                <a:lnTo>
                  <a:pt x="939" y="186"/>
                </a:lnTo>
                <a:lnTo>
                  <a:pt x="941" y="188"/>
                </a:lnTo>
                <a:lnTo>
                  <a:pt x="941" y="190"/>
                </a:lnTo>
                <a:lnTo>
                  <a:pt x="943" y="192"/>
                </a:lnTo>
                <a:lnTo>
                  <a:pt x="947" y="194"/>
                </a:lnTo>
                <a:lnTo>
                  <a:pt x="949" y="194"/>
                </a:lnTo>
                <a:lnTo>
                  <a:pt x="951" y="194"/>
                </a:lnTo>
                <a:lnTo>
                  <a:pt x="949" y="194"/>
                </a:lnTo>
                <a:lnTo>
                  <a:pt x="949" y="196"/>
                </a:lnTo>
                <a:lnTo>
                  <a:pt x="949" y="198"/>
                </a:lnTo>
                <a:lnTo>
                  <a:pt x="947" y="198"/>
                </a:lnTo>
                <a:lnTo>
                  <a:pt x="945" y="198"/>
                </a:lnTo>
                <a:lnTo>
                  <a:pt x="945" y="200"/>
                </a:lnTo>
                <a:lnTo>
                  <a:pt x="947" y="200"/>
                </a:lnTo>
                <a:lnTo>
                  <a:pt x="949" y="202"/>
                </a:lnTo>
                <a:lnTo>
                  <a:pt x="951" y="202"/>
                </a:lnTo>
                <a:lnTo>
                  <a:pt x="953" y="202"/>
                </a:lnTo>
                <a:lnTo>
                  <a:pt x="955" y="202"/>
                </a:lnTo>
                <a:lnTo>
                  <a:pt x="956" y="204"/>
                </a:lnTo>
                <a:lnTo>
                  <a:pt x="958" y="204"/>
                </a:lnTo>
                <a:lnTo>
                  <a:pt x="960" y="206"/>
                </a:lnTo>
                <a:lnTo>
                  <a:pt x="962" y="206"/>
                </a:lnTo>
                <a:lnTo>
                  <a:pt x="964" y="208"/>
                </a:lnTo>
                <a:lnTo>
                  <a:pt x="966" y="208"/>
                </a:lnTo>
                <a:lnTo>
                  <a:pt x="968" y="208"/>
                </a:lnTo>
                <a:lnTo>
                  <a:pt x="968" y="210"/>
                </a:lnTo>
                <a:lnTo>
                  <a:pt x="970" y="210"/>
                </a:lnTo>
                <a:lnTo>
                  <a:pt x="972" y="211"/>
                </a:lnTo>
                <a:lnTo>
                  <a:pt x="974" y="210"/>
                </a:lnTo>
                <a:lnTo>
                  <a:pt x="976" y="210"/>
                </a:lnTo>
                <a:lnTo>
                  <a:pt x="978" y="210"/>
                </a:lnTo>
                <a:lnTo>
                  <a:pt x="978" y="211"/>
                </a:lnTo>
                <a:lnTo>
                  <a:pt x="979" y="211"/>
                </a:lnTo>
                <a:lnTo>
                  <a:pt x="979" y="213"/>
                </a:lnTo>
                <a:lnTo>
                  <a:pt x="981" y="213"/>
                </a:lnTo>
                <a:lnTo>
                  <a:pt x="983" y="213"/>
                </a:lnTo>
                <a:lnTo>
                  <a:pt x="985" y="211"/>
                </a:lnTo>
                <a:lnTo>
                  <a:pt x="987" y="211"/>
                </a:lnTo>
                <a:lnTo>
                  <a:pt x="987" y="213"/>
                </a:lnTo>
                <a:lnTo>
                  <a:pt x="989" y="211"/>
                </a:lnTo>
                <a:lnTo>
                  <a:pt x="989" y="210"/>
                </a:lnTo>
                <a:lnTo>
                  <a:pt x="993" y="210"/>
                </a:lnTo>
                <a:lnTo>
                  <a:pt x="995" y="210"/>
                </a:lnTo>
                <a:lnTo>
                  <a:pt x="997" y="210"/>
                </a:lnTo>
                <a:lnTo>
                  <a:pt x="999" y="211"/>
                </a:lnTo>
                <a:lnTo>
                  <a:pt x="999" y="213"/>
                </a:lnTo>
                <a:lnTo>
                  <a:pt x="999" y="215"/>
                </a:lnTo>
                <a:lnTo>
                  <a:pt x="1001" y="215"/>
                </a:lnTo>
                <a:lnTo>
                  <a:pt x="1001" y="217"/>
                </a:lnTo>
                <a:lnTo>
                  <a:pt x="1003" y="217"/>
                </a:lnTo>
                <a:lnTo>
                  <a:pt x="1003" y="219"/>
                </a:lnTo>
                <a:lnTo>
                  <a:pt x="1001" y="219"/>
                </a:lnTo>
                <a:lnTo>
                  <a:pt x="1001" y="221"/>
                </a:lnTo>
                <a:lnTo>
                  <a:pt x="1001" y="223"/>
                </a:lnTo>
                <a:lnTo>
                  <a:pt x="1003" y="223"/>
                </a:lnTo>
                <a:lnTo>
                  <a:pt x="1004" y="225"/>
                </a:lnTo>
                <a:lnTo>
                  <a:pt x="1004" y="227"/>
                </a:lnTo>
                <a:lnTo>
                  <a:pt x="1006" y="227"/>
                </a:lnTo>
                <a:lnTo>
                  <a:pt x="1006" y="229"/>
                </a:lnTo>
                <a:lnTo>
                  <a:pt x="1004" y="231"/>
                </a:lnTo>
                <a:lnTo>
                  <a:pt x="1004" y="229"/>
                </a:lnTo>
                <a:lnTo>
                  <a:pt x="1003" y="229"/>
                </a:lnTo>
                <a:lnTo>
                  <a:pt x="1001" y="229"/>
                </a:lnTo>
                <a:lnTo>
                  <a:pt x="999" y="229"/>
                </a:lnTo>
                <a:lnTo>
                  <a:pt x="997" y="229"/>
                </a:lnTo>
                <a:lnTo>
                  <a:pt x="995" y="227"/>
                </a:lnTo>
                <a:lnTo>
                  <a:pt x="993" y="227"/>
                </a:lnTo>
                <a:lnTo>
                  <a:pt x="991" y="227"/>
                </a:lnTo>
                <a:lnTo>
                  <a:pt x="991" y="229"/>
                </a:lnTo>
                <a:lnTo>
                  <a:pt x="991" y="231"/>
                </a:lnTo>
                <a:lnTo>
                  <a:pt x="989" y="233"/>
                </a:lnTo>
                <a:lnTo>
                  <a:pt x="989" y="234"/>
                </a:lnTo>
                <a:lnTo>
                  <a:pt x="987" y="238"/>
                </a:lnTo>
                <a:lnTo>
                  <a:pt x="987" y="240"/>
                </a:lnTo>
                <a:lnTo>
                  <a:pt x="987" y="242"/>
                </a:lnTo>
                <a:lnTo>
                  <a:pt x="985" y="242"/>
                </a:lnTo>
                <a:lnTo>
                  <a:pt x="985" y="244"/>
                </a:lnTo>
                <a:lnTo>
                  <a:pt x="983" y="244"/>
                </a:lnTo>
                <a:lnTo>
                  <a:pt x="983" y="248"/>
                </a:lnTo>
                <a:lnTo>
                  <a:pt x="983" y="250"/>
                </a:lnTo>
                <a:lnTo>
                  <a:pt x="981" y="250"/>
                </a:lnTo>
                <a:lnTo>
                  <a:pt x="981" y="254"/>
                </a:lnTo>
                <a:lnTo>
                  <a:pt x="981" y="256"/>
                </a:lnTo>
                <a:lnTo>
                  <a:pt x="981" y="258"/>
                </a:lnTo>
                <a:lnTo>
                  <a:pt x="979" y="258"/>
                </a:lnTo>
                <a:lnTo>
                  <a:pt x="978" y="258"/>
                </a:lnTo>
                <a:lnTo>
                  <a:pt x="978" y="259"/>
                </a:lnTo>
                <a:lnTo>
                  <a:pt x="976" y="258"/>
                </a:lnTo>
                <a:lnTo>
                  <a:pt x="974" y="258"/>
                </a:lnTo>
                <a:lnTo>
                  <a:pt x="972" y="258"/>
                </a:lnTo>
                <a:lnTo>
                  <a:pt x="972" y="256"/>
                </a:lnTo>
                <a:lnTo>
                  <a:pt x="970" y="254"/>
                </a:lnTo>
                <a:lnTo>
                  <a:pt x="968" y="254"/>
                </a:lnTo>
                <a:lnTo>
                  <a:pt x="968" y="256"/>
                </a:lnTo>
                <a:lnTo>
                  <a:pt x="968" y="258"/>
                </a:lnTo>
                <a:lnTo>
                  <a:pt x="968" y="259"/>
                </a:lnTo>
                <a:lnTo>
                  <a:pt x="964" y="259"/>
                </a:lnTo>
                <a:lnTo>
                  <a:pt x="964" y="261"/>
                </a:lnTo>
                <a:lnTo>
                  <a:pt x="962" y="261"/>
                </a:lnTo>
                <a:lnTo>
                  <a:pt x="960" y="261"/>
                </a:lnTo>
                <a:lnTo>
                  <a:pt x="958" y="261"/>
                </a:lnTo>
                <a:lnTo>
                  <a:pt x="958" y="259"/>
                </a:lnTo>
                <a:lnTo>
                  <a:pt x="956" y="259"/>
                </a:lnTo>
                <a:lnTo>
                  <a:pt x="955" y="259"/>
                </a:lnTo>
                <a:lnTo>
                  <a:pt x="955" y="261"/>
                </a:lnTo>
                <a:lnTo>
                  <a:pt x="955" y="263"/>
                </a:lnTo>
                <a:lnTo>
                  <a:pt x="953" y="263"/>
                </a:lnTo>
                <a:lnTo>
                  <a:pt x="953" y="265"/>
                </a:lnTo>
                <a:lnTo>
                  <a:pt x="951" y="265"/>
                </a:lnTo>
                <a:lnTo>
                  <a:pt x="949" y="265"/>
                </a:lnTo>
                <a:lnTo>
                  <a:pt x="949" y="267"/>
                </a:lnTo>
                <a:lnTo>
                  <a:pt x="947" y="267"/>
                </a:lnTo>
                <a:lnTo>
                  <a:pt x="947" y="269"/>
                </a:lnTo>
                <a:lnTo>
                  <a:pt x="945" y="269"/>
                </a:lnTo>
                <a:lnTo>
                  <a:pt x="943" y="269"/>
                </a:lnTo>
                <a:lnTo>
                  <a:pt x="941" y="269"/>
                </a:lnTo>
                <a:lnTo>
                  <a:pt x="939" y="267"/>
                </a:lnTo>
                <a:lnTo>
                  <a:pt x="939" y="269"/>
                </a:lnTo>
                <a:lnTo>
                  <a:pt x="939" y="267"/>
                </a:lnTo>
                <a:lnTo>
                  <a:pt x="937" y="269"/>
                </a:lnTo>
                <a:lnTo>
                  <a:pt x="935" y="271"/>
                </a:lnTo>
                <a:lnTo>
                  <a:pt x="933" y="271"/>
                </a:lnTo>
                <a:lnTo>
                  <a:pt x="933" y="269"/>
                </a:lnTo>
                <a:lnTo>
                  <a:pt x="931" y="269"/>
                </a:lnTo>
                <a:lnTo>
                  <a:pt x="930" y="271"/>
                </a:lnTo>
                <a:lnTo>
                  <a:pt x="931" y="273"/>
                </a:lnTo>
                <a:lnTo>
                  <a:pt x="931" y="275"/>
                </a:lnTo>
                <a:lnTo>
                  <a:pt x="930" y="275"/>
                </a:lnTo>
                <a:lnTo>
                  <a:pt x="930" y="277"/>
                </a:lnTo>
                <a:lnTo>
                  <a:pt x="930" y="279"/>
                </a:lnTo>
                <a:lnTo>
                  <a:pt x="930" y="281"/>
                </a:lnTo>
                <a:lnTo>
                  <a:pt x="931" y="281"/>
                </a:lnTo>
                <a:lnTo>
                  <a:pt x="933" y="281"/>
                </a:lnTo>
                <a:lnTo>
                  <a:pt x="935" y="281"/>
                </a:lnTo>
                <a:lnTo>
                  <a:pt x="937" y="281"/>
                </a:lnTo>
                <a:lnTo>
                  <a:pt x="939" y="281"/>
                </a:lnTo>
                <a:lnTo>
                  <a:pt x="939" y="283"/>
                </a:lnTo>
                <a:lnTo>
                  <a:pt x="941" y="283"/>
                </a:lnTo>
                <a:lnTo>
                  <a:pt x="943" y="283"/>
                </a:lnTo>
                <a:lnTo>
                  <a:pt x="943" y="284"/>
                </a:lnTo>
                <a:lnTo>
                  <a:pt x="945" y="284"/>
                </a:lnTo>
                <a:lnTo>
                  <a:pt x="945" y="286"/>
                </a:lnTo>
                <a:lnTo>
                  <a:pt x="945" y="288"/>
                </a:lnTo>
                <a:lnTo>
                  <a:pt x="945" y="290"/>
                </a:lnTo>
                <a:lnTo>
                  <a:pt x="945" y="292"/>
                </a:lnTo>
                <a:lnTo>
                  <a:pt x="945" y="294"/>
                </a:lnTo>
                <a:lnTo>
                  <a:pt x="945" y="296"/>
                </a:lnTo>
                <a:lnTo>
                  <a:pt x="945" y="298"/>
                </a:lnTo>
                <a:lnTo>
                  <a:pt x="945" y="300"/>
                </a:lnTo>
                <a:lnTo>
                  <a:pt x="943" y="300"/>
                </a:lnTo>
                <a:lnTo>
                  <a:pt x="943" y="302"/>
                </a:lnTo>
                <a:lnTo>
                  <a:pt x="947" y="302"/>
                </a:lnTo>
                <a:lnTo>
                  <a:pt x="949" y="302"/>
                </a:lnTo>
                <a:lnTo>
                  <a:pt x="951" y="302"/>
                </a:lnTo>
                <a:lnTo>
                  <a:pt x="951" y="304"/>
                </a:lnTo>
                <a:lnTo>
                  <a:pt x="949" y="304"/>
                </a:lnTo>
                <a:lnTo>
                  <a:pt x="949" y="306"/>
                </a:lnTo>
                <a:lnTo>
                  <a:pt x="949" y="307"/>
                </a:lnTo>
                <a:lnTo>
                  <a:pt x="947" y="307"/>
                </a:lnTo>
                <a:lnTo>
                  <a:pt x="949" y="307"/>
                </a:lnTo>
                <a:lnTo>
                  <a:pt x="949" y="309"/>
                </a:lnTo>
                <a:lnTo>
                  <a:pt x="949" y="311"/>
                </a:lnTo>
                <a:lnTo>
                  <a:pt x="949" y="313"/>
                </a:lnTo>
                <a:lnTo>
                  <a:pt x="949" y="315"/>
                </a:lnTo>
                <a:lnTo>
                  <a:pt x="951" y="315"/>
                </a:lnTo>
                <a:lnTo>
                  <a:pt x="951" y="317"/>
                </a:lnTo>
                <a:lnTo>
                  <a:pt x="949" y="319"/>
                </a:lnTo>
                <a:lnTo>
                  <a:pt x="949" y="321"/>
                </a:lnTo>
                <a:lnTo>
                  <a:pt x="949" y="323"/>
                </a:lnTo>
                <a:lnTo>
                  <a:pt x="949" y="325"/>
                </a:lnTo>
                <a:lnTo>
                  <a:pt x="949" y="327"/>
                </a:lnTo>
                <a:lnTo>
                  <a:pt x="949" y="329"/>
                </a:lnTo>
                <a:lnTo>
                  <a:pt x="951" y="329"/>
                </a:lnTo>
                <a:lnTo>
                  <a:pt x="951" y="331"/>
                </a:lnTo>
                <a:lnTo>
                  <a:pt x="951" y="332"/>
                </a:lnTo>
                <a:lnTo>
                  <a:pt x="953" y="334"/>
                </a:lnTo>
                <a:lnTo>
                  <a:pt x="953" y="336"/>
                </a:lnTo>
                <a:lnTo>
                  <a:pt x="951" y="336"/>
                </a:lnTo>
                <a:lnTo>
                  <a:pt x="951" y="338"/>
                </a:lnTo>
                <a:lnTo>
                  <a:pt x="949" y="342"/>
                </a:lnTo>
                <a:lnTo>
                  <a:pt x="947" y="344"/>
                </a:lnTo>
                <a:lnTo>
                  <a:pt x="945" y="350"/>
                </a:lnTo>
                <a:lnTo>
                  <a:pt x="943" y="352"/>
                </a:lnTo>
                <a:lnTo>
                  <a:pt x="943" y="354"/>
                </a:lnTo>
                <a:lnTo>
                  <a:pt x="941" y="355"/>
                </a:lnTo>
                <a:lnTo>
                  <a:pt x="941" y="357"/>
                </a:lnTo>
                <a:lnTo>
                  <a:pt x="943" y="357"/>
                </a:lnTo>
                <a:lnTo>
                  <a:pt x="947" y="357"/>
                </a:lnTo>
                <a:lnTo>
                  <a:pt x="949" y="357"/>
                </a:lnTo>
                <a:lnTo>
                  <a:pt x="949" y="359"/>
                </a:lnTo>
                <a:lnTo>
                  <a:pt x="947" y="361"/>
                </a:lnTo>
                <a:lnTo>
                  <a:pt x="945" y="361"/>
                </a:lnTo>
                <a:lnTo>
                  <a:pt x="945" y="363"/>
                </a:lnTo>
                <a:lnTo>
                  <a:pt x="945" y="365"/>
                </a:lnTo>
                <a:lnTo>
                  <a:pt x="945" y="367"/>
                </a:lnTo>
                <a:lnTo>
                  <a:pt x="949" y="373"/>
                </a:lnTo>
                <a:lnTo>
                  <a:pt x="949" y="375"/>
                </a:lnTo>
                <a:lnTo>
                  <a:pt x="951" y="377"/>
                </a:lnTo>
                <a:lnTo>
                  <a:pt x="953" y="377"/>
                </a:lnTo>
                <a:lnTo>
                  <a:pt x="955" y="380"/>
                </a:lnTo>
                <a:lnTo>
                  <a:pt x="956" y="380"/>
                </a:lnTo>
                <a:lnTo>
                  <a:pt x="956" y="382"/>
                </a:lnTo>
                <a:lnTo>
                  <a:pt x="958" y="382"/>
                </a:lnTo>
                <a:lnTo>
                  <a:pt x="958" y="384"/>
                </a:lnTo>
                <a:lnTo>
                  <a:pt x="960" y="384"/>
                </a:lnTo>
                <a:lnTo>
                  <a:pt x="958" y="384"/>
                </a:lnTo>
                <a:lnTo>
                  <a:pt x="958" y="386"/>
                </a:lnTo>
                <a:lnTo>
                  <a:pt x="960" y="386"/>
                </a:lnTo>
                <a:lnTo>
                  <a:pt x="960" y="388"/>
                </a:lnTo>
                <a:lnTo>
                  <a:pt x="962" y="388"/>
                </a:lnTo>
                <a:lnTo>
                  <a:pt x="962" y="390"/>
                </a:lnTo>
                <a:lnTo>
                  <a:pt x="964" y="392"/>
                </a:lnTo>
                <a:lnTo>
                  <a:pt x="964" y="394"/>
                </a:lnTo>
                <a:lnTo>
                  <a:pt x="966" y="396"/>
                </a:lnTo>
                <a:lnTo>
                  <a:pt x="968" y="396"/>
                </a:lnTo>
                <a:lnTo>
                  <a:pt x="970" y="396"/>
                </a:lnTo>
                <a:lnTo>
                  <a:pt x="972" y="396"/>
                </a:lnTo>
                <a:lnTo>
                  <a:pt x="974" y="398"/>
                </a:lnTo>
                <a:lnTo>
                  <a:pt x="976" y="398"/>
                </a:lnTo>
                <a:lnTo>
                  <a:pt x="978" y="400"/>
                </a:lnTo>
                <a:lnTo>
                  <a:pt x="979" y="400"/>
                </a:lnTo>
                <a:lnTo>
                  <a:pt x="979" y="402"/>
                </a:lnTo>
                <a:lnTo>
                  <a:pt x="981" y="402"/>
                </a:lnTo>
                <a:lnTo>
                  <a:pt x="983" y="402"/>
                </a:lnTo>
                <a:lnTo>
                  <a:pt x="983" y="404"/>
                </a:lnTo>
                <a:lnTo>
                  <a:pt x="985" y="404"/>
                </a:lnTo>
                <a:lnTo>
                  <a:pt x="985" y="405"/>
                </a:lnTo>
                <a:lnTo>
                  <a:pt x="987" y="407"/>
                </a:lnTo>
                <a:lnTo>
                  <a:pt x="985" y="407"/>
                </a:lnTo>
                <a:lnTo>
                  <a:pt x="985" y="409"/>
                </a:lnTo>
                <a:lnTo>
                  <a:pt x="987" y="411"/>
                </a:lnTo>
                <a:lnTo>
                  <a:pt x="989" y="411"/>
                </a:lnTo>
                <a:lnTo>
                  <a:pt x="991" y="411"/>
                </a:lnTo>
                <a:lnTo>
                  <a:pt x="991" y="413"/>
                </a:lnTo>
                <a:lnTo>
                  <a:pt x="993" y="413"/>
                </a:lnTo>
                <a:lnTo>
                  <a:pt x="995" y="413"/>
                </a:lnTo>
                <a:lnTo>
                  <a:pt x="997" y="413"/>
                </a:lnTo>
                <a:lnTo>
                  <a:pt x="997" y="415"/>
                </a:lnTo>
                <a:lnTo>
                  <a:pt x="999" y="415"/>
                </a:lnTo>
                <a:lnTo>
                  <a:pt x="1001" y="415"/>
                </a:lnTo>
                <a:lnTo>
                  <a:pt x="1001" y="417"/>
                </a:lnTo>
                <a:lnTo>
                  <a:pt x="1003" y="417"/>
                </a:lnTo>
                <a:lnTo>
                  <a:pt x="1001" y="419"/>
                </a:lnTo>
                <a:lnTo>
                  <a:pt x="1001" y="421"/>
                </a:lnTo>
                <a:lnTo>
                  <a:pt x="1003" y="421"/>
                </a:lnTo>
                <a:lnTo>
                  <a:pt x="1003" y="423"/>
                </a:lnTo>
                <a:lnTo>
                  <a:pt x="1001" y="423"/>
                </a:lnTo>
                <a:lnTo>
                  <a:pt x="1003" y="423"/>
                </a:lnTo>
                <a:lnTo>
                  <a:pt x="1003" y="425"/>
                </a:lnTo>
                <a:lnTo>
                  <a:pt x="1003" y="427"/>
                </a:lnTo>
                <a:lnTo>
                  <a:pt x="1004" y="427"/>
                </a:lnTo>
                <a:lnTo>
                  <a:pt x="1006" y="427"/>
                </a:lnTo>
                <a:lnTo>
                  <a:pt x="1008" y="427"/>
                </a:lnTo>
                <a:lnTo>
                  <a:pt x="1010" y="428"/>
                </a:lnTo>
                <a:lnTo>
                  <a:pt x="1010" y="430"/>
                </a:lnTo>
                <a:lnTo>
                  <a:pt x="1008" y="430"/>
                </a:lnTo>
                <a:lnTo>
                  <a:pt x="1008" y="432"/>
                </a:lnTo>
                <a:lnTo>
                  <a:pt x="1010" y="434"/>
                </a:lnTo>
                <a:lnTo>
                  <a:pt x="1012" y="434"/>
                </a:lnTo>
                <a:lnTo>
                  <a:pt x="1014" y="436"/>
                </a:lnTo>
                <a:lnTo>
                  <a:pt x="1016" y="438"/>
                </a:lnTo>
                <a:lnTo>
                  <a:pt x="1018" y="438"/>
                </a:lnTo>
                <a:lnTo>
                  <a:pt x="1020" y="438"/>
                </a:lnTo>
                <a:lnTo>
                  <a:pt x="1022" y="438"/>
                </a:lnTo>
                <a:lnTo>
                  <a:pt x="1022" y="440"/>
                </a:lnTo>
                <a:lnTo>
                  <a:pt x="1024" y="440"/>
                </a:lnTo>
                <a:lnTo>
                  <a:pt x="1024" y="442"/>
                </a:lnTo>
                <a:lnTo>
                  <a:pt x="1026" y="442"/>
                </a:lnTo>
                <a:lnTo>
                  <a:pt x="1026" y="444"/>
                </a:lnTo>
                <a:lnTo>
                  <a:pt x="1024" y="446"/>
                </a:lnTo>
                <a:lnTo>
                  <a:pt x="1024" y="448"/>
                </a:lnTo>
                <a:lnTo>
                  <a:pt x="1026" y="450"/>
                </a:lnTo>
                <a:lnTo>
                  <a:pt x="1024" y="452"/>
                </a:lnTo>
                <a:lnTo>
                  <a:pt x="1024" y="453"/>
                </a:lnTo>
                <a:lnTo>
                  <a:pt x="1022" y="453"/>
                </a:lnTo>
                <a:lnTo>
                  <a:pt x="1022" y="455"/>
                </a:lnTo>
                <a:lnTo>
                  <a:pt x="1022" y="469"/>
                </a:lnTo>
                <a:lnTo>
                  <a:pt x="1022" y="471"/>
                </a:lnTo>
                <a:lnTo>
                  <a:pt x="1024" y="471"/>
                </a:lnTo>
                <a:lnTo>
                  <a:pt x="1024" y="473"/>
                </a:lnTo>
                <a:lnTo>
                  <a:pt x="1024" y="475"/>
                </a:lnTo>
                <a:lnTo>
                  <a:pt x="1026" y="473"/>
                </a:lnTo>
                <a:lnTo>
                  <a:pt x="1027" y="475"/>
                </a:lnTo>
                <a:lnTo>
                  <a:pt x="1027" y="476"/>
                </a:lnTo>
                <a:lnTo>
                  <a:pt x="1027" y="478"/>
                </a:lnTo>
                <a:lnTo>
                  <a:pt x="1029" y="478"/>
                </a:lnTo>
                <a:lnTo>
                  <a:pt x="1031" y="478"/>
                </a:lnTo>
                <a:lnTo>
                  <a:pt x="1033" y="478"/>
                </a:lnTo>
                <a:lnTo>
                  <a:pt x="1033" y="480"/>
                </a:lnTo>
                <a:lnTo>
                  <a:pt x="1033" y="482"/>
                </a:lnTo>
                <a:lnTo>
                  <a:pt x="1035" y="482"/>
                </a:lnTo>
                <a:lnTo>
                  <a:pt x="1037" y="482"/>
                </a:lnTo>
                <a:lnTo>
                  <a:pt x="1037" y="484"/>
                </a:lnTo>
                <a:lnTo>
                  <a:pt x="1039" y="484"/>
                </a:lnTo>
                <a:lnTo>
                  <a:pt x="1041" y="486"/>
                </a:lnTo>
                <a:lnTo>
                  <a:pt x="1039" y="486"/>
                </a:lnTo>
                <a:lnTo>
                  <a:pt x="1039" y="488"/>
                </a:lnTo>
                <a:lnTo>
                  <a:pt x="1037" y="488"/>
                </a:lnTo>
                <a:lnTo>
                  <a:pt x="1037" y="490"/>
                </a:lnTo>
                <a:lnTo>
                  <a:pt x="1037" y="492"/>
                </a:lnTo>
                <a:lnTo>
                  <a:pt x="1039" y="494"/>
                </a:lnTo>
                <a:lnTo>
                  <a:pt x="1039" y="496"/>
                </a:lnTo>
                <a:lnTo>
                  <a:pt x="1037" y="496"/>
                </a:lnTo>
                <a:lnTo>
                  <a:pt x="1039" y="498"/>
                </a:lnTo>
                <a:lnTo>
                  <a:pt x="1039" y="500"/>
                </a:lnTo>
                <a:lnTo>
                  <a:pt x="1039" y="501"/>
                </a:lnTo>
                <a:lnTo>
                  <a:pt x="1037" y="503"/>
                </a:lnTo>
                <a:lnTo>
                  <a:pt x="1039" y="503"/>
                </a:lnTo>
                <a:lnTo>
                  <a:pt x="1039" y="505"/>
                </a:lnTo>
                <a:lnTo>
                  <a:pt x="1037" y="507"/>
                </a:lnTo>
                <a:lnTo>
                  <a:pt x="1039" y="509"/>
                </a:lnTo>
                <a:lnTo>
                  <a:pt x="1037" y="509"/>
                </a:lnTo>
                <a:lnTo>
                  <a:pt x="1039" y="509"/>
                </a:lnTo>
                <a:lnTo>
                  <a:pt x="1039" y="511"/>
                </a:lnTo>
                <a:lnTo>
                  <a:pt x="1037" y="511"/>
                </a:lnTo>
                <a:lnTo>
                  <a:pt x="1037" y="513"/>
                </a:lnTo>
                <a:lnTo>
                  <a:pt x="1037" y="515"/>
                </a:lnTo>
                <a:lnTo>
                  <a:pt x="1039" y="517"/>
                </a:lnTo>
                <a:lnTo>
                  <a:pt x="1041" y="515"/>
                </a:lnTo>
                <a:lnTo>
                  <a:pt x="1043" y="515"/>
                </a:lnTo>
                <a:lnTo>
                  <a:pt x="1045" y="517"/>
                </a:lnTo>
                <a:lnTo>
                  <a:pt x="1047" y="517"/>
                </a:lnTo>
                <a:lnTo>
                  <a:pt x="1047" y="519"/>
                </a:lnTo>
                <a:lnTo>
                  <a:pt x="1047" y="521"/>
                </a:lnTo>
                <a:lnTo>
                  <a:pt x="1049" y="521"/>
                </a:lnTo>
                <a:lnTo>
                  <a:pt x="1049" y="523"/>
                </a:lnTo>
                <a:lnTo>
                  <a:pt x="1049" y="525"/>
                </a:lnTo>
                <a:lnTo>
                  <a:pt x="1049" y="526"/>
                </a:lnTo>
                <a:lnTo>
                  <a:pt x="1051" y="526"/>
                </a:lnTo>
                <a:lnTo>
                  <a:pt x="1051" y="528"/>
                </a:lnTo>
                <a:lnTo>
                  <a:pt x="1049" y="528"/>
                </a:lnTo>
                <a:lnTo>
                  <a:pt x="1049" y="530"/>
                </a:lnTo>
                <a:lnTo>
                  <a:pt x="1049" y="532"/>
                </a:lnTo>
                <a:lnTo>
                  <a:pt x="1049" y="534"/>
                </a:lnTo>
                <a:lnTo>
                  <a:pt x="1047" y="534"/>
                </a:lnTo>
                <a:lnTo>
                  <a:pt x="1047" y="536"/>
                </a:lnTo>
                <a:lnTo>
                  <a:pt x="1045" y="536"/>
                </a:lnTo>
                <a:lnTo>
                  <a:pt x="1047" y="536"/>
                </a:lnTo>
                <a:lnTo>
                  <a:pt x="1047" y="538"/>
                </a:lnTo>
                <a:lnTo>
                  <a:pt x="1047" y="540"/>
                </a:lnTo>
                <a:lnTo>
                  <a:pt x="1049" y="542"/>
                </a:lnTo>
                <a:lnTo>
                  <a:pt x="1051" y="542"/>
                </a:lnTo>
                <a:lnTo>
                  <a:pt x="1051" y="544"/>
                </a:lnTo>
                <a:lnTo>
                  <a:pt x="1051" y="546"/>
                </a:lnTo>
                <a:lnTo>
                  <a:pt x="1051" y="548"/>
                </a:lnTo>
                <a:lnTo>
                  <a:pt x="1052" y="549"/>
                </a:lnTo>
                <a:lnTo>
                  <a:pt x="1052" y="551"/>
                </a:lnTo>
                <a:lnTo>
                  <a:pt x="1051" y="551"/>
                </a:lnTo>
                <a:lnTo>
                  <a:pt x="1051" y="553"/>
                </a:lnTo>
                <a:lnTo>
                  <a:pt x="1049" y="553"/>
                </a:lnTo>
                <a:lnTo>
                  <a:pt x="1049" y="555"/>
                </a:lnTo>
                <a:lnTo>
                  <a:pt x="1047" y="555"/>
                </a:lnTo>
                <a:lnTo>
                  <a:pt x="1047" y="557"/>
                </a:lnTo>
                <a:lnTo>
                  <a:pt x="1045" y="559"/>
                </a:lnTo>
                <a:lnTo>
                  <a:pt x="1047" y="559"/>
                </a:lnTo>
                <a:lnTo>
                  <a:pt x="1047" y="561"/>
                </a:lnTo>
                <a:lnTo>
                  <a:pt x="1045" y="563"/>
                </a:lnTo>
                <a:lnTo>
                  <a:pt x="1043" y="563"/>
                </a:lnTo>
                <a:lnTo>
                  <a:pt x="1043" y="565"/>
                </a:lnTo>
                <a:lnTo>
                  <a:pt x="1043" y="567"/>
                </a:lnTo>
                <a:lnTo>
                  <a:pt x="1041" y="567"/>
                </a:lnTo>
                <a:lnTo>
                  <a:pt x="1039" y="567"/>
                </a:lnTo>
                <a:lnTo>
                  <a:pt x="1037" y="565"/>
                </a:lnTo>
                <a:lnTo>
                  <a:pt x="1037" y="567"/>
                </a:lnTo>
                <a:lnTo>
                  <a:pt x="1037" y="569"/>
                </a:lnTo>
                <a:lnTo>
                  <a:pt x="1035" y="569"/>
                </a:lnTo>
                <a:lnTo>
                  <a:pt x="1033" y="569"/>
                </a:lnTo>
                <a:lnTo>
                  <a:pt x="1033" y="567"/>
                </a:lnTo>
                <a:lnTo>
                  <a:pt x="1031" y="567"/>
                </a:lnTo>
                <a:lnTo>
                  <a:pt x="1029" y="567"/>
                </a:lnTo>
                <a:lnTo>
                  <a:pt x="1029" y="569"/>
                </a:lnTo>
                <a:lnTo>
                  <a:pt x="1029" y="571"/>
                </a:lnTo>
                <a:lnTo>
                  <a:pt x="1026" y="571"/>
                </a:lnTo>
                <a:lnTo>
                  <a:pt x="1024" y="573"/>
                </a:lnTo>
                <a:lnTo>
                  <a:pt x="1024" y="574"/>
                </a:lnTo>
                <a:lnTo>
                  <a:pt x="1022" y="574"/>
                </a:lnTo>
                <a:lnTo>
                  <a:pt x="1020" y="574"/>
                </a:lnTo>
                <a:lnTo>
                  <a:pt x="1020" y="576"/>
                </a:lnTo>
                <a:lnTo>
                  <a:pt x="1018" y="576"/>
                </a:lnTo>
                <a:lnTo>
                  <a:pt x="1018" y="578"/>
                </a:lnTo>
                <a:lnTo>
                  <a:pt x="1018" y="580"/>
                </a:lnTo>
                <a:lnTo>
                  <a:pt x="1018" y="582"/>
                </a:lnTo>
                <a:lnTo>
                  <a:pt x="1018" y="584"/>
                </a:lnTo>
                <a:lnTo>
                  <a:pt x="1018" y="586"/>
                </a:lnTo>
                <a:lnTo>
                  <a:pt x="1016" y="586"/>
                </a:lnTo>
                <a:lnTo>
                  <a:pt x="1016" y="588"/>
                </a:lnTo>
                <a:lnTo>
                  <a:pt x="1014" y="588"/>
                </a:lnTo>
                <a:lnTo>
                  <a:pt x="1014" y="590"/>
                </a:lnTo>
                <a:lnTo>
                  <a:pt x="1014" y="592"/>
                </a:lnTo>
                <a:lnTo>
                  <a:pt x="1014" y="594"/>
                </a:lnTo>
                <a:lnTo>
                  <a:pt x="1014" y="596"/>
                </a:lnTo>
                <a:lnTo>
                  <a:pt x="1012" y="594"/>
                </a:lnTo>
                <a:lnTo>
                  <a:pt x="1010" y="594"/>
                </a:lnTo>
                <a:lnTo>
                  <a:pt x="1010" y="592"/>
                </a:lnTo>
                <a:lnTo>
                  <a:pt x="1006" y="592"/>
                </a:lnTo>
                <a:lnTo>
                  <a:pt x="1003" y="592"/>
                </a:lnTo>
                <a:lnTo>
                  <a:pt x="1001" y="594"/>
                </a:lnTo>
                <a:lnTo>
                  <a:pt x="999" y="592"/>
                </a:lnTo>
                <a:lnTo>
                  <a:pt x="993" y="594"/>
                </a:lnTo>
                <a:lnTo>
                  <a:pt x="991" y="598"/>
                </a:lnTo>
                <a:lnTo>
                  <a:pt x="989" y="601"/>
                </a:lnTo>
                <a:lnTo>
                  <a:pt x="983" y="598"/>
                </a:lnTo>
                <a:lnTo>
                  <a:pt x="981" y="596"/>
                </a:lnTo>
                <a:lnTo>
                  <a:pt x="978" y="596"/>
                </a:lnTo>
                <a:lnTo>
                  <a:pt x="978" y="594"/>
                </a:lnTo>
                <a:lnTo>
                  <a:pt x="976" y="592"/>
                </a:lnTo>
                <a:lnTo>
                  <a:pt x="978" y="592"/>
                </a:lnTo>
                <a:lnTo>
                  <a:pt x="976" y="590"/>
                </a:lnTo>
                <a:lnTo>
                  <a:pt x="974" y="590"/>
                </a:lnTo>
                <a:lnTo>
                  <a:pt x="972" y="590"/>
                </a:lnTo>
                <a:lnTo>
                  <a:pt x="972" y="588"/>
                </a:lnTo>
                <a:lnTo>
                  <a:pt x="970" y="586"/>
                </a:lnTo>
                <a:lnTo>
                  <a:pt x="966" y="586"/>
                </a:lnTo>
                <a:lnTo>
                  <a:pt x="964" y="586"/>
                </a:lnTo>
                <a:lnTo>
                  <a:pt x="962" y="586"/>
                </a:lnTo>
                <a:lnTo>
                  <a:pt x="962" y="584"/>
                </a:lnTo>
                <a:lnTo>
                  <a:pt x="958" y="582"/>
                </a:lnTo>
                <a:lnTo>
                  <a:pt x="956" y="578"/>
                </a:lnTo>
                <a:lnTo>
                  <a:pt x="956" y="574"/>
                </a:lnTo>
                <a:lnTo>
                  <a:pt x="955" y="574"/>
                </a:lnTo>
                <a:lnTo>
                  <a:pt x="953" y="574"/>
                </a:lnTo>
                <a:lnTo>
                  <a:pt x="953" y="573"/>
                </a:lnTo>
                <a:lnTo>
                  <a:pt x="953" y="571"/>
                </a:lnTo>
                <a:lnTo>
                  <a:pt x="953" y="569"/>
                </a:lnTo>
                <a:lnTo>
                  <a:pt x="953" y="567"/>
                </a:lnTo>
                <a:lnTo>
                  <a:pt x="953" y="565"/>
                </a:lnTo>
                <a:lnTo>
                  <a:pt x="951" y="565"/>
                </a:lnTo>
                <a:lnTo>
                  <a:pt x="951" y="563"/>
                </a:lnTo>
                <a:lnTo>
                  <a:pt x="951" y="561"/>
                </a:lnTo>
                <a:lnTo>
                  <a:pt x="949" y="559"/>
                </a:lnTo>
                <a:lnTo>
                  <a:pt x="949" y="557"/>
                </a:lnTo>
                <a:lnTo>
                  <a:pt x="949" y="555"/>
                </a:lnTo>
                <a:lnTo>
                  <a:pt x="951" y="555"/>
                </a:lnTo>
                <a:lnTo>
                  <a:pt x="953" y="553"/>
                </a:lnTo>
                <a:lnTo>
                  <a:pt x="953" y="551"/>
                </a:lnTo>
                <a:lnTo>
                  <a:pt x="953" y="549"/>
                </a:lnTo>
                <a:lnTo>
                  <a:pt x="953" y="548"/>
                </a:lnTo>
                <a:lnTo>
                  <a:pt x="951" y="546"/>
                </a:lnTo>
                <a:lnTo>
                  <a:pt x="949" y="544"/>
                </a:lnTo>
                <a:lnTo>
                  <a:pt x="949" y="542"/>
                </a:lnTo>
                <a:lnTo>
                  <a:pt x="947" y="540"/>
                </a:lnTo>
                <a:lnTo>
                  <a:pt x="945" y="540"/>
                </a:lnTo>
                <a:lnTo>
                  <a:pt x="947" y="538"/>
                </a:lnTo>
                <a:lnTo>
                  <a:pt x="947" y="534"/>
                </a:lnTo>
                <a:lnTo>
                  <a:pt x="945" y="532"/>
                </a:lnTo>
                <a:lnTo>
                  <a:pt x="943" y="536"/>
                </a:lnTo>
                <a:lnTo>
                  <a:pt x="939" y="538"/>
                </a:lnTo>
                <a:lnTo>
                  <a:pt x="937" y="538"/>
                </a:lnTo>
                <a:lnTo>
                  <a:pt x="935" y="540"/>
                </a:lnTo>
                <a:lnTo>
                  <a:pt x="933" y="540"/>
                </a:lnTo>
                <a:lnTo>
                  <a:pt x="931" y="540"/>
                </a:lnTo>
                <a:lnTo>
                  <a:pt x="930" y="542"/>
                </a:lnTo>
                <a:lnTo>
                  <a:pt x="928" y="542"/>
                </a:lnTo>
                <a:lnTo>
                  <a:pt x="926" y="542"/>
                </a:lnTo>
                <a:lnTo>
                  <a:pt x="926" y="544"/>
                </a:lnTo>
                <a:lnTo>
                  <a:pt x="924" y="544"/>
                </a:lnTo>
                <a:lnTo>
                  <a:pt x="922" y="544"/>
                </a:lnTo>
                <a:lnTo>
                  <a:pt x="920" y="544"/>
                </a:lnTo>
                <a:lnTo>
                  <a:pt x="918" y="544"/>
                </a:lnTo>
                <a:lnTo>
                  <a:pt x="916" y="544"/>
                </a:lnTo>
                <a:lnTo>
                  <a:pt x="914" y="544"/>
                </a:lnTo>
                <a:lnTo>
                  <a:pt x="914" y="546"/>
                </a:lnTo>
                <a:lnTo>
                  <a:pt x="916" y="546"/>
                </a:lnTo>
                <a:lnTo>
                  <a:pt x="916" y="548"/>
                </a:lnTo>
                <a:lnTo>
                  <a:pt x="914" y="548"/>
                </a:lnTo>
                <a:lnTo>
                  <a:pt x="912" y="548"/>
                </a:lnTo>
                <a:lnTo>
                  <a:pt x="910" y="548"/>
                </a:lnTo>
                <a:lnTo>
                  <a:pt x="908" y="548"/>
                </a:lnTo>
                <a:lnTo>
                  <a:pt x="907" y="549"/>
                </a:lnTo>
                <a:lnTo>
                  <a:pt x="905" y="549"/>
                </a:lnTo>
                <a:lnTo>
                  <a:pt x="903" y="549"/>
                </a:lnTo>
                <a:lnTo>
                  <a:pt x="903" y="551"/>
                </a:lnTo>
                <a:lnTo>
                  <a:pt x="901" y="553"/>
                </a:lnTo>
                <a:lnTo>
                  <a:pt x="901" y="555"/>
                </a:lnTo>
                <a:lnTo>
                  <a:pt x="899" y="555"/>
                </a:lnTo>
                <a:lnTo>
                  <a:pt x="899" y="553"/>
                </a:lnTo>
                <a:lnTo>
                  <a:pt x="897" y="555"/>
                </a:lnTo>
                <a:lnTo>
                  <a:pt x="895" y="555"/>
                </a:lnTo>
                <a:lnTo>
                  <a:pt x="893" y="555"/>
                </a:lnTo>
                <a:lnTo>
                  <a:pt x="891" y="555"/>
                </a:lnTo>
                <a:lnTo>
                  <a:pt x="887" y="557"/>
                </a:lnTo>
                <a:lnTo>
                  <a:pt x="885" y="557"/>
                </a:lnTo>
                <a:lnTo>
                  <a:pt x="883" y="557"/>
                </a:lnTo>
                <a:lnTo>
                  <a:pt x="883" y="559"/>
                </a:lnTo>
                <a:lnTo>
                  <a:pt x="882" y="559"/>
                </a:lnTo>
                <a:lnTo>
                  <a:pt x="882" y="561"/>
                </a:lnTo>
                <a:lnTo>
                  <a:pt x="880" y="563"/>
                </a:lnTo>
                <a:lnTo>
                  <a:pt x="880" y="565"/>
                </a:lnTo>
                <a:lnTo>
                  <a:pt x="868" y="567"/>
                </a:lnTo>
                <a:lnTo>
                  <a:pt x="866" y="569"/>
                </a:lnTo>
                <a:lnTo>
                  <a:pt x="864" y="571"/>
                </a:lnTo>
                <a:lnTo>
                  <a:pt x="860" y="573"/>
                </a:lnTo>
                <a:lnTo>
                  <a:pt x="859" y="578"/>
                </a:lnTo>
                <a:lnTo>
                  <a:pt x="855" y="580"/>
                </a:lnTo>
                <a:lnTo>
                  <a:pt x="853" y="578"/>
                </a:lnTo>
                <a:lnTo>
                  <a:pt x="851" y="576"/>
                </a:lnTo>
                <a:lnTo>
                  <a:pt x="851" y="574"/>
                </a:lnTo>
                <a:lnTo>
                  <a:pt x="853" y="571"/>
                </a:lnTo>
                <a:lnTo>
                  <a:pt x="853" y="567"/>
                </a:lnTo>
                <a:lnTo>
                  <a:pt x="853" y="565"/>
                </a:lnTo>
                <a:lnTo>
                  <a:pt x="855" y="563"/>
                </a:lnTo>
                <a:lnTo>
                  <a:pt x="857" y="561"/>
                </a:lnTo>
                <a:lnTo>
                  <a:pt x="860" y="557"/>
                </a:lnTo>
                <a:lnTo>
                  <a:pt x="862" y="555"/>
                </a:lnTo>
                <a:lnTo>
                  <a:pt x="864" y="553"/>
                </a:lnTo>
                <a:lnTo>
                  <a:pt x="868" y="551"/>
                </a:lnTo>
                <a:lnTo>
                  <a:pt x="868" y="549"/>
                </a:lnTo>
                <a:lnTo>
                  <a:pt x="870" y="546"/>
                </a:lnTo>
                <a:lnTo>
                  <a:pt x="870" y="542"/>
                </a:lnTo>
                <a:lnTo>
                  <a:pt x="870" y="540"/>
                </a:lnTo>
                <a:lnTo>
                  <a:pt x="870" y="538"/>
                </a:lnTo>
                <a:lnTo>
                  <a:pt x="868" y="534"/>
                </a:lnTo>
                <a:lnTo>
                  <a:pt x="866" y="530"/>
                </a:lnTo>
                <a:lnTo>
                  <a:pt x="866" y="526"/>
                </a:lnTo>
                <a:lnTo>
                  <a:pt x="868" y="525"/>
                </a:lnTo>
                <a:lnTo>
                  <a:pt x="866" y="523"/>
                </a:lnTo>
                <a:lnTo>
                  <a:pt x="864" y="521"/>
                </a:lnTo>
                <a:lnTo>
                  <a:pt x="862" y="521"/>
                </a:lnTo>
                <a:lnTo>
                  <a:pt x="860" y="523"/>
                </a:lnTo>
                <a:lnTo>
                  <a:pt x="857" y="525"/>
                </a:lnTo>
                <a:lnTo>
                  <a:pt x="855" y="526"/>
                </a:lnTo>
                <a:lnTo>
                  <a:pt x="849" y="530"/>
                </a:lnTo>
                <a:lnTo>
                  <a:pt x="845" y="534"/>
                </a:lnTo>
                <a:lnTo>
                  <a:pt x="841" y="534"/>
                </a:lnTo>
                <a:lnTo>
                  <a:pt x="835" y="536"/>
                </a:lnTo>
                <a:lnTo>
                  <a:pt x="834" y="536"/>
                </a:lnTo>
                <a:lnTo>
                  <a:pt x="828" y="538"/>
                </a:lnTo>
                <a:lnTo>
                  <a:pt x="824" y="540"/>
                </a:lnTo>
                <a:lnTo>
                  <a:pt x="820" y="542"/>
                </a:lnTo>
                <a:lnTo>
                  <a:pt x="816" y="542"/>
                </a:lnTo>
                <a:lnTo>
                  <a:pt x="812" y="544"/>
                </a:lnTo>
                <a:lnTo>
                  <a:pt x="809" y="546"/>
                </a:lnTo>
                <a:lnTo>
                  <a:pt x="807" y="546"/>
                </a:lnTo>
                <a:lnTo>
                  <a:pt x="803" y="546"/>
                </a:lnTo>
                <a:lnTo>
                  <a:pt x="801" y="546"/>
                </a:lnTo>
                <a:lnTo>
                  <a:pt x="799" y="544"/>
                </a:lnTo>
                <a:lnTo>
                  <a:pt x="795" y="544"/>
                </a:lnTo>
                <a:lnTo>
                  <a:pt x="793" y="542"/>
                </a:lnTo>
                <a:lnTo>
                  <a:pt x="789" y="540"/>
                </a:lnTo>
                <a:lnTo>
                  <a:pt x="789" y="538"/>
                </a:lnTo>
                <a:lnTo>
                  <a:pt x="787" y="534"/>
                </a:lnTo>
                <a:lnTo>
                  <a:pt x="787" y="532"/>
                </a:lnTo>
                <a:lnTo>
                  <a:pt x="787" y="528"/>
                </a:lnTo>
                <a:lnTo>
                  <a:pt x="787" y="526"/>
                </a:lnTo>
                <a:lnTo>
                  <a:pt x="786" y="525"/>
                </a:lnTo>
                <a:lnTo>
                  <a:pt x="784" y="523"/>
                </a:lnTo>
                <a:lnTo>
                  <a:pt x="784" y="521"/>
                </a:lnTo>
                <a:lnTo>
                  <a:pt x="780" y="519"/>
                </a:lnTo>
                <a:lnTo>
                  <a:pt x="778" y="517"/>
                </a:lnTo>
                <a:lnTo>
                  <a:pt x="778" y="515"/>
                </a:lnTo>
                <a:lnTo>
                  <a:pt x="776" y="513"/>
                </a:lnTo>
                <a:lnTo>
                  <a:pt x="774" y="509"/>
                </a:lnTo>
                <a:lnTo>
                  <a:pt x="772" y="509"/>
                </a:lnTo>
                <a:lnTo>
                  <a:pt x="768" y="507"/>
                </a:lnTo>
                <a:lnTo>
                  <a:pt x="766" y="507"/>
                </a:lnTo>
                <a:lnTo>
                  <a:pt x="764" y="507"/>
                </a:lnTo>
                <a:lnTo>
                  <a:pt x="763" y="503"/>
                </a:lnTo>
                <a:lnTo>
                  <a:pt x="763" y="500"/>
                </a:lnTo>
                <a:lnTo>
                  <a:pt x="763" y="498"/>
                </a:lnTo>
                <a:lnTo>
                  <a:pt x="764" y="496"/>
                </a:lnTo>
                <a:lnTo>
                  <a:pt x="764" y="494"/>
                </a:lnTo>
                <a:lnTo>
                  <a:pt x="763" y="492"/>
                </a:lnTo>
                <a:lnTo>
                  <a:pt x="761" y="490"/>
                </a:lnTo>
                <a:lnTo>
                  <a:pt x="757" y="486"/>
                </a:lnTo>
                <a:lnTo>
                  <a:pt x="753" y="484"/>
                </a:lnTo>
                <a:lnTo>
                  <a:pt x="749" y="482"/>
                </a:lnTo>
                <a:lnTo>
                  <a:pt x="745" y="480"/>
                </a:lnTo>
                <a:lnTo>
                  <a:pt x="743" y="482"/>
                </a:lnTo>
                <a:lnTo>
                  <a:pt x="739" y="484"/>
                </a:lnTo>
                <a:lnTo>
                  <a:pt x="736" y="486"/>
                </a:lnTo>
                <a:lnTo>
                  <a:pt x="734" y="488"/>
                </a:lnTo>
                <a:lnTo>
                  <a:pt x="730" y="490"/>
                </a:lnTo>
                <a:lnTo>
                  <a:pt x="724" y="492"/>
                </a:lnTo>
                <a:lnTo>
                  <a:pt x="718" y="496"/>
                </a:lnTo>
                <a:lnTo>
                  <a:pt x="716" y="498"/>
                </a:lnTo>
                <a:lnTo>
                  <a:pt x="715" y="498"/>
                </a:lnTo>
                <a:lnTo>
                  <a:pt x="707" y="501"/>
                </a:lnTo>
                <a:lnTo>
                  <a:pt x="703" y="503"/>
                </a:lnTo>
                <a:lnTo>
                  <a:pt x="699" y="503"/>
                </a:lnTo>
                <a:lnTo>
                  <a:pt x="697" y="501"/>
                </a:lnTo>
                <a:lnTo>
                  <a:pt x="695" y="500"/>
                </a:lnTo>
                <a:lnTo>
                  <a:pt x="693" y="500"/>
                </a:lnTo>
                <a:lnTo>
                  <a:pt x="691" y="503"/>
                </a:lnTo>
                <a:lnTo>
                  <a:pt x="690" y="505"/>
                </a:lnTo>
                <a:lnTo>
                  <a:pt x="688" y="509"/>
                </a:lnTo>
                <a:lnTo>
                  <a:pt x="688" y="511"/>
                </a:lnTo>
                <a:lnTo>
                  <a:pt x="686" y="511"/>
                </a:lnTo>
                <a:lnTo>
                  <a:pt x="684" y="513"/>
                </a:lnTo>
                <a:lnTo>
                  <a:pt x="678" y="509"/>
                </a:lnTo>
                <a:lnTo>
                  <a:pt x="676" y="507"/>
                </a:lnTo>
                <a:lnTo>
                  <a:pt x="672" y="505"/>
                </a:lnTo>
                <a:lnTo>
                  <a:pt x="670" y="505"/>
                </a:lnTo>
                <a:lnTo>
                  <a:pt x="668" y="505"/>
                </a:lnTo>
                <a:lnTo>
                  <a:pt x="665" y="503"/>
                </a:lnTo>
                <a:lnTo>
                  <a:pt x="665" y="501"/>
                </a:lnTo>
                <a:lnTo>
                  <a:pt x="661" y="496"/>
                </a:lnTo>
                <a:lnTo>
                  <a:pt x="659" y="496"/>
                </a:lnTo>
                <a:lnTo>
                  <a:pt x="655" y="496"/>
                </a:lnTo>
                <a:lnTo>
                  <a:pt x="651" y="496"/>
                </a:lnTo>
                <a:lnTo>
                  <a:pt x="649" y="494"/>
                </a:lnTo>
                <a:lnTo>
                  <a:pt x="647" y="492"/>
                </a:lnTo>
                <a:lnTo>
                  <a:pt x="647" y="488"/>
                </a:lnTo>
                <a:lnTo>
                  <a:pt x="647" y="484"/>
                </a:lnTo>
                <a:lnTo>
                  <a:pt x="645" y="484"/>
                </a:lnTo>
                <a:lnTo>
                  <a:pt x="643" y="484"/>
                </a:lnTo>
                <a:lnTo>
                  <a:pt x="642" y="484"/>
                </a:lnTo>
                <a:lnTo>
                  <a:pt x="638" y="486"/>
                </a:lnTo>
                <a:lnTo>
                  <a:pt x="636" y="486"/>
                </a:lnTo>
                <a:lnTo>
                  <a:pt x="634" y="484"/>
                </a:lnTo>
                <a:lnTo>
                  <a:pt x="630" y="482"/>
                </a:lnTo>
                <a:lnTo>
                  <a:pt x="628" y="480"/>
                </a:lnTo>
                <a:lnTo>
                  <a:pt x="624" y="480"/>
                </a:lnTo>
                <a:lnTo>
                  <a:pt x="622" y="480"/>
                </a:lnTo>
                <a:lnTo>
                  <a:pt x="619" y="478"/>
                </a:lnTo>
                <a:lnTo>
                  <a:pt x="615" y="476"/>
                </a:lnTo>
                <a:lnTo>
                  <a:pt x="611" y="475"/>
                </a:lnTo>
                <a:lnTo>
                  <a:pt x="609" y="473"/>
                </a:lnTo>
                <a:lnTo>
                  <a:pt x="605" y="469"/>
                </a:lnTo>
                <a:lnTo>
                  <a:pt x="603" y="465"/>
                </a:lnTo>
                <a:lnTo>
                  <a:pt x="601" y="461"/>
                </a:lnTo>
                <a:lnTo>
                  <a:pt x="599" y="457"/>
                </a:lnTo>
                <a:lnTo>
                  <a:pt x="597" y="457"/>
                </a:lnTo>
                <a:lnTo>
                  <a:pt x="595" y="455"/>
                </a:lnTo>
                <a:lnTo>
                  <a:pt x="594" y="455"/>
                </a:lnTo>
                <a:lnTo>
                  <a:pt x="592" y="452"/>
                </a:lnTo>
                <a:lnTo>
                  <a:pt x="588" y="448"/>
                </a:lnTo>
                <a:lnTo>
                  <a:pt x="588" y="444"/>
                </a:lnTo>
                <a:lnTo>
                  <a:pt x="590" y="440"/>
                </a:lnTo>
                <a:lnTo>
                  <a:pt x="590" y="438"/>
                </a:lnTo>
                <a:lnTo>
                  <a:pt x="590" y="434"/>
                </a:lnTo>
                <a:lnTo>
                  <a:pt x="592" y="430"/>
                </a:lnTo>
                <a:lnTo>
                  <a:pt x="590" y="430"/>
                </a:lnTo>
                <a:lnTo>
                  <a:pt x="588" y="430"/>
                </a:lnTo>
                <a:lnTo>
                  <a:pt x="586" y="430"/>
                </a:lnTo>
                <a:lnTo>
                  <a:pt x="584" y="430"/>
                </a:lnTo>
                <a:lnTo>
                  <a:pt x="584" y="428"/>
                </a:lnTo>
                <a:lnTo>
                  <a:pt x="582" y="428"/>
                </a:lnTo>
                <a:lnTo>
                  <a:pt x="580" y="430"/>
                </a:lnTo>
                <a:lnTo>
                  <a:pt x="580" y="432"/>
                </a:lnTo>
                <a:lnTo>
                  <a:pt x="580" y="434"/>
                </a:lnTo>
                <a:lnTo>
                  <a:pt x="580" y="436"/>
                </a:lnTo>
                <a:lnTo>
                  <a:pt x="578" y="438"/>
                </a:lnTo>
                <a:lnTo>
                  <a:pt x="576" y="440"/>
                </a:lnTo>
                <a:lnTo>
                  <a:pt x="574" y="442"/>
                </a:lnTo>
                <a:lnTo>
                  <a:pt x="574" y="444"/>
                </a:lnTo>
                <a:lnTo>
                  <a:pt x="572" y="442"/>
                </a:lnTo>
                <a:lnTo>
                  <a:pt x="569" y="444"/>
                </a:lnTo>
                <a:lnTo>
                  <a:pt x="561" y="444"/>
                </a:lnTo>
                <a:lnTo>
                  <a:pt x="555" y="444"/>
                </a:lnTo>
                <a:lnTo>
                  <a:pt x="551" y="442"/>
                </a:lnTo>
                <a:lnTo>
                  <a:pt x="549" y="440"/>
                </a:lnTo>
                <a:lnTo>
                  <a:pt x="547" y="440"/>
                </a:lnTo>
                <a:lnTo>
                  <a:pt x="546" y="438"/>
                </a:lnTo>
                <a:lnTo>
                  <a:pt x="544" y="438"/>
                </a:lnTo>
                <a:lnTo>
                  <a:pt x="538" y="440"/>
                </a:lnTo>
                <a:lnTo>
                  <a:pt x="534" y="440"/>
                </a:lnTo>
                <a:lnTo>
                  <a:pt x="530" y="440"/>
                </a:lnTo>
                <a:lnTo>
                  <a:pt x="524" y="442"/>
                </a:lnTo>
                <a:lnTo>
                  <a:pt x="519" y="442"/>
                </a:lnTo>
                <a:lnTo>
                  <a:pt x="517" y="442"/>
                </a:lnTo>
                <a:lnTo>
                  <a:pt x="513" y="444"/>
                </a:lnTo>
                <a:lnTo>
                  <a:pt x="507" y="446"/>
                </a:lnTo>
                <a:lnTo>
                  <a:pt x="501" y="452"/>
                </a:lnTo>
                <a:lnTo>
                  <a:pt x="496" y="457"/>
                </a:lnTo>
                <a:lnTo>
                  <a:pt x="494" y="461"/>
                </a:lnTo>
                <a:lnTo>
                  <a:pt x="490" y="465"/>
                </a:lnTo>
                <a:lnTo>
                  <a:pt x="490" y="469"/>
                </a:lnTo>
                <a:lnTo>
                  <a:pt x="488" y="471"/>
                </a:lnTo>
                <a:lnTo>
                  <a:pt x="482" y="475"/>
                </a:lnTo>
                <a:lnTo>
                  <a:pt x="474" y="476"/>
                </a:lnTo>
                <a:lnTo>
                  <a:pt x="469" y="478"/>
                </a:lnTo>
                <a:lnTo>
                  <a:pt x="463" y="480"/>
                </a:lnTo>
                <a:lnTo>
                  <a:pt x="459" y="484"/>
                </a:lnTo>
                <a:lnTo>
                  <a:pt x="455" y="488"/>
                </a:lnTo>
                <a:lnTo>
                  <a:pt x="450" y="490"/>
                </a:lnTo>
                <a:lnTo>
                  <a:pt x="446" y="496"/>
                </a:lnTo>
                <a:lnTo>
                  <a:pt x="440" y="500"/>
                </a:lnTo>
                <a:lnTo>
                  <a:pt x="436" y="501"/>
                </a:lnTo>
                <a:lnTo>
                  <a:pt x="430" y="501"/>
                </a:lnTo>
                <a:lnTo>
                  <a:pt x="428" y="500"/>
                </a:lnTo>
                <a:lnTo>
                  <a:pt x="426" y="498"/>
                </a:lnTo>
                <a:lnTo>
                  <a:pt x="423" y="496"/>
                </a:lnTo>
                <a:lnTo>
                  <a:pt x="421" y="494"/>
                </a:lnTo>
                <a:lnTo>
                  <a:pt x="415" y="494"/>
                </a:lnTo>
                <a:lnTo>
                  <a:pt x="413" y="494"/>
                </a:lnTo>
                <a:lnTo>
                  <a:pt x="411" y="496"/>
                </a:lnTo>
                <a:lnTo>
                  <a:pt x="411" y="500"/>
                </a:lnTo>
                <a:lnTo>
                  <a:pt x="407" y="501"/>
                </a:lnTo>
                <a:lnTo>
                  <a:pt x="407" y="505"/>
                </a:lnTo>
                <a:lnTo>
                  <a:pt x="407" y="507"/>
                </a:lnTo>
                <a:lnTo>
                  <a:pt x="411" y="509"/>
                </a:lnTo>
                <a:lnTo>
                  <a:pt x="415" y="511"/>
                </a:lnTo>
                <a:lnTo>
                  <a:pt x="421" y="515"/>
                </a:lnTo>
                <a:lnTo>
                  <a:pt x="423" y="521"/>
                </a:lnTo>
                <a:lnTo>
                  <a:pt x="426" y="528"/>
                </a:lnTo>
                <a:lnTo>
                  <a:pt x="426" y="532"/>
                </a:lnTo>
                <a:lnTo>
                  <a:pt x="425" y="534"/>
                </a:lnTo>
                <a:lnTo>
                  <a:pt x="425" y="536"/>
                </a:lnTo>
                <a:lnTo>
                  <a:pt x="423" y="542"/>
                </a:lnTo>
                <a:lnTo>
                  <a:pt x="425" y="544"/>
                </a:lnTo>
                <a:lnTo>
                  <a:pt x="426" y="546"/>
                </a:lnTo>
                <a:lnTo>
                  <a:pt x="428" y="548"/>
                </a:lnTo>
                <a:lnTo>
                  <a:pt x="428" y="549"/>
                </a:lnTo>
                <a:lnTo>
                  <a:pt x="428" y="551"/>
                </a:lnTo>
                <a:lnTo>
                  <a:pt x="425" y="555"/>
                </a:lnTo>
                <a:lnTo>
                  <a:pt x="423" y="557"/>
                </a:lnTo>
                <a:lnTo>
                  <a:pt x="421" y="561"/>
                </a:lnTo>
                <a:lnTo>
                  <a:pt x="417" y="565"/>
                </a:lnTo>
                <a:lnTo>
                  <a:pt x="415" y="569"/>
                </a:lnTo>
                <a:lnTo>
                  <a:pt x="411" y="576"/>
                </a:lnTo>
                <a:lnTo>
                  <a:pt x="409" y="574"/>
                </a:lnTo>
                <a:lnTo>
                  <a:pt x="405" y="578"/>
                </a:lnTo>
                <a:lnTo>
                  <a:pt x="402" y="580"/>
                </a:lnTo>
                <a:lnTo>
                  <a:pt x="398" y="582"/>
                </a:lnTo>
                <a:lnTo>
                  <a:pt x="394" y="584"/>
                </a:lnTo>
                <a:lnTo>
                  <a:pt x="390" y="586"/>
                </a:lnTo>
                <a:lnTo>
                  <a:pt x="388" y="590"/>
                </a:lnTo>
                <a:lnTo>
                  <a:pt x="382" y="592"/>
                </a:lnTo>
                <a:lnTo>
                  <a:pt x="380" y="594"/>
                </a:lnTo>
                <a:lnTo>
                  <a:pt x="377" y="596"/>
                </a:lnTo>
                <a:lnTo>
                  <a:pt x="373" y="598"/>
                </a:lnTo>
                <a:lnTo>
                  <a:pt x="369" y="598"/>
                </a:lnTo>
                <a:lnTo>
                  <a:pt x="367" y="598"/>
                </a:lnTo>
                <a:lnTo>
                  <a:pt x="365" y="598"/>
                </a:lnTo>
                <a:lnTo>
                  <a:pt x="363" y="601"/>
                </a:lnTo>
                <a:lnTo>
                  <a:pt x="361" y="605"/>
                </a:lnTo>
                <a:lnTo>
                  <a:pt x="361" y="609"/>
                </a:lnTo>
                <a:lnTo>
                  <a:pt x="359" y="613"/>
                </a:lnTo>
                <a:lnTo>
                  <a:pt x="357" y="615"/>
                </a:lnTo>
                <a:lnTo>
                  <a:pt x="355" y="617"/>
                </a:lnTo>
                <a:lnTo>
                  <a:pt x="354" y="617"/>
                </a:lnTo>
                <a:lnTo>
                  <a:pt x="350" y="615"/>
                </a:lnTo>
                <a:lnTo>
                  <a:pt x="350" y="613"/>
                </a:lnTo>
                <a:lnTo>
                  <a:pt x="350" y="611"/>
                </a:lnTo>
                <a:lnTo>
                  <a:pt x="348" y="605"/>
                </a:lnTo>
                <a:lnTo>
                  <a:pt x="346" y="605"/>
                </a:lnTo>
                <a:lnTo>
                  <a:pt x="344" y="607"/>
                </a:lnTo>
                <a:lnTo>
                  <a:pt x="342" y="607"/>
                </a:lnTo>
                <a:lnTo>
                  <a:pt x="338" y="609"/>
                </a:lnTo>
                <a:lnTo>
                  <a:pt x="336" y="609"/>
                </a:lnTo>
                <a:lnTo>
                  <a:pt x="334" y="609"/>
                </a:lnTo>
                <a:lnTo>
                  <a:pt x="332" y="607"/>
                </a:lnTo>
                <a:lnTo>
                  <a:pt x="330" y="607"/>
                </a:lnTo>
                <a:lnTo>
                  <a:pt x="329" y="607"/>
                </a:lnTo>
                <a:lnTo>
                  <a:pt x="327" y="607"/>
                </a:lnTo>
                <a:lnTo>
                  <a:pt x="325" y="607"/>
                </a:lnTo>
                <a:lnTo>
                  <a:pt x="323" y="607"/>
                </a:lnTo>
                <a:lnTo>
                  <a:pt x="323" y="609"/>
                </a:lnTo>
                <a:lnTo>
                  <a:pt x="321" y="609"/>
                </a:lnTo>
                <a:lnTo>
                  <a:pt x="319" y="611"/>
                </a:lnTo>
                <a:lnTo>
                  <a:pt x="317" y="611"/>
                </a:lnTo>
                <a:lnTo>
                  <a:pt x="309" y="615"/>
                </a:lnTo>
                <a:lnTo>
                  <a:pt x="309" y="613"/>
                </a:lnTo>
                <a:lnTo>
                  <a:pt x="307" y="613"/>
                </a:lnTo>
                <a:lnTo>
                  <a:pt x="307" y="611"/>
                </a:lnTo>
                <a:lnTo>
                  <a:pt x="306" y="613"/>
                </a:lnTo>
                <a:lnTo>
                  <a:pt x="304" y="613"/>
                </a:lnTo>
                <a:lnTo>
                  <a:pt x="302" y="613"/>
                </a:lnTo>
                <a:lnTo>
                  <a:pt x="302" y="611"/>
                </a:lnTo>
                <a:lnTo>
                  <a:pt x="304" y="611"/>
                </a:lnTo>
                <a:lnTo>
                  <a:pt x="304" y="609"/>
                </a:lnTo>
                <a:lnTo>
                  <a:pt x="302" y="609"/>
                </a:lnTo>
                <a:lnTo>
                  <a:pt x="300" y="609"/>
                </a:lnTo>
                <a:lnTo>
                  <a:pt x="298" y="609"/>
                </a:lnTo>
                <a:lnTo>
                  <a:pt x="298" y="607"/>
                </a:lnTo>
                <a:lnTo>
                  <a:pt x="300" y="607"/>
                </a:lnTo>
                <a:lnTo>
                  <a:pt x="300" y="605"/>
                </a:lnTo>
                <a:lnTo>
                  <a:pt x="302" y="605"/>
                </a:lnTo>
                <a:lnTo>
                  <a:pt x="302" y="603"/>
                </a:lnTo>
                <a:lnTo>
                  <a:pt x="300" y="603"/>
                </a:lnTo>
                <a:lnTo>
                  <a:pt x="300" y="601"/>
                </a:lnTo>
                <a:lnTo>
                  <a:pt x="298" y="601"/>
                </a:lnTo>
                <a:lnTo>
                  <a:pt x="300" y="601"/>
                </a:lnTo>
                <a:lnTo>
                  <a:pt x="298" y="601"/>
                </a:lnTo>
                <a:lnTo>
                  <a:pt x="298" y="599"/>
                </a:lnTo>
                <a:lnTo>
                  <a:pt x="296" y="599"/>
                </a:lnTo>
                <a:lnTo>
                  <a:pt x="294" y="599"/>
                </a:lnTo>
                <a:lnTo>
                  <a:pt x="294" y="598"/>
                </a:lnTo>
                <a:lnTo>
                  <a:pt x="292" y="598"/>
                </a:lnTo>
                <a:lnTo>
                  <a:pt x="292" y="596"/>
                </a:lnTo>
                <a:lnTo>
                  <a:pt x="290" y="594"/>
                </a:lnTo>
                <a:lnTo>
                  <a:pt x="288" y="594"/>
                </a:lnTo>
                <a:lnTo>
                  <a:pt x="286" y="594"/>
                </a:lnTo>
                <a:lnTo>
                  <a:pt x="284" y="594"/>
                </a:lnTo>
                <a:lnTo>
                  <a:pt x="286" y="594"/>
                </a:lnTo>
                <a:lnTo>
                  <a:pt x="286" y="592"/>
                </a:lnTo>
                <a:lnTo>
                  <a:pt x="284" y="592"/>
                </a:lnTo>
                <a:lnTo>
                  <a:pt x="284" y="590"/>
                </a:lnTo>
                <a:lnTo>
                  <a:pt x="284" y="592"/>
                </a:lnTo>
                <a:lnTo>
                  <a:pt x="282" y="592"/>
                </a:lnTo>
                <a:lnTo>
                  <a:pt x="281" y="592"/>
                </a:lnTo>
                <a:lnTo>
                  <a:pt x="281" y="590"/>
                </a:lnTo>
                <a:lnTo>
                  <a:pt x="279" y="590"/>
                </a:lnTo>
                <a:lnTo>
                  <a:pt x="281" y="590"/>
                </a:lnTo>
                <a:lnTo>
                  <a:pt x="279" y="590"/>
                </a:lnTo>
                <a:lnTo>
                  <a:pt x="277" y="588"/>
                </a:lnTo>
                <a:lnTo>
                  <a:pt x="277" y="590"/>
                </a:lnTo>
                <a:lnTo>
                  <a:pt x="275" y="590"/>
                </a:lnTo>
                <a:lnTo>
                  <a:pt x="273" y="590"/>
                </a:lnTo>
                <a:lnTo>
                  <a:pt x="273" y="588"/>
                </a:lnTo>
                <a:lnTo>
                  <a:pt x="273" y="586"/>
                </a:lnTo>
                <a:lnTo>
                  <a:pt x="275" y="586"/>
                </a:lnTo>
                <a:lnTo>
                  <a:pt x="275" y="584"/>
                </a:lnTo>
                <a:lnTo>
                  <a:pt x="275" y="586"/>
                </a:lnTo>
                <a:lnTo>
                  <a:pt x="273" y="584"/>
                </a:lnTo>
                <a:lnTo>
                  <a:pt x="271" y="584"/>
                </a:lnTo>
                <a:lnTo>
                  <a:pt x="271" y="586"/>
                </a:lnTo>
                <a:lnTo>
                  <a:pt x="269" y="584"/>
                </a:lnTo>
                <a:lnTo>
                  <a:pt x="269" y="586"/>
                </a:lnTo>
                <a:lnTo>
                  <a:pt x="267" y="586"/>
                </a:lnTo>
                <a:lnTo>
                  <a:pt x="265" y="586"/>
                </a:lnTo>
                <a:lnTo>
                  <a:pt x="263" y="586"/>
                </a:lnTo>
                <a:lnTo>
                  <a:pt x="263" y="588"/>
                </a:lnTo>
                <a:lnTo>
                  <a:pt x="261" y="588"/>
                </a:lnTo>
                <a:lnTo>
                  <a:pt x="261" y="586"/>
                </a:lnTo>
                <a:lnTo>
                  <a:pt x="261" y="584"/>
                </a:lnTo>
                <a:lnTo>
                  <a:pt x="263" y="584"/>
                </a:lnTo>
                <a:lnTo>
                  <a:pt x="261" y="584"/>
                </a:lnTo>
                <a:lnTo>
                  <a:pt x="261" y="582"/>
                </a:lnTo>
                <a:lnTo>
                  <a:pt x="259" y="580"/>
                </a:lnTo>
                <a:lnTo>
                  <a:pt x="259" y="578"/>
                </a:lnTo>
                <a:lnTo>
                  <a:pt x="258" y="578"/>
                </a:lnTo>
                <a:lnTo>
                  <a:pt x="258" y="576"/>
                </a:lnTo>
                <a:lnTo>
                  <a:pt x="258" y="574"/>
                </a:lnTo>
                <a:lnTo>
                  <a:pt x="256" y="574"/>
                </a:lnTo>
                <a:lnTo>
                  <a:pt x="256" y="576"/>
                </a:lnTo>
                <a:lnTo>
                  <a:pt x="254" y="576"/>
                </a:lnTo>
                <a:lnTo>
                  <a:pt x="254" y="574"/>
                </a:lnTo>
                <a:lnTo>
                  <a:pt x="252" y="574"/>
                </a:lnTo>
                <a:lnTo>
                  <a:pt x="250" y="574"/>
                </a:lnTo>
                <a:lnTo>
                  <a:pt x="248" y="574"/>
                </a:lnTo>
                <a:lnTo>
                  <a:pt x="248" y="573"/>
                </a:lnTo>
                <a:lnTo>
                  <a:pt x="246" y="573"/>
                </a:lnTo>
                <a:lnTo>
                  <a:pt x="244" y="573"/>
                </a:lnTo>
                <a:lnTo>
                  <a:pt x="242" y="571"/>
                </a:lnTo>
                <a:lnTo>
                  <a:pt x="240" y="573"/>
                </a:lnTo>
                <a:lnTo>
                  <a:pt x="240" y="574"/>
                </a:lnTo>
                <a:lnTo>
                  <a:pt x="240" y="576"/>
                </a:lnTo>
                <a:lnTo>
                  <a:pt x="238" y="576"/>
                </a:lnTo>
                <a:lnTo>
                  <a:pt x="238" y="578"/>
                </a:lnTo>
                <a:lnTo>
                  <a:pt x="236" y="578"/>
                </a:lnTo>
                <a:lnTo>
                  <a:pt x="234" y="578"/>
                </a:lnTo>
                <a:lnTo>
                  <a:pt x="233" y="578"/>
                </a:lnTo>
                <a:lnTo>
                  <a:pt x="231" y="578"/>
                </a:lnTo>
                <a:lnTo>
                  <a:pt x="229" y="578"/>
                </a:lnTo>
                <a:lnTo>
                  <a:pt x="229" y="580"/>
                </a:lnTo>
                <a:lnTo>
                  <a:pt x="227" y="580"/>
                </a:lnTo>
                <a:lnTo>
                  <a:pt x="227" y="578"/>
                </a:lnTo>
                <a:lnTo>
                  <a:pt x="227" y="576"/>
                </a:lnTo>
                <a:lnTo>
                  <a:pt x="225" y="576"/>
                </a:lnTo>
                <a:lnTo>
                  <a:pt x="225" y="574"/>
                </a:lnTo>
                <a:lnTo>
                  <a:pt x="225" y="576"/>
                </a:lnTo>
                <a:lnTo>
                  <a:pt x="225" y="574"/>
                </a:lnTo>
                <a:lnTo>
                  <a:pt x="225" y="576"/>
                </a:lnTo>
                <a:lnTo>
                  <a:pt x="223" y="576"/>
                </a:lnTo>
                <a:lnTo>
                  <a:pt x="221" y="576"/>
                </a:lnTo>
                <a:lnTo>
                  <a:pt x="219" y="576"/>
                </a:lnTo>
                <a:lnTo>
                  <a:pt x="219" y="574"/>
                </a:lnTo>
                <a:lnTo>
                  <a:pt x="219" y="576"/>
                </a:lnTo>
                <a:lnTo>
                  <a:pt x="217" y="576"/>
                </a:lnTo>
                <a:lnTo>
                  <a:pt x="215" y="574"/>
                </a:lnTo>
                <a:lnTo>
                  <a:pt x="213" y="574"/>
                </a:lnTo>
                <a:lnTo>
                  <a:pt x="215" y="573"/>
                </a:lnTo>
                <a:lnTo>
                  <a:pt x="213" y="571"/>
                </a:lnTo>
                <a:lnTo>
                  <a:pt x="211" y="573"/>
                </a:lnTo>
                <a:lnTo>
                  <a:pt x="211" y="571"/>
                </a:lnTo>
                <a:lnTo>
                  <a:pt x="210" y="571"/>
                </a:lnTo>
                <a:lnTo>
                  <a:pt x="210" y="573"/>
                </a:lnTo>
                <a:lnTo>
                  <a:pt x="210" y="571"/>
                </a:lnTo>
                <a:lnTo>
                  <a:pt x="210" y="573"/>
                </a:lnTo>
                <a:lnTo>
                  <a:pt x="208" y="573"/>
                </a:lnTo>
                <a:lnTo>
                  <a:pt x="208" y="571"/>
                </a:lnTo>
                <a:lnTo>
                  <a:pt x="208" y="573"/>
                </a:lnTo>
                <a:lnTo>
                  <a:pt x="208" y="571"/>
                </a:lnTo>
                <a:lnTo>
                  <a:pt x="206" y="571"/>
                </a:lnTo>
                <a:lnTo>
                  <a:pt x="204" y="571"/>
                </a:lnTo>
                <a:lnTo>
                  <a:pt x="202" y="571"/>
                </a:lnTo>
                <a:lnTo>
                  <a:pt x="202" y="573"/>
                </a:lnTo>
                <a:lnTo>
                  <a:pt x="202" y="574"/>
                </a:lnTo>
                <a:lnTo>
                  <a:pt x="200" y="573"/>
                </a:lnTo>
                <a:lnTo>
                  <a:pt x="200" y="574"/>
                </a:lnTo>
                <a:lnTo>
                  <a:pt x="198" y="574"/>
                </a:lnTo>
                <a:lnTo>
                  <a:pt x="196" y="574"/>
                </a:lnTo>
                <a:lnTo>
                  <a:pt x="194" y="574"/>
                </a:lnTo>
                <a:lnTo>
                  <a:pt x="194" y="573"/>
                </a:lnTo>
                <a:lnTo>
                  <a:pt x="194" y="574"/>
                </a:lnTo>
                <a:lnTo>
                  <a:pt x="192" y="573"/>
                </a:lnTo>
                <a:lnTo>
                  <a:pt x="192" y="574"/>
                </a:lnTo>
                <a:lnTo>
                  <a:pt x="192" y="573"/>
                </a:lnTo>
                <a:lnTo>
                  <a:pt x="190" y="573"/>
                </a:lnTo>
                <a:lnTo>
                  <a:pt x="190" y="574"/>
                </a:lnTo>
                <a:lnTo>
                  <a:pt x="188" y="574"/>
                </a:lnTo>
                <a:lnTo>
                  <a:pt x="186" y="574"/>
                </a:lnTo>
                <a:lnTo>
                  <a:pt x="185" y="574"/>
                </a:lnTo>
                <a:lnTo>
                  <a:pt x="183" y="574"/>
                </a:lnTo>
                <a:lnTo>
                  <a:pt x="183" y="573"/>
                </a:lnTo>
                <a:lnTo>
                  <a:pt x="183" y="571"/>
                </a:lnTo>
                <a:lnTo>
                  <a:pt x="181" y="571"/>
                </a:lnTo>
                <a:lnTo>
                  <a:pt x="181" y="573"/>
                </a:lnTo>
                <a:lnTo>
                  <a:pt x="181" y="571"/>
                </a:lnTo>
                <a:lnTo>
                  <a:pt x="181" y="573"/>
                </a:lnTo>
                <a:lnTo>
                  <a:pt x="179" y="573"/>
                </a:lnTo>
                <a:lnTo>
                  <a:pt x="181" y="573"/>
                </a:lnTo>
                <a:lnTo>
                  <a:pt x="179" y="573"/>
                </a:lnTo>
                <a:lnTo>
                  <a:pt x="177" y="573"/>
                </a:lnTo>
                <a:lnTo>
                  <a:pt x="177" y="571"/>
                </a:lnTo>
                <a:lnTo>
                  <a:pt x="177" y="569"/>
                </a:lnTo>
                <a:lnTo>
                  <a:pt x="177" y="567"/>
                </a:lnTo>
                <a:lnTo>
                  <a:pt x="179" y="567"/>
                </a:lnTo>
                <a:lnTo>
                  <a:pt x="179" y="565"/>
                </a:lnTo>
                <a:lnTo>
                  <a:pt x="179" y="563"/>
                </a:lnTo>
                <a:lnTo>
                  <a:pt x="177" y="563"/>
                </a:lnTo>
                <a:lnTo>
                  <a:pt x="175" y="563"/>
                </a:lnTo>
                <a:lnTo>
                  <a:pt x="173" y="561"/>
                </a:lnTo>
                <a:lnTo>
                  <a:pt x="173" y="559"/>
                </a:lnTo>
                <a:lnTo>
                  <a:pt x="175" y="559"/>
                </a:lnTo>
                <a:lnTo>
                  <a:pt x="175" y="561"/>
                </a:lnTo>
                <a:lnTo>
                  <a:pt x="175" y="559"/>
                </a:lnTo>
                <a:lnTo>
                  <a:pt x="175" y="557"/>
                </a:lnTo>
                <a:lnTo>
                  <a:pt x="173" y="557"/>
                </a:lnTo>
                <a:lnTo>
                  <a:pt x="171" y="557"/>
                </a:lnTo>
                <a:lnTo>
                  <a:pt x="171" y="559"/>
                </a:lnTo>
                <a:lnTo>
                  <a:pt x="171" y="557"/>
                </a:lnTo>
                <a:lnTo>
                  <a:pt x="171" y="559"/>
                </a:lnTo>
                <a:lnTo>
                  <a:pt x="171" y="557"/>
                </a:lnTo>
                <a:lnTo>
                  <a:pt x="171" y="555"/>
                </a:lnTo>
                <a:lnTo>
                  <a:pt x="171" y="553"/>
                </a:lnTo>
                <a:lnTo>
                  <a:pt x="173" y="553"/>
                </a:lnTo>
                <a:lnTo>
                  <a:pt x="173" y="551"/>
                </a:lnTo>
                <a:lnTo>
                  <a:pt x="171" y="551"/>
                </a:lnTo>
                <a:lnTo>
                  <a:pt x="169" y="551"/>
                </a:lnTo>
                <a:lnTo>
                  <a:pt x="169" y="549"/>
                </a:lnTo>
                <a:lnTo>
                  <a:pt x="169" y="548"/>
                </a:lnTo>
                <a:lnTo>
                  <a:pt x="171" y="548"/>
                </a:lnTo>
                <a:lnTo>
                  <a:pt x="171" y="546"/>
                </a:lnTo>
                <a:lnTo>
                  <a:pt x="173" y="546"/>
                </a:lnTo>
                <a:lnTo>
                  <a:pt x="171" y="546"/>
                </a:lnTo>
                <a:lnTo>
                  <a:pt x="171" y="544"/>
                </a:lnTo>
                <a:lnTo>
                  <a:pt x="173" y="544"/>
                </a:lnTo>
                <a:lnTo>
                  <a:pt x="175" y="544"/>
                </a:lnTo>
                <a:lnTo>
                  <a:pt x="175" y="542"/>
                </a:lnTo>
                <a:lnTo>
                  <a:pt x="177" y="542"/>
                </a:lnTo>
                <a:lnTo>
                  <a:pt x="179" y="542"/>
                </a:lnTo>
                <a:lnTo>
                  <a:pt x="179" y="540"/>
                </a:lnTo>
                <a:lnTo>
                  <a:pt x="179" y="538"/>
                </a:lnTo>
                <a:lnTo>
                  <a:pt x="177" y="538"/>
                </a:lnTo>
                <a:lnTo>
                  <a:pt x="175" y="536"/>
                </a:lnTo>
                <a:lnTo>
                  <a:pt x="173" y="536"/>
                </a:lnTo>
                <a:lnTo>
                  <a:pt x="173" y="534"/>
                </a:lnTo>
                <a:lnTo>
                  <a:pt x="171" y="534"/>
                </a:lnTo>
                <a:lnTo>
                  <a:pt x="171" y="532"/>
                </a:lnTo>
                <a:lnTo>
                  <a:pt x="173" y="532"/>
                </a:lnTo>
                <a:lnTo>
                  <a:pt x="173" y="530"/>
                </a:lnTo>
                <a:lnTo>
                  <a:pt x="173" y="528"/>
                </a:lnTo>
                <a:lnTo>
                  <a:pt x="173" y="526"/>
                </a:lnTo>
                <a:lnTo>
                  <a:pt x="171" y="526"/>
                </a:lnTo>
                <a:lnTo>
                  <a:pt x="173" y="526"/>
                </a:lnTo>
                <a:lnTo>
                  <a:pt x="173" y="525"/>
                </a:lnTo>
                <a:lnTo>
                  <a:pt x="173" y="523"/>
                </a:lnTo>
                <a:lnTo>
                  <a:pt x="175" y="523"/>
                </a:lnTo>
                <a:lnTo>
                  <a:pt x="175" y="521"/>
                </a:lnTo>
                <a:lnTo>
                  <a:pt x="177" y="521"/>
                </a:lnTo>
                <a:lnTo>
                  <a:pt x="177" y="519"/>
                </a:lnTo>
                <a:lnTo>
                  <a:pt x="177" y="517"/>
                </a:lnTo>
                <a:lnTo>
                  <a:pt x="177" y="515"/>
                </a:lnTo>
                <a:lnTo>
                  <a:pt x="179" y="515"/>
                </a:lnTo>
                <a:lnTo>
                  <a:pt x="179" y="513"/>
                </a:lnTo>
                <a:lnTo>
                  <a:pt x="181" y="511"/>
                </a:lnTo>
                <a:lnTo>
                  <a:pt x="179" y="511"/>
                </a:lnTo>
                <a:lnTo>
                  <a:pt x="181" y="511"/>
                </a:lnTo>
                <a:lnTo>
                  <a:pt x="181" y="509"/>
                </a:lnTo>
                <a:lnTo>
                  <a:pt x="181" y="507"/>
                </a:lnTo>
                <a:lnTo>
                  <a:pt x="181" y="505"/>
                </a:lnTo>
                <a:lnTo>
                  <a:pt x="179" y="505"/>
                </a:lnTo>
                <a:lnTo>
                  <a:pt x="177" y="505"/>
                </a:lnTo>
                <a:lnTo>
                  <a:pt x="177" y="507"/>
                </a:lnTo>
                <a:lnTo>
                  <a:pt x="175" y="507"/>
                </a:lnTo>
                <a:lnTo>
                  <a:pt x="175" y="509"/>
                </a:lnTo>
                <a:lnTo>
                  <a:pt x="173" y="509"/>
                </a:lnTo>
                <a:lnTo>
                  <a:pt x="173" y="507"/>
                </a:lnTo>
                <a:lnTo>
                  <a:pt x="171" y="507"/>
                </a:lnTo>
                <a:lnTo>
                  <a:pt x="171" y="509"/>
                </a:lnTo>
                <a:lnTo>
                  <a:pt x="169" y="509"/>
                </a:lnTo>
                <a:lnTo>
                  <a:pt x="169" y="511"/>
                </a:lnTo>
                <a:lnTo>
                  <a:pt x="167" y="511"/>
                </a:lnTo>
                <a:lnTo>
                  <a:pt x="167" y="513"/>
                </a:lnTo>
                <a:lnTo>
                  <a:pt x="169" y="513"/>
                </a:lnTo>
                <a:lnTo>
                  <a:pt x="169" y="515"/>
                </a:lnTo>
                <a:lnTo>
                  <a:pt x="171" y="515"/>
                </a:lnTo>
                <a:lnTo>
                  <a:pt x="173" y="515"/>
                </a:lnTo>
                <a:lnTo>
                  <a:pt x="171" y="517"/>
                </a:lnTo>
                <a:lnTo>
                  <a:pt x="169" y="517"/>
                </a:lnTo>
                <a:lnTo>
                  <a:pt x="167" y="517"/>
                </a:lnTo>
                <a:lnTo>
                  <a:pt x="167" y="519"/>
                </a:lnTo>
                <a:lnTo>
                  <a:pt x="167" y="521"/>
                </a:lnTo>
                <a:lnTo>
                  <a:pt x="169" y="521"/>
                </a:lnTo>
                <a:lnTo>
                  <a:pt x="169" y="523"/>
                </a:lnTo>
                <a:lnTo>
                  <a:pt x="167" y="523"/>
                </a:lnTo>
                <a:lnTo>
                  <a:pt x="165" y="521"/>
                </a:lnTo>
                <a:lnTo>
                  <a:pt x="163" y="521"/>
                </a:lnTo>
                <a:lnTo>
                  <a:pt x="162" y="521"/>
                </a:lnTo>
                <a:lnTo>
                  <a:pt x="160" y="521"/>
                </a:lnTo>
                <a:lnTo>
                  <a:pt x="160" y="523"/>
                </a:lnTo>
                <a:lnTo>
                  <a:pt x="158" y="523"/>
                </a:lnTo>
                <a:lnTo>
                  <a:pt x="156" y="523"/>
                </a:lnTo>
                <a:lnTo>
                  <a:pt x="158" y="523"/>
                </a:lnTo>
                <a:lnTo>
                  <a:pt x="158" y="521"/>
                </a:lnTo>
                <a:lnTo>
                  <a:pt x="156" y="521"/>
                </a:lnTo>
                <a:lnTo>
                  <a:pt x="154" y="521"/>
                </a:lnTo>
                <a:lnTo>
                  <a:pt x="152" y="521"/>
                </a:lnTo>
                <a:lnTo>
                  <a:pt x="152" y="523"/>
                </a:lnTo>
                <a:lnTo>
                  <a:pt x="152" y="525"/>
                </a:lnTo>
                <a:lnTo>
                  <a:pt x="150" y="525"/>
                </a:lnTo>
                <a:lnTo>
                  <a:pt x="152" y="523"/>
                </a:lnTo>
                <a:lnTo>
                  <a:pt x="150" y="523"/>
                </a:lnTo>
                <a:lnTo>
                  <a:pt x="146" y="523"/>
                </a:lnTo>
                <a:lnTo>
                  <a:pt x="144" y="525"/>
                </a:lnTo>
                <a:lnTo>
                  <a:pt x="144" y="523"/>
                </a:lnTo>
                <a:lnTo>
                  <a:pt x="144" y="521"/>
                </a:lnTo>
                <a:lnTo>
                  <a:pt x="142" y="521"/>
                </a:lnTo>
                <a:lnTo>
                  <a:pt x="142" y="519"/>
                </a:lnTo>
                <a:lnTo>
                  <a:pt x="140" y="521"/>
                </a:lnTo>
                <a:lnTo>
                  <a:pt x="138" y="521"/>
                </a:lnTo>
                <a:lnTo>
                  <a:pt x="138" y="519"/>
                </a:lnTo>
                <a:lnTo>
                  <a:pt x="140" y="519"/>
                </a:lnTo>
                <a:lnTo>
                  <a:pt x="138" y="519"/>
                </a:lnTo>
                <a:lnTo>
                  <a:pt x="137" y="519"/>
                </a:lnTo>
                <a:lnTo>
                  <a:pt x="135" y="517"/>
                </a:lnTo>
                <a:lnTo>
                  <a:pt x="135" y="515"/>
                </a:lnTo>
                <a:lnTo>
                  <a:pt x="133" y="515"/>
                </a:lnTo>
                <a:lnTo>
                  <a:pt x="133" y="513"/>
                </a:lnTo>
                <a:lnTo>
                  <a:pt x="131" y="513"/>
                </a:lnTo>
                <a:lnTo>
                  <a:pt x="131" y="511"/>
                </a:lnTo>
                <a:lnTo>
                  <a:pt x="131" y="509"/>
                </a:lnTo>
                <a:lnTo>
                  <a:pt x="127" y="505"/>
                </a:lnTo>
                <a:lnTo>
                  <a:pt x="127" y="503"/>
                </a:lnTo>
                <a:lnTo>
                  <a:pt x="127" y="501"/>
                </a:lnTo>
                <a:lnTo>
                  <a:pt x="127" y="500"/>
                </a:lnTo>
                <a:lnTo>
                  <a:pt x="127" y="498"/>
                </a:lnTo>
                <a:lnTo>
                  <a:pt x="127" y="496"/>
                </a:lnTo>
                <a:lnTo>
                  <a:pt x="123" y="494"/>
                </a:lnTo>
                <a:lnTo>
                  <a:pt x="121" y="492"/>
                </a:lnTo>
                <a:lnTo>
                  <a:pt x="119" y="492"/>
                </a:lnTo>
                <a:lnTo>
                  <a:pt x="114" y="490"/>
                </a:lnTo>
                <a:lnTo>
                  <a:pt x="110" y="490"/>
                </a:lnTo>
                <a:lnTo>
                  <a:pt x="108" y="488"/>
                </a:lnTo>
                <a:lnTo>
                  <a:pt x="112" y="484"/>
                </a:lnTo>
                <a:lnTo>
                  <a:pt x="110" y="475"/>
                </a:lnTo>
                <a:lnTo>
                  <a:pt x="108" y="473"/>
                </a:lnTo>
                <a:lnTo>
                  <a:pt x="108" y="471"/>
                </a:lnTo>
                <a:lnTo>
                  <a:pt x="108" y="469"/>
                </a:lnTo>
                <a:lnTo>
                  <a:pt x="104" y="469"/>
                </a:lnTo>
                <a:lnTo>
                  <a:pt x="102" y="469"/>
                </a:lnTo>
                <a:lnTo>
                  <a:pt x="100" y="469"/>
                </a:lnTo>
                <a:lnTo>
                  <a:pt x="98" y="467"/>
                </a:lnTo>
                <a:lnTo>
                  <a:pt x="94" y="467"/>
                </a:lnTo>
                <a:lnTo>
                  <a:pt x="94" y="465"/>
                </a:lnTo>
                <a:lnTo>
                  <a:pt x="92" y="465"/>
                </a:lnTo>
                <a:lnTo>
                  <a:pt x="89" y="463"/>
                </a:lnTo>
                <a:lnTo>
                  <a:pt x="87" y="463"/>
                </a:lnTo>
                <a:lnTo>
                  <a:pt x="85" y="461"/>
                </a:lnTo>
                <a:lnTo>
                  <a:pt x="81" y="461"/>
                </a:lnTo>
                <a:lnTo>
                  <a:pt x="81" y="459"/>
                </a:lnTo>
                <a:lnTo>
                  <a:pt x="83" y="457"/>
                </a:lnTo>
                <a:lnTo>
                  <a:pt x="81" y="457"/>
                </a:lnTo>
                <a:lnTo>
                  <a:pt x="79" y="455"/>
                </a:lnTo>
                <a:lnTo>
                  <a:pt x="79" y="453"/>
                </a:lnTo>
                <a:lnTo>
                  <a:pt x="79" y="452"/>
                </a:lnTo>
                <a:lnTo>
                  <a:pt x="77" y="452"/>
                </a:lnTo>
                <a:lnTo>
                  <a:pt x="77" y="450"/>
                </a:lnTo>
                <a:lnTo>
                  <a:pt x="75" y="448"/>
                </a:lnTo>
                <a:lnTo>
                  <a:pt x="73" y="446"/>
                </a:lnTo>
                <a:lnTo>
                  <a:pt x="71" y="446"/>
                </a:lnTo>
                <a:lnTo>
                  <a:pt x="69" y="444"/>
                </a:lnTo>
                <a:lnTo>
                  <a:pt x="67" y="444"/>
                </a:lnTo>
                <a:lnTo>
                  <a:pt x="64" y="442"/>
                </a:lnTo>
                <a:lnTo>
                  <a:pt x="62" y="438"/>
                </a:lnTo>
                <a:lnTo>
                  <a:pt x="60" y="438"/>
                </a:lnTo>
                <a:lnTo>
                  <a:pt x="58" y="438"/>
                </a:lnTo>
                <a:lnTo>
                  <a:pt x="58" y="436"/>
                </a:lnTo>
                <a:lnTo>
                  <a:pt x="54" y="438"/>
                </a:lnTo>
                <a:lnTo>
                  <a:pt x="52" y="436"/>
                </a:lnTo>
                <a:lnTo>
                  <a:pt x="50" y="434"/>
                </a:lnTo>
                <a:lnTo>
                  <a:pt x="48" y="434"/>
                </a:lnTo>
                <a:lnTo>
                  <a:pt x="48" y="432"/>
                </a:lnTo>
                <a:lnTo>
                  <a:pt x="48" y="430"/>
                </a:lnTo>
                <a:lnTo>
                  <a:pt x="48" y="428"/>
                </a:lnTo>
                <a:lnTo>
                  <a:pt x="50" y="427"/>
                </a:lnTo>
                <a:lnTo>
                  <a:pt x="50" y="425"/>
                </a:lnTo>
                <a:lnTo>
                  <a:pt x="52" y="425"/>
                </a:lnTo>
                <a:lnTo>
                  <a:pt x="56" y="423"/>
                </a:lnTo>
                <a:lnTo>
                  <a:pt x="56" y="421"/>
                </a:lnTo>
                <a:lnTo>
                  <a:pt x="58" y="421"/>
                </a:lnTo>
                <a:lnTo>
                  <a:pt x="58" y="423"/>
                </a:lnTo>
                <a:lnTo>
                  <a:pt x="62" y="421"/>
                </a:lnTo>
                <a:lnTo>
                  <a:pt x="66" y="421"/>
                </a:lnTo>
                <a:lnTo>
                  <a:pt x="67" y="419"/>
                </a:lnTo>
                <a:lnTo>
                  <a:pt x="69" y="419"/>
                </a:lnTo>
                <a:lnTo>
                  <a:pt x="71" y="417"/>
                </a:lnTo>
                <a:lnTo>
                  <a:pt x="73" y="417"/>
                </a:lnTo>
                <a:lnTo>
                  <a:pt x="75" y="415"/>
                </a:lnTo>
                <a:lnTo>
                  <a:pt x="77" y="413"/>
                </a:lnTo>
                <a:lnTo>
                  <a:pt x="77" y="411"/>
                </a:lnTo>
                <a:lnTo>
                  <a:pt x="79" y="411"/>
                </a:lnTo>
                <a:lnTo>
                  <a:pt x="79" y="409"/>
                </a:lnTo>
                <a:lnTo>
                  <a:pt x="79" y="407"/>
                </a:lnTo>
                <a:lnTo>
                  <a:pt x="81" y="405"/>
                </a:lnTo>
                <a:lnTo>
                  <a:pt x="83" y="405"/>
                </a:lnTo>
                <a:lnTo>
                  <a:pt x="83" y="402"/>
                </a:lnTo>
                <a:lnTo>
                  <a:pt x="83" y="398"/>
                </a:lnTo>
                <a:lnTo>
                  <a:pt x="81" y="398"/>
                </a:lnTo>
                <a:lnTo>
                  <a:pt x="81" y="394"/>
                </a:lnTo>
                <a:lnTo>
                  <a:pt x="81" y="392"/>
                </a:lnTo>
                <a:lnTo>
                  <a:pt x="83" y="390"/>
                </a:lnTo>
                <a:lnTo>
                  <a:pt x="83" y="388"/>
                </a:lnTo>
                <a:lnTo>
                  <a:pt x="83" y="386"/>
                </a:lnTo>
                <a:lnTo>
                  <a:pt x="85" y="384"/>
                </a:lnTo>
                <a:lnTo>
                  <a:pt x="83" y="382"/>
                </a:lnTo>
                <a:lnTo>
                  <a:pt x="79" y="380"/>
                </a:lnTo>
                <a:lnTo>
                  <a:pt x="79" y="379"/>
                </a:lnTo>
                <a:lnTo>
                  <a:pt x="77" y="379"/>
                </a:lnTo>
                <a:lnTo>
                  <a:pt x="77" y="375"/>
                </a:lnTo>
                <a:lnTo>
                  <a:pt x="77" y="373"/>
                </a:lnTo>
                <a:lnTo>
                  <a:pt x="75" y="373"/>
                </a:lnTo>
                <a:lnTo>
                  <a:pt x="75" y="371"/>
                </a:lnTo>
                <a:lnTo>
                  <a:pt x="73" y="371"/>
                </a:lnTo>
                <a:lnTo>
                  <a:pt x="69" y="369"/>
                </a:lnTo>
                <a:lnTo>
                  <a:pt x="69" y="367"/>
                </a:lnTo>
                <a:lnTo>
                  <a:pt x="66" y="367"/>
                </a:lnTo>
                <a:lnTo>
                  <a:pt x="64" y="365"/>
                </a:lnTo>
                <a:lnTo>
                  <a:pt x="62" y="365"/>
                </a:lnTo>
                <a:lnTo>
                  <a:pt x="60" y="365"/>
                </a:lnTo>
                <a:lnTo>
                  <a:pt x="58" y="367"/>
                </a:lnTo>
                <a:lnTo>
                  <a:pt x="54" y="365"/>
                </a:lnTo>
                <a:lnTo>
                  <a:pt x="52" y="363"/>
                </a:lnTo>
                <a:lnTo>
                  <a:pt x="50" y="359"/>
                </a:lnTo>
                <a:lnTo>
                  <a:pt x="48" y="357"/>
                </a:lnTo>
                <a:lnTo>
                  <a:pt x="46" y="355"/>
                </a:lnTo>
                <a:lnTo>
                  <a:pt x="44" y="354"/>
                </a:lnTo>
                <a:lnTo>
                  <a:pt x="44" y="352"/>
                </a:lnTo>
                <a:lnTo>
                  <a:pt x="46" y="352"/>
                </a:lnTo>
                <a:lnTo>
                  <a:pt x="44" y="348"/>
                </a:lnTo>
                <a:lnTo>
                  <a:pt x="46" y="346"/>
                </a:lnTo>
                <a:lnTo>
                  <a:pt x="44" y="346"/>
                </a:lnTo>
                <a:lnTo>
                  <a:pt x="44" y="344"/>
                </a:lnTo>
                <a:lnTo>
                  <a:pt x="44" y="342"/>
                </a:lnTo>
                <a:lnTo>
                  <a:pt x="42" y="342"/>
                </a:lnTo>
                <a:lnTo>
                  <a:pt x="41" y="340"/>
                </a:lnTo>
                <a:lnTo>
                  <a:pt x="41" y="338"/>
                </a:lnTo>
                <a:lnTo>
                  <a:pt x="42" y="336"/>
                </a:lnTo>
                <a:lnTo>
                  <a:pt x="44" y="336"/>
                </a:lnTo>
                <a:lnTo>
                  <a:pt x="46" y="334"/>
                </a:lnTo>
                <a:lnTo>
                  <a:pt x="48" y="334"/>
                </a:lnTo>
                <a:lnTo>
                  <a:pt x="50" y="331"/>
                </a:lnTo>
                <a:lnTo>
                  <a:pt x="50" y="329"/>
                </a:lnTo>
                <a:lnTo>
                  <a:pt x="52" y="327"/>
                </a:lnTo>
                <a:lnTo>
                  <a:pt x="54" y="325"/>
                </a:lnTo>
                <a:lnTo>
                  <a:pt x="54" y="323"/>
                </a:lnTo>
                <a:lnTo>
                  <a:pt x="56" y="323"/>
                </a:lnTo>
                <a:lnTo>
                  <a:pt x="58" y="321"/>
                </a:lnTo>
                <a:lnTo>
                  <a:pt x="60" y="319"/>
                </a:lnTo>
                <a:lnTo>
                  <a:pt x="66" y="319"/>
                </a:lnTo>
                <a:lnTo>
                  <a:pt x="67" y="319"/>
                </a:lnTo>
                <a:lnTo>
                  <a:pt x="69" y="319"/>
                </a:lnTo>
                <a:lnTo>
                  <a:pt x="71" y="319"/>
                </a:lnTo>
                <a:lnTo>
                  <a:pt x="75" y="317"/>
                </a:lnTo>
                <a:lnTo>
                  <a:pt x="79" y="317"/>
                </a:lnTo>
                <a:lnTo>
                  <a:pt x="83" y="317"/>
                </a:lnTo>
                <a:lnTo>
                  <a:pt x="85" y="315"/>
                </a:lnTo>
                <a:lnTo>
                  <a:pt x="87" y="315"/>
                </a:lnTo>
                <a:lnTo>
                  <a:pt x="87" y="313"/>
                </a:lnTo>
                <a:lnTo>
                  <a:pt x="89" y="313"/>
                </a:lnTo>
                <a:lnTo>
                  <a:pt x="90" y="311"/>
                </a:lnTo>
                <a:lnTo>
                  <a:pt x="94" y="309"/>
                </a:lnTo>
                <a:lnTo>
                  <a:pt x="96" y="307"/>
                </a:lnTo>
                <a:lnTo>
                  <a:pt x="100" y="306"/>
                </a:lnTo>
                <a:lnTo>
                  <a:pt x="100" y="304"/>
                </a:lnTo>
                <a:lnTo>
                  <a:pt x="100" y="300"/>
                </a:lnTo>
                <a:lnTo>
                  <a:pt x="102" y="298"/>
                </a:lnTo>
                <a:lnTo>
                  <a:pt x="100" y="296"/>
                </a:lnTo>
                <a:lnTo>
                  <a:pt x="98" y="294"/>
                </a:lnTo>
                <a:lnTo>
                  <a:pt x="100" y="294"/>
                </a:lnTo>
                <a:lnTo>
                  <a:pt x="100" y="292"/>
                </a:lnTo>
                <a:lnTo>
                  <a:pt x="98" y="292"/>
                </a:lnTo>
                <a:lnTo>
                  <a:pt x="98" y="290"/>
                </a:lnTo>
                <a:lnTo>
                  <a:pt x="98" y="288"/>
                </a:lnTo>
                <a:lnTo>
                  <a:pt x="96" y="286"/>
                </a:lnTo>
                <a:lnTo>
                  <a:pt x="96" y="284"/>
                </a:lnTo>
                <a:lnTo>
                  <a:pt x="92" y="283"/>
                </a:lnTo>
                <a:lnTo>
                  <a:pt x="89" y="281"/>
                </a:lnTo>
                <a:lnTo>
                  <a:pt x="89" y="283"/>
                </a:lnTo>
                <a:lnTo>
                  <a:pt x="85" y="283"/>
                </a:lnTo>
                <a:lnTo>
                  <a:pt x="83" y="283"/>
                </a:lnTo>
                <a:lnTo>
                  <a:pt x="81" y="281"/>
                </a:lnTo>
                <a:lnTo>
                  <a:pt x="79" y="281"/>
                </a:lnTo>
                <a:lnTo>
                  <a:pt x="75" y="279"/>
                </a:lnTo>
                <a:lnTo>
                  <a:pt x="73" y="277"/>
                </a:lnTo>
                <a:lnTo>
                  <a:pt x="71" y="277"/>
                </a:lnTo>
                <a:lnTo>
                  <a:pt x="69" y="279"/>
                </a:lnTo>
                <a:lnTo>
                  <a:pt x="64" y="279"/>
                </a:lnTo>
                <a:lnTo>
                  <a:pt x="62" y="279"/>
                </a:lnTo>
                <a:lnTo>
                  <a:pt x="58" y="281"/>
                </a:lnTo>
                <a:lnTo>
                  <a:pt x="56" y="279"/>
                </a:lnTo>
                <a:lnTo>
                  <a:pt x="52" y="279"/>
                </a:lnTo>
                <a:lnTo>
                  <a:pt x="50" y="279"/>
                </a:lnTo>
                <a:lnTo>
                  <a:pt x="50" y="281"/>
                </a:lnTo>
                <a:lnTo>
                  <a:pt x="44" y="283"/>
                </a:lnTo>
                <a:lnTo>
                  <a:pt x="41" y="284"/>
                </a:lnTo>
                <a:lnTo>
                  <a:pt x="35" y="281"/>
                </a:lnTo>
                <a:lnTo>
                  <a:pt x="33" y="279"/>
                </a:lnTo>
                <a:lnTo>
                  <a:pt x="31" y="279"/>
                </a:lnTo>
                <a:lnTo>
                  <a:pt x="29" y="277"/>
                </a:lnTo>
                <a:lnTo>
                  <a:pt x="27" y="275"/>
                </a:lnTo>
                <a:lnTo>
                  <a:pt x="29" y="273"/>
                </a:lnTo>
                <a:lnTo>
                  <a:pt x="29" y="271"/>
                </a:lnTo>
                <a:lnTo>
                  <a:pt x="29" y="269"/>
                </a:lnTo>
                <a:lnTo>
                  <a:pt x="31" y="267"/>
                </a:lnTo>
                <a:lnTo>
                  <a:pt x="31" y="265"/>
                </a:lnTo>
                <a:lnTo>
                  <a:pt x="33" y="265"/>
                </a:lnTo>
                <a:lnTo>
                  <a:pt x="33" y="267"/>
                </a:lnTo>
                <a:lnTo>
                  <a:pt x="35" y="263"/>
                </a:lnTo>
                <a:lnTo>
                  <a:pt x="35" y="261"/>
                </a:lnTo>
                <a:lnTo>
                  <a:pt x="37" y="261"/>
                </a:lnTo>
                <a:lnTo>
                  <a:pt x="37" y="259"/>
                </a:lnTo>
                <a:lnTo>
                  <a:pt x="39" y="258"/>
                </a:lnTo>
                <a:lnTo>
                  <a:pt x="41" y="258"/>
                </a:lnTo>
                <a:lnTo>
                  <a:pt x="41" y="256"/>
                </a:lnTo>
                <a:lnTo>
                  <a:pt x="41" y="254"/>
                </a:lnTo>
                <a:lnTo>
                  <a:pt x="42" y="254"/>
                </a:lnTo>
                <a:lnTo>
                  <a:pt x="44" y="252"/>
                </a:lnTo>
                <a:lnTo>
                  <a:pt x="46" y="252"/>
                </a:lnTo>
                <a:lnTo>
                  <a:pt x="48" y="252"/>
                </a:lnTo>
                <a:lnTo>
                  <a:pt x="48" y="250"/>
                </a:lnTo>
                <a:lnTo>
                  <a:pt x="50" y="248"/>
                </a:lnTo>
                <a:lnTo>
                  <a:pt x="48" y="248"/>
                </a:lnTo>
                <a:lnTo>
                  <a:pt x="48" y="246"/>
                </a:lnTo>
                <a:lnTo>
                  <a:pt x="48" y="244"/>
                </a:lnTo>
                <a:lnTo>
                  <a:pt x="46" y="238"/>
                </a:lnTo>
                <a:lnTo>
                  <a:pt x="46" y="236"/>
                </a:lnTo>
                <a:lnTo>
                  <a:pt x="46" y="234"/>
                </a:lnTo>
                <a:lnTo>
                  <a:pt x="39" y="233"/>
                </a:lnTo>
                <a:lnTo>
                  <a:pt x="37" y="233"/>
                </a:lnTo>
                <a:lnTo>
                  <a:pt x="37" y="231"/>
                </a:lnTo>
                <a:lnTo>
                  <a:pt x="37" y="229"/>
                </a:lnTo>
                <a:lnTo>
                  <a:pt x="37" y="227"/>
                </a:lnTo>
                <a:lnTo>
                  <a:pt x="35" y="227"/>
                </a:lnTo>
                <a:lnTo>
                  <a:pt x="35" y="229"/>
                </a:lnTo>
                <a:lnTo>
                  <a:pt x="33" y="227"/>
                </a:lnTo>
                <a:lnTo>
                  <a:pt x="35" y="225"/>
                </a:lnTo>
                <a:lnTo>
                  <a:pt x="37" y="223"/>
                </a:lnTo>
                <a:lnTo>
                  <a:pt x="33" y="221"/>
                </a:lnTo>
                <a:lnTo>
                  <a:pt x="31" y="219"/>
                </a:lnTo>
                <a:lnTo>
                  <a:pt x="29" y="219"/>
                </a:lnTo>
                <a:lnTo>
                  <a:pt x="29" y="221"/>
                </a:lnTo>
                <a:lnTo>
                  <a:pt x="27" y="223"/>
                </a:lnTo>
                <a:lnTo>
                  <a:pt x="21" y="223"/>
                </a:lnTo>
                <a:lnTo>
                  <a:pt x="19" y="225"/>
                </a:lnTo>
                <a:lnTo>
                  <a:pt x="19" y="223"/>
                </a:lnTo>
                <a:lnTo>
                  <a:pt x="14" y="223"/>
                </a:lnTo>
                <a:lnTo>
                  <a:pt x="12" y="221"/>
                </a:lnTo>
                <a:lnTo>
                  <a:pt x="10" y="221"/>
                </a:lnTo>
                <a:lnTo>
                  <a:pt x="10" y="223"/>
                </a:lnTo>
                <a:lnTo>
                  <a:pt x="4" y="223"/>
                </a:lnTo>
                <a:lnTo>
                  <a:pt x="2" y="221"/>
                </a:lnTo>
                <a:lnTo>
                  <a:pt x="0" y="221"/>
                </a:lnTo>
                <a:lnTo>
                  <a:pt x="0" y="219"/>
                </a:lnTo>
                <a:lnTo>
                  <a:pt x="0" y="217"/>
                </a:lnTo>
                <a:lnTo>
                  <a:pt x="2" y="215"/>
                </a:lnTo>
                <a:lnTo>
                  <a:pt x="2" y="213"/>
                </a:lnTo>
                <a:lnTo>
                  <a:pt x="4" y="213"/>
                </a:lnTo>
                <a:lnTo>
                  <a:pt x="6" y="210"/>
                </a:lnTo>
                <a:lnTo>
                  <a:pt x="10" y="208"/>
                </a:lnTo>
                <a:lnTo>
                  <a:pt x="12" y="206"/>
                </a:lnTo>
                <a:lnTo>
                  <a:pt x="18" y="204"/>
                </a:lnTo>
                <a:lnTo>
                  <a:pt x="19" y="204"/>
                </a:lnTo>
                <a:lnTo>
                  <a:pt x="25" y="200"/>
                </a:lnTo>
                <a:lnTo>
                  <a:pt x="27" y="200"/>
                </a:lnTo>
                <a:lnTo>
                  <a:pt x="27" y="198"/>
                </a:lnTo>
                <a:lnTo>
                  <a:pt x="25" y="196"/>
                </a:lnTo>
                <a:lnTo>
                  <a:pt x="25" y="194"/>
                </a:lnTo>
                <a:lnTo>
                  <a:pt x="27" y="192"/>
                </a:lnTo>
                <a:lnTo>
                  <a:pt x="27" y="190"/>
                </a:lnTo>
                <a:lnTo>
                  <a:pt x="27" y="188"/>
                </a:lnTo>
                <a:lnTo>
                  <a:pt x="29" y="188"/>
                </a:lnTo>
                <a:lnTo>
                  <a:pt x="31" y="186"/>
                </a:lnTo>
                <a:lnTo>
                  <a:pt x="35" y="183"/>
                </a:lnTo>
                <a:lnTo>
                  <a:pt x="37" y="181"/>
                </a:lnTo>
                <a:lnTo>
                  <a:pt x="39" y="181"/>
                </a:lnTo>
                <a:lnTo>
                  <a:pt x="39" y="179"/>
                </a:lnTo>
                <a:lnTo>
                  <a:pt x="41" y="177"/>
                </a:lnTo>
                <a:lnTo>
                  <a:pt x="39" y="175"/>
                </a:lnTo>
                <a:lnTo>
                  <a:pt x="39" y="173"/>
                </a:lnTo>
                <a:lnTo>
                  <a:pt x="35" y="171"/>
                </a:lnTo>
                <a:lnTo>
                  <a:pt x="35" y="169"/>
                </a:lnTo>
                <a:lnTo>
                  <a:pt x="35" y="167"/>
                </a:lnTo>
                <a:lnTo>
                  <a:pt x="35" y="165"/>
                </a:lnTo>
                <a:lnTo>
                  <a:pt x="35" y="163"/>
                </a:lnTo>
                <a:lnTo>
                  <a:pt x="39" y="163"/>
                </a:lnTo>
                <a:lnTo>
                  <a:pt x="39" y="161"/>
                </a:lnTo>
                <a:lnTo>
                  <a:pt x="39" y="160"/>
                </a:lnTo>
                <a:lnTo>
                  <a:pt x="41" y="158"/>
                </a:lnTo>
                <a:lnTo>
                  <a:pt x="42" y="156"/>
                </a:lnTo>
                <a:lnTo>
                  <a:pt x="46" y="156"/>
                </a:lnTo>
                <a:lnTo>
                  <a:pt x="50" y="156"/>
                </a:lnTo>
                <a:lnTo>
                  <a:pt x="54" y="156"/>
                </a:lnTo>
                <a:lnTo>
                  <a:pt x="58" y="160"/>
                </a:lnTo>
                <a:lnTo>
                  <a:pt x="64" y="160"/>
                </a:lnTo>
                <a:lnTo>
                  <a:pt x="66" y="160"/>
                </a:lnTo>
                <a:lnTo>
                  <a:pt x="67" y="156"/>
                </a:lnTo>
                <a:lnTo>
                  <a:pt x="67" y="158"/>
                </a:lnTo>
                <a:lnTo>
                  <a:pt x="69" y="160"/>
                </a:lnTo>
                <a:lnTo>
                  <a:pt x="71" y="161"/>
                </a:lnTo>
                <a:lnTo>
                  <a:pt x="75" y="161"/>
                </a:lnTo>
                <a:lnTo>
                  <a:pt x="75" y="160"/>
                </a:lnTo>
                <a:lnTo>
                  <a:pt x="75" y="158"/>
                </a:lnTo>
                <a:lnTo>
                  <a:pt x="77" y="156"/>
                </a:lnTo>
                <a:lnTo>
                  <a:pt x="89" y="150"/>
                </a:lnTo>
                <a:lnTo>
                  <a:pt x="92" y="148"/>
                </a:lnTo>
                <a:lnTo>
                  <a:pt x="94" y="148"/>
                </a:lnTo>
                <a:lnTo>
                  <a:pt x="106" y="137"/>
                </a:lnTo>
                <a:lnTo>
                  <a:pt x="108" y="138"/>
                </a:lnTo>
                <a:lnTo>
                  <a:pt x="115" y="137"/>
                </a:lnTo>
                <a:lnTo>
                  <a:pt x="123" y="137"/>
                </a:lnTo>
                <a:lnTo>
                  <a:pt x="127" y="138"/>
                </a:lnTo>
                <a:lnTo>
                  <a:pt x="131" y="138"/>
                </a:lnTo>
                <a:lnTo>
                  <a:pt x="133" y="138"/>
                </a:lnTo>
                <a:lnTo>
                  <a:pt x="135" y="138"/>
                </a:lnTo>
                <a:lnTo>
                  <a:pt x="137" y="140"/>
                </a:lnTo>
                <a:lnTo>
                  <a:pt x="138" y="138"/>
                </a:lnTo>
                <a:lnTo>
                  <a:pt x="142" y="140"/>
                </a:lnTo>
                <a:lnTo>
                  <a:pt x="146" y="140"/>
                </a:lnTo>
                <a:lnTo>
                  <a:pt x="152" y="140"/>
                </a:lnTo>
                <a:lnTo>
                  <a:pt x="156" y="140"/>
                </a:lnTo>
                <a:lnTo>
                  <a:pt x="171" y="152"/>
                </a:lnTo>
                <a:lnTo>
                  <a:pt x="185" y="156"/>
                </a:lnTo>
                <a:lnTo>
                  <a:pt x="188" y="158"/>
                </a:lnTo>
                <a:lnTo>
                  <a:pt x="208" y="158"/>
                </a:lnTo>
                <a:lnTo>
                  <a:pt x="210" y="156"/>
                </a:lnTo>
                <a:lnTo>
                  <a:pt x="211" y="158"/>
                </a:lnTo>
                <a:lnTo>
                  <a:pt x="225" y="158"/>
                </a:lnTo>
                <a:lnTo>
                  <a:pt x="234" y="163"/>
                </a:lnTo>
                <a:lnTo>
                  <a:pt x="236" y="161"/>
                </a:lnTo>
                <a:lnTo>
                  <a:pt x="238" y="163"/>
                </a:lnTo>
                <a:lnTo>
                  <a:pt x="242" y="165"/>
                </a:lnTo>
                <a:lnTo>
                  <a:pt x="244" y="165"/>
                </a:lnTo>
                <a:lnTo>
                  <a:pt x="248" y="165"/>
                </a:lnTo>
                <a:lnTo>
                  <a:pt x="254" y="161"/>
                </a:lnTo>
                <a:lnTo>
                  <a:pt x="261" y="163"/>
                </a:lnTo>
                <a:lnTo>
                  <a:pt x="265" y="161"/>
                </a:lnTo>
                <a:lnTo>
                  <a:pt x="288" y="165"/>
                </a:lnTo>
                <a:lnTo>
                  <a:pt x="288" y="167"/>
                </a:lnTo>
                <a:lnTo>
                  <a:pt x="286" y="169"/>
                </a:lnTo>
                <a:lnTo>
                  <a:pt x="284" y="171"/>
                </a:lnTo>
                <a:lnTo>
                  <a:pt x="288" y="173"/>
                </a:lnTo>
                <a:lnTo>
                  <a:pt x="294" y="175"/>
                </a:lnTo>
                <a:lnTo>
                  <a:pt x="298" y="179"/>
                </a:lnTo>
                <a:lnTo>
                  <a:pt x="300" y="179"/>
                </a:lnTo>
                <a:lnTo>
                  <a:pt x="304" y="179"/>
                </a:lnTo>
                <a:lnTo>
                  <a:pt x="304" y="183"/>
                </a:lnTo>
                <a:lnTo>
                  <a:pt x="307" y="185"/>
                </a:lnTo>
                <a:lnTo>
                  <a:pt x="330" y="185"/>
                </a:lnTo>
                <a:lnTo>
                  <a:pt x="346" y="185"/>
                </a:lnTo>
                <a:lnTo>
                  <a:pt x="363" y="185"/>
                </a:lnTo>
                <a:lnTo>
                  <a:pt x="380" y="188"/>
                </a:lnTo>
                <a:lnTo>
                  <a:pt x="386" y="188"/>
                </a:lnTo>
                <a:lnTo>
                  <a:pt x="394" y="181"/>
                </a:lnTo>
                <a:lnTo>
                  <a:pt x="398" y="179"/>
                </a:lnTo>
                <a:lnTo>
                  <a:pt x="407" y="175"/>
                </a:lnTo>
                <a:lnTo>
                  <a:pt x="419" y="165"/>
                </a:lnTo>
                <a:lnTo>
                  <a:pt x="421" y="165"/>
                </a:lnTo>
                <a:lnTo>
                  <a:pt x="425" y="165"/>
                </a:lnTo>
                <a:lnTo>
                  <a:pt x="426" y="161"/>
                </a:lnTo>
                <a:lnTo>
                  <a:pt x="432" y="156"/>
                </a:lnTo>
                <a:lnTo>
                  <a:pt x="438" y="156"/>
                </a:lnTo>
                <a:lnTo>
                  <a:pt x="444" y="160"/>
                </a:lnTo>
                <a:lnTo>
                  <a:pt x="446" y="160"/>
                </a:lnTo>
                <a:lnTo>
                  <a:pt x="446" y="163"/>
                </a:lnTo>
                <a:lnTo>
                  <a:pt x="448" y="163"/>
                </a:lnTo>
                <a:lnTo>
                  <a:pt x="450" y="165"/>
                </a:lnTo>
                <a:lnTo>
                  <a:pt x="457" y="165"/>
                </a:lnTo>
                <a:lnTo>
                  <a:pt x="457" y="163"/>
                </a:lnTo>
                <a:lnTo>
                  <a:pt x="461" y="161"/>
                </a:lnTo>
                <a:lnTo>
                  <a:pt x="473" y="158"/>
                </a:lnTo>
                <a:lnTo>
                  <a:pt x="474" y="160"/>
                </a:lnTo>
                <a:lnTo>
                  <a:pt x="474" y="156"/>
                </a:lnTo>
                <a:lnTo>
                  <a:pt x="476" y="154"/>
                </a:lnTo>
                <a:lnTo>
                  <a:pt x="478" y="154"/>
                </a:lnTo>
                <a:lnTo>
                  <a:pt x="476" y="152"/>
                </a:lnTo>
                <a:lnTo>
                  <a:pt x="476" y="150"/>
                </a:lnTo>
                <a:lnTo>
                  <a:pt x="480" y="150"/>
                </a:lnTo>
                <a:lnTo>
                  <a:pt x="494" y="148"/>
                </a:lnTo>
                <a:lnTo>
                  <a:pt x="509" y="144"/>
                </a:lnTo>
                <a:lnTo>
                  <a:pt x="507" y="140"/>
                </a:lnTo>
                <a:lnTo>
                  <a:pt x="515" y="135"/>
                </a:lnTo>
                <a:lnTo>
                  <a:pt x="521" y="135"/>
                </a:lnTo>
                <a:lnTo>
                  <a:pt x="526" y="138"/>
                </a:lnTo>
                <a:lnTo>
                  <a:pt x="532" y="142"/>
                </a:lnTo>
                <a:lnTo>
                  <a:pt x="538" y="142"/>
                </a:lnTo>
                <a:lnTo>
                  <a:pt x="542" y="144"/>
                </a:lnTo>
                <a:lnTo>
                  <a:pt x="547" y="142"/>
                </a:lnTo>
                <a:lnTo>
                  <a:pt x="549" y="144"/>
                </a:lnTo>
                <a:lnTo>
                  <a:pt x="553" y="144"/>
                </a:lnTo>
                <a:lnTo>
                  <a:pt x="555" y="144"/>
                </a:lnTo>
                <a:lnTo>
                  <a:pt x="559" y="138"/>
                </a:lnTo>
                <a:lnTo>
                  <a:pt x="561" y="133"/>
                </a:lnTo>
                <a:lnTo>
                  <a:pt x="569" y="129"/>
                </a:lnTo>
                <a:lnTo>
                  <a:pt x="569" y="121"/>
                </a:lnTo>
                <a:lnTo>
                  <a:pt x="571" y="117"/>
                </a:lnTo>
                <a:lnTo>
                  <a:pt x="571" y="115"/>
                </a:lnTo>
                <a:lnTo>
                  <a:pt x="569" y="115"/>
                </a:lnTo>
                <a:lnTo>
                  <a:pt x="569" y="113"/>
                </a:lnTo>
                <a:lnTo>
                  <a:pt x="571" y="108"/>
                </a:lnTo>
                <a:lnTo>
                  <a:pt x="572" y="110"/>
                </a:lnTo>
                <a:lnTo>
                  <a:pt x="576" y="108"/>
                </a:lnTo>
                <a:lnTo>
                  <a:pt x="580" y="106"/>
                </a:lnTo>
                <a:lnTo>
                  <a:pt x="584" y="104"/>
                </a:lnTo>
                <a:lnTo>
                  <a:pt x="590" y="104"/>
                </a:lnTo>
                <a:lnTo>
                  <a:pt x="592" y="100"/>
                </a:lnTo>
                <a:lnTo>
                  <a:pt x="615" y="110"/>
                </a:lnTo>
                <a:lnTo>
                  <a:pt x="619" y="100"/>
                </a:lnTo>
                <a:lnTo>
                  <a:pt x="617" y="98"/>
                </a:lnTo>
                <a:lnTo>
                  <a:pt x="619" y="96"/>
                </a:lnTo>
                <a:lnTo>
                  <a:pt x="619" y="94"/>
                </a:lnTo>
                <a:lnTo>
                  <a:pt x="763" y="6"/>
                </a:lnTo>
                <a:lnTo>
                  <a:pt x="772" y="0"/>
                </a:lnTo>
                <a:close/>
              </a:path>
            </a:pathLst>
          </a:custGeom>
          <a:solidFill>
            <a:schemeClr val="accent4"/>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6627073" y="1581276"/>
            <a:ext cx="1761323" cy="646331"/>
          </a:xfrm>
          <a:prstGeom prst="rect">
            <a:avLst/>
          </a:prstGeom>
          <a:noFill/>
        </p:spPr>
        <p:txBody>
          <a:bodyPr wrap="square" rtlCol="0">
            <a:spAutoFit/>
          </a:bodyPr>
          <a:lstStyle/>
          <a:p>
            <a:pPr algn="ctr"/>
            <a:r>
              <a:rPr lang="en-US" dirty="0" err="1"/>
              <a:t>Gilgit</a:t>
            </a:r>
            <a:r>
              <a:rPr lang="en-US" dirty="0"/>
              <a:t> Baltistan</a:t>
            </a:r>
            <a:br>
              <a:rPr lang="en-US" dirty="0"/>
            </a:br>
            <a:r>
              <a:rPr lang="en-US" dirty="0"/>
              <a:t>4.7</a:t>
            </a:r>
          </a:p>
        </p:txBody>
      </p:sp>
      <p:sp>
        <p:nvSpPr>
          <p:cNvPr id="18" name="TextBox 17"/>
          <p:cNvSpPr txBox="1"/>
          <p:nvPr/>
        </p:nvSpPr>
        <p:spPr>
          <a:xfrm>
            <a:off x="5736884" y="2477570"/>
            <a:ext cx="2217850" cy="646331"/>
          </a:xfrm>
          <a:prstGeom prst="rect">
            <a:avLst/>
          </a:prstGeom>
          <a:noFill/>
        </p:spPr>
        <p:txBody>
          <a:bodyPr wrap="square" rtlCol="0">
            <a:spAutoFit/>
          </a:bodyPr>
          <a:lstStyle/>
          <a:p>
            <a:pPr algn="ctr"/>
            <a:r>
              <a:rPr lang="en-US" dirty="0">
                <a:solidFill>
                  <a:schemeClr val="bg1"/>
                </a:solidFill>
              </a:rPr>
              <a:t>Jammu &amp; Kashmir (Disputed)</a:t>
            </a:r>
          </a:p>
        </p:txBody>
      </p:sp>
      <p:sp>
        <p:nvSpPr>
          <p:cNvPr id="19" name="TextBox 18"/>
          <p:cNvSpPr txBox="1"/>
          <p:nvPr/>
        </p:nvSpPr>
        <p:spPr>
          <a:xfrm>
            <a:off x="4540358" y="3783989"/>
            <a:ext cx="1265690" cy="646331"/>
          </a:xfrm>
          <a:prstGeom prst="rect">
            <a:avLst/>
          </a:prstGeom>
          <a:noFill/>
        </p:spPr>
        <p:txBody>
          <a:bodyPr wrap="square" rtlCol="0">
            <a:spAutoFit/>
          </a:bodyPr>
          <a:lstStyle/>
          <a:p>
            <a:pPr algn="ctr"/>
            <a:r>
              <a:rPr lang="en-US" dirty="0"/>
              <a:t>Punjab</a:t>
            </a:r>
          </a:p>
          <a:p>
            <a:pPr algn="ctr"/>
            <a:r>
              <a:rPr lang="en-US" dirty="0"/>
              <a:t>3.4</a:t>
            </a:r>
          </a:p>
        </p:txBody>
      </p:sp>
      <p:sp>
        <p:nvSpPr>
          <p:cNvPr id="20" name="TextBox 19"/>
          <p:cNvSpPr txBox="1"/>
          <p:nvPr/>
        </p:nvSpPr>
        <p:spPr>
          <a:xfrm>
            <a:off x="1961542" y="4800209"/>
            <a:ext cx="1430918" cy="646331"/>
          </a:xfrm>
          <a:prstGeom prst="rect">
            <a:avLst/>
          </a:prstGeom>
          <a:noFill/>
        </p:spPr>
        <p:txBody>
          <a:bodyPr wrap="square" rtlCol="0">
            <a:spAutoFit/>
          </a:bodyPr>
          <a:lstStyle/>
          <a:p>
            <a:pPr algn="ctr"/>
            <a:r>
              <a:rPr lang="en-US" dirty="0" err="1">
                <a:solidFill>
                  <a:schemeClr val="bg1"/>
                </a:solidFill>
              </a:rPr>
              <a:t>Balochistan</a:t>
            </a:r>
            <a:endParaRPr lang="en-US" dirty="0">
              <a:solidFill>
                <a:schemeClr val="bg1"/>
              </a:solidFill>
            </a:endParaRPr>
          </a:p>
          <a:p>
            <a:pPr algn="ctr"/>
            <a:r>
              <a:rPr lang="en-US" dirty="0">
                <a:solidFill>
                  <a:schemeClr val="bg1"/>
                </a:solidFill>
              </a:rPr>
              <a:t>4.0</a:t>
            </a:r>
          </a:p>
        </p:txBody>
      </p:sp>
      <p:sp>
        <p:nvSpPr>
          <p:cNvPr id="21" name="TextBox 20"/>
          <p:cNvSpPr txBox="1"/>
          <p:nvPr/>
        </p:nvSpPr>
        <p:spPr>
          <a:xfrm>
            <a:off x="3429930" y="5508095"/>
            <a:ext cx="870457" cy="646331"/>
          </a:xfrm>
          <a:prstGeom prst="rect">
            <a:avLst/>
          </a:prstGeom>
          <a:noFill/>
        </p:spPr>
        <p:txBody>
          <a:bodyPr wrap="square" rtlCol="0">
            <a:spAutoFit/>
          </a:bodyPr>
          <a:lstStyle/>
          <a:p>
            <a:pPr algn="ctr"/>
            <a:r>
              <a:rPr lang="en-US" dirty="0">
                <a:solidFill>
                  <a:schemeClr val="bg1"/>
                </a:solidFill>
              </a:rPr>
              <a:t>Sindh</a:t>
            </a:r>
          </a:p>
          <a:p>
            <a:pPr algn="ctr"/>
            <a:r>
              <a:rPr lang="en-US" dirty="0">
                <a:solidFill>
                  <a:schemeClr val="bg1"/>
                </a:solidFill>
              </a:rPr>
              <a:t>3.6</a:t>
            </a:r>
          </a:p>
        </p:txBody>
      </p:sp>
      <p:sp>
        <p:nvSpPr>
          <p:cNvPr id="23" name="TextBox 22"/>
          <p:cNvSpPr txBox="1"/>
          <p:nvPr/>
        </p:nvSpPr>
        <p:spPr>
          <a:xfrm>
            <a:off x="6442890" y="4601343"/>
            <a:ext cx="1782314" cy="646331"/>
          </a:xfrm>
          <a:prstGeom prst="rect">
            <a:avLst/>
          </a:prstGeom>
          <a:noFill/>
        </p:spPr>
        <p:txBody>
          <a:bodyPr wrap="square" rtlCol="0">
            <a:spAutoFit/>
          </a:bodyPr>
          <a:lstStyle/>
          <a:p>
            <a:pPr algn="ctr"/>
            <a:r>
              <a:rPr lang="en-US" dirty="0"/>
              <a:t>ICT Islamabad</a:t>
            </a:r>
          </a:p>
          <a:p>
            <a:pPr algn="ctr"/>
            <a:r>
              <a:rPr lang="en-US" dirty="0"/>
              <a:t>3.0</a:t>
            </a:r>
          </a:p>
        </p:txBody>
      </p:sp>
      <p:sp>
        <p:nvSpPr>
          <p:cNvPr id="24" name="TextBox 23"/>
          <p:cNvSpPr txBox="1"/>
          <p:nvPr/>
        </p:nvSpPr>
        <p:spPr>
          <a:xfrm>
            <a:off x="6754084" y="3415958"/>
            <a:ext cx="1782314" cy="923330"/>
          </a:xfrm>
          <a:prstGeom prst="rect">
            <a:avLst/>
          </a:prstGeom>
          <a:noFill/>
        </p:spPr>
        <p:txBody>
          <a:bodyPr wrap="square" rtlCol="0">
            <a:spAutoFit/>
          </a:bodyPr>
          <a:lstStyle/>
          <a:p>
            <a:pPr algn="ctr"/>
            <a:r>
              <a:rPr lang="en-US" dirty="0"/>
              <a:t>Azad Jammu &amp; Kashmir</a:t>
            </a:r>
          </a:p>
          <a:p>
            <a:pPr algn="ctr"/>
            <a:r>
              <a:rPr lang="en-US" dirty="0"/>
              <a:t>3.5</a:t>
            </a:r>
          </a:p>
        </p:txBody>
      </p:sp>
      <p:sp>
        <p:nvSpPr>
          <p:cNvPr id="25" name="TextBox 24"/>
          <p:cNvSpPr txBox="1"/>
          <p:nvPr/>
        </p:nvSpPr>
        <p:spPr>
          <a:xfrm>
            <a:off x="3472266" y="2402376"/>
            <a:ext cx="798040" cy="646331"/>
          </a:xfrm>
          <a:prstGeom prst="rect">
            <a:avLst/>
          </a:prstGeom>
          <a:noFill/>
        </p:spPr>
        <p:txBody>
          <a:bodyPr wrap="square" rtlCol="0">
            <a:spAutoFit/>
          </a:bodyPr>
          <a:lstStyle/>
          <a:p>
            <a:pPr algn="ctr"/>
            <a:r>
              <a:rPr lang="en-US" dirty="0"/>
              <a:t>FATA</a:t>
            </a:r>
          </a:p>
          <a:p>
            <a:pPr algn="ctr"/>
            <a:r>
              <a:rPr lang="en-US" dirty="0"/>
              <a:t>4.8</a:t>
            </a:r>
          </a:p>
        </p:txBody>
      </p:sp>
      <p:cxnSp>
        <p:nvCxnSpPr>
          <p:cNvPr id="27" name="Straight Connector 26"/>
          <p:cNvCxnSpPr/>
          <p:nvPr/>
        </p:nvCxnSpPr>
        <p:spPr>
          <a:xfrm flipH="1" flipV="1">
            <a:off x="5653173" y="2929141"/>
            <a:ext cx="942592" cy="1709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811492" y="2820713"/>
            <a:ext cx="1025478" cy="83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125110" y="2756319"/>
            <a:ext cx="273585" cy="4402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449202" y="1653773"/>
            <a:ext cx="2373557" cy="646331"/>
          </a:xfrm>
          <a:prstGeom prst="rect">
            <a:avLst/>
          </a:prstGeom>
          <a:noFill/>
        </p:spPr>
        <p:txBody>
          <a:bodyPr wrap="square" rtlCol="0">
            <a:spAutoFit/>
          </a:bodyPr>
          <a:lstStyle/>
          <a:p>
            <a:pPr algn="ctr"/>
            <a:r>
              <a:rPr lang="en-US" dirty="0"/>
              <a:t>Khyber Pakhtunkhwa</a:t>
            </a:r>
          </a:p>
          <a:p>
            <a:pPr algn="ctr"/>
            <a:r>
              <a:rPr lang="en-US" dirty="0"/>
              <a:t>4.0</a:t>
            </a:r>
          </a:p>
        </p:txBody>
      </p:sp>
      <p:cxnSp>
        <p:nvCxnSpPr>
          <p:cNvPr id="37" name="Straight Connector 36"/>
          <p:cNvCxnSpPr/>
          <p:nvPr/>
        </p:nvCxnSpPr>
        <p:spPr>
          <a:xfrm>
            <a:off x="4458853" y="2011809"/>
            <a:ext cx="784938" cy="259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a:off x="0" y="0"/>
            <a:ext cx="9144000" cy="1325563"/>
          </a:xfrm>
        </p:spPr>
        <p:txBody>
          <a:bodyPr/>
          <a:lstStyle/>
          <a:p>
            <a:r>
              <a:rPr lang="en-GB" noProof="0" dirty="0"/>
              <a:t>Fertility by Region</a:t>
            </a:r>
          </a:p>
        </p:txBody>
      </p:sp>
      <p:sp>
        <p:nvSpPr>
          <p:cNvPr id="31" name="TextBox 30"/>
          <p:cNvSpPr txBox="1"/>
          <p:nvPr/>
        </p:nvSpPr>
        <p:spPr>
          <a:xfrm>
            <a:off x="0" y="1042222"/>
            <a:ext cx="9144000" cy="369332"/>
          </a:xfrm>
          <a:prstGeom prst="rect">
            <a:avLst/>
          </a:prstGeom>
          <a:noFill/>
        </p:spPr>
        <p:txBody>
          <a:bodyPr wrap="square" rtlCol="0">
            <a:spAutoFit/>
          </a:bodyPr>
          <a:lstStyle/>
          <a:p>
            <a:pPr algn="ctr"/>
            <a:r>
              <a:rPr lang="en-US" i="1" dirty="0"/>
              <a:t>Births per woman for the 3-year period before the survey</a:t>
            </a:r>
          </a:p>
        </p:txBody>
      </p:sp>
      <p:cxnSp>
        <p:nvCxnSpPr>
          <p:cNvPr id="33" name="Straight Connector 32"/>
          <p:cNvCxnSpPr/>
          <p:nvPr/>
        </p:nvCxnSpPr>
        <p:spPr>
          <a:xfrm flipH="1">
            <a:off x="6620244" y="2011809"/>
            <a:ext cx="623690" cy="19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a:off x="6692058" y="5663284"/>
            <a:ext cx="881505" cy="369332"/>
            <a:chOff x="-1039134" y="2206294"/>
            <a:chExt cx="881505" cy="369332"/>
          </a:xfrm>
        </p:grpSpPr>
        <p:sp>
          <p:nvSpPr>
            <p:cNvPr id="36" name="Rectangle 35"/>
            <p:cNvSpPr/>
            <p:nvPr/>
          </p:nvSpPr>
          <p:spPr>
            <a:xfrm>
              <a:off x="-1039134" y="2329066"/>
              <a:ext cx="188912" cy="133314"/>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TextBox 39"/>
            <p:cNvSpPr txBox="1"/>
            <p:nvPr/>
          </p:nvSpPr>
          <p:spPr>
            <a:xfrm>
              <a:off x="-802357" y="2206294"/>
              <a:ext cx="644728" cy="369332"/>
            </a:xfrm>
            <a:prstGeom prst="rect">
              <a:avLst/>
            </a:prstGeom>
            <a:noFill/>
          </p:spPr>
          <p:txBody>
            <a:bodyPr wrap="none" rtlCol="0">
              <a:spAutoFit/>
            </a:bodyPr>
            <a:lstStyle/>
            <a:p>
              <a:r>
                <a:rPr lang="en-US" dirty="0"/>
                <a:t>&lt; 3.5</a:t>
              </a:r>
            </a:p>
          </p:txBody>
        </p:sp>
      </p:grpSp>
      <p:grpSp>
        <p:nvGrpSpPr>
          <p:cNvPr id="34" name="Group 33"/>
          <p:cNvGrpSpPr/>
          <p:nvPr/>
        </p:nvGrpSpPr>
        <p:grpSpPr>
          <a:xfrm>
            <a:off x="6691657" y="6020968"/>
            <a:ext cx="1265510" cy="369332"/>
            <a:chOff x="43189" y="2206294"/>
            <a:chExt cx="1265510" cy="369332"/>
          </a:xfrm>
        </p:grpSpPr>
        <p:sp>
          <p:nvSpPr>
            <p:cNvPr id="39" name="Rectangle 38"/>
            <p:cNvSpPr/>
            <p:nvPr/>
          </p:nvSpPr>
          <p:spPr>
            <a:xfrm>
              <a:off x="43189" y="2329066"/>
              <a:ext cx="188912" cy="133314"/>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TextBox 40"/>
            <p:cNvSpPr txBox="1"/>
            <p:nvPr/>
          </p:nvSpPr>
          <p:spPr>
            <a:xfrm>
              <a:off x="319326" y="2206294"/>
              <a:ext cx="989373" cy="369332"/>
            </a:xfrm>
            <a:prstGeom prst="rect">
              <a:avLst/>
            </a:prstGeom>
            <a:noFill/>
          </p:spPr>
          <p:txBody>
            <a:bodyPr wrap="none" rtlCol="0">
              <a:spAutoFit/>
            </a:bodyPr>
            <a:lstStyle/>
            <a:p>
              <a:r>
                <a:rPr lang="en-US" dirty="0"/>
                <a:t>3.5 – 4.0</a:t>
              </a:r>
            </a:p>
          </p:txBody>
        </p:sp>
      </p:grpSp>
      <p:grpSp>
        <p:nvGrpSpPr>
          <p:cNvPr id="22" name="Group 21"/>
          <p:cNvGrpSpPr/>
          <p:nvPr/>
        </p:nvGrpSpPr>
        <p:grpSpPr>
          <a:xfrm>
            <a:off x="6697247" y="6378651"/>
            <a:ext cx="909840" cy="369332"/>
            <a:chOff x="1447333" y="2206294"/>
            <a:chExt cx="909840" cy="369332"/>
          </a:xfrm>
        </p:grpSpPr>
        <p:sp>
          <p:nvSpPr>
            <p:cNvPr id="38" name="Rectangle 37"/>
            <p:cNvSpPr/>
            <p:nvPr/>
          </p:nvSpPr>
          <p:spPr>
            <a:xfrm>
              <a:off x="1447333" y="2324303"/>
              <a:ext cx="188912" cy="133314"/>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TextBox 41"/>
            <p:cNvSpPr txBox="1"/>
            <p:nvPr/>
          </p:nvSpPr>
          <p:spPr>
            <a:xfrm>
              <a:off x="1712445" y="2206294"/>
              <a:ext cx="644728" cy="369332"/>
            </a:xfrm>
            <a:prstGeom prst="rect">
              <a:avLst/>
            </a:prstGeom>
            <a:noFill/>
          </p:spPr>
          <p:txBody>
            <a:bodyPr wrap="none" rtlCol="0">
              <a:spAutoFit/>
            </a:bodyPr>
            <a:lstStyle/>
            <a:p>
              <a:r>
                <a:rPr lang="en-US" dirty="0"/>
                <a:t>&gt; 4.0</a:t>
              </a:r>
            </a:p>
          </p:txBody>
        </p:sp>
      </p:grpSp>
    </p:spTree>
    <p:extLst>
      <p:ext uri="{BB962C8B-B14F-4D97-AF65-F5344CB8AC3E}">
        <p14:creationId xmlns:p14="http://schemas.microsoft.com/office/powerpoint/2010/main" val="16859198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Fertility Trends</a:t>
            </a:r>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Births per woman for the 3-year period before the survey</a:t>
            </a:r>
          </a:p>
        </p:txBody>
      </p:sp>
      <p:graphicFrame>
        <p:nvGraphicFramePr>
          <p:cNvPr id="19" name="Content Placeholder 18"/>
          <p:cNvGraphicFramePr>
            <a:graphicFrameLocks noGrp="1"/>
          </p:cNvGraphicFramePr>
          <p:nvPr>
            <p:ph idx="1"/>
            <p:extLst>
              <p:ext uri="{D42A27DB-BD31-4B8C-83A1-F6EECF244321}">
                <p14:modId xmlns:p14="http://schemas.microsoft.com/office/powerpoint/2010/main" val="1045537719"/>
              </p:ext>
            </p:extLst>
          </p:nvPr>
        </p:nvGraphicFramePr>
        <p:xfrm>
          <a:off x="0" y="1606550"/>
          <a:ext cx="9143999"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
        <p:nvSpPr>
          <p:cNvPr id="3" name="TextBox 2"/>
          <p:cNvSpPr txBox="1"/>
          <p:nvPr/>
        </p:nvSpPr>
        <p:spPr>
          <a:xfrm>
            <a:off x="6561668" y="3550160"/>
            <a:ext cx="2023533" cy="369332"/>
          </a:xfrm>
          <a:prstGeom prst="rect">
            <a:avLst/>
          </a:prstGeom>
          <a:noFill/>
        </p:spPr>
        <p:txBody>
          <a:bodyPr wrap="square" rtlCol="0">
            <a:spAutoFit/>
          </a:bodyPr>
          <a:lstStyle/>
          <a:p>
            <a:r>
              <a:rPr lang="en-US" b="1" dirty="0" smtClean="0">
                <a:solidFill>
                  <a:schemeClr val="accent5"/>
                </a:solidFill>
              </a:rPr>
              <a:t>Total</a:t>
            </a:r>
            <a:endParaRPr lang="en-US" b="1" dirty="0">
              <a:solidFill>
                <a:schemeClr val="accent5"/>
              </a:solidFill>
            </a:endParaRPr>
          </a:p>
        </p:txBody>
      </p:sp>
      <p:sp>
        <p:nvSpPr>
          <p:cNvPr id="8" name="TextBox 7"/>
          <p:cNvSpPr txBox="1"/>
          <p:nvPr/>
        </p:nvSpPr>
        <p:spPr>
          <a:xfrm>
            <a:off x="6561668" y="2757706"/>
            <a:ext cx="2023533" cy="369332"/>
          </a:xfrm>
          <a:prstGeom prst="rect">
            <a:avLst/>
          </a:prstGeom>
          <a:noFill/>
        </p:spPr>
        <p:txBody>
          <a:bodyPr wrap="square" rtlCol="0">
            <a:spAutoFit/>
          </a:bodyPr>
          <a:lstStyle/>
          <a:p>
            <a:r>
              <a:rPr lang="en-US" b="1" dirty="0" smtClean="0">
                <a:solidFill>
                  <a:schemeClr val="accent2"/>
                </a:solidFill>
              </a:rPr>
              <a:t>Rural</a:t>
            </a:r>
            <a:endParaRPr lang="en-US" b="1" dirty="0">
              <a:solidFill>
                <a:schemeClr val="accent2"/>
              </a:solidFill>
            </a:endParaRPr>
          </a:p>
        </p:txBody>
      </p:sp>
      <p:sp>
        <p:nvSpPr>
          <p:cNvPr id="9" name="TextBox 8"/>
          <p:cNvSpPr txBox="1"/>
          <p:nvPr/>
        </p:nvSpPr>
        <p:spPr>
          <a:xfrm>
            <a:off x="6561668" y="4127738"/>
            <a:ext cx="2023533" cy="369332"/>
          </a:xfrm>
          <a:prstGeom prst="rect">
            <a:avLst/>
          </a:prstGeom>
          <a:noFill/>
        </p:spPr>
        <p:txBody>
          <a:bodyPr wrap="square" rtlCol="0">
            <a:spAutoFit/>
          </a:bodyPr>
          <a:lstStyle/>
          <a:p>
            <a:r>
              <a:rPr lang="en-US" b="1" dirty="0" smtClean="0">
                <a:solidFill>
                  <a:schemeClr val="accent1"/>
                </a:solidFill>
              </a:rPr>
              <a:t>Urban</a:t>
            </a:r>
            <a:endParaRPr lang="en-US" b="1" dirty="0">
              <a:solidFill>
                <a:schemeClr val="accent1"/>
              </a:solidFill>
            </a:endParaRPr>
          </a:p>
        </p:txBody>
      </p:sp>
    </p:spTree>
    <p:extLst>
      <p:ext uri="{BB962C8B-B14F-4D97-AF65-F5344CB8AC3E}">
        <p14:creationId xmlns:p14="http://schemas.microsoft.com/office/powerpoint/2010/main" val="21204155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Fertility Regional Comparison</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660747098"/>
              </p:ext>
            </p:extLst>
          </p:nvPr>
        </p:nvGraphicFramePr>
        <p:xfrm>
          <a:off x="66675" y="1606550"/>
          <a:ext cx="9077326"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0" y="1081405"/>
            <a:ext cx="9144000" cy="369332"/>
          </a:xfrm>
          <a:prstGeom prst="rect">
            <a:avLst/>
          </a:prstGeom>
          <a:noFill/>
        </p:spPr>
        <p:txBody>
          <a:bodyPr wrap="square" rtlCol="0">
            <a:spAutoFit/>
          </a:bodyPr>
          <a:lstStyle/>
          <a:p>
            <a:pPr algn="ctr"/>
            <a:r>
              <a:rPr lang="en-US" i="1" dirty="0"/>
              <a:t>Births per woman for the 3-year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smtClean="0"/>
              <a:t>*Excludes </a:t>
            </a:r>
            <a:r>
              <a:rPr lang="en-US" sz="1600" i="1" dirty="0"/>
              <a:t>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6686764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Birth Intervals</a:t>
            </a:r>
          </a:p>
        </p:txBody>
      </p:sp>
      <p:sp>
        <p:nvSpPr>
          <p:cNvPr id="3" name="Content Placeholder 2"/>
          <p:cNvSpPr>
            <a:spLocks noGrp="1"/>
          </p:cNvSpPr>
          <p:nvPr>
            <p:ph idx="1"/>
          </p:nvPr>
        </p:nvSpPr>
        <p:spPr>
          <a:xfrm>
            <a:off x="1802674" y="1606858"/>
            <a:ext cx="5525589" cy="5251142"/>
          </a:xfrm>
        </p:spPr>
        <p:txBody>
          <a:bodyPr>
            <a:normAutofit/>
          </a:bodyPr>
          <a:lstStyle/>
          <a:p>
            <a:pPr marL="0" indent="0" algn="ctr">
              <a:spcBef>
                <a:spcPts val="0"/>
              </a:spcBef>
              <a:spcAft>
                <a:spcPts val="1800"/>
              </a:spcAft>
              <a:buNone/>
            </a:pPr>
            <a:r>
              <a:rPr lang="en-GB" sz="3200" noProof="0" dirty="0"/>
              <a:t>In addition to their impact on fertility, birth intervals also affect the health of mothers and their children.</a:t>
            </a:r>
          </a:p>
          <a:p>
            <a:pPr marL="0" indent="0" algn="ctr">
              <a:spcBef>
                <a:spcPts val="0"/>
              </a:spcBef>
              <a:spcAft>
                <a:spcPts val="1800"/>
              </a:spcAft>
              <a:buNone/>
            </a:pPr>
            <a:endParaRPr lang="en-GB" sz="3200" noProof="0" dirty="0"/>
          </a:p>
          <a:p>
            <a:pPr marL="0" indent="0" algn="ctr">
              <a:spcBef>
                <a:spcPts val="0"/>
              </a:spcBef>
              <a:spcAft>
                <a:spcPts val="1800"/>
              </a:spcAft>
              <a:buNone/>
            </a:pPr>
            <a:r>
              <a:rPr lang="en-GB" sz="3200" noProof="0" dirty="0"/>
              <a:t>The median birth interval in Pakistan is </a:t>
            </a:r>
            <a:r>
              <a:rPr lang="en-GB" sz="3200" b="1" noProof="0" dirty="0">
                <a:solidFill>
                  <a:schemeClr val="accent5"/>
                </a:solidFill>
              </a:rPr>
              <a:t>28.2 months</a:t>
            </a:r>
            <a:r>
              <a:rPr lang="en-GB" sz="3200" noProof="0" dirty="0"/>
              <a:t>.</a:t>
            </a:r>
          </a:p>
        </p:txBody>
      </p:sp>
      <p:sp>
        <p:nvSpPr>
          <p:cNvPr id="4" name="TextBox 3"/>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4273959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Length of Birth Intervals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872025444"/>
              </p:ext>
            </p:extLst>
          </p:nvPr>
        </p:nvGraphicFramePr>
        <p:xfrm>
          <a:off x="461963" y="1868106"/>
          <a:ext cx="8256587" cy="463036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646331"/>
          </a:xfrm>
          <a:prstGeom prst="rect">
            <a:avLst/>
          </a:prstGeom>
          <a:noFill/>
        </p:spPr>
        <p:txBody>
          <a:bodyPr wrap="square" rtlCol="0">
            <a:spAutoFit/>
          </a:bodyPr>
          <a:lstStyle/>
          <a:p>
            <a:pPr algn="ctr"/>
            <a:r>
              <a:rPr lang="en-US" i="1" dirty="0"/>
              <a:t>Percent distribution of non-first births in the 5 years before the survey </a:t>
            </a:r>
          </a:p>
          <a:p>
            <a:pPr algn="ctr"/>
            <a:r>
              <a:rPr lang="en-US" i="1" dirty="0"/>
              <a:t>by number of months since preceding birth</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
        <p:nvSpPr>
          <p:cNvPr id="3" name="TextBox 2"/>
          <p:cNvSpPr txBox="1"/>
          <p:nvPr/>
        </p:nvSpPr>
        <p:spPr>
          <a:xfrm>
            <a:off x="4629603" y="4109268"/>
            <a:ext cx="2409825" cy="646331"/>
          </a:xfrm>
          <a:prstGeom prst="rect">
            <a:avLst/>
          </a:prstGeom>
          <a:noFill/>
        </p:spPr>
        <p:txBody>
          <a:bodyPr wrap="square" rtlCol="0">
            <a:spAutoFit/>
          </a:bodyPr>
          <a:lstStyle/>
          <a:p>
            <a:pPr algn="ctr"/>
            <a:r>
              <a:rPr lang="en-US" b="1" dirty="0">
                <a:solidFill>
                  <a:schemeClr val="bg1"/>
                </a:solidFill>
              </a:rPr>
              <a:t>18-23 months</a:t>
            </a:r>
          </a:p>
          <a:p>
            <a:pPr algn="ctr"/>
            <a:r>
              <a:rPr lang="en-US" b="1" dirty="0">
                <a:solidFill>
                  <a:schemeClr val="bg1"/>
                </a:solidFill>
              </a:rPr>
              <a:t>18%</a:t>
            </a:r>
          </a:p>
        </p:txBody>
      </p:sp>
    </p:spTree>
    <p:extLst>
      <p:ext uri="{BB962C8B-B14F-4D97-AF65-F5344CB8AC3E}">
        <p14:creationId xmlns:p14="http://schemas.microsoft.com/office/powerpoint/2010/main" val="465309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Teenage Childbearing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19482177"/>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young women age 15-19 who are mothers or pregnant with their first child</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41797899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The Survey</a:t>
            </a:r>
          </a:p>
        </p:txBody>
      </p:sp>
      <p:sp>
        <p:nvSpPr>
          <p:cNvPr id="3" name="Content Placeholder 2"/>
          <p:cNvSpPr>
            <a:spLocks noGrp="1"/>
          </p:cNvSpPr>
          <p:nvPr>
            <p:ph idx="1"/>
          </p:nvPr>
        </p:nvSpPr>
        <p:spPr/>
        <p:txBody>
          <a:bodyPr>
            <a:normAutofit fontScale="85000" lnSpcReduction="10000"/>
          </a:bodyPr>
          <a:lstStyle/>
          <a:p>
            <a:pPr>
              <a:spcBef>
                <a:spcPts val="0"/>
              </a:spcBef>
              <a:spcAft>
                <a:spcPts val="1800"/>
              </a:spcAft>
            </a:pPr>
            <a:r>
              <a:rPr lang="en-GB" sz="3200" noProof="0" dirty="0"/>
              <a:t>The 2017-18 PDHS is the 4</a:t>
            </a:r>
            <a:r>
              <a:rPr lang="en-GB" sz="3200" baseline="30000" noProof="0" dirty="0"/>
              <a:t>th</a:t>
            </a:r>
            <a:r>
              <a:rPr lang="en-GB" sz="3200" noProof="0" dirty="0"/>
              <a:t> Demographic and Health Survey conducted in </a:t>
            </a:r>
            <a:r>
              <a:rPr lang="en-GB" sz="3200" noProof="0" dirty="0" smtClean="0"/>
              <a:t>Pakistan </a:t>
            </a:r>
            <a:r>
              <a:rPr lang="en-GB" sz="3200" noProof="0" dirty="0"/>
              <a:t>since 1990-91 as part of The DHS Program</a:t>
            </a:r>
            <a:r>
              <a:rPr lang="en-GB" sz="3200" noProof="0" dirty="0" smtClean="0"/>
              <a:t>.</a:t>
            </a:r>
          </a:p>
          <a:p>
            <a:pPr>
              <a:spcBef>
                <a:spcPts val="0"/>
              </a:spcBef>
              <a:spcAft>
                <a:spcPts val="1800"/>
              </a:spcAft>
            </a:pPr>
            <a:endParaRPr lang="en-GB" sz="3200" noProof="0" dirty="0" smtClean="0"/>
          </a:p>
          <a:p>
            <a:pPr>
              <a:spcBef>
                <a:spcPts val="0"/>
              </a:spcBef>
              <a:spcAft>
                <a:spcPts val="1800"/>
              </a:spcAft>
            </a:pPr>
            <a:endParaRPr lang="en-GB" sz="3200" dirty="0"/>
          </a:p>
          <a:p>
            <a:pPr>
              <a:spcBef>
                <a:spcPts val="0"/>
              </a:spcBef>
            </a:pPr>
            <a:endParaRPr lang="en-GB" sz="3200" noProof="0" dirty="0" smtClean="0"/>
          </a:p>
          <a:p>
            <a:pPr>
              <a:spcBef>
                <a:spcPts val="0"/>
              </a:spcBef>
            </a:pPr>
            <a:r>
              <a:rPr lang="en-GB" sz="3200" noProof="0" dirty="0" smtClean="0"/>
              <a:t>It is designed to provide estimates for:</a:t>
            </a:r>
          </a:p>
          <a:p>
            <a:pPr lvl="1">
              <a:lnSpc>
                <a:spcPct val="120000"/>
              </a:lnSpc>
              <a:spcBef>
                <a:spcPts val="0"/>
              </a:spcBef>
            </a:pPr>
            <a:r>
              <a:rPr lang="en-GB" noProof="0" dirty="0" smtClean="0"/>
              <a:t>National level</a:t>
            </a:r>
          </a:p>
          <a:p>
            <a:pPr lvl="1">
              <a:lnSpc>
                <a:spcPct val="120000"/>
              </a:lnSpc>
              <a:spcBef>
                <a:spcPts val="0"/>
              </a:spcBef>
            </a:pPr>
            <a:r>
              <a:rPr lang="en-GB" noProof="0" dirty="0" smtClean="0"/>
              <a:t>Urban and rural areas</a:t>
            </a:r>
          </a:p>
          <a:p>
            <a:pPr lvl="1">
              <a:lnSpc>
                <a:spcPct val="120000"/>
              </a:lnSpc>
              <a:spcBef>
                <a:spcPts val="0"/>
              </a:spcBef>
            </a:pPr>
            <a:r>
              <a:rPr lang="en-GB" noProof="0" dirty="0" smtClean="0"/>
              <a:t>4 provinces:  Punjab, Sindh, Khyber </a:t>
            </a:r>
            <a:r>
              <a:rPr lang="en-GB" noProof="0" dirty="0" err="1" smtClean="0"/>
              <a:t>Paktunkhwa</a:t>
            </a:r>
            <a:r>
              <a:rPr lang="en-GB" noProof="0" dirty="0" smtClean="0"/>
              <a:t>, and </a:t>
            </a:r>
            <a:r>
              <a:rPr lang="en-GB" noProof="0" dirty="0" err="1" smtClean="0"/>
              <a:t>Balochistan</a:t>
            </a:r>
            <a:endParaRPr lang="en-GB" noProof="0" dirty="0" smtClean="0"/>
          </a:p>
          <a:p>
            <a:pPr lvl="1">
              <a:lnSpc>
                <a:spcPct val="120000"/>
              </a:lnSpc>
              <a:spcBef>
                <a:spcPts val="0"/>
              </a:spcBef>
            </a:pPr>
            <a:r>
              <a:rPr lang="en-GB" dirty="0" smtClean="0"/>
              <a:t>2 regions: Azad Jammu and Kashmir (AJK), and </a:t>
            </a:r>
            <a:r>
              <a:rPr lang="en-GB" dirty="0" err="1" smtClean="0"/>
              <a:t>Gilgit</a:t>
            </a:r>
            <a:r>
              <a:rPr lang="en-GB" dirty="0" smtClean="0"/>
              <a:t> Baltistan (GB)</a:t>
            </a:r>
          </a:p>
          <a:p>
            <a:pPr lvl="1">
              <a:lnSpc>
                <a:spcPct val="120000"/>
              </a:lnSpc>
              <a:spcBef>
                <a:spcPts val="0"/>
              </a:spcBef>
            </a:pPr>
            <a:r>
              <a:rPr lang="en-GB" dirty="0" smtClean="0"/>
              <a:t>ICT Islamabad</a:t>
            </a:r>
          </a:p>
          <a:p>
            <a:pPr lvl="1">
              <a:lnSpc>
                <a:spcPct val="120000"/>
              </a:lnSpc>
              <a:spcBef>
                <a:spcPts val="0"/>
              </a:spcBef>
            </a:pPr>
            <a:r>
              <a:rPr lang="en-GB" dirty="0" smtClean="0"/>
              <a:t>FATA</a:t>
            </a:r>
            <a:endParaRPr lang="en-GB" noProof="0" dirty="0"/>
          </a:p>
        </p:txBody>
      </p:sp>
      <p:grpSp>
        <p:nvGrpSpPr>
          <p:cNvPr id="9" name="Group 8"/>
          <p:cNvGrpSpPr/>
          <p:nvPr/>
        </p:nvGrpSpPr>
        <p:grpSpPr>
          <a:xfrm>
            <a:off x="1170102" y="2871523"/>
            <a:ext cx="6803795" cy="1158356"/>
            <a:chOff x="1252957" y="2759229"/>
            <a:chExt cx="6803795" cy="1158356"/>
          </a:xfrm>
        </p:grpSpPr>
        <p:pic>
          <p:nvPicPr>
            <p:cNvPr id="4"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2957" y="2759229"/>
              <a:ext cx="864454" cy="1143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1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18087" y="2759229"/>
              <a:ext cx="928055" cy="1143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1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6818" y="2769214"/>
              <a:ext cx="877824" cy="11483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25318" y="2769214"/>
              <a:ext cx="831434" cy="1143000"/>
            </a:xfrm>
            <a:prstGeom prst="rect">
              <a:avLst/>
            </a:prstGeom>
            <a:ln>
              <a:solidFill>
                <a:schemeClr val="tx1"/>
              </a:solidFill>
            </a:ln>
          </p:spPr>
        </p:pic>
      </p:grpSp>
    </p:spTree>
    <p:extLst>
      <p:ext uri="{BB962C8B-B14F-4D97-AF65-F5344CB8AC3E}">
        <p14:creationId xmlns:p14="http://schemas.microsoft.com/office/powerpoint/2010/main" val="14431896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Current Marital Status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854760936"/>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women and men age 15-49 by current marital status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8338936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fontScale="90000"/>
          </a:bodyPr>
          <a:lstStyle/>
          <a:p>
            <a:r>
              <a:rPr lang="en-GB" noProof="0" dirty="0"/>
              <a:t>Median Age at First Marriage, Sex, </a:t>
            </a:r>
            <a:br>
              <a:rPr lang="en-GB" noProof="0" dirty="0"/>
            </a:br>
            <a:r>
              <a:rPr lang="en-GB" noProof="0" dirty="0"/>
              <a:t>and Birth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36354682"/>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60920"/>
            <a:ext cx="9144000" cy="369332"/>
          </a:xfrm>
          <a:prstGeom prst="rect">
            <a:avLst/>
          </a:prstGeom>
          <a:noFill/>
        </p:spPr>
        <p:txBody>
          <a:bodyPr wrap="square" rtlCol="0">
            <a:spAutoFit/>
          </a:bodyPr>
          <a:lstStyle/>
          <a:p>
            <a:pPr algn="ctr"/>
            <a:r>
              <a:rPr lang="en-US" i="1" dirty="0"/>
              <a:t>Among women age 25-49 and men age 30-49</a:t>
            </a:r>
          </a:p>
        </p:txBody>
      </p:sp>
      <p:sp>
        <p:nvSpPr>
          <p:cNvPr id="9" name="TextBox 8"/>
          <p:cNvSpPr txBox="1"/>
          <p:nvPr/>
        </p:nvSpPr>
        <p:spPr>
          <a:xfrm>
            <a:off x="7376432" y="5680292"/>
            <a:ext cx="566057" cy="369332"/>
          </a:xfrm>
          <a:prstGeom prst="rect">
            <a:avLst/>
          </a:prstGeom>
          <a:noFill/>
        </p:spPr>
        <p:txBody>
          <a:bodyPr wrap="square" rtlCol="0">
            <a:spAutoFit/>
          </a:bodyPr>
          <a:lstStyle/>
          <a:p>
            <a:r>
              <a:rPr lang="en-US" b="1" dirty="0">
                <a:solidFill>
                  <a:schemeClr val="accent4"/>
                </a:solidFill>
              </a:rPr>
              <a:t>NA</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1107730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Consanguinity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50507592"/>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women age 15-49 by relationship to their husband</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48456173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8887"/>
            <a:ext cx="9144000" cy="914400"/>
          </a:xfrm>
        </p:spPr>
        <p:txBody>
          <a:bodyPr>
            <a:normAutofit fontScale="90000"/>
          </a:bodyPr>
          <a:lstStyle/>
          <a:p>
            <a:r>
              <a:rPr lang="en-GB" noProof="0" dirty="0"/>
              <a:t>Fertility Preferences of </a:t>
            </a:r>
            <a:br>
              <a:rPr lang="en-GB" noProof="0" dirty="0"/>
            </a:br>
            <a:r>
              <a:rPr lang="en-GB" noProof="0" dirty="0"/>
              <a:t>Married Women and Men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05794595"/>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married women and men age 15-49 by desire for children in the future</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948465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Birth Planning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73592796"/>
              </p:ext>
            </p:extLst>
          </p:nvPr>
        </p:nvGraphicFramePr>
        <p:xfrm>
          <a:off x="443706" y="1914525"/>
          <a:ext cx="8256587" cy="4583946"/>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02397"/>
            <a:ext cx="9144000" cy="646331"/>
          </a:xfrm>
          <a:prstGeom prst="rect">
            <a:avLst/>
          </a:prstGeom>
          <a:noFill/>
        </p:spPr>
        <p:txBody>
          <a:bodyPr wrap="square" rtlCol="0">
            <a:spAutoFit/>
          </a:bodyPr>
          <a:lstStyle/>
          <a:p>
            <a:pPr algn="ctr"/>
            <a:r>
              <a:rPr lang="en-US" i="1" dirty="0"/>
              <a:t>Percent distribution of births to women in the five years before the survey </a:t>
            </a:r>
            <a:br>
              <a:rPr lang="en-US" i="1" dirty="0"/>
            </a:br>
            <a:r>
              <a:rPr lang="en-US" i="1" dirty="0"/>
              <a:t>by birth planning status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8821060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26127"/>
          </a:xfrm>
        </p:spPr>
        <p:txBody>
          <a:bodyPr>
            <a:normAutofit fontScale="90000"/>
          </a:bodyPr>
          <a:lstStyle/>
          <a:p>
            <a:r>
              <a:rPr lang="en-GB" noProof="0" dirty="0"/>
              <a:t>Difference between Wanted and Actual Fertility Rates</a:t>
            </a:r>
          </a:p>
        </p:txBody>
      </p:sp>
      <p:graphicFrame>
        <p:nvGraphicFramePr>
          <p:cNvPr id="15" name="Content Placeholder 14"/>
          <p:cNvGraphicFramePr>
            <a:graphicFrameLocks noGrp="1"/>
          </p:cNvGraphicFramePr>
          <p:nvPr>
            <p:ph idx="1"/>
            <p:extLst>
              <p:ext uri="{D42A27DB-BD31-4B8C-83A1-F6EECF244321}">
                <p14:modId xmlns:p14="http://schemas.microsoft.com/office/powerpoint/2010/main" val="3858875446"/>
              </p:ext>
            </p:extLst>
          </p:nvPr>
        </p:nvGraphicFramePr>
        <p:xfrm>
          <a:off x="461963" y="1606550"/>
          <a:ext cx="868203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
        <p:nvSpPr>
          <p:cNvPr id="5" name="TextBox 4"/>
          <p:cNvSpPr txBox="1"/>
          <p:nvPr/>
        </p:nvSpPr>
        <p:spPr>
          <a:xfrm>
            <a:off x="0" y="1081405"/>
            <a:ext cx="9144000" cy="369332"/>
          </a:xfrm>
          <a:prstGeom prst="rect">
            <a:avLst/>
          </a:prstGeom>
          <a:noFill/>
        </p:spPr>
        <p:txBody>
          <a:bodyPr wrap="square" rtlCol="0">
            <a:spAutoFit/>
          </a:bodyPr>
          <a:lstStyle/>
          <a:p>
            <a:pPr algn="ctr"/>
            <a:r>
              <a:rPr lang="en-US" i="1" dirty="0"/>
              <a:t>Wanted and actual number of children per woman</a:t>
            </a:r>
          </a:p>
        </p:txBody>
      </p:sp>
    </p:spTree>
    <p:extLst>
      <p:ext uri="{BB962C8B-B14F-4D97-AF65-F5344CB8AC3E}">
        <p14:creationId xmlns:p14="http://schemas.microsoft.com/office/powerpoint/2010/main" val="42713870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Family Planning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61044988"/>
              </p:ext>
            </p:extLst>
          </p:nvPr>
        </p:nvGraphicFramePr>
        <p:xfrm>
          <a:off x="0" y="1606550"/>
          <a:ext cx="9143999"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a:t>Percent of married women age 15-49 current using family planning</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45433158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a:bodyPr>
          <a:lstStyle/>
          <a:p>
            <a:r>
              <a:rPr lang="en-GB" sz="4000" noProof="0" dirty="0"/>
              <a:t>Modern Method Use by Wealth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60827219"/>
              </p:ext>
            </p:extLst>
          </p:nvPr>
        </p:nvGraphicFramePr>
        <p:xfrm>
          <a:off x="461963" y="1606550"/>
          <a:ext cx="8256587" cy="431463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 using any modern method of family planning</a:t>
            </a:r>
          </a:p>
        </p:txBody>
      </p:sp>
      <p:sp>
        <p:nvSpPr>
          <p:cNvPr id="5" name="Right Arrow 4"/>
          <p:cNvSpPr/>
          <p:nvPr/>
        </p:nvSpPr>
        <p:spPr>
          <a:xfrm>
            <a:off x="1872343" y="6136821"/>
            <a:ext cx="5497286" cy="293915"/>
          </a:xfrm>
          <a:prstGeom prst="rightArrow">
            <a:avLst/>
          </a:prstGeom>
          <a:solidFill>
            <a:schemeClr val="accent4"/>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1963" y="5921183"/>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8" name="TextBox 7"/>
          <p:cNvSpPr txBox="1"/>
          <p:nvPr/>
        </p:nvSpPr>
        <p:spPr>
          <a:xfrm>
            <a:off x="7303407" y="5925257"/>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
        <p:nvSpPr>
          <p:cNvPr id="10" name="TextBox 9"/>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6940252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408259" y="1676834"/>
            <a:ext cx="1553277" cy="2180251"/>
          </a:xfrm>
          <a:custGeom>
            <a:avLst/>
            <a:gdLst>
              <a:gd name="T0" fmla="*/ 511 w 768"/>
              <a:gd name="T1" fmla="*/ 10 h 1078"/>
              <a:gd name="T2" fmla="*/ 586 w 768"/>
              <a:gd name="T3" fmla="*/ 4 h 1078"/>
              <a:gd name="T4" fmla="*/ 655 w 768"/>
              <a:gd name="T5" fmla="*/ 6 h 1078"/>
              <a:gd name="T6" fmla="*/ 715 w 768"/>
              <a:gd name="T7" fmla="*/ 21 h 1078"/>
              <a:gd name="T8" fmla="*/ 672 w 768"/>
              <a:gd name="T9" fmla="*/ 39 h 1078"/>
              <a:gd name="T10" fmla="*/ 609 w 768"/>
              <a:gd name="T11" fmla="*/ 37 h 1078"/>
              <a:gd name="T12" fmla="*/ 567 w 768"/>
              <a:gd name="T13" fmla="*/ 62 h 1078"/>
              <a:gd name="T14" fmla="*/ 519 w 768"/>
              <a:gd name="T15" fmla="*/ 106 h 1078"/>
              <a:gd name="T16" fmla="*/ 469 w 768"/>
              <a:gd name="T17" fmla="*/ 135 h 1078"/>
              <a:gd name="T18" fmla="*/ 463 w 768"/>
              <a:gd name="T19" fmla="*/ 190 h 1078"/>
              <a:gd name="T20" fmla="*/ 523 w 768"/>
              <a:gd name="T21" fmla="*/ 200 h 1078"/>
              <a:gd name="T22" fmla="*/ 576 w 768"/>
              <a:gd name="T23" fmla="*/ 215 h 1078"/>
              <a:gd name="T24" fmla="*/ 626 w 768"/>
              <a:gd name="T25" fmla="*/ 250 h 1078"/>
              <a:gd name="T26" fmla="*/ 695 w 768"/>
              <a:gd name="T27" fmla="*/ 261 h 1078"/>
              <a:gd name="T28" fmla="*/ 691 w 768"/>
              <a:gd name="T29" fmla="*/ 313 h 1078"/>
              <a:gd name="T30" fmla="*/ 749 w 768"/>
              <a:gd name="T31" fmla="*/ 332 h 1078"/>
              <a:gd name="T32" fmla="*/ 755 w 768"/>
              <a:gd name="T33" fmla="*/ 371 h 1078"/>
              <a:gd name="T34" fmla="*/ 705 w 768"/>
              <a:gd name="T35" fmla="*/ 400 h 1078"/>
              <a:gd name="T36" fmla="*/ 668 w 768"/>
              <a:gd name="T37" fmla="*/ 440 h 1078"/>
              <a:gd name="T38" fmla="*/ 630 w 768"/>
              <a:gd name="T39" fmla="*/ 484 h 1078"/>
              <a:gd name="T40" fmla="*/ 655 w 768"/>
              <a:gd name="T41" fmla="*/ 555 h 1078"/>
              <a:gd name="T42" fmla="*/ 611 w 768"/>
              <a:gd name="T43" fmla="*/ 586 h 1078"/>
              <a:gd name="T44" fmla="*/ 549 w 768"/>
              <a:gd name="T45" fmla="*/ 601 h 1078"/>
              <a:gd name="T46" fmla="*/ 503 w 768"/>
              <a:gd name="T47" fmla="*/ 567 h 1078"/>
              <a:gd name="T48" fmla="*/ 465 w 768"/>
              <a:gd name="T49" fmla="*/ 548 h 1078"/>
              <a:gd name="T50" fmla="*/ 413 w 768"/>
              <a:gd name="T51" fmla="*/ 586 h 1078"/>
              <a:gd name="T52" fmla="*/ 367 w 768"/>
              <a:gd name="T53" fmla="*/ 611 h 1078"/>
              <a:gd name="T54" fmla="*/ 336 w 768"/>
              <a:gd name="T55" fmla="*/ 665 h 1078"/>
              <a:gd name="T56" fmla="*/ 319 w 768"/>
              <a:gd name="T57" fmla="*/ 709 h 1078"/>
              <a:gd name="T58" fmla="*/ 279 w 768"/>
              <a:gd name="T59" fmla="*/ 697 h 1078"/>
              <a:gd name="T60" fmla="*/ 258 w 768"/>
              <a:gd name="T61" fmla="*/ 724 h 1078"/>
              <a:gd name="T62" fmla="*/ 211 w 768"/>
              <a:gd name="T63" fmla="*/ 749 h 1078"/>
              <a:gd name="T64" fmla="*/ 204 w 768"/>
              <a:gd name="T65" fmla="*/ 809 h 1078"/>
              <a:gd name="T66" fmla="*/ 244 w 768"/>
              <a:gd name="T67" fmla="*/ 830 h 1078"/>
              <a:gd name="T68" fmla="*/ 210 w 768"/>
              <a:gd name="T69" fmla="*/ 880 h 1078"/>
              <a:gd name="T70" fmla="*/ 190 w 768"/>
              <a:gd name="T71" fmla="*/ 934 h 1078"/>
              <a:gd name="T72" fmla="*/ 156 w 768"/>
              <a:gd name="T73" fmla="*/ 987 h 1078"/>
              <a:gd name="T74" fmla="*/ 148 w 768"/>
              <a:gd name="T75" fmla="*/ 1039 h 1078"/>
              <a:gd name="T76" fmla="*/ 110 w 768"/>
              <a:gd name="T77" fmla="*/ 1060 h 1078"/>
              <a:gd name="T78" fmla="*/ 48 w 768"/>
              <a:gd name="T79" fmla="*/ 1041 h 1078"/>
              <a:gd name="T80" fmla="*/ 58 w 768"/>
              <a:gd name="T81" fmla="*/ 790 h 1078"/>
              <a:gd name="T82" fmla="*/ 85 w 768"/>
              <a:gd name="T83" fmla="*/ 732 h 1078"/>
              <a:gd name="T84" fmla="*/ 144 w 768"/>
              <a:gd name="T85" fmla="*/ 713 h 1078"/>
              <a:gd name="T86" fmla="*/ 100 w 768"/>
              <a:gd name="T87" fmla="*/ 686 h 1078"/>
              <a:gd name="T88" fmla="*/ 121 w 768"/>
              <a:gd name="T89" fmla="*/ 647 h 1078"/>
              <a:gd name="T90" fmla="*/ 181 w 768"/>
              <a:gd name="T91" fmla="*/ 632 h 1078"/>
              <a:gd name="T92" fmla="*/ 219 w 768"/>
              <a:gd name="T93" fmla="*/ 611 h 1078"/>
              <a:gd name="T94" fmla="*/ 288 w 768"/>
              <a:gd name="T95" fmla="*/ 624 h 1078"/>
              <a:gd name="T96" fmla="*/ 325 w 768"/>
              <a:gd name="T97" fmla="*/ 628 h 1078"/>
              <a:gd name="T98" fmla="*/ 319 w 768"/>
              <a:gd name="T99" fmla="*/ 586 h 1078"/>
              <a:gd name="T100" fmla="*/ 273 w 768"/>
              <a:gd name="T101" fmla="*/ 588 h 1078"/>
              <a:gd name="T102" fmla="*/ 246 w 768"/>
              <a:gd name="T103" fmla="*/ 538 h 1078"/>
              <a:gd name="T104" fmla="*/ 282 w 768"/>
              <a:gd name="T105" fmla="*/ 490 h 1078"/>
              <a:gd name="T106" fmla="*/ 306 w 768"/>
              <a:gd name="T107" fmla="*/ 444 h 1078"/>
              <a:gd name="T108" fmla="*/ 313 w 768"/>
              <a:gd name="T109" fmla="*/ 400 h 1078"/>
              <a:gd name="T110" fmla="*/ 279 w 768"/>
              <a:gd name="T111" fmla="*/ 342 h 1078"/>
              <a:gd name="T112" fmla="*/ 294 w 768"/>
              <a:gd name="T113" fmla="*/ 256 h 1078"/>
              <a:gd name="T114" fmla="*/ 246 w 768"/>
              <a:gd name="T115" fmla="*/ 179 h 1078"/>
              <a:gd name="T116" fmla="*/ 244 w 768"/>
              <a:gd name="T117" fmla="*/ 136 h 1078"/>
              <a:gd name="T118" fmla="*/ 292 w 768"/>
              <a:gd name="T119" fmla="*/ 96 h 1078"/>
              <a:gd name="T120" fmla="*/ 331 w 768"/>
              <a:gd name="T121" fmla="*/ 75 h 1078"/>
              <a:gd name="T122" fmla="*/ 402 w 768"/>
              <a:gd name="T123" fmla="*/ 39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8" h="1078">
                <a:moveTo>
                  <a:pt x="434" y="27"/>
                </a:moveTo>
                <a:lnTo>
                  <a:pt x="438" y="29"/>
                </a:lnTo>
                <a:lnTo>
                  <a:pt x="440" y="27"/>
                </a:lnTo>
                <a:lnTo>
                  <a:pt x="442" y="27"/>
                </a:lnTo>
                <a:lnTo>
                  <a:pt x="440" y="25"/>
                </a:lnTo>
                <a:lnTo>
                  <a:pt x="446" y="23"/>
                </a:lnTo>
                <a:lnTo>
                  <a:pt x="448" y="23"/>
                </a:lnTo>
                <a:lnTo>
                  <a:pt x="450" y="25"/>
                </a:lnTo>
                <a:lnTo>
                  <a:pt x="453" y="25"/>
                </a:lnTo>
                <a:lnTo>
                  <a:pt x="455" y="25"/>
                </a:lnTo>
                <a:lnTo>
                  <a:pt x="457" y="25"/>
                </a:lnTo>
                <a:lnTo>
                  <a:pt x="459" y="23"/>
                </a:lnTo>
                <a:lnTo>
                  <a:pt x="461" y="25"/>
                </a:lnTo>
                <a:lnTo>
                  <a:pt x="461" y="23"/>
                </a:lnTo>
                <a:lnTo>
                  <a:pt x="465" y="21"/>
                </a:lnTo>
                <a:lnTo>
                  <a:pt x="465" y="19"/>
                </a:lnTo>
                <a:lnTo>
                  <a:pt x="467" y="19"/>
                </a:lnTo>
                <a:lnTo>
                  <a:pt x="469" y="19"/>
                </a:lnTo>
                <a:lnTo>
                  <a:pt x="471" y="17"/>
                </a:lnTo>
                <a:lnTo>
                  <a:pt x="473" y="15"/>
                </a:lnTo>
                <a:lnTo>
                  <a:pt x="475" y="15"/>
                </a:lnTo>
                <a:lnTo>
                  <a:pt x="475" y="14"/>
                </a:lnTo>
                <a:lnTo>
                  <a:pt x="476" y="14"/>
                </a:lnTo>
                <a:lnTo>
                  <a:pt x="478" y="14"/>
                </a:lnTo>
                <a:lnTo>
                  <a:pt x="480" y="14"/>
                </a:lnTo>
                <a:lnTo>
                  <a:pt x="484" y="12"/>
                </a:lnTo>
                <a:lnTo>
                  <a:pt x="486" y="12"/>
                </a:lnTo>
                <a:lnTo>
                  <a:pt x="488" y="12"/>
                </a:lnTo>
                <a:lnTo>
                  <a:pt x="490" y="12"/>
                </a:lnTo>
                <a:lnTo>
                  <a:pt x="492" y="12"/>
                </a:lnTo>
                <a:lnTo>
                  <a:pt x="494" y="12"/>
                </a:lnTo>
                <a:lnTo>
                  <a:pt x="496" y="12"/>
                </a:lnTo>
                <a:lnTo>
                  <a:pt x="498" y="14"/>
                </a:lnTo>
                <a:lnTo>
                  <a:pt x="499" y="12"/>
                </a:lnTo>
                <a:lnTo>
                  <a:pt x="501" y="14"/>
                </a:lnTo>
                <a:lnTo>
                  <a:pt x="505" y="12"/>
                </a:lnTo>
                <a:lnTo>
                  <a:pt x="507" y="12"/>
                </a:lnTo>
                <a:lnTo>
                  <a:pt x="509" y="10"/>
                </a:lnTo>
                <a:lnTo>
                  <a:pt x="511" y="10"/>
                </a:lnTo>
                <a:lnTo>
                  <a:pt x="513" y="12"/>
                </a:lnTo>
                <a:lnTo>
                  <a:pt x="515" y="12"/>
                </a:lnTo>
                <a:lnTo>
                  <a:pt x="517" y="12"/>
                </a:lnTo>
                <a:lnTo>
                  <a:pt x="521" y="12"/>
                </a:lnTo>
                <a:lnTo>
                  <a:pt x="524" y="12"/>
                </a:lnTo>
                <a:lnTo>
                  <a:pt x="526" y="12"/>
                </a:lnTo>
                <a:lnTo>
                  <a:pt x="528" y="12"/>
                </a:lnTo>
                <a:lnTo>
                  <a:pt x="530" y="14"/>
                </a:lnTo>
                <a:lnTo>
                  <a:pt x="532" y="12"/>
                </a:lnTo>
                <a:lnTo>
                  <a:pt x="534" y="14"/>
                </a:lnTo>
                <a:lnTo>
                  <a:pt x="536" y="14"/>
                </a:lnTo>
                <a:lnTo>
                  <a:pt x="536" y="12"/>
                </a:lnTo>
                <a:lnTo>
                  <a:pt x="538" y="12"/>
                </a:lnTo>
                <a:lnTo>
                  <a:pt x="540" y="12"/>
                </a:lnTo>
                <a:lnTo>
                  <a:pt x="542" y="12"/>
                </a:lnTo>
                <a:lnTo>
                  <a:pt x="544" y="12"/>
                </a:lnTo>
                <a:lnTo>
                  <a:pt x="544" y="10"/>
                </a:lnTo>
                <a:lnTo>
                  <a:pt x="546" y="10"/>
                </a:lnTo>
                <a:lnTo>
                  <a:pt x="544" y="8"/>
                </a:lnTo>
                <a:lnTo>
                  <a:pt x="546" y="8"/>
                </a:lnTo>
                <a:lnTo>
                  <a:pt x="547" y="6"/>
                </a:lnTo>
                <a:lnTo>
                  <a:pt x="549" y="6"/>
                </a:lnTo>
                <a:lnTo>
                  <a:pt x="551" y="8"/>
                </a:lnTo>
                <a:lnTo>
                  <a:pt x="553" y="8"/>
                </a:lnTo>
                <a:lnTo>
                  <a:pt x="555" y="10"/>
                </a:lnTo>
                <a:lnTo>
                  <a:pt x="559" y="8"/>
                </a:lnTo>
                <a:lnTo>
                  <a:pt x="563" y="10"/>
                </a:lnTo>
                <a:lnTo>
                  <a:pt x="563" y="8"/>
                </a:lnTo>
                <a:lnTo>
                  <a:pt x="565" y="8"/>
                </a:lnTo>
                <a:lnTo>
                  <a:pt x="569" y="6"/>
                </a:lnTo>
                <a:lnTo>
                  <a:pt x="567" y="6"/>
                </a:lnTo>
                <a:lnTo>
                  <a:pt x="569" y="4"/>
                </a:lnTo>
                <a:lnTo>
                  <a:pt x="571" y="4"/>
                </a:lnTo>
                <a:lnTo>
                  <a:pt x="574" y="4"/>
                </a:lnTo>
                <a:lnTo>
                  <a:pt x="576" y="6"/>
                </a:lnTo>
                <a:lnTo>
                  <a:pt x="578" y="6"/>
                </a:lnTo>
                <a:lnTo>
                  <a:pt x="582" y="4"/>
                </a:lnTo>
                <a:lnTo>
                  <a:pt x="584" y="2"/>
                </a:lnTo>
                <a:lnTo>
                  <a:pt x="586" y="4"/>
                </a:lnTo>
                <a:lnTo>
                  <a:pt x="588" y="4"/>
                </a:lnTo>
                <a:lnTo>
                  <a:pt x="590" y="6"/>
                </a:lnTo>
                <a:lnTo>
                  <a:pt x="592" y="6"/>
                </a:lnTo>
                <a:lnTo>
                  <a:pt x="594" y="6"/>
                </a:lnTo>
                <a:lnTo>
                  <a:pt x="595" y="4"/>
                </a:lnTo>
                <a:lnTo>
                  <a:pt x="597" y="4"/>
                </a:lnTo>
                <a:lnTo>
                  <a:pt x="601" y="4"/>
                </a:lnTo>
                <a:lnTo>
                  <a:pt x="603" y="4"/>
                </a:lnTo>
                <a:lnTo>
                  <a:pt x="605" y="4"/>
                </a:lnTo>
                <a:lnTo>
                  <a:pt x="607" y="4"/>
                </a:lnTo>
                <a:lnTo>
                  <a:pt x="609" y="4"/>
                </a:lnTo>
                <a:lnTo>
                  <a:pt x="611" y="4"/>
                </a:lnTo>
                <a:lnTo>
                  <a:pt x="613" y="8"/>
                </a:lnTo>
                <a:lnTo>
                  <a:pt x="615" y="8"/>
                </a:lnTo>
                <a:lnTo>
                  <a:pt x="617" y="6"/>
                </a:lnTo>
                <a:lnTo>
                  <a:pt x="617" y="4"/>
                </a:lnTo>
                <a:lnTo>
                  <a:pt x="619" y="4"/>
                </a:lnTo>
                <a:lnTo>
                  <a:pt x="622" y="4"/>
                </a:lnTo>
                <a:lnTo>
                  <a:pt x="622" y="6"/>
                </a:lnTo>
                <a:lnTo>
                  <a:pt x="624" y="6"/>
                </a:lnTo>
                <a:lnTo>
                  <a:pt x="626" y="6"/>
                </a:lnTo>
                <a:lnTo>
                  <a:pt x="626" y="4"/>
                </a:lnTo>
                <a:lnTo>
                  <a:pt x="630" y="4"/>
                </a:lnTo>
                <a:lnTo>
                  <a:pt x="630" y="2"/>
                </a:lnTo>
                <a:lnTo>
                  <a:pt x="632" y="2"/>
                </a:lnTo>
                <a:lnTo>
                  <a:pt x="634" y="2"/>
                </a:lnTo>
                <a:lnTo>
                  <a:pt x="636" y="2"/>
                </a:lnTo>
                <a:lnTo>
                  <a:pt x="638" y="2"/>
                </a:lnTo>
                <a:lnTo>
                  <a:pt x="638" y="4"/>
                </a:lnTo>
                <a:lnTo>
                  <a:pt x="640" y="4"/>
                </a:lnTo>
                <a:lnTo>
                  <a:pt x="642" y="4"/>
                </a:lnTo>
                <a:lnTo>
                  <a:pt x="642" y="2"/>
                </a:lnTo>
                <a:lnTo>
                  <a:pt x="643" y="4"/>
                </a:lnTo>
                <a:lnTo>
                  <a:pt x="645" y="2"/>
                </a:lnTo>
                <a:lnTo>
                  <a:pt x="647" y="2"/>
                </a:lnTo>
                <a:lnTo>
                  <a:pt x="649" y="2"/>
                </a:lnTo>
                <a:lnTo>
                  <a:pt x="651" y="2"/>
                </a:lnTo>
                <a:lnTo>
                  <a:pt x="653" y="4"/>
                </a:lnTo>
                <a:lnTo>
                  <a:pt x="655" y="6"/>
                </a:lnTo>
                <a:lnTo>
                  <a:pt x="657" y="6"/>
                </a:lnTo>
                <a:lnTo>
                  <a:pt x="659" y="6"/>
                </a:lnTo>
                <a:lnTo>
                  <a:pt x="659" y="4"/>
                </a:lnTo>
                <a:lnTo>
                  <a:pt x="661" y="4"/>
                </a:lnTo>
                <a:lnTo>
                  <a:pt x="665" y="4"/>
                </a:lnTo>
                <a:lnTo>
                  <a:pt x="665" y="2"/>
                </a:lnTo>
                <a:lnTo>
                  <a:pt x="667" y="2"/>
                </a:lnTo>
                <a:lnTo>
                  <a:pt x="668" y="2"/>
                </a:lnTo>
                <a:lnTo>
                  <a:pt x="668" y="0"/>
                </a:lnTo>
                <a:lnTo>
                  <a:pt x="670" y="0"/>
                </a:lnTo>
                <a:lnTo>
                  <a:pt x="672" y="0"/>
                </a:lnTo>
                <a:lnTo>
                  <a:pt x="672" y="2"/>
                </a:lnTo>
                <a:lnTo>
                  <a:pt x="674" y="2"/>
                </a:lnTo>
                <a:lnTo>
                  <a:pt x="676" y="0"/>
                </a:lnTo>
                <a:lnTo>
                  <a:pt x="678" y="0"/>
                </a:lnTo>
                <a:lnTo>
                  <a:pt x="682" y="4"/>
                </a:lnTo>
                <a:lnTo>
                  <a:pt x="682" y="6"/>
                </a:lnTo>
                <a:lnTo>
                  <a:pt x="684" y="8"/>
                </a:lnTo>
                <a:lnTo>
                  <a:pt x="684" y="10"/>
                </a:lnTo>
                <a:lnTo>
                  <a:pt x="686" y="10"/>
                </a:lnTo>
                <a:lnTo>
                  <a:pt x="686" y="12"/>
                </a:lnTo>
                <a:lnTo>
                  <a:pt x="688" y="12"/>
                </a:lnTo>
                <a:lnTo>
                  <a:pt x="690" y="12"/>
                </a:lnTo>
                <a:lnTo>
                  <a:pt x="690" y="14"/>
                </a:lnTo>
                <a:lnTo>
                  <a:pt x="691" y="14"/>
                </a:lnTo>
                <a:lnTo>
                  <a:pt x="693" y="14"/>
                </a:lnTo>
                <a:lnTo>
                  <a:pt x="695" y="14"/>
                </a:lnTo>
                <a:lnTo>
                  <a:pt x="697" y="14"/>
                </a:lnTo>
                <a:lnTo>
                  <a:pt x="699" y="14"/>
                </a:lnTo>
                <a:lnTo>
                  <a:pt x="701" y="15"/>
                </a:lnTo>
                <a:lnTo>
                  <a:pt x="703" y="15"/>
                </a:lnTo>
                <a:lnTo>
                  <a:pt x="705" y="15"/>
                </a:lnTo>
                <a:lnTo>
                  <a:pt x="705" y="17"/>
                </a:lnTo>
                <a:lnTo>
                  <a:pt x="705" y="19"/>
                </a:lnTo>
                <a:lnTo>
                  <a:pt x="707" y="19"/>
                </a:lnTo>
                <a:lnTo>
                  <a:pt x="709" y="19"/>
                </a:lnTo>
                <a:lnTo>
                  <a:pt x="711" y="19"/>
                </a:lnTo>
                <a:lnTo>
                  <a:pt x="713" y="21"/>
                </a:lnTo>
                <a:lnTo>
                  <a:pt x="715" y="21"/>
                </a:lnTo>
                <a:lnTo>
                  <a:pt x="715" y="23"/>
                </a:lnTo>
                <a:lnTo>
                  <a:pt x="716" y="23"/>
                </a:lnTo>
                <a:lnTo>
                  <a:pt x="716" y="25"/>
                </a:lnTo>
                <a:lnTo>
                  <a:pt x="716" y="27"/>
                </a:lnTo>
                <a:lnTo>
                  <a:pt x="718" y="27"/>
                </a:lnTo>
                <a:lnTo>
                  <a:pt x="718" y="29"/>
                </a:lnTo>
                <a:lnTo>
                  <a:pt x="718" y="31"/>
                </a:lnTo>
                <a:lnTo>
                  <a:pt x="718" y="33"/>
                </a:lnTo>
                <a:lnTo>
                  <a:pt x="718" y="35"/>
                </a:lnTo>
                <a:lnTo>
                  <a:pt x="718" y="37"/>
                </a:lnTo>
                <a:lnTo>
                  <a:pt x="716" y="37"/>
                </a:lnTo>
                <a:lnTo>
                  <a:pt x="716" y="39"/>
                </a:lnTo>
                <a:lnTo>
                  <a:pt x="715" y="39"/>
                </a:lnTo>
                <a:lnTo>
                  <a:pt x="713" y="39"/>
                </a:lnTo>
                <a:lnTo>
                  <a:pt x="711" y="39"/>
                </a:lnTo>
                <a:lnTo>
                  <a:pt x="711" y="37"/>
                </a:lnTo>
                <a:lnTo>
                  <a:pt x="709" y="37"/>
                </a:lnTo>
                <a:lnTo>
                  <a:pt x="707" y="37"/>
                </a:lnTo>
                <a:lnTo>
                  <a:pt x="705" y="37"/>
                </a:lnTo>
                <a:lnTo>
                  <a:pt x="703" y="35"/>
                </a:lnTo>
                <a:lnTo>
                  <a:pt x="701" y="35"/>
                </a:lnTo>
                <a:lnTo>
                  <a:pt x="699" y="35"/>
                </a:lnTo>
                <a:lnTo>
                  <a:pt x="699" y="37"/>
                </a:lnTo>
                <a:lnTo>
                  <a:pt x="697" y="37"/>
                </a:lnTo>
                <a:lnTo>
                  <a:pt x="695" y="37"/>
                </a:lnTo>
                <a:lnTo>
                  <a:pt x="693" y="37"/>
                </a:lnTo>
                <a:lnTo>
                  <a:pt x="691" y="37"/>
                </a:lnTo>
                <a:lnTo>
                  <a:pt x="690" y="35"/>
                </a:lnTo>
                <a:lnTo>
                  <a:pt x="688" y="35"/>
                </a:lnTo>
                <a:lnTo>
                  <a:pt x="688" y="37"/>
                </a:lnTo>
                <a:lnTo>
                  <a:pt x="686" y="37"/>
                </a:lnTo>
                <a:lnTo>
                  <a:pt x="684" y="37"/>
                </a:lnTo>
                <a:lnTo>
                  <a:pt x="684" y="39"/>
                </a:lnTo>
                <a:lnTo>
                  <a:pt x="682" y="39"/>
                </a:lnTo>
                <a:lnTo>
                  <a:pt x="680" y="39"/>
                </a:lnTo>
                <a:lnTo>
                  <a:pt x="678" y="39"/>
                </a:lnTo>
                <a:lnTo>
                  <a:pt x="676" y="39"/>
                </a:lnTo>
                <a:lnTo>
                  <a:pt x="674" y="39"/>
                </a:lnTo>
                <a:lnTo>
                  <a:pt x="672" y="39"/>
                </a:lnTo>
                <a:lnTo>
                  <a:pt x="670" y="39"/>
                </a:lnTo>
                <a:lnTo>
                  <a:pt x="668" y="39"/>
                </a:lnTo>
                <a:lnTo>
                  <a:pt x="667" y="39"/>
                </a:lnTo>
                <a:lnTo>
                  <a:pt x="667" y="37"/>
                </a:lnTo>
                <a:lnTo>
                  <a:pt x="665" y="37"/>
                </a:lnTo>
                <a:lnTo>
                  <a:pt x="665" y="35"/>
                </a:lnTo>
                <a:lnTo>
                  <a:pt x="663" y="35"/>
                </a:lnTo>
                <a:lnTo>
                  <a:pt x="661" y="35"/>
                </a:lnTo>
                <a:lnTo>
                  <a:pt x="659" y="35"/>
                </a:lnTo>
                <a:lnTo>
                  <a:pt x="657" y="35"/>
                </a:lnTo>
                <a:lnTo>
                  <a:pt x="655" y="35"/>
                </a:lnTo>
                <a:lnTo>
                  <a:pt x="653" y="35"/>
                </a:lnTo>
                <a:lnTo>
                  <a:pt x="651" y="35"/>
                </a:lnTo>
                <a:lnTo>
                  <a:pt x="649" y="35"/>
                </a:lnTo>
                <a:lnTo>
                  <a:pt x="647" y="35"/>
                </a:lnTo>
                <a:lnTo>
                  <a:pt x="645" y="35"/>
                </a:lnTo>
                <a:lnTo>
                  <a:pt x="643" y="35"/>
                </a:lnTo>
                <a:lnTo>
                  <a:pt x="642" y="33"/>
                </a:lnTo>
                <a:lnTo>
                  <a:pt x="640" y="33"/>
                </a:lnTo>
                <a:lnTo>
                  <a:pt x="638" y="31"/>
                </a:lnTo>
                <a:lnTo>
                  <a:pt x="636" y="31"/>
                </a:lnTo>
                <a:lnTo>
                  <a:pt x="634" y="31"/>
                </a:lnTo>
                <a:lnTo>
                  <a:pt x="634" y="29"/>
                </a:lnTo>
                <a:lnTo>
                  <a:pt x="632" y="29"/>
                </a:lnTo>
                <a:lnTo>
                  <a:pt x="630" y="29"/>
                </a:lnTo>
                <a:lnTo>
                  <a:pt x="630" y="31"/>
                </a:lnTo>
                <a:lnTo>
                  <a:pt x="628" y="31"/>
                </a:lnTo>
                <a:lnTo>
                  <a:pt x="626" y="31"/>
                </a:lnTo>
                <a:lnTo>
                  <a:pt x="624" y="31"/>
                </a:lnTo>
                <a:lnTo>
                  <a:pt x="622" y="31"/>
                </a:lnTo>
                <a:lnTo>
                  <a:pt x="620" y="31"/>
                </a:lnTo>
                <a:lnTo>
                  <a:pt x="620" y="33"/>
                </a:lnTo>
                <a:lnTo>
                  <a:pt x="619" y="33"/>
                </a:lnTo>
                <a:lnTo>
                  <a:pt x="617" y="33"/>
                </a:lnTo>
                <a:lnTo>
                  <a:pt x="615" y="35"/>
                </a:lnTo>
                <a:lnTo>
                  <a:pt x="613" y="35"/>
                </a:lnTo>
                <a:lnTo>
                  <a:pt x="611" y="35"/>
                </a:lnTo>
                <a:lnTo>
                  <a:pt x="609" y="35"/>
                </a:lnTo>
                <a:lnTo>
                  <a:pt x="609" y="37"/>
                </a:lnTo>
                <a:lnTo>
                  <a:pt x="607" y="37"/>
                </a:lnTo>
                <a:lnTo>
                  <a:pt x="605" y="37"/>
                </a:lnTo>
                <a:lnTo>
                  <a:pt x="603" y="37"/>
                </a:lnTo>
                <a:lnTo>
                  <a:pt x="601" y="37"/>
                </a:lnTo>
                <a:lnTo>
                  <a:pt x="599" y="37"/>
                </a:lnTo>
                <a:lnTo>
                  <a:pt x="599" y="39"/>
                </a:lnTo>
                <a:lnTo>
                  <a:pt x="597" y="37"/>
                </a:lnTo>
                <a:lnTo>
                  <a:pt x="595" y="37"/>
                </a:lnTo>
                <a:lnTo>
                  <a:pt x="594" y="37"/>
                </a:lnTo>
                <a:lnTo>
                  <a:pt x="592" y="37"/>
                </a:lnTo>
                <a:lnTo>
                  <a:pt x="590" y="37"/>
                </a:lnTo>
                <a:lnTo>
                  <a:pt x="588" y="37"/>
                </a:lnTo>
                <a:lnTo>
                  <a:pt x="588" y="35"/>
                </a:lnTo>
                <a:lnTo>
                  <a:pt x="586" y="35"/>
                </a:lnTo>
                <a:lnTo>
                  <a:pt x="584" y="35"/>
                </a:lnTo>
                <a:lnTo>
                  <a:pt x="582" y="37"/>
                </a:lnTo>
                <a:lnTo>
                  <a:pt x="580" y="37"/>
                </a:lnTo>
                <a:lnTo>
                  <a:pt x="580" y="39"/>
                </a:lnTo>
                <a:lnTo>
                  <a:pt x="578" y="39"/>
                </a:lnTo>
                <a:lnTo>
                  <a:pt x="576" y="39"/>
                </a:lnTo>
                <a:lnTo>
                  <a:pt x="576" y="40"/>
                </a:lnTo>
                <a:lnTo>
                  <a:pt x="574" y="40"/>
                </a:lnTo>
                <a:lnTo>
                  <a:pt x="572" y="40"/>
                </a:lnTo>
                <a:lnTo>
                  <a:pt x="571" y="40"/>
                </a:lnTo>
                <a:lnTo>
                  <a:pt x="569" y="40"/>
                </a:lnTo>
                <a:lnTo>
                  <a:pt x="567" y="40"/>
                </a:lnTo>
                <a:lnTo>
                  <a:pt x="567" y="42"/>
                </a:lnTo>
                <a:lnTo>
                  <a:pt x="565" y="42"/>
                </a:lnTo>
                <a:lnTo>
                  <a:pt x="565" y="44"/>
                </a:lnTo>
                <a:lnTo>
                  <a:pt x="565" y="46"/>
                </a:lnTo>
                <a:lnTo>
                  <a:pt x="565" y="48"/>
                </a:lnTo>
                <a:lnTo>
                  <a:pt x="567" y="50"/>
                </a:lnTo>
                <a:lnTo>
                  <a:pt x="567" y="52"/>
                </a:lnTo>
                <a:lnTo>
                  <a:pt x="569" y="54"/>
                </a:lnTo>
                <a:lnTo>
                  <a:pt x="569" y="56"/>
                </a:lnTo>
                <a:lnTo>
                  <a:pt x="569" y="58"/>
                </a:lnTo>
                <a:lnTo>
                  <a:pt x="569" y="60"/>
                </a:lnTo>
                <a:lnTo>
                  <a:pt x="567" y="60"/>
                </a:lnTo>
                <a:lnTo>
                  <a:pt x="567" y="62"/>
                </a:lnTo>
                <a:lnTo>
                  <a:pt x="565" y="62"/>
                </a:lnTo>
                <a:lnTo>
                  <a:pt x="565" y="63"/>
                </a:lnTo>
                <a:lnTo>
                  <a:pt x="565" y="65"/>
                </a:lnTo>
                <a:lnTo>
                  <a:pt x="565" y="67"/>
                </a:lnTo>
                <a:lnTo>
                  <a:pt x="563" y="67"/>
                </a:lnTo>
                <a:lnTo>
                  <a:pt x="563" y="69"/>
                </a:lnTo>
                <a:lnTo>
                  <a:pt x="561" y="71"/>
                </a:lnTo>
                <a:lnTo>
                  <a:pt x="559" y="73"/>
                </a:lnTo>
                <a:lnTo>
                  <a:pt x="557" y="73"/>
                </a:lnTo>
                <a:lnTo>
                  <a:pt x="557" y="75"/>
                </a:lnTo>
                <a:lnTo>
                  <a:pt x="555" y="75"/>
                </a:lnTo>
                <a:lnTo>
                  <a:pt x="553" y="75"/>
                </a:lnTo>
                <a:lnTo>
                  <a:pt x="551" y="77"/>
                </a:lnTo>
                <a:lnTo>
                  <a:pt x="549" y="77"/>
                </a:lnTo>
                <a:lnTo>
                  <a:pt x="549" y="79"/>
                </a:lnTo>
                <a:lnTo>
                  <a:pt x="549" y="81"/>
                </a:lnTo>
                <a:lnTo>
                  <a:pt x="547" y="83"/>
                </a:lnTo>
                <a:lnTo>
                  <a:pt x="546" y="83"/>
                </a:lnTo>
                <a:lnTo>
                  <a:pt x="544" y="83"/>
                </a:lnTo>
                <a:lnTo>
                  <a:pt x="542" y="83"/>
                </a:lnTo>
                <a:lnTo>
                  <a:pt x="540" y="83"/>
                </a:lnTo>
                <a:lnTo>
                  <a:pt x="538" y="83"/>
                </a:lnTo>
                <a:lnTo>
                  <a:pt x="536" y="85"/>
                </a:lnTo>
                <a:lnTo>
                  <a:pt x="534" y="85"/>
                </a:lnTo>
                <a:lnTo>
                  <a:pt x="532" y="87"/>
                </a:lnTo>
                <a:lnTo>
                  <a:pt x="530" y="87"/>
                </a:lnTo>
                <a:lnTo>
                  <a:pt x="530" y="88"/>
                </a:lnTo>
                <a:lnTo>
                  <a:pt x="530" y="90"/>
                </a:lnTo>
                <a:lnTo>
                  <a:pt x="530" y="92"/>
                </a:lnTo>
                <a:lnTo>
                  <a:pt x="528" y="94"/>
                </a:lnTo>
                <a:lnTo>
                  <a:pt x="528" y="96"/>
                </a:lnTo>
                <a:lnTo>
                  <a:pt x="528" y="98"/>
                </a:lnTo>
                <a:lnTo>
                  <a:pt x="528" y="100"/>
                </a:lnTo>
                <a:lnTo>
                  <a:pt x="526" y="100"/>
                </a:lnTo>
                <a:lnTo>
                  <a:pt x="526" y="102"/>
                </a:lnTo>
                <a:lnTo>
                  <a:pt x="524" y="102"/>
                </a:lnTo>
                <a:lnTo>
                  <a:pt x="523" y="104"/>
                </a:lnTo>
                <a:lnTo>
                  <a:pt x="521" y="104"/>
                </a:lnTo>
                <a:lnTo>
                  <a:pt x="519" y="106"/>
                </a:lnTo>
                <a:lnTo>
                  <a:pt x="517" y="106"/>
                </a:lnTo>
                <a:lnTo>
                  <a:pt x="517" y="108"/>
                </a:lnTo>
                <a:lnTo>
                  <a:pt x="515" y="108"/>
                </a:lnTo>
                <a:lnTo>
                  <a:pt x="513" y="108"/>
                </a:lnTo>
                <a:lnTo>
                  <a:pt x="513" y="110"/>
                </a:lnTo>
                <a:lnTo>
                  <a:pt x="511" y="110"/>
                </a:lnTo>
                <a:lnTo>
                  <a:pt x="509" y="111"/>
                </a:lnTo>
                <a:lnTo>
                  <a:pt x="507" y="111"/>
                </a:lnTo>
                <a:lnTo>
                  <a:pt x="505" y="111"/>
                </a:lnTo>
                <a:lnTo>
                  <a:pt x="505" y="113"/>
                </a:lnTo>
                <a:lnTo>
                  <a:pt x="503" y="113"/>
                </a:lnTo>
                <a:lnTo>
                  <a:pt x="501" y="113"/>
                </a:lnTo>
                <a:lnTo>
                  <a:pt x="499" y="115"/>
                </a:lnTo>
                <a:lnTo>
                  <a:pt x="499" y="117"/>
                </a:lnTo>
                <a:lnTo>
                  <a:pt x="498" y="117"/>
                </a:lnTo>
                <a:lnTo>
                  <a:pt x="498" y="119"/>
                </a:lnTo>
                <a:lnTo>
                  <a:pt x="496" y="119"/>
                </a:lnTo>
                <a:lnTo>
                  <a:pt x="496" y="121"/>
                </a:lnTo>
                <a:lnTo>
                  <a:pt x="494" y="121"/>
                </a:lnTo>
                <a:lnTo>
                  <a:pt x="494" y="123"/>
                </a:lnTo>
                <a:lnTo>
                  <a:pt x="492" y="123"/>
                </a:lnTo>
                <a:lnTo>
                  <a:pt x="490" y="123"/>
                </a:lnTo>
                <a:lnTo>
                  <a:pt x="488" y="123"/>
                </a:lnTo>
                <a:lnTo>
                  <a:pt x="486" y="121"/>
                </a:lnTo>
                <a:lnTo>
                  <a:pt x="484" y="121"/>
                </a:lnTo>
                <a:lnTo>
                  <a:pt x="482" y="121"/>
                </a:lnTo>
                <a:lnTo>
                  <a:pt x="480" y="121"/>
                </a:lnTo>
                <a:lnTo>
                  <a:pt x="478" y="121"/>
                </a:lnTo>
                <a:lnTo>
                  <a:pt x="478" y="123"/>
                </a:lnTo>
                <a:lnTo>
                  <a:pt x="476" y="123"/>
                </a:lnTo>
                <a:lnTo>
                  <a:pt x="475" y="123"/>
                </a:lnTo>
                <a:lnTo>
                  <a:pt x="475" y="125"/>
                </a:lnTo>
                <a:lnTo>
                  <a:pt x="473" y="125"/>
                </a:lnTo>
                <a:lnTo>
                  <a:pt x="473" y="127"/>
                </a:lnTo>
                <a:lnTo>
                  <a:pt x="471" y="127"/>
                </a:lnTo>
                <a:lnTo>
                  <a:pt x="471" y="129"/>
                </a:lnTo>
                <a:lnTo>
                  <a:pt x="469" y="131"/>
                </a:lnTo>
                <a:lnTo>
                  <a:pt x="469" y="133"/>
                </a:lnTo>
                <a:lnTo>
                  <a:pt x="469" y="135"/>
                </a:lnTo>
                <a:lnTo>
                  <a:pt x="469" y="136"/>
                </a:lnTo>
                <a:lnTo>
                  <a:pt x="469" y="138"/>
                </a:lnTo>
                <a:lnTo>
                  <a:pt x="469" y="140"/>
                </a:lnTo>
                <a:lnTo>
                  <a:pt x="469" y="142"/>
                </a:lnTo>
                <a:lnTo>
                  <a:pt x="469" y="144"/>
                </a:lnTo>
                <a:lnTo>
                  <a:pt x="469" y="146"/>
                </a:lnTo>
                <a:lnTo>
                  <a:pt x="467" y="148"/>
                </a:lnTo>
                <a:lnTo>
                  <a:pt x="467" y="150"/>
                </a:lnTo>
                <a:lnTo>
                  <a:pt x="465" y="150"/>
                </a:lnTo>
                <a:lnTo>
                  <a:pt x="465" y="152"/>
                </a:lnTo>
                <a:lnTo>
                  <a:pt x="465" y="154"/>
                </a:lnTo>
                <a:lnTo>
                  <a:pt x="465" y="156"/>
                </a:lnTo>
                <a:lnTo>
                  <a:pt x="465" y="158"/>
                </a:lnTo>
                <a:lnTo>
                  <a:pt x="465" y="160"/>
                </a:lnTo>
                <a:lnTo>
                  <a:pt x="467" y="160"/>
                </a:lnTo>
                <a:lnTo>
                  <a:pt x="467" y="161"/>
                </a:lnTo>
                <a:lnTo>
                  <a:pt x="469" y="161"/>
                </a:lnTo>
                <a:lnTo>
                  <a:pt x="469" y="163"/>
                </a:lnTo>
                <a:lnTo>
                  <a:pt x="471" y="163"/>
                </a:lnTo>
                <a:lnTo>
                  <a:pt x="471" y="165"/>
                </a:lnTo>
                <a:lnTo>
                  <a:pt x="473" y="165"/>
                </a:lnTo>
                <a:lnTo>
                  <a:pt x="473" y="167"/>
                </a:lnTo>
                <a:lnTo>
                  <a:pt x="473" y="169"/>
                </a:lnTo>
                <a:lnTo>
                  <a:pt x="473" y="171"/>
                </a:lnTo>
                <a:lnTo>
                  <a:pt x="473" y="173"/>
                </a:lnTo>
                <a:lnTo>
                  <a:pt x="473" y="175"/>
                </a:lnTo>
                <a:lnTo>
                  <a:pt x="471" y="175"/>
                </a:lnTo>
                <a:lnTo>
                  <a:pt x="471" y="177"/>
                </a:lnTo>
                <a:lnTo>
                  <a:pt x="469" y="177"/>
                </a:lnTo>
                <a:lnTo>
                  <a:pt x="469" y="179"/>
                </a:lnTo>
                <a:lnTo>
                  <a:pt x="469" y="181"/>
                </a:lnTo>
                <a:lnTo>
                  <a:pt x="467" y="181"/>
                </a:lnTo>
                <a:lnTo>
                  <a:pt x="467" y="183"/>
                </a:lnTo>
                <a:lnTo>
                  <a:pt x="467" y="184"/>
                </a:lnTo>
                <a:lnTo>
                  <a:pt x="465" y="184"/>
                </a:lnTo>
                <a:lnTo>
                  <a:pt x="465" y="186"/>
                </a:lnTo>
                <a:lnTo>
                  <a:pt x="465" y="188"/>
                </a:lnTo>
                <a:lnTo>
                  <a:pt x="463" y="188"/>
                </a:lnTo>
                <a:lnTo>
                  <a:pt x="463" y="190"/>
                </a:lnTo>
                <a:lnTo>
                  <a:pt x="463" y="192"/>
                </a:lnTo>
                <a:lnTo>
                  <a:pt x="465" y="192"/>
                </a:lnTo>
                <a:lnTo>
                  <a:pt x="467" y="192"/>
                </a:lnTo>
                <a:lnTo>
                  <a:pt x="469" y="194"/>
                </a:lnTo>
                <a:lnTo>
                  <a:pt x="471" y="194"/>
                </a:lnTo>
                <a:lnTo>
                  <a:pt x="471" y="196"/>
                </a:lnTo>
                <a:lnTo>
                  <a:pt x="473" y="198"/>
                </a:lnTo>
                <a:lnTo>
                  <a:pt x="473" y="200"/>
                </a:lnTo>
                <a:lnTo>
                  <a:pt x="475" y="200"/>
                </a:lnTo>
                <a:lnTo>
                  <a:pt x="475" y="202"/>
                </a:lnTo>
                <a:lnTo>
                  <a:pt x="476" y="202"/>
                </a:lnTo>
                <a:lnTo>
                  <a:pt x="478" y="202"/>
                </a:lnTo>
                <a:lnTo>
                  <a:pt x="480" y="202"/>
                </a:lnTo>
                <a:lnTo>
                  <a:pt x="482" y="202"/>
                </a:lnTo>
                <a:lnTo>
                  <a:pt x="484" y="204"/>
                </a:lnTo>
                <a:lnTo>
                  <a:pt x="486" y="204"/>
                </a:lnTo>
                <a:lnTo>
                  <a:pt x="488" y="204"/>
                </a:lnTo>
                <a:lnTo>
                  <a:pt x="490" y="206"/>
                </a:lnTo>
                <a:lnTo>
                  <a:pt x="492" y="206"/>
                </a:lnTo>
                <a:lnTo>
                  <a:pt x="494" y="206"/>
                </a:lnTo>
                <a:lnTo>
                  <a:pt x="494" y="208"/>
                </a:lnTo>
                <a:lnTo>
                  <a:pt x="496" y="206"/>
                </a:lnTo>
                <a:lnTo>
                  <a:pt x="498" y="206"/>
                </a:lnTo>
                <a:lnTo>
                  <a:pt x="499" y="206"/>
                </a:lnTo>
                <a:lnTo>
                  <a:pt x="501" y="206"/>
                </a:lnTo>
                <a:lnTo>
                  <a:pt x="501" y="204"/>
                </a:lnTo>
                <a:lnTo>
                  <a:pt x="503" y="204"/>
                </a:lnTo>
                <a:lnTo>
                  <a:pt x="505" y="204"/>
                </a:lnTo>
                <a:lnTo>
                  <a:pt x="507" y="204"/>
                </a:lnTo>
                <a:lnTo>
                  <a:pt x="509" y="204"/>
                </a:lnTo>
                <a:lnTo>
                  <a:pt x="509" y="202"/>
                </a:lnTo>
                <a:lnTo>
                  <a:pt x="511" y="202"/>
                </a:lnTo>
                <a:lnTo>
                  <a:pt x="513" y="202"/>
                </a:lnTo>
                <a:lnTo>
                  <a:pt x="515" y="202"/>
                </a:lnTo>
                <a:lnTo>
                  <a:pt x="515" y="200"/>
                </a:lnTo>
                <a:lnTo>
                  <a:pt x="517" y="200"/>
                </a:lnTo>
                <a:lnTo>
                  <a:pt x="519" y="200"/>
                </a:lnTo>
                <a:lnTo>
                  <a:pt x="521" y="200"/>
                </a:lnTo>
                <a:lnTo>
                  <a:pt x="523" y="200"/>
                </a:lnTo>
                <a:lnTo>
                  <a:pt x="524" y="200"/>
                </a:lnTo>
                <a:lnTo>
                  <a:pt x="526" y="200"/>
                </a:lnTo>
                <a:lnTo>
                  <a:pt x="528" y="200"/>
                </a:lnTo>
                <a:lnTo>
                  <a:pt x="528" y="202"/>
                </a:lnTo>
                <a:lnTo>
                  <a:pt x="530" y="202"/>
                </a:lnTo>
                <a:lnTo>
                  <a:pt x="532" y="202"/>
                </a:lnTo>
                <a:lnTo>
                  <a:pt x="534" y="202"/>
                </a:lnTo>
                <a:lnTo>
                  <a:pt x="536" y="202"/>
                </a:lnTo>
                <a:lnTo>
                  <a:pt x="538" y="202"/>
                </a:lnTo>
                <a:lnTo>
                  <a:pt x="540" y="202"/>
                </a:lnTo>
                <a:lnTo>
                  <a:pt x="542" y="202"/>
                </a:lnTo>
                <a:lnTo>
                  <a:pt x="544" y="202"/>
                </a:lnTo>
                <a:lnTo>
                  <a:pt x="546" y="204"/>
                </a:lnTo>
                <a:lnTo>
                  <a:pt x="547" y="204"/>
                </a:lnTo>
                <a:lnTo>
                  <a:pt x="549" y="204"/>
                </a:lnTo>
                <a:lnTo>
                  <a:pt x="551" y="204"/>
                </a:lnTo>
                <a:lnTo>
                  <a:pt x="553" y="204"/>
                </a:lnTo>
                <a:lnTo>
                  <a:pt x="555" y="202"/>
                </a:lnTo>
                <a:lnTo>
                  <a:pt x="557" y="202"/>
                </a:lnTo>
                <a:lnTo>
                  <a:pt x="559" y="202"/>
                </a:lnTo>
                <a:lnTo>
                  <a:pt x="561" y="202"/>
                </a:lnTo>
                <a:lnTo>
                  <a:pt x="561" y="200"/>
                </a:lnTo>
                <a:lnTo>
                  <a:pt x="563" y="200"/>
                </a:lnTo>
                <a:lnTo>
                  <a:pt x="565" y="200"/>
                </a:lnTo>
                <a:lnTo>
                  <a:pt x="567" y="198"/>
                </a:lnTo>
                <a:lnTo>
                  <a:pt x="569" y="198"/>
                </a:lnTo>
                <a:lnTo>
                  <a:pt x="571" y="198"/>
                </a:lnTo>
                <a:lnTo>
                  <a:pt x="572" y="198"/>
                </a:lnTo>
                <a:lnTo>
                  <a:pt x="574" y="200"/>
                </a:lnTo>
                <a:lnTo>
                  <a:pt x="576" y="200"/>
                </a:lnTo>
                <a:lnTo>
                  <a:pt x="576" y="202"/>
                </a:lnTo>
                <a:lnTo>
                  <a:pt x="578" y="202"/>
                </a:lnTo>
                <a:lnTo>
                  <a:pt x="578" y="204"/>
                </a:lnTo>
                <a:lnTo>
                  <a:pt x="578" y="206"/>
                </a:lnTo>
                <a:lnTo>
                  <a:pt x="578" y="208"/>
                </a:lnTo>
                <a:lnTo>
                  <a:pt x="578" y="209"/>
                </a:lnTo>
                <a:lnTo>
                  <a:pt x="576" y="211"/>
                </a:lnTo>
                <a:lnTo>
                  <a:pt x="576" y="213"/>
                </a:lnTo>
                <a:lnTo>
                  <a:pt x="576" y="215"/>
                </a:lnTo>
                <a:lnTo>
                  <a:pt x="576" y="217"/>
                </a:lnTo>
                <a:lnTo>
                  <a:pt x="576" y="219"/>
                </a:lnTo>
                <a:lnTo>
                  <a:pt x="576" y="221"/>
                </a:lnTo>
                <a:lnTo>
                  <a:pt x="578" y="221"/>
                </a:lnTo>
                <a:lnTo>
                  <a:pt x="578" y="223"/>
                </a:lnTo>
                <a:lnTo>
                  <a:pt x="580" y="225"/>
                </a:lnTo>
                <a:lnTo>
                  <a:pt x="580" y="227"/>
                </a:lnTo>
                <a:lnTo>
                  <a:pt x="582" y="227"/>
                </a:lnTo>
                <a:lnTo>
                  <a:pt x="582" y="229"/>
                </a:lnTo>
                <a:lnTo>
                  <a:pt x="584" y="229"/>
                </a:lnTo>
                <a:lnTo>
                  <a:pt x="584" y="231"/>
                </a:lnTo>
                <a:lnTo>
                  <a:pt x="586" y="231"/>
                </a:lnTo>
                <a:lnTo>
                  <a:pt x="588" y="231"/>
                </a:lnTo>
                <a:lnTo>
                  <a:pt x="588" y="232"/>
                </a:lnTo>
                <a:lnTo>
                  <a:pt x="590" y="232"/>
                </a:lnTo>
                <a:lnTo>
                  <a:pt x="592" y="234"/>
                </a:lnTo>
                <a:lnTo>
                  <a:pt x="594" y="234"/>
                </a:lnTo>
                <a:lnTo>
                  <a:pt x="594" y="236"/>
                </a:lnTo>
                <a:lnTo>
                  <a:pt x="595" y="236"/>
                </a:lnTo>
                <a:lnTo>
                  <a:pt x="597" y="236"/>
                </a:lnTo>
                <a:lnTo>
                  <a:pt x="597" y="238"/>
                </a:lnTo>
                <a:lnTo>
                  <a:pt x="599" y="240"/>
                </a:lnTo>
                <a:lnTo>
                  <a:pt x="601" y="240"/>
                </a:lnTo>
                <a:lnTo>
                  <a:pt x="601" y="242"/>
                </a:lnTo>
                <a:lnTo>
                  <a:pt x="603" y="242"/>
                </a:lnTo>
                <a:lnTo>
                  <a:pt x="605" y="242"/>
                </a:lnTo>
                <a:lnTo>
                  <a:pt x="605" y="244"/>
                </a:lnTo>
                <a:lnTo>
                  <a:pt x="607" y="244"/>
                </a:lnTo>
                <a:lnTo>
                  <a:pt x="609" y="246"/>
                </a:lnTo>
                <a:lnTo>
                  <a:pt x="611" y="246"/>
                </a:lnTo>
                <a:lnTo>
                  <a:pt x="613" y="246"/>
                </a:lnTo>
                <a:lnTo>
                  <a:pt x="615" y="246"/>
                </a:lnTo>
                <a:lnTo>
                  <a:pt x="615" y="248"/>
                </a:lnTo>
                <a:lnTo>
                  <a:pt x="617" y="248"/>
                </a:lnTo>
                <a:lnTo>
                  <a:pt x="619" y="248"/>
                </a:lnTo>
                <a:lnTo>
                  <a:pt x="620" y="248"/>
                </a:lnTo>
                <a:lnTo>
                  <a:pt x="622" y="248"/>
                </a:lnTo>
                <a:lnTo>
                  <a:pt x="624" y="250"/>
                </a:lnTo>
                <a:lnTo>
                  <a:pt x="626" y="250"/>
                </a:lnTo>
                <a:lnTo>
                  <a:pt x="628" y="252"/>
                </a:lnTo>
                <a:lnTo>
                  <a:pt x="630" y="252"/>
                </a:lnTo>
                <a:lnTo>
                  <a:pt x="632" y="252"/>
                </a:lnTo>
                <a:lnTo>
                  <a:pt x="634" y="254"/>
                </a:lnTo>
                <a:lnTo>
                  <a:pt x="636" y="254"/>
                </a:lnTo>
                <a:lnTo>
                  <a:pt x="638" y="254"/>
                </a:lnTo>
                <a:lnTo>
                  <a:pt x="640" y="254"/>
                </a:lnTo>
                <a:lnTo>
                  <a:pt x="642" y="254"/>
                </a:lnTo>
                <a:lnTo>
                  <a:pt x="643" y="254"/>
                </a:lnTo>
                <a:lnTo>
                  <a:pt x="645" y="254"/>
                </a:lnTo>
                <a:lnTo>
                  <a:pt x="647" y="254"/>
                </a:lnTo>
                <a:lnTo>
                  <a:pt x="649" y="254"/>
                </a:lnTo>
                <a:lnTo>
                  <a:pt x="651" y="254"/>
                </a:lnTo>
                <a:lnTo>
                  <a:pt x="651" y="256"/>
                </a:lnTo>
                <a:lnTo>
                  <a:pt x="653" y="256"/>
                </a:lnTo>
                <a:lnTo>
                  <a:pt x="655" y="256"/>
                </a:lnTo>
                <a:lnTo>
                  <a:pt x="657" y="257"/>
                </a:lnTo>
                <a:lnTo>
                  <a:pt x="659" y="257"/>
                </a:lnTo>
                <a:lnTo>
                  <a:pt x="661" y="257"/>
                </a:lnTo>
                <a:lnTo>
                  <a:pt x="661" y="256"/>
                </a:lnTo>
                <a:lnTo>
                  <a:pt x="663" y="256"/>
                </a:lnTo>
                <a:lnTo>
                  <a:pt x="665" y="257"/>
                </a:lnTo>
                <a:lnTo>
                  <a:pt x="667" y="257"/>
                </a:lnTo>
                <a:lnTo>
                  <a:pt x="668" y="257"/>
                </a:lnTo>
                <a:lnTo>
                  <a:pt x="670" y="257"/>
                </a:lnTo>
                <a:lnTo>
                  <a:pt x="672" y="257"/>
                </a:lnTo>
                <a:lnTo>
                  <a:pt x="674" y="257"/>
                </a:lnTo>
                <a:lnTo>
                  <a:pt x="676" y="257"/>
                </a:lnTo>
                <a:lnTo>
                  <a:pt x="676" y="259"/>
                </a:lnTo>
                <a:lnTo>
                  <a:pt x="678" y="259"/>
                </a:lnTo>
                <a:lnTo>
                  <a:pt x="680" y="259"/>
                </a:lnTo>
                <a:lnTo>
                  <a:pt x="682" y="259"/>
                </a:lnTo>
                <a:lnTo>
                  <a:pt x="684" y="261"/>
                </a:lnTo>
                <a:lnTo>
                  <a:pt x="686" y="261"/>
                </a:lnTo>
                <a:lnTo>
                  <a:pt x="688" y="261"/>
                </a:lnTo>
                <a:lnTo>
                  <a:pt x="690" y="261"/>
                </a:lnTo>
                <a:lnTo>
                  <a:pt x="691" y="261"/>
                </a:lnTo>
                <a:lnTo>
                  <a:pt x="693" y="261"/>
                </a:lnTo>
                <a:lnTo>
                  <a:pt x="695" y="261"/>
                </a:lnTo>
                <a:lnTo>
                  <a:pt x="695" y="263"/>
                </a:lnTo>
                <a:lnTo>
                  <a:pt x="697" y="263"/>
                </a:lnTo>
                <a:lnTo>
                  <a:pt x="699" y="263"/>
                </a:lnTo>
                <a:lnTo>
                  <a:pt x="701" y="263"/>
                </a:lnTo>
                <a:lnTo>
                  <a:pt x="703" y="263"/>
                </a:lnTo>
                <a:lnTo>
                  <a:pt x="705" y="263"/>
                </a:lnTo>
                <a:lnTo>
                  <a:pt x="709" y="265"/>
                </a:lnTo>
                <a:lnTo>
                  <a:pt x="707" y="267"/>
                </a:lnTo>
                <a:lnTo>
                  <a:pt x="705" y="269"/>
                </a:lnTo>
                <a:lnTo>
                  <a:pt x="705" y="271"/>
                </a:lnTo>
                <a:lnTo>
                  <a:pt x="703" y="271"/>
                </a:lnTo>
                <a:lnTo>
                  <a:pt x="703" y="273"/>
                </a:lnTo>
                <a:lnTo>
                  <a:pt x="701" y="275"/>
                </a:lnTo>
                <a:lnTo>
                  <a:pt x="701" y="277"/>
                </a:lnTo>
                <a:lnTo>
                  <a:pt x="699" y="277"/>
                </a:lnTo>
                <a:lnTo>
                  <a:pt x="697" y="279"/>
                </a:lnTo>
                <a:lnTo>
                  <a:pt x="695" y="279"/>
                </a:lnTo>
                <a:lnTo>
                  <a:pt x="693" y="281"/>
                </a:lnTo>
                <a:lnTo>
                  <a:pt x="691" y="281"/>
                </a:lnTo>
                <a:lnTo>
                  <a:pt x="691" y="282"/>
                </a:lnTo>
                <a:lnTo>
                  <a:pt x="690" y="282"/>
                </a:lnTo>
                <a:lnTo>
                  <a:pt x="690" y="284"/>
                </a:lnTo>
                <a:lnTo>
                  <a:pt x="690" y="286"/>
                </a:lnTo>
                <a:lnTo>
                  <a:pt x="688" y="286"/>
                </a:lnTo>
                <a:lnTo>
                  <a:pt x="688" y="288"/>
                </a:lnTo>
                <a:lnTo>
                  <a:pt x="688" y="290"/>
                </a:lnTo>
                <a:lnTo>
                  <a:pt x="688" y="292"/>
                </a:lnTo>
                <a:lnTo>
                  <a:pt x="688" y="294"/>
                </a:lnTo>
                <a:lnTo>
                  <a:pt x="688" y="296"/>
                </a:lnTo>
                <a:lnTo>
                  <a:pt x="688" y="298"/>
                </a:lnTo>
                <a:lnTo>
                  <a:pt x="688" y="300"/>
                </a:lnTo>
                <a:lnTo>
                  <a:pt x="688" y="302"/>
                </a:lnTo>
                <a:lnTo>
                  <a:pt x="688" y="304"/>
                </a:lnTo>
                <a:lnTo>
                  <a:pt x="688" y="305"/>
                </a:lnTo>
                <a:lnTo>
                  <a:pt x="688" y="307"/>
                </a:lnTo>
                <a:lnTo>
                  <a:pt x="690" y="307"/>
                </a:lnTo>
                <a:lnTo>
                  <a:pt x="690" y="309"/>
                </a:lnTo>
                <a:lnTo>
                  <a:pt x="690" y="311"/>
                </a:lnTo>
                <a:lnTo>
                  <a:pt x="691" y="313"/>
                </a:lnTo>
                <a:lnTo>
                  <a:pt x="691" y="315"/>
                </a:lnTo>
                <a:lnTo>
                  <a:pt x="691" y="317"/>
                </a:lnTo>
                <a:lnTo>
                  <a:pt x="691" y="319"/>
                </a:lnTo>
                <a:lnTo>
                  <a:pt x="693" y="319"/>
                </a:lnTo>
                <a:lnTo>
                  <a:pt x="695" y="319"/>
                </a:lnTo>
                <a:lnTo>
                  <a:pt x="697" y="319"/>
                </a:lnTo>
                <a:lnTo>
                  <a:pt x="699" y="317"/>
                </a:lnTo>
                <a:lnTo>
                  <a:pt x="701" y="317"/>
                </a:lnTo>
                <a:lnTo>
                  <a:pt x="703" y="317"/>
                </a:lnTo>
                <a:lnTo>
                  <a:pt x="703" y="315"/>
                </a:lnTo>
                <a:lnTo>
                  <a:pt x="705" y="315"/>
                </a:lnTo>
                <a:lnTo>
                  <a:pt x="705" y="317"/>
                </a:lnTo>
                <a:lnTo>
                  <a:pt x="707" y="317"/>
                </a:lnTo>
                <a:lnTo>
                  <a:pt x="709" y="317"/>
                </a:lnTo>
                <a:lnTo>
                  <a:pt x="711" y="319"/>
                </a:lnTo>
                <a:lnTo>
                  <a:pt x="713" y="319"/>
                </a:lnTo>
                <a:lnTo>
                  <a:pt x="713" y="321"/>
                </a:lnTo>
                <a:lnTo>
                  <a:pt x="715" y="321"/>
                </a:lnTo>
                <a:lnTo>
                  <a:pt x="716" y="323"/>
                </a:lnTo>
                <a:lnTo>
                  <a:pt x="718" y="323"/>
                </a:lnTo>
                <a:lnTo>
                  <a:pt x="720" y="323"/>
                </a:lnTo>
                <a:lnTo>
                  <a:pt x="720" y="321"/>
                </a:lnTo>
                <a:lnTo>
                  <a:pt x="722" y="321"/>
                </a:lnTo>
                <a:lnTo>
                  <a:pt x="724" y="321"/>
                </a:lnTo>
                <a:lnTo>
                  <a:pt x="726" y="321"/>
                </a:lnTo>
                <a:lnTo>
                  <a:pt x="728" y="321"/>
                </a:lnTo>
                <a:lnTo>
                  <a:pt x="730" y="323"/>
                </a:lnTo>
                <a:lnTo>
                  <a:pt x="732" y="323"/>
                </a:lnTo>
                <a:lnTo>
                  <a:pt x="734" y="325"/>
                </a:lnTo>
                <a:lnTo>
                  <a:pt x="736" y="327"/>
                </a:lnTo>
                <a:lnTo>
                  <a:pt x="738" y="327"/>
                </a:lnTo>
                <a:lnTo>
                  <a:pt x="739" y="327"/>
                </a:lnTo>
                <a:lnTo>
                  <a:pt x="741" y="329"/>
                </a:lnTo>
                <a:lnTo>
                  <a:pt x="743" y="329"/>
                </a:lnTo>
                <a:lnTo>
                  <a:pt x="745" y="329"/>
                </a:lnTo>
                <a:lnTo>
                  <a:pt x="747" y="329"/>
                </a:lnTo>
                <a:lnTo>
                  <a:pt x="747" y="330"/>
                </a:lnTo>
                <a:lnTo>
                  <a:pt x="749" y="330"/>
                </a:lnTo>
                <a:lnTo>
                  <a:pt x="749" y="332"/>
                </a:lnTo>
                <a:lnTo>
                  <a:pt x="749" y="334"/>
                </a:lnTo>
                <a:lnTo>
                  <a:pt x="751" y="334"/>
                </a:lnTo>
                <a:lnTo>
                  <a:pt x="753" y="334"/>
                </a:lnTo>
                <a:lnTo>
                  <a:pt x="755" y="334"/>
                </a:lnTo>
                <a:lnTo>
                  <a:pt x="757" y="334"/>
                </a:lnTo>
                <a:lnTo>
                  <a:pt x="759" y="332"/>
                </a:lnTo>
                <a:lnTo>
                  <a:pt x="761" y="332"/>
                </a:lnTo>
                <a:lnTo>
                  <a:pt x="763" y="334"/>
                </a:lnTo>
                <a:lnTo>
                  <a:pt x="764" y="334"/>
                </a:lnTo>
                <a:lnTo>
                  <a:pt x="764" y="336"/>
                </a:lnTo>
                <a:lnTo>
                  <a:pt x="766" y="336"/>
                </a:lnTo>
                <a:lnTo>
                  <a:pt x="768" y="336"/>
                </a:lnTo>
                <a:lnTo>
                  <a:pt x="768" y="338"/>
                </a:lnTo>
                <a:lnTo>
                  <a:pt x="766" y="338"/>
                </a:lnTo>
                <a:lnTo>
                  <a:pt x="764" y="338"/>
                </a:lnTo>
                <a:lnTo>
                  <a:pt x="764" y="340"/>
                </a:lnTo>
                <a:lnTo>
                  <a:pt x="763" y="340"/>
                </a:lnTo>
                <a:lnTo>
                  <a:pt x="761" y="340"/>
                </a:lnTo>
                <a:lnTo>
                  <a:pt x="761" y="342"/>
                </a:lnTo>
                <a:lnTo>
                  <a:pt x="759" y="342"/>
                </a:lnTo>
                <a:lnTo>
                  <a:pt x="759" y="344"/>
                </a:lnTo>
                <a:lnTo>
                  <a:pt x="757" y="344"/>
                </a:lnTo>
                <a:lnTo>
                  <a:pt x="757" y="346"/>
                </a:lnTo>
                <a:lnTo>
                  <a:pt x="757" y="348"/>
                </a:lnTo>
                <a:lnTo>
                  <a:pt x="757" y="350"/>
                </a:lnTo>
                <a:lnTo>
                  <a:pt x="757" y="352"/>
                </a:lnTo>
                <a:lnTo>
                  <a:pt x="759" y="352"/>
                </a:lnTo>
                <a:lnTo>
                  <a:pt x="759" y="354"/>
                </a:lnTo>
                <a:lnTo>
                  <a:pt x="761" y="354"/>
                </a:lnTo>
                <a:lnTo>
                  <a:pt x="761" y="355"/>
                </a:lnTo>
                <a:lnTo>
                  <a:pt x="761" y="357"/>
                </a:lnTo>
                <a:lnTo>
                  <a:pt x="761" y="359"/>
                </a:lnTo>
                <a:lnTo>
                  <a:pt x="759" y="359"/>
                </a:lnTo>
                <a:lnTo>
                  <a:pt x="757" y="361"/>
                </a:lnTo>
                <a:lnTo>
                  <a:pt x="755" y="363"/>
                </a:lnTo>
                <a:lnTo>
                  <a:pt x="755" y="365"/>
                </a:lnTo>
                <a:lnTo>
                  <a:pt x="755" y="367"/>
                </a:lnTo>
                <a:lnTo>
                  <a:pt x="755" y="369"/>
                </a:lnTo>
                <a:lnTo>
                  <a:pt x="755" y="371"/>
                </a:lnTo>
                <a:lnTo>
                  <a:pt x="753" y="371"/>
                </a:lnTo>
                <a:lnTo>
                  <a:pt x="753" y="373"/>
                </a:lnTo>
                <a:lnTo>
                  <a:pt x="751" y="373"/>
                </a:lnTo>
                <a:lnTo>
                  <a:pt x="751" y="375"/>
                </a:lnTo>
                <a:lnTo>
                  <a:pt x="749" y="375"/>
                </a:lnTo>
                <a:lnTo>
                  <a:pt x="749" y="377"/>
                </a:lnTo>
                <a:lnTo>
                  <a:pt x="747" y="377"/>
                </a:lnTo>
                <a:lnTo>
                  <a:pt x="747" y="378"/>
                </a:lnTo>
                <a:lnTo>
                  <a:pt x="745" y="378"/>
                </a:lnTo>
                <a:lnTo>
                  <a:pt x="745" y="380"/>
                </a:lnTo>
                <a:lnTo>
                  <a:pt x="745" y="382"/>
                </a:lnTo>
                <a:lnTo>
                  <a:pt x="743" y="382"/>
                </a:lnTo>
                <a:lnTo>
                  <a:pt x="743" y="384"/>
                </a:lnTo>
                <a:lnTo>
                  <a:pt x="741" y="386"/>
                </a:lnTo>
                <a:lnTo>
                  <a:pt x="739" y="388"/>
                </a:lnTo>
                <a:lnTo>
                  <a:pt x="738" y="388"/>
                </a:lnTo>
                <a:lnTo>
                  <a:pt x="736" y="388"/>
                </a:lnTo>
                <a:lnTo>
                  <a:pt x="736" y="390"/>
                </a:lnTo>
                <a:lnTo>
                  <a:pt x="734" y="390"/>
                </a:lnTo>
                <a:lnTo>
                  <a:pt x="732" y="390"/>
                </a:lnTo>
                <a:lnTo>
                  <a:pt x="732" y="392"/>
                </a:lnTo>
                <a:lnTo>
                  <a:pt x="730" y="392"/>
                </a:lnTo>
                <a:lnTo>
                  <a:pt x="730" y="394"/>
                </a:lnTo>
                <a:lnTo>
                  <a:pt x="728" y="394"/>
                </a:lnTo>
                <a:lnTo>
                  <a:pt x="726" y="394"/>
                </a:lnTo>
                <a:lnTo>
                  <a:pt x="724" y="394"/>
                </a:lnTo>
                <a:lnTo>
                  <a:pt x="722" y="394"/>
                </a:lnTo>
                <a:lnTo>
                  <a:pt x="720" y="394"/>
                </a:lnTo>
                <a:lnTo>
                  <a:pt x="718" y="394"/>
                </a:lnTo>
                <a:lnTo>
                  <a:pt x="716" y="394"/>
                </a:lnTo>
                <a:lnTo>
                  <a:pt x="715" y="394"/>
                </a:lnTo>
                <a:lnTo>
                  <a:pt x="713" y="394"/>
                </a:lnTo>
                <a:lnTo>
                  <a:pt x="713" y="396"/>
                </a:lnTo>
                <a:lnTo>
                  <a:pt x="711" y="396"/>
                </a:lnTo>
                <a:lnTo>
                  <a:pt x="711" y="398"/>
                </a:lnTo>
                <a:lnTo>
                  <a:pt x="709" y="398"/>
                </a:lnTo>
                <a:lnTo>
                  <a:pt x="707" y="398"/>
                </a:lnTo>
                <a:lnTo>
                  <a:pt x="707" y="400"/>
                </a:lnTo>
                <a:lnTo>
                  <a:pt x="705" y="400"/>
                </a:lnTo>
                <a:lnTo>
                  <a:pt x="703" y="400"/>
                </a:lnTo>
                <a:lnTo>
                  <a:pt x="701" y="400"/>
                </a:lnTo>
                <a:lnTo>
                  <a:pt x="699" y="400"/>
                </a:lnTo>
                <a:lnTo>
                  <a:pt x="697" y="400"/>
                </a:lnTo>
                <a:lnTo>
                  <a:pt x="697" y="402"/>
                </a:lnTo>
                <a:lnTo>
                  <a:pt x="695" y="402"/>
                </a:lnTo>
                <a:lnTo>
                  <a:pt x="693" y="403"/>
                </a:lnTo>
                <a:lnTo>
                  <a:pt x="691" y="405"/>
                </a:lnTo>
                <a:lnTo>
                  <a:pt x="691" y="407"/>
                </a:lnTo>
                <a:lnTo>
                  <a:pt x="691" y="409"/>
                </a:lnTo>
                <a:lnTo>
                  <a:pt x="690" y="411"/>
                </a:lnTo>
                <a:lnTo>
                  <a:pt x="690" y="413"/>
                </a:lnTo>
                <a:lnTo>
                  <a:pt x="688" y="415"/>
                </a:lnTo>
                <a:lnTo>
                  <a:pt x="686" y="415"/>
                </a:lnTo>
                <a:lnTo>
                  <a:pt x="686" y="417"/>
                </a:lnTo>
                <a:lnTo>
                  <a:pt x="684" y="417"/>
                </a:lnTo>
                <a:lnTo>
                  <a:pt x="682" y="417"/>
                </a:lnTo>
                <a:lnTo>
                  <a:pt x="682" y="419"/>
                </a:lnTo>
                <a:lnTo>
                  <a:pt x="680" y="421"/>
                </a:lnTo>
                <a:lnTo>
                  <a:pt x="682" y="423"/>
                </a:lnTo>
                <a:lnTo>
                  <a:pt x="682" y="425"/>
                </a:lnTo>
                <a:lnTo>
                  <a:pt x="684" y="426"/>
                </a:lnTo>
                <a:lnTo>
                  <a:pt x="684" y="428"/>
                </a:lnTo>
                <a:lnTo>
                  <a:pt x="684" y="430"/>
                </a:lnTo>
                <a:lnTo>
                  <a:pt x="682" y="430"/>
                </a:lnTo>
                <a:lnTo>
                  <a:pt x="682" y="432"/>
                </a:lnTo>
                <a:lnTo>
                  <a:pt x="682" y="434"/>
                </a:lnTo>
                <a:lnTo>
                  <a:pt x="680" y="436"/>
                </a:lnTo>
                <a:lnTo>
                  <a:pt x="680" y="438"/>
                </a:lnTo>
                <a:lnTo>
                  <a:pt x="680" y="440"/>
                </a:lnTo>
                <a:lnTo>
                  <a:pt x="678" y="440"/>
                </a:lnTo>
                <a:lnTo>
                  <a:pt x="678" y="442"/>
                </a:lnTo>
                <a:lnTo>
                  <a:pt x="678" y="444"/>
                </a:lnTo>
                <a:lnTo>
                  <a:pt x="676" y="444"/>
                </a:lnTo>
                <a:lnTo>
                  <a:pt x="674" y="444"/>
                </a:lnTo>
                <a:lnTo>
                  <a:pt x="672" y="444"/>
                </a:lnTo>
                <a:lnTo>
                  <a:pt x="670" y="442"/>
                </a:lnTo>
                <a:lnTo>
                  <a:pt x="668" y="442"/>
                </a:lnTo>
                <a:lnTo>
                  <a:pt x="668" y="440"/>
                </a:lnTo>
                <a:lnTo>
                  <a:pt x="667" y="440"/>
                </a:lnTo>
                <a:lnTo>
                  <a:pt x="665" y="440"/>
                </a:lnTo>
                <a:lnTo>
                  <a:pt x="663" y="440"/>
                </a:lnTo>
                <a:lnTo>
                  <a:pt x="661" y="440"/>
                </a:lnTo>
                <a:lnTo>
                  <a:pt x="659" y="440"/>
                </a:lnTo>
                <a:lnTo>
                  <a:pt x="659" y="442"/>
                </a:lnTo>
                <a:lnTo>
                  <a:pt x="657" y="442"/>
                </a:lnTo>
                <a:lnTo>
                  <a:pt x="655" y="442"/>
                </a:lnTo>
                <a:lnTo>
                  <a:pt x="653" y="442"/>
                </a:lnTo>
                <a:lnTo>
                  <a:pt x="651" y="442"/>
                </a:lnTo>
                <a:lnTo>
                  <a:pt x="649" y="442"/>
                </a:lnTo>
                <a:lnTo>
                  <a:pt x="647" y="442"/>
                </a:lnTo>
                <a:lnTo>
                  <a:pt x="645" y="442"/>
                </a:lnTo>
                <a:lnTo>
                  <a:pt x="643" y="442"/>
                </a:lnTo>
                <a:lnTo>
                  <a:pt x="643" y="444"/>
                </a:lnTo>
                <a:lnTo>
                  <a:pt x="642" y="444"/>
                </a:lnTo>
                <a:lnTo>
                  <a:pt x="640" y="444"/>
                </a:lnTo>
                <a:lnTo>
                  <a:pt x="640" y="446"/>
                </a:lnTo>
                <a:lnTo>
                  <a:pt x="640" y="448"/>
                </a:lnTo>
                <a:lnTo>
                  <a:pt x="640" y="450"/>
                </a:lnTo>
                <a:lnTo>
                  <a:pt x="638" y="450"/>
                </a:lnTo>
                <a:lnTo>
                  <a:pt x="638" y="451"/>
                </a:lnTo>
                <a:lnTo>
                  <a:pt x="638" y="453"/>
                </a:lnTo>
                <a:lnTo>
                  <a:pt x="638" y="455"/>
                </a:lnTo>
                <a:lnTo>
                  <a:pt x="638" y="457"/>
                </a:lnTo>
                <a:lnTo>
                  <a:pt x="638" y="459"/>
                </a:lnTo>
                <a:lnTo>
                  <a:pt x="638" y="461"/>
                </a:lnTo>
                <a:lnTo>
                  <a:pt x="636" y="463"/>
                </a:lnTo>
                <a:lnTo>
                  <a:pt x="636" y="465"/>
                </a:lnTo>
                <a:lnTo>
                  <a:pt x="634" y="467"/>
                </a:lnTo>
                <a:lnTo>
                  <a:pt x="634" y="469"/>
                </a:lnTo>
                <a:lnTo>
                  <a:pt x="632" y="471"/>
                </a:lnTo>
                <a:lnTo>
                  <a:pt x="632" y="473"/>
                </a:lnTo>
                <a:lnTo>
                  <a:pt x="632" y="475"/>
                </a:lnTo>
                <a:lnTo>
                  <a:pt x="632" y="476"/>
                </a:lnTo>
                <a:lnTo>
                  <a:pt x="630" y="478"/>
                </a:lnTo>
                <a:lnTo>
                  <a:pt x="630" y="480"/>
                </a:lnTo>
                <a:lnTo>
                  <a:pt x="630" y="482"/>
                </a:lnTo>
                <a:lnTo>
                  <a:pt x="630" y="484"/>
                </a:lnTo>
                <a:lnTo>
                  <a:pt x="632" y="484"/>
                </a:lnTo>
                <a:lnTo>
                  <a:pt x="632" y="486"/>
                </a:lnTo>
                <a:lnTo>
                  <a:pt x="632" y="488"/>
                </a:lnTo>
                <a:lnTo>
                  <a:pt x="632" y="490"/>
                </a:lnTo>
                <a:lnTo>
                  <a:pt x="634" y="490"/>
                </a:lnTo>
                <a:lnTo>
                  <a:pt x="634" y="492"/>
                </a:lnTo>
                <a:lnTo>
                  <a:pt x="636" y="492"/>
                </a:lnTo>
                <a:lnTo>
                  <a:pt x="636" y="494"/>
                </a:lnTo>
                <a:lnTo>
                  <a:pt x="638" y="494"/>
                </a:lnTo>
                <a:lnTo>
                  <a:pt x="638" y="496"/>
                </a:lnTo>
                <a:lnTo>
                  <a:pt x="640" y="496"/>
                </a:lnTo>
                <a:lnTo>
                  <a:pt x="640" y="498"/>
                </a:lnTo>
                <a:lnTo>
                  <a:pt x="642" y="498"/>
                </a:lnTo>
                <a:lnTo>
                  <a:pt x="643" y="498"/>
                </a:lnTo>
                <a:lnTo>
                  <a:pt x="643" y="499"/>
                </a:lnTo>
                <a:lnTo>
                  <a:pt x="643" y="501"/>
                </a:lnTo>
                <a:lnTo>
                  <a:pt x="643" y="503"/>
                </a:lnTo>
                <a:lnTo>
                  <a:pt x="645" y="507"/>
                </a:lnTo>
                <a:lnTo>
                  <a:pt x="645" y="509"/>
                </a:lnTo>
                <a:lnTo>
                  <a:pt x="647" y="511"/>
                </a:lnTo>
                <a:lnTo>
                  <a:pt x="647" y="513"/>
                </a:lnTo>
                <a:lnTo>
                  <a:pt x="647" y="517"/>
                </a:lnTo>
                <a:lnTo>
                  <a:pt x="647" y="519"/>
                </a:lnTo>
                <a:lnTo>
                  <a:pt x="647" y="521"/>
                </a:lnTo>
                <a:lnTo>
                  <a:pt x="647" y="523"/>
                </a:lnTo>
                <a:lnTo>
                  <a:pt x="647" y="524"/>
                </a:lnTo>
                <a:lnTo>
                  <a:pt x="647" y="526"/>
                </a:lnTo>
                <a:lnTo>
                  <a:pt x="649" y="530"/>
                </a:lnTo>
                <a:lnTo>
                  <a:pt x="649" y="532"/>
                </a:lnTo>
                <a:lnTo>
                  <a:pt x="651" y="534"/>
                </a:lnTo>
                <a:lnTo>
                  <a:pt x="651" y="538"/>
                </a:lnTo>
                <a:lnTo>
                  <a:pt x="651" y="540"/>
                </a:lnTo>
                <a:lnTo>
                  <a:pt x="651" y="542"/>
                </a:lnTo>
                <a:lnTo>
                  <a:pt x="651" y="544"/>
                </a:lnTo>
                <a:lnTo>
                  <a:pt x="651" y="546"/>
                </a:lnTo>
                <a:lnTo>
                  <a:pt x="653" y="549"/>
                </a:lnTo>
                <a:lnTo>
                  <a:pt x="653" y="551"/>
                </a:lnTo>
                <a:lnTo>
                  <a:pt x="655" y="553"/>
                </a:lnTo>
                <a:lnTo>
                  <a:pt x="655" y="555"/>
                </a:lnTo>
                <a:lnTo>
                  <a:pt x="653" y="555"/>
                </a:lnTo>
                <a:lnTo>
                  <a:pt x="653" y="557"/>
                </a:lnTo>
                <a:lnTo>
                  <a:pt x="651" y="557"/>
                </a:lnTo>
                <a:lnTo>
                  <a:pt x="651" y="559"/>
                </a:lnTo>
                <a:lnTo>
                  <a:pt x="649" y="559"/>
                </a:lnTo>
                <a:lnTo>
                  <a:pt x="647" y="561"/>
                </a:lnTo>
                <a:lnTo>
                  <a:pt x="645" y="563"/>
                </a:lnTo>
                <a:lnTo>
                  <a:pt x="643" y="563"/>
                </a:lnTo>
                <a:lnTo>
                  <a:pt x="642" y="563"/>
                </a:lnTo>
                <a:lnTo>
                  <a:pt x="640" y="563"/>
                </a:lnTo>
                <a:lnTo>
                  <a:pt x="638" y="561"/>
                </a:lnTo>
                <a:lnTo>
                  <a:pt x="636" y="563"/>
                </a:lnTo>
                <a:lnTo>
                  <a:pt x="634" y="563"/>
                </a:lnTo>
                <a:lnTo>
                  <a:pt x="632" y="563"/>
                </a:lnTo>
                <a:lnTo>
                  <a:pt x="632" y="565"/>
                </a:lnTo>
                <a:lnTo>
                  <a:pt x="632" y="567"/>
                </a:lnTo>
                <a:lnTo>
                  <a:pt x="632" y="569"/>
                </a:lnTo>
                <a:lnTo>
                  <a:pt x="634" y="569"/>
                </a:lnTo>
                <a:lnTo>
                  <a:pt x="634" y="571"/>
                </a:lnTo>
                <a:lnTo>
                  <a:pt x="636" y="571"/>
                </a:lnTo>
                <a:lnTo>
                  <a:pt x="634" y="572"/>
                </a:lnTo>
                <a:lnTo>
                  <a:pt x="632" y="572"/>
                </a:lnTo>
                <a:lnTo>
                  <a:pt x="630" y="572"/>
                </a:lnTo>
                <a:lnTo>
                  <a:pt x="628" y="574"/>
                </a:lnTo>
                <a:lnTo>
                  <a:pt x="626" y="574"/>
                </a:lnTo>
                <a:lnTo>
                  <a:pt x="624" y="574"/>
                </a:lnTo>
                <a:lnTo>
                  <a:pt x="624" y="576"/>
                </a:lnTo>
                <a:lnTo>
                  <a:pt x="622" y="576"/>
                </a:lnTo>
                <a:lnTo>
                  <a:pt x="622" y="578"/>
                </a:lnTo>
                <a:lnTo>
                  <a:pt x="622" y="580"/>
                </a:lnTo>
                <a:lnTo>
                  <a:pt x="622" y="582"/>
                </a:lnTo>
                <a:lnTo>
                  <a:pt x="620" y="582"/>
                </a:lnTo>
                <a:lnTo>
                  <a:pt x="619" y="582"/>
                </a:lnTo>
                <a:lnTo>
                  <a:pt x="619" y="584"/>
                </a:lnTo>
                <a:lnTo>
                  <a:pt x="617" y="584"/>
                </a:lnTo>
                <a:lnTo>
                  <a:pt x="617" y="586"/>
                </a:lnTo>
                <a:lnTo>
                  <a:pt x="615" y="586"/>
                </a:lnTo>
                <a:lnTo>
                  <a:pt x="613" y="586"/>
                </a:lnTo>
                <a:lnTo>
                  <a:pt x="611" y="586"/>
                </a:lnTo>
                <a:lnTo>
                  <a:pt x="609" y="586"/>
                </a:lnTo>
                <a:lnTo>
                  <a:pt x="607" y="588"/>
                </a:lnTo>
                <a:lnTo>
                  <a:pt x="605" y="588"/>
                </a:lnTo>
                <a:lnTo>
                  <a:pt x="605" y="590"/>
                </a:lnTo>
                <a:lnTo>
                  <a:pt x="603" y="590"/>
                </a:lnTo>
                <a:lnTo>
                  <a:pt x="601" y="590"/>
                </a:lnTo>
                <a:lnTo>
                  <a:pt x="601" y="592"/>
                </a:lnTo>
                <a:lnTo>
                  <a:pt x="599" y="592"/>
                </a:lnTo>
                <a:lnTo>
                  <a:pt x="597" y="592"/>
                </a:lnTo>
                <a:lnTo>
                  <a:pt x="595" y="592"/>
                </a:lnTo>
                <a:lnTo>
                  <a:pt x="594" y="592"/>
                </a:lnTo>
                <a:lnTo>
                  <a:pt x="592" y="592"/>
                </a:lnTo>
                <a:lnTo>
                  <a:pt x="590" y="592"/>
                </a:lnTo>
                <a:lnTo>
                  <a:pt x="588" y="592"/>
                </a:lnTo>
                <a:lnTo>
                  <a:pt x="586" y="592"/>
                </a:lnTo>
                <a:lnTo>
                  <a:pt x="584" y="592"/>
                </a:lnTo>
                <a:lnTo>
                  <a:pt x="582" y="592"/>
                </a:lnTo>
                <a:lnTo>
                  <a:pt x="580" y="590"/>
                </a:lnTo>
                <a:lnTo>
                  <a:pt x="578" y="590"/>
                </a:lnTo>
                <a:lnTo>
                  <a:pt x="576" y="590"/>
                </a:lnTo>
                <a:lnTo>
                  <a:pt x="574" y="590"/>
                </a:lnTo>
                <a:lnTo>
                  <a:pt x="572" y="590"/>
                </a:lnTo>
                <a:lnTo>
                  <a:pt x="572" y="592"/>
                </a:lnTo>
                <a:lnTo>
                  <a:pt x="571" y="592"/>
                </a:lnTo>
                <a:lnTo>
                  <a:pt x="569" y="592"/>
                </a:lnTo>
                <a:lnTo>
                  <a:pt x="569" y="594"/>
                </a:lnTo>
                <a:lnTo>
                  <a:pt x="567" y="594"/>
                </a:lnTo>
                <a:lnTo>
                  <a:pt x="565" y="594"/>
                </a:lnTo>
                <a:lnTo>
                  <a:pt x="563" y="594"/>
                </a:lnTo>
                <a:lnTo>
                  <a:pt x="563" y="596"/>
                </a:lnTo>
                <a:lnTo>
                  <a:pt x="561" y="596"/>
                </a:lnTo>
                <a:lnTo>
                  <a:pt x="559" y="596"/>
                </a:lnTo>
                <a:lnTo>
                  <a:pt x="559" y="597"/>
                </a:lnTo>
                <a:lnTo>
                  <a:pt x="557" y="597"/>
                </a:lnTo>
                <a:lnTo>
                  <a:pt x="555" y="599"/>
                </a:lnTo>
                <a:lnTo>
                  <a:pt x="553" y="599"/>
                </a:lnTo>
                <a:lnTo>
                  <a:pt x="553" y="601"/>
                </a:lnTo>
                <a:lnTo>
                  <a:pt x="551" y="601"/>
                </a:lnTo>
                <a:lnTo>
                  <a:pt x="549" y="601"/>
                </a:lnTo>
                <a:lnTo>
                  <a:pt x="547" y="601"/>
                </a:lnTo>
                <a:lnTo>
                  <a:pt x="546" y="599"/>
                </a:lnTo>
                <a:lnTo>
                  <a:pt x="546" y="597"/>
                </a:lnTo>
                <a:lnTo>
                  <a:pt x="546" y="596"/>
                </a:lnTo>
                <a:lnTo>
                  <a:pt x="544" y="596"/>
                </a:lnTo>
                <a:lnTo>
                  <a:pt x="542" y="596"/>
                </a:lnTo>
                <a:lnTo>
                  <a:pt x="540" y="596"/>
                </a:lnTo>
                <a:lnTo>
                  <a:pt x="538" y="596"/>
                </a:lnTo>
                <a:lnTo>
                  <a:pt x="536" y="596"/>
                </a:lnTo>
                <a:lnTo>
                  <a:pt x="534" y="596"/>
                </a:lnTo>
                <a:lnTo>
                  <a:pt x="534" y="594"/>
                </a:lnTo>
                <a:lnTo>
                  <a:pt x="532" y="594"/>
                </a:lnTo>
                <a:lnTo>
                  <a:pt x="530" y="594"/>
                </a:lnTo>
                <a:lnTo>
                  <a:pt x="528" y="594"/>
                </a:lnTo>
                <a:lnTo>
                  <a:pt x="526" y="594"/>
                </a:lnTo>
                <a:lnTo>
                  <a:pt x="526" y="588"/>
                </a:lnTo>
                <a:lnTo>
                  <a:pt x="526" y="584"/>
                </a:lnTo>
                <a:lnTo>
                  <a:pt x="523" y="582"/>
                </a:lnTo>
                <a:lnTo>
                  <a:pt x="521" y="578"/>
                </a:lnTo>
                <a:lnTo>
                  <a:pt x="523" y="574"/>
                </a:lnTo>
                <a:lnTo>
                  <a:pt x="521" y="567"/>
                </a:lnTo>
                <a:lnTo>
                  <a:pt x="519" y="567"/>
                </a:lnTo>
                <a:lnTo>
                  <a:pt x="519" y="565"/>
                </a:lnTo>
                <a:lnTo>
                  <a:pt x="517" y="565"/>
                </a:lnTo>
                <a:lnTo>
                  <a:pt x="517" y="563"/>
                </a:lnTo>
                <a:lnTo>
                  <a:pt x="519" y="563"/>
                </a:lnTo>
                <a:lnTo>
                  <a:pt x="519" y="561"/>
                </a:lnTo>
                <a:lnTo>
                  <a:pt x="519" y="559"/>
                </a:lnTo>
                <a:lnTo>
                  <a:pt x="517" y="559"/>
                </a:lnTo>
                <a:lnTo>
                  <a:pt x="515" y="559"/>
                </a:lnTo>
                <a:lnTo>
                  <a:pt x="513" y="559"/>
                </a:lnTo>
                <a:lnTo>
                  <a:pt x="513" y="561"/>
                </a:lnTo>
                <a:lnTo>
                  <a:pt x="511" y="561"/>
                </a:lnTo>
                <a:lnTo>
                  <a:pt x="509" y="563"/>
                </a:lnTo>
                <a:lnTo>
                  <a:pt x="507" y="563"/>
                </a:lnTo>
                <a:lnTo>
                  <a:pt x="507" y="565"/>
                </a:lnTo>
                <a:lnTo>
                  <a:pt x="505" y="565"/>
                </a:lnTo>
                <a:lnTo>
                  <a:pt x="505" y="567"/>
                </a:lnTo>
                <a:lnTo>
                  <a:pt x="503" y="567"/>
                </a:lnTo>
                <a:lnTo>
                  <a:pt x="503" y="569"/>
                </a:lnTo>
                <a:lnTo>
                  <a:pt x="501" y="569"/>
                </a:lnTo>
                <a:lnTo>
                  <a:pt x="501" y="571"/>
                </a:lnTo>
                <a:lnTo>
                  <a:pt x="499" y="571"/>
                </a:lnTo>
                <a:lnTo>
                  <a:pt x="499" y="572"/>
                </a:lnTo>
                <a:lnTo>
                  <a:pt x="498" y="572"/>
                </a:lnTo>
                <a:lnTo>
                  <a:pt x="496" y="574"/>
                </a:lnTo>
                <a:lnTo>
                  <a:pt x="494" y="572"/>
                </a:lnTo>
                <a:lnTo>
                  <a:pt x="492" y="572"/>
                </a:lnTo>
                <a:lnTo>
                  <a:pt x="490" y="572"/>
                </a:lnTo>
                <a:lnTo>
                  <a:pt x="488" y="572"/>
                </a:lnTo>
                <a:lnTo>
                  <a:pt x="486" y="571"/>
                </a:lnTo>
                <a:lnTo>
                  <a:pt x="484" y="571"/>
                </a:lnTo>
                <a:lnTo>
                  <a:pt x="484" y="569"/>
                </a:lnTo>
                <a:lnTo>
                  <a:pt x="484" y="567"/>
                </a:lnTo>
                <a:lnTo>
                  <a:pt x="484" y="565"/>
                </a:lnTo>
                <a:lnTo>
                  <a:pt x="486" y="565"/>
                </a:lnTo>
                <a:lnTo>
                  <a:pt x="486" y="563"/>
                </a:lnTo>
                <a:lnTo>
                  <a:pt x="488" y="563"/>
                </a:lnTo>
                <a:lnTo>
                  <a:pt x="488" y="561"/>
                </a:lnTo>
                <a:lnTo>
                  <a:pt x="488" y="559"/>
                </a:lnTo>
                <a:lnTo>
                  <a:pt x="486" y="557"/>
                </a:lnTo>
                <a:lnTo>
                  <a:pt x="484" y="557"/>
                </a:lnTo>
                <a:lnTo>
                  <a:pt x="482" y="557"/>
                </a:lnTo>
                <a:lnTo>
                  <a:pt x="480" y="557"/>
                </a:lnTo>
                <a:lnTo>
                  <a:pt x="478" y="559"/>
                </a:lnTo>
                <a:lnTo>
                  <a:pt x="476" y="559"/>
                </a:lnTo>
                <a:lnTo>
                  <a:pt x="475" y="559"/>
                </a:lnTo>
                <a:lnTo>
                  <a:pt x="473" y="559"/>
                </a:lnTo>
                <a:lnTo>
                  <a:pt x="473" y="557"/>
                </a:lnTo>
                <a:lnTo>
                  <a:pt x="471" y="557"/>
                </a:lnTo>
                <a:lnTo>
                  <a:pt x="471" y="555"/>
                </a:lnTo>
                <a:lnTo>
                  <a:pt x="471" y="553"/>
                </a:lnTo>
                <a:lnTo>
                  <a:pt x="469" y="553"/>
                </a:lnTo>
                <a:lnTo>
                  <a:pt x="469" y="551"/>
                </a:lnTo>
                <a:lnTo>
                  <a:pt x="469" y="549"/>
                </a:lnTo>
                <a:lnTo>
                  <a:pt x="467" y="549"/>
                </a:lnTo>
                <a:lnTo>
                  <a:pt x="467" y="548"/>
                </a:lnTo>
                <a:lnTo>
                  <a:pt x="465" y="548"/>
                </a:lnTo>
                <a:lnTo>
                  <a:pt x="463" y="548"/>
                </a:lnTo>
                <a:lnTo>
                  <a:pt x="461" y="548"/>
                </a:lnTo>
                <a:lnTo>
                  <a:pt x="459" y="548"/>
                </a:lnTo>
                <a:lnTo>
                  <a:pt x="455" y="542"/>
                </a:lnTo>
                <a:lnTo>
                  <a:pt x="451" y="544"/>
                </a:lnTo>
                <a:lnTo>
                  <a:pt x="450" y="544"/>
                </a:lnTo>
                <a:lnTo>
                  <a:pt x="448" y="546"/>
                </a:lnTo>
                <a:lnTo>
                  <a:pt x="446" y="546"/>
                </a:lnTo>
                <a:lnTo>
                  <a:pt x="444" y="546"/>
                </a:lnTo>
                <a:lnTo>
                  <a:pt x="444" y="548"/>
                </a:lnTo>
                <a:lnTo>
                  <a:pt x="442" y="549"/>
                </a:lnTo>
                <a:lnTo>
                  <a:pt x="440" y="551"/>
                </a:lnTo>
                <a:lnTo>
                  <a:pt x="438" y="553"/>
                </a:lnTo>
                <a:lnTo>
                  <a:pt x="436" y="553"/>
                </a:lnTo>
                <a:lnTo>
                  <a:pt x="434" y="555"/>
                </a:lnTo>
                <a:lnTo>
                  <a:pt x="432" y="555"/>
                </a:lnTo>
                <a:lnTo>
                  <a:pt x="430" y="555"/>
                </a:lnTo>
                <a:lnTo>
                  <a:pt x="428" y="555"/>
                </a:lnTo>
                <a:lnTo>
                  <a:pt x="428" y="557"/>
                </a:lnTo>
                <a:lnTo>
                  <a:pt x="427" y="557"/>
                </a:lnTo>
                <a:lnTo>
                  <a:pt x="425" y="557"/>
                </a:lnTo>
                <a:lnTo>
                  <a:pt x="423" y="557"/>
                </a:lnTo>
                <a:lnTo>
                  <a:pt x="421" y="557"/>
                </a:lnTo>
                <a:lnTo>
                  <a:pt x="419" y="557"/>
                </a:lnTo>
                <a:lnTo>
                  <a:pt x="417" y="559"/>
                </a:lnTo>
                <a:lnTo>
                  <a:pt x="415" y="559"/>
                </a:lnTo>
                <a:lnTo>
                  <a:pt x="413" y="561"/>
                </a:lnTo>
                <a:lnTo>
                  <a:pt x="411" y="563"/>
                </a:lnTo>
                <a:lnTo>
                  <a:pt x="411" y="565"/>
                </a:lnTo>
                <a:lnTo>
                  <a:pt x="411" y="567"/>
                </a:lnTo>
                <a:lnTo>
                  <a:pt x="411" y="571"/>
                </a:lnTo>
                <a:lnTo>
                  <a:pt x="413" y="572"/>
                </a:lnTo>
                <a:lnTo>
                  <a:pt x="413" y="574"/>
                </a:lnTo>
                <a:lnTo>
                  <a:pt x="413" y="576"/>
                </a:lnTo>
                <a:lnTo>
                  <a:pt x="413" y="578"/>
                </a:lnTo>
                <a:lnTo>
                  <a:pt x="413" y="580"/>
                </a:lnTo>
                <a:lnTo>
                  <a:pt x="413" y="582"/>
                </a:lnTo>
                <a:lnTo>
                  <a:pt x="413" y="584"/>
                </a:lnTo>
                <a:lnTo>
                  <a:pt x="413" y="586"/>
                </a:lnTo>
                <a:lnTo>
                  <a:pt x="413" y="588"/>
                </a:lnTo>
                <a:lnTo>
                  <a:pt x="413" y="590"/>
                </a:lnTo>
                <a:lnTo>
                  <a:pt x="415" y="590"/>
                </a:lnTo>
                <a:lnTo>
                  <a:pt x="415" y="592"/>
                </a:lnTo>
                <a:lnTo>
                  <a:pt x="413" y="592"/>
                </a:lnTo>
                <a:lnTo>
                  <a:pt x="411" y="592"/>
                </a:lnTo>
                <a:lnTo>
                  <a:pt x="409" y="592"/>
                </a:lnTo>
                <a:lnTo>
                  <a:pt x="407" y="592"/>
                </a:lnTo>
                <a:lnTo>
                  <a:pt x="405" y="592"/>
                </a:lnTo>
                <a:lnTo>
                  <a:pt x="403" y="594"/>
                </a:lnTo>
                <a:lnTo>
                  <a:pt x="402" y="592"/>
                </a:lnTo>
                <a:lnTo>
                  <a:pt x="400" y="592"/>
                </a:lnTo>
                <a:lnTo>
                  <a:pt x="398" y="592"/>
                </a:lnTo>
                <a:lnTo>
                  <a:pt x="396" y="592"/>
                </a:lnTo>
                <a:lnTo>
                  <a:pt x="394" y="592"/>
                </a:lnTo>
                <a:lnTo>
                  <a:pt x="392" y="592"/>
                </a:lnTo>
                <a:lnTo>
                  <a:pt x="390" y="592"/>
                </a:lnTo>
                <a:lnTo>
                  <a:pt x="390" y="590"/>
                </a:lnTo>
                <a:lnTo>
                  <a:pt x="388" y="590"/>
                </a:lnTo>
                <a:lnTo>
                  <a:pt x="386" y="590"/>
                </a:lnTo>
                <a:lnTo>
                  <a:pt x="384" y="588"/>
                </a:lnTo>
                <a:lnTo>
                  <a:pt x="384" y="590"/>
                </a:lnTo>
                <a:lnTo>
                  <a:pt x="382" y="590"/>
                </a:lnTo>
                <a:lnTo>
                  <a:pt x="382" y="592"/>
                </a:lnTo>
                <a:lnTo>
                  <a:pt x="382" y="594"/>
                </a:lnTo>
                <a:lnTo>
                  <a:pt x="380" y="594"/>
                </a:lnTo>
                <a:lnTo>
                  <a:pt x="379" y="594"/>
                </a:lnTo>
                <a:lnTo>
                  <a:pt x="377" y="596"/>
                </a:lnTo>
                <a:lnTo>
                  <a:pt x="375" y="596"/>
                </a:lnTo>
                <a:lnTo>
                  <a:pt x="373" y="597"/>
                </a:lnTo>
                <a:lnTo>
                  <a:pt x="373" y="599"/>
                </a:lnTo>
                <a:lnTo>
                  <a:pt x="371" y="601"/>
                </a:lnTo>
                <a:lnTo>
                  <a:pt x="371" y="603"/>
                </a:lnTo>
                <a:lnTo>
                  <a:pt x="369" y="603"/>
                </a:lnTo>
                <a:lnTo>
                  <a:pt x="369" y="605"/>
                </a:lnTo>
                <a:lnTo>
                  <a:pt x="369" y="607"/>
                </a:lnTo>
                <a:lnTo>
                  <a:pt x="369" y="609"/>
                </a:lnTo>
                <a:lnTo>
                  <a:pt x="367" y="609"/>
                </a:lnTo>
                <a:lnTo>
                  <a:pt x="367" y="611"/>
                </a:lnTo>
                <a:lnTo>
                  <a:pt x="365" y="611"/>
                </a:lnTo>
                <a:lnTo>
                  <a:pt x="365" y="613"/>
                </a:lnTo>
                <a:lnTo>
                  <a:pt x="363" y="613"/>
                </a:lnTo>
                <a:lnTo>
                  <a:pt x="363" y="615"/>
                </a:lnTo>
                <a:lnTo>
                  <a:pt x="363" y="617"/>
                </a:lnTo>
                <a:lnTo>
                  <a:pt x="363" y="619"/>
                </a:lnTo>
                <a:lnTo>
                  <a:pt x="363" y="620"/>
                </a:lnTo>
                <a:lnTo>
                  <a:pt x="363" y="622"/>
                </a:lnTo>
                <a:lnTo>
                  <a:pt x="363" y="624"/>
                </a:lnTo>
                <a:lnTo>
                  <a:pt x="365" y="626"/>
                </a:lnTo>
                <a:lnTo>
                  <a:pt x="363" y="628"/>
                </a:lnTo>
                <a:lnTo>
                  <a:pt x="361" y="630"/>
                </a:lnTo>
                <a:lnTo>
                  <a:pt x="359" y="630"/>
                </a:lnTo>
                <a:lnTo>
                  <a:pt x="359" y="632"/>
                </a:lnTo>
                <a:lnTo>
                  <a:pt x="359" y="634"/>
                </a:lnTo>
                <a:lnTo>
                  <a:pt x="359" y="636"/>
                </a:lnTo>
                <a:lnTo>
                  <a:pt x="361" y="638"/>
                </a:lnTo>
                <a:lnTo>
                  <a:pt x="359" y="638"/>
                </a:lnTo>
                <a:lnTo>
                  <a:pt x="359" y="640"/>
                </a:lnTo>
                <a:lnTo>
                  <a:pt x="359" y="642"/>
                </a:lnTo>
                <a:lnTo>
                  <a:pt x="357" y="642"/>
                </a:lnTo>
                <a:lnTo>
                  <a:pt x="355" y="644"/>
                </a:lnTo>
                <a:lnTo>
                  <a:pt x="354" y="644"/>
                </a:lnTo>
                <a:lnTo>
                  <a:pt x="354" y="645"/>
                </a:lnTo>
                <a:lnTo>
                  <a:pt x="352" y="645"/>
                </a:lnTo>
                <a:lnTo>
                  <a:pt x="350" y="647"/>
                </a:lnTo>
                <a:lnTo>
                  <a:pt x="350" y="649"/>
                </a:lnTo>
                <a:lnTo>
                  <a:pt x="350" y="651"/>
                </a:lnTo>
                <a:lnTo>
                  <a:pt x="348" y="651"/>
                </a:lnTo>
                <a:lnTo>
                  <a:pt x="348" y="653"/>
                </a:lnTo>
                <a:lnTo>
                  <a:pt x="346" y="653"/>
                </a:lnTo>
                <a:lnTo>
                  <a:pt x="344" y="655"/>
                </a:lnTo>
                <a:lnTo>
                  <a:pt x="344" y="657"/>
                </a:lnTo>
                <a:lnTo>
                  <a:pt x="344" y="659"/>
                </a:lnTo>
                <a:lnTo>
                  <a:pt x="342" y="661"/>
                </a:lnTo>
                <a:lnTo>
                  <a:pt x="342" y="663"/>
                </a:lnTo>
                <a:lnTo>
                  <a:pt x="340" y="663"/>
                </a:lnTo>
                <a:lnTo>
                  <a:pt x="338" y="665"/>
                </a:lnTo>
                <a:lnTo>
                  <a:pt x="336" y="665"/>
                </a:lnTo>
                <a:lnTo>
                  <a:pt x="334" y="665"/>
                </a:lnTo>
                <a:lnTo>
                  <a:pt x="332" y="665"/>
                </a:lnTo>
                <a:lnTo>
                  <a:pt x="331" y="665"/>
                </a:lnTo>
                <a:lnTo>
                  <a:pt x="329" y="667"/>
                </a:lnTo>
                <a:lnTo>
                  <a:pt x="327" y="667"/>
                </a:lnTo>
                <a:lnTo>
                  <a:pt x="325" y="667"/>
                </a:lnTo>
                <a:lnTo>
                  <a:pt x="323" y="669"/>
                </a:lnTo>
                <a:lnTo>
                  <a:pt x="321" y="669"/>
                </a:lnTo>
                <a:lnTo>
                  <a:pt x="319" y="670"/>
                </a:lnTo>
                <a:lnTo>
                  <a:pt x="317" y="670"/>
                </a:lnTo>
                <a:lnTo>
                  <a:pt x="315" y="670"/>
                </a:lnTo>
                <a:lnTo>
                  <a:pt x="315" y="672"/>
                </a:lnTo>
                <a:lnTo>
                  <a:pt x="313" y="672"/>
                </a:lnTo>
                <a:lnTo>
                  <a:pt x="313" y="674"/>
                </a:lnTo>
                <a:lnTo>
                  <a:pt x="311" y="674"/>
                </a:lnTo>
                <a:lnTo>
                  <a:pt x="311" y="676"/>
                </a:lnTo>
                <a:lnTo>
                  <a:pt x="313" y="676"/>
                </a:lnTo>
                <a:lnTo>
                  <a:pt x="313" y="678"/>
                </a:lnTo>
                <a:lnTo>
                  <a:pt x="313" y="680"/>
                </a:lnTo>
                <a:lnTo>
                  <a:pt x="313" y="682"/>
                </a:lnTo>
                <a:lnTo>
                  <a:pt x="313" y="684"/>
                </a:lnTo>
                <a:lnTo>
                  <a:pt x="311" y="684"/>
                </a:lnTo>
                <a:lnTo>
                  <a:pt x="311" y="686"/>
                </a:lnTo>
                <a:lnTo>
                  <a:pt x="309" y="686"/>
                </a:lnTo>
                <a:lnTo>
                  <a:pt x="309" y="688"/>
                </a:lnTo>
                <a:lnTo>
                  <a:pt x="309" y="690"/>
                </a:lnTo>
                <a:lnTo>
                  <a:pt x="309" y="692"/>
                </a:lnTo>
                <a:lnTo>
                  <a:pt x="311" y="693"/>
                </a:lnTo>
                <a:lnTo>
                  <a:pt x="313" y="693"/>
                </a:lnTo>
                <a:lnTo>
                  <a:pt x="311" y="695"/>
                </a:lnTo>
                <a:lnTo>
                  <a:pt x="313" y="695"/>
                </a:lnTo>
                <a:lnTo>
                  <a:pt x="313" y="697"/>
                </a:lnTo>
                <a:lnTo>
                  <a:pt x="315" y="697"/>
                </a:lnTo>
                <a:lnTo>
                  <a:pt x="317" y="699"/>
                </a:lnTo>
                <a:lnTo>
                  <a:pt x="319" y="701"/>
                </a:lnTo>
                <a:lnTo>
                  <a:pt x="319" y="703"/>
                </a:lnTo>
                <a:lnTo>
                  <a:pt x="319" y="705"/>
                </a:lnTo>
                <a:lnTo>
                  <a:pt x="319" y="707"/>
                </a:lnTo>
                <a:lnTo>
                  <a:pt x="319" y="709"/>
                </a:lnTo>
                <a:lnTo>
                  <a:pt x="319" y="711"/>
                </a:lnTo>
                <a:lnTo>
                  <a:pt x="317" y="713"/>
                </a:lnTo>
                <a:lnTo>
                  <a:pt x="315" y="715"/>
                </a:lnTo>
                <a:lnTo>
                  <a:pt x="315" y="717"/>
                </a:lnTo>
                <a:lnTo>
                  <a:pt x="313" y="717"/>
                </a:lnTo>
                <a:lnTo>
                  <a:pt x="311" y="718"/>
                </a:lnTo>
                <a:lnTo>
                  <a:pt x="309" y="720"/>
                </a:lnTo>
                <a:lnTo>
                  <a:pt x="311" y="722"/>
                </a:lnTo>
                <a:lnTo>
                  <a:pt x="311" y="724"/>
                </a:lnTo>
                <a:lnTo>
                  <a:pt x="311" y="726"/>
                </a:lnTo>
                <a:lnTo>
                  <a:pt x="311" y="728"/>
                </a:lnTo>
                <a:lnTo>
                  <a:pt x="309" y="728"/>
                </a:lnTo>
                <a:lnTo>
                  <a:pt x="309" y="726"/>
                </a:lnTo>
                <a:lnTo>
                  <a:pt x="307" y="726"/>
                </a:lnTo>
                <a:lnTo>
                  <a:pt x="306" y="726"/>
                </a:lnTo>
                <a:lnTo>
                  <a:pt x="304" y="726"/>
                </a:lnTo>
                <a:lnTo>
                  <a:pt x="302" y="724"/>
                </a:lnTo>
                <a:lnTo>
                  <a:pt x="300" y="724"/>
                </a:lnTo>
                <a:lnTo>
                  <a:pt x="298" y="724"/>
                </a:lnTo>
                <a:lnTo>
                  <a:pt x="298" y="722"/>
                </a:lnTo>
                <a:lnTo>
                  <a:pt x="296" y="722"/>
                </a:lnTo>
                <a:lnTo>
                  <a:pt x="294" y="720"/>
                </a:lnTo>
                <a:lnTo>
                  <a:pt x="292" y="718"/>
                </a:lnTo>
                <a:lnTo>
                  <a:pt x="292" y="717"/>
                </a:lnTo>
                <a:lnTo>
                  <a:pt x="290" y="717"/>
                </a:lnTo>
                <a:lnTo>
                  <a:pt x="290" y="715"/>
                </a:lnTo>
                <a:lnTo>
                  <a:pt x="288" y="713"/>
                </a:lnTo>
                <a:lnTo>
                  <a:pt x="288" y="711"/>
                </a:lnTo>
                <a:lnTo>
                  <a:pt x="288" y="709"/>
                </a:lnTo>
                <a:lnTo>
                  <a:pt x="286" y="707"/>
                </a:lnTo>
                <a:lnTo>
                  <a:pt x="286" y="705"/>
                </a:lnTo>
                <a:lnTo>
                  <a:pt x="286" y="703"/>
                </a:lnTo>
                <a:lnTo>
                  <a:pt x="286" y="701"/>
                </a:lnTo>
                <a:lnTo>
                  <a:pt x="284" y="701"/>
                </a:lnTo>
                <a:lnTo>
                  <a:pt x="284" y="699"/>
                </a:lnTo>
                <a:lnTo>
                  <a:pt x="282" y="699"/>
                </a:lnTo>
                <a:lnTo>
                  <a:pt x="281" y="699"/>
                </a:lnTo>
                <a:lnTo>
                  <a:pt x="281" y="697"/>
                </a:lnTo>
                <a:lnTo>
                  <a:pt x="279" y="697"/>
                </a:lnTo>
                <a:lnTo>
                  <a:pt x="277" y="697"/>
                </a:lnTo>
                <a:lnTo>
                  <a:pt x="275" y="697"/>
                </a:lnTo>
                <a:lnTo>
                  <a:pt x="275" y="699"/>
                </a:lnTo>
                <a:lnTo>
                  <a:pt x="273" y="699"/>
                </a:lnTo>
                <a:lnTo>
                  <a:pt x="271" y="699"/>
                </a:lnTo>
                <a:lnTo>
                  <a:pt x="271" y="701"/>
                </a:lnTo>
                <a:lnTo>
                  <a:pt x="269" y="701"/>
                </a:lnTo>
                <a:lnTo>
                  <a:pt x="267" y="701"/>
                </a:lnTo>
                <a:lnTo>
                  <a:pt x="265" y="699"/>
                </a:lnTo>
                <a:lnTo>
                  <a:pt x="265" y="697"/>
                </a:lnTo>
                <a:lnTo>
                  <a:pt x="263" y="697"/>
                </a:lnTo>
                <a:lnTo>
                  <a:pt x="263" y="695"/>
                </a:lnTo>
                <a:lnTo>
                  <a:pt x="261" y="695"/>
                </a:lnTo>
                <a:lnTo>
                  <a:pt x="259" y="695"/>
                </a:lnTo>
                <a:lnTo>
                  <a:pt x="258" y="695"/>
                </a:lnTo>
                <a:lnTo>
                  <a:pt x="256" y="695"/>
                </a:lnTo>
                <a:lnTo>
                  <a:pt x="254" y="695"/>
                </a:lnTo>
                <a:lnTo>
                  <a:pt x="252" y="695"/>
                </a:lnTo>
                <a:lnTo>
                  <a:pt x="250" y="695"/>
                </a:lnTo>
                <a:lnTo>
                  <a:pt x="250" y="697"/>
                </a:lnTo>
                <a:lnTo>
                  <a:pt x="248" y="699"/>
                </a:lnTo>
                <a:lnTo>
                  <a:pt x="250" y="699"/>
                </a:lnTo>
                <a:lnTo>
                  <a:pt x="250" y="701"/>
                </a:lnTo>
                <a:lnTo>
                  <a:pt x="250" y="703"/>
                </a:lnTo>
                <a:lnTo>
                  <a:pt x="252" y="705"/>
                </a:lnTo>
                <a:lnTo>
                  <a:pt x="252" y="707"/>
                </a:lnTo>
                <a:lnTo>
                  <a:pt x="254" y="707"/>
                </a:lnTo>
                <a:lnTo>
                  <a:pt x="254" y="709"/>
                </a:lnTo>
                <a:lnTo>
                  <a:pt x="256" y="709"/>
                </a:lnTo>
                <a:lnTo>
                  <a:pt x="256" y="711"/>
                </a:lnTo>
                <a:lnTo>
                  <a:pt x="256" y="713"/>
                </a:lnTo>
                <a:lnTo>
                  <a:pt x="256" y="715"/>
                </a:lnTo>
                <a:lnTo>
                  <a:pt x="256" y="717"/>
                </a:lnTo>
                <a:lnTo>
                  <a:pt x="254" y="718"/>
                </a:lnTo>
                <a:lnTo>
                  <a:pt x="254" y="720"/>
                </a:lnTo>
                <a:lnTo>
                  <a:pt x="254" y="722"/>
                </a:lnTo>
                <a:lnTo>
                  <a:pt x="254" y="724"/>
                </a:lnTo>
                <a:lnTo>
                  <a:pt x="256" y="724"/>
                </a:lnTo>
                <a:lnTo>
                  <a:pt x="258" y="724"/>
                </a:lnTo>
                <a:lnTo>
                  <a:pt x="259" y="724"/>
                </a:lnTo>
                <a:lnTo>
                  <a:pt x="259" y="726"/>
                </a:lnTo>
                <a:lnTo>
                  <a:pt x="261" y="726"/>
                </a:lnTo>
                <a:lnTo>
                  <a:pt x="261" y="728"/>
                </a:lnTo>
                <a:lnTo>
                  <a:pt x="261" y="730"/>
                </a:lnTo>
                <a:lnTo>
                  <a:pt x="261" y="732"/>
                </a:lnTo>
                <a:lnTo>
                  <a:pt x="261" y="734"/>
                </a:lnTo>
                <a:lnTo>
                  <a:pt x="259" y="734"/>
                </a:lnTo>
                <a:lnTo>
                  <a:pt x="259" y="736"/>
                </a:lnTo>
                <a:lnTo>
                  <a:pt x="259" y="738"/>
                </a:lnTo>
                <a:lnTo>
                  <a:pt x="258" y="738"/>
                </a:lnTo>
                <a:lnTo>
                  <a:pt x="256" y="738"/>
                </a:lnTo>
                <a:lnTo>
                  <a:pt x="254" y="738"/>
                </a:lnTo>
                <a:lnTo>
                  <a:pt x="252" y="738"/>
                </a:lnTo>
                <a:lnTo>
                  <a:pt x="250" y="738"/>
                </a:lnTo>
                <a:lnTo>
                  <a:pt x="248" y="740"/>
                </a:lnTo>
                <a:lnTo>
                  <a:pt x="246" y="740"/>
                </a:lnTo>
                <a:lnTo>
                  <a:pt x="244" y="741"/>
                </a:lnTo>
                <a:lnTo>
                  <a:pt x="242" y="743"/>
                </a:lnTo>
                <a:lnTo>
                  <a:pt x="240" y="743"/>
                </a:lnTo>
                <a:lnTo>
                  <a:pt x="238" y="743"/>
                </a:lnTo>
                <a:lnTo>
                  <a:pt x="236" y="743"/>
                </a:lnTo>
                <a:lnTo>
                  <a:pt x="234" y="741"/>
                </a:lnTo>
                <a:lnTo>
                  <a:pt x="233" y="740"/>
                </a:lnTo>
                <a:lnTo>
                  <a:pt x="231" y="740"/>
                </a:lnTo>
                <a:lnTo>
                  <a:pt x="229" y="740"/>
                </a:lnTo>
                <a:lnTo>
                  <a:pt x="227" y="740"/>
                </a:lnTo>
                <a:lnTo>
                  <a:pt x="225" y="740"/>
                </a:lnTo>
                <a:lnTo>
                  <a:pt x="225" y="741"/>
                </a:lnTo>
                <a:lnTo>
                  <a:pt x="223" y="741"/>
                </a:lnTo>
                <a:lnTo>
                  <a:pt x="221" y="741"/>
                </a:lnTo>
                <a:lnTo>
                  <a:pt x="221" y="743"/>
                </a:lnTo>
                <a:lnTo>
                  <a:pt x="219" y="743"/>
                </a:lnTo>
                <a:lnTo>
                  <a:pt x="219" y="745"/>
                </a:lnTo>
                <a:lnTo>
                  <a:pt x="217" y="745"/>
                </a:lnTo>
                <a:lnTo>
                  <a:pt x="215" y="747"/>
                </a:lnTo>
                <a:lnTo>
                  <a:pt x="213" y="747"/>
                </a:lnTo>
                <a:lnTo>
                  <a:pt x="211" y="747"/>
                </a:lnTo>
                <a:lnTo>
                  <a:pt x="211" y="749"/>
                </a:lnTo>
                <a:lnTo>
                  <a:pt x="210" y="749"/>
                </a:lnTo>
                <a:lnTo>
                  <a:pt x="208" y="749"/>
                </a:lnTo>
                <a:lnTo>
                  <a:pt x="208" y="751"/>
                </a:lnTo>
                <a:lnTo>
                  <a:pt x="206" y="751"/>
                </a:lnTo>
                <a:lnTo>
                  <a:pt x="206" y="753"/>
                </a:lnTo>
                <a:lnTo>
                  <a:pt x="204" y="753"/>
                </a:lnTo>
                <a:lnTo>
                  <a:pt x="204" y="755"/>
                </a:lnTo>
                <a:lnTo>
                  <a:pt x="202" y="757"/>
                </a:lnTo>
                <a:lnTo>
                  <a:pt x="202" y="759"/>
                </a:lnTo>
                <a:lnTo>
                  <a:pt x="200" y="761"/>
                </a:lnTo>
                <a:lnTo>
                  <a:pt x="200" y="763"/>
                </a:lnTo>
                <a:lnTo>
                  <a:pt x="200" y="765"/>
                </a:lnTo>
                <a:lnTo>
                  <a:pt x="200" y="766"/>
                </a:lnTo>
                <a:lnTo>
                  <a:pt x="200" y="768"/>
                </a:lnTo>
                <a:lnTo>
                  <a:pt x="200" y="770"/>
                </a:lnTo>
                <a:lnTo>
                  <a:pt x="200" y="772"/>
                </a:lnTo>
                <a:lnTo>
                  <a:pt x="200" y="774"/>
                </a:lnTo>
                <a:lnTo>
                  <a:pt x="200" y="776"/>
                </a:lnTo>
                <a:lnTo>
                  <a:pt x="200" y="778"/>
                </a:lnTo>
                <a:lnTo>
                  <a:pt x="200" y="780"/>
                </a:lnTo>
                <a:lnTo>
                  <a:pt x="198" y="780"/>
                </a:lnTo>
                <a:lnTo>
                  <a:pt x="198" y="782"/>
                </a:lnTo>
                <a:lnTo>
                  <a:pt x="196" y="784"/>
                </a:lnTo>
                <a:lnTo>
                  <a:pt x="196" y="786"/>
                </a:lnTo>
                <a:lnTo>
                  <a:pt x="196" y="788"/>
                </a:lnTo>
                <a:lnTo>
                  <a:pt x="198" y="788"/>
                </a:lnTo>
                <a:lnTo>
                  <a:pt x="198" y="790"/>
                </a:lnTo>
                <a:lnTo>
                  <a:pt x="198" y="791"/>
                </a:lnTo>
                <a:lnTo>
                  <a:pt x="198" y="793"/>
                </a:lnTo>
                <a:lnTo>
                  <a:pt x="200" y="793"/>
                </a:lnTo>
                <a:lnTo>
                  <a:pt x="200" y="795"/>
                </a:lnTo>
                <a:lnTo>
                  <a:pt x="200" y="797"/>
                </a:lnTo>
                <a:lnTo>
                  <a:pt x="202" y="797"/>
                </a:lnTo>
                <a:lnTo>
                  <a:pt x="202" y="799"/>
                </a:lnTo>
                <a:lnTo>
                  <a:pt x="202" y="801"/>
                </a:lnTo>
                <a:lnTo>
                  <a:pt x="204" y="803"/>
                </a:lnTo>
                <a:lnTo>
                  <a:pt x="204" y="805"/>
                </a:lnTo>
                <a:lnTo>
                  <a:pt x="204" y="807"/>
                </a:lnTo>
                <a:lnTo>
                  <a:pt x="204" y="809"/>
                </a:lnTo>
                <a:lnTo>
                  <a:pt x="204" y="811"/>
                </a:lnTo>
                <a:lnTo>
                  <a:pt x="206" y="813"/>
                </a:lnTo>
                <a:lnTo>
                  <a:pt x="206" y="814"/>
                </a:lnTo>
                <a:lnTo>
                  <a:pt x="208" y="816"/>
                </a:lnTo>
                <a:lnTo>
                  <a:pt x="210" y="818"/>
                </a:lnTo>
                <a:lnTo>
                  <a:pt x="211" y="818"/>
                </a:lnTo>
                <a:lnTo>
                  <a:pt x="213" y="818"/>
                </a:lnTo>
                <a:lnTo>
                  <a:pt x="215" y="818"/>
                </a:lnTo>
                <a:lnTo>
                  <a:pt x="217" y="818"/>
                </a:lnTo>
                <a:lnTo>
                  <a:pt x="217" y="816"/>
                </a:lnTo>
                <a:lnTo>
                  <a:pt x="219" y="816"/>
                </a:lnTo>
                <a:lnTo>
                  <a:pt x="221" y="816"/>
                </a:lnTo>
                <a:lnTo>
                  <a:pt x="223" y="816"/>
                </a:lnTo>
                <a:lnTo>
                  <a:pt x="223" y="818"/>
                </a:lnTo>
                <a:lnTo>
                  <a:pt x="225" y="818"/>
                </a:lnTo>
                <a:lnTo>
                  <a:pt x="225" y="820"/>
                </a:lnTo>
                <a:lnTo>
                  <a:pt x="227" y="820"/>
                </a:lnTo>
                <a:lnTo>
                  <a:pt x="227" y="822"/>
                </a:lnTo>
                <a:lnTo>
                  <a:pt x="227" y="824"/>
                </a:lnTo>
                <a:lnTo>
                  <a:pt x="225" y="826"/>
                </a:lnTo>
                <a:lnTo>
                  <a:pt x="225" y="828"/>
                </a:lnTo>
                <a:lnTo>
                  <a:pt x="223" y="830"/>
                </a:lnTo>
                <a:lnTo>
                  <a:pt x="221" y="830"/>
                </a:lnTo>
                <a:lnTo>
                  <a:pt x="221" y="832"/>
                </a:lnTo>
                <a:lnTo>
                  <a:pt x="221" y="834"/>
                </a:lnTo>
                <a:lnTo>
                  <a:pt x="223" y="836"/>
                </a:lnTo>
                <a:lnTo>
                  <a:pt x="225" y="836"/>
                </a:lnTo>
                <a:lnTo>
                  <a:pt x="227" y="836"/>
                </a:lnTo>
                <a:lnTo>
                  <a:pt x="227" y="834"/>
                </a:lnTo>
                <a:lnTo>
                  <a:pt x="229" y="834"/>
                </a:lnTo>
                <a:lnTo>
                  <a:pt x="231" y="832"/>
                </a:lnTo>
                <a:lnTo>
                  <a:pt x="233" y="832"/>
                </a:lnTo>
                <a:lnTo>
                  <a:pt x="233" y="830"/>
                </a:lnTo>
                <a:lnTo>
                  <a:pt x="234" y="830"/>
                </a:lnTo>
                <a:lnTo>
                  <a:pt x="236" y="830"/>
                </a:lnTo>
                <a:lnTo>
                  <a:pt x="238" y="830"/>
                </a:lnTo>
                <a:lnTo>
                  <a:pt x="240" y="830"/>
                </a:lnTo>
                <a:lnTo>
                  <a:pt x="242" y="830"/>
                </a:lnTo>
                <a:lnTo>
                  <a:pt x="244" y="830"/>
                </a:lnTo>
                <a:lnTo>
                  <a:pt x="246" y="834"/>
                </a:lnTo>
                <a:lnTo>
                  <a:pt x="246" y="836"/>
                </a:lnTo>
                <a:lnTo>
                  <a:pt x="246" y="838"/>
                </a:lnTo>
                <a:lnTo>
                  <a:pt x="246" y="839"/>
                </a:lnTo>
                <a:lnTo>
                  <a:pt x="246" y="841"/>
                </a:lnTo>
                <a:lnTo>
                  <a:pt x="244" y="841"/>
                </a:lnTo>
                <a:lnTo>
                  <a:pt x="244" y="843"/>
                </a:lnTo>
                <a:lnTo>
                  <a:pt x="244" y="845"/>
                </a:lnTo>
                <a:lnTo>
                  <a:pt x="244" y="847"/>
                </a:lnTo>
                <a:lnTo>
                  <a:pt x="244" y="849"/>
                </a:lnTo>
                <a:lnTo>
                  <a:pt x="244" y="851"/>
                </a:lnTo>
                <a:lnTo>
                  <a:pt x="242" y="853"/>
                </a:lnTo>
                <a:lnTo>
                  <a:pt x="242" y="855"/>
                </a:lnTo>
                <a:lnTo>
                  <a:pt x="242" y="857"/>
                </a:lnTo>
                <a:lnTo>
                  <a:pt x="242" y="859"/>
                </a:lnTo>
                <a:lnTo>
                  <a:pt x="240" y="861"/>
                </a:lnTo>
                <a:lnTo>
                  <a:pt x="238" y="861"/>
                </a:lnTo>
                <a:lnTo>
                  <a:pt x="236" y="861"/>
                </a:lnTo>
                <a:lnTo>
                  <a:pt x="234" y="861"/>
                </a:lnTo>
                <a:lnTo>
                  <a:pt x="233" y="861"/>
                </a:lnTo>
                <a:lnTo>
                  <a:pt x="231" y="861"/>
                </a:lnTo>
                <a:lnTo>
                  <a:pt x="229" y="861"/>
                </a:lnTo>
                <a:lnTo>
                  <a:pt x="227" y="861"/>
                </a:lnTo>
                <a:lnTo>
                  <a:pt x="225" y="863"/>
                </a:lnTo>
                <a:lnTo>
                  <a:pt x="223" y="864"/>
                </a:lnTo>
                <a:lnTo>
                  <a:pt x="221" y="866"/>
                </a:lnTo>
                <a:lnTo>
                  <a:pt x="221" y="868"/>
                </a:lnTo>
                <a:lnTo>
                  <a:pt x="219" y="868"/>
                </a:lnTo>
                <a:lnTo>
                  <a:pt x="219" y="870"/>
                </a:lnTo>
                <a:lnTo>
                  <a:pt x="219" y="872"/>
                </a:lnTo>
                <a:lnTo>
                  <a:pt x="217" y="872"/>
                </a:lnTo>
                <a:lnTo>
                  <a:pt x="217" y="874"/>
                </a:lnTo>
                <a:lnTo>
                  <a:pt x="215" y="874"/>
                </a:lnTo>
                <a:lnTo>
                  <a:pt x="215" y="876"/>
                </a:lnTo>
                <a:lnTo>
                  <a:pt x="213" y="876"/>
                </a:lnTo>
                <a:lnTo>
                  <a:pt x="213" y="878"/>
                </a:lnTo>
                <a:lnTo>
                  <a:pt x="211" y="878"/>
                </a:lnTo>
                <a:lnTo>
                  <a:pt x="211" y="880"/>
                </a:lnTo>
                <a:lnTo>
                  <a:pt x="210" y="880"/>
                </a:lnTo>
                <a:lnTo>
                  <a:pt x="210" y="882"/>
                </a:lnTo>
                <a:lnTo>
                  <a:pt x="210" y="884"/>
                </a:lnTo>
                <a:lnTo>
                  <a:pt x="210" y="886"/>
                </a:lnTo>
                <a:lnTo>
                  <a:pt x="210" y="887"/>
                </a:lnTo>
                <a:lnTo>
                  <a:pt x="210" y="889"/>
                </a:lnTo>
                <a:lnTo>
                  <a:pt x="211" y="891"/>
                </a:lnTo>
                <a:lnTo>
                  <a:pt x="211" y="893"/>
                </a:lnTo>
                <a:lnTo>
                  <a:pt x="210" y="893"/>
                </a:lnTo>
                <a:lnTo>
                  <a:pt x="210" y="895"/>
                </a:lnTo>
                <a:lnTo>
                  <a:pt x="208" y="895"/>
                </a:lnTo>
                <a:lnTo>
                  <a:pt x="208" y="897"/>
                </a:lnTo>
                <a:lnTo>
                  <a:pt x="206" y="897"/>
                </a:lnTo>
                <a:lnTo>
                  <a:pt x="206" y="899"/>
                </a:lnTo>
                <a:lnTo>
                  <a:pt x="204" y="899"/>
                </a:lnTo>
                <a:lnTo>
                  <a:pt x="202" y="899"/>
                </a:lnTo>
                <a:lnTo>
                  <a:pt x="200" y="899"/>
                </a:lnTo>
                <a:lnTo>
                  <a:pt x="198" y="899"/>
                </a:lnTo>
                <a:lnTo>
                  <a:pt x="198" y="901"/>
                </a:lnTo>
                <a:lnTo>
                  <a:pt x="196" y="901"/>
                </a:lnTo>
                <a:lnTo>
                  <a:pt x="196" y="903"/>
                </a:lnTo>
                <a:lnTo>
                  <a:pt x="196" y="905"/>
                </a:lnTo>
                <a:lnTo>
                  <a:pt x="196" y="907"/>
                </a:lnTo>
                <a:lnTo>
                  <a:pt x="196" y="909"/>
                </a:lnTo>
                <a:lnTo>
                  <a:pt x="198" y="909"/>
                </a:lnTo>
                <a:lnTo>
                  <a:pt x="198" y="911"/>
                </a:lnTo>
                <a:lnTo>
                  <a:pt x="198" y="912"/>
                </a:lnTo>
                <a:lnTo>
                  <a:pt x="196" y="912"/>
                </a:lnTo>
                <a:lnTo>
                  <a:pt x="196" y="914"/>
                </a:lnTo>
                <a:lnTo>
                  <a:pt x="196" y="916"/>
                </a:lnTo>
                <a:lnTo>
                  <a:pt x="196" y="918"/>
                </a:lnTo>
                <a:lnTo>
                  <a:pt x="194" y="918"/>
                </a:lnTo>
                <a:lnTo>
                  <a:pt x="194" y="920"/>
                </a:lnTo>
                <a:lnTo>
                  <a:pt x="192" y="922"/>
                </a:lnTo>
                <a:lnTo>
                  <a:pt x="192" y="924"/>
                </a:lnTo>
                <a:lnTo>
                  <a:pt x="192" y="926"/>
                </a:lnTo>
                <a:lnTo>
                  <a:pt x="190" y="928"/>
                </a:lnTo>
                <a:lnTo>
                  <a:pt x="190" y="930"/>
                </a:lnTo>
                <a:lnTo>
                  <a:pt x="190" y="932"/>
                </a:lnTo>
                <a:lnTo>
                  <a:pt x="190" y="934"/>
                </a:lnTo>
                <a:lnTo>
                  <a:pt x="188" y="934"/>
                </a:lnTo>
                <a:lnTo>
                  <a:pt x="188" y="935"/>
                </a:lnTo>
                <a:lnTo>
                  <a:pt x="190" y="937"/>
                </a:lnTo>
                <a:lnTo>
                  <a:pt x="188" y="937"/>
                </a:lnTo>
                <a:lnTo>
                  <a:pt x="188" y="941"/>
                </a:lnTo>
                <a:lnTo>
                  <a:pt x="186" y="941"/>
                </a:lnTo>
                <a:lnTo>
                  <a:pt x="185" y="943"/>
                </a:lnTo>
                <a:lnTo>
                  <a:pt x="185" y="945"/>
                </a:lnTo>
                <a:lnTo>
                  <a:pt x="185" y="947"/>
                </a:lnTo>
                <a:lnTo>
                  <a:pt x="183" y="947"/>
                </a:lnTo>
                <a:lnTo>
                  <a:pt x="183" y="949"/>
                </a:lnTo>
                <a:lnTo>
                  <a:pt x="183" y="951"/>
                </a:lnTo>
                <a:lnTo>
                  <a:pt x="185" y="953"/>
                </a:lnTo>
                <a:lnTo>
                  <a:pt x="183" y="953"/>
                </a:lnTo>
                <a:lnTo>
                  <a:pt x="181" y="953"/>
                </a:lnTo>
                <a:lnTo>
                  <a:pt x="181" y="955"/>
                </a:lnTo>
                <a:lnTo>
                  <a:pt x="179" y="955"/>
                </a:lnTo>
                <a:lnTo>
                  <a:pt x="177" y="957"/>
                </a:lnTo>
                <a:lnTo>
                  <a:pt x="175" y="959"/>
                </a:lnTo>
                <a:lnTo>
                  <a:pt x="175" y="960"/>
                </a:lnTo>
                <a:lnTo>
                  <a:pt x="173" y="960"/>
                </a:lnTo>
                <a:lnTo>
                  <a:pt x="173" y="962"/>
                </a:lnTo>
                <a:lnTo>
                  <a:pt x="173" y="964"/>
                </a:lnTo>
                <a:lnTo>
                  <a:pt x="171" y="964"/>
                </a:lnTo>
                <a:lnTo>
                  <a:pt x="171" y="966"/>
                </a:lnTo>
                <a:lnTo>
                  <a:pt x="171" y="968"/>
                </a:lnTo>
                <a:lnTo>
                  <a:pt x="169" y="968"/>
                </a:lnTo>
                <a:lnTo>
                  <a:pt x="169" y="970"/>
                </a:lnTo>
                <a:lnTo>
                  <a:pt x="167" y="972"/>
                </a:lnTo>
                <a:lnTo>
                  <a:pt x="167" y="974"/>
                </a:lnTo>
                <a:lnTo>
                  <a:pt x="165" y="976"/>
                </a:lnTo>
                <a:lnTo>
                  <a:pt x="165" y="978"/>
                </a:lnTo>
                <a:lnTo>
                  <a:pt x="163" y="978"/>
                </a:lnTo>
                <a:lnTo>
                  <a:pt x="163" y="980"/>
                </a:lnTo>
                <a:lnTo>
                  <a:pt x="162" y="982"/>
                </a:lnTo>
                <a:lnTo>
                  <a:pt x="160" y="984"/>
                </a:lnTo>
                <a:lnTo>
                  <a:pt x="158" y="985"/>
                </a:lnTo>
                <a:lnTo>
                  <a:pt x="156" y="985"/>
                </a:lnTo>
                <a:lnTo>
                  <a:pt x="156" y="987"/>
                </a:lnTo>
                <a:lnTo>
                  <a:pt x="154" y="987"/>
                </a:lnTo>
                <a:lnTo>
                  <a:pt x="154" y="989"/>
                </a:lnTo>
                <a:lnTo>
                  <a:pt x="152" y="989"/>
                </a:lnTo>
                <a:lnTo>
                  <a:pt x="152" y="991"/>
                </a:lnTo>
                <a:lnTo>
                  <a:pt x="152" y="993"/>
                </a:lnTo>
                <a:lnTo>
                  <a:pt x="152" y="999"/>
                </a:lnTo>
                <a:lnTo>
                  <a:pt x="152" y="1001"/>
                </a:lnTo>
                <a:lnTo>
                  <a:pt x="150" y="1001"/>
                </a:lnTo>
                <a:lnTo>
                  <a:pt x="150" y="1003"/>
                </a:lnTo>
                <a:lnTo>
                  <a:pt x="150" y="1005"/>
                </a:lnTo>
                <a:lnTo>
                  <a:pt x="150" y="1007"/>
                </a:lnTo>
                <a:lnTo>
                  <a:pt x="148" y="1007"/>
                </a:lnTo>
                <a:lnTo>
                  <a:pt x="148" y="1008"/>
                </a:lnTo>
                <a:lnTo>
                  <a:pt x="148" y="1010"/>
                </a:lnTo>
                <a:lnTo>
                  <a:pt x="146" y="1010"/>
                </a:lnTo>
                <a:lnTo>
                  <a:pt x="144" y="1012"/>
                </a:lnTo>
                <a:lnTo>
                  <a:pt x="144" y="1014"/>
                </a:lnTo>
                <a:lnTo>
                  <a:pt x="144" y="1016"/>
                </a:lnTo>
                <a:lnTo>
                  <a:pt x="144" y="1018"/>
                </a:lnTo>
                <a:lnTo>
                  <a:pt x="146" y="1018"/>
                </a:lnTo>
                <a:lnTo>
                  <a:pt x="146" y="1016"/>
                </a:lnTo>
                <a:lnTo>
                  <a:pt x="148" y="1016"/>
                </a:lnTo>
                <a:lnTo>
                  <a:pt x="152" y="1016"/>
                </a:lnTo>
                <a:lnTo>
                  <a:pt x="152" y="1018"/>
                </a:lnTo>
                <a:lnTo>
                  <a:pt x="152" y="1020"/>
                </a:lnTo>
                <a:lnTo>
                  <a:pt x="154" y="1020"/>
                </a:lnTo>
                <a:lnTo>
                  <a:pt x="154" y="1022"/>
                </a:lnTo>
                <a:lnTo>
                  <a:pt x="154" y="1024"/>
                </a:lnTo>
                <a:lnTo>
                  <a:pt x="152" y="1024"/>
                </a:lnTo>
                <a:lnTo>
                  <a:pt x="152" y="1026"/>
                </a:lnTo>
                <a:lnTo>
                  <a:pt x="150" y="1026"/>
                </a:lnTo>
                <a:lnTo>
                  <a:pt x="150" y="1028"/>
                </a:lnTo>
                <a:lnTo>
                  <a:pt x="150" y="1030"/>
                </a:lnTo>
                <a:lnTo>
                  <a:pt x="152" y="1032"/>
                </a:lnTo>
                <a:lnTo>
                  <a:pt x="152" y="1033"/>
                </a:lnTo>
                <a:lnTo>
                  <a:pt x="152" y="1035"/>
                </a:lnTo>
                <a:lnTo>
                  <a:pt x="152" y="1037"/>
                </a:lnTo>
                <a:lnTo>
                  <a:pt x="150" y="1039"/>
                </a:lnTo>
                <a:lnTo>
                  <a:pt x="148" y="1039"/>
                </a:lnTo>
                <a:lnTo>
                  <a:pt x="146" y="1041"/>
                </a:lnTo>
                <a:lnTo>
                  <a:pt x="144" y="1041"/>
                </a:lnTo>
                <a:lnTo>
                  <a:pt x="142" y="1041"/>
                </a:lnTo>
                <a:lnTo>
                  <a:pt x="142" y="1043"/>
                </a:lnTo>
                <a:lnTo>
                  <a:pt x="142" y="1045"/>
                </a:lnTo>
                <a:lnTo>
                  <a:pt x="144" y="1045"/>
                </a:lnTo>
                <a:lnTo>
                  <a:pt x="144" y="1047"/>
                </a:lnTo>
                <a:lnTo>
                  <a:pt x="144" y="1049"/>
                </a:lnTo>
                <a:lnTo>
                  <a:pt x="142" y="1051"/>
                </a:lnTo>
                <a:lnTo>
                  <a:pt x="142" y="1053"/>
                </a:lnTo>
                <a:lnTo>
                  <a:pt x="140" y="1053"/>
                </a:lnTo>
                <a:lnTo>
                  <a:pt x="140" y="1055"/>
                </a:lnTo>
                <a:lnTo>
                  <a:pt x="140" y="1056"/>
                </a:lnTo>
                <a:lnTo>
                  <a:pt x="138" y="1056"/>
                </a:lnTo>
                <a:lnTo>
                  <a:pt x="140" y="1058"/>
                </a:lnTo>
                <a:lnTo>
                  <a:pt x="138" y="1060"/>
                </a:lnTo>
                <a:lnTo>
                  <a:pt x="135" y="1062"/>
                </a:lnTo>
                <a:lnTo>
                  <a:pt x="133" y="1062"/>
                </a:lnTo>
                <a:lnTo>
                  <a:pt x="133" y="1064"/>
                </a:lnTo>
                <a:lnTo>
                  <a:pt x="131" y="1064"/>
                </a:lnTo>
                <a:lnTo>
                  <a:pt x="129" y="1066"/>
                </a:lnTo>
                <a:lnTo>
                  <a:pt x="127" y="1068"/>
                </a:lnTo>
                <a:lnTo>
                  <a:pt x="127" y="1066"/>
                </a:lnTo>
                <a:lnTo>
                  <a:pt x="127" y="1064"/>
                </a:lnTo>
                <a:lnTo>
                  <a:pt x="127" y="1062"/>
                </a:lnTo>
                <a:lnTo>
                  <a:pt x="125" y="1060"/>
                </a:lnTo>
                <a:lnTo>
                  <a:pt x="125" y="1058"/>
                </a:lnTo>
                <a:lnTo>
                  <a:pt x="125" y="1056"/>
                </a:lnTo>
                <a:lnTo>
                  <a:pt x="123" y="1056"/>
                </a:lnTo>
                <a:lnTo>
                  <a:pt x="121" y="1056"/>
                </a:lnTo>
                <a:lnTo>
                  <a:pt x="119" y="1056"/>
                </a:lnTo>
                <a:lnTo>
                  <a:pt x="119" y="1058"/>
                </a:lnTo>
                <a:lnTo>
                  <a:pt x="117" y="1058"/>
                </a:lnTo>
                <a:lnTo>
                  <a:pt x="117" y="1060"/>
                </a:lnTo>
                <a:lnTo>
                  <a:pt x="115" y="1060"/>
                </a:lnTo>
                <a:lnTo>
                  <a:pt x="114" y="1060"/>
                </a:lnTo>
                <a:lnTo>
                  <a:pt x="114" y="1062"/>
                </a:lnTo>
                <a:lnTo>
                  <a:pt x="112" y="1060"/>
                </a:lnTo>
                <a:lnTo>
                  <a:pt x="110" y="1060"/>
                </a:lnTo>
                <a:lnTo>
                  <a:pt x="108" y="1060"/>
                </a:lnTo>
                <a:lnTo>
                  <a:pt x="106" y="1060"/>
                </a:lnTo>
                <a:lnTo>
                  <a:pt x="106" y="1058"/>
                </a:lnTo>
                <a:lnTo>
                  <a:pt x="104" y="1058"/>
                </a:lnTo>
                <a:lnTo>
                  <a:pt x="102" y="1058"/>
                </a:lnTo>
                <a:lnTo>
                  <a:pt x="102" y="1056"/>
                </a:lnTo>
                <a:lnTo>
                  <a:pt x="100" y="1056"/>
                </a:lnTo>
                <a:lnTo>
                  <a:pt x="98" y="1056"/>
                </a:lnTo>
                <a:lnTo>
                  <a:pt x="96" y="1056"/>
                </a:lnTo>
                <a:lnTo>
                  <a:pt x="94" y="1056"/>
                </a:lnTo>
                <a:lnTo>
                  <a:pt x="94" y="1055"/>
                </a:lnTo>
                <a:lnTo>
                  <a:pt x="92" y="1055"/>
                </a:lnTo>
                <a:lnTo>
                  <a:pt x="90" y="1055"/>
                </a:lnTo>
                <a:lnTo>
                  <a:pt x="89" y="1056"/>
                </a:lnTo>
                <a:lnTo>
                  <a:pt x="87" y="1056"/>
                </a:lnTo>
                <a:lnTo>
                  <a:pt x="85" y="1058"/>
                </a:lnTo>
                <a:lnTo>
                  <a:pt x="83" y="1058"/>
                </a:lnTo>
                <a:lnTo>
                  <a:pt x="83" y="1060"/>
                </a:lnTo>
                <a:lnTo>
                  <a:pt x="81" y="1060"/>
                </a:lnTo>
                <a:lnTo>
                  <a:pt x="79" y="1060"/>
                </a:lnTo>
                <a:lnTo>
                  <a:pt x="79" y="1062"/>
                </a:lnTo>
                <a:lnTo>
                  <a:pt x="77" y="1062"/>
                </a:lnTo>
                <a:lnTo>
                  <a:pt x="75" y="1062"/>
                </a:lnTo>
                <a:lnTo>
                  <a:pt x="73" y="1062"/>
                </a:lnTo>
                <a:lnTo>
                  <a:pt x="71" y="1062"/>
                </a:lnTo>
                <a:lnTo>
                  <a:pt x="71" y="1064"/>
                </a:lnTo>
                <a:lnTo>
                  <a:pt x="69" y="1064"/>
                </a:lnTo>
                <a:lnTo>
                  <a:pt x="69" y="1066"/>
                </a:lnTo>
                <a:lnTo>
                  <a:pt x="67" y="1068"/>
                </a:lnTo>
                <a:lnTo>
                  <a:pt x="67" y="1070"/>
                </a:lnTo>
                <a:lnTo>
                  <a:pt x="67" y="1072"/>
                </a:lnTo>
                <a:lnTo>
                  <a:pt x="66" y="1072"/>
                </a:lnTo>
                <a:lnTo>
                  <a:pt x="64" y="1072"/>
                </a:lnTo>
                <a:lnTo>
                  <a:pt x="62" y="1072"/>
                </a:lnTo>
                <a:lnTo>
                  <a:pt x="62" y="1074"/>
                </a:lnTo>
                <a:lnTo>
                  <a:pt x="62" y="1076"/>
                </a:lnTo>
                <a:lnTo>
                  <a:pt x="62" y="1078"/>
                </a:lnTo>
                <a:lnTo>
                  <a:pt x="58" y="1070"/>
                </a:lnTo>
                <a:lnTo>
                  <a:pt x="48" y="1041"/>
                </a:lnTo>
                <a:lnTo>
                  <a:pt x="46" y="1026"/>
                </a:lnTo>
                <a:lnTo>
                  <a:pt x="62" y="1016"/>
                </a:lnTo>
                <a:lnTo>
                  <a:pt x="54" y="1014"/>
                </a:lnTo>
                <a:lnTo>
                  <a:pt x="42" y="1008"/>
                </a:lnTo>
                <a:lnTo>
                  <a:pt x="37" y="999"/>
                </a:lnTo>
                <a:lnTo>
                  <a:pt x="35" y="997"/>
                </a:lnTo>
                <a:lnTo>
                  <a:pt x="25" y="976"/>
                </a:lnTo>
                <a:lnTo>
                  <a:pt x="18" y="955"/>
                </a:lnTo>
                <a:lnTo>
                  <a:pt x="14" y="939"/>
                </a:lnTo>
                <a:lnTo>
                  <a:pt x="10" y="926"/>
                </a:lnTo>
                <a:lnTo>
                  <a:pt x="8" y="922"/>
                </a:lnTo>
                <a:lnTo>
                  <a:pt x="4" y="914"/>
                </a:lnTo>
                <a:lnTo>
                  <a:pt x="0" y="907"/>
                </a:lnTo>
                <a:lnTo>
                  <a:pt x="2" y="905"/>
                </a:lnTo>
                <a:lnTo>
                  <a:pt x="2" y="897"/>
                </a:lnTo>
                <a:lnTo>
                  <a:pt x="10" y="887"/>
                </a:lnTo>
                <a:lnTo>
                  <a:pt x="21" y="882"/>
                </a:lnTo>
                <a:lnTo>
                  <a:pt x="35" y="876"/>
                </a:lnTo>
                <a:lnTo>
                  <a:pt x="44" y="868"/>
                </a:lnTo>
                <a:lnTo>
                  <a:pt x="54" y="861"/>
                </a:lnTo>
                <a:lnTo>
                  <a:pt x="64" y="853"/>
                </a:lnTo>
                <a:lnTo>
                  <a:pt x="69" y="847"/>
                </a:lnTo>
                <a:lnTo>
                  <a:pt x="73" y="841"/>
                </a:lnTo>
                <a:lnTo>
                  <a:pt x="81" y="841"/>
                </a:lnTo>
                <a:lnTo>
                  <a:pt x="89" y="841"/>
                </a:lnTo>
                <a:lnTo>
                  <a:pt x="90" y="839"/>
                </a:lnTo>
                <a:lnTo>
                  <a:pt x="92" y="838"/>
                </a:lnTo>
                <a:lnTo>
                  <a:pt x="85" y="830"/>
                </a:lnTo>
                <a:lnTo>
                  <a:pt x="77" y="816"/>
                </a:lnTo>
                <a:lnTo>
                  <a:pt x="67" y="807"/>
                </a:lnTo>
                <a:lnTo>
                  <a:pt x="67" y="805"/>
                </a:lnTo>
                <a:lnTo>
                  <a:pt x="66" y="803"/>
                </a:lnTo>
                <a:lnTo>
                  <a:pt x="64" y="801"/>
                </a:lnTo>
                <a:lnTo>
                  <a:pt x="62" y="799"/>
                </a:lnTo>
                <a:lnTo>
                  <a:pt x="60" y="797"/>
                </a:lnTo>
                <a:lnTo>
                  <a:pt x="60" y="795"/>
                </a:lnTo>
                <a:lnTo>
                  <a:pt x="58" y="793"/>
                </a:lnTo>
                <a:lnTo>
                  <a:pt x="58" y="791"/>
                </a:lnTo>
                <a:lnTo>
                  <a:pt x="58" y="790"/>
                </a:lnTo>
                <a:lnTo>
                  <a:pt x="58" y="788"/>
                </a:lnTo>
                <a:lnTo>
                  <a:pt x="58" y="786"/>
                </a:lnTo>
                <a:lnTo>
                  <a:pt x="58" y="784"/>
                </a:lnTo>
                <a:lnTo>
                  <a:pt x="58" y="782"/>
                </a:lnTo>
                <a:lnTo>
                  <a:pt x="58" y="780"/>
                </a:lnTo>
                <a:lnTo>
                  <a:pt x="56" y="780"/>
                </a:lnTo>
                <a:lnTo>
                  <a:pt x="56" y="778"/>
                </a:lnTo>
                <a:lnTo>
                  <a:pt x="56" y="776"/>
                </a:lnTo>
                <a:lnTo>
                  <a:pt x="56" y="774"/>
                </a:lnTo>
                <a:lnTo>
                  <a:pt x="58" y="774"/>
                </a:lnTo>
                <a:lnTo>
                  <a:pt x="60" y="772"/>
                </a:lnTo>
                <a:lnTo>
                  <a:pt x="62" y="772"/>
                </a:lnTo>
                <a:lnTo>
                  <a:pt x="62" y="770"/>
                </a:lnTo>
                <a:lnTo>
                  <a:pt x="64" y="770"/>
                </a:lnTo>
                <a:lnTo>
                  <a:pt x="64" y="768"/>
                </a:lnTo>
                <a:lnTo>
                  <a:pt x="64" y="766"/>
                </a:lnTo>
                <a:lnTo>
                  <a:pt x="66" y="765"/>
                </a:lnTo>
                <a:lnTo>
                  <a:pt x="66" y="763"/>
                </a:lnTo>
                <a:lnTo>
                  <a:pt x="66" y="761"/>
                </a:lnTo>
                <a:lnTo>
                  <a:pt x="67" y="761"/>
                </a:lnTo>
                <a:lnTo>
                  <a:pt x="67" y="759"/>
                </a:lnTo>
                <a:lnTo>
                  <a:pt x="69" y="757"/>
                </a:lnTo>
                <a:lnTo>
                  <a:pt x="69" y="755"/>
                </a:lnTo>
                <a:lnTo>
                  <a:pt x="71" y="755"/>
                </a:lnTo>
                <a:lnTo>
                  <a:pt x="71" y="753"/>
                </a:lnTo>
                <a:lnTo>
                  <a:pt x="73" y="751"/>
                </a:lnTo>
                <a:lnTo>
                  <a:pt x="73" y="749"/>
                </a:lnTo>
                <a:lnTo>
                  <a:pt x="73" y="747"/>
                </a:lnTo>
                <a:lnTo>
                  <a:pt x="73" y="745"/>
                </a:lnTo>
                <a:lnTo>
                  <a:pt x="75" y="743"/>
                </a:lnTo>
                <a:lnTo>
                  <a:pt x="77" y="741"/>
                </a:lnTo>
                <a:lnTo>
                  <a:pt x="77" y="740"/>
                </a:lnTo>
                <a:lnTo>
                  <a:pt x="79" y="740"/>
                </a:lnTo>
                <a:lnTo>
                  <a:pt x="79" y="738"/>
                </a:lnTo>
                <a:lnTo>
                  <a:pt x="81" y="738"/>
                </a:lnTo>
                <a:lnTo>
                  <a:pt x="81" y="736"/>
                </a:lnTo>
                <a:lnTo>
                  <a:pt x="83" y="736"/>
                </a:lnTo>
                <a:lnTo>
                  <a:pt x="83" y="734"/>
                </a:lnTo>
                <a:lnTo>
                  <a:pt x="85" y="732"/>
                </a:lnTo>
                <a:lnTo>
                  <a:pt x="87" y="730"/>
                </a:lnTo>
                <a:lnTo>
                  <a:pt x="87" y="732"/>
                </a:lnTo>
                <a:lnTo>
                  <a:pt x="89" y="734"/>
                </a:lnTo>
                <a:lnTo>
                  <a:pt x="90" y="734"/>
                </a:lnTo>
                <a:lnTo>
                  <a:pt x="92" y="734"/>
                </a:lnTo>
                <a:lnTo>
                  <a:pt x="94" y="734"/>
                </a:lnTo>
                <a:lnTo>
                  <a:pt x="96" y="734"/>
                </a:lnTo>
                <a:lnTo>
                  <a:pt x="98" y="734"/>
                </a:lnTo>
                <a:lnTo>
                  <a:pt x="100" y="734"/>
                </a:lnTo>
                <a:lnTo>
                  <a:pt x="102" y="734"/>
                </a:lnTo>
                <a:lnTo>
                  <a:pt x="104" y="734"/>
                </a:lnTo>
                <a:lnTo>
                  <a:pt x="106" y="734"/>
                </a:lnTo>
                <a:lnTo>
                  <a:pt x="108" y="734"/>
                </a:lnTo>
                <a:lnTo>
                  <a:pt x="110" y="734"/>
                </a:lnTo>
                <a:lnTo>
                  <a:pt x="112" y="734"/>
                </a:lnTo>
                <a:lnTo>
                  <a:pt x="114" y="734"/>
                </a:lnTo>
                <a:lnTo>
                  <a:pt x="115" y="732"/>
                </a:lnTo>
                <a:lnTo>
                  <a:pt x="117" y="732"/>
                </a:lnTo>
                <a:lnTo>
                  <a:pt x="119" y="732"/>
                </a:lnTo>
                <a:lnTo>
                  <a:pt x="119" y="730"/>
                </a:lnTo>
                <a:lnTo>
                  <a:pt x="121" y="730"/>
                </a:lnTo>
                <a:lnTo>
                  <a:pt x="123" y="730"/>
                </a:lnTo>
                <a:lnTo>
                  <a:pt x="123" y="728"/>
                </a:lnTo>
                <a:lnTo>
                  <a:pt x="125" y="728"/>
                </a:lnTo>
                <a:lnTo>
                  <a:pt x="125" y="726"/>
                </a:lnTo>
                <a:lnTo>
                  <a:pt x="127" y="726"/>
                </a:lnTo>
                <a:lnTo>
                  <a:pt x="127" y="724"/>
                </a:lnTo>
                <a:lnTo>
                  <a:pt x="129" y="724"/>
                </a:lnTo>
                <a:lnTo>
                  <a:pt x="129" y="722"/>
                </a:lnTo>
                <a:lnTo>
                  <a:pt x="131" y="722"/>
                </a:lnTo>
                <a:lnTo>
                  <a:pt x="133" y="722"/>
                </a:lnTo>
                <a:lnTo>
                  <a:pt x="135" y="720"/>
                </a:lnTo>
                <a:lnTo>
                  <a:pt x="137" y="720"/>
                </a:lnTo>
                <a:lnTo>
                  <a:pt x="137" y="718"/>
                </a:lnTo>
                <a:lnTo>
                  <a:pt x="138" y="718"/>
                </a:lnTo>
                <a:lnTo>
                  <a:pt x="140" y="717"/>
                </a:lnTo>
                <a:lnTo>
                  <a:pt x="140" y="715"/>
                </a:lnTo>
                <a:lnTo>
                  <a:pt x="142" y="715"/>
                </a:lnTo>
                <a:lnTo>
                  <a:pt x="144" y="713"/>
                </a:lnTo>
                <a:lnTo>
                  <a:pt x="144" y="711"/>
                </a:lnTo>
                <a:lnTo>
                  <a:pt x="146" y="711"/>
                </a:lnTo>
                <a:lnTo>
                  <a:pt x="146" y="709"/>
                </a:lnTo>
                <a:lnTo>
                  <a:pt x="148" y="709"/>
                </a:lnTo>
                <a:lnTo>
                  <a:pt x="148" y="707"/>
                </a:lnTo>
                <a:lnTo>
                  <a:pt x="150" y="705"/>
                </a:lnTo>
                <a:lnTo>
                  <a:pt x="150" y="703"/>
                </a:lnTo>
                <a:lnTo>
                  <a:pt x="148" y="703"/>
                </a:lnTo>
                <a:lnTo>
                  <a:pt x="148" y="701"/>
                </a:lnTo>
                <a:lnTo>
                  <a:pt x="146" y="701"/>
                </a:lnTo>
                <a:lnTo>
                  <a:pt x="144" y="701"/>
                </a:lnTo>
                <a:lnTo>
                  <a:pt x="142" y="699"/>
                </a:lnTo>
                <a:lnTo>
                  <a:pt x="140" y="699"/>
                </a:lnTo>
                <a:lnTo>
                  <a:pt x="138" y="699"/>
                </a:lnTo>
                <a:lnTo>
                  <a:pt x="137" y="699"/>
                </a:lnTo>
                <a:lnTo>
                  <a:pt x="135" y="699"/>
                </a:lnTo>
                <a:lnTo>
                  <a:pt x="133" y="699"/>
                </a:lnTo>
                <a:lnTo>
                  <a:pt x="131" y="699"/>
                </a:lnTo>
                <a:lnTo>
                  <a:pt x="129" y="699"/>
                </a:lnTo>
                <a:lnTo>
                  <a:pt x="127" y="699"/>
                </a:lnTo>
                <a:lnTo>
                  <a:pt x="125" y="699"/>
                </a:lnTo>
                <a:lnTo>
                  <a:pt x="123" y="699"/>
                </a:lnTo>
                <a:lnTo>
                  <a:pt x="121" y="699"/>
                </a:lnTo>
                <a:lnTo>
                  <a:pt x="119" y="699"/>
                </a:lnTo>
                <a:lnTo>
                  <a:pt x="119" y="697"/>
                </a:lnTo>
                <a:lnTo>
                  <a:pt x="117" y="697"/>
                </a:lnTo>
                <a:lnTo>
                  <a:pt x="115" y="695"/>
                </a:lnTo>
                <a:lnTo>
                  <a:pt x="115" y="693"/>
                </a:lnTo>
                <a:lnTo>
                  <a:pt x="115" y="692"/>
                </a:lnTo>
                <a:lnTo>
                  <a:pt x="114" y="692"/>
                </a:lnTo>
                <a:lnTo>
                  <a:pt x="112" y="690"/>
                </a:lnTo>
                <a:lnTo>
                  <a:pt x="110" y="690"/>
                </a:lnTo>
                <a:lnTo>
                  <a:pt x="108" y="690"/>
                </a:lnTo>
                <a:lnTo>
                  <a:pt x="106" y="690"/>
                </a:lnTo>
                <a:lnTo>
                  <a:pt x="104" y="690"/>
                </a:lnTo>
                <a:lnTo>
                  <a:pt x="104" y="688"/>
                </a:lnTo>
                <a:lnTo>
                  <a:pt x="102" y="688"/>
                </a:lnTo>
                <a:lnTo>
                  <a:pt x="100" y="688"/>
                </a:lnTo>
                <a:lnTo>
                  <a:pt x="100" y="686"/>
                </a:lnTo>
                <a:lnTo>
                  <a:pt x="98" y="686"/>
                </a:lnTo>
                <a:lnTo>
                  <a:pt x="98" y="684"/>
                </a:lnTo>
                <a:lnTo>
                  <a:pt x="96" y="684"/>
                </a:lnTo>
                <a:lnTo>
                  <a:pt x="96" y="682"/>
                </a:lnTo>
                <a:lnTo>
                  <a:pt x="94" y="682"/>
                </a:lnTo>
                <a:lnTo>
                  <a:pt x="92" y="680"/>
                </a:lnTo>
                <a:lnTo>
                  <a:pt x="90" y="678"/>
                </a:lnTo>
                <a:lnTo>
                  <a:pt x="89" y="676"/>
                </a:lnTo>
                <a:lnTo>
                  <a:pt x="89" y="674"/>
                </a:lnTo>
                <a:lnTo>
                  <a:pt x="87" y="672"/>
                </a:lnTo>
                <a:lnTo>
                  <a:pt x="85" y="670"/>
                </a:lnTo>
                <a:lnTo>
                  <a:pt x="85" y="669"/>
                </a:lnTo>
                <a:lnTo>
                  <a:pt x="81" y="665"/>
                </a:lnTo>
                <a:lnTo>
                  <a:pt x="77" y="661"/>
                </a:lnTo>
                <a:lnTo>
                  <a:pt x="79" y="661"/>
                </a:lnTo>
                <a:lnTo>
                  <a:pt x="81" y="661"/>
                </a:lnTo>
                <a:lnTo>
                  <a:pt x="83" y="661"/>
                </a:lnTo>
                <a:lnTo>
                  <a:pt x="85" y="661"/>
                </a:lnTo>
                <a:lnTo>
                  <a:pt x="87" y="661"/>
                </a:lnTo>
                <a:lnTo>
                  <a:pt x="89" y="661"/>
                </a:lnTo>
                <a:lnTo>
                  <a:pt x="90" y="661"/>
                </a:lnTo>
                <a:lnTo>
                  <a:pt x="92" y="661"/>
                </a:lnTo>
                <a:lnTo>
                  <a:pt x="94" y="659"/>
                </a:lnTo>
                <a:lnTo>
                  <a:pt x="96" y="659"/>
                </a:lnTo>
                <a:lnTo>
                  <a:pt x="98" y="659"/>
                </a:lnTo>
                <a:lnTo>
                  <a:pt x="98" y="657"/>
                </a:lnTo>
                <a:lnTo>
                  <a:pt x="100" y="657"/>
                </a:lnTo>
                <a:lnTo>
                  <a:pt x="100" y="655"/>
                </a:lnTo>
                <a:lnTo>
                  <a:pt x="102" y="655"/>
                </a:lnTo>
                <a:lnTo>
                  <a:pt x="104" y="653"/>
                </a:lnTo>
                <a:lnTo>
                  <a:pt x="106" y="651"/>
                </a:lnTo>
                <a:lnTo>
                  <a:pt x="108" y="649"/>
                </a:lnTo>
                <a:lnTo>
                  <a:pt x="110" y="649"/>
                </a:lnTo>
                <a:lnTo>
                  <a:pt x="112" y="649"/>
                </a:lnTo>
                <a:lnTo>
                  <a:pt x="114" y="649"/>
                </a:lnTo>
                <a:lnTo>
                  <a:pt x="115" y="649"/>
                </a:lnTo>
                <a:lnTo>
                  <a:pt x="117" y="647"/>
                </a:lnTo>
                <a:lnTo>
                  <a:pt x="119" y="647"/>
                </a:lnTo>
                <a:lnTo>
                  <a:pt x="121" y="647"/>
                </a:lnTo>
                <a:lnTo>
                  <a:pt x="123" y="647"/>
                </a:lnTo>
                <a:lnTo>
                  <a:pt x="123" y="645"/>
                </a:lnTo>
                <a:lnTo>
                  <a:pt x="125" y="644"/>
                </a:lnTo>
                <a:lnTo>
                  <a:pt x="125" y="642"/>
                </a:lnTo>
                <a:lnTo>
                  <a:pt x="125" y="640"/>
                </a:lnTo>
                <a:lnTo>
                  <a:pt x="125" y="638"/>
                </a:lnTo>
                <a:lnTo>
                  <a:pt x="125" y="636"/>
                </a:lnTo>
                <a:lnTo>
                  <a:pt x="127" y="636"/>
                </a:lnTo>
                <a:lnTo>
                  <a:pt x="127" y="634"/>
                </a:lnTo>
                <a:lnTo>
                  <a:pt x="127" y="632"/>
                </a:lnTo>
                <a:lnTo>
                  <a:pt x="129" y="630"/>
                </a:lnTo>
                <a:lnTo>
                  <a:pt x="131" y="632"/>
                </a:lnTo>
                <a:lnTo>
                  <a:pt x="133" y="632"/>
                </a:lnTo>
                <a:lnTo>
                  <a:pt x="135" y="632"/>
                </a:lnTo>
                <a:lnTo>
                  <a:pt x="137" y="632"/>
                </a:lnTo>
                <a:lnTo>
                  <a:pt x="138" y="634"/>
                </a:lnTo>
                <a:lnTo>
                  <a:pt x="140" y="634"/>
                </a:lnTo>
                <a:lnTo>
                  <a:pt x="142" y="634"/>
                </a:lnTo>
                <a:lnTo>
                  <a:pt x="144" y="634"/>
                </a:lnTo>
                <a:lnTo>
                  <a:pt x="146" y="634"/>
                </a:lnTo>
                <a:lnTo>
                  <a:pt x="148" y="636"/>
                </a:lnTo>
                <a:lnTo>
                  <a:pt x="150" y="636"/>
                </a:lnTo>
                <a:lnTo>
                  <a:pt x="152" y="636"/>
                </a:lnTo>
                <a:lnTo>
                  <a:pt x="154" y="636"/>
                </a:lnTo>
                <a:lnTo>
                  <a:pt x="156" y="636"/>
                </a:lnTo>
                <a:lnTo>
                  <a:pt x="158" y="636"/>
                </a:lnTo>
                <a:lnTo>
                  <a:pt x="160" y="636"/>
                </a:lnTo>
                <a:lnTo>
                  <a:pt x="162" y="636"/>
                </a:lnTo>
                <a:lnTo>
                  <a:pt x="163" y="636"/>
                </a:lnTo>
                <a:lnTo>
                  <a:pt x="165" y="636"/>
                </a:lnTo>
                <a:lnTo>
                  <a:pt x="167" y="636"/>
                </a:lnTo>
                <a:lnTo>
                  <a:pt x="169" y="636"/>
                </a:lnTo>
                <a:lnTo>
                  <a:pt x="171" y="636"/>
                </a:lnTo>
                <a:lnTo>
                  <a:pt x="173" y="636"/>
                </a:lnTo>
                <a:lnTo>
                  <a:pt x="175" y="636"/>
                </a:lnTo>
                <a:lnTo>
                  <a:pt x="177" y="636"/>
                </a:lnTo>
                <a:lnTo>
                  <a:pt x="179" y="634"/>
                </a:lnTo>
                <a:lnTo>
                  <a:pt x="179" y="632"/>
                </a:lnTo>
                <a:lnTo>
                  <a:pt x="181" y="632"/>
                </a:lnTo>
                <a:lnTo>
                  <a:pt x="183" y="632"/>
                </a:lnTo>
                <a:lnTo>
                  <a:pt x="185" y="632"/>
                </a:lnTo>
                <a:lnTo>
                  <a:pt x="186" y="632"/>
                </a:lnTo>
                <a:lnTo>
                  <a:pt x="188" y="632"/>
                </a:lnTo>
                <a:lnTo>
                  <a:pt x="190" y="632"/>
                </a:lnTo>
                <a:lnTo>
                  <a:pt x="190" y="630"/>
                </a:lnTo>
                <a:lnTo>
                  <a:pt x="190" y="628"/>
                </a:lnTo>
                <a:lnTo>
                  <a:pt x="190" y="626"/>
                </a:lnTo>
                <a:lnTo>
                  <a:pt x="190" y="624"/>
                </a:lnTo>
                <a:lnTo>
                  <a:pt x="192" y="624"/>
                </a:lnTo>
                <a:lnTo>
                  <a:pt x="192" y="622"/>
                </a:lnTo>
                <a:lnTo>
                  <a:pt x="194" y="622"/>
                </a:lnTo>
                <a:lnTo>
                  <a:pt x="194" y="620"/>
                </a:lnTo>
                <a:lnTo>
                  <a:pt x="196" y="620"/>
                </a:lnTo>
                <a:lnTo>
                  <a:pt x="198" y="620"/>
                </a:lnTo>
                <a:lnTo>
                  <a:pt x="198" y="619"/>
                </a:lnTo>
                <a:lnTo>
                  <a:pt x="198" y="617"/>
                </a:lnTo>
                <a:lnTo>
                  <a:pt x="198" y="615"/>
                </a:lnTo>
                <a:lnTo>
                  <a:pt x="198" y="613"/>
                </a:lnTo>
                <a:lnTo>
                  <a:pt x="196" y="611"/>
                </a:lnTo>
                <a:lnTo>
                  <a:pt x="196" y="609"/>
                </a:lnTo>
                <a:lnTo>
                  <a:pt x="196" y="607"/>
                </a:lnTo>
                <a:lnTo>
                  <a:pt x="196" y="605"/>
                </a:lnTo>
                <a:lnTo>
                  <a:pt x="196" y="603"/>
                </a:lnTo>
                <a:lnTo>
                  <a:pt x="198" y="603"/>
                </a:lnTo>
                <a:lnTo>
                  <a:pt x="198" y="601"/>
                </a:lnTo>
                <a:lnTo>
                  <a:pt x="200" y="601"/>
                </a:lnTo>
                <a:lnTo>
                  <a:pt x="202" y="601"/>
                </a:lnTo>
                <a:lnTo>
                  <a:pt x="204" y="601"/>
                </a:lnTo>
                <a:lnTo>
                  <a:pt x="206" y="603"/>
                </a:lnTo>
                <a:lnTo>
                  <a:pt x="208" y="603"/>
                </a:lnTo>
                <a:lnTo>
                  <a:pt x="208" y="605"/>
                </a:lnTo>
                <a:lnTo>
                  <a:pt x="210" y="605"/>
                </a:lnTo>
                <a:lnTo>
                  <a:pt x="211" y="605"/>
                </a:lnTo>
                <a:lnTo>
                  <a:pt x="213" y="607"/>
                </a:lnTo>
                <a:lnTo>
                  <a:pt x="215" y="607"/>
                </a:lnTo>
                <a:lnTo>
                  <a:pt x="215" y="609"/>
                </a:lnTo>
                <a:lnTo>
                  <a:pt x="217" y="609"/>
                </a:lnTo>
                <a:lnTo>
                  <a:pt x="219" y="611"/>
                </a:lnTo>
                <a:lnTo>
                  <a:pt x="221" y="613"/>
                </a:lnTo>
                <a:lnTo>
                  <a:pt x="223" y="613"/>
                </a:lnTo>
                <a:lnTo>
                  <a:pt x="223" y="615"/>
                </a:lnTo>
                <a:lnTo>
                  <a:pt x="225" y="615"/>
                </a:lnTo>
                <a:lnTo>
                  <a:pt x="227" y="617"/>
                </a:lnTo>
                <a:lnTo>
                  <a:pt x="229" y="617"/>
                </a:lnTo>
                <a:lnTo>
                  <a:pt x="229" y="619"/>
                </a:lnTo>
                <a:lnTo>
                  <a:pt x="231" y="619"/>
                </a:lnTo>
                <a:lnTo>
                  <a:pt x="233" y="619"/>
                </a:lnTo>
                <a:lnTo>
                  <a:pt x="233" y="620"/>
                </a:lnTo>
                <a:lnTo>
                  <a:pt x="234" y="620"/>
                </a:lnTo>
                <a:lnTo>
                  <a:pt x="236" y="622"/>
                </a:lnTo>
                <a:lnTo>
                  <a:pt x="238" y="622"/>
                </a:lnTo>
                <a:lnTo>
                  <a:pt x="240" y="622"/>
                </a:lnTo>
                <a:lnTo>
                  <a:pt x="242" y="622"/>
                </a:lnTo>
                <a:lnTo>
                  <a:pt x="244" y="622"/>
                </a:lnTo>
                <a:lnTo>
                  <a:pt x="246" y="622"/>
                </a:lnTo>
                <a:lnTo>
                  <a:pt x="248" y="620"/>
                </a:lnTo>
                <a:lnTo>
                  <a:pt x="250" y="620"/>
                </a:lnTo>
                <a:lnTo>
                  <a:pt x="252" y="620"/>
                </a:lnTo>
                <a:lnTo>
                  <a:pt x="254" y="620"/>
                </a:lnTo>
                <a:lnTo>
                  <a:pt x="256" y="620"/>
                </a:lnTo>
                <a:lnTo>
                  <a:pt x="258" y="620"/>
                </a:lnTo>
                <a:lnTo>
                  <a:pt x="259" y="620"/>
                </a:lnTo>
                <a:lnTo>
                  <a:pt x="261" y="620"/>
                </a:lnTo>
                <a:lnTo>
                  <a:pt x="263" y="620"/>
                </a:lnTo>
                <a:lnTo>
                  <a:pt x="265" y="620"/>
                </a:lnTo>
                <a:lnTo>
                  <a:pt x="267" y="622"/>
                </a:lnTo>
                <a:lnTo>
                  <a:pt x="269" y="622"/>
                </a:lnTo>
                <a:lnTo>
                  <a:pt x="271" y="622"/>
                </a:lnTo>
                <a:lnTo>
                  <a:pt x="273" y="622"/>
                </a:lnTo>
                <a:lnTo>
                  <a:pt x="275" y="622"/>
                </a:lnTo>
                <a:lnTo>
                  <a:pt x="277" y="624"/>
                </a:lnTo>
                <a:lnTo>
                  <a:pt x="279" y="624"/>
                </a:lnTo>
                <a:lnTo>
                  <a:pt x="281" y="624"/>
                </a:lnTo>
                <a:lnTo>
                  <a:pt x="282" y="624"/>
                </a:lnTo>
                <a:lnTo>
                  <a:pt x="284" y="624"/>
                </a:lnTo>
                <a:lnTo>
                  <a:pt x="286" y="624"/>
                </a:lnTo>
                <a:lnTo>
                  <a:pt x="288" y="624"/>
                </a:lnTo>
                <a:lnTo>
                  <a:pt x="290" y="624"/>
                </a:lnTo>
                <a:lnTo>
                  <a:pt x="292" y="624"/>
                </a:lnTo>
                <a:lnTo>
                  <a:pt x="294" y="624"/>
                </a:lnTo>
                <a:lnTo>
                  <a:pt x="296" y="624"/>
                </a:lnTo>
                <a:lnTo>
                  <a:pt x="294" y="626"/>
                </a:lnTo>
                <a:lnTo>
                  <a:pt x="294" y="628"/>
                </a:lnTo>
                <a:lnTo>
                  <a:pt x="292" y="628"/>
                </a:lnTo>
                <a:lnTo>
                  <a:pt x="290" y="628"/>
                </a:lnTo>
                <a:lnTo>
                  <a:pt x="290" y="630"/>
                </a:lnTo>
                <a:lnTo>
                  <a:pt x="288" y="630"/>
                </a:lnTo>
                <a:lnTo>
                  <a:pt x="288" y="632"/>
                </a:lnTo>
                <a:lnTo>
                  <a:pt x="286" y="634"/>
                </a:lnTo>
                <a:lnTo>
                  <a:pt x="286" y="636"/>
                </a:lnTo>
                <a:lnTo>
                  <a:pt x="288" y="636"/>
                </a:lnTo>
                <a:lnTo>
                  <a:pt x="288" y="638"/>
                </a:lnTo>
                <a:lnTo>
                  <a:pt x="290" y="640"/>
                </a:lnTo>
                <a:lnTo>
                  <a:pt x="292" y="640"/>
                </a:lnTo>
                <a:lnTo>
                  <a:pt x="294" y="642"/>
                </a:lnTo>
                <a:lnTo>
                  <a:pt x="296" y="642"/>
                </a:lnTo>
                <a:lnTo>
                  <a:pt x="298" y="642"/>
                </a:lnTo>
                <a:lnTo>
                  <a:pt x="300" y="642"/>
                </a:lnTo>
                <a:lnTo>
                  <a:pt x="302" y="642"/>
                </a:lnTo>
                <a:lnTo>
                  <a:pt x="304" y="642"/>
                </a:lnTo>
                <a:lnTo>
                  <a:pt x="304" y="640"/>
                </a:lnTo>
                <a:lnTo>
                  <a:pt x="306" y="640"/>
                </a:lnTo>
                <a:lnTo>
                  <a:pt x="307" y="640"/>
                </a:lnTo>
                <a:lnTo>
                  <a:pt x="309" y="640"/>
                </a:lnTo>
                <a:lnTo>
                  <a:pt x="311" y="638"/>
                </a:lnTo>
                <a:lnTo>
                  <a:pt x="313" y="638"/>
                </a:lnTo>
                <a:lnTo>
                  <a:pt x="313" y="636"/>
                </a:lnTo>
                <a:lnTo>
                  <a:pt x="315" y="636"/>
                </a:lnTo>
                <a:lnTo>
                  <a:pt x="317" y="636"/>
                </a:lnTo>
                <a:lnTo>
                  <a:pt x="317" y="634"/>
                </a:lnTo>
                <a:lnTo>
                  <a:pt x="319" y="634"/>
                </a:lnTo>
                <a:lnTo>
                  <a:pt x="319" y="632"/>
                </a:lnTo>
                <a:lnTo>
                  <a:pt x="321" y="632"/>
                </a:lnTo>
                <a:lnTo>
                  <a:pt x="321" y="630"/>
                </a:lnTo>
                <a:lnTo>
                  <a:pt x="323" y="630"/>
                </a:lnTo>
                <a:lnTo>
                  <a:pt x="325" y="628"/>
                </a:lnTo>
                <a:lnTo>
                  <a:pt x="327" y="628"/>
                </a:lnTo>
                <a:lnTo>
                  <a:pt x="329" y="626"/>
                </a:lnTo>
                <a:lnTo>
                  <a:pt x="331" y="626"/>
                </a:lnTo>
                <a:lnTo>
                  <a:pt x="332" y="624"/>
                </a:lnTo>
                <a:lnTo>
                  <a:pt x="334" y="624"/>
                </a:lnTo>
                <a:lnTo>
                  <a:pt x="334" y="622"/>
                </a:lnTo>
                <a:lnTo>
                  <a:pt x="334" y="620"/>
                </a:lnTo>
                <a:lnTo>
                  <a:pt x="334" y="619"/>
                </a:lnTo>
                <a:lnTo>
                  <a:pt x="332" y="619"/>
                </a:lnTo>
                <a:lnTo>
                  <a:pt x="332" y="617"/>
                </a:lnTo>
                <a:lnTo>
                  <a:pt x="331" y="617"/>
                </a:lnTo>
                <a:lnTo>
                  <a:pt x="331" y="615"/>
                </a:lnTo>
                <a:lnTo>
                  <a:pt x="331" y="613"/>
                </a:lnTo>
                <a:lnTo>
                  <a:pt x="331" y="611"/>
                </a:lnTo>
                <a:lnTo>
                  <a:pt x="332" y="611"/>
                </a:lnTo>
                <a:lnTo>
                  <a:pt x="332" y="609"/>
                </a:lnTo>
                <a:lnTo>
                  <a:pt x="334" y="609"/>
                </a:lnTo>
                <a:lnTo>
                  <a:pt x="334" y="607"/>
                </a:lnTo>
                <a:lnTo>
                  <a:pt x="336" y="607"/>
                </a:lnTo>
                <a:lnTo>
                  <a:pt x="338" y="605"/>
                </a:lnTo>
                <a:lnTo>
                  <a:pt x="340" y="603"/>
                </a:lnTo>
                <a:lnTo>
                  <a:pt x="340" y="601"/>
                </a:lnTo>
                <a:lnTo>
                  <a:pt x="340" y="599"/>
                </a:lnTo>
                <a:lnTo>
                  <a:pt x="340" y="597"/>
                </a:lnTo>
                <a:lnTo>
                  <a:pt x="338" y="597"/>
                </a:lnTo>
                <a:lnTo>
                  <a:pt x="338" y="596"/>
                </a:lnTo>
                <a:lnTo>
                  <a:pt x="336" y="596"/>
                </a:lnTo>
                <a:lnTo>
                  <a:pt x="334" y="594"/>
                </a:lnTo>
                <a:lnTo>
                  <a:pt x="332" y="594"/>
                </a:lnTo>
                <a:lnTo>
                  <a:pt x="332" y="592"/>
                </a:lnTo>
                <a:lnTo>
                  <a:pt x="331" y="592"/>
                </a:lnTo>
                <a:lnTo>
                  <a:pt x="329" y="592"/>
                </a:lnTo>
                <a:lnTo>
                  <a:pt x="329" y="590"/>
                </a:lnTo>
                <a:lnTo>
                  <a:pt x="327" y="590"/>
                </a:lnTo>
                <a:lnTo>
                  <a:pt x="325" y="588"/>
                </a:lnTo>
                <a:lnTo>
                  <a:pt x="323" y="588"/>
                </a:lnTo>
                <a:lnTo>
                  <a:pt x="321" y="588"/>
                </a:lnTo>
                <a:lnTo>
                  <a:pt x="321" y="586"/>
                </a:lnTo>
                <a:lnTo>
                  <a:pt x="319" y="586"/>
                </a:lnTo>
                <a:lnTo>
                  <a:pt x="317" y="586"/>
                </a:lnTo>
                <a:lnTo>
                  <a:pt x="317" y="588"/>
                </a:lnTo>
                <a:lnTo>
                  <a:pt x="315" y="590"/>
                </a:lnTo>
                <a:lnTo>
                  <a:pt x="315" y="592"/>
                </a:lnTo>
                <a:lnTo>
                  <a:pt x="313" y="592"/>
                </a:lnTo>
                <a:lnTo>
                  <a:pt x="313" y="594"/>
                </a:lnTo>
                <a:lnTo>
                  <a:pt x="311" y="596"/>
                </a:lnTo>
                <a:lnTo>
                  <a:pt x="309" y="596"/>
                </a:lnTo>
                <a:lnTo>
                  <a:pt x="309" y="597"/>
                </a:lnTo>
                <a:lnTo>
                  <a:pt x="307" y="597"/>
                </a:lnTo>
                <a:lnTo>
                  <a:pt x="306" y="597"/>
                </a:lnTo>
                <a:lnTo>
                  <a:pt x="306" y="599"/>
                </a:lnTo>
                <a:lnTo>
                  <a:pt x="304" y="599"/>
                </a:lnTo>
                <a:lnTo>
                  <a:pt x="302" y="599"/>
                </a:lnTo>
                <a:lnTo>
                  <a:pt x="302" y="601"/>
                </a:lnTo>
                <a:lnTo>
                  <a:pt x="300" y="601"/>
                </a:lnTo>
                <a:lnTo>
                  <a:pt x="298" y="601"/>
                </a:lnTo>
                <a:lnTo>
                  <a:pt x="298" y="603"/>
                </a:lnTo>
                <a:lnTo>
                  <a:pt x="296" y="603"/>
                </a:lnTo>
                <a:lnTo>
                  <a:pt x="294" y="603"/>
                </a:lnTo>
                <a:lnTo>
                  <a:pt x="292" y="603"/>
                </a:lnTo>
                <a:lnTo>
                  <a:pt x="290" y="603"/>
                </a:lnTo>
                <a:lnTo>
                  <a:pt x="288" y="603"/>
                </a:lnTo>
                <a:lnTo>
                  <a:pt x="286" y="603"/>
                </a:lnTo>
                <a:lnTo>
                  <a:pt x="284" y="603"/>
                </a:lnTo>
                <a:lnTo>
                  <a:pt x="282" y="603"/>
                </a:lnTo>
                <a:lnTo>
                  <a:pt x="281" y="603"/>
                </a:lnTo>
                <a:lnTo>
                  <a:pt x="279" y="603"/>
                </a:lnTo>
                <a:lnTo>
                  <a:pt x="277" y="603"/>
                </a:lnTo>
                <a:lnTo>
                  <a:pt x="275" y="603"/>
                </a:lnTo>
                <a:lnTo>
                  <a:pt x="275" y="601"/>
                </a:lnTo>
                <a:lnTo>
                  <a:pt x="273" y="601"/>
                </a:lnTo>
                <a:lnTo>
                  <a:pt x="273" y="599"/>
                </a:lnTo>
                <a:lnTo>
                  <a:pt x="271" y="597"/>
                </a:lnTo>
                <a:lnTo>
                  <a:pt x="271" y="596"/>
                </a:lnTo>
                <a:lnTo>
                  <a:pt x="273" y="594"/>
                </a:lnTo>
                <a:lnTo>
                  <a:pt x="273" y="592"/>
                </a:lnTo>
                <a:lnTo>
                  <a:pt x="273" y="590"/>
                </a:lnTo>
                <a:lnTo>
                  <a:pt x="273" y="588"/>
                </a:lnTo>
                <a:lnTo>
                  <a:pt x="273" y="586"/>
                </a:lnTo>
                <a:lnTo>
                  <a:pt x="273" y="584"/>
                </a:lnTo>
                <a:lnTo>
                  <a:pt x="271" y="584"/>
                </a:lnTo>
                <a:lnTo>
                  <a:pt x="269" y="582"/>
                </a:lnTo>
                <a:lnTo>
                  <a:pt x="267" y="582"/>
                </a:lnTo>
                <a:lnTo>
                  <a:pt x="267" y="580"/>
                </a:lnTo>
                <a:lnTo>
                  <a:pt x="265" y="580"/>
                </a:lnTo>
                <a:lnTo>
                  <a:pt x="263" y="580"/>
                </a:lnTo>
                <a:lnTo>
                  <a:pt x="261" y="578"/>
                </a:lnTo>
                <a:lnTo>
                  <a:pt x="259" y="578"/>
                </a:lnTo>
                <a:lnTo>
                  <a:pt x="258" y="578"/>
                </a:lnTo>
                <a:lnTo>
                  <a:pt x="258" y="576"/>
                </a:lnTo>
                <a:lnTo>
                  <a:pt x="256" y="576"/>
                </a:lnTo>
                <a:lnTo>
                  <a:pt x="256" y="574"/>
                </a:lnTo>
                <a:lnTo>
                  <a:pt x="256" y="572"/>
                </a:lnTo>
                <a:lnTo>
                  <a:pt x="258" y="572"/>
                </a:lnTo>
                <a:lnTo>
                  <a:pt x="258" y="571"/>
                </a:lnTo>
                <a:lnTo>
                  <a:pt x="258" y="569"/>
                </a:lnTo>
                <a:lnTo>
                  <a:pt x="258" y="567"/>
                </a:lnTo>
                <a:lnTo>
                  <a:pt x="258" y="565"/>
                </a:lnTo>
                <a:lnTo>
                  <a:pt x="256" y="565"/>
                </a:lnTo>
                <a:lnTo>
                  <a:pt x="256" y="563"/>
                </a:lnTo>
                <a:lnTo>
                  <a:pt x="256" y="561"/>
                </a:lnTo>
                <a:lnTo>
                  <a:pt x="254" y="561"/>
                </a:lnTo>
                <a:lnTo>
                  <a:pt x="254" y="559"/>
                </a:lnTo>
                <a:lnTo>
                  <a:pt x="254" y="557"/>
                </a:lnTo>
                <a:lnTo>
                  <a:pt x="252" y="557"/>
                </a:lnTo>
                <a:lnTo>
                  <a:pt x="252" y="555"/>
                </a:lnTo>
                <a:lnTo>
                  <a:pt x="250" y="555"/>
                </a:lnTo>
                <a:lnTo>
                  <a:pt x="250" y="553"/>
                </a:lnTo>
                <a:lnTo>
                  <a:pt x="248" y="553"/>
                </a:lnTo>
                <a:lnTo>
                  <a:pt x="248" y="551"/>
                </a:lnTo>
                <a:lnTo>
                  <a:pt x="246" y="549"/>
                </a:lnTo>
                <a:lnTo>
                  <a:pt x="246" y="548"/>
                </a:lnTo>
                <a:lnTo>
                  <a:pt x="246" y="546"/>
                </a:lnTo>
                <a:lnTo>
                  <a:pt x="246" y="544"/>
                </a:lnTo>
                <a:lnTo>
                  <a:pt x="246" y="542"/>
                </a:lnTo>
                <a:lnTo>
                  <a:pt x="246" y="540"/>
                </a:lnTo>
                <a:lnTo>
                  <a:pt x="246" y="538"/>
                </a:lnTo>
                <a:lnTo>
                  <a:pt x="246" y="536"/>
                </a:lnTo>
                <a:lnTo>
                  <a:pt x="246" y="534"/>
                </a:lnTo>
                <a:lnTo>
                  <a:pt x="248" y="532"/>
                </a:lnTo>
                <a:lnTo>
                  <a:pt x="250" y="530"/>
                </a:lnTo>
                <a:lnTo>
                  <a:pt x="250" y="528"/>
                </a:lnTo>
                <a:lnTo>
                  <a:pt x="252" y="528"/>
                </a:lnTo>
                <a:lnTo>
                  <a:pt x="252" y="526"/>
                </a:lnTo>
                <a:lnTo>
                  <a:pt x="254" y="526"/>
                </a:lnTo>
                <a:lnTo>
                  <a:pt x="254" y="524"/>
                </a:lnTo>
                <a:lnTo>
                  <a:pt x="256" y="524"/>
                </a:lnTo>
                <a:lnTo>
                  <a:pt x="256" y="523"/>
                </a:lnTo>
                <a:lnTo>
                  <a:pt x="256" y="521"/>
                </a:lnTo>
                <a:lnTo>
                  <a:pt x="258" y="521"/>
                </a:lnTo>
                <a:lnTo>
                  <a:pt x="258" y="519"/>
                </a:lnTo>
                <a:lnTo>
                  <a:pt x="258" y="517"/>
                </a:lnTo>
                <a:lnTo>
                  <a:pt x="259" y="515"/>
                </a:lnTo>
                <a:lnTo>
                  <a:pt x="259" y="513"/>
                </a:lnTo>
                <a:lnTo>
                  <a:pt x="261" y="511"/>
                </a:lnTo>
                <a:lnTo>
                  <a:pt x="261" y="509"/>
                </a:lnTo>
                <a:lnTo>
                  <a:pt x="263" y="509"/>
                </a:lnTo>
                <a:lnTo>
                  <a:pt x="263" y="507"/>
                </a:lnTo>
                <a:lnTo>
                  <a:pt x="265" y="507"/>
                </a:lnTo>
                <a:lnTo>
                  <a:pt x="267" y="507"/>
                </a:lnTo>
                <a:lnTo>
                  <a:pt x="267" y="505"/>
                </a:lnTo>
                <a:lnTo>
                  <a:pt x="269" y="505"/>
                </a:lnTo>
                <a:lnTo>
                  <a:pt x="271" y="505"/>
                </a:lnTo>
                <a:lnTo>
                  <a:pt x="271" y="503"/>
                </a:lnTo>
                <a:lnTo>
                  <a:pt x="273" y="503"/>
                </a:lnTo>
                <a:lnTo>
                  <a:pt x="273" y="501"/>
                </a:lnTo>
                <a:lnTo>
                  <a:pt x="275" y="501"/>
                </a:lnTo>
                <a:lnTo>
                  <a:pt x="275" y="499"/>
                </a:lnTo>
                <a:lnTo>
                  <a:pt x="275" y="498"/>
                </a:lnTo>
                <a:lnTo>
                  <a:pt x="277" y="498"/>
                </a:lnTo>
                <a:lnTo>
                  <a:pt x="277" y="496"/>
                </a:lnTo>
                <a:lnTo>
                  <a:pt x="279" y="496"/>
                </a:lnTo>
                <a:lnTo>
                  <a:pt x="279" y="494"/>
                </a:lnTo>
                <a:lnTo>
                  <a:pt x="281" y="492"/>
                </a:lnTo>
                <a:lnTo>
                  <a:pt x="281" y="490"/>
                </a:lnTo>
                <a:lnTo>
                  <a:pt x="282" y="490"/>
                </a:lnTo>
                <a:lnTo>
                  <a:pt x="282" y="488"/>
                </a:lnTo>
                <a:lnTo>
                  <a:pt x="284" y="488"/>
                </a:lnTo>
                <a:lnTo>
                  <a:pt x="284" y="486"/>
                </a:lnTo>
                <a:lnTo>
                  <a:pt x="286" y="484"/>
                </a:lnTo>
                <a:lnTo>
                  <a:pt x="288" y="484"/>
                </a:lnTo>
                <a:lnTo>
                  <a:pt x="288" y="482"/>
                </a:lnTo>
                <a:lnTo>
                  <a:pt x="290" y="482"/>
                </a:lnTo>
                <a:lnTo>
                  <a:pt x="292" y="482"/>
                </a:lnTo>
                <a:lnTo>
                  <a:pt x="294" y="482"/>
                </a:lnTo>
                <a:lnTo>
                  <a:pt x="296" y="480"/>
                </a:lnTo>
                <a:lnTo>
                  <a:pt x="298" y="478"/>
                </a:lnTo>
                <a:lnTo>
                  <a:pt x="300" y="476"/>
                </a:lnTo>
                <a:lnTo>
                  <a:pt x="300" y="475"/>
                </a:lnTo>
                <a:lnTo>
                  <a:pt x="302" y="473"/>
                </a:lnTo>
                <a:lnTo>
                  <a:pt x="302" y="471"/>
                </a:lnTo>
                <a:lnTo>
                  <a:pt x="304" y="471"/>
                </a:lnTo>
                <a:lnTo>
                  <a:pt x="304" y="469"/>
                </a:lnTo>
                <a:lnTo>
                  <a:pt x="306" y="469"/>
                </a:lnTo>
                <a:lnTo>
                  <a:pt x="306" y="467"/>
                </a:lnTo>
                <a:lnTo>
                  <a:pt x="307" y="467"/>
                </a:lnTo>
                <a:lnTo>
                  <a:pt x="307" y="465"/>
                </a:lnTo>
                <a:lnTo>
                  <a:pt x="309" y="465"/>
                </a:lnTo>
                <a:lnTo>
                  <a:pt x="309" y="463"/>
                </a:lnTo>
                <a:lnTo>
                  <a:pt x="309" y="461"/>
                </a:lnTo>
                <a:lnTo>
                  <a:pt x="307" y="461"/>
                </a:lnTo>
                <a:lnTo>
                  <a:pt x="306" y="461"/>
                </a:lnTo>
                <a:lnTo>
                  <a:pt x="306" y="459"/>
                </a:lnTo>
                <a:lnTo>
                  <a:pt x="304" y="459"/>
                </a:lnTo>
                <a:lnTo>
                  <a:pt x="304" y="457"/>
                </a:lnTo>
                <a:lnTo>
                  <a:pt x="304" y="455"/>
                </a:lnTo>
                <a:lnTo>
                  <a:pt x="304" y="453"/>
                </a:lnTo>
                <a:lnTo>
                  <a:pt x="302" y="451"/>
                </a:lnTo>
                <a:lnTo>
                  <a:pt x="302" y="450"/>
                </a:lnTo>
                <a:lnTo>
                  <a:pt x="300" y="450"/>
                </a:lnTo>
                <a:lnTo>
                  <a:pt x="300" y="448"/>
                </a:lnTo>
                <a:lnTo>
                  <a:pt x="302" y="446"/>
                </a:lnTo>
                <a:lnTo>
                  <a:pt x="304" y="446"/>
                </a:lnTo>
                <a:lnTo>
                  <a:pt x="304" y="444"/>
                </a:lnTo>
                <a:lnTo>
                  <a:pt x="306" y="444"/>
                </a:lnTo>
                <a:lnTo>
                  <a:pt x="306" y="442"/>
                </a:lnTo>
                <a:lnTo>
                  <a:pt x="306" y="440"/>
                </a:lnTo>
                <a:lnTo>
                  <a:pt x="307" y="438"/>
                </a:lnTo>
                <a:lnTo>
                  <a:pt x="307" y="436"/>
                </a:lnTo>
                <a:lnTo>
                  <a:pt x="307" y="434"/>
                </a:lnTo>
                <a:lnTo>
                  <a:pt x="307" y="432"/>
                </a:lnTo>
                <a:lnTo>
                  <a:pt x="309" y="432"/>
                </a:lnTo>
                <a:lnTo>
                  <a:pt x="309" y="430"/>
                </a:lnTo>
                <a:lnTo>
                  <a:pt x="311" y="430"/>
                </a:lnTo>
                <a:lnTo>
                  <a:pt x="313" y="428"/>
                </a:lnTo>
                <a:lnTo>
                  <a:pt x="315" y="428"/>
                </a:lnTo>
                <a:lnTo>
                  <a:pt x="317" y="428"/>
                </a:lnTo>
                <a:lnTo>
                  <a:pt x="319" y="426"/>
                </a:lnTo>
                <a:lnTo>
                  <a:pt x="321" y="426"/>
                </a:lnTo>
                <a:lnTo>
                  <a:pt x="321" y="425"/>
                </a:lnTo>
                <a:lnTo>
                  <a:pt x="323" y="425"/>
                </a:lnTo>
                <a:lnTo>
                  <a:pt x="323" y="423"/>
                </a:lnTo>
                <a:lnTo>
                  <a:pt x="323" y="421"/>
                </a:lnTo>
                <a:lnTo>
                  <a:pt x="323" y="419"/>
                </a:lnTo>
                <a:lnTo>
                  <a:pt x="323" y="417"/>
                </a:lnTo>
                <a:lnTo>
                  <a:pt x="323" y="415"/>
                </a:lnTo>
                <a:lnTo>
                  <a:pt x="325" y="413"/>
                </a:lnTo>
                <a:lnTo>
                  <a:pt x="325" y="411"/>
                </a:lnTo>
                <a:lnTo>
                  <a:pt x="327" y="411"/>
                </a:lnTo>
                <a:lnTo>
                  <a:pt x="327" y="409"/>
                </a:lnTo>
                <a:lnTo>
                  <a:pt x="329" y="409"/>
                </a:lnTo>
                <a:lnTo>
                  <a:pt x="329" y="407"/>
                </a:lnTo>
                <a:lnTo>
                  <a:pt x="329" y="405"/>
                </a:lnTo>
                <a:lnTo>
                  <a:pt x="327" y="405"/>
                </a:lnTo>
                <a:lnTo>
                  <a:pt x="327" y="403"/>
                </a:lnTo>
                <a:lnTo>
                  <a:pt x="325" y="403"/>
                </a:lnTo>
                <a:lnTo>
                  <a:pt x="325" y="402"/>
                </a:lnTo>
                <a:lnTo>
                  <a:pt x="323" y="402"/>
                </a:lnTo>
                <a:lnTo>
                  <a:pt x="321" y="402"/>
                </a:lnTo>
                <a:lnTo>
                  <a:pt x="319" y="402"/>
                </a:lnTo>
                <a:lnTo>
                  <a:pt x="319" y="400"/>
                </a:lnTo>
                <a:lnTo>
                  <a:pt x="317" y="400"/>
                </a:lnTo>
                <a:lnTo>
                  <a:pt x="315" y="400"/>
                </a:lnTo>
                <a:lnTo>
                  <a:pt x="313" y="400"/>
                </a:lnTo>
                <a:lnTo>
                  <a:pt x="311" y="400"/>
                </a:lnTo>
                <a:lnTo>
                  <a:pt x="309" y="400"/>
                </a:lnTo>
                <a:lnTo>
                  <a:pt x="307" y="400"/>
                </a:lnTo>
                <a:lnTo>
                  <a:pt x="306" y="400"/>
                </a:lnTo>
                <a:lnTo>
                  <a:pt x="304" y="400"/>
                </a:lnTo>
                <a:lnTo>
                  <a:pt x="302" y="400"/>
                </a:lnTo>
                <a:lnTo>
                  <a:pt x="302" y="398"/>
                </a:lnTo>
                <a:lnTo>
                  <a:pt x="300" y="398"/>
                </a:lnTo>
                <a:lnTo>
                  <a:pt x="298" y="396"/>
                </a:lnTo>
                <a:lnTo>
                  <a:pt x="296" y="394"/>
                </a:lnTo>
                <a:lnTo>
                  <a:pt x="296" y="392"/>
                </a:lnTo>
                <a:lnTo>
                  <a:pt x="294" y="390"/>
                </a:lnTo>
                <a:lnTo>
                  <a:pt x="294" y="388"/>
                </a:lnTo>
                <a:lnTo>
                  <a:pt x="294" y="386"/>
                </a:lnTo>
                <a:lnTo>
                  <a:pt x="292" y="386"/>
                </a:lnTo>
                <a:lnTo>
                  <a:pt x="292" y="384"/>
                </a:lnTo>
                <a:lnTo>
                  <a:pt x="292" y="382"/>
                </a:lnTo>
                <a:lnTo>
                  <a:pt x="290" y="382"/>
                </a:lnTo>
                <a:lnTo>
                  <a:pt x="290" y="380"/>
                </a:lnTo>
                <a:lnTo>
                  <a:pt x="288" y="378"/>
                </a:lnTo>
                <a:lnTo>
                  <a:pt x="288" y="377"/>
                </a:lnTo>
                <a:lnTo>
                  <a:pt x="286" y="377"/>
                </a:lnTo>
                <a:lnTo>
                  <a:pt x="286" y="375"/>
                </a:lnTo>
                <a:lnTo>
                  <a:pt x="284" y="375"/>
                </a:lnTo>
                <a:lnTo>
                  <a:pt x="284" y="373"/>
                </a:lnTo>
                <a:lnTo>
                  <a:pt x="282" y="373"/>
                </a:lnTo>
                <a:lnTo>
                  <a:pt x="282" y="371"/>
                </a:lnTo>
                <a:lnTo>
                  <a:pt x="281" y="371"/>
                </a:lnTo>
                <a:lnTo>
                  <a:pt x="273" y="365"/>
                </a:lnTo>
                <a:lnTo>
                  <a:pt x="273" y="363"/>
                </a:lnTo>
                <a:lnTo>
                  <a:pt x="273" y="361"/>
                </a:lnTo>
                <a:lnTo>
                  <a:pt x="273" y="359"/>
                </a:lnTo>
                <a:lnTo>
                  <a:pt x="281" y="357"/>
                </a:lnTo>
                <a:lnTo>
                  <a:pt x="282" y="355"/>
                </a:lnTo>
                <a:lnTo>
                  <a:pt x="279" y="352"/>
                </a:lnTo>
                <a:lnTo>
                  <a:pt x="279" y="348"/>
                </a:lnTo>
                <a:lnTo>
                  <a:pt x="279" y="346"/>
                </a:lnTo>
                <a:lnTo>
                  <a:pt x="277" y="344"/>
                </a:lnTo>
                <a:lnTo>
                  <a:pt x="279" y="342"/>
                </a:lnTo>
                <a:lnTo>
                  <a:pt x="284" y="340"/>
                </a:lnTo>
                <a:lnTo>
                  <a:pt x="286" y="338"/>
                </a:lnTo>
                <a:lnTo>
                  <a:pt x="288" y="334"/>
                </a:lnTo>
                <a:lnTo>
                  <a:pt x="290" y="334"/>
                </a:lnTo>
                <a:lnTo>
                  <a:pt x="292" y="336"/>
                </a:lnTo>
                <a:lnTo>
                  <a:pt x="294" y="334"/>
                </a:lnTo>
                <a:lnTo>
                  <a:pt x="296" y="330"/>
                </a:lnTo>
                <a:lnTo>
                  <a:pt x="300" y="329"/>
                </a:lnTo>
                <a:lnTo>
                  <a:pt x="302" y="327"/>
                </a:lnTo>
                <a:lnTo>
                  <a:pt x="306" y="323"/>
                </a:lnTo>
                <a:lnTo>
                  <a:pt x="306" y="321"/>
                </a:lnTo>
                <a:lnTo>
                  <a:pt x="300" y="319"/>
                </a:lnTo>
                <a:lnTo>
                  <a:pt x="298" y="319"/>
                </a:lnTo>
                <a:lnTo>
                  <a:pt x="296" y="317"/>
                </a:lnTo>
                <a:lnTo>
                  <a:pt x="290" y="313"/>
                </a:lnTo>
                <a:lnTo>
                  <a:pt x="288" y="311"/>
                </a:lnTo>
                <a:lnTo>
                  <a:pt x="286" y="311"/>
                </a:lnTo>
                <a:lnTo>
                  <a:pt x="286" y="309"/>
                </a:lnTo>
                <a:lnTo>
                  <a:pt x="284" y="309"/>
                </a:lnTo>
                <a:lnTo>
                  <a:pt x="281" y="305"/>
                </a:lnTo>
                <a:lnTo>
                  <a:pt x="282" y="304"/>
                </a:lnTo>
                <a:lnTo>
                  <a:pt x="281" y="304"/>
                </a:lnTo>
                <a:lnTo>
                  <a:pt x="281" y="302"/>
                </a:lnTo>
                <a:lnTo>
                  <a:pt x="282" y="300"/>
                </a:lnTo>
                <a:lnTo>
                  <a:pt x="284" y="298"/>
                </a:lnTo>
                <a:lnTo>
                  <a:pt x="288" y="294"/>
                </a:lnTo>
                <a:lnTo>
                  <a:pt x="292" y="288"/>
                </a:lnTo>
                <a:lnTo>
                  <a:pt x="294" y="286"/>
                </a:lnTo>
                <a:lnTo>
                  <a:pt x="294" y="284"/>
                </a:lnTo>
                <a:lnTo>
                  <a:pt x="298" y="284"/>
                </a:lnTo>
                <a:lnTo>
                  <a:pt x="298" y="281"/>
                </a:lnTo>
                <a:lnTo>
                  <a:pt x="302" y="279"/>
                </a:lnTo>
                <a:lnTo>
                  <a:pt x="300" y="275"/>
                </a:lnTo>
                <a:lnTo>
                  <a:pt x="294" y="271"/>
                </a:lnTo>
                <a:lnTo>
                  <a:pt x="292" y="269"/>
                </a:lnTo>
                <a:lnTo>
                  <a:pt x="290" y="267"/>
                </a:lnTo>
                <a:lnTo>
                  <a:pt x="290" y="263"/>
                </a:lnTo>
                <a:lnTo>
                  <a:pt x="290" y="259"/>
                </a:lnTo>
                <a:lnTo>
                  <a:pt x="294" y="256"/>
                </a:lnTo>
                <a:lnTo>
                  <a:pt x="294" y="254"/>
                </a:lnTo>
                <a:lnTo>
                  <a:pt x="292" y="252"/>
                </a:lnTo>
                <a:lnTo>
                  <a:pt x="286" y="252"/>
                </a:lnTo>
                <a:lnTo>
                  <a:pt x="282" y="250"/>
                </a:lnTo>
                <a:lnTo>
                  <a:pt x="279" y="248"/>
                </a:lnTo>
                <a:lnTo>
                  <a:pt x="275" y="246"/>
                </a:lnTo>
                <a:lnTo>
                  <a:pt x="273" y="244"/>
                </a:lnTo>
                <a:lnTo>
                  <a:pt x="271" y="242"/>
                </a:lnTo>
                <a:lnTo>
                  <a:pt x="273" y="240"/>
                </a:lnTo>
                <a:lnTo>
                  <a:pt x="273" y="236"/>
                </a:lnTo>
                <a:lnTo>
                  <a:pt x="275" y="236"/>
                </a:lnTo>
                <a:lnTo>
                  <a:pt x="279" y="234"/>
                </a:lnTo>
                <a:lnTo>
                  <a:pt x="279" y="232"/>
                </a:lnTo>
                <a:lnTo>
                  <a:pt x="281" y="231"/>
                </a:lnTo>
                <a:lnTo>
                  <a:pt x="281" y="225"/>
                </a:lnTo>
                <a:lnTo>
                  <a:pt x="277" y="223"/>
                </a:lnTo>
                <a:lnTo>
                  <a:pt x="273" y="221"/>
                </a:lnTo>
                <a:lnTo>
                  <a:pt x="269" y="219"/>
                </a:lnTo>
                <a:lnTo>
                  <a:pt x="269" y="215"/>
                </a:lnTo>
                <a:lnTo>
                  <a:pt x="269" y="213"/>
                </a:lnTo>
                <a:lnTo>
                  <a:pt x="267" y="213"/>
                </a:lnTo>
                <a:lnTo>
                  <a:pt x="269" y="211"/>
                </a:lnTo>
                <a:lnTo>
                  <a:pt x="271" y="209"/>
                </a:lnTo>
                <a:lnTo>
                  <a:pt x="267" y="208"/>
                </a:lnTo>
                <a:lnTo>
                  <a:pt x="267" y="206"/>
                </a:lnTo>
                <a:lnTo>
                  <a:pt x="263" y="204"/>
                </a:lnTo>
                <a:lnTo>
                  <a:pt x="261" y="198"/>
                </a:lnTo>
                <a:lnTo>
                  <a:pt x="259" y="196"/>
                </a:lnTo>
                <a:lnTo>
                  <a:pt x="258" y="194"/>
                </a:lnTo>
                <a:lnTo>
                  <a:pt x="256" y="192"/>
                </a:lnTo>
                <a:lnTo>
                  <a:pt x="254" y="192"/>
                </a:lnTo>
                <a:lnTo>
                  <a:pt x="252" y="192"/>
                </a:lnTo>
                <a:lnTo>
                  <a:pt x="250" y="190"/>
                </a:lnTo>
                <a:lnTo>
                  <a:pt x="250" y="188"/>
                </a:lnTo>
                <a:lnTo>
                  <a:pt x="250" y="186"/>
                </a:lnTo>
                <a:lnTo>
                  <a:pt x="248" y="184"/>
                </a:lnTo>
                <a:lnTo>
                  <a:pt x="250" y="183"/>
                </a:lnTo>
                <a:lnTo>
                  <a:pt x="250" y="181"/>
                </a:lnTo>
                <a:lnTo>
                  <a:pt x="246" y="179"/>
                </a:lnTo>
                <a:lnTo>
                  <a:pt x="244" y="179"/>
                </a:lnTo>
                <a:lnTo>
                  <a:pt x="236" y="179"/>
                </a:lnTo>
                <a:lnTo>
                  <a:pt x="236" y="175"/>
                </a:lnTo>
                <a:lnTo>
                  <a:pt x="234" y="175"/>
                </a:lnTo>
                <a:lnTo>
                  <a:pt x="231" y="173"/>
                </a:lnTo>
                <a:lnTo>
                  <a:pt x="227" y="173"/>
                </a:lnTo>
                <a:lnTo>
                  <a:pt x="225" y="173"/>
                </a:lnTo>
                <a:lnTo>
                  <a:pt x="221" y="169"/>
                </a:lnTo>
                <a:lnTo>
                  <a:pt x="221" y="167"/>
                </a:lnTo>
                <a:lnTo>
                  <a:pt x="219" y="167"/>
                </a:lnTo>
                <a:lnTo>
                  <a:pt x="217" y="167"/>
                </a:lnTo>
                <a:lnTo>
                  <a:pt x="215" y="165"/>
                </a:lnTo>
                <a:lnTo>
                  <a:pt x="213" y="163"/>
                </a:lnTo>
                <a:lnTo>
                  <a:pt x="213" y="161"/>
                </a:lnTo>
                <a:lnTo>
                  <a:pt x="215" y="161"/>
                </a:lnTo>
                <a:lnTo>
                  <a:pt x="215" y="160"/>
                </a:lnTo>
                <a:lnTo>
                  <a:pt x="217" y="160"/>
                </a:lnTo>
                <a:lnTo>
                  <a:pt x="217" y="158"/>
                </a:lnTo>
                <a:lnTo>
                  <a:pt x="217" y="156"/>
                </a:lnTo>
                <a:lnTo>
                  <a:pt x="219" y="156"/>
                </a:lnTo>
                <a:lnTo>
                  <a:pt x="219" y="154"/>
                </a:lnTo>
                <a:lnTo>
                  <a:pt x="223" y="154"/>
                </a:lnTo>
                <a:lnTo>
                  <a:pt x="225" y="152"/>
                </a:lnTo>
                <a:lnTo>
                  <a:pt x="223" y="152"/>
                </a:lnTo>
                <a:lnTo>
                  <a:pt x="223" y="150"/>
                </a:lnTo>
                <a:lnTo>
                  <a:pt x="225" y="150"/>
                </a:lnTo>
                <a:lnTo>
                  <a:pt x="225" y="148"/>
                </a:lnTo>
                <a:lnTo>
                  <a:pt x="227" y="146"/>
                </a:lnTo>
                <a:lnTo>
                  <a:pt x="229" y="146"/>
                </a:lnTo>
                <a:lnTo>
                  <a:pt x="231" y="144"/>
                </a:lnTo>
                <a:lnTo>
                  <a:pt x="233" y="144"/>
                </a:lnTo>
                <a:lnTo>
                  <a:pt x="233" y="142"/>
                </a:lnTo>
                <a:lnTo>
                  <a:pt x="234" y="142"/>
                </a:lnTo>
                <a:lnTo>
                  <a:pt x="234" y="140"/>
                </a:lnTo>
                <a:lnTo>
                  <a:pt x="238" y="140"/>
                </a:lnTo>
                <a:lnTo>
                  <a:pt x="242" y="140"/>
                </a:lnTo>
                <a:lnTo>
                  <a:pt x="242" y="138"/>
                </a:lnTo>
                <a:lnTo>
                  <a:pt x="244" y="138"/>
                </a:lnTo>
                <a:lnTo>
                  <a:pt x="244" y="136"/>
                </a:lnTo>
                <a:lnTo>
                  <a:pt x="244" y="135"/>
                </a:lnTo>
                <a:lnTo>
                  <a:pt x="244" y="133"/>
                </a:lnTo>
                <a:lnTo>
                  <a:pt x="248" y="133"/>
                </a:lnTo>
                <a:lnTo>
                  <a:pt x="250" y="133"/>
                </a:lnTo>
                <a:lnTo>
                  <a:pt x="254" y="131"/>
                </a:lnTo>
                <a:lnTo>
                  <a:pt x="256" y="131"/>
                </a:lnTo>
                <a:lnTo>
                  <a:pt x="258" y="129"/>
                </a:lnTo>
                <a:lnTo>
                  <a:pt x="259" y="127"/>
                </a:lnTo>
                <a:lnTo>
                  <a:pt x="259" y="125"/>
                </a:lnTo>
                <a:lnTo>
                  <a:pt x="261" y="123"/>
                </a:lnTo>
                <a:lnTo>
                  <a:pt x="261" y="121"/>
                </a:lnTo>
                <a:lnTo>
                  <a:pt x="263" y="119"/>
                </a:lnTo>
                <a:lnTo>
                  <a:pt x="265" y="119"/>
                </a:lnTo>
                <a:lnTo>
                  <a:pt x="267" y="119"/>
                </a:lnTo>
                <a:lnTo>
                  <a:pt x="267" y="117"/>
                </a:lnTo>
                <a:lnTo>
                  <a:pt x="267" y="115"/>
                </a:lnTo>
                <a:lnTo>
                  <a:pt x="269" y="115"/>
                </a:lnTo>
                <a:lnTo>
                  <a:pt x="271" y="115"/>
                </a:lnTo>
                <a:lnTo>
                  <a:pt x="273" y="115"/>
                </a:lnTo>
                <a:lnTo>
                  <a:pt x="273" y="113"/>
                </a:lnTo>
                <a:lnTo>
                  <a:pt x="275" y="113"/>
                </a:lnTo>
                <a:lnTo>
                  <a:pt x="275" y="111"/>
                </a:lnTo>
                <a:lnTo>
                  <a:pt x="277" y="111"/>
                </a:lnTo>
                <a:lnTo>
                  <a:pt x="275" y="110"/>
                </a:lnTo>
                <a:lnTo>
                  <a:pt x="277" y="110"/>
                </a:lnTo>
                <a:lnTo>
                  <a:pt x="279" y="110"/>
                </a:lnTo>
                <a:lnTo>
                  <a:pt x="282" y="110"/>
                </a:lnTo>
                <a:lnTo>
                  <a:pt x="286" y="110"/>
                </a:lnTo>
                <a:lnTo>
                  <a:pt x="286" y="106"/>
                </a:lnTo>
                <a:lnTo>
                  <a:pt x="288" y="106"/>
                </a:lnTo>
                <a:lnTo>
                  <a:pt x="286" y="106"/>
                </a:lnTo>
                <a:lnTo>
                  <a:pt x="286" y="104"/>
                </a:lnTo>
                <a:lnTo>
                  <a:pt x="282" y="104"/>
                </a:lnTo>
                <a:lnTo>
                  <a:pt x="282" y="102"/>
                </a:lnTo>
                <a:lnTo>
                  <a:pt x="286" y="100"/>
                </a:lnTo>
                <a:lnTo>
                  <a:pt x="288" y="98"/>
                </a:lnTo>
                <a:lnTo>
                  <a:pt x="290" y="98"/>
                </a:lnTo>
                <a:lnTo>
                  <a:pt x="290" y="96"/>
                </a:lnTo>
                <a:lnTo>
                  <a:pt x="292" y="96"/>
                </a:lnTo>
                <a:lnTo>
                  <a:pt x="294" y="94"/>
                </a:lnTo>
                <a:lnTo>
                  <a:pt x="294" y="92"/>
                </a:lnTo>
                <a:lnTo>
                  <a:pt x="294" y="90"/>
                </a:lnTo>
                <a:lnTo>
                  <a:pt x="296" y="90"/>
                </a:lnTo>
                <a:lnTo>
                  <a:pt x="296" y="88"/>
                </a:lnTo>
                <a:lnTo>
                  <a:pt x="298" y="88"/>
                </a:lnTo>
                <a:lnTo>
                  <a:pt x="298" y="87"/>
                </a:lnTo>
                <a:lnTo>
                  <a:pt x="296" y="87"/>
                </a:lnTo>
                <a:lnTo>
                  <a:pt x="298" y="85"/>
                </a:lnTo>
                <a:lnTo>
                  <a:pt x="298" y="83"/>
                </a:lnTo>
                <a:lnTo>
                  <a:pt x="302" y="81"/>
                </a:lnTo>
                <a:lnTo>
                  <a:pt x="302" y="83"/>
                </a:lnTo>
                <a:lnTo>
                  <a:pt x="304" y="83"/>
                </a:lnTo>
                <a:lnTo>
                  <a:pt x="306" y="85"/>
                </a:lnTo>
                <a:lnTo>
                  <a:pt x="307" y="85"/>
                </a:lnTo>
                <a:lnTo>
                  <a:pt x="309" y="85"/>
                </a:lnTo>
                <a:lnTo>
                  <a:pt x="311" y="87"/>
                </a:lnTo>
                <a:lnTo>
                  <a:pt x="315" y="87"/>
                </a:lnTo>
                <a:lnTo>
                  <a:pt x="315" y="88"/>
                </a:lnTo>
                <a:lnTo>
                  <a:pt x="319" y="90"/>
                </a:lnTo>
                <a:lnTo>
                  <a:pt x="321" y="90"/>
                </a:lnTo>
                <a:lnTo>
                  <a:pt x="321" y="92"/>
                </a:lnTo>
                <a:lnTo>
                  <a:pt x="323" y="94"/>
                </a:lnTo>
                <a:lnTo>
                  <a:pt x="327" y="96"/>
                </a:lnTo>
                <a:lnTo>
                  <a:pt x="331" y="96"/>
                </a:lnTo>
                <a:lnTo>
                  <a:pt x="331" y="94"/>
                </a:lnTo>
                <a:lnTo>
                  <a:pt x="332" y="92"/>
                </a:lnTo>
                <a:lnTo>
                  <a:pt x="331" y="92"/>
                </a:lnTo>
                <a:lnTo>
                  <a:pt x="331" y="90"/>
                </a:lnTo>
                <a:lnTo>
                  <a:pt x="332" y="90"/>
                </a:lnTo>
                <a:lnTo>
                  <a:pt x="331" y="88"/>
                </a:lnTo>
                <a:lnTo>
                  <a:pt x="332" y="88"/>
                </a:lnTo>
                <a:lnTo>
                  <a:pt x="331" y="87"/>
                </a:lnTo>
                <a:lnTo>
                  <a:pt x="329" y="85"/>
                </a:lnTo>
                <a:lnTo>
                  <a:pt x="329" y="83"/>
                </a:lnTo>
                <a:lnTo>
                  <a:pt x="329" y="81"/>
                </a:lnTo>
                <a:lnTo>
                  <a:pt x="329" y="79"/>
                </a:lnTo>
                <a:lnTo>
                  <a:pt x="329" y="77"/>
                </a:lnTo>
                <a:lnTo>
                  <a:pt x="331" y="75"/>
                </a:lnTo>
                <a:lnTo>
                  <a:pt x="334" y="75"/>
                </a:lnTo>
                <a:lnTo>
                  <a:pt x="336" y="77"/>
                </a:lnTo>
                <a:lnTo>
                  <a:pt x="340" y="77"/>
                </a:lnTo>
                <a:lnTo>
                  <a:pt x="344" y="77"/>
                </a:lnTo>
                <a:lnTo>
                  <a:pt x="346" y="77"/>
                </a:lnTo>
                <a:lnTo>
                  <a:pt x="350" y="75"/>
                </a:lnTo>
                <a:lnTo>
                  <a:pt x="352" y="73"/>
                </a:lnTo>
                <a:lnTo>
                  <a:pt x="352" y="71"/>
                </a:lnTo>
                <a:lnTo>
                  <a:pt x="354" y="71"/>
                </a:lnTo>
                <a:lnTo>
                  <a:pt x="354" y="69"/>
                </a:lnTo>
                <a:lnTo>
                  <a:pt x="357" y="67"/>
                </a:lnTo>
                <a:lnTo>
                  <a:pt x="359" y="67"/>
                </a:lnTo>
                <a:lnTo>
                  <a:pt x="365" y="67"/>
                </a:lnTo>
                <a:lnTo>
                  <a:pt x="367" y="65"/>
                </a:lnTo>
                <a:lnTo>
                  <a:pt x="371" y="63"/>
                </a:lnTo>
                <a:lnTo>
                  <a:pt x="371" y="62"/>
                </a:lnTo>
                <a:lnTo>
                  <a:pt x="371" y="60"/>
                </a:lnTo>
                <a:lnTo>
                  <a:pt x="373" y="60"/>
                </a:lnTo>
                <a:lnTo>
                  <a:pt x="377" y="60"/>
                </a:lnTo>
                <a:lnTo>
                  <a:pt x="379" y="60"/>
                </a:lnTo>
                <a:lnTo>
                  <a:pt x="380" y="60"/>
                </a:lnTo>
                <a:lnTo>
                  <a:pt x="382" y="60"/>
                </a:lnTo>
                <a:lnTo>
                  <a:pt x="382" y="58"/>
                </a:lnTo>
                <a:lnTo>
                  <a:pt x="382" y="54"/>
                </a:lnTo>
                <a:lnTo>
                  <a:pt x="384" y="52"/>
                </a:lnTo>
                <a:lnTo>
                  <a:pt x="384" y="50"/>
                </a:lnTo>
                <a:lnTo>
                  <a:pt x="386" y="50"/>
                </a:lnTo>
                <a:lnTo>
                  <a:pt x="390" y="50"/>
                </a:lnTo>
                <a:lnTo>
                  <a:pt x="394" y="48"/>
                </a:lnTo>
                <a:lnTo>
                  <a:pt x="396" y="46"/>
                </a:lnTo>
                <a:lnTo>
                  <a:pt x="400" y="48"/>
                </a:lnTo>
                <a:lnTo>
                  <a:pt x="402" y="48"/>
                </a:lnTo>
                <a:lnTo>
                  <a:pt x="403" y="48"/>
                </a:lnTo>
                <a:lnTo>
                  <a:pt x="405" y="46"/>
                </a:lnTo>
                <a:lnTo>
                  <a:pt x="405" y="44"/>
                </a:lnTo>
                <a:lnTo>
                  <a:pt x="403" y="42"/>
                </a:lnTo>
                <a:lnTo>
                  <a:pt x="402" y="40"/>
                </a:lnTo>
                <a:lnTo>
                  <a:pt x="403" y="39"/>
                </a:lnTo>
                <a:lnTo>
                  <a:pt x="402" y="39"/>
                </a:lnTo>
                <a:lnTo>
                  <a:pt x="402" y="37"/>
                </a:lnTo>
                <a:lnTo>
                  <a:pt x="403" y="37"/>
                </a:lnTo>
                <a:lnTo>
                  <a:pt x="403" y="35"/>
                </a:lnTo>
                <a:lnTo>
                  <a:pt x="405" y="35"/>
                </a:lnTo>
                <a:lnTo>
                  <a:pt x="407" y="35"/>
                </a:lnTo>
                <a:lnTo>
                  <a:pt x="409" y="35"/>
                </a:lnTo>
                <a:lnTo>
                  <a:pt x="409" y="33"/>
                </a:lnTo>
                <a:lnTo>
                  <a:pt x="413" y="31"/>
                </a:lnTo>
                <a:lnTo>
                  <a:pt x="413" y="29"/>
                </a:lnTo>
                <a:lnTo>
                  <a:pt x="415" y="29"/>
                </a:lnTo>
                <a:lnTo>
                  <a:pt x="419" y="31"/>
                </a:lnTo>
                <a:lnTo>
                  <a:pt x="421" y="31"/>
                </a:lnTo>
                <a:lnTo>
                  <a:pt x="423" y="31"/>
                </a:lnTo>
                <a:lnTo>
                  <a:pt x="427" y="31"/>
                </a:lnTo>
                <a:lnTo>
                  <a:pt x="427" y="29"/>
                </a:lnTo>
                <a:lnTo>
                  <a:pt x="428" y="29"/>
                </a:lnTo>
                <a:lnTo>
                  <a:pt x="428" y="27"/>
                </a:lnTo>
                <a:lnTo>
                  <a:pt x="430" y="27"/>
                </a:lnTo>
                <a:lnTo>
                  <a:pt x="434" y="27"/>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5344675" y="1610091"/>
            <a:ext cx="1725189" cy="982934"/>
          </a:xfrm>
          <a:custGeom>
            <a:avLst/>
            <a:gdLst>
              <a:gd name="T0" fmla="*/ 444 w 853"/>
              <a:gd name="T1" fmla="*/ 18 h 486"/>
              <a:gd name="T2" fmla="*/ 463 w 853"/>
              <a:gd name="T3" fmla="*/ 18 h 486"/>
              <a:gd name="T4" fmla="*/ 495 w 853"/>
              <a:gd name="T5" fmla="*/ 12 h 486"/>
              <a:gd name="T6" fmla="*/ 540 w 853"/>
              <a:gd name="T7" fmla="*/ 23 h 486"/>
              <a:gd name="T8" fmla="*/ 553 w 853"/>
              <a:gd name="T9" fmla="*/ 54 h 486"/>
              <a:gd name="T10" fmla="*/ 576 w 853"/>
              <a:gd name="T11" fmla="*/ 58 h 486"/>
              <a:gd name="T12" fmla="*/ 632 w 853"/>
              <a:gd name="T13" fmla="*/ 77 h 486"/>
              <a:gd name="T14" fmla="*/ 662 w 853"/>
              <a:gd name="T15" fmla="*/ 116 h 486"/>
              <a:gd name="T16" fmla="*/ 672 w 853"/>
              <a:gd name="T17" fmla="*/ 162 h 486"/>
              <a:gd name="T18" fmla="*/ 649 w 853"/>
              <a:gd name="T19" fmla="*/ 179 h 486"/>
              <a:gd name="T20" fmla="*/ 676 w 853"/>
              <a:gd name="T21" fmla="*/ 200 h 486"/>
              <a:gd name="T22" fmla="*/ 689 w 853"/>
              <a:gd name="T23" fmla="*/ 237 h 486"/>
              <a:gd name="T24" fmla="*/ 732 w 853"/>
              <a:gd name="T25" fmla="*/ 231 h 486"/>
              <a:gd name="T26" fmla="*/ 772 w 853"/>
              <a:gd name="T27" fmla="*/ 221 h 486"/>
              <a:gd name="T28" fmla="*/ 789 w 853"/>
              <a:gd name="T29" fmla="*/ 252 h 486"/>
              <a:gd name="T30" fmla="*/ 853 w 853"/>
              <a:gd name="T31" fmla="*/ 398 h 486"/>
              <a:gd name="T32" fmla="*/ 789 w 853"/>
              <a:gd name="T33" fmla="*/ 442 h 486"/>
              <a:gd name="T34" fmla="*/ 710 w 853"/>
              <a:gd name="T35" fmla="*/ 452 h 486"/>
              <a:gd name="T36" fmla="*/ 653 w 853"/>
              <a:gd name="T37" fmla="*/ 463 h 486"/>
              <a:gd name="T38" fmla="*/ 538 w 853"/>
              <a:gd name="T39" fmla="*/ 450 h 486"/>
              <a:gd name="T40" fmla="*/ 499 w 853"/>
              <a:gd name="T41" fmla="*/ 423 h 486"/>
              <a:gd name="T42" fmla="*/ 453 w 853"/>
              <a:gd name="T43" fmla="*/ 415 h 486"/>
              <a:gd name="T44" fmla="*/ 424 w 853"/>
              <a:gd name="T45" fmla="*/ 379 h 486"/>
              <a:gd name="T46" fmla="*/ 365 w 853"/>
              <a:gd name="T47" fmla="*/ 375 h 486"/>
              <a:gd name="T48" fmla="*/ 298 w 853"/>
              <a:gd name="T49" fmla="*/ 365 h 486"/>
              <a:gd name="T50" fmla="*/ 271 w 853"/>
              <a:gd name="T51" fmla="*/ 358 h 486"/>
              <a:gd name="T52" fmla="*/ 242 w 853"/>
              <a:gd name="T53" fmla="*/ 350 h 486"/>
              <a:gd name="T54" fmla="*/ 225 w 853"/>
              <a:gd name="T55" fmla="*/ 338 h 486"/>
              <a:gd name="T56" fmla="*/ 232 w 853"/>
              <a:gd name="T57" fmla="*/ 312 h 486"/>
              <a:gd name="T58" fmla="*/ 232 w 853"/>
              <a:gd name="T59" fmla="*/ 294 h 486"/>
              <a:gd name="T60" fmla="*/ 202 w 853"/>
              <a:gd name="T61" fmla="*/ 290 h 486"/>
              <a:gd name="T62" fmla="*/ 173 w 853"/>
              <a:gd name="T63" fmla="*/ 287 h 486"/>
              <a:gd name="T64" fmla="*/ 142 w 853"/>
              <a:gd name="T65" fmla="*/ 277 h 486"/>
              <a:gd name="T66" fmla="*/ 121 w 853"/>
              <a:gd name="T67" fmla="*/ 262 h 486"/>
              <a:gd name="T68" fmla="*/ 115 w 853"/>
              <a:gd name="T69" fmla="*/ 235 h 486"/>
              <a:gd name="T70" fmla="*/ 86 w 853"/>
              <a:gd name="T71" fmla="*/ 237 h 486"/>
              <a:gd name="T72" fmla="*/ 56 w 853"/>
              <a:gd name="T73" fmla="*/ 233 h 486"/>
              <a:gd name="T74" fmla="*/ 31 w 853"/>
              <a:gd name="T75" fmla="*/ 239 h 486"/>
              <a:gd name="T76" fmla="*/ 4 w 853"/>
              <a:gd name="T77" fmla="*/ 225 h 486"/>
              <a:gd name="T78" fmla="*/ 10 w 853"/>
              <a:gd name="T79" fmla="*/ 206 h 486"/>
              <a:gd name="T80" fmla="*/ 4 w 853"/>
              <a:gd name="T81" fmla="*/ 183 h 486"/>
              <a:gd name="T82" fmla="*/ 13 w 853"/>
              <a:gd name="T83" fmla="*/ 156 h 486"/>
              <a:gd name="T84" fmla="*/ 36 w 853"/>
              <a:gd name="T85" fmla="*/ 148 h 486"/>
              <a:gd name="T86" fmla="*/ 63 w 853"/>
              <a:gd name="T87" fmla="*/ 135 h 486"/>
              <a:gd name="T88" fmla="*/ 83 w 853"/>
              <a:gd name="T89" fmla="*/ 116 h 486"/>
              <a:gd name="T90" fmla="*/ 102 w 853"/>
              <a:gd name="T91" fmla="*/ 95 h 486"/>
              <a:gd name="T92" fmla="*/ 109 w 853"/>
              <a:gd name="T93" fmla="*/ 73 h 486"/>
              <a:gd name="T94" fmla="*/ 136 w 853"/>
              <a:gd name="T95" fmla="*/ 72 h 486"/>
              <a:gd name="T96" fmla="*/ 163 w 853"/>
              <a:gd name="T97" fmla="*/ 64 h 486"/>
              <a:gd name="T98" fmla="*/ 192 w 853"/>
              <a:gd name="T99" fmla="*/ 68 h 486"/>
              <a:gd name="T100" fmla="*/ 221 w 853"/>
              <a:gd name="T101" fmla="*/ 72 h 486"/>
              <a:gd name="T102" fmla="*/ 248 w 853"/>
              <a:gd name="T103" fmla="*/ 70 h 486"/>
              <a:gd name="T104" fmla="*/ 250 w 853"/>
              <a:gd name="T105" fmla="*/ 54 h 486"/>
              <a:gd name="T106" fmla="*/ 223 w 853"/>
              <a:gd name="T107" fmla="*/ 45 h 486"/>
              <a:gd name="T108" fmla="*/ 236 w 853"/>
              <a:gd name="T109" fmla="*/ 33 h 486"/>
              <a:gd name="T110" fmla="*/ 255 w 853"/>
              <a:gd name="T111" fmla="*/ 31 h 486"/>
              <a:gd name="T112" fmla="*/ 282 w 853"/>
              <a:gd name="T113" fmla="*/ 47 h 486"/>
              <a:gd name="T114" fmla="*/ 315 w 853"/>
              <a:gd name="T115" fmla="*/ 31 h 486"/>
              <a:gd name="T116" fmla="*/ 363 w 853"/>
              <a:gd name="T117" fmla="*/ 14 h 486"/>
              <a:gd name="T118" fmla="*/ 382 w 853"/>
              <a:gd name="T119" fmla="*/ 10 h 486"/>
              <a:gd name="T120" fmla="*/ 419 w 853"/>
              <a:gd name="T121" fmla="*/ 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3" h="486">
                <a:moveTo>
                  <a:pt x="419" y="10"/>
                </a:moveTo>
                <a:lnTo>
                  <a:pt x="420" y="10"/>
                </a:lnTo>
                <a:lnTo>
                  <a:pt x="422" y="12"/>
                </a:lnTo>
                <a:lnTo>
                  <a:pt x="426" y="10"/>
                </a:lnTo>
                <a:lnTo>
                  <a:pt x="428" y="12"/>
                </a:lnTo>
                <a:lnTo>
                  <a:pt x="430" y="10"/>
                </a:lnTo>
                <a:lnTo>
                  <a:pt x="432" y="10"/>
                </a:lnTo>
                <a:lnTo>
                  <a:pt x="432" y="8"/>
                </a:lnTo>
                <a:lnTo>
                  <a:pt x="434" y="6"/>
                </a:lnTo>
                <a:lnTo>
                  <a:pt x="438" y="4"/>
                </a:lnTo>
                <a:lnTo>
                  <a:pt x="440" y="4"/>
                </a:lnTo>
                <a:lnTo>
                  <a:pt x="442" y="6"/>
                </a:lnTo>
                <a:lnTo>
                  <a:pt x="442" y="8"/>
                </a:lnTo>
                <a:lnTo>
                  <a:pt x="442" y="10"/>
                </a:lnTo>
                <a:lnTo>
                  <a:pt x="442" y="12"/>
                </a:lnTo>
                <a:lnTo>
                  <a:pt x="442" y="14"/>
                </a:lnTo>
                <a:lnTo>
                  <a:pt x="444" y="18"/>
                </a:lnTo>
                <a:lnTo>
                  <a:pt x="447" y="22"/>
                </a:lnTo>
                <a:lnTo>
                  <a:pt x="449" y="23"/>
                </a:lnTo>
                <a:lnTo>
                  <a:pt x="449" y="25"/>
                </a:lnTo>
                <a:lnTo>
                  <a:pt x="449" y="27"/>
                </a:lnTo>
                <a:lnTo>
                  <a:pt x="451" y="27"/>
                </a:lnTo>
                <a:lnTo>
                  <a:pt x="453" y="29"/>
                </a:lnTo>
                <a:lnTo>
                  <a:pt x="455" y="27"/>
                </a:lnTo>
                <a:lnTo>
                  <a:pt x="457" y="27"/>
                </a:lnTo>
                <a:lnTo>
                  <a:pt x="455" y="25"/>
                </a:lnTo>
                <a:lnTo>
                  <a:pt x="459" y="25"/>
                </a:lnTo>
                <a:lnTo>
                  <a:pt x="457" y="23"/>
                </a:lnTo>
                <a:lnTo>
                  <a:pt x="457" y="22"/>
                </a:lnTo>
                <a:lnTo>
                  <a:pt x="457" y="20"/>
                </a:lnTo>
                <a:lnTo>
                  <a:pt x="455" y="20"/>
                </a:lnTo>
                <a:lnTo>
                  <a:pt x="457" y="20"/>
                </a:lnTo>
                <a:lnTo>
                  <a:pt x="461" y="18"/>
                </a:lnTo>
                <a:lnTo>
                  <a:pt x="463" y="18"/>
                </a:lnTo>
                <a:lnTo>
                  <a:pt x="465" y="18"/>
                </a:lnTo>
                <a:lnTo>
                  <a:pt x="467" y="16"/>
                </a:lnTo>
                <a:lnTo>
                  <a:pt x="468" y="18"/>
                </a:lnTo>
                <a:lnTo>
                  <a:pt x="470" y="16"/>
                </a:lnTo>
                <a:lnTo>
                  <a:pt x="472" y="16"/>
                </a:lnTo>
                <a:lnTo>
                  <a:pt x="474" y="16"/>
                </a:lnTo>
                <a:lnTo>
                  <a:pt x="474" y="14"/>
                </a:lnTo>
                <a:lnTo>
                  <a:pt x="476" y="12"/>
                </a:lnTo>
                <a:lnTo>
                  <a:pt x="480" y="14"/>
                </a:lnTo>
                <a:lnTo>
                  <a:pt x="482" y="16"/>
                </a:lnTo>
                <a:lnTo>
                  <a:pt x="484" y="16"/>
                </a:lnTo>
                <a:lnTo>
                  <a:pt x="488" y="14"/>
                </a:lnTo>
                <a:lnTo>
                  <a:pt x="490" y="14"/>
                </a:lnTo>
                <a:lnTo>
                  <a:pt x="492" y="14"/>
                </a:lnTo>
                <a:lnTo>
                  <a:pt x="493" y="14"/>
                </a:lnTo>
                <a:lnTo>
                  <a:pt x="495" y="14"/>
                </a:lnTo>
                <a:lnTo>
                  <a:pt x="495" y="12"/>
                </a:lnTo>
                <a:lnTo>
                  <a:pt x="497" y="10"/>
                </a:lnTo>
                <a:lnTo>
                  <a:pt x="499" y="10"/>
                </a:lnTo>
                <a:lnTo>
                  <a:pt x="501" y="12"/>
                </a:lnTo>
                <a:lnTo>
                  <a:pt x="503" y="14"/>
                </a:lnTo>
                <a:lnTo>
                  <a:pt x="501" y="16"/>
                </a:lnTo>
                <a:lnTo>
                  <a:pt x="503" y="18"/>
                </a:lnTo>
                <a:lnTo>
                  <a:pt x="505" y="20"/>
                </a:lnTo>
                <a:lnTo>
                  <a:pt x="507" y="20"/>
                </a:lnTo>
                <a:lnTo>
                  <a:pt x="513" y="22"/>
                </a:lnTo>
                <a:lnTo>
                  <a:pt x="516" y="23"/>
                </a:lnTo>
                <a:lnTo>
                  <a:pt x="520" y="22"/>
                </a:lnTo>
                <a:lnTo>
                  <a:pt x="522" y="22"/>
                </a:lnTo>
                <a:lnTo>
                  <a:pt x="526" y="20"/>
                </a:lnTo>
                <a:lnTo>
                  <a:pt x="530" y="22"/>
                </a:lnTo>
                <a:lnTo>
                  <a:pt x="532" y="22"/>
                </a:lnTo>
                <a:lnTo>
                  <a:pt x="534" y="23"/>
                </a:lnTo>
                <a:lnTo>
                  <a:pt x="540" y="23"/>
                </a:lnTo>
                <a:lnTo>
                  <a:pt x="543" y="25"/>
                </a:lnTo>
                <a:lnTo>
                  <a:pt x="545" y="25"/>
                </a:lnTo>
                <a:lnTo>
                  <a:pt x="547" y="25"/>
                </a:lnTo>
                <a:lnTo>
                  <a:pt x="549" y="25"/>
                </a:lnTo>
                <a:lnTo>
                  <a:pt x="549" y="27"/>
                </a:lnTo>
                <a:lnTo>
                  <a:pt x="547" y="27"/>
                </a:lnTo>
                <a:lnTo>
                  <a:pt x="545" y="29"/>
                </a:lnTo>
                <a:lnTo>
                  <a:pt x="545" y="31"/>
                </a:lnTo>
                <a:lnTo>
                  <a:pt x="545" y="33"/>
                </a:lnTo>
                <a:lnTo>
                  <a:pt x="549" y="37"/>
                </a:lnTo>
                <a:lnTo>
                  <a:pt x="551" y="37"/>
                </a:lnTo>
                <a:lnTo>
                  <a:pt x="551" y="39"/>
                </a:lnTo>
                <a:lnTo>
                  <a:pt x="553" y="45"/>
                </a:lnTo>
                <a:lnTo>
                  <a:pt x="553" y="47"/>
                </a:lnTo>
                <a:lnTo>
                  <a:pt x="551" y="50"/>
                </a:lnTo>
                <a:lnTo>
                  <a:pt x="551" y="54"/>
                </a:lnTo>
                <a:lnTo>
                  <a:pt x="553" y="54"/>
                </a:lnTo>
                <a:lnTo>
                  <a:pt x="551" y="58"/>
                </a:lnTo>
                <a:lnTo>
                  <a:pt x="551" y="60"/>
                </a:lnTo>
                <a:lnTo>
                  <a:pt x="553" y="62"/>
                </a:lnTo>
                <a:lnTo>
                  <a:pt x="555" y="64"/>
                </a:lnTo>
                <a:lnTo>
                  <a:pt x="557" y="68"/>
                </a:lnTo>
                <a:lnTo>
                  <a:pt x="561" y="70"/>
                </a:lnTo>
                <a:lnTo>
                  <a:pt x="561" y="68"/>
                </a:lnTo>
                <a:lnTo>
                  <a:pt x="564" y="66"/>
                </a:lnTo>
                <a:lnTo>
                  <a:pt x="566" y="66"/>
                </a:lnTo>
                <a:lnTo>
                  <a:pt x="568" y="68"/>
                </a:lnTo>
                <a:lnTo>
                  <a:pt x="570" y="68"/>
                </a:lnTo>
                <a:lnTo>
                  <a:pt x="572" y="68"/>
                </a:lnTo>
                <a:lnTo>
                  <a:pt x="572" y="66"/>
                </a:lnTo>
                <a:lnTo>
                  <a:pt x="572" y="64"/>
                </a:lnTo>
                <a:lnTo>
                  <a:pt x="572" y="62"/>
                </a:lnTo>
                <a:lnTo>
                  <a:pt x="572" y="60"/>
                </a:lnTo>
                <a:lnTo>
                  <a:pt x="576" y="58"/>
                </a:lnTo>
                <a:lnTo>
                  <a:pt x="580" y="58"/>
                </a:lnTo>
                <a:lnTo>
                  <a:pt x="580" y="60"/>
                </a:lnTo>
                <a:lnTo>
                  <a:pt x="591" y="60"/>
                </a:lnTo>
                <a:lnTo>
                  <a:pt x="593" y="60"/>
                </a:lnTo>
                <a:lnTo>
                  <a:pt x="599" y="60"/>
                </a:lnTo>
                <a:lnTo>
                  <a:pt x="601" y="62"/>
                </a:lnTo>
                <a:lnTo>
                  <a:pt x="603" y="64"/>
                </a:lnTo>
                <a:lnTo>
                  <a:pt x="607" y="64"/>
                </a:lnTo>
                <a:lnTo>
                  <a:pt x="609" y="62"/>
                </a:lnTo>
                <a:lnTo>
                  <a:pt x="612" y="64"/>
                </a:lnTo>
                <a:lnTo>
                  <a:pt x="614" y="68"/>
                </a:lnTo>
                <a:lnTo>
                  <a:pt x="622" y="70"/>
                </a:lnTo>
                <a:lnTo>
                  <a:pt x="624" y="72"/>
                </a:lnTo>
                <a:lnTo>
                  <a:pt x="624" y="73"/>
                </a:lnTo>
                <a:lnTo>
                  <a:pt x="628" y="73"/>
                </a:lnTo>
                <a:lnTo>
                  <a:pt x="628" y="75"/>
                </a:lnTo>
                <a:lnTo>
                  <a:pt x="632" y="77"/>
                </a:lnTo>
                <a:lnTo>
                  <a:pt x="634" y="77"/>
                </a:lnTo>
                <a:lnTo>
                  <a:pt x="636" y="77"/>
                </a:lnTo>
                <a:lnTo>
                  <a:pt x="636" y="81"/>
                </a:lnTo>
                <a:lnTo>
                  <a:pt x="639" y="83"/>
                </a:lnTo>
                <a:lnTo>
                  <a:pt x="639" y="85"/>
                </a:lnTo>
                <a:lnTo>
                  <a:pt x="643" y="85"/>
                </a:lnTo>
                <a:lnTo>
                  <a:pt x="647" y="89"/>
                </a:lnTo>
                <a:lnTo>
                  <a:pt x="649" y="91"/>
                </a:lnTo>
                <a:lnTo>
                  <a:pt x="649" y="93"/>
                </a:lnTo>
                <a:lnTo>
                  <a:pt x="647" y="96"/>
                </a:lnTo>
                <a:lnTo>
                  <a:pt x="647" y="98"/>
                </a:lnTo>
                <a:lnTo>
                  <a:pt x="649" y="100"/>
                </a:lnTo>
                <a:lnTo>
                  <a:pt x="651" y="102"/>
                </a:lnTo>
                <a:lnTo>
                  <a:pt x="655" y="106"/>
                </a:lnTo>
                <a:lnTo>
                  <a:pt x="659" y="110"/>
                </a:lnTo>
                <a:lnTo>
                  <a:pt x="659" y="112"/>
                </a:lnTo>
                <a:lnTo>
                  <a:pt x="662" y="116"/>
                </a:lnTo>
                <a:lnTo>
                  <a:pt x="662" y="118"/>
                </a:lnTo>
                <a:lnTo>
                  <a:pt x="664" y="120"/>
                </a:lnTo>
                <a:lnTo>
                  <a:pt x="666" y="125"/>
                </a:lnTo>
                <a:lnTo>
                  <a:pt x="668" y="127"/>
                </a:lnTo>
                <a:lnTo>
                  <a:pt x="666" y="129"/>
                </a:lnTo>
                <a:lnTo>
                  <a:pt x="666" y="131"/>
                </a:lnTo>
                <a:lnTo>
                  <a:pt x="660" y="133"/>
                </a:lnTo>
                <a:lnTo>
                  <a:pt x="659" y="137"/>
                </a:lnTo>
                <a:lnTo>
                  <a:pt x="659" y="139"/>
                </a:lnTo>
                <a:lnTo>
                  <a:pt x="659" y="141"/>
                </a:lnTo>
                <a:lnTo>
                  <a:pt x="659" y="143"/>
                </a:lnTo>
                <a:lnTo>
                  <a:pt x="660" y="146"/>
                </a:lnTo>
                <a:lnTo>
                  <a:pt x="664" y="148"/>
                </a:lnTo>
                <a:lnTo>
                  <a:pt x="666" y="154"/>
                </a:lnTo>
                <a:lnTo>
                  <a:pt x="668" y="156"/>
                </a:lnTo>
                <a:lnTo>
                  <a:pt x="672" y="160"/>
                </a:lnTo>
                <a:lnTo>
                  <a:pt x="672" y="162"/>
                </a:lnTo>
                <a:lnTo>
                  <a:pt x="670" y="162"/>
                </a:lnTo>
                <a:lnTo>
                  <a:pt x="668" y="162"/>
                </a:lnTo>
                <a:lnTo>
                  <a:pt x="666" y="160"/>
                </a:lnTo>
                <a:lnTo>
                  <a:pt x="664" y="160"/>
                </a:lnTo>
                <a:lnTo>
                  <a:pt x="662" y="160"/>
                </a:lnTo>
                <a:lnTo>
                  <a:pt x="662" y="162"/>
                </a:lnTo>
                <a:lnTo>
                  <a:pt x="662" y="168"/>
                </a:lnTo>
                <a:lnTo>
                  <a:pt x="662" y="169"/>
                </a:lnTo>
                <a:lnTo>
                  <a:pt x="662" y="171"/>
                </a:lnTo>
                <a:lnTo>
                  <a:pt x="664" y="171"/>
                </a:lnTo>
                <a:lnTo>
                  <a:pt x="666" y="171"/>
                </a:lnTo>
                <a:lnTo>
                  <a:pt x="662" y="173"/>
                </a:lnTo>
                <a:lnTo>
                  <a:pt x="659" y="173"/>
                </a:lnTo>
                <a:lnTo>
                  <a:pt x="655" y="173"/>
                </a:lnTo>
                <a:lnTo>
                  <a:pt x="655" y="175"/>
                </a:lnTo>
                <a:lnTo>
                  <a:pt x="655" y="177"/>
                </a:lnTo>
                <a:lnTo>
                  <a:pt x="649" y="179"/>
                </a:lnTo>
                <a:lnTo>
                  <a:pt x="649" y="181"/>
                </a:lnTo>
                <a:lnTo>
                  <a:pt x="651" y="183"/>
                </a:lnTo>
                <a:lnTo>
                  <a:pt x="651" y="185"/>
                </a:lnTo>
                <a:lnTo>
                  <a:pt x="649" y="185"/>
                </a:lnTo>
                <a:lnTo>
                  <a:pt x="651" y="187"/>
                </a:lnTo>
                <a:lnTo>
                  <a:pt x="651" y="189"/>
                </a:lnTo>
                <a:lnTo>
                  <a:pt x="651" y="191"/>
                </a:lnTo>
                <a:lnTo>
                  <a:pt x="651" y="193"/>
                </a:lnTo>
                <a:lnTo>
                  <a:pt x="651" y="194"/>
                </a:lnTo>
                <a:lnTo>
                  <a:pt x="653" y="196"/>
                </a:lnTo>
                <a:lnTo>
                  <a:pt x="657" y="198"/>
                </a:lnTo>
                <a:lnTo>
                  <a:pt x="659" y="200"/>
                </a:lnTo>
                <a:lnTo>
                  <a:pt x="662" y="202"/>
                </a:lnTo>
                <a:lnTo>
                  <a:pt x="666" y="202"/>
                </a:lnTo>
                <a:lnTo>
                  <a:pt x="666" y="200"/>
                </a:lnTo>
                <a:lnTo>
                  <a:pt x="670" y="200"/>
                </a:lnTo>
                <a:lnTo>
                  <a:pt x="676" y="200"/>
                </a:lnTo>
                <a:lnTo>
                  <a:pt x="678" y="202"/>
                </a:lnTo>
                <a:lnTo>
                  <a:pt x="680" y="202"/>
                </a:lnTo>
                <a:lnTo>
                  <a:pt x="680" y="204"/>
                </a:lnTo>
                <a:lnTo>
                  <a:pt x="680" y="206"/>
                </a:lnTo>
                <a:lnTo>
                  <a:pt x="682" y="210"/>
                </a:lnTo>
                <a:lnTo>
                  <a:pt x="684" y="212"/>
                </a:lnTo>
                <a:lnTo>
                  <a:pt x="685" y="214"/>
                </a:lnTo>
                <a:lnTo>
                  <a:pt x="689" y="217"/>
                </a:lnTo>
                <a:lnTo>
                  <a:pt x="691" y="221"/>
                </a:lnTo>
                <a:lnTo>
                  <a:pt x="691" y="223"/>
                </a:lnTo>
                <a:lnTo>
                  <a:pt x="689" y="225"/>
                </a:lnTo>
                <a:lnTo>
                  <a:pt x="689" y="227"/>
                </a:lnTo>
                <a:lnTo>
                  <a:pt x="689" y="229"/>
                </a:lnTo>
                <a:lnTo>
                  <a:pt x="689" y="231"/>
                </a:lnTo>
                <a:lnTo>
                  <a:pt x="687" y="233"/>
                </a:lnTo>
                <a:lnTo>
                  <a:pt x="687" y="235"/>
                </a:lnTo>
                <a:lnTo>
                  <a:pt x="689" y="237"/>
                </a:lnTo>
                <a:lnTo>
                  <a:pt x="693" y="239"/>
                </a:lnTo>
                <a:lnTo>
                  <a:pt x="695" y="239"/>
                </a:lnTo>
                <a:lnTo>
                  <a:pt x="701" y="237"/>
                </a:lnTo>
                <a:lnTo>
                  <a:pt x="703" y="237"/>
                </a:lnTo>
                <a:lnTo>
                  <a:pt x="703" y="235"/>
                </a:lnTo>
                <a:lnTo>
                  <a:pt x="708" y="235"/>
                </a:lnTo>
                <a:lnTo>
                  <a:pt x="710" y="235"/>
                </a:lnTo>
                <a:lnTo>
                  <a:pt x="712" y="235"/>
                </a:lnTo>
                <a:lnTo>
                  <a:pt x="714" y="235"/>
                </a:lnTo>
                <a:lnTo>
                  <a:pt x="718" y="235"/>
                </a:lnTo>
                <a:lnTo>
                  <a:pt x="718" y="237"/>
                </a:lnTo>
                <a:lnTo>
                  <a:pt x="720" y="235"/>
                </a:lnTo>
                <a:lnTo>
                  <a:pt x="724" y="237"/>
                </a:lnTo>
                <a:lnTo>
                  <a:pt x="728" y="237"/>
                </a:lnTo>
                <a:lnTo>
                  <a:pt x="728" y="233"/>
                </a:lnTo>
                <a:lnTo>
                  <a:pt x="730" y="231"/>
                </a:lnTo>
                <a:lnTo>
                  <a:pt x="732" y="231"/>
                </a:lnTo>
                <a:lnTo>
                  <a:pt x="733" y="231"/>
                </a:lnTo>
                <a:lnTo>
                  <a:pt x="737" y="233"/>
                </a:lnTo>
                <a:lnTo>
                  <a:pt x="741" y="233"/>
                </a:lnTo>
                <a:lnTo>
                  <a:pt x="743" y="231"/>
                </a:lnTo>
                <a:lnTo>
                  <a:pt x="745" y="231"/>
                </a:lnTo>
                <a:lnTo>
                  <a:pt x="745" y="227"/>
                </a:lnTo>
                <a:lnTo>
                  <a:pt x="749" y="225"/>
                </a:lnTo>
                <a:lnTo>
                  <a:pt x="753" y="225"/>
                </a:lnTo>
                <a:lnTo>
                  <a:pt x="755" y="225"/>
                </a:lnTo>
                <a:lnTo>
                  <a:pt x="756" y="227"/>
                </a:lnTo>
                <a:lnTo>
                  <a:pt x="758" y="227"/>
                </a:lnTo>
                <a:lnTo>
                  <a:pt x="760" y="225"/>
                </a:lnTo>
                <a:lnTo>
                  <a:pt x="764" y="223"/>
                </a:lnTo>
                <a:lnTo>
                  <a:pt x="764" y="219"/>
                </a:lnTo>
                <a:lnTo>
                  <a:pt x="766" y="219"/>
                </a:lnTo>
                <a:lnTo>
                  <a:pt x="768" y="219"/>
                </a:lnTo>
                <a:lnTo>
                  <a:pt x="772" y="221"/>
                </a:lnTo>
                <a:lnTo>
                  <a:pt x="774" y="223"/>
                </a:lnTo>
                <a:lnTo>
                  <a:pt x="770" y="229"/>
                </a:lnTo>
                <a:lnTo>
                  <a:pt x="768" y="229"/>
                </a:lnTo>
                <a:lnTo>
                  <a:pt x="770" y="231"/>
                </a:lnTo>
                <a:lnTo>
                  <a:pt x="772" y="235"/>
                </a:lnTo>
                <a:lnTo>
                  <a:pt x="768" y="237"/>
                </a:lnTo>
                <a:lnTo>
                  <a:pt x="766" y="239"/>
                </a:lnTo>
                <a:lnTo>
                  <a:pt x="768" y="239"/>
                </a:lnTo>
                <a:lnTo>
                  <a:pt x="768" y="241"/>
                </a:lnTo>
                <a:lnTo>
                  <a:pt x="770" y="242"/>
                </a:lnTo>
                <a:lnTo>
                  <a:pt x="772" y="246"/>
                </a:lnTo>
                <a:lnTo>
                  <a:pt x="772" y="248"/>
                </a:lnTo>
                <a:lnTo>
                  <a:pt x="778" y="250"/>
                </a:lnTo>
                <a:lnTo>
                  <a:pt x="781" y="248"/>
                </a:lnTo>
                <a:lnTo>
                  <a:pt x="783" y="250"/>
                </a:lnTo>
                <a:lnTo>
                  <a:pt x="787" y="252"/>
                </a:lnTo>
                <a:lnTo>
                  <a:pt x="789" y="252"/>
                </a:lnTo>
                <a:lnTo>
                  <a:pt x="791" y="252"/>
                </a:lnTo>
                <a:lnTo>
                  <a:pt x="793" y="254"/>
                </a:lnTo>
                <a:lnTo>
                  <a:pt x="793" y="256"/>
                </a:lnTo>
                <a:lnTo>
                  <a:pt x="793" y="258"/>
                </a:lnTo>
                <a:lnTo>
                  <a:pt x="799" y="260"/>
                </a:lnTo>
                <a:lnTo>
                  <a:pt x="799" y="262"/>
                </a:lnTo>
                <a:lnTo>
                  <a:pt x="801" y="262"/>
                </a:lnTo>
                <a:lnTo>
                  <a:pt x="801" y="264"/>
                </a:lnTo>
                <a:lnTo>
                  <a:pt x="805" y="265"/>
                </a:lnTo>
                <a:lnTo>
                  <a:pt x="803" y="267"/>
                </a:lnTo>
                <a:lnTo>
                  <a:pt x="805" y="267"/>
                </a:lnTo>
                <a:lnTo>
                  <a:pt x="805" y="269"/>
                </a:lnTo>
                <a:lnTo>
                  <a:pt x="851" y="388"/>
                </a:lnTo>
                <a:lnTo>
                  <a:pt x="853" y="392"/>
                </a:lnTo>
                <a:lnTo>
                  <a:pt x="853" y="394"/>
                </a:lnTo>
                <a:lnTo>
                  <a:pt x="851" y="396"/>
                </a:lnTo>
                <a:lnTo>
                  <a:pt x="853" y="398"/>
                </a:lnTo>
                <a:lnTo>
                  <a:pt x="849" y="408"/>
                </a:lnTo>
                <a:lnTo>
                  <a:pt x="826" y="398"/>
                </a:lnTo>
                <a:lnTo>
                  <a:pt x="824" y="402"/>
                </a:lnTo>
                <a:lnTo>
                  <a:pt x="818" y="402"/>
                </a:lnTo>
                <a:lnTo>
                  <a:pt x="814" y="404"/>
                </a:lnTo>
                <a:lnTo>
                  <a:pt x="810" y="406"/>
                </a:lnTo>
                <a:lnTo>
                  <a:pt x="806" y="408"/>
                </a:lnTo>
                <a:lnTo>
                  <a:pt x="805" y="406"/>
                </a:lnTo>
                <a:lnTo>
                  <a:pt x="803" y="411"/>
                </a:lnTo>
                <a:lnTo>
                  <a:pt x="803" y="413"/>
                </a:lnTo>
                <a:lnTo>
                  <a:pt x="805" y="413"/>
                </a:lnTo>
                <a:lnTo>
                  <a:pt x="805" y="415"/>
                </a:lnTo>
                <a:lnTo>
                  <a:pt x="803" y="419"/>
                </a:lnTo>
                <a:lnTo>
                  <a:pt x="803" y="427"/>
                </a:lnTo>
                <a:lnTo>
                  <a:pt x="795" y="431"/>
                </a:lnTo>
                <a:lnTo>
                  <a:pt x="793" y="436"/>
                </a:lnTo>
                <a:lnTo>
                  <a:pt x="789" y="442"/>
                </a:lnTo>
                <a:lnTo>
                  <a:pt x="787" y="442"/>
                </a:lnTo>
                <a:lnTo>
                  <a:pt x="783" y="442"/>
                </a:lnTo>
                <a:lnTo>
                  <a:pt x="781" y="440"/>
                </a:lnTo>
                <a:lnTo>
                  <a:pt x="776" y="442"/>
                </a:lnTo>
                <a:lnTo>
                  <a:pt x="772" y="440"/>
                </a:lnTo>
                <a:lnTo>
                  <a:pt x="766" y="440"/>
                </a:lnTo>
                <a:lnTo>
                  <a:pt x="760" y="436"/>
                </a:lnTo>
                <a:lnTo>
                  <a:pt x="755" y="433"/>
                </a:lnTo>
                <a:lnTo>
                  <a:pt x="749" y="433"/>
                </a:lnTo>
                <a:lnTo>
                  <a:pt x="741" y="438"/>
                </a:lnTo>
                <a:lnTo>
                  <a:pt x="743" y="442"/>
                </a:lnTo>
                <a:lnTo>
                  <a:pt x="728" y="446"/>
                </a:lnTo>
                <a:lnTo>
                  <a:pt x="714" y="448"/>
                </a:lnTo>
                <a:lnTo>
                  <a:pt x="710" y="448"/>
                </a:lnTo>
                <a:lnTo>
                  <a:pt x="710" y="450"/>
                </a:lnTo>
                <a:lnTo>
                  <a:pt x="712" y="452"/>
                </a:lnTo>
                <a:lnTo>
                  <a:pt x="710" y="452"/>
                </a:lnTo>
                <a:lnTo>
                  <a:pt x="708" y="454"/>
                </a:lnTo>
                <a:lnTo>
                  <a:pt x="708" y="458"/>
                </a:lnTo>
                <a:lnTo>
                  <a:pt x="707" y="456"/>
                </a:lnTo>
                <a:lnTo>
                  <a:pt x="695" y="459"/>
                </a:lnTo>
                <a:lnTo>
                  <a:pt x="691" y="461"/>
                </a:lnTo>
                <a:lnTo>
                  <a:pt x="691" y="463"/>
                </a:lnTo>
                <a:lnTo>
                  <a:pt x="684" y="463"/>
                </a:lnTo>
                <a:lnTo>
                  <a:pt x="682" y="461"/>
                </a:lnTo>
                <a:lnTo>
                  <a:pt x="680" y="461"/>
                </a:lnTo>
                <a:lnTo>
                  <a:pt x="680" y="458"/>
                </a:lnTo>
                <a:lnTo>
                  <a:pt x="678" y="458"/>
                </a:lnTo>
                <a:lnTo>
                  <a:pt x="672" y="454"/>
                </a:lnTo>
                <a:lnTo>
                  <a:pt x="666" y="454"/>
                </a:lnTo>
                <a:lnTo>
                  <a:pt x="660" y="459"/>
                </a:lnTo>
                <a:lnTo>
                  <a:pt x="659" y="463"/>
                </a:lnTo>
                <a:lnTo>
                  <a:pt x="655" y="463"/>
                </a:lnTo>
                <a:lnTo>
                  <a:pt x="653" y="463"/>
                </a:lnTo>
                <a:lnTo>
                  <a:pt x="641" y="473"/>
                </a:lnTo>
                <a:lnTo>
                  <a:pt x="632" y="477"/>
                </a:lnTo>
                <a:lnTo>
                  <a:pt x="628" y="479"/>
                </a:lnTo>
                <a:lnTo>
                  <a:pt x="620" y="486"/>
                </a:lnTo>
                <a:lnTo>
                  <a:pt x="614" y="486"/>
                </a:lnTo>
                <a:lnTo>
                  <a:pt x="597" y="483"/>
                </a:lnTo>
                <a:lnTo>
                  <a:pt x="580" y="483"/>
                </a:lnTo>
                <a:lnTo>
                  <a:pt x="564" y="483"/>
                </a:lnTo>
                <a:lnTo>
                  <a:pt x="557" y="477"/>
                </a:lnTo>
                <a:lnTo>
                  <a:pt x="553" y="475"/>
                </a:lnTo>
                <a:lnTo>
                  <a:pt x="549" y="473"/>
                </a:lnTo>
                <a:lnTo>
                  <a:pt x="545" y="473"/>
                </a:lnTo>
                <a:lnTo>
                  <a:pt x="541" y="467"/>
                </a:lnTo>
                <a:lnTo>
                  <a:pt x="538" y="461"/>
                </a:lnTo>
                <a:lnTo>
                  <a:pt x="536" y="459"/>
                </a:lnTo>
                <a:lnTo>
                  <a:pt x="536" y="456"/>
                </a:lnTo>
                <a:lnTo>
                  <a:pt x="538" y="450"/>
                </a:lnTo>
                <a:lnTo>
                  <a:pt x="540" y="446"/>
                </a:lnTo>
                <a:lnTo>
                  <a:pt x="540" y="442"/>
                </a:lnTo>
                <a:lnTo>
                  <a:pt x="540" y="436"/>
                </a:lnTo>
                <a:lnTo>
                  <a:pt x="538" y="431"/>
                </a:lnTo>
                <a:lnTo>
                  <a:pt x="534" y="427"/>
                </a:lnTo>
                <a:lnTo>
                  <a:pt x="528" y="425"/>
                </a:lnTo>
                <a:lnTo>
                  <a:pt x="526" y="421"/>
                </a:lnTo>
                <a:lnTo>
                  <a:pt x="524" y="417"/>
                </a:lnTo>
                <a:lnTo>
                  <a:pt x="522" y="415"/>
                </a:lnTo>
                <a:lnTo>
                  <a:pt x="520" y="411"/>
                </a:lnTo>
                <a:lnTo>
                  <a:pt x="518" y="411"/>
                </a:lnTo>
                <a:lnTo>
                  <a:pt x="515" y="415"/>
                </a:lnTo>
                <a:lnTo>
                  <a:pt x="511" y="421"/>
                </a:lnTo>
                <a:lnTo>
                  <a:pt x="507" y="421"/>
                </a:lnTo>
                <a:lnTo>
                  <a:pt x="505" y="419"/>
                </a:lnTo>
                <a:lnTo>
                  <a:pt x="501" y="421"/>
                </a:lnTo>
                <a:lnTo>
                  <a:pt x="499" y="423"/>
                </a:lnTo>
                <a:lnTo>
                  <a:pt x="495" y="425"/>
                </a:lnTo>
                <a:lnTo>
                  <a:pt x="493" y="425"/>
                </a:lnTo>
                <a:lnTo>
                  <a:pt x="490" y="429"/>
                </a:lnTo>
                <a:lnTo>
                  <a:pt x="486" y="433"/>
                </a:lnTo>
                <a:lnTo>
                  <a:pt x="484" y="433"/>
                </a:lnTo>
                <a:lnTo>
                  <a:pt x="482" y="431"/>
                </a:lnTo>
                <a:lnTo>
                  <a:pt x="480" y="429"/>
                </a:lnTo>
                <a:lnTo>
                  <a:pt x="480" y="427"/>
                </a:lnTo>
                <a:lnTo>
                  <a:pt x="478" y="425"/>
                </a:lnTo>
                <a:lnTo>
                  <a:pt x="476" y="423"/>
                </a:lnTo>
                <a:lnTo>
                  <a:pt x="472" y="421"/>
                </a:lnTo>
                <a:lnTo>
                  <a:pt x="470" y="419"/>
                </a:lnTo>
                <a:lnTo>
                  <a:pt x="467" y="419"/>
                </a:lnTo>
                <a:lnTo>
                  <a:pt x="463" y="417"/>
                </a:lnTo>
                <a:lnTo>
                  <a:pt x="459" y="417"/>
                </a:lnTo>
                <a:lnTo>
                  <a:pt x="455" y="417"/>
                </a:lnTo>
                <a:lnTo>
                  <a:pt x="453" y="415"/>
                </a:lnTo>
                <a:lnTo>
                  <a:pt x="449" y="413"/>
                </a:lnTo>
                <a:lnTo>
                  <a:pt x="447" y="411"/>
                </a:lnTo>
                <a:lnTo>
                  <a:pt x="444" y="408"/>
                </a:lnTo>
                <a:lnTo>
                  <a:pt x="442" y="408"/>
                </a:lnTo>
                <a:lnTo>
                  <a:pt x="438" y="406"/>
                </a:lnTo>
                <a:lnTo>
                  <a:pt x="436" y="406"/>
                </a:lnTo>
                <a:lnTo>
                  <a:pt x="432" y="411"/>
                </a:lnTo>
                <a:lnTo>
                  <a:pt x="432" y="408"/>
                </a:lnTo>
                <a:lnTo>
                  <a:pt x="432" y="404"/>
                </a:lnTo>
                <a:lnTo>
                  <a:pt x="432" y="402"/>
                </a:lnTo>
                <a:lnTo>
                  <a:pt x="432" y="400"/>
                </a:lnTo>
                <a:lnTo>
                  <a:pt x="432" y="394"/>
                </a:lnTo>
                <a:lnTo>
                  <a:pt x="434" y="390"/>
                </a:lnTo>
                <a:lnTo>
                  <a:pt x="436" y="387"/>
                </a:lnTo>
                <a:lnTo>
                  <a:pt x="428" y="383"/>
                </a:lnTo>
                <a:lnTo>
                  <a:pt x="426" y="381"/>
                </a:lnTo>
                <a:lnTo>
                  <a:pt x="424" y="379"/>
                </a:lnTo>
                <a:lnTo>
                  <a:pt x="420" y="377"/>
                </a:lnTo>
                <a:lnTo>
                  <a:pt x="415" y="377"/>
                </a:lnTo>
                <a:lnTo>
                  <a:pt x="411" y="373"/>
                </a:lnTo>
                <a:lnTo>
                  <a:pt x="409" y="371"/>
                </a:lnTo>
                <a:lnTo>
                  <a:pt x="405" y="367"/>
                </a:lnTo>
                <a:lnTo>
                  <a:pt x="403" y="365"/>
                </a:lnTo>
                <a:lnTo>
                  <a:pt x="401" y="365"/>
                </a:lnTo>
                <a:lnTo>
                  <a:pt x="399" y="367"/>
                </a:lnTo>
                <a:lnTo>
                  <a:pt x="396" y="367"/>
                </a:lnTo>
                <a:lnTo>
                  <a:pt x="392" y="369"/>
                </a:lnTo>
                <a:lnTo>
                  <a:pt x="388" y="371"/>
                </a:lnTo>
                <a:lnTo>
                  <a:pt x="384" y="373"/>
                </a:lnTo>
                <a:lnTo>
                  <a:pt x="378" y="377"/>
                </a:lnTo>
                <a:lnTo>
                  <a:pt x="374" y="379"/>
                </a:lnTo>
                <a:lnTo>
                  <a:pt x="369" y="379"/>
                </a:lnTo>
                <a:lnTo>
                  <a:pt x="367" y="379"/>
                </a:lnTo>
                <a:lnTo>
                  <a:pt x="365" y="375"/>
                </a:lnTo>
                <a:lnTo>
                  <a:pt x="361" y="373"/>
                </a:lnTo>
                <a:lnTo>
                  <a:pt x="357" y="373"/>
                </a:lnTo>
                <a:lnTo>
                  <a:pt x="353" y="371"/>
                </a:lnTo>
                <a:lnTo>
                  <a:pt x="349" y="369"/>
                </a:lnTo>
                <a:lnTo>
                  <a:pt x="346" y="369"/>
                </a:lnTo>
                <a:lnTo>
                  <a:pt x="338" y="367"/>
                </a:lnTo>
                <a:lnTo>
                  <a:pt x="334" y="369"/>
                </a:lnTo>
                <a:lnTo>
                  <a:pt x="330" y="367"/>
                </a:lnTo>
                <a:lnTo>
                  <a:pt x="324" y="367"/>
                </a:lnTo>
                <a:lnTo>
                  <a:pt x="321" y="367"/>
                </a:lnTo>
                <a:lnTo>
                  <a:pt x="305" y="371"/>
                </a:lnTo>
                <a:lnTo>
                  <a:pt x="305" y="369"/>
                </a:lnTo>
                <a:lnTo>
                  <a:pt x="303" y="369"/>
                </a:lnTo>
                <a:lnTo>
                  <a:pt x="301" y="369"/>
                </a:lnTo>
                <a:lnTo>
                  <a:pt x="301" y="367"/>
                </a:lnTo>
                <a:lnTo>
                  <a:pt x="300" y="367"/>
                </a:lnTo>
                <a:lnTo>
                  <a:pt x="298" y="365"/>
                </a:lnTo>
                <a:lnTo>
                  <a:pt x="296" y="365"/>
                </a:lnTo>
                <a:lnTo>
                  <a:pt x="294" y="367"/>
                </a:lnTo>
                <a:lnTo>
                  <a:pt x="292" y="367"/>
                </a:lnTo>
                <a:lnTo>
                  <a:pt x="290" y="367"/>
                </a:lnTo>
                <a:lnTo>
                  <a:pt x="288" y="367"/>
                </a:lnTo>
                <a:lnTo>
                  <a:pt x="286" y="367"/>
                </a:lnTo>
                <a:lnTo>
                  <a:pt x="286" y="365"/>
                </a:lnTo>
                <a:lnTo>
                  <a:pt x="286" y="363"/>
                </a:lnTo>
                <a:lnTo>
                  <a:pt x="284" y="363"/>
                </a:lnTo>
                <a:lnTo>
                  <a:pt x="284" y="362"/>
                </a:lnTo>
                <a:lnTo>
                  <a:pt x="282" y="362"/>
                </a:lnTo>
                <a:lnTo>
                  <a:pt x="280" y="362"/>
                </a:lnTo>
                <a:lnTo>
                  <a:pt x="278" y="362"/>
                </a:lnTo>
                <a:lnTo>
                  <a:pt x="276" y="360"/>
                </a:lnTo>
                <a:lnTo>
                  <a:pt x="275" y="360"/>
                </a:lnTo>
                <a:lnTo>
                  <a:pt x="273" y="360"/>
                </a:lnTo>
                <a:lnTo>
                  <a:pt x="271" y="358"/>
                </a:lnTo>
                <a:lnTo>
                  <a:pt x="269" y="356"/>
                </a:lnTo>
                <a:lnTo>
                  <a:pt x="267" y="356"/>
                </a:lnTo>
                <a:lnTo>
                  <a:pt x="265" y="354"/>
                </a:lnTo>
                <a:lnTo>
                  <a:pt x="263" y="354"/>
                </a:lnTo>
                <a:lnTo>
                  <a:pt x="261" y="354"/>
                </a:lnTo>
                <a:lnTo>
                  <a:pt x="259" y="354"/>
                </a:lnTo>
                <a:lnTo>
                  <a:pt x="257" y="354"/>
                </a:lnTo>
                <a:lnTo>
                  <a:pt x="257" y="356"/>
                </a:lnTo>
                <a:lnTo>
                  <a:pt x="255" y="356"/>
                </a:lnTo>
                <a:lnTo>
                  <a:pt x="253" y="356"/>
                </a:lnTo>
                <a:lnTo>
                  <a:pt x="252" y="354"/>
                </a:lnTo>
                <a:lnTo>
                  <a:pt x="250" y="354"/>
                </a:lnTo>
                <a:lnTo>
                  <a:pt x="250" y="352"/>
                </a:lnTo>
                <a:lnTo>
                  <a:pt x="248" y="352"/>
                </a:lnTo>
                <a:lnTo>
                  <a:pt x="246" y="350"/>
                </a:lnTo>
                <a:lnTo>
                  <a:pt x="244" y="350"/>
                </a:lnTo>
                <a:lnTo>
                  <a:pt x="242" y="350"/>
                </a:lnTo>
                <a:lnTo>
                  <a:pt x="242" y="348"/>
                </a:lnTo>
                <a:lnTo>
                  <a:pt x="240" y="348"/>
                </a:lnTo>
                <a:lnTo>
                  <a:pt x="240" y="350"/>
                </a:lnTo>
                <a:lnTo>
                  <a:pt x="238" y="350"/>
                </a:lnTo>
                <a:lnTo>
                  <a:pt x="236" y="350"/>
                </a:lnTo>
                <a:lnTo>
                  <a:pt x="234" y="352"/>
                </a:lnTo>
                <a:lnTo>
                  <a:pt x="232" y="352"/>
                </a:lnTo>
                <a:lnTo>
                  <a:pt x="230" y="352"/>
                </a:lnTo>
                <a:lnTo>
                  <a:pt x="228" y="352"/>
                </a:lnTo>
                <a:lnTo>
                  <a:pt x="228" y="350"/>
                </a:lnTo>
                <a:lnTo>
                  <a:pt x="228" y="348"/>
                </a:lnTo>
                <a:lnTo>
                  <a:pt x="228" y="346"/>
                </a:lnTo>
                <a:lnTo>
                  <a:pt x="227" y="344"/>
                </a:lnTo>
                <a:lnTo>
                  <a:pt x="227" y="342"/>
                </a:lnTo>
                <a:lnTo>
                  <a:pt x="227" y="340"/>
                </a:lnTo>
                <a:lnTo>
                  <a:pt x="225" y="340"/>
                </a:lnTo>
                <a:lnTo>
                  <a:pt x="225" y="338"/>
                </a:lnTo>
                <a:lnTo>
                  <a:pt x="225" y="337"/>
                </a:lnTo>
                <a:lnTo>
                  <a:pt x="225" y="335"/>
                </a:lnTo>
                <a:lnTo>
                  <a:pt x="225" y="333"/>
                </a:lnTo>
                <a:lnTo>
                  <a:pt x="225" y="331"/>
                </a:lnTo>
                <a:lnTo>
                  <a:pt x="225" y="329"/>
                </a:lnTo>
                <a:lnTo>
                  <a:pt x="225" y="327"/>
                </a:lnTo>
                <a:lnTo>
                  <a:pt x="225" y="325"/>
                </a:lnTo>
                <a:lnTo>
                  <a:pt x="225" y="323"/>
                </a:lnTo>
                <a:lnTo>
                  <a:pt x="225" y="321"/>
                </a:lnTo>
                <a:lnTo>
                  <a:pt x="225" y="319"/>
                </a:lnTo>
                <a:lnTo>
                  <a:pt x="227" y="319"/>
                </a:lnTo>
                <a:lnTo>
                  <a:pt x="227" y="317"/>
                </a:lnTo>
                <a:lnTo>
                  <a:pt x="227" y="315"/>
                </a:lnTo>
                <a:lnTo>
                  <a:pt x="228" y="315"/>
                </a:lnTo>
                <a:lnTo>
                  <a:pt x="228" y="314"/>
                </a:lnTo>
                <a:lnTo>
                  <a:pt x="230" y="314"/>
                </a:lnTo>
                <a:lnTo>
                  <a:pt x="232" y="312"/>
                </a:lnTo>
                <a:lnTo>
                  <a:pt x="234" y="312"/>
                </a:lnTo>
                <a:lnTo>
                  <a:pt x="236" y="310"/>
                </a:lnTo>
                <a:lnTo>
                  <a:pt x="238" y="310"/>
                </a:lnTo>
                <a:lnTo>
                  <a:pt x="238" y="308"/>
                </a:lnTo>
                <a:lnTo>
                  <a:pt x="240" y="306"/>
                </a:lnTo>
                <a:lnTo>
                  <a:pt x="240" y="304"/>
                </a:lnTo>
                <a:lnTo>
                  <a:pt x="242" y="304"/>
                </a:lnTo>
                <a:lnTo>
                  <a:pt x="242" y="302"/>
                </a:lnTo>
                <a:lnTo>
                  <a:pt x="244" y="300"/>
                </a:lnTo>
                <a:lnTo>
                  <a:pt x="246" y="298"/>
                </a:lnTo>
                <a:lnTo>
                  <a:pt x="242" y="296"/>
                </a:lnTo>
                <a:lnTo>
                  <a:pt x="240" y="296"/>
                </a:lnTo>
                <a:lnTo>
                  <a:pt x="238" y="296"/>
                </a:lnTo>
                <a:lnTo>
                  <a:pt x="236" y="296"/>
                </a:lnTo>
                <a:lnTo>
                  <a:pt x="234" y="296"/>
                </a:lnTo>
                <a:lnTo>
                  <a:pt x="232" y="296"/>
                </a:lnTo>
                <a:lnTo>
                  <a:pt x="232" y="294"/>
                </a:lnTo>
                <a:lnTo>
                  <a:pt x="230" y="294"/>
                </a:lnTo>
                <a:lnTo>
                  <a:pt x="228" y="294"/>
                </a:lnTo>
                <a:lnTo>
                  <a:pt x="227" y="294"/>
                </a:lnTo>
                <a:lnTo>
                  <a:pt x="225" y="294"/>
                </a:lnTo>
                <a:lnTo>
                  <a:pt x="223" y="294"/>
                </a:lnTo>
                <a:lnTo>
                  <a:pt x="221" y="294"/>
                </a:lnTo>
                <a:lnTo>
                  <a:pt x="219" y="292"/>
                </a:lnTo>
                <a:lnTo>
                  <a:pt x="217" y="292"/>
                </a:lnTo>
                <a:lnTo>
                  <a:pt x="215" y="292"/>
                </a:lnTo>
                <a:lnTo>
                  <a:pt x="213" y="292"/>
                </a:lnTo>
                <a:lnTo>
                  <a:pt x="213" y="290"/>
                </a:lnTo>
                <a:lnTo>
                  <a:pt x="211" y="290"/>
                </a:lnTo>
                <a:lnTo>
                  <a:pt x="209" y="290"/>
                </a:lnTo>
                <a:lnTo>
                  <a:pt x="207" y="290"/>
                </a:lnTo>
                <a:lnTo>
                  <a:pt x="205" y="290"/>
                </a:lnTo>
                <a:lnTo>
                  <a:pt x="204" y="290"/>
                </a:lnTo>
                <a:lnTo>
                  <a:pt x="202" y="290"/>
                </a:lnTo>
                <a:lnTo>
                  <a:pt x="200" y="289"/>
                </a:lnTo>
                <a:lnTo>
                  <a:pt x="198" y="289"/>
                </a:lnTo>
                <a:lnTo>
                  <a:pt x="198" y="290"/>
                </a:lnTo>
                <a:lnTo>
                  <a:pt x="196" y="290"/>
                </a:lnTo>
                <a:lnTo>
                  <a:pt x="194" y="290"/>
                </a:lnTo>
                <a:lnTo>
                  <a:pt x="192" y="289"/>
                </a:lnTo>
                <a:lnTo>
                  <a:pt x="190" y="289"/>
                </a:lnTo>
                <a:lnTo>
                  <a:pt x="188" y="289"/>
                </a:lnTo>
                <a:lnTo>
                  <a:pt x="188" y="287"/>
                </a:lnTo>
                <a:lnTo>
                  <a:pt x="186" y="287"/>
                </a:lnTo>
                <a:lnTo>
                  <a:pt x="184" y="287"/>
                </a:lnTo>
                <a:lnTo>
                  <a:pt x="182" y="287"/>
                </a:lnTo>
                <a:lnTo>
                  <a:pt x="180" y="287"/>
                </a:lnTo>
                <a:lnTo>
                  <a:pt x="179" y="287"/>
                </a:lnTo>
                <a:lnTo>
                  <a:pt x="177" y="287"/>
                </a:lnTo>
                <a:lnTo>
                  <a:pt x="175" y="287"/>
                </a:lnTo>
                <a:lnTo>
                  <a:pt x="173" y="287"/>
                </a:lnTo>
                <a:lnTo>
                  <a:pt x="171" y="287"/>
                </a:lnTo>
                <a:lnTo>
                  <a:pt x="169" y="285"/>
                </a:lnTo>
                <a:lnTo>
                  <a:pt x="167" y="285"/>
                </a:lnTo>
                <a:lnTo>
                  <a:pt x="165" y="285"/>
                </a:lnTo>
                <a:lnTo>
                  <a:pt x="163" y="283"/>
                </a:lnTo>
                <a:lnTo>
                  <a:pt x="161" y="283"/>
                </a:lnTo>
                <a:lnTo>
                  <a:pt x="159" y="281"/>
                </a:lnTo>
                <a:lnTo>
                  <a:pt x="157" y="281"/>
                </a:lnTo>
                <a:lnTo>
                  <a:pt x="156" y="281"/>
                </a:lnTo>
                <a:lnTo>
                  <a:pt x="154" y="281"/>
                </a:lnTo>
                <a:lnTo>
                  <a:pt x="152" y="281"/>
                </a:lnTo>
                <a:lnTo>
                  <a:pt x="152" y="279"/>
                </a:lnTo>
                <a:lnTo>
                  <a:pt x="150" y="279"/>
                </a:lnTo>
                <a:lnTo>
                  <a:pt x="148" y="279"/>
                </a:lnTo>
                <a:lnTo>
                  <a:pt x="146" y="279"/>
                </a:lnTo>
                <a:lnTo>
                  <a:pt x="144" y="277"/>
                </a:lnTo>
                <a:lnTo>
                  <a:pt x="142" y="277"/>
                </a:lnTo>
                <a:lnTo>
                  <a:pt x="142" y="275"/>
                </a:lnTo>
                <a:lnTo>
                  <a:pt x="140" y="275"/>
                </a:lnTo>
                <a:lnTo>
                  <a:pt x="138" y="275"/>
                </a:lnTo>
                <a:lnTo>
                  <a:pt x="138" y="273"/>
                </a:lnTo>
                <a:lnTo>
                  <a:pt x="136" y="273"/>
                </a:lnTo>
                <a:lnTo>
                  <a:pt x="134" y="271"/>
                </a:lnTo>
                <a:lnTo>
                  <a:pt x="134" y="269"/>
                </a:lnTo>
                <a:lnTo>
                  <a:pt x="132" y="269"/>
                </a:lnTo>
                <a:lnTo>
                  <a:pt x="131" y="269"/>
                </a:lnTo>
                <a:lnTo>
                  <a:pt x="131" y="267"/>
                </a:lnTo>
                <a:lnTo>
                  <a:pt x="129" y="267"/>
                </a:lnTo>
                <a:lnTo>
                  <a:pt x="127" y="265"/>
                </a:lnTo>
                <a:lnTo>
                  <a:pt x="125" y="265"/>
                </a:lnTo>
                <a:lnTo>
                  <a:pt x="125" y="264"/>
                </a:lnTo>
                <a:lnTo>
                  <a:pt x="123" y="264"/>
                </a:lnTo>
                <a:lnTo>
                  <a:pt x="121" y="264"/>
                </a:lnTo>
                <a:lnTo>
                  <a:pt x="121" y="262"/>
                </a:lnTo>
                <a:lnTo>
                  <a:pt x="119" y="262"/>
                </a:lnTo>
                <a:lnTo>
                  <a:pt x="119" y="260"/>
                </a:lnTo>
                <a:lnTo>
                  <a:pt x="117" y="260"/>
                </a:lnTo>
                <a:lnTo>
                  <a:pt x="117" y="258"/>
                </a:lnTo>
                <a:lnTo>
                  <a:pt x="115" y="256"/>
                </a:lnTo>
                <a:lnTo>
                  <a:pt x="115" y="254"/>
                </a:lnTo>
                <a:lnTo>
                  <a:pt x="113" y="254"/>
                </a:lnTo>
                <a:lnTo>
                  <a:pt x="113" y="252"/>
                </a:lnTo>
                <a:lnTo>
                  <a:pt x="113" y="250"/>
                </a:lnTo>
                <a:lnTo>
                  <a:pt x="113" y="248"/>
                </a:lnTo>
                <a:lnTo>
                  <a:pt x="113" y="246"/>
                </a:lnTo>
                <a:lnTo>
                  <a:pt x="113" y="244"/>
                </a:lnTo>
                <a:lnTo>
                  <a:pt x="115" y="242"/>
                </a:lnTo>
                <a:lnTo>
                  <a:pt x="115" y="241"/>
                </a:lnTo>
                <a:lnTo>
                  <a:pt x="115" y="239"/>
                </a:lnTo>
                <a:lnTo>
                  <a:pt x="115" y="237"/>
                </a:lnTo>
                <a:lnTo>
                  <a:pt x="115" y="235"/>
                </a:lnTo>
                <a:lnTo>
                  <a:pt x="113" y="235"/>
                </a:lnTo>
                <a:lnTo>
                  <a:pt x="113" y="233"/>
                </a:lnTo>
                <a:lnTo>
                  <a:pt x="111" y="233"/>
                </a:lnTo>
                <a:lnTo>
                  <a:pt x="109" y="231"/>
                </a:lnTo>
                <a:lnTo>
                  <a:pt x="108" y="231"/>
                </a:lnTo>
                <a:lnTo>
                  <a:pt x="106" y="231"/>
                </a:lnTo>
                <a:lnTo>
                  <a:pt x="104" y="231"/>
                </a:lnTo>
                <a:lnTo>
                  <a:pt x="102" y="233"/>
                </a:lnTo>
                <a:lnTo>
                  <a:pt x="100" y="233"/>
                </a:lnTo>
                <a:lnTo>
                  <a:pt x="98" y="233"/>
                </a:lnTo>
                <a:lnTo>
                  <a:pt x="98" y="235"/>
                </a:lnTo>
                <a:lnTo>
                  <a:pt x="96" y="235"/>
                </a:lnTo>
                <a:lnTo>
                  <a:pt x="94" y="235"/>
                </a:lnTo>
                <a:lnTo>
                  <a:pt x="92" y="235"/>
                </a:lnTo>
                <a:lnTo>
                  <a:pt x="90" y="237"/>
                </a:lnTo>
                <a:lnTo>
                  <a:pt x="88" y="237"/>
                </a:lnTo>
                <a:lnTo>
                  <a:pt x="86" y="237"/>
                </a:lnTo>
                <a:lnTo>
                  <a:pt x="84" y="237"/>
                </a:lnTo>
                <a:lnTo>
                  <a:pt x="83" y="237"/>
                </a:lnTo>
                <a:lnTo>
                  <a:pt x="81" y="235"/>
                </a:lnTo>
                <a:lnTo>
                  <a:pt x="79" y="235"/>
                </a:lnTo>
                <a:lnTo>
                  <a:pt x="77" y="235"/>
                </a:lnTo>
                <a:lnTo>
                  <a:pt x="75" y="235"/>
                </a:lnTo>
                <a:lnTo>
                  <a:pt x="73" y="235"/>
                </a:lnTo>
                <a:lnTo>
                  <a:pt x="71" y="235"/>
                </a:lnTo>
                <a:lnTo>
                  <a:pt x="69" y="235"/>
                </a:lnTo>
                <a:lnTo>
                  <a:pt x="67" y="235"/>
                </a:lnTo>
                <a:lnTo>
                  <a:pt x="65" y="235"/>
                </a:lnTo>
                <a:lnTo>
                  <a:pt x="65" y="233"/>
                </a:lnTo>
                <a:lnTo>
                  <a:pt x="63" y="233"/>
                </a:lnTo>
                <a:lnTo>
                  <a:pt x="61" y="233"/>
                </a:lnTo>
                <a:lnTo>
                  <a:pt x="60" y="233"/>
                </a:lnTo>
                <a:lnTo>
                  <a:pt x="58" y="233"/>
                </a:lnTo>
                <a:lnTo>
                  <a:pt x="56" y="233"/>
                </a:lnTo>
                <a:lnTo>
                  <a:pt x="54" y="233"/>
                </a:lnTo>
                <a:lnTo>
                  <a:pt x="52" y="233"/>
                </a:lnTo>
                <a:lnTo>
                  <a:pt x="52" y="235"/>
                </a:lnTo>
                <a:lnTo>
                  <a:pt x="50" y="235"/>
                </a:lnTo>
                <a:lnTo>
                  <a:pt x="48" y="235"/>
                </a:lnTo>
                <a:lnTo>
                  <a:pt x="46" y="235"/>
                </a:lnTo>
                <a:lnTo>
                  <a:pt x="46" y="237"/>
                </a:lnTo>
                <a:lnTo>
                  <a:pt x="44" y="237"/>
                </a:lnTo>
                <a:lnTo>
                  <a:pt x="42" y="237"/>
                </a:lnTo>
                <a:lnTo>
                  <a:pt x="40" y="237"/>
                </a:lnTo>
                <a:lnTo>
                  <a:pt x="38" y="237"/>
                </a:lnTo>
                <a:lnTo>
                  <a:pt x="38" y="239"/>
                </a:lnTo>
                <a:lnTo>
                  <a:pt x="36" y="239"/>
                </a:lnTo>
                <a:lnTo>
                  <a:pt x="35" y="239"/>
                </a:lnTo>
                <a:lnTo>
                  <a:pt x="33" y="239"/>
                </a:lnTo>
                <a:lnTo>
                  <a:pt x="31" y="241"/>
                </a:lnTo>
                <a:lnTo>
                  <a:pt x="31" y="239"/>
                </a:lnTo>
                <a:lnTo>
                  <a:pt x="29" y="239"/>
                </a:lnTo>
                <a:lnTo>
                  <a:pt x="27" y="239"/>
                </a:lnTo>
                <a:lnTo>
                  <a:pt x="25" y="237"/>
                </a:lnTo>
                <a:lnTo>
                  <a:pt x="23" y="237"/>
                </a:lnTo>
                <a:lnTo>
                  <a:pt x="21" y="237"/>
                </a:lnTo>
                <a:lnTo>
                  <a:pt x="19" y="235"/>
                </a:lnTo>
                <a:lnTo>
                  <a:pt x="17" y="235"/>
                </a:lnTo>
                <a:lnTo>
                  <a:pt x="15" y="235"/>
                </a:lnTo>
                <a:lnTo>
                  <a:pt x="13" y="235"/>
                </a:lnTo>
                <a:lnTo>
                  <a:pt x="12" y="235"/>
                </a:lnTo>
                <a:lnTo>
                  <a:pt x="12" y="233"/>
                </a:lnTo>
                <a:lnTo>
                  <a:pt x="10" y="233"/>
                </a:lnTo>
                <a:lnTo>
                  <a:pt x="10" y="231"/>
                </a:lnTo>
                <a:lnTo>
                  <a:pt x="8" y="229"/>
                </a:lnTo>
                <a:lnTo>
                  <a:pt x="8" y="227"/>
                </a:lnTo>
                <a:lnTo>
                  <a:pt x="6" y="227"/>
                </a:lnTo>
                <a:lnTo>
                  <a:pt x="4" y="225"/>
                </a:lnTo>
                <a:lnTo>
                  <a:pt x="2" y="225"/>
                </a:lnTo>
                <a:lnTo>
                  <a:pt x="0" y="225"/>
                </a:lnTo>
                <a:lnTo>
                  <a:pt x="0" y="223"/>
                </a:lnTo>
                <a:lnTo>
                  <a:pt x="0" y="221"/>
                </a:lnTo>
                <a:lnTo>
                  <a:pt x="2" y="221"/>
                </a:lnTo>
                <a:lnTo>
                  <a:pt x="2" y="219"/>
                </a:lnTo>
                <a:lnTo>
                  <a:pt x="2" y="217"/>
                </a:lnTo>
                <a:lnTo>
                  <a:pt x="4" y="217"/>
                </a:lnTo>
                <a:lnTo>
                  <a:pt x="4" y="216"/>
                </a:lnTo>
                <a:lnTo>
                  <a:pt x="4" y="214"/>
                </a:lnTo>
                <a:lnTo>
                  <a:pt x="6" y="214"/>
                </a:lnTo>
                <a:lnTo>
                  <a:pt x="6" y="212"/>
                </a:lnTo>
                <a:lnTo>
                  <a:pt x="6" y="210"/>
                </a:lnTo>
                <a:lnTo>
                  <a:pt x="8" y="210"/>
                </a:lnTo>
                <a:lnTo>
                  <a:pt x="8" y="208"/>
                </a:lnTo>
                <a:lnTo>
                  <a:pt x="10" y="208"/>
                </a:lnTo>
                <a:lnTo>
                  <a:pt x="10" y="206"/>
                </a:lnTo>
                <a:lnTo>
                  <a:pt x="10" y="204"/>
                </a:lnTo>
                <a:lnTo>
                  <a:pt x="10" y="202"/>
                </a:lnTo>
                <a:lnTo>
                  <a:pt x="10" y="200"/>
                </a:lnTo>
                <a:lnTo>
                  <a:pt x="10" y="198"/>
                </a:lnTo>
                <a:lnTo>
                  <a:pt x="8" y="198"/>
                </a:lnTo>
                <a:lnTo>
                  <a:pt x="8" y="196"/>
                </a:lnTo>
                <a:lnTo>
                  <a:pt x="6" y="196"/>
                </a:lnTo>
                <a:lnTo>
                  <a:pt x="6" y="194"/>
                </a:lnTo>
                <a:lnTo>
                  <a:pt x="4" y="194"/>
                </a:lnTo>
                <a:lnTo>
                  <a:pt x="4" y="193"/>
                </a:lnTo>
                <a:lnTo>
                  <a:pt x="2" y="193"/>
                </a:lnTo>
                <a:lnTo>
                  <a:pt x="2" y="191"/>
                </a:lnTo>
                <a:lnTo>
                  <a:pt x="2" y="189"/>
                </a:lnTo>
                <a:lnTo>
                  <a:pt x="2" y="187"/>
                </a:lnTo>
                <a:lnTo>
                  <a:pt x="2" y="185"/>
                </a:lnTo>
                <a:lnTo>
                  <a:pt x="2" y="183"/>
                </a:lnTo>
                <a:lnTo>
                  <a:pt x="4" y="183"/>
                </a:lnTo>
                <a:lnTo>
                  <a:pt x="4" y="181"/>
                </a:lnTo>
                <a:lnTo>
                  <a:pt x="6" y="179"/>
                </a:lnTo>
                <a:lnTo>
                  <a:pt x="6" y="177"/>
                </a:lnTo>
                <a:lnTo>
                  <a:pt x="6" y="175"/>
                </a:lnTo>
                <a:lnTo>
                  <a:pt x="6" y="173"/>
                </a:lnTo>
                <a:lnTo>
                  <a:pt x="6" y="171"/>
                </a:lnTo>
                <a:lnTo>
                  <a:pt x="6" y="169"/>
                </a:lnTo>
                <a:lnTo>
                  <a:pt x="6" y="168"/>
                </a:lnTo>
                <a:lnTo>
                  <a:pt x="6" y="166"/>
                </a:lnTo>
                <a:lnTo>
                  <a:pt x="6" y="164"/>
                </a:lnTo>
                <a:lnTo>
                  <a:pt x="8" y="162"/>
                </a:lnTo>
                <a:lnTo>
                  <a:pt x="8" y="160"/>
                </a:lnTo>
                <a:lnTo>
                  <a:pt x="10" y="160"/>
                </a:lnTo>
                <a:lnTo>
                  <a:pt x="10" y="158"/>
                </a:lnTo>
                <a:lnTo>
                  <a:pt x="12" y="158"/>
                </a:lnTo>
                <a:lnTo>
                  <a:pt x="12" y="156"/>
                </a:lnTo>
                <a:lnTo>
                  <a:pt x="13" y="156"/>
                </a:lnTo>
                <a:lnTo>
                  <a:pt x="15" y="156"/>
                </a:lnTo>
                <a:lnTo>
                  <a:pt x="15" y="154"/>
                </a:lnTo>
                <a:lnTo>
                  <a:pt x="17" y="154"/>
                </a:lnTo>
                <a:lnTo>
                  <a:pt x="19" y="154"/>
                </a:lnTo>
                <a:lnTo>
                  <a:pt x="21" y="154"/>
                </a:lnTo>
                <a:lnTo>
                  <a:pt x="23" y="154"/>
                </a:lnTo>
                <a:lnTo>
                  <a:pt x="25" y="156"/>
                </a:lnTo>
                <a:lnTo>
                  <a:pt x="27" y="156"/>
                </a:lnTo>
                <a:lnTo>
                  <a:pt x="29" y="156"/>
                </a:lnTo>
                <a:lnTo>
                  <a:pt x="31" y="156"/>
                </a:lnTo>
                <a:lnTo>
                  <a:pt x="31" y="154"/>
                </a:lnTo>
                <a:lnTo>
                  <a:pt x="33" y="154"/>
                </a:lnTo>
                <a:lnTo>
                  <a:pt x="33" y="152"/>
                </a:lnTo>
                <a:lnTo>
                  <a:pt x="35" y="152"/>
                </a:lnTo>
                <a:lnTo>
                  <a:pt x="35" y="150"/>
                </a:lnTo>
                <a:lnTo>
                  <a:pt x="36" y="150"/>
                </a:lnTo>
                <a:lnTo>
                  <a:pt x="36" y="148"/>
                </a:lnTo>
                <a:lnTo>
                  <a:pt x="38" y="146"/>
                </a:lnTo>
                <a:lnTo>
                  <a:pt x="40" y="146"/>
                </a:lnTo>
                <a:lnTo>
                  <a:pt x="42" y="146"/>
                </a:lnTo>
                <a:lnTo>
                  <a:pt x="42" y="144"/>
                </a:lnTo>
                <a:lnTo>
                  <a:pt x="44" y="144"/>
                </a:lnTo>
                <a:lnTo>
                  <a:pt x="46" y="144"/>
                </a:lnTo>
                <a:lnTo>
                  <a:pt x="48" y="143"/>
                </a:lnTo>
                <a:lnTo>
                  <a:pt x="50" y="143"/>
                </a:lnTo>
                <a:lnTo>
                  <a:pt x="50" y="141"/>
                </a:lnTo>
                <a:lnTo>
                  <a:pt x="52" y="141"/>
                </a:lnTo>
                <a:lnTo>
                  <a:pt x="54" y="141"/>
                </a:lnTo>
                <a:lnTo>
                  <a:pt x="54" y="139"/>
                </a:lnTo>
                <a:lnTo>
                  <a:pt x="56" y="139"/>
                </a:lnTo>
                <a:lnTo>
                  <a:pt x="58" y="137"/>
                </a:lnTo>
                <a:lnTo>
                  <a:pt x="60" y="137"/>
                </a:lnTo>
                <a:lnTo>
                  <a:pt x="61" y="135"/>
                </a:lnTo>
                <a:lnTo>
                  <a:pt x="63" y="135"/>
                </a:lnTo>
                <a:lnTo>
                  <a:pt x="63" y="133"/>
                </a:lnTo>
                <a:lnTo>
                  <a:pt x="65" y="133"/>
                </a:lnTo>
                <a:lnTo>
                  <a:pt x="65" y="131"/>
                </a:lnTo>
                <a:lnTo>
                  <a:pt x="65" y="129"/>
                </a:lnTo>
                <a:lnTo>
                  <a:pt x="65" y="127"/>
                </a:lnTo>
                <a:lnTo>
                  <a:pt x="67" y="125"/>
                </a:lnTo>
                <a:lnTo>
                  <a:pt x="67" y="123"/>
                </a:lnTo>
                <a:lnTo>
                  <a:pt x="67" y="121"/>
                </a:lnTo>
                <a:lnTo>
                  <a:pt x="67" y="120"/>
                </a:lnTo>
                <a:lnTo>
                  <a:pt x="69" y="120"/>
                </a:lnTo>
                <a:lnTo>
                  <a:pt x="71" y="118"/>
                </a:lnTo>
                <a:lnTo>
                  <a:pt x="73" y="118"/>
                </a:lnTo>
                <a:lnTo>
                  <a:pt x="75" y="116"/>
                </a:lnTo>
                <a:lnTo>
                  <a:pt x="77" y="116"/>
                </a:lnTo>
                <a:lnTo>
                  <a:pt x="79" y="116"/>
                </a:lnTo>
                <a:lnTo>
                  <a:pt x="81" y="116"/>
                </a:lnTo>
                <a:lnTo>
                  <a:pt x="83" y="116"/>
                </a:lnTo>
                <a:lnTo>
                  <a:pt x="84" y="116"/>
                </a:lnTo>
                <a:lnTo>
                  <a:pt x="86" y="114"/>
                </a:lnTo>
                <a:lnTo>
                  <a:pt x="86" y="112"/>
                </a:lnTo>
                <a:lnTo>
                  <a:pt x="86" y="110"/>
                </a:lnTo>
                <a:lnTo>
                  <a:pt x="88" y="110"/>
                </a:lnTo>
                <a:lnTo>
                  <a:pt x="90" y="108"/>
                </a:lnTo>
                <a:lnTo>
                  <a:pt x="92" y="108"/>
                </a:lnTo>
                <a:lnTo>
                  <a:pt x="94" y="108"/>
                </a:lnTo>
                <a:lnTo>
                  <a:pt x="94" y="106"/>
                </a:lnTo>
                <a:lnTo>
                  <a:pt x="96" y="106"/>
                </a:lnTo>
                <a:lnTo>
                  <a:pt x="98" y="104"/>
                </a:lnTo>
                <a:lnTo>
                  <a:pt x="100" y="102"/>
                </a:lnTo>
                <a:lnTo>
                  <a:pt x="100" y="100"/>
                </a:lnTo>
                <a:lnTo>
                  <a:pt x="102" y="100"/>
                </a:lnTo>
                <a:lnTo>
                  <a:pt x="102" y="98"/>
                </a:lnTo>
                <a:lnTo>
                  <a:pt x="102" y="96"/>
                </a:lnTo>
                <a:lnTo>
                  <a:pt x="102" y="95"/>
                </a:lnTo>
                <a:lnTo>
                  <a:pt x="104" y="95"/>
                </a:lnTo>
                <a:lnTo>
                  <a:pt x="104" y="93"/>
                </a:lnTo>
                <a:lnTo>
                  <a:pt x="106" y="93"/>
                </a:lnTo>
                <a:lnTo>
                  <a:pt x="106" y="91"/>
                </a:lnTo>
                <a:lnTo>
                  <a:pt x="106" y="89"/>
                </a:lnTo>
                <a:lnTo>
                  <a:pt x="106" y="87"/>
                </a:lnTo>
                <a:lnTo>
                  <a:pt x="104" y="85"/>
                </a:lnTo>
                <a:lnTo>
                  <a:pt x="104" y="83"/>
                </a:lnTo>
                <a:lnTo>
                  <a:pt x="102" y="81"/>
                </a:lnTo>
                <a:lnTo>
                  <a:pt x="102" y="79"/>
                </a:lnTo>
                <a:lnTo>
                  <a:pt x="102" y="77"/>
                </a:lnTo>
                <a:lnTo>
                  <a:pt x="102" y="75"/>
                </a:lnTo>
                <a:lnTo>
                  <a:pt x="104" y="75"/>
                </a:lnTo>
                <a:lnTo>
                  <a:pt x="104" y="73"/>
                </a:lnTo>
                <a:lnTo>
                  <a:pt x="106" y="73"/>
                </a:lnTo>
                <a:lnTo>
                  <a:pt x="108" y="73"/>
                </a:lnTo>
                <a:lnTo>
                  <a:pt x="109" y="73"/>
                </a:lnTo>
                <a:lnTo>
                  <a:pt x="111" y="73"/>
                </a:lnTo>
                <a:lnTo>
                  <a:pt x="113" y="73"/>
                </a:lnTo>
                <a:lnTo>
                  <a:pt x="113" y="72"/>
                </a:lnTo>
                <a:lnTo>
                  <a:pt x="115" y="72"/>
                </a:lnTo>
                <a:lnTo>
                  <a:pt x="117" y="72"/>
                </a:lnTo>
                <a:lnTo>
                  <a:pt x="117" y="70"/>
                </a:lnTo>
                <a:lnTo>
                  <a:pt x="119" y="70"/>
                </a:lnTo>
                <a:lnTo>
                  <a:pt x="121" y="68"/>
                </a:lnTo>
                <a:lnTo>
                  <a:pt x="123" y="68"/>
                </a:lnTo>
                <a:lnTo>
                  <a:pt x="125" y="68"/>
                </a:lnTo>
                <a:lnTo>
                  <a:pt x="125" y="70"/>
                </a:lnTo>
                <a:lnTo>
                  <a:pt x="127" y="70"/>
                </a:lnTo>
                <a:lnTo>
                  <a:pt x="129" y="70"/>
                </a:lnTo>
                <a:lnTo>
                  <a:pt x="131" y="70"/>
                </a:lnTo>
                <a:lnTo>
                  <a:pt x="132" y="70"/>
                </a:lnTo>
                <a:lnTo>
                  <a:pt x="134" y="70"/>
                </a:lnTo>
                <a:lnTo>
                  <a:pt x="136" y="72"/>
                </a:lnTo>
                <a:lnTo>
                  <a:pt x="136" y="70"/>
                </a:lnTo>
                <a:lnTo>
                  <a:pt x="138" y="70"/>
                </a:lnTo>
                <a:lnTo>
                  <a:pt x="140" y="70"/>
                </a:lnTo>
                <a:lnTo>
                  <a:pt x="142" y="70"/>
                </a:lnTo>
                <a:lnTo>
                  <a:pt x="144" y="70"/>
                </a:lnTo>
                <a:lnTo>
                  <a:pt x="146" y="70"/>
                </a:lnTo>
                <a:lnTo>
                  <a:pt x="146" y="68"/>
                </a:lnTo>
                <a:lnTo>
                  <a:pt x="148" y="68"/>
                </a:lnTo>
                <a:lnTo>
                  <a:pt x="150" y="68"/>
                </a:lnTo>
                <a:lnTo>
                  <a:pt x="152" y="68"/>
                </a:lnTo>
                <a:lnTo>
                  <a:pt x="154" y="66"/>
                </a:lnTo>
                <a:lnTo>
                  <a:pt x="156" y="66"/>
                </a:lnTo>
                <a:lnTo>
                  <a:pt x="157" y="66"/>
                </a:lnTo>
                <a:lnTo>
                  <a:pt x="157" y="64"/>
                </a:lnTo>
                <a:lnTo>
                  <a:pt x="159" y="64"/>
                </a:lnTo>
                <a:lnTo>
                  <a:pt x="161" y="64"/>
                </a:lnTo>
                <a:lnTo>
                  <a:pt x="163" y="64"/>
                </a:lnTo>
                <a:lnTo>
                  <a:pt x="165" y="64"/>
                </a:lnTo>
                <a:lnTo>
                  <a:pt x="167" y="64"/>
                </a:lnTo>
                <a:lnTo>
                  <a:pt x="167" y="62"/>
                </a:lnTo>
                <a:lnTo>
                  <a:pt x="169" y="62"/>
                </a:lnTo>
                <a:lnTo>
                  <a:pt x="171" y="62"/>
                </a:lnTo>
                <a:lnTo>
                  <a:pt x="171" y="64"/>
                </a:lnTo>
                <a:lnTo>
                  <a:pt x="173" y="64"/>
                </a:lnTo>
                <a:lnTo>
                  <a:pt x="175" y="64"/>
                </a:lnTo>
                <a:lnTo>
                  <a:pt x="177" y="66"/>
                </a:lnTo>
                <a:lnTo>
                  <a:pt x="179" y="66"/>
                </a:lnTo>
                <a:lnTo>
                  <a:pt x="180" y="68"/>
                </a:lnTo>
                <a:lnTo>
                  <a:pt x="182" y="68"/>
                </a:lnTo>
                <a:lnTo>
                  <a:pt x="184" y="68"/>
                </a:lnTo>
                <a:lnTo>
                  <a:pt x="186" y="68"/>
                </a:lnTo>
                <a:lnTo>
                  <a:pt x="188" y="68"/>
                </a:lnTo>
                <a:lnTo>
                  <a:pt x="190" y="68"/>
                </a:lnTo>
                <a:lnTo>
                  <a:pt x="192" y="68"/>
                </a:lnTo>
                <a:lnTo>
                  <a:pt x="194" y="68"/>
                </a:lnTo>
                <a:lnTo>
                  <a:pt x="196" y="68"/>
                </a:lnTo>
                <a:lnTo>
                  <a:pt x="198" y="68"/>
                </a:lnTo>
                <a:lnTo>
                  <a:pt x="200" y="68"/>
                </a:lnTo>
                <a:lnTo>
                  <a:pt x="202" y="68"/>
                </a:lnTo>
                <a:lnTo>
                  <a:pt x="202" y="70"/>
                </a:lnTo>
                <a:lnTo>
                  <a:pt x="204" y="70"/>
                </a:lnTo>
                <a:lnTo>
                  <a:pt x="204" y="72"/>
                </a:lnTo>
                <a:lnTo>
                  <a:pt x="205" y="72"/>
                </a:lnTo>
                <a:lnTo>
                  <a:pt x="207" y="72"/>
                </a:lnTo>
                <a:lnTo>
                  <a:pt x="209" y="72"/>
                </a:lnTo>
                <a:lnTo>
                  <a:pt x="211" y="72"/>
                </a:lnTo>
                <a:lnTo>
                  <a:pt x="213" y="72"/>
                </a:lnTo>
                <a:lnTo>
                  <a:pt x="215" y="72"/>
                </a:lnTo>
                <a:lnTo>
                  <a:pt x="217" y="72"/>
                </a:lnTo>
                <a:lnTo>
                  <a:pt x="219" y="72"/>
                </a:lnTo>
                <a:lnTo>
                  <a:pt x="221" y="72"/>
                </a:lnTo>
                <a:lnTo>
                  <a:pt x="221" y="70"/>
                </a:lnTo>
                <a:lnTo>
                  <a:pt x="223" y="70"/>
                </a:lnTo>
                <a:lnTo>
                  <a:pt x="225" y="70"/>
                </a:lnTo>
                <a:lnTo>
                  <a:pt x="225" y="68"/>
                </a:lnTo>
                <a:lnTo>
                  <a:pt x="227" y="68"/>
                </a:lnTo>
                <a:lnTo>
                  <a:pt x="228" y="70"/>
                </a:lnTo>
                <a:lnTo>
                  <a:pt x="230" y="70"/>
                </a:lnTo>
                <a:lnTo>
                  <a:pt x="232" y="70"/>
                </a:lnTo>
                <a:lnTo>
                  <a:pt x="234" y="70"/>
                </a:lnTo>
                <a:lnTo>
                  <a:pt x="236" y="70"/>
                </a:lnTo>
                <a:lnTo>
                  <a:pt x="236" y="68"/>
                </a:lnTo>
                <a:lnTo>
                  <a:pt x="238" y="68"/>
                </a:lnTo>
                <a:lnTo>
                  <a:pt x="240" y="68"/>
                </a:lnTo>
                <a:lnTo>
                  <a:pt x="242" y="70"/>
                </a:lnTo>
                <a:lnTo>
                  <a:pt x="244" y="70"/>
                </a:lnTo>
                <a:lnTo>
                  <a:pt x="246" y="70"/>
                </a:lnTo>
                <a:lnTo>
                  <a:pt x="248" y="70"/>
                </a:lnTo>
                <a:lnTo>
                  <a:pt x="248" y="72"/>
                </a:lnTo>
                <a:lnTo>
                  <a:pt x="250" y="72"/>
                </a:lnTo>
                <a:lnTo>
                  <a:pt x="252" y="72"/>
                </a:lnTo>
                <a:lnTo>
                  <a:pt x="253" y="72"/>
                </a:lnTo>
                <a:lnTo>
                  <a:pt x="253" y="70"/>
                </a:lnTo>
                <a:lnTo>
                  <a:pt x="255" y="70"/>
                </a:lnTo>
                <a:lnTo>
                  <a:pt x="255" y="68"/>
                </a:lnTo>
                <a:lnTo>
                  <a:pt x="255" y="66"/>
                </a:lnTo>
                <a:lnTo>
                  <a:pt x="255" y="64"/>
                </a:lnTo>
                <a:lnTo>
                  <a:pt x="255" y="62"/>
                </a:lnTo>
                <a:lnTo>
                  <a:pt x="255" y="60"/>
                </a:lnTo>
                <a:lnTo>
                  <a:pt x="253" y="60"/>
                </a:lnTo>
                <a:lnTo>
                  <a:pt x="253" y="58"/>
                </a:lnTo>
                <a:lnTo>
                  <a:pt x="253" y="56"/>
                </a:lnTo>
                <a:lnTo>
                  <a:pt x="252" y="56"/>
                </a:lnTo>
                <a:lnTo>
                  <a:pt x="252" y="54"/>
                </a:lnTo>
                <a:lnTo>
                  <a:pt x="250" y="54"/>
                </a:lnTo>
                <a:lnTo>
                  <a:pt x="248" y="52"/>
                </a:lnTo>
                <a:lnTo>
                  <a:pt x="246" y="52"/>
                </a:lnTo>
                <a:lnTo>
                  <a:pt x="244" y="52"/>
                </a:lnTo>
                <a:lnTo>
                  <a:pt x="242" y="52"/>
                </a:lnTo>
                <a:lnTo>
                  <a:pt x="242" y="50"/>
                </a:lnTo>
                <a:lnTo>
                  <a:pt x="242" y="48"/>
                </a:lnTo>
                <a:lnTo>
                  <a:pt x="240" y="48"/>
                </a:lnTo>
                <a:lnTo>
                  <a:pt x="238" y="48"/>
                </a:lnTo>
                <a:lnTo>
                  <a:pt x="236" y="47"/>
                </a:lnTo>
                <a:lnTo>
                  <a:pt x="234" y="47"/>
                </a:lnTo>
                <a:lnTo>
                  <a:pt x="232" y="47"/>
                </a:lnTo>
                <a:lnTo>
                  <a:pt x="230" y="47"/>
                </a:lnTo>
                <a:lnTo>
                  <a:pt x="228" y="47"/>
                </a:lnTo>
                <a:lnTo>
                  <a:pt x="227" y="47"/>
                </a:lnTo>
                <a:lnTo>
                  <a:pt x="227" y="45"/>
                </a:lnTo>
                <a:lnTo>
                  <a:pt x="225" y="45"/>
                </a:lnTo>
                <a:lnTo>
                  <a:pt x="223" y="45"/>
                </a:lnTo>
                <a:lnTo>
                  <a:pt x="223" y="43"/>
                </a:lnTo>
                <a:lnTo>
                  <a:pt x="221" y="43"/>
                </a:lnTo>
                <a:lnTo>
                  <a:pt x="221" y="41"/>
                </a:lnTo>
                <a:lnTo>
                  <a:pt x="219" y="39"/>
                </a:lnTo>
                <a:lnTo>
                  <a:pt x="219" y="37"/>
                </a:lnTo>
                <a:lnTo>
                  <a:pt x="215" y="33"/>
                </a:lnTo>
                <a:lnTo>
                  <a:pt x="217" y="33"/>
                </a:lnTo>
                <a:lnTo>
                  <a:pt x="219" y="33"/>
                </a:lnTo>
                <a:lnTo>
                  <a:pt x="221" y="31"/>
                </a:lnTo>
                <a:lnTo>
                  <a:pt x="223" y="31"/>
                </a:lnTo>
                <a:lnTo>
                  <a:pt x="225" y="31"/>
                </a:lnTo>
                <a:lnTo>
                  <a:pt x="227" y="33"/>
                </a:lnTo>
                <a:lnTo>
                  <a:pt x="228" y="33"/>
                </a:lnTo>
                <a:lnTo>
                  <a:pt x="230" y="33"/>
                </a:lnTo>
                <a:lnTo>
                  <a:pt x="232" y="33"/>
                </a:lnTo>
                <a:lnTo>
                  <a:pt x="234" y="33"/>
                </a:lnTo>
                <a:lnTo>
                  <a:pt x="236" y="33"/>
                </a:lnTo>
                <a:lnTo>
                  <a:pt x="238" y="33"/>
                </a:lnTo>
                <a:lnTo>
                  <a:pt x="238" y="35"/>
                </a:lnTo>
                <a:lnTo>
                  <a:pt x="240" y="35"/>
                </a:lnTo>
                <a:lnTo>
                  <a:pt x="242" y="35"/>
                </a:lnTo>
                <a:lnTo>
                  <a:pt x="244" y="35"/>
                </a:lnTo>
                <a:lnTo>
                  <a:pt x="244" y="37"/>
                </a:lnTo>
                <a:lnTo>
                  <a:pt x="246" y="37"/>
                </a:lnTo>
                <a:lnTo>
                  <a:pt x="248" y="37"/>
                </a:lnTo>
                <a:lnTo>
                  <a:pt x="248" y="35"/>
                </a:lnTo>
                <a:lnTo>
                  <a:pt x="250" y="35"/>
                </a:lnTo>
                <a:lnTo>
                  <a:pt x="250" y="33"/>
                </a:lnTo>
                <a:lnTo>
                  <a:pt x="250" y="31"/>
                </a:lnTo>
                <a:lnTo>
                  <a:pt x="250" y="29"/>
                </a:lnTo>
                <a:lnTo>
                  <a:pt x="252" y="29"/>
                </a:lnTo>
                <a:lnTo>
                  <a:pt x="253" y="29"/>
                </a:lnTo>
                <a:lnTo>
                  <a:pt x="253" y="31"/>
                </a:lnTo>
                <a:lnTo>
                  <a:pt x="255" y="31"/>
                </a:lnTo>
                <a:lnTo>
                  <a:pt x="257" y="31"/>
                </a:lnTo>
                <a:lnTo>
                  <a:pt x="261" y="31"/>
                </a:lnTo>
                <a:lnTo>
                  <a:pt x="261" y="33"/>
                </a:lnTo>
                <a:lnTo>
                  <a:pt x="265" y="35"/>
                </a:lnTo>
                <a:lnTo>
                  <a:pt x="263" y="35"/>
                </a:lnTo>
                <a:lnTo>
                  <a:pt x="263" y="37"/>
                </a:lnTo>
                <a:lnTo>
                  <a:pt x="261" y="39"/>
                </a:lnTo>
                <a:lnTo>
                  <a:pt x="265" y="39"/>
                </a:lnTo>
                <a:lnTo>
                  <a:pt x="265" y="41"/>
                </a:lnTo>
                <a:lnTo>
                  <a:pt x="269" y="39"/>
                </a:lnTo>
                <a:lnTo>
                  <a:pt x="271" y="41"/>
                </a:lnTo>
                <a:lnTo>
                  <a:pt x="273" y="43"/>
                </a:lnTo>
                <a:lnTo>
                  <a:pt x="273" y="45"/>
                </a:lnTo>
                <a:lnTo>
                  <a:pt x="276" y="45"/>
                </a:lnTo>
                <a:lnTo>
                  <a:pt x="276" y="47"/>
                </a:lnTo>
                <a:lnTo>
                  <a:pt x="280" y="48"/>
                </a:lnTo>
                <a:lnTo>
                  <a:pt x="282" y="47"/>
                </a:lnTo>
                <a:lnTo>
                  <a:pt x="286" y="48"/>
                </a:lnTo>
                <a:lnTo>
                  <a:pt x="290" y="48"/>
                </a:lnTo>
                <a:lnTo>
                  <a:pt x="294" y="47"/>
                </a:lnTo>
                <a:lnTo>
                  <a:pt x="296" y="47"/>
                </a:lnTo>
                <a:lnTo>
                  <a:pt x="300" y="47"/>
                </a:lnTo>
                <a:lnTo>
                  <a:pt x="301" y="47"/>
                </a:lnTo>
                <a:lnTo>
                  <a:pt x="305" y="47"/>
                </a:lnTo>
                <a:lnTo>
                  <a:pt x="305" y="45"/>
                </a:lnTo>
                <a:lnTo>
                  <a:pt x="307" y="45"/>
                </a:lnTo>
                <a:lnTo>
                  <a:pt x="307" y="43"/>
                </a:lnTo>
                <a:lnTo>
                  <a:pt x="305" y="43"/>
                </a:lnTo>
                <a:lnTo>
                  <a:pt x="307" y="39"/>
                </a:lnTo>
                <a:lnTo>
                  <a:pt x="309" y="37"/>
                </a:lnTo>
                <a:lnTo>
                  <a:pt x="311" y="37"/>
                </a:lnTo>
                <a:lnTo>
                  <a:pt x="311" y="35"/>
                </a:lnTo>
                <a:lnTo>
                  <a:pt x="315" y="33"/>
                </a:lnTo>
                <a:lnTo>
                  <a:pt x="315" y="31"/>
                </a:lnTo>
                <a:lnTo>
                  <a:pt x="319" y="33"/>
                </a:lnTo>
                <a:lnTo>
                  <a:pt x="321" y="33"/>
                </a:lnTo>
                <a:lnTo>
                  <a:pt x="323" y="33"/>
                </a:lnTo>
                <a:lnTo>
                  <a:pt x="324" y="35"/>
                </a:lnTo>
                <a:lnTo>
                  <a:pt x="328" y="35"/>
                </a:lnTo>
                <a:lnTo>
                  <a:pt x="332" y="33"/>
                </a:lnTo>
                <a:lnTo>
                  <a:pt x="338" y="31"/>
                </a:lnTo>
                <a:lnTo>
                  <a:pt x="340" y="31"/>
                </a:lnTo>
                <a:lnTo>
                  <a:pt x="342" y="27"/>
                </a:lnTo>
                <a:lnTo>
                  <a:pt x="346" y="25"/>
                </a:lnTo>
                <a:lnTo>
                  <a:pt x="348" y="23"/>
                </a:lnTo>
                <a:lnTo>
                  <a:pt x="357" y="22"/>
                </a:lnTo>
                <a:lnTo>
                  <a:pt x="357" y="20"/>
                </a:lnTo>
                <a:lnTo>
                  <a:pt x="361" y="20"/>
                </a:lnTo>
                <a:lnTo>
                  <a:pt x="361" y="18"/>
                </a:lnTo>
                <a:lnTo>
                  <a:pt x="361" y="14"/>
                </a:lnTo>
                <a:lnTo>
                  <a:pt x="363" y="14"/>
                </a:lnTo>
                <a:lnTo>
                  <a:pt x="367" y="16"/>
                </a:lnTo>
                <a:lnTo>
                  <a:pt x="369" y="16"/>
                </a:lnTo>
                <a:lnTo>
                  <a:pt x="371" y="16"/>
                </a:lnTo>
                <a:lnTo>
                  <a:pt x="371" y="18"/>
                </a:lnTo>
                <a:lnTo>
                  <a:pt x="374" y="18"/>
                </a:lnTo>
                <a:lnTo>
                  <a:pt x="376" y="20"/>
                </a:lnTo>
                <a:lnTo>
                  <a:pt x="378" y="22"/>
                </a:lnTo>
                <a:lnTo>
                  <a:pt x="382" y="23"/>
                </a:lnTo>
                <a:lnTo>
                  <a:pt x="384" y="23"/>
                </a:lnTo>
                <a:lnTo>
                  <a:pt x="384" y="22"/>
                </a:lnTo>
                <a:lnTo>
                  <a:pt x="384" y="20"/>
                </a:lnTo>
                <a:lnTo>
                  <a:pt x="384" y="18"/>
                </a:lnTo>
                <a:lnTo>
                  <a:pt x="382" y="16"/>
                </a:lnTo>
                <a:lnTo>
                  <a:pt x="380" y="14"/>
                </a:lnTo>
                <a:lnTo>
                  <a:pt x="380" y="12"/>
                </a:lnTo>
                <a:lnTo>
                  <a:pt x="382" y="12"/>
                </a:lnTo>
                <a:lnTo>
                  <a:pt x="382" y="10"/>
                </a:lnTo>
                <a:lnTo>
                  <a:pt x="386" y="10"/>
                </a:lnTo>
                <a:lnTo>
                  <a:pt x="388" y="10"/>
                </a:lnTo>
                <a:lnTo>
                  <a:pt x="390" y="10"/>
                </a:lnTo>
                <a:lnTo>
                  <a:pt x="392" y="10"/>
                </a:lnTo>
                <a:lnTo>
                  <a:pt x="396" y="8"/>
                </a:lnTo>
                <a:lnTo>
                  <a:pt x="397" y="8"/>
                </a:lnTo>
                <a:lnTo>
                  <a:pt x="399" y="6"/>
                </a:lnTo>
                <a:lnTo>
                  <a:pt x="399" y="4"/>
                </a:lnTo>
                <a:lnTo>
                  <a:pt x="405" y="2"/>
                </a:lnTo>
                <a:lnTo>
                  <a:pt x="409" y="0"/>
                </a:lnTo>
                <a:lnTo>
                  <a:pt x="411" y="0"/>
                </a:lnTo>
                <a:lnTo>
                  <a:pt x="415" y="0"/>
                </a:lnTo>
                <a:lnTo>
                  <a:pt x="415" y="2"/>
                </a:lnTo>
                <a:lnTo>
                  <a:pt x="417" y="2"/>
                </a:lnTo>
                <a:lnTo>
                  <a:pt x="419" y="4"/>
                </a:lnTo>
                <a:lnTo>
                  <a:pt x="419" y="6"/>
                </a:lnTo>
                <a:lnTo>
                  <a:pt x="419" y="8"/>
                </a:lnTo>
                <a:lnTo>
                  <a:pt x="419" y="10"/>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5682431" y="2348302"/>
            <a:ext cx="802931" cy="914168"/>
          </a:xfrm>
          <a:custGeom>
            <a:avLst/>
            <a:gdLst>
              <a:gd name="T0" fmla="*/ 321 w 397"/>
              <a:gd name="T1" fmla="*/ 94 h 452"/>
              <a:gd name="T2" fmla="*/ 238 w 397"/>
              <a:gd name="T3" fmla="*/ 85 h 452"/>
              <a:gd name="T4" fmla="*/ 175 w 397"/>
              <a:gd name="T5" fmla="*/ 71 h 452"/>
              <a:gd name="T6" fmla="*/ 133 w 397"/>
              <a:gd name="T7" fmla="*/ 93 h 452"/>
              <a:gd name="T8" fmla="*/ 102 w 397"/>
              <a:gd name="T9" fmla="*/ 100 h 452"/>
              <a:gd name="T10" fmla="*/ 94 w 397"/>
              <a:gd name="T11" fmla="*/ 123 h 452"/>
              <a:gd name="T12" fmla="*/ 69 w 397"/>
              <a:gd name="T13" fmla="*/ 146 h 452"/>
              <a:gd name="T14" fmla="*/ 88 w 397"/>
              <a:gd name="T15" fmla="*/ 156 h 452"/>
              <a:gd name="T16" fmla="*/ 104 w 397"/>
              <a:gd name="T17" fmla="*/ 164 h 452"/>
              <a:gd name="T18" fmla="*/ 111 w 397"/>
              <a:gd name="T19" fmla="*/ 185 h 452"/>
              <a:gd name="T20" fmla="*/ 98 w 397"/>
              <a:gd name="T21" fmla="*/ 200 h 452"/>
              <a:gd name="T22" fmla="*/ 119 w 397"/>
              <a:gd name="T23" fmla="*/ 212 h 452"/>
              <a:gd name="T24" fmla="*/ 156 w 397"/>
              <a:gd name="T25" fmla="*/ 216 h 452"/>
              <a:gd name="T26" fmla="*/ 167 w 397"/>
              <a:gd name="T27" fmla="*/ 233 h 452"/>
              <a:gd name="T28" fmla="*/ 138 w 397"/>
              <a:gd name="T29" fmla="*/ 252 h 452"/>
              <a:gd name="T30" fmla="*/ 113 w 397"/>
              <a:gd name="T31" fmla="*/ 267 h 452"/>
              <a:gd name="T32" fmla="*/ 111 w 397"/>
              <a:gd name="T33" fmla="*/ 287 h 452"/>
              <a:gd name="T34" fmla="*/ 140 w 397"/>
              <a:gd name="T35" fmla="*/ 304 h 452"/>
              <a:gd name="T36" fmla="*/ 148 w 397"/>
              <a:gd name="T37" fmla="*/ 325 h 452"/>
              <a:gd name="T38" fmla="*/ 140 w 397"/>
              <a:gd name="T39" fmla="*/ 350 h 452"/>
              <a:gd name="T40" fmla="*/ 115 w 397"/>
              <a:gd name="T41" fmla="*/ 361 h 452"/>
              <a:gd name="T42" fmla="*/ 136 w 397"/>
              <a:gd name="T43" fmla="*/ 377 h 452"/>
              <a:gd name="T44" fmla="*/ 152 w 397"/>
              <a:gd name="T45" fmla="*/ 394 h 452"/>
              <a:gd name="T46" fmla="*/ 177 w 397"/>
              <a:gd name="T47" fmla="*/ 408 h 452"/>
              <a:gd name="T48" fmla="*/ 194 w 397"/>
              <a:gd name="T49" fmla="*/ 438 h 452"/>
              <a:gd name="T50" fmla="*/ 182 w 397"/>
              <a:gd name="T51" fmla="*/ 450 h 452"/>
              <a:gd name="T52" fmla="*/ 165 w 397"/>
              <a:gd name="T53" fmla="*/ 438 h 452"/>
              <a:gd name="T54" fmla="*/ 144 w 397"/>
              <a:gd name="T55" fmla="*/ 429 h 452"/>
              <a:gd name="T56" fmla="*/ 123 w 397"/>
              <a:gd name="T57" fmla="*/ 421 h 452"/>
              <a:gd name="T58" fmla="*/ 108 w 397"/>
              <a:gd name="T59" fmla="*/ 411 h 452"/>
              <a:gd name="T60" fmla="*/ 88 w 397"/>
              <a:gd name="T61" fmla="*/ 402 h 452"/>
              <a:gd name="T62" fmla="*/ 71 w 397"/>
              <a:gd name="T63" fmla="*/ 402 h 452"/>
              <a:gd name="T64" fmla="*/ 50 w 397"/>
              <a:gd name="T65" fmla="*/ 379 h 452"/>
              <a:gd name="T66" fmla="*/ 42 w 397"/>
              <a:gd name="T67" fmla="*/ 365 h 452"/>
              <a:gd name="T68" fmla="*/ 38 w 397"/>
              <a:gd name="T69" fmla="*/ 344 h 452"/>
              <a:gd name="T70" fmla="*/ 44 w 397"/>
              <a:gd name="T71" fmla="*/ 323 h 452"/>
              <a:gd name="T72" fmla="*/ 42 w 397"/>
              <a:gd name="T73" fmla="*/ 298 h 452"/>
              <a:gd name="T74" fmla="*/ 38 w 397"/>
              <a:gd name="T75" fmla="*/ 277 h 452"/>
              <a:gd name="T76" fmla="*/ 35 w 397"/>
              <a:gd name="T77" fmla="*/ 248 h 452"/>
              <a:gd name="T78" fmla="*/ 25 w 397"/>
              <a:gd name="T79" fmla="*/ 223 h 452"/>
              <a:gd name="T80" fmla="*/ 17 w 397"/>
              <a:gd name="T81" fmla="*/ 192 h 452"/>
              <a:gd name="T82" fmla="*/ 12 w 397"/>
              <a:gd name="T83" fmla="*/ 166 h 452"/>
              <a:gd name="T84" fmla="*/ 0 w 397"/>
              <a:gd name="T85" fmla="*/ 152 h 452"/>
              <a:gd name="T86" fmla="*/ 8 w 397"/>
              <a:gd name="T87" fmla="*/ 127 h 452"/>
              <a:gd name="T88" fmla="*/ 15 w 397"/>
              <a:gd name="T89" fmla="*/ 110 h 452"/>
              <a:gd name="T90" fmla="*/ 38 w 397"/>
              <a:gd name="T91" fmla="*/ 108 h 452"/>
              <a:gd name="T92" fmla="*/ 52 w 397"/>
              <a:gd name="T93" fmla="*/ 100 h 452"/>
              <a:gd name="T94" fmla="*/ 58 w 397"/>
              <a:gd name="T95" fmla="*/ 83 h 452"/>
              <a:gd name="T96" fmla="*/ 75 w 397"/>
              <a:gd name="T97" fmla="*/ 68 h 452"/>
              <a:gd name="T98" fmla="*/ 94 w 397"/>
              <a:gd name="T99" fmla="*/ 62 h 452"/>
              <a:gd name="T100" fmla="*/ 113 w 397"/>
              <a:gd name="T101" fmla="*/ 52 h 452"/>
              <a:gd name="T102" fmla="*/ 125 w 397"/>
              <a:gd name="T103" fmla="*/ 39 h 452"/>
              <a:gd name="T104" fmla="*/ 127 w 397"/>
              <a:gd name="T105" fmla="*/ 20 h 452"/>
              <a:gd name="T106" fmla="*/ 138 w 397"/>
              <a:gd name="T107" fmla="*/ 6 h 452"/>
              <a:gd name="T108" fmla="*/ 202 w 397"/>
              <a:gd name="T109" fmla="*/ 14 h 452"/>
              <a:gd name="T110" fmla="*/ 248 w 397"/>
              <a:gd name="T111" fmla="*/ 12 h 452"/>
              <a:gd name="T112" fmla="*/ 269 w 397"/>
              <a:gd name="T113" fmla="*/ 41 h 452"/>
              <a:gd name="T114" fmla="*/ 309 w 397"/>
              <a:gd name="T115" fmla="*/ 58 h 452"/>
              <a:gd name="T116" fmla="*/ 340 w 397"/>
              <a:gd name="T117" fmla="*/ 56 h 452"/>
              <a:gd name="T118" fmla="*/ 373 w 397"/>
              <a:gd name="T119" fmla="*/ 8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7" h="452">
                <a:moveTo>
                  <a:pt x="371" y="116"/>
                </a:moveTo>
                <a:lnTo>
                  <a:pt x="371" y="112"/>
                </a:lnTo>
                <a:lnTo>
                  <a:pt x="367" y="112"/>
                </a:lnTo>
                <a:lnTo>
                  <a:pt x="365" y="112"/>
                </a:lnTo>
                <a:lnTo>
                  <a:pt x="361" y="108"/>
                </a:lnTo>
                <a:lnTo>
                  <a:pt x="355" y="106"/>
                </a:lnTo>
                <a:lnTo>
                  <a:pt x="351" y="104"/>
                </a:lnTo>
                <a:lnTo>
                  <a:pt x="353" y="102"/>
                </a:lnTo>
                <a:lnTo>
                  <a:pt x="355" y="100"/>
                </a:lnTo>
                <a:lnTo>
                  <a:pt x="355" y="98"/>
                </a:lnTo>
                <a:lnTo>
                  <a:pt x="332" y="94"/>
                </a:lnTo>
                <a:lnTo>
                  <a:pt x="328" y="96"/>
                </a:lnTo>
                <a:lnTo>
                  <a:pt x="321" y="94"/>
                </a:lnTo>
                <a:lnTo>
                  <a:pt x="315" y="98"/>
                </a:lnTo>
                <a:lnTo>
                  <a:pt x="311" y="98"/>
                </a:lnTo>
                <a:lnTo>
                  <a:pt x="309" y="98"/>
                </a:lnTo>
                <a:lnTo>
                  <a:pt x="305" y="96"/>
                </a:lnTo>
                <a:lnTo>
                  <a:pt x="303" y="94"/>
                </a:lnTo>
                <a:lnTo>
                  <a:pt x="301" y="96"/>
                </a:lnTo>
                <a:lnTo>
                  <a:pt x="292" y="91"/>
                </a:lnTo>
                <a:lnTo>
                  <a:pt x="278" y="91"/>
                </a:lnTo>
                <a:lnTo>
                  <a:pt x="277" y="89"/>
                </a:lnTo>
                <a:lnTo>
                  <a:pt x="275" y="91"/>
                </a:lnTo>
                <a:lnTo>
                  <a:pt x="255" y="91"/>
                </a:lnTo>
                <a:lnTo>
                  <a:pt x="252" y="89"/>
                </a:lnTo>
                <a:lnTo>
                  <a:pt x="238" y="85"/>
                </a:lnTo>
                <a:lnTo>
                  <a:pt x="223" y="73"/>
                </a:lnTo>
                <a:lnTo>
                  <a:pt x="219" y="73"/>
                </a:lnTo>
                <a:lnTo>
                  <a:pt x="213" y="73"/>
                </a:lnTo>
                <a:lnTo>
                  <a:pt x="209" y="73"/>
                </a:lnTo>
                <a:lnTo>
                  <a:pt x="205" y="71"/>
                </a:lnTo>
                <a:lnTo>
                  <a:pt x="204" y="73"/>
                </a:lnTo>
                <a:lnTo>
                  <a:pt x="202" y="71"/>
                </a:lnTo>
                <a:lnTo>
                  <a:pt x="200" y="71"/>
                </a:lnTo>
                <a:lnTo>
                  <a:pt x="198" y="71"/>
                </a:lnTo>
                <a:lnTo>
                  <a:pt x="194" y="71"/>
                </a:lnTo>
                <a:lnTo>
                  <a:pt x="190" y="70"/>
                </a:lnTo>
                <a:lnTo>
                  <a:pt x="182" y="70"/>
                </a:lnTo>
                <a:lnTo>
                  <a:pt x="175" y="71"/>
                </a:lnTo>
                <a:lnTo>
                  <a:pt x="173" y="70"/>
                </a:lnTo>
                <a:lnTo>
                  <a:pt x="161" y="81"/>
                </a:lnTo>
                <a:lnTo>
                  <a:pt x="159" y="81"/>
                </a:lnTo>
                <a:lnTo>
                  <a:pt x="156" y="83"/>
                </a:lnTo>
                <a:lnTo>
                  <a:pt x="144" y="89"/>
                </a:lnTo>
                <a:lnTo>
                  <a:pt x="142" y="91"/>
                </a:lnTo>
                <a:lnTo>
                  <a:pt x="142" y="93"/>
                </a:lnTo>
                <a:lnTo>
                  <a:pt x="142" y="94"/>
                </a:lnTo>
                <a:lnTo>
                  <a:pt x="138" y="94"/>
                </a:lnTo>
                <a:lnTo>
                  <a:pt x="136" y="93"/>
                </a:lnTo>
                <a:lnTo>
                  <a:pt x="134" y="91"/>
                </a:lnTo>
                <a:lnTo>
                  <a:pt x="134" y="89"/>
                </a:lnTo>
                <a:lnTo>
                  <a:pt x="133" y="93"/>
                </a:lnTo>
                <a:lnTo>
                  <a:pt x="131" y="93"/>
                </a:lnTo>
                <a:lnTo>
                  <a:pt x="125" y="93"/>
                </a:lnTo>
                <a:lnTo>
                  <a:pt x="121" y="89"/>
                </a:lnTo>
                <a:lnTo>
                  <a:pt x="117" y="89"/>
                </a:lnTo>
                <a:lnTo>
                  <a:pt x="113" y="89"/>
                </a:lnTo>
                <a:lnTo>
                  <a:pt x="109" y="89"/>
                </a:lnTo>
                <a:lnTo>
                  <a:pt x="108" y="91"/>
                </a:lnTo>
                <a:lnTo>
                  <a:pt x="106" y="93"/>
                </a:lnTo>
                <a:lnTo>
                  <a:pt x="106" y="94"/>
                </a:lnTo>
                <a:lnTo>
                  <a:pt x="106" y="96"/>
                </a:lnTo>
                <a:lnTo>
                  <a:pt x="102" y="96"/>
                </a:lnTo>
                <a:lnTo>
                  <a:pt x="102" y="98"/>
                </a:lnTo>
                <a:lnTo>
                  <a:pt x="102" y="100"/>
                </a:lnTo>
                <a:lnTo>
                  <a:pt x="102" y="102"/>
                </a:lnTo>
                <a:lnTo>
                  <a:pt x="102" y="104"/>
                </a:lnTo>
                <a:lnTo>
                  <a:pt x="106" y="106"/>
                </a:lnTo>
                <a:lnTo>
                  <a:pt x="106" y="108"/>
                </a:lnTo>
                <a:lnTo>
                  <a:pt x="108" y="110"/>
                </a:lnTo>
                <a:lnTo>
                  <a:pt x="106" y="112"/>
                </a:lnTo>
                <a:lnTo>
                  <a:pt x="106" y="114"/>
                </a:lnTo>
                <a:lnTo>
                  <a:pt x="104" y="114"/>
                </a:lnTo>
                <a:lnTo>
                  <a:pt x="102" y="116"/>
                </a:lnTo>
                <a:lnTo>
                  <a:pt x="98" y="119"/>
                </a:lnTo>
                <a:lnTo>
                  <a:pt x="96" y="121"/>
                </a:lnTo>
                <a:lnTo>
                  <a:pt x="94" y="121"/>
                </a:lnTo>
                <a:lnTo>
                  <a:pt x="94" y="123"/>
                </a:lnTo>
                <a:lnTo>
                  <a:pt x="94" y="125"/>
                </a:lnTo>
                <a:lnTo>
                  <a:pt x="92" y="127"/>
                </a:lnTo>
                <a:lnTo>
                  <a:pt x="92" y="129"/>
                </a:lnTo>
                <a:lnTo>
                  <a:pt x="94" y="131"/>
                </a:lnTo>
                <a:lnTo>
                  <a:pt x="94" y="133"/>
                </a:lnTo>
                <a:lnTo>
                  <a:pt x="92" y="133"/>
                </a:lnTo>
                <a:lnTo>
                  <a:pt x="86" y="137"/>
                </a:lnTo>
                <a:lnTo>
                  <a:pt x="85" y="137"/>
                </a:lnTo>
                <a:lnTo>
                  <a:pt x="79" y="139"/>
                </a:lnTo>
                <a:lnTo>
                  <a:pt x="77" y="141"/>
                </a:lnTo>
                <a:lnTo>
                  <a:pt x="73" y="143"/>
                </a:lnTo>
                <a:lnTo>
                  <a:pt x="71" y="146"/>
                </a:lnTo>
                <a:lnTo>
                  <a:pt x="69" y="146"/>
                </a:lnTo>
                <a:lnTo>
                  <a:pt x="69" y="148"/>
                </a:lnTo>
                <a:lnTo>
                  <a:pt x="67" y="150"/>
                </a:lnTo>
                <a:lnTo>
                  <a:pt x="67" y="152"/>
                </a:lnTo>
                <a:lnTo>
                  <a:pt x="67" y="154"/>
                </a:lnTo>
                <a:lnTo>
                  <a:pt x="69" y="154"/>
                </a:lnTo>
                <a:lnTo>
                  <a:pt x="71" y="156"/>
                </a:lnTo>
                <a:lnTo>
                  <a:pt x="77" y="156"/>
                </a:lnTo>
                <a:lnTo>
                  <a:pt x="77" y="154"/>
                </a:lnTo>
                <a:lnTo>
                  <a:pt x="79" y="154"/>
                </a:lnTo>
                <a:lnTo>
                  <a:pt x="81" y="156"/>
                </a:lnTo>
                <a:lnTo>
                  <a:pt x="86" y="156"/>
                </a:lnTo>
                <a:lnTo>
                  <a:pt x="86" y="158"/>
                </a:lnTo>
                <a:lnTo>
                  <a:pt x="88" y="156"/>
                </a:lnTo>
                <a:lnTo>
                  <a:pt x="94" y="156"/>
                </a:lnTo>
                <a:lnTo>
                  <a:pt x="96" y="154"/>
                </a:lnTo>
                <a:lnTo>
                  <a:pt x="96" y="152"/>
                </a:lnTo>
                <a:lnTo>
                  <a:pt x="98" y="152"/>
                </a:lnTo>
                <a:lnTo>
                  <a:pt x="100" y="154"/>
                </a:lnTo>
                <a:lnTo>
                  <a:pt x="104" y="156"/>
                </a:lnTo>
                <a:lnTo>
                  <a:pt x="102" y="158"/>
                </a:lnTo>
                <a:lnTo>
                  <a:pt x="100" y="160"/>
                </a:lnTo>
                <a:lnTo>
                  <a:pt x="102" y="162"/>
                </a:lnTo>
                <a:lnTo>
                  <a:pt x="102" y="160"/>
                </a:lnTo>
                <a:lnTo>
                  <a:pt x="104" y="160"/>
                </a:lnTo>
                <a:lnTo>
                  <a:pt x="104" y="162"/>
                </a:lnTo>
                <a:lnTo>
                  <a:pt x="104" y="164"/>
                </a:lnTo>
                <a:lnTo>
                  <a:pt x="104" y="166"/>
                </a:lnTo>
                <a:lnTo>
                  <a:pt x="106" y="166"/>
                </a:lnTo>
                <a:lnTo>
                  <a:pt x="113" y="167"/>
                </a:lnTo>
                <a:lnTo>
                  <a:pt x="113" y="169"/>
                </a:lnTo>
                <a:lnTo>
                  <a:pt x="113" y="171"/>
                </a:lnTo>
                <a:lnTo>
                  <a:pt x="115" y="177"/>
                </a:lnTo>
                <a:lnTo>
                  <a:pt x="115" y="179"/>
                </a:lnTo>
                <a:lnTo>
                  <a:pt x="115" y="181"/>
                </a:lnTo>
                <a:lnTo>
                  <a:pt x="117" y="181"/>
                </a:lnTo>
                <a:lnTo>
                  <a:pt x="115" y="183"/>
                </a:lnTo>
                <a:lnTo>
                  <a:pt x="115" y="185"/>
                </a:lnTo>
                <a:lnTo>
                  <a:pt x="113" y="185"/>
                </a:lnTo>
                <a:lnTo>
                  <a:pt x="111" y="185"/>
                </a:lnTo>
                <a:lnTo>
                  <a:pt x="109" y="187"/>
                </a:lnTo>
                <a:lnTo>
                  <a:pt x="108" y="187"/>
                </a:lnTo>
                <a:lnTo>
                  <a:pt x="108" y="189"/>
                </a:lnTo>
                <a:lnTo>
                  <a:pt x="108" y="191"/>
                </a:lnTo>
                <a:lnTo>
                  <a:pt x="106" y="191"/>
                </a:lnTo>
                <a:lnTo>
                  <a:pt x="104" y="192"/>
                </a:lnTo>
                <a:lnTo>
                  <a:pt x="104" y="194"/>
                </a:lnTo>
                <a:lnTo>
                  <a:pt x="102" y="194"/>
                </a:lnTo>
                <a:lnTo>
                  <a:pt x="102" y="196"/>
                </a:lnTo>
                <a:lnTo>
                  <a:pt x="100" y="200"/>
                </a:lnTo>
                <a:lnTo>
                  <a:pt x="100" y="198"/>
                </a:lnTo>
                <a:lnTo>
                  <a:pt x="98" y="198"/>
                </a:lnTo>
                <a:lnTo>
                  <a:pt x="98" y="200"/>
                </a:lnTo>
                <a:lnTo>
                  <a:pt x="96" y="202"/>
                </a:lnTo>
                <a:lnTo>
                  <a:pt x="96" y="204"/>
                </a:lnTo>
                <a:lnTo>
                  <a:pt x="96" y="206"/>
                </a:lnTo>
                <a:lnTo>
                  <a:pt x="94" y="208"/>
                </a:lnTo>
                <a:lnTo>
                  <a:pt x="96" y="210"/>
                </a:lnTo>
                <a:lnTo>
                  <a:pt x="98" y="212"/>
                </a:lnTo>
                <a:lnTo>
                  <a:pt x="100" y="212"/>
                </a:lnTo>
                <a:lnTo>
                  <a:pt x="102" y="214"/>
                </a:lnTo>
                <a:lnTo>
                  <a:pt x="108" y="217"/>
                </a:lnTo>
                <a:lnTo>
                  <a:pt x="111" y="216"/>
                </a:lnTo>
                <a:lnTo>
                  <a:pt x="117" y="214"/>
                </a:lnTo>
                <a:lnTo>
                  <a:pt x="117" y="212"/>
                </a:lnTo>
                <a:lnTo>
                  <a:pt x="119" y="212"/>
                </a:lnTo>
                <a:lnTo>
                  <a:pt x="123" y="212"/>
                </a:lnTo>
                <a:lnTo>
                  <a:pt x="125" y="214"/>
                </a:lnTo>
                <a:lnTo>
                  <a:pt x="129" y="212"/>
                </a:lnTo>
                <a:lnTo>
                  <a:pt x="131" y="212"/>
                </a:lnTo>
                <a:lnTo>
                  <a:pt x="136" y="212"/>
                </a:lnTo>
                <a:lnTo>
                  <a:pt x="138" y="210"/>
                </a:lnTo>
                <a:lnTo>
                  <a:pt x="140" y="210"/>
                </a:lnTo>
                <a:lnTo>
                  <a:pt x="142" y="212"/>
                </a:lnTo>
                <a:lnTo>
                  <a:pt x="146" y="214"/>
                </a:lnTo>
                <a:lnTo>
                  <a:pt x="148" y="214"/>
                </a:lnTo>
                <a:lnTo>
                  <a:pt x="150" y="216"/>
                </a:lnTo>
                <a:lnTo>
                  <a:pt x="152" y="216"/>
                </a:lnTo>
                <a:lnTo>
                  <a:pt x="156" y="216"/>
                </a:lnTo>
                <a:lnTo>
                  <a:pt x="156" y="214"/>
                </a:lnTo>
                <a:lnTo>
                  <a:pt x="159" y="216"/>
                </a:lnTo>
                <a:lnTo>
                  <a:pt x="163" y="217"/>
                </a:lnTo>
                <a:lnTo>
                  <a:pt x="163" y="219"/>
                </a:lnTo>
                <a:lnTo>
                  <a:pt x="165" y="221"/>
                </a:lnTo>
                <a:lnTo>
                  <a:pt x="165" y="223"/>
                </a:lnTo>
                <a:lnTo>
                  <a:pt x="165" y="225"/>
                </a:lnTo>
                <a:lnTo>
                  <a:pt x="167" y="225"/>
                </a:lnTo>
                <a:lnTo>
                  <a:pt x="167" y="227"/>
                </a:lnTo>
                <a:lnTo>
                  <a:pt x="165" y="227"/>
                </a:lnTo>
                <a:lnTo>
                  <a:pt x="167" y="229"/>
                </a:lnTo>
                <a:lnTo>
                  <a:pt x="169" y="231"/>
                </a:lnTo>
                <a:lnTo>
                  <a:pt x="167" y="233"/>
                </a:lnTo>
                <a:lnTo>
                  <a:pt x="167" y="237"/>
                </a:lnTo>
                <a:lnTo>
                  <a:pt x="167" y="239"/>
                </a:lnTo>
                <a:lnTo>
                  <a:pt x="163" y="240"/>
                </a:lnTo>
                <a:lnTo>
                  <a:pt x="161" y="242"/>
                </a:lnTo>
                <a:lnTo>
                  <a:pt x="157" y="244"/>
                </a:lnTo>
                <a:lnTo>
                  <a:pt x="156" y="246"/>
                </a:lnTo>
                <a:lnTo>
                  <a:pt x="154" y="246"/>
                </a:lnTo>
                <a:lnTo>
                  <a:pt x="154" y="248"/>
                </a:lnTo>
                <a:lnTo>
                  <a:pt x="152" y="248"/>
                </a:lnTo>
                <a:lnTo>
                  <a:pt x="150" y="250"/>
                </a:lnTo>
                <a:lnTo>
                  <a:pt x="146" y="250"/>
                </a:lnTo>
                <a:lnTo>
                  <a:pt x="142" y="250"/>
                </a:lnTo>
                <a:lnTo>
                  <a:pt x="138" y="252"/>
                </a:lnTo>
                <a:lnTo>
                  <a:pt x="136" y="252"/>
                </a:lnTo>
                <a:lnTo>
                  <a:pt x="134" y="252"/>
                </a:lnTo>
                <a:lnTo>
                  <a:pt x="133" y="252"/>
                </a:lnTo>
                <a:lnTo>
                  <a:pt x="127" y="252"/>
                </a:lnTo>
                <a:lnTo>
                  <a:pt x="125" y="254"/>
                </a:lnTo>
                <a:lnTo>
                  <a:pt x="123" y="256"/>
                </a:lnTo>
                <a:lnTo>
                  <a:pt x="121" y="256"/>
                </a:lnTo>
                <a:lnTo>
                  <a:pt x="121" y="258"/>
                </a:lnTo>
                <a:lnTo>
                  <a:pt x="119" y="260"/>
                </a:lnTo>
                <a:lnTo>
                  <a:pt x="117" y="262"/>
                </a:lnTo>
                <a:lnTo>
                  <a:pt x="117" y="264"/>
                </a:lnTo>
                <a:lnTo>
                  <a:pt x="115" y="267"/>
                </a:lnTo>
                <a:lnTo>
                  <a:pt x="113" y="267"/>
                </a:lnTo>
                <a:lnTo>
                  <a:pt x="111" y="269"/>
                </a:lnTo>
                <a:lnTo>
                  <a:pt x="109" y="269"/>
                </a:lnTo>
                <a:lnTo>
                  <a:pt x="108" y="271"/>
                </a:lnTo>
                <a:lnTo>
                  <a:pt x="108" y="273"/>
                </a:lnTo>
                <a:lnTo>
                  <a:pt x="109" y="275"/>
                </a:lnTo>
                <a:lnTo>
                  <a:pt x="111" y="275"/>
                </a:lnTo>
                <a:lnTo>
                  <a:pt x="111" y="277"/>
                </a:lnTo>
                <a:lnTo>
                  <a:pt x="111" y="279"/>
                </a:lnTo>
                <a:lnTo>
                  <a:pt x="113" y="279"/>
                </a:lnTo>
                <a:lnTo>
                  <a:pt x="111" y="281"/>
                </a:lnTo>
                <a:lnTo>
                  <a:pt x="113" y="285"/>
                </a:lnTo>
                <a:lnTo>
                  <a:pt x="111" y="285"/>
                </a:lnTo>
                <a:lnTo>
                  <a:pt x="111" y="287"/>
                </a:lnTo>
                <a:lnTo>
                  <a:pt x="113" y="288"/>
                </a:lnTo>
                <a:lnTo>
                  <a:pt x="115" y="290"/>
                </a:lnTo>
                <a:lnTo>
                  <a:pt x="117" y="292"/>
                </a:lnTo>
                <a:lnTo>
                  <a:pt x="119" y="296"/>
                </a:lnTo>
                <a:lnTo>
                  <a:pt x="121" y="298"/>
                </a:lnTo>
                <a:lnTo>
                  <a:pt x="125" y="300"/>
                </a:lnTo>
                <a:lnTo>
                  <a:pt x="127" y="298"/>
                </a:lnTo>
                <a:lnTo>
                  <a:pt x="129" y="298"/>
                </a:lnTo>
                <a:lnTo>
                  <a:pt x="131" y="298"/>
                </a:lnTo>
                <a:lnTo>
                  <a:pt x="133" y="300"/>
                </a:lnTo>
                <a:lnTo>
                  <a:pt x="136" y="300"/>
                </a:lnTo>
                <a:lnTo>
                  <a:pt x="136" y="302"/>
                </a:lnTo>
                <a:lnTo>
                  <a:pt x="140" y="304"/>
                </a:lnTo>
                <a:lnTo>
                  <a:pt x="142" y="304"/>
                </a:lnTo>
                <a:lnTo>
                  <a:pt x="142" y="306"/>
                </a:lnTo>
                <a:lnTo>
                  <a:pt x="144" y="306"/>
                </a:lnTo>
                <a:lnTo>
                  <a:pt x="144" y="308"/>
                </a:lnTo>
                <a:lnTo>
                  <a:pt x="144" y="312"/>
                </a:lnTo>
                <a:lnTo>
                  <a:pt x="146" y="312"/>
                </a:lnTo>
                <a:lnTo>
                  <a:pt x="146" y="313"/>
                </a:lnTo>
                <a:lnTo>
                  <a:pt x="150" y="315"/>
                </a:lnTo>
                <a:lnTo>
                  <a:pt x="152" y="317"/>
                </a:lnTo>
                <a:lnTo>
                  <a:pt x="150" y="319"/>
                </a:lnTo>
                <a:lnTo>
                  <a:pt x="150" y="321"/>
                </a:lnTo>
                <a:lnTo>
                  <a:pt x="150" y="323"/>
                </a:lnTo>
                <a:lnTo>
                  <a:pt x="148" y="325"/>
                </a:lnTo>
                <a:lnTo>
                  <a:pt x="148" y="327"/>
                </a:lnTo>
                <a:lnTo>
                  <a:pt x="148" y="331"/>
                </a:lnTo>
                <a:lnTo>
                  <a:pt x="150" y="331"/>
                </a:lnTo>
                <a:lnTo>
                  <a:pt x="150" y="335"/>
                </a:lnTo>
                <a:lnTo>
                  <a:pt x="150" y="338"/>
                </a:lnTo>
                <a:lnTo>
                  <a:pt x="148" y="338"/>
                </a:lnTo>
                <a:lnTo>
                  <a:pt x="146" y="340"/>
                </a:lnTo>
                <a:lnTo>
                  <a:pt x="146" y="342"/>
                </a:lnTo>
                <a:lnTo>
                  <a:pt x="146" y="344"/>
                </a:lnTo>
                <a:lnTo>
                  <a:pt x="144" y="344"/>
                </a:lnTo>
                <a:lnTo>
                  <a:pt x="144" y="346"/>
                </a:lnTo>
                <a:lnTo>
                  <a:pt x="142" y="348"/>
                </a:lnTo>
                <a:lnTo>
                  <a:pt x="140" y="350"/>
                </a:lnTo>
                <a:lnTo>
                  <a:pt x="138" y="350"/>
                </a:lnTo>
                <a:lnTo>
                  <a:pt x="136" y="352"/>
                </a:lnTo>
                <a:lnTo>
                  <a:pt x="134" y="352"/>
                </a:lnTo>
                <a:lnTo>
                  <a:pt x="133" y="354"/>
                </a:lnTo>
                <a:lnTo>
                  <a:pt x="129" y="354"/>
                </a:lnTo>
                <a:lnTo>
                  <a:pt x="125" y="356"/>
                </a:lnTo>
                <a:lnTo>
                  <a:pt x="125" y="354"/>
                </a:lnTo>
                <a:lnTo>
                  <a:pt x="123" y="354"/>
                </a:lnTo>
                <a:lnTo>
                  <a:pt x="123" y="356"/>
                </a:lnTo>
                <a:lnTo>
                  <a:pt x="119" y="358"/>
                </a:lnTo>
                <a:lnTo>
                  <a:pt x="117" y="358"/>
                </a:lnTo>
                <a:lnTo>
                  <a:pt x="117" y="360"/>
                </a:lnTo>
                <a:lnTo>
                  <a:pt x="115" y="361"/>
                </a:lnTo>
                <a:lnTo>
                  <a:pt x="115" y="363"/>
                </a:lnTo>
                <a:lnTo>
                  <a:pt x="115" y="365"/>
                </a:lnTo>
                <a:lnTo>
                  <a:pt x="115" y="367"/>
                </a:lnTo>
                <a:lnTo>
                  <a:pt x="117" y="367"/>
                </a:lnTo>
                <a:lnTo>
                  <a:pt x="119" y="369"/>
                </a:lnTo>
                <a:lnTo>
                  <a:pt x="121" y="371"/>
                </a:lnTo>
                <a:lnTo>
                  <a:pt x="125" y="369"/>
                </a:lnTo>
                <a:lnTo>
                  <a:pt x="125" y="371"/>
                </a:lnTo>
                <a:lnTo>
                  <a:pt x="127" y="371"/>
                </a:lnTo>
                <a:lnTo>
                  <a:pt x="129" y="371"/>
                </a:lnTo>
                <a:lnTo>
                  <a:pt x="131" y="375"/>
                </a:lnTo>
                <a:lnTo>
                  <a:pt x="134" y="377"/>
                </a:lnTo>
                <a:lnTo>
                  <a:pt x="136" y="377"/>
                </a:lnTo>
                <a:lnTo>
                  <a:pt x="138" y="379"/>
                </a:lnTo>
                <a:lnTo>
                  <a:pt x="140" y="379"/>
                </a:lnTo>
                <a:lnTo>
                  <a:pt x="142" y="381"/>
                </a:lnTo>
                <a:lnTo>
                  <a:pt x="144" y="383"/>
                </a:lnTo>
                <a:lnTo>
                  <a:pt x="144" y="385"/>
                </a:lnTo>
                <a:lnTo>
                  <a:pt x="146" y="385"/>
                </a:lnTo>
                <a:lnTo>
                  <a:pt x="146" y="386"/>
                </a:lnTo>
                <a:lnTo>
                  <a:pt x="146" y="388"/>
                </a:lnTo>
                <a:lnTo>
                  <a:pt x="148" y="390"/>
                </a:lnTo>
                <a:lnTo>
                  <a:pt x="150" y="390"/>
                </a:lnTo>
                <a:lnTo>
                  <a:pt x="148" y="392"/>
                </a:lnTo>
                <a:lnTo>
                  <a:pt x="148" y="394"/>
                </a:lnTo>
                <a:lnTo>
                  <a:pt x="152" y="394"/>
                </a:lnTo>
                <a:lnTo>
                  <a:pt x="154" y="396"/>
                </a:lnTo>
                <a:lnTo>
                  <a:pt x="156" y="396"/>
                </a:lnTo>
                <a:lnTo>
                  <a:pt x="159" y="398"/>
                </a:lnTo>
                <a:lnTo>
                  <a:pt x="161" y="398"/>
                </a:lnTo>
                <a:lnTo>
                  <a:pt x="161" y="400"/>
                </a:lnTo>
                <a:lnTo>
                  <a:pt x="165" y="400"/>
                </a:lnTo>
                <a:lnTo>
                  <a:pt x="167" y="402"/>
                </a:lnTo>
                <a:lnTo>
                  <a:pt x="169" y="402"/>
                </a:lnTo>
                <a:lnTo>
                  <a:pt x="171" y="402"/>
                </a:lnTo>
                <a:lnTo>
                  <a:pt x="175" y="402"/>
                </a:lnTo>
                <a:lnTo>
                  <a:pt x="175" y="404"/>
                </a:lnTo>
                <a:lnTo>
                  <a:pt x="175" y="406"/>
                </a:lnTo>
                <a:lnTo>
                  <a:pt x="177" y="408"/>
                </a:lnTo>
                <a:lnTo>
                  <a:pt x="179" y="417"/>
                </a:lnTo>
                <a:lnTo>
                  <a:pt x="175" y="421"/>
                </a:lnTo>
                <a:lnTo>
                  <a:pt x="177" y="423"/>
                </a:lnTo>
                <a:lnTo>
                  <a:pt x="181" y="423"/>
                </a:lnTo>
                <a:lnTo>
                  <a:pt x="186" y="425"/>
                </a:lnTo>
                <a:lnTo>
                  <a:pt x="188" y="425"/>
                </a:lnTo>
                <a:lnTo>
                  <a:pt x="190" y="427"/>
                </a:lnTo>
                <a:lnTo>
                  <a:pt x="194" y="429"/>
                </a:lnTo>
                <a:lnTo>
                  <a:pt x="194" y="431"/>
                </a:lnTo>
                <a:lnTo>
                  <a:pt x="194" y="433"/>
                </a:lnTo>
                <a:lnTo>
                  <a:pt x="194" y="434"/>
                </a:lnTo>
                <a:lnTo>
                  <a:pt x="194" y="436"/>
                </a:lnTo>
                <a:lnTo>
                  <a:pt x="194" y="438"/>
                </a:lnTo>
                <a:lnTo>
                  <a:pt x="198" y="442"/>
                </a:lnTo>
                <a:lnTo>
                  <a:pt x="198" y="444"/>
                </a:lnTo>
                <a:lnTo>
                  <a:pt x="198" y="446"/>
                </a:lnTo>
                <a:lnTo>
                  <a:pt x="200" y="446"/>
                </a:lnTo>
                <a:lnTo>
                  <a:pt x="196" y="450"/>
                </a:lnTo>
                <a:lnTo>
                  <a:pt x="194" y="450"/>
                </a:lnTo>
                <a:lnTo>
                  <a:pt x="192" y="452"/>
                </a:lnTo>
                <a:lnTo>
                  <a:pt x="190" y="452"/>
                </a:lnTo>
                <a:lnTo>
                  <a:pt x="188" y="452"/>
                </a:lnTo>
                <a:lnTo>
                  <a:pt x="186" y="452"/>
                </a:lnTo>
                <a:lnTo>
                  <a:pt x="184" y="452"/>
                </a:lnTo>
                <a:lnTo>
                  <a:pt x="182" y="452"/>
                </a:lnTo>
                <a:lnTo>
                  <a:pt x="182" y="450"/>
                </a:lnTo>
                <a:lnTo>
                  <a:pt x="181" y="450"/>
                </a:lnTo>
                <a:lnTo>
                  <a:pt x="181" y="448"/>
                </a:lnTo>
                <a:lnTo>
                  <a:pt x="179" y="448"/>
                </a:lnTo>
                <a:lnTo>
                  <a:pt x="179" y="446"/>
                </a:lnTo>
                <a:lnTo>
                  <a:pt x="179" y="444"/>
                </a:lnTo>
                <a:lnTo>
                  <a:pt x="177" y="444"/>
                </a:lnTo>
                <a:lnTo>
                  <a:pt x="175" y="442"/>
                </a:lnTo>
                <a:lnTo>
                  <a:pt x="173" y="442"/>
                </a:lnTo>
                <a:lnTo>
                  <a:pt x="171" y="440"/>
                </a:lnTo>
                <a:lnTo>
                  <a:pt x="169" y="440"/>
                </a:lnTo>
                <a:lnTo>
                  <a:pt x="167" y="440"/>
                </a:lnTo>
                <a:lnTo>
                  <a:pt x="167" y="438"/>
                </a:lnTo>
                <a:lnTo>
                  <a:pt x="165" y="438"/>
                </a:lnTo>
                <a:lnTo>
                  <a:pt x="163" y="438"/>
                </a:lnTo>
                <a:lnTo>
                  <a:pt x="161" y="436"/>
                </a:lnTo>
                <a:lnTo>
                  <a:pt x="159" y="436"/>
                </a:lnTo>
                <a:lnTo>
                  <a:pt x="159" y="434"/>
                </a:lnTo>
                <a:lnTo>
                  <a:pt x="157" y="434"/>
                </a:lnTo>
                <a:lnTo>
                  <a:pt x="156" y="434"/>
                </a:lnTo>
                <a:lnTo>
                  <a:pt x="154" y="433"/>
                </a:lnTo>
                <a:lnTo>
                  <a:pt x="152" y="433"/>
                </a:lnTo>
                <a:lnTo>
                  <a:pt x="150" y="431"/>
                </a:lnTo>
                <a:lnTo>
                  <a:pt x="148" y="431"/>
                </a:lnTo>
                <a:lnTo>
                  <a:pt x="146" y="431"/>
                </a:lnTo>
                <a:lnTo>
                  <a:pt x="146" y="429"/>
                </a:lnTo>
                <a:lnTo>
                  <a:pt x="144" y="429"/>
                </a:lnTo>
                <a:lnTo>
                  <a:pt x="142" y="429"/>
                </a:lnTo>
                <a:lnTo>
                  <a:pt x="142" y="427"/>
                </a:lnTo>
                <a:lnTo>
                  <a:pt x="140" y="427"/>
                </a:lnTo>
                <a:lnTo>
                  <a:pt x="138" y="427"/>
                </a:lnTo>
                <a:lnTo>
                  <a:pt x="136" y="425"/>
                </a:lnTo>
                <a:lnTo>
                  <a:pt x="134" y="425"/>
                </a:lnTo>
                <a:lnTo>
                  <a:pt x="133" y="423"/>
                </a:lnTo>
                <a:lnTo>
                  <a:pt x="131" y="423"/>
                </a:lnTo>
                <a:lnTo>
                  <a:pt x="129" y="423"/>
                </a:lnTo>
                <a:lnTo>
                  <a:pt x="129" y="421"/>
                </a:lnTo>
                <a:lnTo>
                  <a:pt x="127" y="421"/>
                </a:lnTo>
                <a:lnTo>
                  <a:pt x="125" y="421"/>
                </a:lnTo>
                <a:lnTo>
                  <a:pt x="123" y="421"/>
                </a:lnTo>
                <a:lnTo>
                  <a:pt x="121" y="421"/>
                </a:lnTo>
                <a:lnTo>
                  <a:pt x="121" y="419"/>
                </a:lnTo>
                <a:lnTo>
                  <a:pt x="119" y="419"/>
                </a:lnTo>
                <a:lnTo>
                  <a:pt x="117" y="419"/>
                </a:lnTo>
                <a:lnTo>
                  <a:pt x="117" y="417"/>
                </a:lnTo>
                <a:lnTo>
                  <a:pt x="115" y="417"/>
                </a:lnTo>
                <a:lnTo>
                  <a:pt x="113" y="417"/>
                </a:lnTo>
                <a:lnTo>
                  <a:pt x="113" y="415"/>
                </a:lnTo>
                <a:lnTo>
                  <a:pt x="111" y="415"/>
                </a:lnTo>
                <a:lnTo>
                  <a:pt x="111" y="413"/>
                </a:lnTo>
                <a:lnTo>
                  <a:pt x="109" y="413"/>
                </a:lnTo>
                <a:lnTo>
                  <a:pt x="109" y="411"/>
                </a:lnTo>
                <a:lnTo>
                  <a:pt x="108" y="411"/>
                </a:lnTo>
                <a:lnTo>
                  <a:pt x="108" y="409"/>
                </a:lnTo>
                <a:lnTo>
                  <a:pt x="106" y="408"/>
                </a:lnTo>
                <a:lnTo>
                  <a:pt x="106" y="406"/>
                </a:lnTo>
                <a:lnTo>
                  <a:pt x="104" y="406"/>
                </a:lnTo>
                <a:lnTo>
                  <a:pt x="104" y="404"/>
                </a:lnTo>
                <a:lnTo>
                  <a:pt x="102" y="404"/>
                </a:lnTo>
                <a:lnTo>
                  <a:pt x="100" y="402"/>
                </a:lnTo>
                <a:lnTo>
                  <a:pt x="98" y="402"/>
                </a:lnTo>
                <a:lnTo>
                  <a:pt x="96" y="402"/>
                </a:lnTo>
                <a:lnTo>
                  <a:pt x="94" y="402"/>
                </a:lnTo>
                <a:lnTo>
                  <a:pt x="92" y="402"/>
                </a:lnTo>
                <a:lnTo>
                  <a:pt x="90" y="402"/>
                </a:lnTo>
                <a:lnTo>
                  <a:pt x="88" y="402"/>
                </a:lnTo>
                <a:lnTo>
                  <a:pt x="88" y="404"/>
                </a:lnTo>
                <a:lnTo>
                  <a:pt x="86" y="404"/>
                </a:lnTo>
                <a:lnTo>
                  <a:pt x="85" y="404"/>
                </a:lnTo>
                <a:lnTo>
                  <a:pt x="85" y="406"/>
                </a:lnTo>
                <a:lnTo>
                  <a:pt x="83" y="406"/>
                </a:lnTo>
                <a:lnTo>
                  <a:pt x="81" y="406"/>
                </a:lnTo>
                <a:lnTo>
                  <a:pt x="79" y="406"/>
                </a:lnTo>
                <a:lnTo>
                  <a:pt x="79" y="408"/>
                </a:lnTo>
                <a:lnTo>
                  <a:pt x="77" y="406"/>
                </a:lnTo>
                <a:lnTo>
                  <a:pt x="75" y="406"/>
                </a:lnTo>
                <a:lnTo>
                  <a:pt x="73" y="404"/>
                </a:lnTo>
                <a:lnTo>
                  <a:pt x="71" y="404"/>
                </a:lnTo>
                <a:lnTo>
                  <a:pt x="71" y="402"/>
                </a:lnTo>
                <a:lnTo>
                  <a:pt x="69" y="400"/>
                </a:lnTo>
                <a:lnTo>
                  <a:pt x="67" y="398"/>
                </a:lnTo>
                <a:lnTo>
                  <a:pt x="58" y="394"/>
                </a:lnTo>
                <a:lnTo>
                  <a:pt x="50" y="392"/>
                </a:lnTo>
                <a:lnTo>
                  <a:pt x="48" y="392"/>
                </a:lnTo>
                <a:lnTo>
                  <a:pt x="44" y="390"/>
                </a:lnTo>
                <a:lnTo>
                  <a:pt x="44" y="388"/>
                </a:lnTo>
                <a:lnTo>
                  <a:pt x="44" y="386"/>
                </a:lnTo>
                <a:lnTo>
                  <a:pt x="44" y="385"/>
                </a:lnTo>
                <a:lnTo>
                  <a:pt x="44" y="383"/>
                </a:lnTo>
                <a:lnTo>
                  <a:pt x="48" y="381"/>
                </a:lnTo>
                <a:lnTo>
                  <a:pt x="50" y="381"/>
                </a:lnTo>
                <a:lnTo>
                  <a:pt x="50" y="379"/>
                </a:lnTo>
                <a:lnTo>
                  <a:pt x="50" y="377"/>
                </a:lnTo>
                <a:lnTo>
                  <a:pt x="50" y="375"/>
                </a:lnTo>
                <a:lnTo>
                  <a:pt x="50" y="373"/>
                </a:lnTo>
                <a:lnTo>
                  <a:pt x="50" y="371"/>
                </a:lnTo>
                <a:lnTo>
                  <a:pt x="50" y="369"/>
                </a:lnTo>
                <a:lnTo>
                  <a:pt x="48" y="369"/>
                </a:lnTo>
                <a:lnTo>
                  <a:pt x="48" y="367"/>
                </a:lnTo>
                <a:lnTo>
                  <a:pt x="46" y="367"/>
                </a:lnTo>
                <a:lnTo>
                  <a:pt x="46" y="369"/>
                </a:lnTo>
                <a:lnTo>
                  <a:pt x="44" y="369"/>
                </a:lnTo>
                <a:lnTo>
                  <a:pt x="44" y="367"/>
                </a:lnTo>
                <a:lnTo>
                  <a:pt x="44" y="365"/>
                </a:lnTo>
                <a:lnTo>
                  <a:pt x="42" y="365"/>
                </a:lnTo>
                <a:lnTo>
                  <a:pt x="42" y="363"/>
                </a:lnTo>
                <a:lnTo>
                  <a:pt x="42" y="361"/>
                </a:lnTo>
                <a:lnTo>
                  <a:pt x="40" y="360"/>
                </a:lnTo>
                <a:lnTo>
                  <a:pt x="40" y="358"/>
                </a:lnTo>
                <a:lnTo>
                  <a:pt x="40" y="356"/>
                </a:lnTo>
                <a:lnTo>
                  <a:pt x="42" y="356"/>
                </a:lnTo>
                <a:lnTo>
                  <a:pt x="42" y="354"/>
                </a:lnTo>
                <a:lnTo>
                  <a:pt x="40" y="352"/>
                </a:lnTo>
                <a:lnTo>
                  <a:pt x="40" y="350"/>
                </a:lnTo>
                <a:lnTo>
                  <a:pt x="38" y="348"/>
                </a:lnTo>
                <a:lnTo>
                  <a:pt x="38" y="346"/>
                </a:lnTo>
                <a:lnTo>
                  <a:pt x="40" y="346"/>
                </a:lnTo>
                <a:lnTo>
                  <a:pt x="38" y="344"/>
                </a:lnTo>
                <a:lnTo>
                  <a:pt x="37" y="344"/>
                </a:lnTo>
                <a:lnTo>
                  <a:pt x="35" y="342"/>
                </a:lnTo>
                <a:lnTo>
                  <a:pt x="35" y="340"/>
                </a:lnTo>
                <a:lnTo>
                  <a:pt x="33" y="338"/>
                </a:lnTo>
                <a:lnTo>
                  <a:pt x="33" y="337"/>
                </a:lnTo>
                <a:lnTo>
                  <a:pt x="35" y="335"/>
                </a:lnTo>
                <a:lnTo>
                  <a:pt x="35" y="333"/>
                </a:lnTo>
                <a:lnTo>
                  <a:pt x="37" y="331"/>
                </a:lnTo>
                <a:lnTo>
                  <a:pt x="38" y="329"/>
                </a:lnTo>
                <a:lnTo>
                  <a:pt x="38" y="327"/>
                </a:lnTo>
                <a:lnTo>
                  <a:pt x="38" y="325"/>
                </a:lnTo>
                <a:lnTo>
                  <a:pt x="40" y="323"/>
                </a:lnTo>
                <a:lnTo>
                  <a:pt x="44" y="323"/>
                </a:lnTo>
                <a:lnTo>
                  <a:pt x="44" y="321"/>
                </a:lnTo>
                <a:lnTo>
                  <a:pt x="44" y="319"/>
                </a:lnTo>
                <a:lnTo>
                  <a:pt x="42" y="317"/>
                </a:lnTo>
                <a:lnTo>
                  <a:pt x="40" y="315"/>
                </a:lnTo>
                <a:lnTo>
                  <a:pt x="40" y="313"/>
                </a:lnTo>
                <a:lnTo>
                  <a:pt x="40" y="312"/>
                </a:lnTo>
                <a:lnTo>
                  <a:pt x="42" y="310"/>
                </a:lnTo>
                <a:lnTo>
                  <a:pt x="44" y="308"/>
                </a:lnTo>
                <a:lnTo>
                  <a:pt x="44" y="306"/>
                </a:lnTo>
                <a:lnTo>
                  <a:pt x="44" y="304"/>
                </a:lnTo>
                <a:lnTo>
                  <a:pt x="44" y="302"/>
                </a:lnTo>
                <a:lnTo>
                  <a:pt x="44" y="300"/>
                </a:lnTo>
                <a:lnTo>
                  <a:pt x="42" y="298"/>
                </a:lnTo>
                <a:lnTo>
                  <a:pt x="40" y="298"/>
                </a:lnTo>
                <a:lnTo>
                  <a:pt x="40" y="296"/>
                </a:lnTo>
                <a:lnTo>
                  <a:pt x="38" y="294"/>
                </a:lnTo>
                <a:lnTo>
                  <a:pt x="37" y="292"/>
                </a:lnTo>
                <a:lnTo>
                  <a:pt x="35" y="290"/>
                </a:lnTo>
                <a:lnTo>
                  <a:pt x="33" y="290"/>
                </a:lnTo>
                <a:lnTo>
                  <a:pt x="35" y="288"/>
                </a:lnTo>
                <a:lnTo>
                  <a:pt x="35" y="287"/>
                </a:lnTo>
                <a:lnTo>
                  <a:pt x="35" y="285"/>
                </a:lnTo>
                <a:lnTo>
                  <a:pt x="35" y="283"/>
                </a:lnTo>
                <a:lnTo>
                  <a:pt x="35" y="281"/>
                </a:lnTo>
                <a:lnTo>
                  <a:pt x="38" y="279"/>
                </a:lnTo>
                <a:lnTo>
                  <a:pt x="38" y="277"/>
                </a:lnTo>
                <a:lnTo>
                  <a:pt x="38" y="273"/>
                </a:lnTo>
                <a:lnTo>
                  <a:pt x="38" y="271"/>
                </a:lnTo>
                <a:lnTo>
                  <a:pt x="38" y="269"/>
                </a:lnTo>
                <a:lnTo>
                  <a:pt x="38" y="267"/>
                </a:lnTo>
                <a:lnTo>
                  <a:pt x="37" y="265"/>
                </a:lnTo>
                <a:lnTo>
                  <a:pt x="35" y="264"/>
                </a:lnTo>
                <a:lnTo>
                  <a:pt x="35" y="262"/>
                </a:lnTo>
                <a:lnTo>
                  <a:pt x="33" y="260"/>
                </a:lnTo>
                <a:lnTo>
                  <a:pt x="33" y="258"/>
                </a:lnTo>
                <a:lnTo>
                  <a:pt x="33" y="254"/>
                </a:lnTo>
                <a:lnTo>
                  <a:pt x="33" y="252"/>
                </a:lnTo>
                <a:lnTo>
                  <a:pt x="35" y="250"/>
                </a:lnTo>
                <a:lnTo>
                  <a:pt x="35" y="248"/>
                </a:lnTo>
                <a:lnTo>
                  <a:pt x="35" y="246"/>
                </a:lnTo>
                <a:lnTo>
                  <a:pt x="37" y="244"/>
                </a:lnTo>
                <a:lnTo>
                  <a:pt x="37" y="242"/>
                </a:lnTo>
                <a:lnTo>
                  <a:pt x="37" y="240"/>
                </a:lnTo>
                <a:lnTo>
                  <a:pt x="37" y="239"/>
                </a:lnTo>
                <a:lnTo>
                  <a:pt x="35" y="237"/>
                </a:lnTo>
                <a:lnTo>
                  <a:pt x="33" y="235"/>
                </a:lnTo>
                <a:lnTo>
                  <a:pt x="33" y="233"/>
                </a:lnTo>
                <a:lnTo>
                  <a:pt x="31" y="231"/>
                </a:lnTo>
                <a:lnTo>
                  <a:pt x="29" y="229"/>
                </a:lnTo>
                <a:lnTo>
                  <a:pt x="27" y="229"/>
                </a:lnTo>
                <a:lnTo>
                  <a:pt x="27" y="225"/>
                </a:lnTo>
                <a:lnTo>
                  <a:pt x="25" y="223"/>
                </a:lnTo>
                <a:lnTo>
                  <a:pt x="25" y="221"/>
                </a:lnTo>
                <a:lnTo>
                  <a:pt x="23" y="219"/>
                </a:lnTo>
                <a:lnTo>
                  <a:pt x="23" y="217"/>
                </a:lnTo>
                <a:lnTo>
                  <a:pt x="21" y="214"/>
                </a:lnTo>
                <a:lnTo>
                  <a:pt x="21" y="212"/>
                </a:lnTo>
                <a:lnTo>
                  <a:pt x="21" y="210"/>
                </a:lnTo>
                <a:lnTo>
                  <a:pt x="21" y="208"/>
                </a:lnTo>
                <a:lnTo>
                  <a:pt x="21" y="206"/>
                </a:lnTo>
                <a:lnTo>
                  <a:pt x="21" y="202"/>
                </a:lnTo>
                <a:lnTo>
                  <a:pt x="19" y="200"/>
                </a:lnTo>
                <a:lnTo>
                  <a:pt x="19" y="198"/>
                </a:lnTo>
                <a:lnTo>
                  <a:pt x="17" y="194"/>
                </a:lnTo>
                <a:lnTo>
                  <a:pt x="17" y="192"/>
                </a:lnTo>
                <a:lnTo>
                  <a:pt x="17" y="191"/>
                </a:lnTo>
                <a:lnTo>
                  <a:pt x="17" y="189"/>
                </a:lnTo>
                <a:lnTo>
                  <a:pt x="17" y="187"/>
                </a:lnTo>
                <a:lnTo>
                  <a:pt x="17" y="185"/>
                </a:lnTo>
                <a:lnTo>
                  <a:pt x="17" y="181"/>
                </a:lnTo>
                <a:lnTo>
                  <a:pt x="17" y="179"/>
                </a:lnTo>
                <a:lnTo>
                  <a:pt x="15" y="177"/>
                </a:lnTo>
                <a:lnTo>
                  <a:pt x="15" y="175"/>
                </a:lnTo>
                <a:lnTo>
                  <a:pt x="13" y="171"/>
                </a:lnTo>
                <a:lnTo>
                  <a:pt x="13" y="169"/>
                </a:lnTo>
                <a:lnTo>
                  <a:pt x="13" y="167"/>
                </a:lnTo>
                <a:lnTo>
                  <a:pt x="13" y="166"/>
                </a:lnTo>
                <a:lnTo>
                  <a:pt x="12" y="166"/>
                </a:lnTo>
                <a:lnTo>
                  <a:pt x="10" y="166"/>
                </a:lnTo>
                <a:lnTo>
                  <a:pt x="10" y="164"/>
                </a:lnTo>
                <a:lnTo>
                  <a:pt x="8" y="164"/>
                </a:lnTo>
                <a:lnTo>
                  <a:pt x="8" y="162"/>
                </a:lnTo>
                <a:lnTo>
                  <a:pt x="6" y="162"/>
                </a:lnTo>
                <a:lnTo>
                  <a:pt x="6" y="160"/>
                </a:lnTo>
                <a:lnTo>
                  <a:pt x="4" y="160"/>
                </a:lnTo>
                <a:lnTo>
                  <a:pt x="4" y="158"/>
                </a:lnTo>
                <a:lnTo>
                  <a:pt x="2" y="158"/>
                </a:lnTo>
                <a:lnTo>
                  <a:pt x="2" y="156"/>
                </a:lnTo>
                <a:lnTo>
                  <a:pt x="2" y="154"/>
                </a:lnTo>
                <a:lnTo>
                  <a:pt x="2" y="152"/>
                </a:lnTo>
                <a:lnTo>
                  <a:pt x="0" y="152"/>
                </a:lnTo>
                <a:lnTo>
                  <a:pt x="0" y="150"/>
                </a:lnTo>
                <a:lnTo>
                  <a:pt x="0" y="148"/>
                </a:lnTo>
                <a:lnTo>
                  <a:pt x="0" y="146"/>
                </a:lnTo>
                <a:lnTo>
                  <a:pt x="2" y="144"/>
                </a:lnTo>
                <a:lnTo>
                  <a:pt x="2" y="143"/>
                </a:lnTo>
                <a:lnTo>
                  <a:pt x="2" y="141"/>
                </a:lnTo>
                <a:lnTo>
                  <a:pt x="2" y="139"/>
                </a:lnTo>
                <a:lnTo>
                  <a:pt x="4" y="137"/>
                </a:lnTo>
                <a:lnTo>
                  <a:pt x="4" y="135"/>
                </a:lnTo>
                <a:lnTo>
                  <a:pt x="6" y="133"/>
                </a:lnTo>
                <a:lnTo>
                  <a:pt x="6" y="131"/>
                </a:lnTo>
                <a:lnTo>
                  <a:pt x="8" y="129"/>
                </a:lnTo>
                <a:lnTo>
                  <a:pt x="8" y="127"/>
                </a:lnTo>
                <a:lnTo>
                  <a:pt x="8" y="125"/>
                </a:lnTo>
                <a:lnTo>
                  <a:pt x="8" y="123"/>
                </a:lnTo>
                <a:lnTo>
                  <a:pt x="8" y="121"/>
                </a:lnTo>
                <a:lnTo>
                  <a:pt x="8" y="119"/>
                </a:lnTo>
                <a:lnTo>
                  <a:pt x="8" y="118"/>
                </a:lnTo>
                <a:lnTo>
                  <a:pt x="10" y="118"/>
                </a:lnTo>
                <a:lnTo>
                  <a:pt x="10" y="116"/>
                </a:lnTo>
                <a:lnTo>
                  <a:pt x="10" y="114"/>
                </a:lnTo>
                <a:lnTo>
                  <a:pt x="10" y="112"/>
                </a:lnTo>
                <a:lnTo>
                  <a:pt x="12" y="112"/>
                </a:lnTo>
                <a:lnTo>
                  <a:pt x="13" y="112"/>
                </a:lnTo>
                <a:lnTo>
                  <a:pt x="13" y="110"/>
                </a:lnTo>
                <a:lnTo>
                  <a:pt x="15" y="110"/>
                </a:lnTo>
                <a:lnTo>
                  <a:pt x="17" y="110"/>
                </a:lnTo>
                <a:lnTo>
                  <a:pt x="19" y="110"/>
                </a:lnTo>
                <a:lnTo>
                  <a:pt x="21" y="110"/>
                </a:lnTo>
                <a:lnTo>
                  <a:pt x="23" y="110"/>
                </a:lnTo>
                <a:lnTo>
                  <a:pt x="25" y="110"/>
                </a:lnTo>
                <a:lnTo>
                  <a:pt x="27" y="110"/>
                </a:lnTo>
                <a:lnTo>
                  <a:pt x="29" y="110"/>
                </a:lnTo>
                <a:lnTo>
                  <a:pt x="29" y="108"/>
                </a:lnTo>
                <a:lnTo>
                  <a:pt x="31" y="108"/>
                </a:lnTo>
                <a:lnTo>
                  <a:pt x="33" y="108"/>
                </a:lnTo>
                <a:lnTo>
                  <a:pt x="35" y="108"/>
                </a:lnTo>
                <a:lnTo>
                  <a:pt x="37" y="108"/>
                </a:lnTo>
                <a:lnTo>
                  <a:pt x="38" y="108"/>
                </a:lnTo>
                <a:lnTo>
                  <a:pt x="38" y="110"/>
                </a:lnTo>
                <a:lnTo>
                  <a:pt x="40" y="110"/>
                </a:lnTo>
                <a:lnTo>
                  <a:pt x="42" y="112"/>
                </a:lnTo>
                <a:lnTo>
                  <a:pt x="44" y="112"/>
                </a:lnTo>
                <a:lnTo>
                  <a:pt x="46" y="112"/>
                </a:lnTo>
                <a:lnTo>
                  <a:pt x="48" y="112"/>
                </a:lnTo>
                <a:lnTo>
                  <a:pt x="48" y="110"/>
                </a:lnTo>
                <a:lnTo>
                  <a:pt x="48" y="108"/>
                </a:lnTo>
                <a:lnTo>
                  <a:pt x="50" y="108"/>
                </a:lnTo>
                <a:lnTo>
                  <a:pt x="50" y="106"/>
                </a:lnTo>
                <a:lnTo>
                  <a:pt x="50" y="104"/>
                </a:lnTo>
                <a:lnTo>
                  <a:pt x="52" y="102"/>
                </a:lnTo>
                <a:lnTo>
                  <a:pt x="52" y="100"/>
                </a:lnTo>
                <a:lnTo>
                  <a:pt x="52" y="98"/>
                </a:lnTo>
                <a:lnTo>
                  <a:pt x="54" y="98"/>
                </a:lnTo>
                <a:lnTo>
                  <a:pt x="54" y="96"/>
                </a:lnTo>
                <a:lnTo>
                  <a:pt x="54" y="94"/>
                </a:lnTo>
                <a:lnTo>
                  <a:pt x="52" y="93"/>
                </a:lnTo>
                <a:lnTo>
                  <a:pt x="52" y="91"/>
                </a:lnTo>
                <a:lnTo>
                  <a:pt x="50" y="89"/>
                </a:lnTo>
                <a:lnTo>
                  <a:pt x="52" y="87"/>
                </a:lnTo>
                <a:lnTo>
                  <a:pt x="52" y="85"/>
                </a:lnTo>
                <a:lnTo>
                  <a:pt x="54" y="85"/>
                </a:lnTo>
                <a:lnTo>
                  <a:pt x="56" y="85"/>
                </a:lnTo>
                <a:lnTo>
                  <a:pt x="56" y="83"/>
                </a:lnTo>
                <a:lnTo>
                  <a:pt x="58" y="83"/>
                </a:lnTo>
                <a:lnTo>
                  <a:pt x="60" y="81"/>
                </a:lnTo>
                <a:lnTo>
                  <a:pt x="60" y="79"/>
                </a:lnTo>
                <a:lnTo>
                  <a:pt x="61" y="77"/>
                </a:lnTo>
                <a:lnTo>
                  <a:pt x="61" y="75"/>
                </a:lnTo>
                <a:lnTo>
                  <a:pt x="61" y="73"/>
                </a:lnTo>
                <a:lnTo>
                  <a:pt x="63" y="71"/>
                </a:lnTo>
                <a:lnTo>
                  <a:pt x="65" y="70"/>
                </a:lnTo>
                <a:lnTo>
                  <a:pt x="67" y="70"/>
                </a:lnTo>
                <a:lnTo>
                  <a:pt x="67" y="68"/>
                </a:lnTo>
                <a:lnTo>
                  <a:pt x="69" y="68"/>
                </a:lnTo>
                <a:lnTo>
                  <a:pt x="71" y="68"/>
                </a:lnTo>
                <a:lnTo>
                  <a:pt x="73" y="68"/>
                </a:lnTo>
                <a:lnTo>
                  <a:pt x="75" y="68"/>
                </a:lnTo>
                <a:lnTo>
                  <a:pt x="77" y="68"/>
                </a:lnTo>
                <a:lnTo>
                  <a:pt x="77" y="66"/>
                </a:lnTo>
                <a:lnTo>
                  <a:pt x="79" y="66"/>
                </a:lnTo>
                <a:lnTo>
                  <a:pt x="81" y="66"/>
                </a:lnTo>
                <a:lnTo>
                  <a:pt x="81" y="64"/>
                </a:lnTo>
                <a:lnTo>
                  <a:pt x="83" y="64"/>
                </a:lnTo>
                <a:lnTo>
                  <a:pt x="83" y="62"/>
                </a:lnTo>
                <a:lnTo>
                  <a:pt x="85" y="62"/>
                </a:lnTo>
                <a:lnTo>
                  <a:pt x="86" y="62"/>
                </a:lnTo>
                <a:lnTo>
                  <a:pt x="88" y="62"/>
                </a:lnTo>
                <a:lnTo>
                  <a:pt x="90" y="62"/>
                </a:lnTo>
                <a:lnTo>
                  <a:pt x="92" y="62"/>
                </a:lnTo>
                <a:lnTo>
                  <a:pt x="94" y="62"/>
                </a:lnTo>
                <a:lnTo>
                  <a:pt x="96" y="62"/>
                </a:lnTo>
                <a:lnTo>
                  <a:pt x="98" y="62"/>
                </a:lnTo>
                <a:lnTo>
                  <a:pt x="100" y="62"/>
                </a:lnTo>
                <a:lnTo>
                  <a:pt x="100" y="60"/>
                </a:lnTo>
                <a:lnTo>
                  <a:pt x="102" y="60"/>
                </a:lnTo>
                <a:lnTo>
                  <a:pt x="102" y="58"/>
                </a:lnTo>
                <a:lnTo>
                  <a:pt x="104" y="58"/>
                </a:lnTo>
                <a:lnTo>
                  <a:pt x="106" y="58"/>
                </a:lnTo>
                <a:lnTo>
                  <a:pt x="106" y="56"/>
                </a:lnTo>
                <a:lnTo>
                  <a:pt x="108" y="56"/>
                </a:lnTo>
                <a:lnTo>
                  <a:pt x="109" y="56"/>
                </a:lnTo>
                <a:lnTo>
                  <a:pt x="111" y="54"/>
                </a:lnTo>
                <a:lnTo>
                  <a:pt x="113" y="52"/>
                </a:lnTo>
                <a:lnTo>
                  <a:pt x="113" y="50"/>
                </a:lnTo>
                <a:lnTo>
                  <a:pt x="115" y="50"/>
                </a:lnTo>
                <a:lnTo>
                  <a:pt x="115" y="48"/>
                </a:lnTo>
                <a:lnTo>
                  <a:pt x="115" y="46"/>
                </a:lnTo>
                <a:lnTo>
                  <a:pt x="117" y="46"/>
                </a:lnTo>
                <a:lnTo>
                  <a:pt x="117" y="45"/>
                </a:lnTo>
                <a:lnTo>
                  <a:pt x="119" y="45"/>
                </a:lnTo>
                <a:lnTo>
                  <a:pt x="119" y="43"/>
                </a:lnTo>
                <a:lnTo>
                  <a:pt x="121" y="43"/>
                </a:lnTo>
                <a:lnTo>
                  <a:pt x="121" y="41"/>
                </a:lnTo>
                <a:lnTo>
                  <a:pt x="123" y="41"/>
                </a:lnTo>
                <a:lnTo>
                  <a:pt x="123" y="39"/>
                </a:lnTo>
                <a:lnTo>
                  <a:pt x="125" y="39"/>
                </a:lnTo>
                <a:lnTo>
                  <a:pt x="125" y="37"/>
                </a:lnTo>
                <a:lnTo>
                  <a:pt x="125" y="35"/>
                </a:lnTo>
                <a:lnTo>
                  <a:pt x="125" y="33"/>
                </a:lnTo>
                <a:lnTo>
                  <a:pt x="125" y="31"/>
                </a:lnTo>
                <a:lnTo>
                  <a:pt x="127" y="29"/>
                </a:lnTo>
                <a:lnTo>
                  <a:pt x="129" y="27"/>
                </a:lnTo>
                <a:lnTo>
                  <a:pt x="131" y="27"/>
                </a:lnTo>
                <a:lnTo>
                  <a:pt x="131" y="25"/>
                </a:lnTo>
                <a:lnTo>
                  <a:pt x="131" y="23"/>
                </a:lnTo>
                <a:lnTo>
                  <a:pt x="131" y="22"/>
                </a:lnTo>
                <a:lnTo>
                  <a:pt x="129" y="22"/>
                </a:lnTo>
                <a:lnTo>
                  <a:pt x="129" y="20"/>
                </a:lnTo>
                <a:lnTo>
                  <a:pt x="127" y="20"/>
                </a:lnTo>
                <a:lnTo>
                  <a:pt x="127" y="18"/>
                </a:lnTo>
                <a:lnTo>
                  <a:pt x="127" y="16"/>
                </a:lnTo>
                <a:lnTo>
                  <a:pt x="127" y="14"/>
                </a:lnTo>
                <a:lnTo>
                  <a:pt x="127" y="12"/>
                </a:lnTo>
                <a:lnTo>
                  <a:pt x="129" y="12"/>
                </a:lnTo>
                <a:lnTo>
                  <a:pt x="129" y="10"/>
                </a:lnTo>
                <a:lnTo>
                  <a:pt x="131" y="10"/>
                </a:lnTo>
                <a:lnTo>
                  <a:pt x="131" y="8"/>
                </a:lnTo>
                <a:lnTo>
                  <a:pt x="133" y="8"/>
                </a:lnTo>
                <a:lnTo>
                  <a:pt x="134" y="8"/>
                </a:lnTo>
                <a:lnTo>
                  <a:pt x="134" y="6"/>
                </a:lnTo>
                <a:lnTo>
                  <a:pt x="136" y="6"/>
                </a:lnTo>
                <a:lnTo>
                  <a:pt x="138" y="6"/>
                </a:lnTo>
                <a:lnTo>
                  <a:pt x="154" y="2"/>
                </a:lnTo>
                <a:lnTo>
                  <a:pt x="157" y="2"/>
                </a:lnTo>
                <a:lnTo>
                  <a:pt x="163" y="2"/>
                </a:lnTo>
                <a:lnTo>
                  <a:pt x="167" y="4"/>
                </a:lnTo>
                <a:lnTo>
                  <a:pt x="171" y="2"/>
                </a:lnTo>
                <a:lnTo>
                  <a:pt x="179" y="4"/>
                </a:lnTo>
                <a:lnTo>
                  <a:pt x="182" y="4"/>
                </a:lnTo>
                <a:lnTo>
                  <a:pt x="186" y="6"/>
                </a:lnTo>
                <a:lnTo>
                  <a:pt x="190" y="8"/>
                </a:lnTo>
                <a:lnTo>
                  <a:pt x="194" y="8"/>
                </a:lnTo>
                <a:lnTo>
                  <a:pt x="198" y="10"/>
                </a:lnTo>
                <a:lnTo>
                  <a:pt x="200" y="14"/>
                </a:lnTo>
                <a:lnTo>
                  <a:pt x="202" y="14"/>
                </a:lnTo>
                <a:lnTo>
                  <a:pt x="207" y="14"/>
                </a:lnTo>
                <a:lnTo>
                  <a:pt x="211" y="12"/>
                </a:lnTo>
                <a:lnTo>
                  <a:pt x="217" y="8"/>
                </a:lnTo>
                <a:lnTo>
                  <a:pt x="221" y="6"/>
                </a:lnTo>
                <a:lnTo>
                  <a:pt x="225" y="4"/>
                </a:lnTo>
                <a:lnTo>
                  <a:pt x="229" y="2"/>
                </a:lnTo>
                <a:lnTo>
                  <a:pt x="232" y="2"/>
                </a:lnTo>
                <a:lnTo>
                  <a:pt x="234" y="0"/>
                </a:lnTo>
                <a:lnTo>
                  <a:pt x="236" y="0"/>
                </a:lnTo>
                <a:lnTo>
                  <a:pt x="238" y="2"/>
                </a:lnTo>
                <a:lnTo>
                  <a:pt x="242" y="6"/>
                </a:lnTo>
                <a:lnTo>
                  <a:pt x="244" y="8"/>
                </a:lnTo>
                <a:lnTo>
                  <a:pt x="248" y="12"/>
                </a:lnTo>
                <a:lnTo>
                  <a:pt x="253" y="12"/>
                </a:lnTo>
                <a:lnTo>
                  <a:pt x="257" y="14"/>
                </a:lnTo>
                <a:lnTo>
                  <a:pt x="259" y="16"/>
                </a:lnTo>
                <a:lnTo>
                  <a:pt x="261" y="18"/>
                </a:lnTo>
                <a:lnTo>
                  <a:pt x="269" y="22"/>
                </a:lnTo>
                <a:lnTo>
                  <a:pt x="267" y="25"/>
                </a:lnTo>
                <a:lnTo>
                  <a:pt x="265" y="29"/>
                </a:lnTo>
                <a:lnTo>
                  <a:pt x="265" y="35"/>
                </a:lnTo>
                <a:lnTo>
                  <a:pt x="265" y="37"/>
                </a:lnTo>
                <a:lnTo>
                  <a:pt x="265" y="39"/>
                </a:lnTo>
                <a:lnTo>
                  <a:pt x="265" y="43"/>
                </a:lnTo>
                <a:lnTo>
                  <a:pt x="265" y="46"/>
                </a:lnTo>
                <a:lnTo>
                  <a:pt x="269" y="41"/>
                </a:lnTo>
                <a:lnTo>
                  <a:pt x="271" y="41"/>
                </a:lnTo>
                <a:lnTo>
                  <a:pt x="275" y="43"/>
                </a:lnTo>
                <a:lnTo>
                  <a:pt x="277" y="43"/>
                </a:lnTo>
                <a:lnTo>
                  <a:pt x="280" y="46"/>
                </a:lnTo>
                <a:lnTo>
                  <a:pt x="282" y="48"/>
                </a:lnTo>
                <a:lnTo>
                  <a:pt x="286" y="50"/>
                </a:lnTo>
                <a:lnTo>
                  <a:pt x="288" y="52"/>
                </a:lnTo>
                <a:lnTo>
                  <a:pt x="292" y="52"/>
                </a:lnTo>
                <a:lnTo>
                  <a:pt x="296" y="52"/>
                </a:lnTo>
                <a:lnTo>
                  <a:pt x="300" y="54"/>
                </a:lnTo>
                <a:lnTo>
                  <a:pt x="303" y="54"/>
                </a:lnTo>
                <a:lnTo>
                  <a:pt x="305" y="56"/>
                </a:lnTo>
                <a:lnTo>
                  <a:pt x="309" y="58"/>
                </a:lnTo>
                <a:lnTo>
                  <a:pt x="311" y="60"/>
                </a:lnTo>
                <a:lnTo>
                  <a:pt x="313" y="62"/>
                </a:lnTo>
                <a:lnTo>
                  <a:pt x="313" y="64"/>
                </a:lnTo>
                <a:lnTo>
                  <a:pt x="315" y="66"/>
                </a:lnTo>
                <a:lnTo>
                  <a:pt x="317" y="68"/>
                </a:lnTo>
                <a:lnTo>
                  <a:pt x="319" y="68"/>
                </a:lnTo>
                <a:lnTo>
                  <a:pt x="323" y="64"/>
                </a:lnTo>
                <a:lnTo>
                  <a:pt x="326" y="60"/>
                </a:lnTo>
                <a:lnTo>
                  <a:pt x="328" y="60"/>
                </a:lnTo>
                <a:lnTo>
                  <a:pt x="332" y="58"/>
                </a:lnTo>
                <a:lnTo>
                  <a:pt x="334" y="56"/>
                </a:lnTo>
                <a:lnTo>
                  <a:pt x="338" y="54"/>
                </a:lnTo>
                <a:lnTo>
                  <a:pt x="340" y="56"/>
                </a:lnTo>
                <a:lnTo>
                  <a:pt x="344" y="56"/>
                </a:lnTo>
                <a:lnTo>
                  <a:pt x="348" y="50"/>
                </a:lnTo>
                <a:lnTo>
                  <a:pt x="351" y="46"/>
                </a:lnTo>
                <a:lnTo>
                  <a:pt x="353" y="46"/>
                </a:lnTo>
                <a:lnTo>
                  <a:pt x="355" y="50"/>
                </a:lnTo>
                <a:lnTo>
                  <a:pt x="357" y="52"/>
                </a:lnTo>
                <a:lnTo>
                  <a:pt x="359" y="56"/>
                </a:lnTo>
                <a:lnTo>
                  <a:pt x="361" y="60"/>
                </a:lnTo>
                <a:lnTo>
                  <a:pt x="367" y="62"/>
                </a:lnTo>
                <a:lnTo>
                  <a:pt x="371" y="66"/>
                </a:lnTo>
                <a:lnTo>
                  <a:pt x="373" y="71"/>
                </a:lnTo>
                <a:lnTo>
                  <a:pt x="373" y="77"/>
                </a:lnTo>
                <a:lnTo>
                  <a:pt x="373" y="81"/>
                </a:lnTo>
                <a:lnTo>
                  <a:pt x="371" y="85"/>
                </a:lnTo>
                <a:lnTo>
                  <a:pt x="369" y="91"/>
                </a:lnTo>
                <a:lnTo>
                  <a:pt x="369" y="94"/>
                </a:lnTo>
                <a:lnTo>
                  <a:pt x="371" y="96"/>
                </a:lnTo>
                <a:lnTo>
                  <a:pt x="374" y="102"/>
                </a:lnTo>
                <a:lnTo>
                  <a:pt x="378" y="108"/>
                </a:lnTo>
                <a:lnTo>
                  <a:pt x="382" y="108"/>
                </a:lnTo>
                <a:lnTo>
                  <a:pt x="386" y="110"/>
                </a:lnTo>
                <a:lnTo>
                  <a:pt x="390" y="112"/>
                </a:lnTo>
                <a:lnTo>
                  <a:pt x="397" y="118"/>
                </a:lnTo>
                <a:lnTo>
                  <a:pt x="374" y="118"/>
                </a:lnTo>
                <a:lnTo>
                  <a:pt x="371" y="116"/>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4090727" y="2415044"/>
            <a:ext cx="1005181" cy="1498670"/>
          </a:xfrm>
          <a:custGeom>
            <a:avLst/>
            <a:gdLst>
              <a:gd name="T0" fmla="*/ 355 w 497"/>
              <a:gd name="T1" fmla="*/ 52 h 741"/>
              <a:gd name="T2" fmla="*/ 390 w 497"/>
              <a:gd name="T3" fmla="*/ 23 h 741"/>
              <a:gd name="T4" fmla="*/ 443 w 497"/>
              <a:gd name="T5" fmla="*/ 12 h 741"/>
              <a:gd name="T6" fmla="*/ 468 w 497"/>
              <a:gd name="T7" fmla="*/ 35 h 741"/>
              <a:gd name="T8" fmla="*/ 480 w 497"/>
              <a:gd name="T9" fmla="*/ 54 h 741"/>
              <a:gd name="T10" fmla="*/ 461 w 497"/>
              <a:gd name="T11" fmla="*/ 81 h 741"/>
              <a:gd name="T12" fmla="*/ 461 w 497"/>
              <a:gd name="T13" fmla="*/ 106 h 741"/>
              <a:gd name="T14" fmla="*/ 434 w 497"/>
              <a:gd name="T15" fmla="*/ 131 h 741"/>
              <a:gd name="T16" fmla="*/ 415 w 497"/>
              <a:gd name="T17" fmla="*/ 156 h 741"/>
              <a:gd name="T18" fmla="*/ 405 w 497"/>
              <a:gd name="T19" fmla="*/ 188 h 741"/>
              <a:gd name="T20" fmla="*/ 416 w 497"/>
              <a:gd name="T21" fmla="*/ 213 h 741"/>
              <a:gd name="T22" fmla="*/ 436 w 497"/>
              <a:gd name="T23" fmla="*/ 238 h 741"/>
              <a:gd name="T24" fmla="*/ 468 w 497"/>
              <a:gd name="T25" fmla="*/ 231 h 741"/>
              <a:gd name="T26" fmla="*/ 495 w 497"/>
              <a:gd name="T27" fmla="*/ 232 h 741"/>
              <a:gd name="T28" fmla="*/ 489 w 497"/>
              <a:gd name="T29" fmla="*/ 259 h 741"/>
              <a:gd name="T30" fmla="*/ 459 w 497"/>
              <a:gd name="T31" fmla="*/ 277 h 741"/>
              <a:gd name="T32" fmla="*/ 447 w 497"/>
              <a:gd name="T33" fmla="*/ 259 h 741"/>
              <a:gd name="T34" fmla="*/ 407 w 497"/>
              <a:gd name="T35" fmla="*/ 255 h 741"/>
              <a:gd name="T36" fmla="*/ 372 w 497"/>
              <a:gd name="T37" fmla="*/ 244 h 741"/>
              <a:gd name="T38" fmla="*/ 355 w 497"/>
              <a:gd name="T39" fmla="*/ 254 h 741"/>
              <a:gd name="T40" fmla="*/ 330 w 497"/>
              <a:gd name="T41" fmla="*/ 271 h 741"/>
              <a:gd name="T42" fmla="*/ 290 w 497"/>
              <a:gd name="T43" fmla="*/ 267 h 741"/>
              <a:gd name="T44" fmla="*/ 263 w 497"/>
              <a:gd name="T45" fmla="*/ 286 h 741"/>
              <a:gd name="T46" fmla="*/ 244 w 497"/>
              <a:gd name="T47" fmla="*/ 307 h 741"/>
              <a:gd name="T48" fmla="*/ 272 w 497"/>
              <a:gd name="T49" fmla="*/ 328 h 741"/>
              <a:gd name="T50" fmla="*/ 307 w 497"/>
              <a:gd name="T51" fmla="*/ 338 h 741"/>
              <a:gd name="T52" fmla="*/ 282 w 497"/>
              <a:gd name="T53" fmla="*/ 361 h 741"/>
              <a:gd name="T54" fmla="*/ 247 w 497"/>
              <a:gd name="T55" fmla="*/ 369 h 741"/>
              <a:gd name="T56" fmla="*/ 226 w 497"/>
              <a:gd name="T57" fmla="*/ 392 h 741"/>
              <a:gd name="T58" fmla="*/ 215 w 497"/>
              <a:gd name="T59" fmla="*/ 423 h 741"/>
              <a:gd name="T60" fmla="*/ 201 w 497"/>
              <a:gd name="T61" fmla="*/ 503 h 741"/>
              <a:gd name="T62" fmla="*/ 219 w 497"/>
              <a:gd name="T63" fmla="*/ 713 h 741"/>
              <a:gd name="T64" fmla="*/ 190 w 497"/>
              <a:gd name="T65" fmla="*/ 726 h 741"/>
              <a:gd name="T66" fmla="*/ 184 w 497"/>
              <a:gd name="T67" fmla="*/ 726 h 741"/>
              <a:gd name="T68" fmla="*/ 188 w 497"/>
              <a:gd name="T69" fmla="*/ 686 h 741"/>
              <a:gd name="T70" fmla="*/ 171 w 497"/>
              <a:gd name="T71" fmla="*/ 674 h 741"/>
              <a:gd name="T72" fmla="*/ 146 w 497"/>
              <a:gd name="T73" fmla="*/ 690 h 741"/>
              <a:gd name="T74" fmla="*/ 130 w 497"/>
              <a:gd name="T75" fmla="*/ 657 h 741"/>
              <a:gd name="T76" fmla="*/ 127 w 497"/>
              <a:gd name="T77" fmla="*/ 622 h 741"/>
              <a:gd name="T78" fmla="*/ 130 w 497"/>
              <a:gd name="T79" fmla="*/ 586 h 741"/>
              <a:gd name="T80" fmla="*/ 113 w 497"/>
              <a:gd name="T81" fmla="*/ 582 h 741"/>
              <a:gd name="T82" fmla="*/ 109 w 497"/>
              <a:gd name="T83" fmla="*/ 551 h 741"/>
              <a:gd name="T84" fmla="*/ 75 w 497"/>
              <a:gd name="T85" fmla="*/ 565 h 741"/>
              <a:gd name="T86" fmla="*/ 42 w 497"/>
              <a:gd name="T87" fmla="*/ 576 h 741"/>
              <a:gd name="T88" fmla="*/ 11 w 497"/>
              <a:gd name="T89" fmla="*/ 547 h 741"/>
              <a:gd name="T90" fmla="*/ 0 w 497"/>
              <a:gd name="T91" fmla="*/ 478 h 741"/>
              <a:gd name="T92" fmla="*/ 36 w 497"/>
              <a:gd name="T93" fmla="*/ 442 h 741"/>
              <a:gd name="T94" fmla="*/ 40 w 497"/>
              <a:gd name="T95" fmla="*/ 409 h 741"/>
              <a:gd name="T96" fmla="*/ 55 w 497"/>
              <a:gd name="T97" fmla="*/ 367 h 741"/>
              <a:gd name="T98" fmla="*/ 100 w 497"/>
              <a:gd name="T99" fmla="*/ 353 h 741"/>
              <a:gd name="T100" fmla="*/ 136 w 497"/>
              <a:gd name="T101" fmla="*/ 350 h 741"/>
              <a:gd name="T102" fmla="*/ 169 w 497"/>
              <a:gd name="T103" fmla="*/ 334 h 741"/>
              <a:gd name="T104" fmla="*/ 207 w 497"/>
              <a:gd name="T105" fmla="*/ 313 h 741"/>
              <a:gd name="T106" fmla="*/ 186 w 497"/>
              <a:gd name="T107" fmla="*/ 286 h 741"/>
              <a:gd name="T108" fmla="*/ 173 w 497"/>
              <a:gd name="T109" fmla="*/ 248 h 741"/>
              <a:gd name="T110" fmla="*/ 138 w 497"/>
              <a:gd name="T111" fmla="*/ 229 h 741"/>
              <a:gd name="T112" fmla="*/ 121 w 497"/>
              <a:gd name="T113" fmla="*/ 192 h 741"/>
              <a:gd name="T114" fmla="*/ 157 w 497"/>
              <a:gd name="T115" fmla="*/ 183 h 741"/>
              <a:gd name="T116" fmla="*/ 217 w 497"/>
              <a:gd name="T117" fmla="*/ 192 h 741"/>
              <a:gd name="T118" fmla="*/ 284 w 497"/>
              <a:gd name="T119" fmla="*/ 192 h 741"/>
              <a:gd name="T120" fmla="*/ 336 w 497"/>
              <a:gd name="T121" fmla="*/ 179 h 741"/>
              <a:gd name="T122" fmla="*/ 357 w 497"/>
              <a:gd name="T123" fmla="*/ 138 h 741"/>
              <a:gd name="T124" fmla="*/ 357 w 497"/>
              <a:gd name="T125" fmla="*/ 108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7" h="741">
                <a:moveTo>
                  <a:pt x="338" y="98"/>
                </a:moveTo>
                <a:lnTo>
                  <a:pt x="336" y="96"/>
                </a:lnTo>
                <a:lnTo>
                  <a:pt x="336" y="94"/>
                </a:lnTo>
                <a:lnTo>
                  <a:pt x="336" y="92"/>
                </a:lnTo>
                <a:lnTo>
                  <a:pt x="334" y="90"/>
                </a:lnTo>
                <a:lnTo>
                  <a:pt x="336" y="88"/>
                </a:lnTo>
                <a:lnTo>
                  <a:pt x="336" y="85"/>
                </a:lnTo>
                <a:lnTo>
                  <a:pt x="338" y="83"/>
                </a:lnTo>
                <a:lnTo>
                  <a:pt x="340" y="79"/>
                </a:lnTo>
                <a:lnTo>
                  <a:pt x="342" y="77"/>
                </a:lnTo>
                <a:lnTo>
                  <a:pt x="347" y="75"/>
                </a:lnTo>
                <a:lnTo>
                  <a:pt x="349" y="75"/>
                </a:lnTo>
                <a:lnTo>
                  <a:pt x="351" y="71"/>
                </a:lnTo>
                <a:lnTo>
                  <a:pt x="353" y="69"/>
                </a:lnTo>
                <a:lnTo>
                  <a:pt x="355" y="65"/>
                </a:lnTo>
                <a:lnTo>
                  <a:pt x="353" y="63"/>
                </a:lnTo>
                <a:lnTo>
                  <a:pt x="351" y="61"/>
                </a:lnTo>
                <a:lnTo>
                  <a:pt x="351" y="60"/>
                </a:lnTo>
                <a:lnTo>
                  <a:pt x="351" y="58"/>
                </a:lnTo>
                <a:lnTo>
                  <a:pt x="353" y="54"/>
                </a:lnTo>
                <a:lnTo>
                  <a:pt x="355" y="52"/>
                </a:lnTo>
                <a:lnTo>
                  <a:pt x="361" y="52"/>
                </a:lnTo>
                <a:lnTo>
                  <a:pt x="363" y="50"/>
                </a:lnTo>
                <a:lnTo>
                  <a:pt x="363" y="48"/>
                </a:lnTo>
                <a:lnTo>
                  <a:pt x="367" y="48"/>
                </a:lnTo>
                <a:lnTo>
                  <a:pt x="368" y="46"/>
                </a:lnTo>
                <a:lnTo>
                  <a:pt x="368" y="44"/>
                </a:lnTo>
                <a:lnTo>
                  <a:pt x="372" y="44"/>
                </a:lnTo>
                <a:lnTo>
                  <a:pt x="376" y="42"/>
                </a:lnTo>
                <a:lnTo>
                  <a:pt x="376" y="40"/>
                </a:lnTo>
                <a:lnTo>
                  <a:pt x="380" y="38"/>
                </a:lnTo>
                <a:lnTo>
                  <a:pt x="380" y="37"/>
                </a:lnTo>
                <a:lnTo>
                  <a:pt x="382" y="37"/>
                </a:lnTo>
                <a:lnTo>
                  <a:pt x="384" y="35"/>
                </a:lnTo>
                <a:lnTo>
                  <a:pt x="386" y="35"/>
                </a:lnTo>
                <a:lnTo>
                  <a:pt x="388" y="33"/>
                </a:lnTo>
                <a:lnTo>
                  <a:pt x="388" y="31"/>
                </a:lnTo>
                <a:lnTo>
                  <a:pt x="388" y="29"/>
                </a:lnTo>
                <a:lnTo>
                  <a:pt x="390" y="29"/>
                </a:lnTo>
                <a:lnTo>
                  <a:pt x="390" y="27"/>
                </a:lnTo>
                <a:lnTo>
                  <a:pt x="390" y="25"/>
                </a:lnTo>
                <a:lnTo>
                  <a:pt x="390" y="23"/>
                </a:lnTo>
                <a:lnTo>
                  <a:pt x="390" y="21"/>
                </a:lnTo>
                <a:lnTo>
                  <a:pt x="390" y="19"/>
                </a:lnTo>
                <a:lnTo>
                  <a:pt x="391" y="19"/>
                </a:lnTo>
                <a:lnTo>
                  <a:pt x="393" y="17"/>
                </a:lnTo>
                <a:lnTo>
                  <a:pt x="397" y="15"/>
                </a:lnTo>
                <a:lnTo>
                  <a:pt x="399" y="13"/>
                </a:lnTo>
                <a:lnTo>
                  <a:pt x="407" y="12"/>
                </a:lnTo>
                <a:lnTo>
                  <a:pt x="415" y="10"/>
                </a:lnTo>
                <a:lnTo>
                  <a:pt x="416" y="6"/>
                </a:lnTo>
                <a:lnTo>
                  <a:pt x="418" y="8"/>
                </a:lnTo>
                <a:lnTo>
                  <a:pt x="422" y="6"/>
                </a:lnTo>
                <a:lnTo>
                  <a:pt x="424" y="4"/>
                </a:lnTo>
                <a:lnTo>
                  <a:pt x="430" y="2"/>
                </a:lnTo>
                <a:lnTo>
                  <a:pt x="430" y="0"/>
                </a:lnTo>
                <a:lnTo>
                  <a:pt x="438" y="6"/>
                </a:lnTo>
                <a:lnTo>
                  <a:pt x="439" y="6"/>
                </a:lnTo>
                <a:lnTo>
                  <a:pt x="439" y="8"/>
                </a:lnTo>
                <a:lnTo>
                  <a:pt x="441" y="8"/>
                </a:lnTo>
                <a:lnTo>
                  <a:pt x="441" y="10"/>
                </a:lnTo>
                <a:lnTo>
                  <a:pt x="443" y="10"/>
                </a:lnTo>
                <a:lnTo>
                  <a:pt x="443" y="12"/>
                </a:lnTo>
                <a:lnTo>
                  <a:pt x="445" y="12"/>
                </a:lnTo>
                <a:lnTo>
                  <a:pt x="445" y="13"/>
                </a:lnTo>
                <a:lnTo>
                  <a:pt x="447" y="15"/>
                </a:lnTo>
                <a:lnTo>
                  <a:pt x="447" y="17"/>
                </a:lnTo>
                <a:lnTo>
                  <a:pt x="449" y="17"/>
                </a:lnTo>
                <a:lnTo>
                  <a:pt x="449" y="19"/>
                </a:lnTo>
                <a:lnTo>
                  <a:pt x="449" y="21"/>
                </a:lnTo>
                <a:lnTo>
                  <a:pt x="451" y="21"/>
                </a:lnTo>
                <a:lnTo>
                  <a:pt x="451" y="23"/>
                </a:lnTo>
                <a:lnTo>
                  <a:pt x="451" y="25"/>
                </a:lnTo>
                <a:lnTo>
                  <a:pt x="453" y="27"/>
                </a:lnTo>
                <a:lnTo>
                  <a:pt x="453" y="29"/>
                </a:lnTo>
                <a:lnTo>
                  <a:pt x="455" y="31"/>
                </a:lnTo>
                <a:lnTo>
                  <a:pt x="457" y="33"/>
                </a:lnTo>
                <a:lnTo>
                  <a:pt x="459" y="33"/>
                </a:lnTo>
                <a:lnTo>
                  <a:pt x="459" y="35"/>
                </a:lnTo>
                <a:lnTo>
                  <a:pt x="461" y="35"/>
                </a:lnTo>
                <a:lnTo>
                  <a:pt x="463" y="35"/>
                </a:lnTo>
                <a:lnTo>
                  <a:pt x="464" y="35"/>
                </a:lnTo>
                <a:lnTo>
                  <a:pt x="466" y="35"/>
                </a:lnTo>
                <a:lnTo>
                  <a:pt x="468" y="35"/>
                </a:lnTo>
                <a:lnTo>
                  <a:pt x="470" y="35"/>
                </a:lnTo>
                <a:lnTo>
                  <a:pt x="472" y="35"/>
                </a:lnTo>
                <a:lnTo>
                  <a:pt x="474" y="35"/>
                </a:lnTo>
                <a:lnTo>
                  <a:pt x="476" y="35"/>
                </a:lnTo>
                <a:lnTo>
                  <a:pt x="476" y="37"/>
                </a:lnTo>
                <a:lnTo>
                  <a:pt x="478" y="37"/>
                </a:lnTo>
                <a:lnTo>
                  <a:pt x="480" y="37"/>
                </a:lnTo>
                <a:lnTo>
                  <a:pt x="482" y="37"/>
                </a:lnTo>
                <a:lnTo>
                  <a:pt x="482" y="38"/>
                </a:lnTo>
                <a:lnTo>
                  <a:pt x="484" y="38"/>
                </a:lnTo>
                <a:lnTo>
                  <a:pt x="484" y="40"/>
                </a:lnTo>
                <a:lnTo>
                  <a:pt x="486" y="40"/>
                </a:lnTo>
                <a:lnTo>
                  <a:pt x="486" y="42"/>
                </a:lnTo>
                <a:lnTo>
                  <a:pt x="486" y="44"/>
                </a:lnTo>
                <a:lnTo>
                  <a:pt x="484" y="44"/>
                </a:lnTo>
                <a:lnTo>
                  <a:pt x="484" y="46"/>
                </a:lnTo>
                <a:lnTo>
                  <a:pt x="482" y="46"/>
                </a:lnTo>
                <a:lnTo>
                  <a:pt x="482" y="48"/>
                </a:lnTo>
                <a:lnTo>
                  <a:pt x="480" y="50"/>
                </a:lnTo>
                <a:lnTo>
                  <a:pt x="480" y="52"/>
                </a:lnTo>
                <a:lnTo>
                  <a:pt x="480" y="54"/>
                </a:lnTo>
                <a:lnTo>
                  <a:pt x="480" y="56"/>
                </a:lnTo>
                <a:lnTo>
                  <a:pt x="480" y="58"/>
                </a:lnTo>
                <a:lnTo>
                  <a:pt x="480" y="60"/>
                </a:lnTo>
                <a:lnTo>
                  <a:pt x="478" y="60"/>
                </a:lnTo>
                <a:lnTo>
                  <a:pt x="478" y="61"/>
                </a:lnTo>
                <a:lnTo>
                  <a:pt x="476" y="61"/>
                </a:lnTo>
                <a:lnTo>
                  <a:pt x="474" y="63"/>
                </a:lnTo>
                <a:lnTo>
                  <a:pt x="472" y="63"/>
                </a:lnTo>
                <a:lnTo>
                  <a:pt x="470" y="63"/>
                </a:lnTo>
                <a:lnTo>
                  <a:pt x="468" y="65"/>
                </a:lnTo>
                <a:lnTo>
                  <a:pt x="466" y="65"/>
                </a:lnTo>
                <a:lnTo>
                  <a:pt x="466" y="67"/>
                </a:lnTo>
                <a:lnTo>
                  <a:pt x="464" y="67"/>
                </a:lnTo>
                <a:lnTo>
                  <a:pt x="464" y="69"/>
                </a:lnTo>
                <a:lnTo>
                  <a:pt x="464" y="71"/>
                </a:lnTo>
                <a:lnTo>
                  <a:pt x="464" y="73"/>
                </a:lnTo>
                <a:lnTo>
                  <a:pt x="463" y="75"/>
                </a:lnTo>
                <a:lnTo>
                  <a:pt x="463" y="77"/>
                </a:lnTo>
                <a:lnTo>
                  <a:pt x="463" y="79"/>
                </a:lnTo>
                <a:lnTo>
                  <a:pt x="461" y="79"/>
                </a:lnTo>
                <a:lnTo>
                  <a:pt x="461" y="81"/>
                </a:lnTo>
                <a:lnTo>
                  <a:pt x="459" y="81"/>
                </a:lnTo>
                <a:lnTo>
                  <a:pt x="457" y="83"/>
                </a:lnTo>
                <a:lnTo>
                  <a:pt x="457" y="85"/>
                </a:lnTo>
                <a:lnTo>
                  <a:pt x="459" y="85"/>
                </a:lnTo>
                <a:lnTo>
                  <a:pt x="459" y="86"/>
                </a:lnTo>
                <a:lnTo>
                  <a:pt x="461" y="88"/>
                </a:lnTo>
                <a:lnTo>
                  <a:pt x="461" y="90"/>
                </a:lnTo>
                <a:lnTo>
                  <a:pt x="461" y="92"/>
                </a:lnTo>
                <a:lnTo>
                  <a:pt x="461" y="94"/>
                </a:lnTo>
                <a:lnTo>
                  <a:pt x="463" y="94"/>
                </a:lnTo>
                <a:lnTo>
                  <a:pt x="463" y="96"/>
                </a:lnTo>
                <a:lnTo>
                  <a:pt x="464" y="96"/>
                </a:lnTo>
                <a:lnTo>
                  <a:pt x="466" y="96"/>
                </a:lnTo>
                <a:lnTo>
                  <a:pt x="466" y="98"/>
                </a:lnTo>
                <a:lnTo>
                  <a:pt x="466" y="100"/>
                </a:lnTo>
                <a:lnTo>
                  <a:pt x="464" y="100"/>
                </a:lnTo>
                <a:lnTo>
                  <a:pt x="464" y="102"/>
                </a:lnTo>
                <a:lnTo>
                  <a:pt x="463" y="102"/>
                </a:lnTo>
                <a:lnTo>
                  <a:pt x="463" y="104"/>
                </a:lnTo>
                <a:lnTo>
                  <a:pt x="461" y="104"/>
                </a:lnTo>
                <a:lnTo>
                  <a:pt x="461" y="106"/>
                </a:lnTo>
                <a:lnTo>
                  <a:pt x="459" y="106"/>
                </a:lnTo>
                <a:lnTo>
                  <a:pt x="459" y="108"/>
                </a:lnTo>
                <a:lnTo>
                  <a:pt x="457" y="110"/>
                </a:lnTo>
                <a:lnTo>
                  <a:pt x="457" y="111"/>
                </a:lnTo>
                <a:lnTo>
                  <a:pt x="455" y="113"/>
                </a:lnTo>
                <a:lnTo>
                  <a:pt x="453" y="115"/>
                </a:lnTo>
                <a:lnTo>
                  <a:pt x="451" y="117"/>
                </a:lnTo>
                <a:lnTo>
                  <a:pt x="449" y="117"/>
                </a:lnTo>
                <a:lnTo>
                  <a:pt x="447" y="117"/>
                </a:lnTo>
                <a:lnTo>
                  <a:pt x="445" y="117"/>
                </a:lnTo>
                <a:lnTo>
                  <a:pt x="445" y="119"/>
                </a:lnTo>
                <a:lnTo>
                  <a:pt x="443" y="119"/>
                </a:lnTo>
                <a:lnTo>
                  <a:pt x="441" y="121"/>
                </a:lnTo>
                <a:lnTo>
                  <a:pt x="441" y="123"/>
                </a:lnTo>
                <a:lnTo>
                  <a:pt x="439" y="123"/>
                </a:lnTo>
                <a:lnTo>
                  <a:pt x="439" y="125"/>
                </a:lnTo>
                <a:lnTo>
                  <a:pt x="438" y="125"/>
                </a:lnTo>
                <a:lnTo>
                  <a:pt x="438" y="127"/>
                </a:lnTo>
                <a:lnTo>
                  <a:pt x="436" y="129"/>
                </a:lnTo>
                <a:lnTo>
                  <a:pt x="436" y="131"/>
                </a:lnTo>
                <a:lnTo>
                  <a:pt x="434" y="131"/>
                </a:lnTo>
                <a:lnTo>
                  <a:pt x="434" y="133"/>
                </a:lnTo>
                <a:lnTo>
                  <a:pt x="432" y="133"/>
                </a:lnTo>
                <a:lnTo>
                  <a:pt x="432" y="134"/>
                </a:lnTo>
                <a:lnTo>
                  <a:pt x="432" y="136"/>
                </a:lnTo>
                <a:lnTo>
                  <a:pt x="430" y="136"/>
                </a:lnTo>
                <a:lnTo>
                  <a:pt x="430" y="138"/>
                </a:lnTo>
                <a:lnTo>
                  <a:pt x="428" y="138"/>
                </a:lnTo>
                <a:lnTo>
                  <a:pt x="428" y="140"/>
                </a:lnTo>
                <a:lnTo>
                  <a:pt x="426" y="140"/>
                </a:lnTo>
                <a:lnTo>
                  <a:pt x="424" y="140"/>
                </a:lnTo>
                <a:lnTo>
                  <a:pt x="424" y="142"/>
                </a:lnTo>
                <a:lnTo>
                  <a:pt x="422" y="142"/>
                </a:lnTo>
                <a:lnTo>
                  <a:pt x="420" y="142"/>
                </a:lnTo>
                <a:lnTo>
                  <a:pt x="420" y="144"/>
                </a:lnTo>
                <a:lnTo>
                  <a:pt x="418" y="144"/>
                </a:lnTo>
                <a:lnTo>
                  <a:pt x="418" y="146"/>
                </a:lnTo>
                <a:lnTo>
                  <a:pt x="416" y="148"/>
                </a:lnTo>
                <a:lnTo>
                  <a:pt x="416" y="150"/>
                </a:lnTo>
                <a:lnTo>
                  <a:pt x="415" y="152"/>
                </a:lnTo>
                <a:lnTo>
                  <a:pt x="415" y="154"/>
                </a:lnTo>
                <a:lnTo>
                  <a:pt x="415" y="156"/>
                </a:lnTo>
                <a:lnTo>
                  <a:pt x="413" y="156"/>
                </a:lnTo>
                <a:lnTo>
                  <a:pt x="413" y="158"/>
                </a:lnTo>
                <a:lnTo>
                  <a:pt x="413" y="159"/>
                </a:lnTo>
                <a:lnTo>
                  <a:pt x="411" y="159"/>
                </a:lnTo>
                <a:lnTo>
                  <a:pt x="411" y="161"/>
                </a:lnTo>
                <a:lnTo>
                  <a:pt x="409" y="161"/>
                </a:lnTo>
                <a:lnTo>
                  <a:pt x="409" y="163"/>
                </a:lnTo>
                <a:lnTo>
                  <a:pt x="407" y="163"/>
                </a:lnTo>
                <a:lnTo>
                  <a:pt x="407" y="165"/>
                </a:lnTo>
                <a:lnTo>
                  <a:pt x="405" y="167"/>
                </a:lnTo>
                <a:lnTo>
                  <a:pt x="403" y="169"/>
                </a:lnTo>
                <a:lnTo>
                  <a:pt x="403" y="171"/>
                </a:lnTo>
                <a:lnTo>
                  <a:pt x="403" y="173"/>
                </a:lnTo>
                <a:lnTo>
                  <a:pt x="403" y="175"/>
                </a:lnTo>
                <a:lnTo>
                  <a:pt x="403" y="177"/>
                </a:lnTo>
                <a:lnTo>
                  <a:pt x="403" y="179"/>
                </a:lnTo>
                <a:lnTo>
                  <a:pt x="403" y="181"/>
                </a:lnTo>
                <a:lnTo>
                  <a:pt x="403" y="183"/>
                </a:lnTo>
                <a:lnTo>
                  <a:pt x="403" y="184"/>
                </a:lnTo>
                <a:lnTo>
                  <a:pt x="405" y="186"/>
                </a:lnTo>
                <a:lnTo>
                  <a:pt x="405" y="188"/>
                </a:lnTo>
                <a:lnTo>
                  <a:pt x="407" y="188"/>
                </a:lnTo>
                <a:lnTo>
                  <a:pt x="407" y="190"/>
                </a:lnTo>
                <a:lnTo>
                  <a:pt x="409" y="190"/>
                </a:lnTo>
                <a:lnTo>
                  <a:pt x="409" y="192"/>
                </a:lnTo>
                <a:lnTo>
                  <a:pt x="411" y="192"/>
                </a:lnTo>
                <a:lnTo>
                  <a:pt x="411" y="194"/>
                </a:lnTo>
                <a:lnTo>
                  <a:pt x="411" y="196"/>
                </a:lnTo>
                <a:lnTo>
                  <a:pt x="413" y="196"/>
                </a:lnTo>
                <a:lnTo>
                  <a:pt x="413" y="198"/>
                </a:lnTo>
                <a:lnTo>
                  <a:pt x="413" y="200"/>
                </a:lnTo>
                <a:lnTo>
                  <a:pt x="415" y="200"/>
                </a:lnTo>
                <a:lnTo>
                  <a:pt x="415" y="202"/>
                </a:lnTo>
                <a:lnTo>
                  <a:pt x="415" y="204"/>
                </a:lnTo>
                <a:lnTo>
                  <a:pt x="415" y="206"/>
                </a:lnTo>
                <a:lnTo>
                  <a:pt x="415" y="207"/>
                </a:lnTo>
                <a:lnTo>
                  <a:pt x="413" y="207"/>
                </a:lnTo>
                <a:lnTo>
                  <a:pt x="413" y="209"/>
                </a:lnTo>
                <a:lnTo>
                  <a:pt x="413" y="211"/>
                </a:lnTo>
                <a:lnTo>
                  <a:pt x="415" y="211"/>
                </a:lnTo>
                <a:lnTo>
                  <a:pt x="415" y="213"/>
                </a:lnTo>
                <a:lnTo>
                  <a:pt x="416" y="213"/>
                </a:lnTo>
                <a:lnTo>
                  <a:pt x="418" y="213"/>
                </a:lnTo>
                <a:lnTo>
                  <a:pt x="420" y="215"/>
                </a:lnTo>
                <a:lnTo>
                  <a:pt x="422" y="215"/>
                </a:lnTo>
                <a:lnTo>
                  <a:pt x="424" y="215"/>
                </a:lnTo>
                <a:lnTo>
                  <a:pt x="424" y="217"/>
                </a:lnTo>
                <a:lnTo>
                  <a:pt x="426" y="217"/>
                </a:lnTo>
                <a:lnTo>
                  <a:pt x="428" y="219"/>
                </a:lnTo>
                <a:lnTo>
                  <a:pt x="430" y="219"/>
                </a:lnTo>
                <a:lnTo>
                  <a:pt x="430" y="221"/>
                </a:lnTo>
                <a:lnTo>
                  <a:pt x="430" y="223"/>
                </a:lnTo>
                <a:lnTo>
                  <a:pt x="430" y="225"/>
                </a:lnTo>
                <a:lnTo>
                  <a:pt x="430" y="227"/>
                </a:lnTo>
                <a:lnTo>
                  <a:pt x="430" y="229"/>
                </a:lnTo>
                <a:lnTo>
                  <a:pt x="428" y="231"/>
                </a:lnTo>
                <a:lnTo>
                  <a:pt x="428" y="232"/>
                </a:lnTo>
                <a:lnTo>
                  <a:pt x="430" y="234"/>
                </a:lnTo>
                <a:lnTo>
                  <a:pt x="430" y="236"/>
                </a:lnTo>
                <a:lnTo>
                  <a:pt x="432" y="236"/>
                </a:lnTo>
                <a:lnTo>
                  <a:pt x="432" y="238"/>
                </a:lnTo>
                <a:lnTo>
                  <a:pt x="434" y="238"/>
                </a:lnTo>
                <a:lnTo>
                  <a:pt x="436" y="238"/>
                </a:lnTo>
                <a:lnTo>
                  <a:pt x="438" y="238"/>
                </a:lnTo>
                <a:lnTo>
                  <a:pt x="439" y="238"/>
                </a:lnTo>
                <a:lnTo>
                  <a:pt x="441" y="238"/>
                </a:lnTo>
                <a:lnTo>
                  <a:pt x="443" y="238"/>
                </a:lnTo>
                <a:lnTo>
                  <a:pt x="445" y="238"/>
                </a:lnTo>
                <a:lnTo>
                  <a:pt x="447" y="238"/>
                </a:lnTo>
                <a:lnTo>
                  <a:pt x="449" y="238"/>
                </a:lnTo>
                <a:lnTo>
                  <a:pt x="451" y="238"/>
                </a:lnTo>
                <a:lnTo>
                  <a:pt x="453" y="238"/>
                </a:lnTo>
                <a:lnTo>
                  <a:pt x="455" y="238"/>
                </a:lnTo>
                <a:lnTo>
                  <a:pt x="455" y="236"/>
                </a:lnTo>
                <a:lnTo>
                  <a:pt x="457" y="236"/>
                </a:lnTo>
                <a:lnTo>
                  <a:pt x="459" y="236"/>
                </a:lnTo>
                <a:lnTo>
                  <a:pt x="459" y="234"/>
                </a:lnTo>
                <a:lnTo>
                  <a:pt x="461" y="234"/>
                </a:lnTo>
                <a:lnTo>
                  <a:pt x="463" y="234"/>
                </a:lnTo>
                <a:lnTo>
                  <a:pt x="463" y="232"/>
                </a:lnTo>
                <a:lnTo>
                  <a:pt x="464" y="232"/>
                </a:lnTo>
                <a:lnTo>
                  <a:pt x="466" y="232"/>
                </a:lnTo>
                <a:lnTo>
                  <a:pt x="466" y="231"/>
                </a:lnTo>
                <a:lnTo>
                  <a:pt x="468" y="231"/>
                </a:lnTo>
                <a:lnTo>
                  <a:pt x="470" y="229"/>
                </a:lnTo>
                <a:lnTo>
                  <a:pt x="470" y="227"/>
                </a:lnTo>
                <a:lnTo>
                  <a:pt x="472" y="227"/>
                </a:lnTo>
                <a:lnTo>
                  <a:pt x="472" y="225"/>
                </a:lnTo>
                <a:lnTo>
                  <a:pt x="474" y="223"/>
                </a:lnTo>
                <a:lnTo>
                  <a:pt x="474" y="221"/>
                </a:lnTo>
                <a:lnTo>
                  <a:pt x="476" y="221"/>
                </a:lnTo>
                <a:lnTo>
                  <a:pt x="478" y="221"/>
                </a:lnTo>
                <a:lnTo>
                  <a:pt x="478" y="223"/>
                </a:lnTo>
                <a:lnTo>
                  <a:pt x="480" y="223"/>
                </a:lnTo>
                <a:lnTo>
                  <a:pt x="482" y="223"/>
                </a:lnTo>
                <a:lnTo>
                  <a:pt x="484" y="225"/>
                </a:lnTo>
                <a:lnTo>
                  <a:pt x="486" y="225"/>
                </a:lnTo>
                <a:lnTo>
                  <a:pt x="486" y="227"/>
                </a:lnTo>
                <a:lnTo>
                  <a:pt x="488" y="227"/>
                </a:lnTo>
                <a:lnTo>
                  <a:pt x="489" y="227"/>
                </a:lnTo>
                <a:lnTo>
                  <a:pt x="489" y="229"/>
                </a:lnTo>
                <a:lnTo>
                  <a:pt x="491" y="229"/>
                </a:lnTo>
                <a:lnTo>
                  <a:pt x="493" y="231"/>
                </a:lnTo>
                <a:lnTo>
                  <a:pt x="495" y="231"/>
                </a:lnTo>
                <a:lnTo>
                  <a:pt x="495" y="232"/>
                </a:lnTo>
                <a:lnTo>
                  <a:pt x="497" y="232"/>
                </a:lnTo>
                <a:lnTo>
                  <a:pt x="497" y="234"/>
                </a:lnTo>
                <a:lnTo>
                  <a:pt x="497" y="236"/>
                </a:lnTo>
                <a:lnTo>
                  <a:pt x="497" y="238"/>
                </a:lnTo>
                <a:lnTo>
                  <a:pt x="495" y="240"/>
                </a:lnTo>
                <a:lnTo>
                  <a:pt x="493" y="242"/>
                </a:lnTo>
                <a:lnTo>
                  <a:pt x="491" y="242"/>
                </a:lnTo>
                <a:lnTo>
                  <a:pt x="491" y="244"/>
                </a:lnTo>
                <a:lnTo>
                  <a:pt x="489" y="244"/>
                </a:lnTo>
                <a:lnTo>
                  <a:pt x="489" y="246"/>
                </a:lnTo>
                <a:lnTo>
                  <a:pt x="488" y="246"/>
                </a:lnTo>
                <a:lnTo>
                  <a:pt x="488" y="248"/>
                </a:lnTo>
                <a:lnTo>
                  <a:pt x="488" y="250"/>
                </a:lnTo>
                <a:lnTo>
                  <a:pt x="488" y="252"/>
                </a:lnTo>
                <a:lnTo>
                  <a:pt x="489" y="252"/>
                </a:lnTo>
                <a:lnTo>
                  <a:pt x="489" y="254"/>
                </a:lnTo>
                <a:lnTo>
                  <a:pt x="491" y="254"/>
                </a:lnTo>
                <a:lnTo>
                  <a:pt x="491" y="255"/>
                </a:lnTo>
                <a:lnTo>
                  <a:pt x="491" y="257"/>
                </a:lnTo>
                <a:lnTo>
                  <a:pt x="491" y="259"/>
                </a:lnTo>
                <a:lnTo>
                  <a:pt x="489" y="259"/>
                </a:lnTo>
                <a:lnTo>
                  <a:pt x="488" y="261"/>
                </a:lnTo>
                <a:lnTo>
                  <a:pt x="486" y="261"/>
                </a:lnTo>
                <a:lnTo>
                  <a:pt x="484" y="263"/>
                </a:lnTo>
                <a:lnTo>
                  <a:pt x="482" y="263"/>
                </a:lnTo>
                <a:lnTo>
                  <a:pt x="480" y="265"/>
                </a:lnTo>
                <a:lnTo>
                  <a:pt x="478" y="265"/>
                </a:lnTo>
                <a:lnTo>
                  <a:pt x="478" y="267"/>
                </a:lnTo>
                <a:lnTo>
                  <a:pt x="476" y="267"/>
                </a:lnTo>
                <a:lnTo>
                  <a:pt x="476" y="269"/>
                </a:lnTo>
                <a:lnTo>
                  <a:pt x="474" y="269"/>
                </a:lnTo>
                <a:lnTo>
                  <a:pt x="474" y="271"/>
                </a:lnTo>
                <a:lnTo>
                  <a:pt x="472" y="271"/>
                </a:lnTo>
                <a:lnTo>
                  <a:pt x="470" y="271"/>
                </a:lnTo>
                <a:lnTo>
                  <a:pt x="470" y="273"/>
                </a:lnTo>
                <a:lnTo>
                  <a:pt x="468" y="273"/>
                </a:lnTo>
                <a:lnTo>
                  <a:pt x="466" y="275"/>
                </a:lnTo>
                <a:lnTo>
                  <a:pt x="464" y="275"/>
                </a:lnTo>
                <a:lnTo>
                  <a:pt x="463" y="275"/>
                </a:lnTo>
                <a:lnTo>
                  <a:pt x="461" y="275"/>
                </a:lnTo>
                <a:lnTo>
                  <a:pt x="461" y="277"/>
                </a:lnTo>
                <a:lnTo>
                  <a:pt x="459" y="277"/>
                </a:lnTo>
                <a:lnTo>
                  <a:pt x="457" y="277"/>
                </a:lnTo>
                <a:lnTo>
                  <a:pt x="455" y="277"/>
                </a:lnTo>
                <a:lnTo>
                  <a:pt x="453" y="277"/>
                </a:lnTo>
                <a:lnTo>
                  <a:pt x="451" y="277"/>
                </a:lnTo>
                <a:lnTo>
                  <a:pt x="449" y="275"/>
                </a:lnTo>
                <a:lnTo>
                  <a:pt x="447" y="275"/>
                </a:lnTo>
                <a:lnTo>
                  <a:pt x="445" y="273"/>
                </a:lnTo>
                <a:lnTo>
                  <a:pt x="445" y="271"/>
                </a:lnTo>
                <a:lnTo>
                  <a:pt x="443" y="271"/>
                </a:lnTo>
                <a:lnTo>
                  <a:pt x="443" y="269"/>
                </a:lnTo>
                <a:lnTo>
                  <a:pt x="445" y="267"/>
                </a:lnTo>
                <a:lnTo>
                  <a:pt x="445" y="265"/>
                </a:lnTo>
                <a:lnTo>
                  <a:pt x="447" y="265"/>
                </a:lnTo>
                <a:lnTo>
                  <a:pt x="447" y="263"/>
                </a:lnTo>
                <a:lnTo>
                  <a:pt x="449" y="263"/>
                </a:lnTo>
                <a:lnTo>
                  <a:pt x="451" y="263"/>
                </a:lnTo>
                <a:lnTo>
                  <a:pt x="451" y="261"/>
                </a:lnTo>
                <a:lnTo>
                  <a:pt x="453" y="259"/>
                </a:lnTo>
                <a:lnTo>
                  <a:pt x="451" y="259"/>
                </a:lnTo>
                <a:lnTo>
                  <a:pt x="449" y="259"/>
                </a:lnTo>
                <a:lnTo>
                  <a:pt x="447" y="259"/>
                </a:lnTo>
                <a:lnTo>
                  <a:pt x="445" y="259"/>
                </a:lnTo>
                <a:lnTo>
                  <a:pt x="443" y="259"/>
                </a:lnTo>
                <a:lnTo>
                  <a:pt x="441" y="259"/>
                </a:lnTo>
                <a:lnTo>
                  <a:pt x="439" y="259"/>
                </a:lnTo>
                <a:lnTo>
                  <a:pt x="438" y="259"/>
                </a:lnTo>
                <a:lnTo>
                  <a:pt x="436" y="259"/>
                </a:lnTo>
                <a:lnTo>
                  <a:pt x="434" y="259"/>
                </a:lnTo>
                <a:lnTo>
                  <a:pt x="432" y="257"/>
                </a:lnTo>
                <a:lnTo>
                  <a:pt x="430" y="257"/>
                </a:lnTo>
                <a:lnTo>
                  <a:pt x="428" y="257"/>
                </a:lnTo>
                <a:lnTo>
                  <a:pt x="426" y="257"/>
                </a:lnTo>
                <a:lnTo>
                  <a:pt x="424" y="257"/>
                </a:lnTo>
                <a:lnTo>
                  <a:pt x="422" y="255"/>
                </a:lnTo>
                <a:lnTo>
                  <a:pt x="420" y="255"/>
                </a:lnTo>
                <a:lnTo>
                  <a:pt x="418" y="255"/>
                </a:lnTo>
                <a:lnTo>
                  <a:pt x="416" y="255"/>
                </a:lnTo>
                <a:lnTo>
                  <a:pt x="415" y="255"/>
                </a:lnTo>
                <a:lnTo>
                  <a:pt x="413" y="255"/>
                </a:lnTo>
                <a:lnTo>
                  <a:pt x="411" y="255"/>
                </a:lnTo>
                <a:lnTo>
                  <a:pt x="409" y="255"/>
                </a:lnTo>
                <a:lnTo>
                  <a:pt x="407" y="255"/>
                </a:lnTo>
                <a:lnTo>
                  <a:pt x="405" y="255"/>
                </a:lnTo>
                <a:lnTo>
                  <a:pt x="403" y="257"/>
                </a:lnTo>
                <a:lnTo>
                  <a:pt x="401" y="257"/>
                </a:lnTo>
                <a:lnTo>
                  <a:pt x="399" y="257"/>
                </a:lnTo>
                <a:lnTo>
                  <a:pt x="397" y="257"/>
                </a:lnTo>
                <a:lnTo>
                  <a:pt x="395" y="257"/>
                </a:lnTo>
                <a:lnTo>
                  <a:pt x="393" y="257"/>
                </a:lnTo>
                <a:lnTo>
                  <a:pt x="391" y="255"/>
                </a:lnTo>
                <a:lnTo>
                  <a:pt x="390" y="255"/>
                </a:lnTo>
                <a:lnTo>
                  <a:pt x="390" y="254"/>
                </a:lnTo>
                <a:lnTo>
                  <a:pt x="388" y="254"/>
                </a:lnTo>
                <a:lnTo>
                  <a:pt x="386" y="254"/>
                </a:lnTo>
                <a:lnTo>
                  <a:pt x="386" y="252"/>
                </a:lnTo>
                <a:lnTo>
                  <a:pt x="384" y="252"/>
                </a:lnTo>
                <a:lnTo>
                  <a:pt x="382" y="250"/>
                </a:lnTo>
                <a:lnTo>
                  <a:pt x="380" y="250"/>
                </a:lnTo>
                <a:lnTo>
                  <a:pt x="380" y="248"/>
                </a:lnTo>
                <a:lnTo>
                  <a:pt x="378" y="248"/>
                </a:lnTo>
                <a:lnTo>
                  <a:pt x="376" y="246"/>
                </a:lnTo>
                <a:lnTo>
                  <a:pt x="374" y="244"/>
                </a:lnTo>
                <a:lnTo>
                  <a:pt x="372" y="244"/>
                </a:lnTo>
                <a:lnTo>
                  <a:pt x="372" y="242"/>
                </a:lnTo>
                <a:lnTo>
                  <a:pt x="370" y="242"/>
                </a:lnTo>
                <a:lnTo>
                  <a:pt x="368" y="240"/>
                </a:lnTo>
                <a:lnTo>
                  <a:pt x="367" y="240"/>
                </a:lnTo>
                <a:lnTo>
                  <a:pt x="365" y="240"/>
                </a:lnTo>
                <a:lnTo>
                  <a:pt x="365" y="238"/>
                </a:lnTo>
                <a:lnTo>
                  <a:pt x="363" y="238"/>
                </a:lnTo>
                <a:lnTo>
                  <a:pt x="361" y="236"/>
                </a:lnTo>
                <a:lnTo>
                  <a:pt x="359" y="236"/>
                </a:lnTo>
                <a:lnTo>
                  <a:pt x="357" y="236"/>
                </a:lnTo>
                <a:lnTo>
                  <a:pt x="355" y="236"/>
                </a:lnTo>
                <a:lnTo>
                  <a:pt x="355" y="238"/>
                </a:lnTo>
                <a:lnTo>
                  <a:pt x="353" y="238"/>
                </a:lnTo>
                <a:lnTo>
                  <a:pt x="353" y="240"/>
                </a:lnTo>
                <a:lnTo>
                  <a:pt x="353" y="242"/>
                </a:lnTo>
                <a:lnTo>
                  <a:pt x="353" y="244"/>
                </a:lnTo>
                <a:lnTo>
                  <a:pt x="353" y="246"/>
                </a:lnTo>
                <a:lnTo>
                  <a:pt x="355" y="248"/>
                </a:lnTo>
                <a:lnTo>
                  <a:pt x="355" y="250"/>
                </a:lnTo>
                <a:lnTo>
                  <a:pt x="355" y="252"/>
                </a:lnTo>
                <a:lnTo>
                  <a:pt x="355" y="254"/>
                </a:lnTo>
                <a:lnTo>
                  <a:pt x="355" y="255"/>
                </a:lnTo>
                <a:lnTo>
                  <a:pt x="353" y="255"/>
                </a:lnTo>
                <a:lnTo>
                  <a:pt x="351" y="255"/>
                </a:lnTo>
                <a:lnTo>
                  <a:pt x="351" y="257"/>
                </a:lnTo>
                <a:lnTo>
                  <a:pt x="349" y="257"/>
                </a:lnTo>
                <a:lnTo>
                  <a:pt x="349" y="259"/>
                </a:lnTo>
                <a:lnTo>
                  <a:pt x="347" y="259"/>
                </a:lnTo>
                <a:lnTo>
                  <a:pt x="347" y="261"/>
                </a:lnTo>
                <a:lnTo>
                  <a:pt x="347" y="263"/>
                </a:lnTo>
                <a:lnTo>
                  <a:pt x="347" y="265"/>
                </a:lnTo>
                <a:lnTo>
                  <a:pt x="347" y="267"/>
                </a:lnTo>
                <a:lnTo>
                  <a:pt x="345" y="267"/>
                </a:lnTo>
                <a:lnTo>
                  <a:pt x="343" y="267"/>
                </a:lnTo>
                <a:lnTo>
                  <a:pt x="342" y="267"/>
                </a:lnTo>
                <a:lnTo>
                  <a:pt x="340" y="267"/>
                </a:lnTo>
                <a:lnTo>
                  <a:pt x="338" y="267"/>
                </a:lnTo>
                <a:lnTo>
                  <a:pt x="336" y="267"/>
                </a:lnTo>
                <a:lnTo>
                  <a:pt x="336" y="269"/>
                </a:lnTo>
                <a:lnTo>
                  <a:pt x="334" y="271"/>
                </a:lnTo>
                <a:lnTo>
                  <a:pt x="332" y="271"/>
                </a:lnTo>
                <a:lnTo>
                  <a:pt x="330" y="271"/>
                </a:lnTo>
                <a:lnTo>
                  <a:pt x="328" y="271"/>
                </a:lnTo>
                <a:lnTo>
                  <a:pt x="326" y="271"/>
                </a:lnTo>
                <a:lnTo>
                  <a:pt x="324" y="271"/>
                </a:lnTo>
                <a:lnTo>
                  <a:pt x="322" y="271"/>
                </a:lnTo>
                <a:lnTo>
                  <a:pt x="320" y="271"/>
                </a:lnTo>
                <a:lnTo>
                  <a:pt x="319" y="271"/>
                </a:lnTo>
                <a:lnTo>
                  <a:pt x="317" y="271"/>
                </a:lnTo>
                <a:lnTo>
                  <a:pt x="315" y="271"/>
                </a:lnTo>
                <a:lnTo>
                  <a:pt x="313" y="271"/>
                </a:lnTo>
                <a:lnTo>
                  <a:pt x="311" y="271"/>
                </a:lnTo>
                <a:lnTo>
                  <a:pt x="309" y="271"/>
                </a:lnTo>
                <a:lnTo>
                  <a:pt x="307" y="271"/>
                </a:lnTo>
                <a:lnTo>
                  <a:pt x="305" y="271"/>
                </a:lnTo>
                <a:lnTo>
                  <a:pt x="303" y="269"/>
                </a:lnTo>
                <a:lnTo>
                  <a:pt x="301" y="269"/>
                </a:lnTo>
                <a:lnTo>
                  <a:pt x="299" y="269"/>
                </a:lnTo>
                <a:lnTo>
                  <a:pt x="297" y="269"/>
                </a:lnTo>
                <a:lnTo>
                  <a:pt x="295" y="269"/>
                </a:lnTo>
                <a:lnTo>
                  <a:pt x="294" y="267"/>
                </a:lnTo>
                <a:lnTo>
                  <a:pt x="292" y="267"/>
                </a:lnTo>
                <a:lnTo>
                  <a:pt x="290" y="267"/>
                </a:lnTo>
                <a:lnTo>
                  <a:pt x="288" y="267"/>
                </a:lnTo>
                <a:lnTo>
                  <a:pt x="286" y="265"/>
                </a:lnTo>
                <a:lnTo>
                  <a:pt x="284" y="267"/>
                </a:lnTo>
                <a:lnTo>
                  <a:pt x="284" y="269"/>
                </a:lnTo>
                <a:lnTo>
                  <a:pt x="284" y="271"/>
                </a:lnTo>
                <a:lnTo>
                  <a:pt x="282" y="271"/>
                </a:lnTo>
                <a:lnTo>
                  <a:pt x="282" y="273"/>
                </a:lnTo>
                <a:lnTo>
                  <a:pt x="282" y="275"/>
                </a:lnTo>
                <a:lnTo>
                  <a:pt x="282" y="277"/>
                </a:lnTo>
                <a:lnTo>
                  <a:pt x="282" y="279"/>
                </a:lnTo>
                <a:lnTo>
                  <a:pt x="280" y="280"/>
                </a:lnTo>
                <a:lnTo>
                  <a:pt x="280" y="282"/>
                </a:lnTo>
                <a:lnTo>
                  <a:pt x="278" y="282"/>
                </a:lnTo>
                <a:lnTo>
                  <a:pt x="276" y="282"/>
                </a:lnTo>
                <a:lnTo>
                  <a:pt x="274" y="282"/>
                </a:lnTo>
                <a:lnTo>
                  <a:pt x="272" y="284"/>
                </a:lnTo>
                <a:lnTo>
                  <a:pt x="271" y="284"/>
                </a:lnTo>
                <a:lnTo>
                  <a:pt x="269" y="284"/>
                </a:lnTo>
                <a:lnTo>
                  <a:pt x="267" y="284"/>
                </a:lnTo>
                <a:lnTo>
                  <a:pt x="265" y="284"/>
                </a:lnTo>
                <a:lnTo>
                  <a:pt x="263" y="286"/>
                </a:lnTo>
                <a:lnTo>
                  <a:pt x="261" y="288"/>
                </a:lnTo>
                <a:lnTo>
                  <a:pt x="259" y="290"/>
                </a:lnTo>
                <a:lnTo>
                  <a:pt x="257" y="290"/>
                </a:lnTo>
                <a:lnTo>
                  <a:pt x="257" y="292"/>
                </a:lnTo>
                <a:lnTo>
                  <a:pt x="255" y="292"/>
                </a:lnTo>
                <a:lnTo>
                  <a:pt x="255" y="294"/>
                </a:lnTo>
                <a:lnTo>
                  <a:pt x="253" y="294"/>
                </a:lnTo>
                <a:lnTo>
                  <a:pt x="251" y="294"/>
                </a:lnTo>
                <a:lnTo>
                  <a:pt x="249" y="296"/>
                </a:lnTo>
                <a:lnTo>
                  <a:pt x="247" y="296"/>
                </a:lnTo>
                <a:lnTo>
                  <a:pt x="246" y="296"/>
                </a:lnTo>
                <a:lnTo>
                  <a:pt x="244" y="296"/>
                </a:lnTo>
                <a:lnTo>
                  <a:pt x="242" y="296"/>
                </a:lnTo>
                <a:lnTo>
                  <a:pt x="240" y="296"/>
                </a:lnTo>
                <a:lnTo>
                  <a:pt x="238" y="296"/>
                </a:lnTo>
                <a:lnTo>
                  <a:pt x="236" y="296"/>
                </a:lnTo>
                <a:lnTo>
                  <a:pt x="234" y="296"/>
                </a:lnTo>
                <a:lnTo>
                  <a:pt x="238" y="300"/>
                </a:lnTo>
                <a:lnTo>
                  <a:pt x="242" y="304"/>
                </a:lnTo>
                <a:lnTo>
                  <a:pt x="242" y="305"/>
                </a:lnTo>
                <a:lnTo>
                  <a:pt x="244" y="307"/>
                </a:lnTo>
                <a:lnTo>
                  <a:pt x="246" y="309"/>
                </a:lnTo>
                <a:lnTo>
                  <a:pt x="246" y="311"/>
                </a:lnTo>
                <a:lnTo>
                  <a:pt x="247" y="313"/>
                </a:lnTo>
                <a:lnTo>
                  <a:pt x="249" y="315"/>
                </a:lnTo>
                <a:lnTo>
                  <a:pt x="251" y="317"/>
                </a:lnTo>
                <a:lnTo>
                  <a:pt x="253" y="317"/>
                </a:lnTo>
                <a:lnTo>
                  <a:pt x="253" y="319"/>
                </a:lnTo>
                <a:lnTo>
                  <a:pt x="255" y="319"/>
                </a:lnTo>
                <a:lnTo>
                  <a:pt x="255" y="321"/>
                </a:lnTo>
                <a:lnTo>
                  <a:pt x="257" y="321"/>
                </a:lnTo>
                <a:lnTo>
                  <a:pt x="257" y="323"/>
                </a:lnTo>
                <a:lnTo>
                  <a:pt x="259" y="323"/>
                </a:lnTo>
                <a:lnTo>
                  <a:pt x="261" y="323"/>
                </a:lnTo>
                <a:lnTo>
                  <a:pt x="261" y="325"/>
                </a:lnTo>
                <a:lnTo>
                  <a:pt x="263" y="325"/>
                </a:lnTo>
                <a:lnTo>
                  <a:pt x="265" y="325"/>
                </a:lnTo>
                <a:lnTo>
                  <a:pt x="267" y="325"/>
                </a:lnTo>
                <a:lnTo>
                  <a:pt x="269" y="325"/>
                </a:lnTo>
                <a:lnTo>
                  <a:pt x="271" y="327"/>
                </a:lnTo>
                <a:lnTo>
                  <a:pt x="272" y="327"/>
                </a:lnTo>
                <a:lnTo>
                  <a:pt x="272" y="328"/>
                </a:lnTo>
                <a:lnTo>
                  <a:pt x="272" y="330"/>
                </a:lnTo>
                <a:lnTo>
                  <a:pt x="274" y="332"/>
                </a:lnTo>
                <a:lnTo>
                  <a:pt x="276" y="332"/>
                </a:lnTo>
                <a:lnTo>
                  <a:pt x="276" y="334"/>
                </a:lnTo>
                <a:lnTo>
                  <a:pt x="278" y="334"/>
                </a:lnTo>
                <a:lnTo>
                  <a:pt x="280" y="334"/>
                </a:lnTo>
                <a:lnTo>
                  <a:pt x="282" y="334"/>
                </a:lnTo>
                <a:lnTo>
                  <a:pt x="284" y="334"/>
                </a:lnTo>
                <a:lnTo>
                  <a:pt x="286" y="334"/>
                </a:lnTo>
                <a:lnTo>
                  <a:pt x="288" y="334"/>
                </a:lnTo>
                <a:lnTo>
                  <a:pt x="290" y="334"/>
                </a:lnTo>
                <a:lnTo>
                  <a:pt x="292" y="334"/>
                </a:lnTo>
                <a:lnTo>
                  <a:pt x="294" y="334"/>
                </a:lnTo>
                <a:lnTo>
                  <a:pt x="295" y="334"/>
                </a:lnTo>
                <a:lnTo>
                  <a:pt x="297" y="334"/>
                </a:lnTo>
                <a:lnTo>
                  <a:pt x="299" y="334"/>
                </a:lnTo>
                <a:lnTo>
                  <a:pt x="301" y="336"/>
                </a:lnTo>
                <a:lnTo>
                  <a:pt x="303" y="336"/>
                </a:lnTo>
                <a:lnTo>
                  <a:pt x="305" y="336"/>
                </a:lnTo>
                <a:lnTo>
                  <a:pt x="305" y="338"/>
                </a:lnTo>
                <a:lnTo>
                  <a:pt x="307" y="338"/>
                </a:lnTo>
                <a:lnTo>
                  <a:pt x="307" y="340"/>
                </a:lnTo>
                <a:lnTo>
                  <a:pt x="305" y="342"/>
                </a:lnTo>
                <a:lnTo>
                  <a:pt x="305" y="344"/>
                </a:lnTo>
                <a:lnTo>
                  <a:pt x="303" y="344"/>
                </a:lnTo>
                <a:lnTo>
                  <a:pt x="303" y="346"/>
                </a:lnTo>
                <a:lnTo>
                  <a:pt x="301" y="346"/>
                </a:lnTo>
                <a:lnTo>
                  <a:pt x="301" y="348"/>
                </a:lnTo>
                <a:lnTo>
                  <a:pt x="299" y="350"/>
                </a:lnTo>
                <a:lnTo>
                  <a:pt x="297" y="350"/>
                </a:lnTo>
                <a:lnTo>
                  <a:pt x="297" y="352"/>
                </a:lnTo>
                <a:lnTo>
                  <a:pt x="295" y="353"/>
                </a:lnTo>
                <a:lnTo>
                  <a:pt x="294" y="353"/>
                </a:lnTo>
                <a:lnTo>
                  <a:pt x="294" y="355"/>
                </a:lnTo>
                <a:lnTo>
                  <a:pt x="292" y="355"/>
                </a:lnTo>
                <a:lnTo>
                  <a:pt x="290" y="357"/>
                </a:lnTo>
                <a:lnTo>
                  <a:pt x="288" y="357"/>
                </a:lnTo>
                <a:lnTo>
                  <a:pt x="286" y="357"/>
                </a:lnTo>
                <a:lnTo>
                  <a:pt x="286" y="359"/>
                </a:lnTo>
                <a:lnTo>
                  <a:pt x="284" y="359"/>
                </a:lnTo>
                <a:lnTo>
                  <a:pt x="284" y="361"/>
                </a:lnTo>
                <a:lnTo>
                  <a:pt x="282" y="361"/>
                </a:lnTo>
                <a:lnTo>
                  <a:pt x="282" y="363"/>
                </a:lnTo>
                <a:lnTo>
                  <a:pt x="280" y="363"/>
                </a:lnTo>
                <a:lnTo>
                  <a:pt x="280" y="365"/>
                </a:lnTo>
                <a:lnTo>
                  <a:pt x="278" y="365"/>
                </a:lnTo>
                <a:lnTo>
                  <a:pt x="276" y="365"/>
                </a:lnTo>
                <a:lnTo>
                  <a:pt x="276" y="367"/>
                </a:lnTo>
                <a:lnTo>
                  <a:pt x="274" y="367"/>
                </a:lnTo>
                <a:lnTo>
                  <a:pt x="272" y="367"/>
                </a:lnTo>
                <a:lnTo>
                  <a:pt x="271" y="369"/>
                </a:lnTo>
                <a:lnTo>
                  <a:pt x="269" y="369"/>
                </a:lnTo>
                <a:lnTo>
                  <a:pt x="267" y="369"/>
                </a:lnTo>
                <a:lnTo>
                  <a:pt x="265" y="369"/>
                </a:lnTo>
                <a:lnTo>
                  <a:pt x="263" y="369"/>
                </a:lnTo>
                <a:lnTo>
                  <a:pt x="261" y="369"/>
                </a:lnTo>
                <a:lnTo>
                  <a:pt x="259" y="369"/>
                </a:lnTo>
                <a:lnTo>
                  <a:pt x="257" y="369"/>
                </a:lnTo>
                <a:lnTo>
                  <a:pt x="255" y="369"/>
                </a:lnTo>
                <a:lnTo>
                  <a:pt x="253" y="369"/>
                </a:lnTo>
                <a:lnTo>
                  <a:pt x="251" y="369"/>
                </a:lnTo>
                <a:lnTo>
                  <a:pt x="249" y="369"/>
                </a:lnTo>
                <a:lnTo>
                  <a:pt x="247" y="369"/>
                </a:lnTo>
                <a:lnTo>
                  <a:pt x="246" y="369"/>
                </a:lnTo>
                <a:lnTo>
                  <a:pt x="244" y="367"/>
                </a:lnTo>
                <a:lnTo>
                  <a:pt x="244" y="365"/>
                </a:lnTo>
                <a:lnTo>
                  <a:pt x="242" y="367"/>
                </a:lnTo>
                <a:lnTo>
                  <a:pt x="240" y="369"/>
                </a:lnTo>
                <a:lnTo>
                  <a:pt x="240" y="371"/>
                </a:lnTo>
                <a:lnTo>
                  <a:pt x="238" y="371"/>
                </a:lnTo>
                <a:lnTo>
                  <a:pt x="238" y="373"/>
                </a:lnTo>
                <a:lnTo>
                  <a:pt x="236" y="373"/>
                </a:lnTo>
                <a:lnTo>
                  <a:pt x="236" y="375"/>
                </a:lnTo>
                <a:lnTo>
                  <a:pt x="234" y="375"/>
                </a:lnTo>
                <a:lnTo>
                  <a:pt x="234" y="376"/>
                </a:lnTo>
                <a:lnTo>
                  <a:pt x="232" y="378"/>
                </a:lnTo>
                <a:lnTo>
                  <a:pt x="230" y="380"/>
                </a:lnTo>
                <a:lnTo>
                  <a:pt x="230" y="382"/>
                </a:lnTo>
                <a:lnTo>
                  <a:pt x="230" y="384"/>
                </a:lnTo>
                <a:lnTo>
                  <a:pt x="230" y="386"/>
                </a:lnTo>
                <a:lnTo>
                  <a:pt x="228" y="388"/>
                </a:lnTo>
                <a:lnTo>
                  <a:pt x="228" y="390"/>
                </a:lnTo>
                <a:lnTo>
                  <a:pt x="226" y="390"/>
                </a:lnTo>
                <a:lnTo>
                  <a:pt x="226" y="392"/>
                </a:lnTo>
                <a:lnTo>
                  <a:pt x="224" y="394"/>
                </a:lnTo>
                <a:lnTo>
                  <a:pt x="224" y="396"/>
                </a:lnTo>
                <a:lnTo>
                  <a:pt x="223" y="396"/>
                </a:lnTo>
                <a:lnTo>
                  <a:pt x="223" y="398"/>
                </a:lnTo>
                <a:lnTo>
                  <a:pt x="223" y="400"/>
                </a:lnTo>
                <a:lnTo>
                  <a:pt x="221" y="401"/>
                </a:lnTo>
                <a:lnTo>
                  <a:pt x="221" y="403"/>
                </a:lnTo>
                <a:lnTo>
                  <a:pt x="221" y="405"/>
                </a:lnTo>
                <a:lnTo>
                  <a:pt x="219" y="405"/>
                </a:lnTo>
                <a:lnTo>
                  <a:pt x="219" y="407"/>
                </a:lnTo>
                <a:lnTo>
                  <a:pt x="217" y="407"/>
                </a:lnTo>
                <a:lnTo>
                  <a:pt x="215" y="409"/>
                </a:lnTo>
                <a:lnTo>
                  <a:pt x="213" y="409"/>
                </a:lnTo>
                <a:lnTo>
                  <a:pt x="213" y="411"/>
                </a:lnTo>
                <a:lnTo>
                  <a:pt x="213" y="413"/>
                </a:lnTo>
                <a:lnTo>
                  <a:pt x="213" y="415"/>
                </a:lnTo>
                <a:lnTo>
                  <a:pt x="215" y="415"/>
                </a:lnTo>
                <a:lnTo>
                  <a:pt x="215" y="417"/>
                </a:lnTo>
                <a:lnTo>
                  <a:pt x="215" y="419"/>
                </a:lnTo>
                <a:lnTo>
                  <a:pt x="215" y="421"/>
                </a:lnTo>
                <a:lnTo>
                  <a:pt x="215" y="423"/>
                </a:lnTo>
                <a:lnTo>
                  <a:pt x="215" y="425"/>
                </a:lnTo>
                <a:lnTo>
                  <a:pt x="215" y="426"/>
                </a:lnTo>
                <a:lnTo>
                  <a:pt x="215" y="428"/>
                </a:lnTo>
                <a:lnTo>
                  <a:pt x="217" y="430"/>
                </a:lnTo>
                <a:lnTo>
                  <a:pt x="217" y="432"/>
                </a:lnTo>
                <a:lnTo>
                  <a:pt x="219" y="434"/>
                </a:lnTo>
                <a:lnTo>
                  <a:pt x="221" y="436"/>
                </a:lnTo>
                <a:lnTo>
                  <a:pt x="223" y="438"/>
                </a:lnTo>
                <a:lnTo>
                  <a:pt x="224" y="440"/>
                </a:lnTo>
                <a:lnTo>
                  <a:pt x="224" y="442"/>
                </a:lnTo>
                <a:lnTo>
                  <a:pt x="234" y="451"/>
                </a:lnTo>
                <a:lnTo>
                  <a:pt x="242" y="465"/>
                </a:lnTo>
                <a:lnTo>
                  <a:pt x="249" y="473"/>
                </a:lnTo>
                <a:lnTo>
                  <a:pt x="247" y="474"/>
                </a:lnTo>
                <a:lnTo>
                  <a:pt x="246" y="476"/>
                </a:lnTo>
                <a:lnTo>
                  <a:pt x="238" y="476"/>
                </a:lnTo>
                <a:lnTo>
                  <a:pt x="230" y="476"/>
                </a:lnTo>
                <a:lnTo>
                  <a:pt x="226" y="482"/>
                </a:lnTo>
                <a:lnTo>
                  <a:pt x="221" y="488"/>
                </a:lnTo>
                <a:lnTo>
                  <a:pt x="211" y="496"/>
                </a:lnTo>
                <a:lnTo>
                  <a:pt x="201" y="503"/>
                </a:lnTo>
                <a:lnTo>
                  <a:pt x="192" y="511"/>
                </a:lnTo>
                <a:lnTo>
                  <a:pt x="178" y="517"/>
                </a:lnTo>
                <a:lnTo>
                  <a:pt x="167" y="522"/>
                </a:lnTo>
                <a:lnTo>
                  <a:pt x="159" y="532"/>
                </a:lnTo>
                <a:lnTo>
                  <a:pt x="159" y="540"/>
                </a:lnTo>
                <a:lnTo>
                  <a:pt x="157" y="542"/>
                </a:lnTo>
                <a:lnTo>
                  <a:pt x="161" y="549"/>
                </a:lnTo>
                <a:lnTo>
                  <a:pt x="165" y="557"/>
                </a:lnTo>
                <a:lnTo>
                  <a:pt x="167" y="561"/>
                </a:lnTo>
                <a:lnTo>
                  <a:pt x="171" y="574"/>
                </a:lnTo>
                <a:lnTo>
                  <a:pt x="175" y="590"/>
                </a:lnTo>
                <a:lnTo>
                  <a:pt x="182" y="611"/>
                </a:lnTo>
                <a:lnTo>
                  <a:pt x="192" y="632"/>
                </a:lnTo>
                <a:lnTo>
                  <a:pt x="194" y="634"/>
                </a:lnTo>
                <a:lnTo>
                  <a:pt x="199" y="643"/>
                </a:lnTo>
                <a:lnTo>
                  <a:pt x="211" y="649"/>
                </a:lnTo>
                <a:lnTo>
                  <a:pt x="219" y="651"/>
                </a:lnTo>
                <a:lnTo>
                  <a:pt x="203" y="661"/>
                </a:lnTo>
                <a:lnTo>
                  <a:pt x="205" y="676"/>
                </a:lnTo>
                <a:lnTo>
                  <a:pt x="215" y="705"/>
                </a:lnTo>
                <a:lnTo>
                  <a:pt x="219" y="713"/>
                </a:lnTo>
                <a:lnTo>
                  <a:pt x="219" y="715"/>
                </a:lnTo>
                <a:lnTo>
                  <a:pt x="219" y="716"/>
                </a:lnTo>
                <a:lnTo>
                  <a:pt x="217" y="716"/>
                </a:lnTo>
                <a:lnTo>
                  <a:pt x="215" y="716"/>
                </a:lnTo>
                <a:lnTo>
                  <a:pt x="215" y="718"/>
                </a:lnTo>
                <a:lnTo>
                  <a:pt x="213" y="718"/>
                </a:lnTo>
                <a:lnTo>
                  <a:pt x="211" y="718"/>
                </a:lnTo>
                <a:lnTo>
                  <a:pt x="209" y="718"/>
                </a:lnTo>
                <a:lnTo>
                  <a:pt x="207" y="718"/>
                </a:lnTo>
                <a:lnTo>
                  <a:pt x="205" y="718"/>
                </a:lnTo>
                <a:lnTo>
                  <a:pt x="203" y="718"/>
                </a:lnTo>
                <a:lnTo>
                  <a:pt x="201" y="718"/>
                </a:lnTo>
                <a:lnTo>
                  <a:pt x="201" y="720"/>
                </a:lnTo>
                <a:lnTo>
                  <a:pt x="199" y="720"/>
                </a:lnTo>
                <a:lnTo>
                  <a:pt x="198" y="720"/>
                </a:lnTo>
                <a:lnTo>
                  <a:pt x="196" y="720"/>
                </a:lnTo>
                <a:lnTo>
                  <a:pt x="194" y="720"/>
                </a:lnTo>
                <a:lnTo>
                  <a:pt x="194" y="722"/>
                </a:lnTo>
                <a:lnTo>
                  <a:pt x="192" y="722"/>
                </a:lnTo>
                <a:lnTo>
                  <a:pt x="190" y="724"/>
                </a:lnTo>
                <a:lnTo>
                  <a:pt x="190" y="726"/>
                </a:lnTo>
                <a:lnTo>
                  <a:pt x="192" y="726"/>
                </a:lnTo>
                <a:lnTo>
                  <a:pt x="192" y="728"/>
                </a:lnTo>
                <a:lnTo>
                  <a:pt x="192" y="730"/>
                </a:lnTo>
                <a:lnTo>
                  <a:pt x="192" y="732"/>
                </a:lnTo>
                <a:lnTo>
                  <a:pt x="194" y="734"/>
                </a:lnTo>
                <a:lnTo>
                  <a:pt x="194" y="736"/>
                </a:lnTo>
                <a:lnTo>
                  <a:pt x="194" y="738"/>
                </a:lnTo>
                <a:lnTo>
                  <a:pt x="192" y="738"/>
                </a:lnTo>
                <a:lnTo>
                  <a:pt x="192" y="740"/>
                </a:lnTo>
                <a:lnTo>
                  <a:pt x="190" y="741"/>
                </a:lnTo>
                <a:lnTo>
                  <a:pt x="188" y="741"/>
                </a:lnTo>
                <a:lnTo>
                  <a:pt x="188" y="740"/>
                </a:lnTo>
                <a:lnTo>
                  <a:pt x="186" y="740"/>
                </a:lnTo>
                <a:lnTo>
                  <a:pt x="186" y="738"/>
                </a:lnTo>
                <a:lnTo>
                  <a:pt x="186" y="736"/>
                </a:lnTo>
                <a:lnTo>
                  <a:pt x="184" y="736"/>
                </a:lnTo>
                <a:lnTo>
                  <a:pt x="184" y="734"/>
                </a:lnTo>
                <a:lnTo>
                  <a:pt x="184" y="732"/>
                </a:lnTo>
                <a:lnTo>
                  <a:pt x="184" y="730"/>
                </a:lnTo>
                <a:lnTo>
                  <a:pt x="184" y="728"/>
                </a:lnTo>
                <a:lnTo>
                  <a:pt x="184" y="726"/>
                </a:lnTo>
                <a:lnTo>
                  <a:pt x="184" y="724"/>
                </a:lnTo>
                <a:lnTo>
                  <a:pt x="184" y="722"/>
                </a:lnTo>
                <a:lnTo>
                  <a:pt x="184" y="720"/>
                </a:lnTo>
                <a:lnTo>
                  <a:pt x="186" y="718"/>
                </a:lnTo>
                <a:lnTo>
                  <a:pt x="186" y="716"/>
                </a:lnTo>
                <a:lnTo>
                  <a:pt x="186" y="715"/>
                </a:lnTo>
                <a:lnTo>
                  <a:pt x="186" y="713"/>
                </a:lnTo>
                <a:lnTo>
                  <a:pt x="186" y="711"/>
                </a:lnTo>
                <a:lnTo>
                  <a:pt x="188" y="709"/>
                </a:lnTo>
                <a:lnTo>
                  <a:pt x="188" y="707"/>
                </a:lnTo>
                <a:lnTo>
                  <a:pt x="188" y="705"/>
                </a:lnTo>
                <a:lnTo>
                  <a:pt x="188" y="703"/>
                </a:lnTo>
                <a:lnTo>
                  <a:pt x="188" y="701"/>
                </a:lnTo>
                <a:lnTo>
                  <a:pt x="188" y="699"/>
                </a:lnTo>
                <a:lnTo>
                  <a:pt x="188" y="697"/>
                </a:lnTo>
                <a:lnTo>
                  <a:pt x="188" y="695"/>
                </a:lnTo>
                <a:lnTo>
                  <a:pt x="188" y="693"/>
                </a:lnTo>
                <a:lnTo>
                  <a:pt x="188" y="691"/>
                </a:lnTo>
                <a:lnTo>
                  <a:pt x="188" y="690"/>
                </a:lnTo>
                <a:lnTo>
                  <a:pt x="188" y="688"/>
                </a:lnTo>
                <a:lnTo>
                  <a:pt x="188" y="686"/>
                </a:lnTo>
                <a:lnTo>
                  <a:pt x="188" y="684"/>
                </a:lnTo>
                <a:lnTo>
                  <a:pt x="188" y="682"/>
                </a:lnTo>
                <a:lnTo>
                  <a:pt x="188" y="680"/>
                </a:lnTo>
                <a:lnTo>
                  <a:pt x="188" y="678"/>
                </a:lnTo>
                <a:lnTo>
                  <a:pt x="188" y="676"/>
                </a:lnTo>
                <a:lnTo>
                  <a:pt x="188" y="674"/>
                </a:lnTo>
                <a:lnTo>
                  <a:pt x="188" y="672"/>
                </a:lnTo>
                <a:lnTo>
                  <a:pt x="188" y="670"/>
                </a:lnTo>
                <a:lnTo>
                  <a:pt x="188" y="668"/>
                </a:lnTo>
                <a:lnTo>
                  <a:pt x="188" y="667"/>
                </a:lnTo>
                <a:lnTo>
                  <a:pt x="186" y="667"/>
                </a:lnTo>
                <a:lnTo>
                  <a:pt x="186" y="665"/>
                </a:lnTo>
                <a:lnTo>
                  <a:pt x="184" y="665"/>
                </a:lnTo>
                <a:lnTo>
                  <a:pt x="182" y="665"/>
                </a:lnTo>
                <a:lnTo>
                  <a:pt x="180" y="667"/>
                </a:lnTo>
                <a:lnTo>
                  <a:pt x="180" y="668"/>
                </a:lnTo>
                <a:lnTo>
                  <a:pt x="178" y="668"/>
                </a:lnTo>
                <a:lnTo>
                  <a:pt x="176" y="670"/>
                </a:lnTo>
                <a:lnTo>
                  <a:pt x="175" y="672"/>
                </a:lnTo>
                <a:lnTo>
                  <a:pt x="173" y="672"/>
                </a:lnTo>
                <a:lnTo>
                  <a:pt x="171" y="674"/>
                </a:lnTo>
                <a:lnTo>
                  <a:pt x="169" y="674"/>
                </a:lnTo>
                <a:lnTo>
                  <a:pt x="167" y="674"/>
                </a:lnTo>
                <a:lnTo>
                  <a:pt x="165" y="676"/>
                </a:lnTo>
                <a:lnTo>
                  <a:pt x="163" y="676"/>
                </a:lnTo>
                <a:lnTo>
                  <a:pt x="161" y="676"/>
                </a:lnTo>
                <a:lnTo>
                  <a:pt x="159" y="676"/>
                </a:lnTo>
                <a:lnTo>
                  <a:pt x="157" y="674"/>
                </a:lnTo>
                <a:lnTo>
                  <a:pt x="157" y="676"/>
                </a:lnTo>
                <a:lnTo>
                  <a:pt x="155" y="678"/>
                </a:lnTo>
                <a:lnTo>
                  <a:pt x="155" y="680"/>
                </a:lnTo>
                <a:lnTo>
                  <a:pt x="153" y="682"/>
                </a:lnTo>
                <a:lnTo>
                  <a:pt x="151" y="684"/>
                </a:lnTo>
                <a:lnTo>
                  <a:pt x="151" y="686"/>
                </a:lnTo>
                <a:lnTo>
                  <a:pt x="151" y="688"/>
                </a:lnTo>
                <a:lnTo>
                  <a:pt x="151" y="690"/>
                </a:lnTo>
                <a:lnTo>
                  <a:pt x="151" y="691"/>
                </a:lnTo>
                <a:lnTo>
                  <a:pt x="150" y="691"/>
                </a:lnTo>
                <a:lnTo>
                  <a:pt x="150" y="693"/>
                </a:lnTo>
                <a:lnTo>
                  <a:pt x="148" y="693"/>
                </a:lnTo>
                <a:lnTo>
                  <a:pt x="146" y="691"/>
                </a:lnTo>
                <a:lnTo>
                  <a:pt x="146" y="690"/>
                </a:lnTo>
                <a:lnTo>
                  <a:pt x="146" y="688"/>
                </a:lnTo>
                <a:lnTo>
                  <a:pt x="146" y="686"/>
                </a:lnTo>
                <a:lnTo>
                  <a:pt x="146" y="684"/>
                </a:lnTo>
                <a:lnTo>
                  <a:pt x="144" y="684"/>
                </a:lnTo>
                <a:lnTo>
                  <a:pt x="144" y="682"/>
                </a:lnTo>
                <a:lnTo>
                  <a:pt x="144" y="680"/>
                </a:lnTo>
                <a:lnTo>
                  <a:pt x="144" y="678"/>
                </a:lnTo>
                <a:lnTo>
                  <a:pt x="142" y="676"/>
                </a:lnTo>
                <a:lnTo>
                  <a:pt x="142" y="674"/>
                </a:lnTo>
                <a:lnTo>
                  <a:pt x="142" y="672"/>
                </a:lnTo>
                <a:lnTo>
                  <a:pt x="142" y="670"/>
                </a:lnTo>
                <a:lnTo>
                  <a:pt x="142" y="668"/>
                </a:lnTo>
                <a:lnTo>
                  <a:pt x="142" y="667"/>
                </a:lnTo>
                <a:lnTo>
                  <a:pt x="140" y="665"/>
                </a:lnTo>
                <a:lnTo>
                  <a:pt x="140" y="663"/>
                </a:lnTo>
                <a:lnTo>
                  <a:pt x="138" y="663"/>
                </a:lnTo>
                <a:lnTo>
                  <a:pt x="138" y="661"/>
                </a:lnTo>
                <a:lnTo>
                  <a:pt x="136" y="661"/>
                </a:lnTo>
                <a:lnTo>
                  <a:pt x="134" y="659"/>
                </a:lnTo>
                <a:lnTo>
                  <a:pt x="132" y="659"/>
                </a:lnTo>
                <a:lnTo>
                  <a:pt x="130" y="657"/>
                </a:lnTo>
                <a:lnTo>
                  <a:pt x="128" y="657"/>
                </a:lnTo>
                <a:lnTo>
                  <a:pt x="127" y="657"/>
                </a:lnTo>
                <a:lnTo>
                  <a:pt x="125" y="657"/>
                </a:lnTo>
                <a:lnTo>
                  <a:pt x="125" y="655"/>
                </a:lnTo>
                <a:lnTo>
                  <a:pt x="127" y="653"/>
                </a:lnTo>
                <a:lnTo>
                  <a:pt x="127" y="651"/>
                </a:lnTo>
                <a:lnTo>
                  <a:pt x="127" y="649"/>
                </a:lnTo>
                <a:lnTo>
                  <a:pt x="127" y="647"/>
                </a:lnTo>
                <a:lnTo>
                  <a:pt x="127" y="645"/>
                </a:lnTo>
                <a:lnTo>
                  <a:pt x="127" y="643"/>
                </a:lnTo>
                <a:lnTo>
                  <a:pt x="127" y="642"/>
                </a:lnTo>
                <a:lnTo>
                  <a:pt x="127" y="640"/>
                </a:lnTo>
                <a:lnTo>
                  <a:pt x="127" y="638"/>
                </a:lnTo>
                <a:lnTo>
                  <a:pt x="127" y="636"/>
                </a:lnTo>
                <a:lnTo>
                  <a:pt x="127" y="634"/>
                </a:lnTo>
                <a:lnTo>
                  <a:pt x="127" y="632"/>
                </a:lnTo>
                <a:lnTo>
                  <a:pt x="127" y="630"/>
                </a:lnTo>
                <a:lnTo>
                  <a:pt x="127" y="628"/>
                </a:lnTo>
                <a:lnTo>
                  <a:pt x="127" y="626"/>
                </a:lnTo>
                <a:lnTo>
                  <a:pt x="127" y="624"/>
                </a:lnTo>
                <a:lnTo>
                  <a:pt x="127" y="622"/>
                </a:lnTo>
                <a:lnTo>
                  <a:pt x="127" y="620"/>
                </a:lnTo>
                <a:lnTo>
                  <a:pt x="127" y="619"/>
                </a:lnTo>
                <a:lnTo>
                  <a:pt x="127" y="617"/>
                </a:lnTo>
                <a:lnTo>
                  <a:pt x="127" y="615"/>
                </a:lnTo>
                <a:lnTo>
                  <a:pt x="127" y="613"/>
                </a:lnTo>
                <a:lnTo>
                  <a:pt x="127" y="611"/>
                </a:lnTo>
                <a:lnTo>
                  <a:pt x="127" y="609"/>
                </a:lnTo>
                <a:lnTo>
                  <a:pt x="127" y="607"/>
                </a:lnTo>
                <a:lnTo>
                  <a:pt x="127" y="605"/>
                </a:lnTo>
                <a:lnTo>
                  <a:pt x="128" y="603"/>
                </a:lnTo>
                <a:lnTo>
                  <a:pt x="127" y="603"/>
                </a:lnTo>
                <a:lnTo>
                  <a:pt x="127" y="601"/>
                </a:lnTo>
                <a:lnTo>
                  <a:pt x="128" y="601"/>
                </a:lnTo>
                <a:lnTo>
                  <a:pt x="128" y="599"/>
                </a:lnTo>
                <a:lnTo>
                  <a:pt x="128" y="597"/>
                </a:lnTo>
                <a:lnTo>
                  <a:pt x="128" y="595"/>
                </a:lnTo>
                <a:lnTo>
                  <a:pt x="130" y="594"/>
                </a:lnTo>
                <a:lnTo>
                  <a:pt x="130" y="592"/>
                </a:lnTo>
                <a:lnTo>
                  <a:pt x="130" y="590"/>
                </a:lnTo>
                <a:lnTo>
                  <a:pt x="130" y="588"/>
                </a:lnTo>
                <a:lnTo>
                  <a:pt x="130" y="586"/>
                </a:lnTo>
                <a:lnTo>
                  <a:pt x="130" y="584"/>
                </a:lnTo>
                <a:lnTo>
                  <a:pt x="128" y="584"/>
                </a:lnTo>
                <a:lnTo>
                  <a:pt x="128" y="586"/>
                </a:lnTo>
                <a:lnTo>
                  <a:pt x="127" y="586"/>
                </a:lnTo>
                <a:lnTo>
                  <a:pt x="125" y="588"/>
                </a:lnTo>
                <a:lnTo>
                  <a:pt x="123" y="590"/>
                </a:lnTo>
                <a:lnTo>
                  <a:pt x="121" y="590"/>
                </a:lnTo>
                <a:lnTo>
                  <a:pt x="121" y="592"/>
                </a:lnTo>
                <a:lnTo>
                  <a:pt x="119" y="592"/>
                </a:lnTo>
                <a:lnTo>
                  <a:pt x="117" y="594"/>
                </a:lnTo>
                <a:lnTo>
                  <a:pt x="115" y="594"/>
                </a:lnTo>
                <a:lnTo>
                  <a:pt x="113" y="592"/>
                </a:lnTo>
                <a:lnTo>
                  <a:pt x="111" y="592"/>
                </a:lnTo>
                <a:lnTo>
                  <a:pt x="111" y="590"/>
                </a:lnTo>
                <a:lnTo>
                  <a:pt x="109" y="590"/>
                </a:lnTo>
                <a:lnTo>
                  <a:pt x="109" y="588"/>
                </a:lnTo>
                <a:lnTo>
                  <a:pt x="111" y="588"/>
                </a:lnTo>
                <a:lnTo>
                  <a:pt x="111" y="586"/>
                </a:lnTo>
                <a:lnTo>
                  <a:pt x="111" y="584"/>
                </a:lnTo>
                <a:lnTo>
                  <a:pt x="113" y="584"/>
                </a:lnTo>
                <a:lnTo>
                  <a:pt x="113" y="582"/>
                </a:lnTo>
                <a:lnTo>
                  <a:pt x="113" y="580"/>
                </a:lnTo>
                <a:lnTo>
                  <a:pt x="115" y="580"/>
                </a:lnTo>
                <a:lnTo>
                  <a:pt x="115" y="578"/>
                </a:lnTo>
                <a:lnTo>
                  <a:pt x="117" y="576"/>
                </a:lnTo>
                <a:lnTo>
                  <a:pt x="117" y="574"/>
                </a:lnTo>
                <a:lnTo>
                  <a:pt x="115" y="574"/>
                </a:lnTo>
                <a:lnTo>
                  <a:pt x="115" y="572"/>
                </a:lnTo>
                <a:lnTo>
                  <a:pt x="113" y="572"/>
                </a:lnTo>
                <a:lnTo>
                  <a:pt x="111" y="572"/>
                </a:lnTo>
                <a:lnTo>
                  <a:pt x="111" y="570"/>
                </a:lnTo>
                <a:lnTo>
                  <a:pt x="109" y="570"/>
                </a:lnTo>
                <a:lnTo>
                  <a:pt x="107" y="570"/>
                </a:lnTo>
                <a:lnTo>
                  <a:pt x="107" y="569"/>
                </a:lnTo>
                <a:lnTo>
                  <a:pt x="105" y="569"/>
                </a:lnTo>
                <a:lnTo>
                  <a:pt x="103" y="567"/>
                </a:lnTo>
                <a:lnTo>
                  <a:pt x="105" y="565"/>
                </a:lnTo>
                <a:lnTo>
                  <a:pt x="107" y="563"/>
                </a:lnTo>
                <a:lnTo>
                  <a:pt x="107" y="561"/>
                </a:lnTo>
                <a:lnTo>
                  <a:pt x="107" y="557"/>
                </a:lnTo>
                <a:lnTo>
                  <a:pt x="107" y="553"/>
                </a:lnTo>
                <a:lnTo>
                  <a:pt x="109" y="551"/>
                </a:lnTo>
                <a:lnTo>
                  <a:pt x="105" y="551"/>
                </a:lnTo>
                <a:lnTo>
                  <a:pt x="103" y="551"/>
                </a:lnTo>
                <a:lnTo>
                  <a:pt x="102" y="553"/>
                </a:lnTo>
                <a:lnTo>
                  <a:pt x="100" y="553"/>
                </a:lnTo>
                <a:lnTo>
                  <a:pt x="98" y="553"/>
                </a:lnTo>
                <a:lnTo>
                  <a:pt x="96" y="553"/>
                </a:lnTo>
                <a:lnTo>
                  <a:pt x="94" y="553"/>
                </a:lnTo>
                <a:lnTo>
                  <a:pt x="92" y="553"/>
                </a:lnTo>
                <a:lnTo>
                  <a:pt x="90" y="553"/>
                </a:lnTo>
                <a:lnTo>
                  <a:pt x="88" y="555"/>
                </a:lnTo>
                <a:lnTo>
                  <a:pt x="86" y="553"/>
                </a:lnTo>
                <a:lnTo>
                  <a:pt x="84" y="553"/>
                </a:lnTo>
                <a:lnTo>
                  <a:pt x="82" y="553"/>
                </a:lnTo>
                <a:lnTo>
                  <a:pt x="82" y="555"/>
                </a:lnTo>
                <a:lnTo>
                  <a:pt x="80" y="555"/>
                </a:lnTo>
                <a:lnTo>
                  <a:pt x="79" y="555"/>
                </a:lnTo>
                <a:lnTo>
                  <a:pt x="79" y="557"/>
                </a:lnTo>
                <a:lnTo>
                  <a:pt x="77" y="559"/>
                </a:lnTo>
                <a:lnTo>
                  <a:pt x="77" y="561"/>
                </a:lnTo>
                <a:lnTo>
                  <a:pt x="75" y="563"/>
                </a:lnTo>
                <a:lnTo>
                  <a:pt x="75" y="565"/>
                </a:lnTo>
                <a:lnTo>
                  <a:pt x="75" y="567"/>
                </a:lnTo>
                <a:lnTo>
                  <a:pt x="73" y="567"/>
                </a:lnTo>
                <a:lnTo>
                  <a:pt x="73" y="569"/>
                </a:lnTo>
                <a:lnTo>
                  <a:pt x="71" y="569"/>
                </a:lnTo>
                <a:lnTo>
                  <a:pt x="69" y="569"/>
                </a:lnTo>
                <a:lnTo>
                  <a:pt x="67" y="570"/>
                </a:lnTo>
                <a:lnTo>
                  <a:pt x="67" y="572"/>
                </a:lnTo>
                <a:lnTo>
                  <a:pt x="65" y="572"/>
                </a:lnTo>
                <a:lnTo>
                  <a:pt x="65" y="574"/>
                </a:lnTo>
                <a:lnTo>
                  <a:pt x="63" y="574"/>
                </a:lnTo>
                <a:lnTo>
                  <a:pt x="61" y="574"/>
                </a:lnTo>
                <a:lnTo>
                  <a:pt x="59" y="576"/>
                </a:lnTo>
                <a:lnTo>
                  <a:pt x="57" y="578"/>
                </a:lnTo>
                <a:lnTo>
                  <a:pt x="55" y="576"/>
                </a:lnTo>
                <a:lnTo>
                  <a:pt x="54" y="576"/>
                </a:lnTo>
                <a:lnTo>
                  <a:pt x="52" y="574"/>
                </a:lnTo>
                <a:lnTo>
                  <a:pt x="50" y="574"/>
                </a:lnTo>
                <a:lnTo>
                  <a:pt x="48" y="576"/>
                </a:lnTo>
                <a:lnTo>
                  <a:pt x="46" y="576"/>
                </a:lnTo>
                <a:lnTo>
                  <a:pt x="44" y="576"/>
                </a:lnTo>
                <a:lnTo>
                  <a:pt x="42" y="576"/>
                </a:lnTo>
                <a:lnTo>
                  <a:pt x="40" y="576"/>
                </a:lnTo>
                <a:lnTo>
                  <a:pt x="38" y="576"/>
                </a:lnTo>
                <a:lnTo>
                  <a:pt x="36" y="576"/>
                </a:lnTo>
                <a:lnTo>
                  <a:pt x="34" y="576"/>
                </a:lnTo>
                <a:lnTo>
                  <a:pt x="32" y="576"/>
                </a:lnTo>
                <a:lnTo>
                  <a:pt x="31" y="576"/>
                </a:lnTo>
                <a:lnTo>
                  <a:pt x="29" y="576"/>
                </a:lnTo>
                <a:lnTo>
                  <a:pt x="27" y="576"/>
                </a:lnTo>
                <a:lnTo>
                  <a:pt x="25" y="576"/>
                </a:lnTo>
                <a:lnTo>
                  <a:pt x="23" y="576"/>
                </a:lnTo>
                <a:lnTo>
                  <a:pt x="21" y="576"/>
                </a:lnTo>
                <a:lnTo>
                  <a:pt x="17" y="576"/>
                </a:lnTo>
                <a:lnTo>
                  <a:pt x="15" y="572"/>
                </a:lnTo>
                <a:lnTo>
                  <a:pt x="15" y="570"/>
                </a:lnTo>
                <a:lnTo>
                  <a:pt x="13" y="567"/>
                </a:lnTo>
                <a:lnTo>
                  <a:pt x="11" y="567"/>
                </a:lnTo>
                <a:lnTo>
                  <a:pt x="11" y="563"/>
                </a:lnTo>
                <a:lnTo>
                  <a:pt x="11" y="561"/>
                </a:lnTo>
                <a:lnTo>
                  <a:pt x="9" y="553"/>
                </a:lnTo>
                <a:lnTo>
                  <a:pt x="9" y="547"/>
                </a:lnTo>
                <a:lnTo>
                  <a:pt x="11" y="547"/>
                </a:lnTo>
                <a:lnTo>
                  <a:pt x="7" y="542"/>
                </a:lnTo>
                <a:lnTo>
                  <a:pt x="7" y="540"/>
                </a:lnTo>
                <a:lnTo>
                  <a:pt x="6" y="534"/>
                </a:lnTo>
                <a:lnTo>
                  <a:pt x="7" y="530"/>
                </a:lnTo>
                <a:lnTo>
                  <a:pt x="7" y="526"/>
                </a:lnTo>
                <a:lnTo>
                  <a:pt x="6" y="522"/>
                </a:lnTo>
                <a:lnTo>
                  <a:pt x="7" y="521"/>
                </a:lnTo>
                <a:lnTo>
                  <a:pt x="6" y="521"/>
                </a:lnTo>
                <a:lnTo>
                  <a:pt x="6" y="519"/>
                </a:lnTo>
                <a:lnTo>
                  <a:pt x="6" y="515"/>
                </a:lnTo>
                <a:lnTo>
                  <a:pt x="7" y="511"/>
                </a:lnTo>
                <a:lnTo>
                  <a:pt x="7" y="509"/>
                </a:lnTo>
                <a:lnTo>
                  <a:pt x="7" y="507"/>
                </a:lnTo>
                <a:lnTo>
                  <a:pt x="9" y="505"/>
                </a:lnTo>
                <a:lnTo>
                  <a:pt x="7" y="503"/>
                </a:lnTo>
                <a:lnTo>
                  <a:pt x="9" y="499"/>
                </a:lnTo>
                <a:lnTo>
                  <a:pt x="7" y="496"/>
                </a:lnTo>
                <a:lnTo>
                  <a:pt x="6" y="492"/>
                </a:lnTo>
                <a:lnTo>
                  <a:pt x="2" y="486"/>
                </a:lnTo>
                <a:lnTo>
                  <a:pt x="0" y="480"/>
                </a:lnTo>
                <a:lnTo>
                  <a:pt x="0" y="478"/>
                </a:lnTo>
                <a:lnTo>
                  <a:pt x="0" y="476"/>
                </a:lnTo>
                <a:lnTo>
                  <a:pt x="4" y="473"/>
                </a:lnTo>
                <a:lnTo>
                  <a:pt x="7" y="465"/>
                </a:lnTo>
                <a:lnTo>
                  <a:pt x="9" y="465"/>
                </a:lnTo>
                <a:lnTo>
                  <a:pt x="9" y="463"/>
                </a:lnTo>
                <a:lnTo>
                  <a:pt x="13" y="461"/>
                </a:lnTo>
                <a:lnTo>
                  <a:pt x="15" y="463"/>
                </a:lnTo>
                <a:lnTo>
                  <a:pt x="19" y="459"/>
                </a:lnTo>
                <a:lnTo>
                  <a:pt x="21" y="459"/>
                </a:lnTo>
                <a:lnTo>
                  <a:pt x="23" y="459"/>
                </a:lnTo>
                <a:lnTo>
                  <a:pt x="25" y="459"/>
                </a:lnTo>
                <a:lnTo>
                  <a:pt x="27" y="459"/>
                </a:lnTo>
                <a:lnTo>
                  <a:pt x="27" y="457"/>
                </a:lnTo>
                <a:lnTo>
                  <a:pt x="29" y="455"/>
                </a:lnTo>
                <a:lnTo>
                  <a:pt x="31" y="455"/>
                </a:lnTo>
                <a:lnTo>
                  <a:pt x="32" y="451"/>
                </a:lnTo>
                <a:lnTo>
                  <a:pt x="32" y="449"/>
                </a:lnTo>
                <a:lnTo>
                  <a:pt x="32" y="448"/>
                </a:lnTo>
                <a:lnTo>
                  <a:pt x="34" y="448"/>
                </a:lnTo>
                <a:lnTo>
                  <a:pt x="36" y="444"/>
                </a:lnTo>
                <a:lnTo>
                  <a:pt x="36" y="442"/>
                </a:lnTo>
                <a:lnTo>
                  <a:pt x="40" y="442"/>
                </a:lnTo>
                <a:lnTo>
                  <a:pt x="40" y="440"/>
                </a:lnTo>
                <a:lnTo>
                  <a:pt x="40" y="438"/>
                </a:lnTo>
                <a:lnTo>
                  <a:pt x="38" y="434"/>
                </a:lnTo>
                <a:lnTo>
                  <a:pt x="38" y="432"/>
                </a:lnTo>
                <a:lnTo>
                  <a:pt x="38" y="430"/>
                </a:lnTo>
                <a:lnTo>
                  <a:pt x="38" y="426"/>
                </a:lnTo>
                <a:lnTo>
                  <a:pt x="34" y="426"/>
                </a:lnTo>
                <a:lnTo>
                  <a:pt x="34" y="425"/>
                </a:lnTo>
                <a:lnTo>
                  <a:pt x="32" y="425"/>
                </a:lnTo>
                <a:lnTo>
                  <a:pt x="32" y="423"/>
                </a:lnTo>
                <a:lnTo>
                  <a:pt x="29" y="421"/>
                </a:lnTo>
                <a:lnTo>
                  <a:pt x="29" y="419"/>
                </a:lnTo>
                <a:lnTo>
                  <a:pt x="29" y="417"/>
                </a:lnTo>
                <a:lnTo>
                  <a:pt x="32" y="415"/>
                </a:lnTo>
                <a:lnTo>
                  <a:pt x="32" y="413"/>
                </a:lnTo>
                <a:lnTo>
                  <a:pt x="34" y="413"/>
                </a:lnTo>
                <a:lnTo>
                  <a:pt x="36" y="413"/>
                </a:lnTo>
                <a:lnTo>
                  <a:pt x="38" y="413"/>
                </a:lnTo>
                <a:lnTo>
                  <a:pt x="38" y="411"/>
                </a:lnTo>
                <a:lnTo>
                  <a:pt x="40" y="409"/>
                </a:lnTo>
                <a:lnTo>
                  <a:pt x="42" y="407"/>
                </a:lnTo>
                <a:lnTo>
                  <a:pt x="44" y="407"/>
                </a:lnTo>
                <a:lnTo>
                  <a:pt x="42" y="405"/>
                </a:lnTo>
                <a:lnTo>
                  <a:pt x="42" y="403"/>
                </a:lnTo>
                <a:lnTo>
                  <a:pt x="44" y="403"/>
                </a:lnTo>
                <a:lnTo>
                  <a:pt x="48" y="401"/>
                </a:lnTo>
                <a:lnTo>
                  <a:pt x="57" y="400"/>
                </a:lnTo>
                <a:lnTo>
                  <a:pt x="55" y="398"/>
                </a:lnTo>
                <a:lnTo>
                  <a:pt x="54" y="398"/>
                </a:lnTo>
                <a:lnTo>
                  <a:pt x="52" y="398"/>
                </a:lnTo>
                <a:lnTo>
                  <a:pt x="50" y="398"/>
                </a:lnTo>
                <a:lnTo>
                  <a:pt x="50" y="396"/>
                </a:lnTo>
                <a:lnTo>
                  <a:pt x="52" y="396"/>
                </a:lnTo>
                <a:lnTo>
                  <a:pt x="50" y="392"/>
                </a:lnTo>
                <a:lnTo>
                  <a:pt x="48" y="388"/>
                </a:lnTo>
                <a:lnTo>
                  <a:pt x="48" y="380"/>
                </a:lnTo>
                <a:lnTo>
                  <a:pt x="50" y="371"/>
                </a:lnTo>
                <a:lnTo>
                  <a:pt x="50" y="369"/>
                </a:lnTo>
                <a:lnTo>
                  <a:pt x="52" y="369"/>
                </a:lnTo>
                <a:lnTo>
                  <a:pt x="54" y="367"/>
                </a:lnTo>
                <a:lnTo>
                  <a:pt x="55" y="367"/>
                </a:lnTo>
                <a:lnTo>
                  <a:pt x="61" y="361"/>
                </a:lnTo>
                <a:lnTo>
                  <a:pt x="61" y="359"/>
                </a:lnTo>
                <a:lnTo>
                  <a:pt x="63" y="359"/>
                </a:lnTo>
                <a:lnTo>
                  <a:pt x="63" y="357"/>
                </a:lnTo>
                <a:lnTo>
                  <a:pt x="65" y="355"/>
                </a:lnTo>
                <a:lnTo>
                  <a:pt x="69" y="357"/>
                </a:lnTo>
                <a:lnTo>
                  <a:pt x="69" y="355"/>
                </a:lnTo>
                <a:lnTo>
                  <a:pt x="73" y="357"/>
                </a:lnTo>
                <a:lnTo>
                  <a:pt x="77" y="357"/>
                </a:lnTo>
                <a:lnTo>
                  <a:pt x="79" y="359"/>
                </a:lnTo>
                <a:lnTo>
                  <a:pt x="80" y="355"/>
                </a:lnTo>
                <a:lnTo>
                  <a:pt x="82" y="355"/>
                </a:lnTo>
                <a:lnTo>
                  <a:pt x="82" y="357"/>
                </a:lnTo>
                <a:lnTo>
                  <a:pt x="84" y="357"/>
                </a:lnTo>
                <a:lnTo>
                  <a:pt x="86" y="357"/>
                </a:lnTo>
                <a:lnTo>
                  <a:pt x="88" y="357"/>
                </a:lnTo>
                <a:lnTo>
                  <a:pt x="94" y="357"/>
                </a:lnTo>
                <a:lnTo>
                  <a:pt x="94" y="355"/>
                </a:lnTo>
                <a:lnTo>
                  <a:pt x="94" y="353"/>
                </a:lnTo>
                <a:lnTo>
                  <a:pt x="96" y="353"/>
                </a:lnTo>
                <a:lnTo>
                  <a:pt x="100" y="353"/>
                </a:lnTo>
                <a:lnTo>
                  <a:pt x="102" y="352"/>
                </a:lnTo>
                <a:lnTo>
                  <a:pt x="103" y="352"/>
                </a:lnTo>
                <a:lnTo>
                  <a:pt x="105" y="352"/>
                </a:lnTo>
                <a:lnTo>
                  <a:pt x="105" y="350"/>
                </a:lnTo>
                <a:lnTo>
                  <a:pt x="105" y="352"/>
                </a:lnTo>
                <a:lnTo>
                  <a:pt x="109" y="355"/>
                </a:lnTo>
                <a:lnTo>
                  <a:pt x="111" y="355"/>
                </a:lnTo>
                <a:lnTo>
                  <a:pt x="113" y="357"/>
                </a:lnTo>
                <a:lnTo>
                  <a:pt x="115" y="355"/>
                </a:lnTo>
                <a:lnTo>
                  <a:pt x="121" y="357"/>
                </a:lnTo>
                <a:lnTo>
                  <a:pt x="123" y="357"/>
                </a:lnTo>
                <a:lnTo>
                  <a:pt x="123" y="355"/>
                </a:lnTo>
                <a:lnTo>
                  <a:pt x="125" y="355"/>
                </a:lnTo>
                <a:lnTo>
                  <a:pt x="128" y="355"/>
                </a:lnTo>
                <a:lnTo>
                  <a:pt x="130" y="355"/>
                </a:lnTo>
                <a:lnTo>
                  <a:pt x="130" y="353"/>
                </a:lnTo>
                <a:lnTo>
                  <a:pt x="132" y="353"/>
                </a:lnTo>
                <a:lnTo>
                  <a:pt x="132" y="352"/>
                </a:lnTo>
                <a:lnTo>
                  <a:pt x="132" y="350"/>
                </a:lnTo>
                <a:lnTo>
                  <a:pt x="134" y="350"/>
                </a:lnTo>
                <a:lnTo>
                  <a:pt x="136" y="350"/>
                </a:lnTo>
                <a:lnTo>
                  <a:pt x="140" y="350"/>
                </a:lnTo>
                <a:lnTo>
                  <a:pt x="140" y="348"/>
                </a:lnTo>
                <a:lnTo>
                  <a:pt x="142" y="350"/>
                </a:lnTo>
                <a:lnTo>
                  <a:pt x="142" y="348"/>
                </a:lnTo>
                <a:lnTo>
                  <a:pt x="142" y="350"/>
                </a:lnTo>
                <a:lnTo>
                  <a:pt x="144" y="348"/>
                </a:lnTo>
                <a:lnTo>
                  <a:pt x="146" y="348"/>
                </a:lnTo>
                <a:lnTo>
                  <a:pt x="148" y="348"/>
                </a:lnTo>
                <a:lnTo>
                  <a:pt x="148" y="350"/>
                </a:lnTo>
                <a:lnTo>
                  <a:pt x="151" y="344"/>
                </a:lnTo>
                <a:lnTo>
                  <a:pt x="157" y="336"/>
                </a:lnTo>
                <a:lnTo>
                  <a:pt x="155" y="336"/>
                </a:lnTo>
                <a:lnTo>
                  <a:pt x="157" y="334"/>
                </a:lnTo>
                <a:lnTo>
                  <a:pt x="159" y="334"/>
                </a:lnTo>
                <a:lnTo>
                  <a:pt x="161" y="334"/>
                </a:lnTo>
                <a:lnTo>
                  <a:pt x="161" y="336"/>
                </a:lnTo>
                <a:lnTo>
                  <a:pt x="163" y="336"/>
                </a:lnTo>
                <a:lnTo>
                  <a:pt x="165" y="336"/>
                </a:lnTo>
                <a:lnTo>
                  <a:pt x="167" y="336"/>
                </a:lnTo>
                <a:lnTo>
                  <a:pt x="169" y="336"/>
                </a:lnTo>
                <a:lnTo>
                  <a:pt x="169" y="334"/>
                </a:lnTo>
                <a:lnTo>
                  <a:pt x="171" y="334"/>
                </a:lnTo>
                <a:lnTo>
                  <a:pt x="173" y="334"/>
                </a:lnTo>
                <a:lnTo>
                  <a:pt x="175" y="334"/>
                </a:lnTo>
                <a:lnTo>
                  <a:pt x="176" y="334"/>
                </a:lnTo>
                <a:lnTo>
                  <a:pt x="176" y="332"/>
                </a:lnTo>
                <a:lnTo>
                  <a:pt x="175" y="332"/>
                </a:lnTo>
                <a:lnTo>
                  <a:pt x="176" y="330"/>
                </a:lnTo>
                <a:lnTo>
                  <a:pt x="178" y="330"/>
                </a:lnTo>
                <a:lnTo>
                  <a:pt x="180" y="330"/>
                </a:lnTo>
                <a:lnTo>
                  <a:pt x="182" y="328"/>
                </a:lnTo>
                <a:lnTo>
                  <a:pt x="184" y="328"/>
                </a:lnTo>
                <a:lnTo>
                  <a:pt x="188" y="325"/>
                </a:lnTo>
                <a:lnTo>
                  <a:pt x="192" y="323"/>
                </a:lnTo>
                <a:lnTo>
                  <a:pt x="194" y="319"/>
                </a:lnTo>
                <a:lnTo>
                  <a:pt x="196" y="319"/>
                </a:lnTo>
                <a:lnTo>
                  <a:pt x="198" y="315"/>
                </a:lnTo>
                <a:lnTo>
                  <a:pt x="199" y="313"/>
                </a:lnTo>
                <a:lnTo>
                  <a:pt x="201" y="313"/>
                </a:lnTo>
                <a:lnTo>
                  <a:pt x="203" y="311"/>
                </a:lnTo>
                <a:lnTo>
                  <a:pt x="205" y="311"/>
                </a:lnTo>
                <a:lnTo>
                  <a:pt x="207" y="313"/>
                </a:lnTo>
                <a:lnTo>
                  <a:pt x="205" y="311"/>
                </a:lnTo>
                <a:lnTo>
                  <a:pt x="207" y="311"/>
                </a:lnTo>
                <a:lnTo>
                  <a:pt x="205" y="307"/>
                </a:lnTo>
                <a:lnTo>
                  <a:pt x="203" y="307"/>
                </a:lnTo>
                <a:lnTo>
                  <a:pt x="203" y="305"/>
                </a:lnTo>
                <a:lnTo>
                  <a:pt x="203" y="304"/>
                </a:lnTo>
                <a:lnTo>
                  <a:pt x="205" y="304"/>
                </a:lnTo>
                <a:lnTo>
                  <a:pt x="203" y="302"/>
                </a:lnTo>
                <a:lnTo>
                  <a:pt x="205" y="302"/>
                </a:lnTo>
                <a:lnTo>
                  <a:pt x="205" y="300"/>
                </a:lnTo>
                <a:lnTo>
                  <a:pt x="203" y="300"/>
                </a:lnTo>
                <a:lnTo>
                  <a:pt x="201" y="298"/>
                </a:lnTo>
                <a:lnTo>
                  <a:pt x="199" y="294"/>
                </a:lnTo>
                <a:lnTo>
                  <a:pt x="198" y="292"/>
                </a:lnTo>
                <a:lnTo>
                  <a:pt x="196" y="294"/>
                </a:lnTo>
                <a:lnTo>
                  <a:pt x="194" y="294"/>
                </a:lnTo>
                <a:lnTo>
                  <a:pt x="192" y="292"/>
                </a:lnTo>
                <a:lnTo>
                  <a:pt x="192" y="290"/>
                </a:lnTo>
                <a:lnTo>
                  <a:pt x="190" y="286"/>
                </a:lnTo>
                <a:lnTo>
                  <a:pt x="188" y="286"/>
                </a:lnTo>
                <a:lnTo>
                  <a:pt x="186" y="286"/>
                </a:lnTo>
                <a:lnTo>
                  <a:pt x="186" y="284"/>
                </a:lnTo>
                <a:lnTo>
                  <a:pt x="184" y="284"/>
                </a:lnTo>
                <a:lnTo>
                  <a:pt x="182" y="282"/>
                </a:lnTo>
                <a:lnTo>
                  <a:pt x="184" y="282"/>
                </a:lnTo>
                <a:lnTo>
                  <a:pt x="182" y="280"/>
                </a:lnTo>
                <a:lnTo>
                  <a:pt x="182" y="279"/>
                </a:lnTo>
                <a:lnTo>
                  <a:pt x="180" y="280"/>
                </a:lnTo>
                <a:lnTo>
                  <a:pt x="178" y="279"/>
                </a:lnTo>
                <a:lnTo>
                  <a:pt x="176" y="277"/>
                </a:lnTo>
                <a:lnTo>
                  <a:pt x="176" y="275"/>
                </a:lnTo>
                <a:lnTo>
                  <a:pt x="176" y="273"/>
                </a:lnTo>
                <a:lnTo>
                  <a:pt x="182" y="257"/>
                </a:lnTo>
                <a:lnTo>
                  <a:pt x="180" y="257"/>
                </a:lnTo>
                <a:lnTo>
                  <a:pt x="182" y="255"/>
                </a:lnTo>
                <a:lnTo>
                  <a:pt x="180" y="255"/>
                </a:lnTo>
                <a:lnTo>
                  <a:pt x="182" y="254"/>
                </a:lnTo>
                <a:lnTo>
                  <a:pt x="180" y="254"/>
                </a:lnTo>
                <a:lnTo>
                  <a:pt x="178" y="254"/>
                </a:lnTo>
                <a:lnTo>
                  <a:pt x="176" y="254"/>
                </a:lnTo>
                <a:lnTo>
                  <a:pt x="173" y="250"/>
                </a:lnTo>
                <a:lnTo>
                  <a:pt x="173" y="248"/>
                </a:lnTo>
                <a:lnTo>
                  <a:pt x="173" y="246"/>
                </a:lnTo>
                <a:lnTo>
                  <a:pt x="173" y="244"/>
                </a:lnTo>
                <a:lnTo>
                  <a:pt x="171" y="242"/>
                </a:lnTo>
                <a:lnTo>
                  <a:pt x="173" y="242"/>
                </a:lnTo>
                <a:lnTo>
                  <a:pt x="171" y="240"/>
                </a:lnTo>
                <a:lnTo>
                  <a:pt x="171" y="238"/>
                </a:lnTo>
                <a:lnTo>
                  <a:pt x="169" y="238"/>
                </a:lnTo>
                <a:lnTo>
                  <a:pt x="167" y="238"/>
                </a:lnTo>
                <a:lnTo>
                  <a:pt x="163" y="240"/>
                </a:lnTo>
                <a:lnTo>
                  <a:pt x="163" y="238"/>
                </a:lnTo>
                <a:lnTo>
                  <a:pt x="161" y="240"/>
                </a:lnTo>
                <a:lnTo>
                  <a:pt x="159" y="238"/>
                </a:lnTo>
                <a:lnTo>
                  <a:pt x="155" y="238"/>
                </a:lnTo>
                <a:lnTo>
                  <a:pt x="153" y="236"/>
                </a:lnTo>
                <a:lnTo>
                  <a:pt x="150" y="236"/>
                </a:lnTo>
                <a:lnTo>
                  <a:pt x="148" y="236"/>
                </a:lnTo>
                <a:lnTo>
                  <a:pt x="146" y="236"/>
                </a:lnTo>
                <a:lnTo>
                  <a:pt x="142" y="234"/>
                </a:lnTo>
                <a:lnTo>
                  <a:pt x="140" y="232"/>
                </a:lnTo>
                <a:lnTo>
                  <a:pt x="138" y="231"/>
                </a:lnTo>
                <a:lnTo>
                  <a:pt x="138" y="229"/>
                </a:lnTo>
                <a:lnTo>
                  <a:pt x="138" y="227"/>
                </a:lnTo>
                <a:lnTo>
                  <a:pt x="138" y="225"/>
                </a:lnTo>
                <a:lnTo>
                  <a:pt x="136" y="223"/>
                </a:lnTo>
                <a:lnTo>
                  <a:pt x="136" y="219"/>
                </a:lnTo>
                <a:lnTo>
                  <a:pt x="134" y="217"/>
                </a:lnTo>
                <a:lnTo>
                  <a:pt x="130" y="215"/>
                </a:lnTo>
                <a:lnTo>
                  <a:pt x="128" y="213"/>
                </a:lnTo>
                <a:lnTo>
                  <a:pt x="128" y="211"/>
                </a:lnTo>
                <a:lnTo>
                  <a:pt x="128" y="209"/>
                </a:lnTo>
                <a:lnTo>
                  <a:pt x="128" y="207"/>
                </a:lnTo>
                <a:lnTo>
                  <a:pt x="128" y="206"/>
                </a:lnTo>
                <a:lnTo>
                  <a:pt x="127" y="204"/>
                </a:lnTo>
                <a:lnTo>
                  <a:pt x="123" y="204"/>
                </a:lnTo>
                <a:lnTo>
                  <a:pt x="123" y="202"/>
                </a:lnTo>
                <a:lnTo>
                  <a:pt x="117" y="200"/>
                </a:lnTo>
                <a:lnTo>
                  <a:pt x="117" y="198"/>
                </a:lnTo>
                <a:lnTo>
                  <a:pt x="117" y="196"/>
                </a:lnTo>
                <a:lnTo>
                  <a:pt x="117" y="194"/>
                </a:lnTo>
                <a:lnTo>
                  <a:pt x="117" y="192"/>
                </a:lnTo>
                <a:lnTo>
                  <a:pt x="119" y="192"/>
                </a:lnTo>
                <a:lnTo>
                  <a:pt x="121" y="192"/>
                </a:lnTo>
                <a:lnTo>
                  <a:pt x="121" y="190"/>
                </a:lnTo>
                <a:lnTo>
                  <a:pt x="125" y="188"/>
                </a:lnTo>
                <a:lnTo>
                  <a:pt x="127" y="188"/>
                </a:lnTo>
                <a:lnTo>
                  <a:pt x="125" y="186"/>
                </a:lnTo>
                <a:lnTo>
                  <a:pt x="123" y="183"/>
                </a:lnTo>
                <a:lnTo>
                  <a:pt x="125" y="181"/>
                </a:lnTo>
                <a:lnTo>
                  <a:pt x="127" y="179"/>
                </a:lnTo>
                <a:lnTo>
                  <a:pt x="128" y="179"/>
                </a:lnTo>
                <a:lnTo>
                  <a:pt x="130" y="179"/>
                </a:lnTo>
                <a:lnTo>
                  <a:pt x="134" y="179"/>
                </a:lnTo>
                <a:lnTo>
                  <a:pt x="136" y="179"/>
                </a:lnTo>
                <a:lnTo>
                  <a:pt x="138" y="179"/>
                </a:lnTo>
                <a:lnTo>
                  <a:pt x="140" y="179"/>
                </a:lnTo>
                <a:lnTo>
                  <a:pt x="142" y="179"/>
                </a:lnTo>
                <a:lnTo>
                  <a:pt x="144" y="177"/>
                </a:lnTo>
                <a:lnTo>
                  <a:pt x="146" y="179"/>
                </a:lnTo>
                <a:lnTo>
                  <a:pt x="148" y="179"/>
                </a:lnTo>
                <a:lnTo>
                  <a:pt x="150" y="179"/>
                </a:lnTo>
                <a:lnTo>
                  <a:pt x="153" y="179"/>
                </a:lnTo>
                <a:lnTo>
                  <a:pt x="155" y="181"/>
                </a:lnTo>
                <a:lnTo>
                  <a:pt x="157" y="183"/>
                </a:lnTo>
                <a:lnTo>
                  <a:pt x="159" y="183"/>
                </a:lnTo>
                <a:lnTo>
                  <a:pt x="161" y="184"/>
                </a:lnTo>
                <a:lnTo>
                  <a:pt x="165" y="184"/>
                </a:lnTo>
                <a:lnTo>
                  <a:pt x="167" y="184"/>
                </a:lnTo>
                <a:lnTo>
                  <a:pt x="169" y="184"/>
                </a:lnTo>
                <a:lnTo>
                  <a:pt x="173" y="183"/>
                </a:lnTo>
                <a:lnTo>
                  <a:pt x="175" y="184"/>
                </a:lnTo>
                <a:lnTo>
                  <a:pt x="178" y="186"/>
                </a:lnTo>
                <a:lnTo>
                  <a:pt x="180" y="188"/>
                </a:lnTo>
                <a:lnTo>
                  <a:pt x="182" y="190"/>
                </a:lnTo>
                <a:lnTo>
                  <a:pt x="186" y="188"/>
                </a:lnTo>
                <a:lnTo>
                  <a:pt x="188" y="188"/>
                </a:lnTo>
                <a:lnTo>
                  <a:pt x="190" y="190"/>
                </a:lnTo>
                <a:lnTo>
                  <a:pt x="194" y="188"/>
                </a:lnTo>
                <a:lnTo>
                  <a:pt x="196" y="188"/>
                </a:lnTo>
                <a:lnTo>
                  <a:pt x="199" y="190"/>
                </a:lnTo>
                <a:lnTo>
                  <a:pt x="203" y="190"/>
                </a:lnTo>
                <a:lnTo>
                  <a:pt x="205" y="192"/>
                </a:lnTo>
                <a:lnTo>
                  <a:pt x="209" y="192"/>
                </a:lnTo>
                <a:lnTo>
                  <a:pt x="213" y="192"/>
                </a:lnTo>
                <a:lnTo>
                  <a:pt x="217" y="192"/>
                </a:lnTo>
                <a:lnTo>
                  <a:pt x="221" y="192"/>
                </a:lnTo>
                <a:lnTo>
                  <a:pt x="223" y="192"/>
                </a:lnTo>
                <a:lnTo>
                  <a:pt x="224" y="192"/>
                </a:lnTo>
                <a:lnTo>
                  <a:pt x="224" y="194"/>
                </a:lnTo>
                <a:lnTo>
                  <a:pt x="228" y="196"/>
                </a:lnTo>
                <a:lnTo>
                  <a:pt x="230" y="196"/>
                </a:lnTo>
                <a:lnTo>
                  <a:pt x="234" y="196"/>
                </a:lnTo>
                <a:lnTo>
                  <a:pt x="236" y="196"/>
                </a:lnTo>
                <a:lnTo>
                  <a:pt x="238" y="198"/>
                </a:lnTo>
                <a:lnTo>
                  <a:pt x="240" y="196"/>
                </a:lnTo>
                <a:lnTo>
                  <a:pt x="242" y="196"/>
                </a:lnTo>
                <a:lnTo>
                  <a:pt x="244" y="196"/>
                </a:lnTo>
                <a:lnTo>
                  <a:pt x="247" y="196"/>
                </a:lnTo>
                <a:lnTo>
                  <a:pt x="249" y="196"/>
                </a:lnTo>
                <a:lnTo>
                  <a:pt x="255" y="194"/>
                </a:lnTo>
                <a:lnTo>
                  <a:pt x="265" y="194"/>
                </a:lnTo>
                <a:lnTo>
                  <a:pt x="267" y="194"/>
                </a:lnTo>
                <a:lnTo>
                  <a:pt x="274" y="194"/>
                </a:lnTo>
                <a:lnTo>
                  <a:pt x="276" y="194"/>
                </a:lnTo>
                <a:lnTo>
                  <a:pt x="280" y="192"/>
                </a:lnTo>
                <a:lnTo>
                  <a:pt x="284" y="192"/>
                </a:lnTo>
                <a:lnTo>
                  <a:pt x="288" y="192"/>
                </a:lnTo>
                <a:lnTo>
                  <a:pt x="292" y="192"/>
                </a:lnTo>
                <a:lnTo>
                  <a:pt x="297" y="192"/>
                </a:lnTo>
                <a:lnTo>
                  <a:pt x="301" y="190"/>
                </a:lnTo>
                <a:lnTo>
                  <a:pt x="305" y="190"/>
                </a:lnTo>
                <a:lnTo>
                  <a:pt x="307" y="190"/>
                </a:lnTo>
                <a:lnTo>
                  <a:pt x="309" y="190"/>
                </a:lnTo>
                <a:lnTo>
                  <a:pt x="311" y="190"/>
                </a:lnTo>
                <a:lnTo>
                  <a:pt x="315" y="188"/>
                </a:lnTo>
                <a:lnTo>
                  <a:pt x="319" y="186"/>
                </a:lnTo>
                <a:lnTo>
                  <a:pt x="319" y="184"/>
                </a:lnTo>
                <a:lnTo>
                  <a:pt x="317" y="184"/>
                </a:lnTo>
                <a:lnTo>
                  <a:pt x="320" y="184"/>
                </a:lnTo>
                <a:lnTo>
                  <a:pt x="322" y="183"/>
                </a:lnTo>
                <a:lnTo>
                  <a:pt x="324" y="183"/>
                </a:lnTo>
                <a:lnTo>
                  <a:pt x="326" y="183"/>
                </a:lnTo>
                <a:lnTo>
                  <a:pt x="328" y="181"/>
                </a:lnTo>
                <a:lnTo>
                  <a:pt x="332" y="181"/>
                </a:lnTo>
                <a:lnTo>
                  <a:pt x="334" y="181"/>
                </a:lnTo>
                <a:lnTo>
                  <a:pt x="336" y="181"/>
                </a:lnTo>
                <a:lnTo>
                  <a:pt x="336" y="179"/>
                </a:lnTo>
                <a:lnTo>
                  <a:pt x="338" y="177"/>
                </a:lnTo>
                <a:lnTo>
                  <a:pt x="340" y="175"/>
                </a:lnTo>
                <a:lnTo>
                  <a:pt x="342" y="177"/>
                </a:lnTo>
                <a:lnTo>
                  <a:pt x="345" y="177"/>
                </a:lnTo>
                <a:lnTo>
                  <a:pt x="347" y="175"/>
                </a:lnTo>
                <a:lnTo>
                  <a:pt x="349" y="175"/>
                </a:lnTo>
                <a:lnTo>
                  <a:pt x="349" y="173"/>
                </a:lnTo>
                <a:lnTo>
                  <a:pt x="349" y="171"/>
                </a:lnTo>
                <a:lnTo>
                  <a:pt x="347" y="171"/>
                </a:lnTo>
                <a:lnTo>
                  <a:pt x="349" y="169"/>
                </a:lnTo>
                <a:lnTo>
                  <a:pt x="347" y="167"/>
                </a:lnTo>
                <a:lnTo>
                  <a:pt x="347" y="165"/>
                </a:lnTo>
                <a:lnTo>
                  <a:pt x="351" y="163"/>
                </a:lnTo>
                <a:lnTo>
                  <a:pt x="351" y="161"/>
                </a:lnTo>
                <a:lnTo>
                  <a:pt x="359" y="156"/>
                </a:lnTo>
                <a:lnTo>
                  <a:pt x="357" y="150"/>
                </a:lnTo>
                <a:lnTo>
                  <a:pt x="357" y="146"/>
                </a:lnTo>
                <a:lnTo>
                  <a:pt x="361" y="144"/>
                </a:lnTo>
                <a:lnTo>
                  <a:pt x="359" y="142"/>
                </a:lnTo>
                <a:lnTo>
                  <a:pt x="357" y="140"/>
                </a:lnTo>
                <a:lnTo>
                  <a:pt x="357" y="138"/>
                </a:lnTo>
                <a:lnTo>
                  <a:pt x="357" y="136"/>
                </a:lnTo>
                <a:lnTo>
                  <a:pt x="359" y="134"/>
                </a:lnTo>
                <a:lnTo>
                  <a:pt x="359" y="133"/>
                </a:lnTo>
                <a:lnTo>
                  <a:pt x="361" y="131"/>
                </a:lnTo>
                <a:lnTo>
                  <a:pt x="363" y="129"/>
                </a:lnTo>
                <a:lnTo>
                  <a:pt x="363" y="127"/>
                </a:lnTo>
                <a:lnTo>
                  <a:pt x="363" y="125"/>
                </a:lnTo>
                <a:lnTo>
                  <a:pt x="365" y="123"/>
                </a:lnTo>
                <a:lnTo>
                  <a:pt x="367" y="123"/>
                </a:lnTo>
                <a:lnTo>
                  <a:pt x="365" y="121"/>
                </a:lnTo>
                <a:lnTo>
                  <a:pt x="367" y="119"/>
                </a:lnTo>
                <a:lnTo>
                  <a:pt x="367" y="117"/>
                </a:lnTo>
                <a:lnTo>
                  <a:pt x="365" y="117"/>
                </a:lnTo>
                <a:lnTo>
                  <a:pt x="363" y="117"/>
                </a:lnTo>
                <a:lnTo>
                  <a:pt x="361" y="117"/>
                </a:lnTo>
                <a:lnTo>
                  <a:pt x="361" y="115"/>
                </a:lnTo>
                <a:lnTo>
                  <a:pt x="357" y="115"/>
                </a:lnTo>
                <a:lnTo>
                  <a:pt x="357" y="113"/>
                </a:lnTo>
                <a:lnTo>
                  <a:pt x="357" y="111"/>
                </a:lnTo>
                <a:lnTo>
                  <a:pt x="357" y="110"/>
                </a:lnTo>
                <a:lnTo>
                  <a:pt x="357" y="108"/>
                </a:lnTo>
                <a:lnTo>
                  <a:pt x="355" y="106"/>
                </a:lnTo>
                <a:lnTo>
                  <a:pt x="353" y="104"/>
                </a:lnTo>
                <a:lnTo>
                  <a:pt x="351" y="104"/>
                </a:lnTo>
                <a:lnTo>
                  <a:pt x="349" y="104"/>
                </a:lnTo>
                <a:lnTo>
                  <a:pt x="347" y="104"/>
                </a:lnTo>
                <a:lnTo>
                  <a:pt x="345" y="106"/>
                </a:lnTo>
                <a:lnTo>
                  <a:pt x="343" y="106"/>
                </a:lnTo>
                <a:lnTo>
                  <a:pt x="343" y="104"/>
                </a:lnTo>
                <a:lnTo>
                  <a:pt x="342" y="102"/>
                </a:lnTo>
                <a:lnTo>
                  <a:pt x="338" y="100"/>
                </a:lnTo>
                <a:lnTo>
                  <a:pt x="338" y="98"/>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125110" y="2773027"/>
            <a:ext cx="2317780" cy="2431041"/>
          </a:xfrm>
          <a:custGeom>
            <a:avLst/>
            <a:gdLst>
              <a:gd name="T0" fmla="*/ 1008 w 1146"/>
              <a:gd name="T1" fmla="*/ 280 h 1202"/>
              <a:gd name="T2" fmla="*/ 1033 w 1146"/>
              <a:gd name="T3" fmla="*/ 297 h 1202"/>
              <a:gd name="T4" fmla="*/ 1066 w 1146"/>
              <a:gd name="T5" fmla="*/ 301 h 1202"/>
              <a:gd name="T6" fmla="*/ 1108 w 1146"/>
              <a:gd name="T7" fmla="*/ 309 h 1202"/>
              <a:gd name="T8" fmla="*/ 1139 w 1146"/>
              <a:gd name="T9" fmla="*/ 326 h 1202"/>
              <a:gd name="T10" fmla="*/ 1131 w 1146"/>
              <a:gd name="T11" fmla="*/ 359 h 1202"/>
              <a:gd name="T12" fmla="*/ 1091 w 1146"/>
              <a:gd name="T13" fmla="*/ 374 h 1202"/>
              <a:gd name="T14" fmla="*/ 1048 w 1146"/>
              <a:gd name="T15" fmla="*/ 384 h 1202"/>
              <a:gd name="T16" fmla="*/ 1010 w 1146"/>
              <a:gd name="T17" fmla="*/ 405 h 1202"/>
              <a:gd name="T18" fmla="*/ 981 w 1146"/>
              <a:gd name="T19" fmla="*/ 438 h 1202"/>
              <a:gd name="T20" fmla="*/ 999 w 1146"/>
              <a:gd name="T21" fmla="*/ 468 h 1202"/>
              <a:gd name="T22" fmla="*/ 1006 w 1146"/>
              <a:gd name="T23" fmla="*/ 488 h 1202"/>
              <a:gd name="T24" fmla="*/ 987 w 1146"/>
              <a:gd name="T25" fmla="*/ 518 h 1202"/>
              <a:gd name="T26" fmla="*/ 991 w 1146"/>
              <a:gd name="T27" fmla="*/ 561 h 1202"/>
              <a:gd name="T28" fmla="*/ 1016 w 1146"/>
              <a:gd name="T29" fmla="*/ 564 h 1202"/>
              <a:gd name="T30" fmla="*/ 966 w 1146"/>
              <a:gd name="T31" fmla="*/ 587 h 1202"/>
              <a:gd name="T32" fmla="*/ 947 w 1146"/>
              <a:gd name="T33" fmla="*/ 609 h 1202"/>
              <a:gd name="T34" fmla="*/ 916 w 1146"/>
              <a:gd name="T35" fmla="*/ 643 h 1202"/>
              <a:gd name="T36" fmla="*/ 889 w 1146"/>
              <a:gd name="T37" fmla="*/ 670 h 1202"/>
              <a:gd name="T38" fmla="*/ 860 w 1146"/>
              <a:gd name="T39" fmla="*/ 695 h 1202"/>
              <a:gd name="T40" fmla="*/ 789 w 1146"/>
              <a:gd name="T41" fmla="*/ 770 h 1202"/>
              <a:gd name="T42" fmla="*/ 639 w 1146"/>
              <a:gd name="T43" fmla="*/ 968 h 1202"/>
              <a:gd name="T44" fmla="*/ 488 w 1146"/>
              <a:gd name="T45" fmla="*/ 1154 h 1202"/>
              <a:gd name="T46" fmla="*/ 240 w 1146"/>
              <a:gd name="T47" fmla="*/ 1146 h 1202"/>
              <a:gd name="T48" fmla="*/ 96 w 1146"/>
              <a:gd name="T49" fmla="*/ 1087 h 1202"/>
              <a:gd name="T50" fmla="*/ 50 w 1146"/>
              <a:gd name="T51" fmla="*/ 1054 h 1202"/>
              <a:gd name="T52" fmla="*/ 2 w 1146"/>
              <a:gd name="T53" fmla="*/ 1043 h 1202"/>
              <a:gd name="T54" fmla="*/ 35 w 1146"/>
              <a:gd name="T55" fmla="*/ 999 h 1202"/>
              <a:gd name="T56" fmla="*/ 56 w 1146"/>
              <a:gd name="T57" fmla="*/ 947 h 1202"/>
              <a:gd name="T58" fmla="*/ 71 w 1146"/>
              <a:gd name="T59" fmla="*/ 901 h 1202"/>
              <a:gd name="T60" fmla="*/ 50 w 1146"/>
              <a:gd name="T61" fmla="*/ 860 h 1202"/>
              <a:gd name="T62" fmla="*/ 83 w 1146"/>
              <a:gd name="T63" fmla="*/ 812 h 1202"/>
              <a:gd name="T64" fmla="*/ 117 w 1146"/>
              <a:gd name="T65" fmla="*/ 764 h 1202"/>
              <a:gd name="T66" fmla="*/ 127 w 1146"/>
              <a:gd name="T67" fmla="*/ 720 h 1202"/>
              <a:gd name="T68" fmla="*/ 125 w 1146"/>
              <a:gd name="T69" fmla="*/ 678 h 1202"/>
              <a:gd name="T70" fmla="*/ 150 w 1146"/>
              <a:gd name="T71" fmla="*/ 632 h 1202"/>
              <a:gd name="T72" fmla="*/ 171 w 1146"/>
              <a:gd name="T73" fmla="*/ 582 h 1202"/>
              <a:gd name="T74" fmla="*/ 200 w 1146"/>
              <a:gd name="T75" fmla="*/ 539 h 1202"/>
              <a:gd name="T76" fmla="*/ 246 w 1146"/>
              <a:gd name="T77" fmla="*/ 518 h 1202"/>
              <a:gd name="T78" fmla="*/ 282 w 1146"/>
              <a:gd name="T79" fmla="*/ 499 h 1202"/>
              <a:gd name="T80" fmla="*/ 292 w 1146"/>
              <a:gd name="T81" fmla="*/ 449 h 1202"/>
              <a:gd name="T82" fmla="*/ 328 w 1146"/>
              <a:gd name="T83" fmla="*/ 399 h 1202"/>
              <a:gd name="T84" fmla="*/ 351 w 1146"/>
              <a:gd name="T85" fmla="*/ 349 h 1202"/>
              <a:gd name="T86" fmla="*/ 384 w 1146"/>
              <a:gd name="T87" fmla="*/ 301 h 1202"/>
              <a:gd name="T88" fmla="*/ 355 w 1146"/>
              <a:gd name="T89" fmla="*/ 276 h 1202"/>
              <a:gd name="T90" fmla="*/ 342 w 1146"/>
              <a:gd name="T91" fmla="*/ 217 h 1202"/>
              <a:gd name="T92" fmla="*/ 399 w 1146"/>
              <a:gd name="T93" fmla="*/ 196 h 1202"/>
              <a:gd name="T94" fmla="*/ 403 w 1146"/>
              <a:gd name="T95" fmla="*/ 155 h 1202"/>
              <a:gd name="T96" fmla="*/ 449 w 1146"/>
              <a:gd name="T97" fmla="*/ 186 h 1202"/>
              <a:gd name="T98" fmla="*/ 453 w 1146"/>
              <a:gd name="T99" fmla="*/ 130 h 1202"/>
              <a:gd name="T100" fmla="*/ 499 w 1146"/>
              <a:gd name="T101" fmla="*/ 90 h 1202"/>
              <a:gd name="T102" fmla="*/ 534 w 1146"/>
              <a:gd name="T103" fmla="*/ 50 h 1202"/>
              <a:gd name="T104" fmla="*/ 572 w 1146"/>
              <a:gd name="T105" fmla="*/ 13 h 1202"/>
              <a:gd name="T106" fmla="*/ 626 w 1146"/>
              <a:gd name="T107" fmla="*/ 23 h 1202"/>
              <a:gd name="T108" fmla="*/ 663 w 1146"/>
              <a:gd name="T109" fmla="*/ 40 h 1202"/>
              <a:gd name="T110" fmla="*/ 791 w 1146"/>
              <a:gd name="T111" fmla="*/ 86 h 1202"/>
              <a:gd name="T112" fmla="*/ 807 w 1146"/>
              <a:gd name="T113" fmla="*/ 29 h 1202"/>
              <a:gd name="T114" fmla="*/ 810 w 1146"/>
              <a:gd name="T115" fmla="*/ 102 h 1202"/>
              <a:gd name="T116" fmla="*/ 818 w 1146"/>
              <a:gd name="T117" fmla="*/ 157 h 1202"/>
              <a:gd name="T118" fmla="*/ 868 w 1146"/>
              <a:gd name="T119" fmla="*/ 192 h 1202"/>
              <a:gd name="T120" fmla="*/ 920 w 1146"/>
              <a:gd name="T121" fmla="*/ 221 h 1202"/>
              <a:gd name="T122" fmla="*/ 975 w 1146"/>
              <a:gd name="T123" fmla="*/ 242 h 1202"/>
              <a:gd name="T124" fmla="*/ 1004 w 1146"/>
              <a:gd name="T125" fmla="*/ 236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6" h="1202">
                <a:moveTo>
                  <a:pt x="1010" y="248"/>
                </a:moveTo>
                <a:lnTo>
                  <a:pt x="1010" y="249"/>
                </a:lnTo>
                <a:lnTo>
                  <a:pt x="1008" y="249"/>
                </a:lnTo>
                <a:lnTo>
                  <a:pt x="1010" y="249"/>
                </a:lnTo>
                <a:lnTo>
                  <a:pt x="1010" y="251"/>
                </a:lnTo>
                <a:lnTo>
                  <a:pt x="1010" y="253"/>
                </a:lnTo>
                <a:lnTo>
                  <a:pt x="1010" y="255"/>
                </a:lnTo>
                <a:lnTo>
                  <a:pt x="1008" y="255"/>
                </a:lnTo>
                <a:lnTo>
                  <a:pt x="1008" y="257"/>
                </a:lnTo>
                <a:lnTo>
                  <a:pt x="1010" y="257"/>
                </a:lnTo>
                <a:lnTo>
                  <a:pt x="1010" y="259"/>
                </a:lnTo>
                <a:lnTo>
                  <a:pt x="1012" y="259"/>
                </a:lnTo>
                <a:lnTo>
                  <a:pt x="1014" y="261"/>
                </a:lnTo>
                <a:lnTo>
                  <a:pt x="1016" y="261"/>
                </a:lnTo>
                <a:lnTo>
                  <a:pt x="1016" y="263"/>
                </a:lnTo>
                <a:lnTo>
                  <a:pt x="1016" y="265"/>
                </a:lnTo>
                <a:lnTo>
                  <a:pt x="1014" y="265"/>
                </a:lnTo>
                <a:lnTo>
                  <a:pt x="1012" y="265"/>
                </a:lnTo>
                <a:lnTo>
                  <a:pt x="1012" y="267"/>
                </a:lnTo>
                <a:lnTo>
                  <a:pt x="1010" y="267"/>
                </a:lnTo>
                <a:lnTo>
                  <a:pt x="1008" y="267"/>
                </a:lnTo>
                <a:lnTo>
                  <a:pt x="1008" y="269"/>
                </a:lnTo>
                <a:lnTo>
                  <a:pt x="1010" y="269"/>
                </a:lnTo>
                <a:lnTo>
                  <a:pt x="1008" y="269"/>
                </a:lnTo>
                <a:lnTo>
                  <a:pt x="1008" y="271"/>
                </a:lnTo>
                <a:lnTo>
                  <a:pt x="1006" y="271"/>
                </a:lnTo>
                <a:lnTo>
                  <a:pt x="1006" y="272"/>
                </a:lnTo>
                <a:lnTo>
                  <a:pt x="1006" y="274"/>
                </a:lnTo>
                <a:lnTo>
                  <a:pt x="1008" y="274"/>
                </a:lnTo>
                <a:lnTo>
                  <a:pt x="1010" y="274"/>
                </a:lnTo>
                <a:lnTo>
                  <a:pt x="1010" y="276"/>
                </a:lnTo>
                <a:lnTo>
                  <a:pt x="1008" y="276"/>
                </a:lnTo>
                <a:lnTo>
                  <a:pt x="1008" y="278"/>
                </a:lnTo>
                <a:lnTo>
                  <a:pt x="1008" y="280"/>
                </a:lnTo>
                <a:lnTo>
                  <a:pt x="1008" y="282"/>
                </a:lnTo>
                <a:lnTo>
                  <a:pt x="1008" y="280"/>
                </a:lnTo>
                <a:lnTo>
                  <a:pt x="1008" y="282"/>
                </a:lnTo>
                <a:lnTo>
                  <a:pt x="1008" y="280"/>
                </a:lnTo>
                <a:lnTo>
                  <a:pt x="1010" y="280"/>
                </a:lnTo>
                <a:lnTo>
                  <a:pt x="1012" y="280"/>
                </a:lnTo>
                <a:lnTo>
                  <a:pt x="1012" y="282"/>
                </a:lnTo>
                <a:lnTo>
                  <a:pt x="1012" y="284"/>
                </a:lnTo>
                <a:lnTo>
                  <a:pt x="1012" y="282"/>
                </a:lnTo>
                <a:lnTo>
                  <a:pt x="1010" y="282"/>
                </a:lnTo>
                <a:lnTo>
                  <a:pt x="1010" y="284"/>
                </a:lnTo>
                <a:lnTo>
                  <a:pt x="1012" y="286"/>
                </a:lnTo>
                <a:lnTo>
                  <a:pt x="1014" y="286"/>
                </a:lnTo>
                <a:lnTo>
                  <a:pt x="1016" y="286"/>
                </a:lnTo>
                <a:lnTo>
                  <a:pt x="1016" y="288"/>
                </a:lnTo>
                <a:lnTo>
                  <a:pt x="1016" y="290"/>
                </a:lnTo>
                <a:lnTo>
                  <a:pt x="1014" y="290"/>
                </a:lnTo>
                <a:lnTo>
                  <a:pt x="1014" y="292"/>
                </a:lnTo>
                <a:lnTo>
                  <a:pt x="1014" y="294"/>
                </a:lnTo>
                <a:lnTo>
                  <a:pt x="1014" y="296"/>
                </a:lnTo>
                <a:lnTo>
                  <a:pt x="1016" y="296"/>
                </a:lnTo>
                <a:lnTo>
                  <a:pt x="1018" y="296"/>
                </a:lnTo>
                <a:lnTo>
                  <a:pt x="1016" y="296"/>
                </a:lnTo>
                <a:lnTo>
                  <a:pt x="1018" y="296"/>
                </a:lnTo>
                <a:lnTo>
                  <a:pt x="1018" y="294"/>
                </a:lnTo>
                <a:lnTo>
                  <a:pt x="1018" y="296"/>
                </a:lnTo>
                <a:lnTo>
                  <a:pt x="1018" y="294"/>
                </a:lnTo>
                <a:lnTo>
                  <a:pt x="1020" y="294"/>
                </a:lnTo>
                <a:lnTo>
                  <a:pt x="1020" y="296"/>
                </a:lnTo>
                <a:lnTo>
                  <a:pt x="1020" y="297"/>
                </a:lnTo>
                <a:lnTo>
                  <a:pt x="1022" y="297"/>
                </a:lnTo>
                <a:lnTo>
                  <a:pt x="1023" y="297"/>
                </a:lnTo>
                <a:lnTo>
                  <a:pt x="1025" y="297"/>
                </a:lnTo>
                <a:lnTo>
                  <a:pt x="1027" y="297"/>
                </a:lnTo>
                <a:lnTo>
                  <a:pt x="1027" y="296"/>
                </a:lnTo>
                <a:lnTo>
                  <a:pt x="1029" y="296"/>
                </a:lnTo>
                <a:lnTo>
                  <a:pt x="1029" y="297"/>
                </a:lnTo>
                <a:lnTo>
                  <a:pt x="1029" y="296"/>
                </a:lnTo>
                <a:lnTo>
                  <a:pt x="1031" y="297"/>
                </a:lnTo>
                <a:lnTo>
                  <a:pt x="1031" y="296"/>
                </a:lnTo>
                <a:lnTo>
                  <a:pt x="1031" y="297"/>
                </a:lnTo>
                <a:lnTo>
                  <a:pt x="1033" y="297"/>
                </a:lnTo>
                <a:lnTo>
                  <a:pt x="1035" y="297"/>
                </a:lnTo>
                <a:lnTo>
                  <a:pt x="1037" y="297"/>
                </a:lnTo>
                <a:lnTo>
                  <a:pt x="1037" y="296"/>
                </a:lnTo>
                <a:lnTo>
                  <a:pt x="1039" y="297"/>
                </a:lnTo>
                <a:lnTo>
                  <a:pt x="1039" y="296"/>
                </a:lnTo>
                <a:lnTo>
                  <a:pt x="1039" y="294"/>
                </a:lnTo>
                <a:lnTo>
                  <a:pt x="1041" y="294"/>
                </a:lnTo>
                <a:lnTo>
                  <a:pt x="1043" y="294"/>
                </a:lnTo>
                <a:lnTo>
                  <a:pt x="1045" y="294"/>
                </a:lnTo>
                <a:lnTo>
                  <a:pt x="1045" y="296"/>
                </a:lnTo>
                <a:lnTo>
                  <a:pt x="1045" y="294"/>
                </a:lnTo>
                <a:lnTo>
                  <a:pt x="1045" y="296"/>
                </a:lnTo>
                <a:lnTo>
                  <a:pt x="1047" y="296"/>
                </a:lnTo>
                <a:lnTo>
                  <a:pt x="1047" y="294"/>
                </a:lnTo>
                <a:lnTo>
                  <a:pt x="1047" y="296"/>
                </a:lnTo>
                <a:lnTo>
                  <a:pt x="1047" y="294"/>
                </a:lnTo>
                <a:lnTo>
                  <a:pt x="1048" y="294"/>
                </a:lnTo>
                <a:lnTo>
                  <a:pt x="1048" y="296"/>
                </a:lnTo>
                <a:lnTo>
                  <a:pt x="1050" y="294"/>
                </a:lnTo>
                <a:lnTo>
                  <a:pt x="1052" y="296"/>
                </a:lnTo>
                <a:lnTo>
                  <a:pt x="1050" y="297"/>
                </a:lnTo>
                <a:lnTo>
                  <a:pt x="1052" y="297"/>
                </a:lnTo>
                <a:lnTo>
                  <a:pt x="1054" y="299"/>
                </a:lnTo>
                <a:lnTo>
                  <a:pt x="1056" y="299"/>
                </a:lnTo>
                <a:lnTo>
                  <a:pt x="1056" y="297"/>
                </a:lnTo>
                <a:lnTo>
                  <a:pt x="1056" y="299"/>
                </a:lnTo>
                <a:lnTo>
                  <a:pt x="1058" y="299"/>
                </a:lnTo>
                <a:lnTo>
                  <a:pt x="1060" y="299"/>
                </a:lnTo>
                <a:lnTo>
                  <a:pt x="1062" y="299"/>
                </a:lnTo>
                <a:lnTo>
                  <a:pt x="1062" y="297"/>
                </a:lnTo>
                <a:lnTo>
                  <a:pt x="1062" y="299"/>
                </a:lnTo>
                <a:lnTo>
                  <a:pt x="1062" y="297"/>
                </a:lnTo>
                <a:lnTo>
                  <a:pt x="1062" y="299"/>
                </a:lnTo>
                <a:lnTo>
                  <a:pt x="1064" y="299"/>
                </a:lnTo>
                <a:lnTo>
                  <a:pt x="1064" y="301"/>
                </a:lnTo>
                <a:lnTo>
                  <a:pt x="1064" y="303"/>
                </a:lnTo>
                <a:lnTo>
                  <a:pt x="1066" y="303"/>
                </a:lnTo>
                <a:lnTo>
                  <a:pt x="1066" y="301"/>
                </a:lnTo>
                <a:lnTo>
                  <a:pt x="1068" y="301"/>
                </a:lnTo>
                <a:lnTo>
                  <a:pt x="1070" y="301"/>
                </a:lnTo>
                <a:lnTo>
                  <a:pt x="1071" y="301"/>
                </a:lnTo>
                <a:lnTo>
                  <a:pt x="1073" y="301"/>
                </a:lnTo>
                <a:lnTo>
                  <a:pt x="1075" y="301"/>
                </a:lnTo>
                <a:lnTo>
                  <a:pt x="1075" y="299"/>
                </a:lnTo>
                <a:lnTo>
                  <a:pt x="1077" y="299"/>
                </a:lnTo>
                <a:lnTo>
                  <a:pt x="1077" y="297"/>
                </a:lnTo>
                <a:lnTo>
                  <a:pt x="1077" y="296"/>
                </a:lnTo>
                <a:lnTo>
                  <a:pt x="1079" y="294"/>
                </a:lnTo>
                <a:lnTo>
                  <a:pt x="1081" y="296"/>
                </a:lnTo>
                <a:lnTo>
                  <a:pt x="1083" y="296"/>
                </a:lnTo>
                <a:lnTo>
                  <a:pt x="1085" y="296"/>
                </a:lnTo>
                <a:lnTo>
                  <a:pt x="1085" y="297"/>
                </a:lnTo>
                <a:lnTo>
                  <a:pt x="1087" y="297"/>
                </a:lnTo>
                <a:lnTo>
                  <a:pt x="1089" y="297"/>
                </a:lnTo>
                <a:lnTo>
                  <a:pt x="1091" y="297"/>
                </a:lnTo>
                <a:lnTo>
                  <a:pt x="1091" y="299"/>
                </a:lnTo>
                <a:lnTo>
                  <a:pt x="1093" y="299"/>
                </a:lnTo>
                <a:lnTo>
                  <a:pt x="1093" y="297"/>
                </a:lnTo>
                <a:lnTo>
                  <a:pt x="1095" y="297"/>
                </a:lnTo>
                <a:lnTo>
                  <a:pt x="1095" y="299"/>
                </a:lnTo>
                <a:lnTo>
                  <a:pt x="1095" y="301"/>
                </a:lnTo>
                <a:lnTo>
                  <a:pt x="1096" y="301"/>
                </a:lnTo>
                <a:lnTo>
                  <a:pt x="1096" y="303"/>
                </a:lnTo>
                <a:lnTo>
                  <a:pt x="1098" y="305"/>
                </a:lnTo>
                <a:lnTo>
                  <a:pt x="1098" y="307"/>
                </a:lnTo>
                <a:lnTo>
                  <a:pt x="1100" y="307"/>
                </a:lnTo>
                <a:lnTo>
                  <a:pt x="1098" y="307"/>
                </a:lnTo>
                <a:lnTo>
                  <a:pt x="1098" y="309"/>
                </a:lnTo>
                <a:lnTo>
                  <a:pt x="1098" y="311"/>
                </a:lnTo>
                <a:lnTo>
                  <a:pt x="1100" y="311"/>
                </a:lnTo>
                <a:lnTo>
                  <a:pt x="1100" y="309"/>
                </a:lnTo>
                <a:lnTo>
                  <a:pt x="1102" y="309"/>
                </a:lnTo>
                <a:lnTo>
                  <a:pt x="1104" y="309"/>
                </a:lnTo>
                <a:lnTo>
                  <a:pt x="1106" y="309"/>
                </a:lnTo>
                <a:lnTo>
                  <a:pt x="1106" y="307"/>
                </a:lnTo>
                <a:lnTo>
                  <a:pt x="1108" y="309"/>
                </a:lnTo>
                <a:lnTo>
                  <a:pt x="1108" y="307"/>
                </a:lnTo>
                <a:lnTo>
                  <a:pt x="1110" y="307"/>
                </a:lnTo>
                <a:lnTo>
                  <a:pt x="1112" y="309"/>
                </a:lnTo>
                <a:lnTo>
                  <a:pt x="1112" y="307"/>
                </a:lnTo>
                <a:lnTo>
                  <a:pt x="1112" y="309"/>
                </a:lnTo>
                <a:lnTo>
                  <a:pt x="1110" y="309"/>
                </a:lnTo>
                <a:lnTo>
                  <a:pt x="1110" y="311"/>
                </a:lnTo>
                <a:lnTo>
                  <a:pt x="1110" y="313"/>
                </a:lnTo>
                <a:lnTo>
                  <a:pt x="1112" y="313"/>
                </a:lnTo>
                <a:lnTo>
                  <a:pt x="1114" y="313"/>
                </a:lnTo>
                <a:lnTo>
                  <a:pt x="1114" y="311"/>
                </a:lnTo>
                <a:lnTo>
                  <a:pt x="1116" y="313"/>
                </a:lnTo>
                <a:lnTo>
                  <a:pt x="1118" y="313"/>
                </a:lnTo>
                <a:lnTo>
                  <a:pt x="1116" y="313"/>
                </a:lnTo>
                <a:lnTo>
                  <a:pt x="1118" y="313"/>
                </a:lnTo>
                <a:lnTo>
                  <a:pt x="1118" y="315"/>
                </a:lnTo>
                <a:lnTo>
                  <a:pt x="1119" y="315"/>
                </a:lnTo>
                <a:lnTo>
                  <a:pt x="1121" y="315"/>
                </a:lnTo>
                <a:lnTo>
                  <a:pt x="1121" y="313"/>
                </a:lnTo>
                <a:lnTo>
                  <a:pt x="1121" y="315"/>
                </a:lnTo>
                <a:lnTo>
                  <a:pt x="1123" y="315"/>
                </a:lnTo>
                <a:lnTo>
                  <a:pt x="1123" y="317"/>
                </a:lnTo>
                <a:lnTo>
                  <a:pt x="1121" y="317"/>
                </a:lnTo>
                <a:lnTo>
                  <a:pt x="1123" y="317"/>
                </a:lnTo>
                <a:lnTo>
                  <a:pt x="1125" y="317"/>
                </a:lnTo>
                <a:lnTo>
                  <a:pt x="1127" y="317"/>
                </a:lnTo>
                <a:lnTo>
                  <a:pt x="1129" y="319"/>
                </a:lnTo>
                <a:lnTo>
                  <a:pt x="1129" y="321"/>
                </a:lnTo>
                <a:lnTo>
                  <a:pt x="1131" y="321"/>
                </a:lnTo>
                <a:lnTo>
                  <a:pt x="1131" y="322"/>
                </a:lnTo>
                <a:lnTo>
                  <a:pt x="1133" y="322"/>
                </a:lnTo>
                <a:lnTo>
                  <a:pt x="1135" y="322"/>
                </a:lnTo>
                <a:lnTo>
                  <a:pt x="1135" y="324"/>
                </a:lnTo>
                <a:lnTo>
                  <a:pt x="1137" y="324"/>
                </a:lnTo>
                <a:lnTo>
                  <a:pt x="1135" y="324"/>
                </a:lnTo>
                <a:lnTo>
                  <a:pt x="1137" y="324"/>
                </a:lnTo>
                <a:lnTo>
                  <a:pt x="1137" y="326"/>
                </a:lnTo>
                <a:lnTo>
                  <a:pt x="1139" y="326"/>
                </a:lnTo>
                <a:lnTo>
                  <a:pt x="1139" y="328"/>
                </a:lnTo>
                <a:lnTo>
                  <a:pt x="1137" y="328"/>
                </a:lnTo>
                <a:lnTo>
                  <a:pt x="1137" y="330"/>
                </a:lnTo>
                <a:lnTo>
                  <a:pt x="1135" y="330"/>
                </a:lnTo>
                <a:lnTo>
                  <a:pt x="1135" y="332"/>
                </a:lnTo>
                <a:lnTo>
                  <a:pt x="1137" y="332"/>
                </a:lnTo>
                <a:lnTo>
                  <a:pt x="1139" y="332"/>
                </a:lnTo>
                <a:lnTo>
                  <a:pt x="1141" y="332"/>
                </a:lnTo>
                <a:lnTo>
                  <a:pt x="1141" y="334"/>
                </a:lnTo>
                <a:lnTo>
                  <a:pt x="1139" y="334"/>
                </a:lnTo>
                <a:lnTo>
                  <a:pt x="1139" y="336"/>
                </a:lnTo>
                <a:lnTo>
                  <a:pt x="1141" y="336"/>
                </a:lnTo>
                <a:lnTo>
                  <a:pt x="1143" y="336"/>
                </a:lnTo>
                <a:lnTo>
                  <a:pt x="1144" y="334"/>
                </a:lnTo>
                <a:lnTo>
                  <a:pt x="1144" y="336"/>
                </a:lnTo>
                <a:lnTo>
                  <a:pt x="1146" y="336"/>
                </a:lnTo>
                <a:lnTo>
                  <a:pt x="1146" y="338"/>
                </a:lnTo>
                <a:lnTo>
                  <a:pt x="1144" y="338"/>
                </a:lnTo>
                <a:lnTo>
                  <a:pt x="1144" y="340"/>
                </a:lnTo>
                <a:lnTo>
                  <a:pt x="1144" y="342"/>
                </a:lnTo>
                <a:lnTo>
                  <a:pt x="1144" y="344"/>
                </a:lnTo>
                <a:lnTo>
                  <a:pt x="1144" y="345"/>
                </a:lnTo>
                <a:lnTo>
                  <a:pt x="1143" y="345"/>
                </a:lnTo>
                <a:lnTo>
                  <a:pt x="1143" y="347"/>
                </a:lnTo>
                <a:lnTo>
                  <a:pt x="1141" y="347"/>
                </a:lnTo>
                <a:lnTo>
                  <a:pt x="1139" y="347"/>
                </a:lnTo>
                <a:lnTo>
                  <a:pt x="1139" y="345"/>
                </a:lnTo>
                <a:lnTo>
                  <a:pt x="1137" y="345"/>
                </a:lnTo>
                <a:lnTo>
                  <a:pt x="1137" y="347"/>
                </a:lnTo>
                <a:lnTo>
                  <a:pt x="1135" y="347"/>
                </a:lnTo>
                <a:lnTo>
                  <a:pt x="1135" y="349"/>
                </a:lnTo>
                <a:lnTo>
                  <a:pt x="1133" y="349"/>
                </a:lnTo>
                <a:lnTo>
                  <a:pt x="1133" y="351"/>
                </a:lnTo>
                <a:lnTo>
                  <a:pt x="1135" y="353"/>
                </a:lnTo>
                <a:lnTo>
                  <a:pt x="1135" y="355"/>
                </a:lnTo>
                <a:lnTo>
                  <a:pt x="1133" y="355"/>
                </a:lnTo>
                <a:lnTo>
                  <a:pt x="1131" y="357"/>
                </a:lnTo>
                <a:lnTo>
                  <a:pt x="1131" y="359"/>
                </a:lnTo>
                <a:lnTo>
                  <a:pt x="1129" y="359"/>
                </a:lnTo>
                <a:lnTo>
                  <a:pt x="1127" y="361"/>
                </a:lnTo>
                <a:lnTo>
                  <a:pt x="1127" y="363"/>
                </a:lnTo>
                <a:lnTo>
                  <a:pt x="1127" y="365"/>
                </a:lnTo>
                <a:lnTo>
                  <a:pt x="1127" y="367"/>
                </a:lnTo>
                <a:lnTo>
                  <a:pt x="1125" y="367"/>
                </a:lnTo>
                <a:lnTo>
                  <a:pt x="1125" y="369"/>
                </a:lnTo>
                <a:lnTo>
                  <a:pt x="1123" y="369"/>
                </a:lnTo>
                <a:lnTo>
                  <a:pt x="1121" y="369"/>
                </a:lnTo>
                <a:lnTo>
                  <a:pt x="1119" y="370"/>
                </a:lnTo>
                <a:lnTo>
                  <a:pt x="1118" y="370"/>
                </a:lnTo>
                <a:lnTo>
                  <a:pt x="1118" y="369"/>
                </a:lnTo>
                <a:lnTo>
                  <a:pt x="1119" y="369"/>
                </a:lnTo>
                <a:lnTo>
                  <a:pt x="1118" y="369"/>
                </a:lnTo>
                <a:lnTo>
                  <a:pt x="1116" y="369"/>
                </a:lnTo>
                <a:lnTo>
                  <a:pt x="1116" y="367"/>
                </a:lnTo>
                <a:lnTo>
                  <a:pt x="1116" y="365"/>
                </a:lnTo>
                <a:lnTo>
                  <a:pt x="1114" y="365"/>
                </a:lnTo>
                <a:lnTo>
                  <a:pt x="1112" y="365"/>
                </a:lnTo>
                <a:lnTo>
                  <a:pt x="1114" y="367"/>
                </a:lnTo>
                <a:lnTo>
                  <a:pt x="1114" y="369"/>
                </a:lnTo>
                <a:lnTo>
                  <a:pt x="1114" y="370"/>
                </a:lnTo>
                <a:lnTo>
                  <a:pt x="1112" y="369"/>
                </a:lnTo>
                <a:lnTo>
                  <a:pt x="1112" y="370"/>
                </a:lnTo>
                <a:lnTo>
                  <a:pt x="1112" y="372"/>
                </a:lnTo>
                <a:lnTo>
                  <a:pt x="1110" y="372"/>
                </a:lnTo>
                <a:lnTo>
                  <a:pt x="1108" y="374"/>
                </a:lnTo>
                <a:lnTo>
                  <a:pt x="1106" y="374"/>
                </a:lnTo>
                <a:lnTo>
                  <a:pt x="1104" y="372"/>
                </a:lnTo>
                <a:lnTo>
                  <a:pt x="1102" y="372"/>
                </a:lnTo>
                <a:lnTo>
                  <a:pt x="1100" y="372"/>
                </a:lnTo>
                <a:lnTo>
                  <a:pt x="1098" y="372"/>
                </a:lnTo>
                <a:lnTo>
                  <a:pt x="1096" y="374"/>
                </a:lnTo>
                <a:lnTo>
                  <a:pt x="1095" y="374"/>
                </a:lnTo>
                <a:lnTo>
                  <a:pt x="1095" y="376"/>
                </a:lnTo>
                <a:lnTo>
                  <a:pt x="1093" y="376"/>
                </a:lnTo>
                <a:lnTo>
                  <a:pt x="1093" y="374"/>
                </a:lnTo>
                <a:lnTo>
                  <a:pt x="1091" y="374"/>
                </a:lnTo>
                <a:lnTo>
                  <a:pt x="1091" y="376"/>
                </a:lnTo>
                <a:lnTo>
                  <a:pt x="1089" y="376"/>
                </a:lnTo>
                <a:lnTo>
                  <a:pt x="1087" y="376"/>
                </a:lnTo>
                <a:lnTo>
                  <a:pt x="1087" y="378"/>
                </a:lnTo>
                <a:lnTo>
                  <a:pt x="1085" y="378"/>
                </a:lnTo>
                <a:lnTo>
                  <a:pt x="1083" y="378"/>
                </a:lnTo>
                <a:lnTo>
                  <a:pt x="1085" y="378"/>
                </a:lnTo>
                <a:lnTo>
                  <a:pt x="1083" y="378"/>
                </a:lnTo>
                <a:lnTo>
                  <a:pt x="1083" y="380"/>
                </a:lnTo>
                <a:lnTo>
                  <a:pt x="1081" y="380"/>
                </a:lnTo>
                <a:lnTo>
                  <a:pt x="1081" y="378"/>
                </a:lnTo>
                <a:lnTo>
                  <a:pt x="1079" y="378"/>
                </a:lnTo>
                <a:lnTo>
                  <a:pt x="1077" y="378"/>
                </a:lnTo>
                <a:lnTo>
                  <a:pt x="1077" y="380"/>
                </a:lnTo>
                <a:lnTo>
                  <a:pt x="1077" y="382"/>
                </a:lnTo>
                <a:lnTo>
                  <a:pt x="1075" y="380"/>
                </a:lnTo>
                <a:lnTo>
                  <a:pt x="1073" y="380"/>
                </a:lnTo>
                <a:lnTo>
                  <a:pt x="1073" y="378"/>
                </a:lnTo>
                <a:lnTo>
                  <a:pt x="1071" y="378"/>
                </a:lnTo>
                <a:lnTo>
                  <a:pt x="1070" y="380"/>
                </a:lnTo>
                <a:lnTo>
                  <a:pt x="1070" y="378"/>
                </a:lnTo>
                <a:lnTo>
                  <a:pt x="1068" y="378"/>
                </a:lnTo>
                <a:lnTo>
                  <a:pt x="1066" y="376"/>
                </a:lnTo>
                <a:lnTo>
                  <a:pt x="1064" y="376"/>
                </a:lnTo>
                <a:lnTo>
                  <a:pt x="1062" y="376"/>
                </a:lnTo>
                <a:lnTo>
                  <a:pt x="1060" y="376"/>
                </a:lnTo>
                <a:lnTo>
                  <a:pt x="1060" y="374"/>
                </a:lnTo>
                <a:lnTo>
                  <a:pt x="1060" y="376"/>
                </a:lnTo>
                <a:lnTo>
                  <a:pt x="1058" y="376"/>
                </a:lnTo>
                <a:lnTo>
                  <a:pt x="1058" y="378"/>
                </a:lnTo>
                <a:lnTo>
                  <a:pt x="1056" y="378"/>
                </a:lnTo>
                <a:lnTo>
                  <a:pt x="1054" y="378"/>
                </a:lnTo>
                <a:lnTo>
                  <a:pt x="1052" y="378"/>
                </a:lnTo>
                <a:lnTo>
                  <a:pt x="1050" y="378"/>
                </a:lnTo>
                <a:lnTo>
                  <a:pt x="1050" y="380"/>
                </a:lnTo>
                <a:lnTo>
                  <a:pt x="1050" y="382"/>
                </a:lnTo>
                <a:lnTo>
                  <a:pt x="1052" y="382"/>
                </a:lnTo>
                <a:lnTo>
                  <a:pt x="1048" y="384"/>
                </a:lnTo>
                <a:lnTo>
                  <a:pt x="1047" y="384"/>
                </a:lnTo>
                <a:lnTo>
                  <a:pt x="1045" y="384"/>
                </a:lnTo>
                <a:lnTo>
                  <a:pt x="1047" y="386"/>
                </a:lnTo>
                <a:lnTo>
                  <a:pt x="1045" y="386"/>
                </a:lnTo>
                <a:lnTo>
                  <a:pt x="1043" y="386"/>
                </a:lnTo>
                <a:lnTo>
                  <a:pt x="1043" y="388"/>
                </a:lnTo>
                <a:lnTo>
                  <a:pt x="1043" y="390"/>
                </a:lnTo>
                <a:lnTo>
                  <a:pt x="1043" y="392"/>
                </a:lnTo>
                <a:lnTo>
                  <a:pt x="1041" y="392"/>
                </a:lnTo>
                <a:lnTo>
                  <a:pt x="1041" y="393"/>
                </a:lnTo>
                <a:lnTo>
                  <a:pt x="1041" y="395"/>
                </a:lnTo>
                <a:lnTo>
                  <a:pt x="1039" y="395"/>
                </a:lnTo>
                <a:lnTo>
                  <a:pt x="1037" y="395"/>
                </a:lnTo>
                <a:lnTo>
                  <a:pt x="1035" y="395"/>
                </a:lnTo>
                <a:lnTo>
                  <a:pt x="1033" y="395"/>
                </a:lnTo>
                <a:lnTo>
                  <a:pt x="1031" y="397"/>
                </a:lnTo>
                <a:lnTo>
                  <a:pt x="1029" y="397"/>
                </a:lnTo>
                <a:lnTo>
                  <a:pt x="1027" y="395"/>
                </a:lnTo>
                <a:lnTo>
                  <a:pt x="1027" y="397"/>
                </a:lnTo>
                <a:lnTo>
                  <a:pt x="1027" y="399"/>
                </a:lnTo>
                <a:lnTo>
                  <a:pt x="1025" y="399"/>
                </a:lnTo>
                <a:lnTo>
                  <a:pt x="1023" y="397"/>
                </a:lnTo>
                <a:lnTo>
                  <a:pt x="1023" y="399"/>
                </a:lnTo>
                <a:lnTo>
                  <a:pt x="1022" y="399"/>
                </a:lnTo>
                <a:lnTo>
                  <a:pt x="1020" y="399"/>
                </a:lnTo>
                <a:lnTo>
                  <a:pt x="1020" y="401"/>
                </a:lnTo>
                <a:lnTo>
                  <a:pt x="1022" y="403"/>
                </a:lnTo>
                <a:lnTo>
                  <a:pt x="1020" y="403"/>
                </a:lnTo>
                <a:lnTo>
                  <a:pt x="1018" y="403"/>
                </a:lnTo>
                <a:lnTo>
                  <a:pt x="1018" y="401"/>
                </a:lnTo>
                <a:lnTo>
                  <a:pt x="1016" y="401"/>
                </a:lnTo>
                <a:lnTo>
                  <a:pt x="1014" y="401"/>
                </a:lnTo>
                <a:lnTo>
                  <a:pt x="1014" y="403"/>
                </a:lnTo>
                <a:lnTo>
                  <a:pt x="1012" y="403"/>
                </a:lnTo>
                <a:lnTo>
                  <a:pt x="1010" y="403"/>
                </a:lnTo>
                <a:lnTo>
                  <a:pt x="1012" y="403"/>
                </a:lnTo>
                <a:lnTo>
                  <a:pt x="1010" y="403"/>
                </a:lnTo>
                <a:lnTo>
                  <a:pt x="1010" y="405"/>
                </a:lnTo>
                <a:lnTo>
                  <a:pt x="1010" y="403"/>
                </a:lnTo>
                <a:lnTo>
                  <a:pt x="1010" y="405"/>
                </a:lnTo>
                <a:lnTo>
                  <a:pt x="1010" y="407"/>
                </a:lnTo>
                <a:lnTo>
                  <a:pt x="1008" y="407"/>
                </a:lnTo>
                <a:lnTo>
                  <a:pt x="1006" y="407"/>
                </a:lnTo>
                <a:lnTo>
                  <a:pt x="1006" y="409"/>
                </a:lnTo>
                <a:lnTo>
                  <a:pt x="1004" y="409"/>
                </a:lnTo>
                <a:lnTo>
                  <a:pt x="1004" y="411"/>
                </a:lnTo>
                <a:lnTo>
                  <a:pt x="1002" y="409"/>
                </a:lnTo>
                <a:lnTo>
                  <a:pt x="1000" y="411"/>
                </a:lnTo>
                <a:lnTo>
                  <a:pt x="1000" y="413"/>
                </a:lnTo>
                <a:lnTo>
                  <a:pt x="999" y="413"/>
                </a:lnTo>
                <a:lnTo>
                  <a:pt x="997" y="413"/>
                </a:lnTo>
                <a:lnTo>
                  <a:pt x="997" y="415"/>
                </a:lnTo>
                <a:lnTo>
                  <a:pt x="997" y="417"/>
                </a:lnTo>
                <a:lnTo>
                  <a:pt x="995" y="417"/>
                </a:lnTo>
                <a:lnTo>
                  <a:pt x="993" y="418"/>
                </a:lnTo>
                <a:lnTo>
                  <a:pt x="993" y="420"/>
                </a:lnTo>
                <a:lnTo>
                  <a:pt x="993" y="422"/>
                </a:lnTo>
                <a:lnTo>
                  <a:pt x="993" y="424"/>
                </a:lnTo>
                <a:lnTo>
                  <a:pt x="991" y="424"/>
                </a:lnTo>
                <a:lnTo>
                  <a:pt x="989" y="424"/>
                </a:lnTo>
                <a:lnTo>
                  <a:pt x="989" y="426"/>
                </a:lnTo>
                <a:lnTo>
                  <a:pt x="991" y="426"/>
                </a:lnTo>
                <a:lnTo>
                  <a:pt x="991" y="428"/>
                </a:lnTo>
                <a:lnTo>
                  <a:pt x="989" y="428"/>
                </a:lnTo>
                <a:lnTo>
                  <a:pt x="989" y="430"/>
                </a:lnTo>
                <a:lnTo>
                  <a:pt x="991" y="430"/>
                </a:lnTo>
                <a:lnTo>
                  <a:pt x="991" y="432"/>
                </a:lnTo>
                <a:lnTo>
                  <a:pt x="991" y="434"/>
                </a:lnTo>
                <a:lnTo>
                  <a:pt x="989" y="434"/>
                </a:lnTo>
                <a:lnTo>
                  <a:pt x="989" y="436"/>
                </a:lnTo>
                <a:lnTo>
                  <a:pt x="987" y="436"/>
                </a:lnTo>
                <a:lnTo>
                  <a:pt x="985" y="436"/>
                </a:lnTo>
                <a:lnTo>
                  <a:pt x="983" y="436"/>
                </a:lnTo>
                <a:lnTo>
                  <a:pt x="981" y="438"/>
                </a:lnTo>
                <a:lnTo>
                  <a:pt x="981" y="436"/>
                </a:lnTo>
                <a:lnTo>
                  <a:pt x="981" y="438"/>
                </a:lnTo>
                <a:lnTo>
                  <a:pt x="979" y="438"/>
                </a:lnTo>
                <a:lnTo>
                  <a:pt x="979" y="440"/>
                </a:lnTo>
                <a:lnTo>
                  <a:pt x="977" y="440"/>
                </a:lnTo>
                <a:lnTo>
                  <a:pt x="977" y="442"/>
                </a:lnTo>
                <a:lnTo>
                  <a:pt x="979" y="443"/>
                </a:lnTo>
                <a:lnTo>
                  <a:pt x="979" y="445"/>
                </a:lnTo>
                <a:lnTo>
                  <a:pt x="981" y="445"/>
                </a:lnTo>
                <a:lnTo>
                  <a:pt x="981" y="447"/>
                </a:lnTo>
                <a:lnTo>
                  <a:pt x="983" y="447"/>
                </a:lnTo>
                <a:lnTo>
                  <a:pt x="985" y="447"/>
                </a:lnTo>
                <a:lnTo>
                  <a:pt x="985" y="449"/>
                </a:lnTo>
                <a:lnTo>
                  <a:pt x="987" y="449"/>
                </a:lnTo>
                <a:lnTo>
                  <a:pt x="985" y="449"/>
                </a:lnTo>
                <a:lnTo>
                  <a:pt x="985" y="451"/>
                </a:lnTo>
                <a:lnTo>
                  <a:pt x="987" y="451"/>
                </a:lnTo>
                <a:lnTo>
                  <a:pt x="987" y="453"/>
                </a:lnTo>
                <a:lnTo>
                  <a:pt x="987" y="455"/>
                </a:lnTo>
                <a:lnTo>
                  <a:pt x="989" y="455"/>
                </a:lnTo>
                <a:lnTo>
                  <a:pt x="989" y="457"/>
                </a:lnTo>
                <a:lnTo>
                  <a:pt x="989" y="459"/>
                </a:lnTo>
                <a:lnTo>
                  <a:pt x="989" y="461"/>
                </a:lnTo>
                <a:lnTo>
                  <a:pt x="991" y="461"/>
                </a:lnTo>
                <a:lnTo>
                  <a:pt x="989" y="461"/>
                </a:lnTo>
                <a:lnTo>
                  <a:pt x="991" y="461"/>
                </a:lnTo>
                <a:lnTo>
                  <a:pt x="991" y="463"/>
                </a:lnTo>
                <a:lnTo>
                  <a:pt x="993" y="463"/>
                </a:lnTo>
                <a:lnTo>
                  <a:pt x="995" y="463"/>
                </a:lnTo>
                <a:lnTo>
                  <a:pt x="995" y="465"/>
                </a:lnTo>
                <a:lnTo>
                  <a:pt x="993" y="465"/>
                </a:lnTo>
                <a:lnTo>
                  <a:pt x="995" y="465"/>
                </a:lnTo>
                <a:lnTo>
                  <a:pt x="995" y="466"/>
                </a:lnTo>
                <a:lnTo>
                  <a:pt x="997" y="466"/>
                </a:lnTo>
                <a:lnTo>
                  <a:pt x="995" y="466"/>
                </a:lnTo>
                <a:lnTo>
                  <a:pt x="997" y="466"/>
                </a:lnTo>
                <a:lnTo>
                  <a:pt x="995" y="466"/>
                </a:lnTo>
                <a:lnTo>
                  <a:pt x="997" y="466"/>
                </a:lnTo>
                <a:lnTo>
                  <a:pt x="997" y="468"/>
                </a:lnTo>
                <a:lnTo>
                  <a:pt x="999" y="468"/>
                </a:lnTo>
                <a:lnTo>
                  <a:pt x="1000" y="468"/>
                </a:lnTo>
                <a:lnTo>
                  <a:pt x="1000" y="470"/>
                </a:lnTo>
                <a:lnTo>
                  <a:pt x="1002" y="470"/>
                </a:lnTo>
                <a:lnTo>
                  <a:pt x="1000" y="470"/>
                </a:lnTo>
                <a:lnTo>
                  <a:pt x="1000" y="472"/>
                </a:lnTo>
                <a:lnTo>
                  <a:pt x="1002" y="472"/>
                </a:lnTo>
                <a:lnTo>
                  <a:pt x="1000" y="472"/>
                </a:lnTo>
                <a:lnTo>
                  <a:pt x="1000" y="474"/>
                </a:lnTo>
                <a:lnTo>
                  <a:pt x="1000" y="476"/>
                </a:lnTo>
                <a:lnTo>
                  <a:pt x="1000" y="478"/>
                </a:lnTo>
                <a:lnTo>
                  <a:pt x="999" y="478"/>
                </a:lnTo>
                <a:lnTo>
                  <a:pt x="997" y="478"/>
                </a:lnTo>
                <a:lnTo>
                  <a:pt x="995" y="478"/>
                </a:lnTo>
                <a:lnTo>
                  <a:pt x="995" y="480"/>
                </a:lnTo>
                <a:lnTo>
                  <a:pt x="995" y="482"/>
                </a:lnTo>
                <a:lnTo>
                  <a:pt x="997" y="482"/>
                </a:lnTo>
                <a:lnTo>
                  <a:pt x="995" y="482"/>
                </a:lnTo>
                <a:lnTo>
                  <a:pt x="995" y="484"/>
                </a:lnTo>
                <a:lnTo>
                  <a:pt x="995" y="482"/>
                </a:lnTo>
                <a:lnTo>
                  <a:pt x="995" y="484"/>
                </a:lnTo>
                <a:lnTo>
                  <a:pt x="997" y="484"/>
                </a:lnTo>
                <a:lnTo>
                  <a:pt x="997" y="482"/>
                </a:lnTo>
                <a:lnTo>
                  <a:pt x="999" y="482"/>
                </a:lnTo>
                <a:lnTo>
                  <a:pt x="999" y="484"/>
                </a:lnTo>
                <a:lnTo>
                  <a:pt x="1000" y="484"/>
                </a:lnTo>
                <a:lnTo>
                  <a:pt x="1000" y="482"/>
                </a:lnTo>
                <a:lnTo>
                  <a:pt x="1000" y="484"/>
                </a:lnTo>
                <a:lnTo>
                  <a:pt x="1000" y="486"/>
                </a:lnTo>
                <a:lnTo>
                  <a:pt x="1002" y="486"/>
                </a:lnTo>
                <a:lnTo>
                  <a:pt x="1004" y="486"/>
                </a:lnTo>
                <a:lnTo>
                  <a:pt x="1002" y="486"/>
                </a:lnTo>
                <a:lnTo>
                  <a:pt x="1004" y="486"/>
                </a:lnTo>
                <a:lnTo>
                  <a:pt x="1006" y="486"/>
                </a:lnTo>
                <a:lnTo>
                  <a:pt x="1004" y="486"/>
                </a:lnTo>
                <a:lnTo>
                  <a:pt x="1004" y="488"/>
                </a:lnTo>
                <a:lnTo>
                  <a:pt x="1006" y="488"/>
                </a:lnTo>
                <a:lnTo>
                  <a:pt x="1004" y="488"/>
                </a:lnTo>
                <a:lnTo>
                  <a:pt x="1006" y="488"/>
                </a:lnTo>
                <a:lnTo>
                  <a:pt x="1006" y="490"/>
                </a:lnTo>
                <a:lnTo>
                  <a:pt x="1008" y="490"/>
                </a:lnTo>
                <a:lnTo>
                  <a:pt x="1008" y="491"/>
                </a:lnTo>
                <a:lnTo>
                  <a:pt x="1006" y="491"/>
                </a:lnTo>
                <a:lnTo>
                  <a:pt x="1006" y="493"/>
                </a:lnTo>
                <a:lnTo>
                  <a:pt x="1006" y="495"/>
                </a:lnTo>
                <a:lnTo>
                  <a:pt x="1008" y="495"/>
                </a:lnTo>
                <a:lnTo>
                  <a:pt x="1008" y="497"/>
                </a:lnTo>
                <a:lnTo>
                  <a:pt x="1006" y="497"/>
                </a:lnTo>
                <a:lnTo>
                  <a:pt x="1006" y="499"/>
                </a:lnTo>
                <a:lnTo>
                  <a:pt x="1006" y="497"/>
                </a:lnTo>
                <a:lnTo>
                  <a:pt x="1004" y="497"/>
                </a:lnTo>
                <a:lnTo>
                  <a:pt x="1004" y="495"/>
                </a:lnTo>
                <a:lnTo>
                  <a:pt x="1002" y="495"/>
                </a:lnTo>
                <a:lnTo>
                  <a:pt x="1002" y="497"/>
                </a:lnTo>
                <a:lnTo>
                  <a:pt x="1000" y="497"/>
                </a:lnTo>
                <a:lnTo>
                  <a:pt x="999" y="497"/>
                </a:lnTo>
                <a:lnTo>
                  <a:pt x="999" y="499"/>
                </a:lnTo>
                <a:lnTo>
                  <a:pt x="997" y="499"/>
                </a:lnTo>
                <a:lnTo>
                  <a:pt x="997" y="501"/>
                </a:lnTo>
                <a:lnTo>
                  <a:pt x="997" y="503"/>
                </a:lnTo>
                <a:lnTo>
                  <a:pt x="997" y="505"/>
                </a:lnTo>
                <a:lnTo>
                  <a:pt x="995" y="505"/>
                </a:lnTo>
                <a:lnTo>
                  <a:pt x="995" y="507"/>
                </a:lnTo>
                <a:lnTo>
                  <a:pt x="993" y="507"/>
                </a:lnTo>
                <a:lnTo>
                  <a:pt x="991" y="507"/>
                </a:lnTo>
                <a:lnTo>
                  <a:pt x="991" y="509"/>
                </a:lnTo>
                <a:lnTo>
                  <a:pt x="989" y="509"/>
                </a:lnTo>
                <a:lnTo>
                  <a:pt x="989" y="511"/>
                </a:lnTo>
                <a:lnTo>
                  <a:pt x="989" y="513"/>
                </a:lnTo>
                <a:lnTo>
                  <a:pt x="989" y="514"/>
                </a:lnTo>
                <a:lnTo>
                  <a:pt x="987" y="514"/>
                </a:lnTo>
                <a:lnTo>
                  <a:pt x="987" y="516"/>
                </a:lnTo>
                <a:lnTo>
                  <a:pt x="985" y="516"/>
                </a:lnTo>
                <a:lnTo>
                  <a:pt x="987" y="516"/>
                </a:lnTo>
                <a:lnTo>
                  <a:pt x="985" y="516"/>
                </a:lnTo>
                <a:lnTo>
                  <a:pt x="985" y="518"/>
                </a:lnTo>
                <a:lnTo>
                  <a:pt x="987" y="518"/>
                </a:lnTo>
                <a:lnTo>
                  <a:pt x="985" y="518"/>
                </a:lnTo>
                <a:lnTo>
                  <a:pt x="985" y="520"/>
                </a:lnTo>
                <a:lnTo>
                  <a:pt x="987" y="520"/>
                </a:lnTo>
                <a:lnTo>
                  <a:pt x="987" y="522"/>
                </a:lnTo>
                <a:lnTo>
                  <a:pt x="985" y="522"/>
                </a:lnTo>
                <a:lnTo>
                  <a:pt x="985" y="524"/>
                </a:lnTo>
                <a:lnTo>
                  <a:pt x="983" y="526"/>
                </a:lnTo>
                <a:lnTo>
                  <a:pt x="983" y="528"/>
                </a:lnTo>
                <a:lnTo>
                  <a:pt x="985" y="528"/>
                </a:lnTo>
                <a:lnTo>
                  <a:pt x="985" y="530"/>
                </a:lnTo>
                <a:lnTo>
                  <a:pt x="985" y="532"/>
                </a:lnTo>
                <a:lnTo>
                  <a:pt x="983" y="532"/>
                </a:lnTo>
                <a:lnTo>
                  <a:pt x="983" y="534"/>
                </a:lnTo>
                <a:lnTo>
                  <a:pt x="983" y="536"/>
                </a:lnTo>
                <a:lnTo>
                  <a:pt x="985" y="536"/>
                </a:lnTo>
                <a:lnTo>
                  <a:pt x="985" y="538"/>
                </a:lnTo>
                <a:lnTo>
                  <a:pt x="983" y="538"/>
                </a:lnTo>
                <a:lnTo>
                  <a:pt x="985" y="538"/>
                </a:lnTo>
                <a:lnTo>
                  <a:pt x="985" y="539"/>
                </a:lnTo>
                <a:lnTo>
                  <a:pt x="983" y="539"/>
                </a:lnTo>
                <a:lnTo>
                  <a:pt x="983" y="541"/>
                </a:lnTo>
                <a:lnTo>
                  <a:pt x="983" y="543"/>
                </a:lnTo>
                <a:lnTo>
                  <a:pt x="981" y="543"/>
                </a:lnTo>
                <a:lnTo>
                  <a:pt x="981" y="545"/>
                </a:lnTo>
                <a:lnTo>
                  <a:pt x="981" y="547"/>
                </a:lnTo>
                <a:lnTo>
                  <a:pt x="981" y="549"/>
                </a:lnTo>
                <a:lnTo>
                  <a:pt x="983" y="549"/>
                </a:lnTo>
                <a:lnTo>
                  <a:pt x="981" y="549"/>
                </a:lnTo>
                <a:lnTo>
                  <a:pt x="981" y="551"/>
                </a:lnTo>
                <a:lnTo>
                  <a:pt x="981" y="553"/>
                </a:lnTo>
                <a:lnTo>
                  <a:pt x="983" y="553"/>
                </a:lnTo>
                <a:lnTo>
                  <a:pt x="985" y="553"/>
                </a:lnTo>
                <a:lnTo>
                  <a:pt x="987" y="555"/>
                </a:lnTo>
                <a:lnTo>
                  <a:pt x="989" y="555"/>
                </a:lnTo>
                <a:lnTo>
                  <a:pt x="989" y="557"/>
                </a:lnTo>
                <a:lnTo>
                  <a:pt x="989" y="559"/>
                </a:lnTo>
                <a:lnTo>
                  <a:pt x="989" y="561"/>
                </a:lnTo>
                <a:lnTo>
                  <a:pt x="991" y="561"/>
                </a:lnTo>
                <a:lnTo>
                  <a:pt x="991" y="563"/>
                </a:lnTo>
                <a:lnTo>
                  <a:pt x="991" y="561"/>
                </a:lnTo>
                <a:lnTo>
                  <a:pt x="991" y="563"/>
                </a:lnTo>
                <a:lnTo>
                  <a:pt x="991" y="561"/>
                </a:lnTo>
                <a:lnTo>
                  <a:pt x="991" y="563"/>
                </a:lnTo>
                <a:lnTo>
                  <a:pt x="993" y="563"/>
                </a:lnTo>
                <a:lnTo>
                  <a:pt x="993" y="561"/>
                </a:lnTo>
                <a:lnTo>
                  <a:pt x="995" y="561"/>
                </a:lnTo>
                <a:lnTo>
                  <a:pt x="997" y="561"/>
                </a:lnTo>
                <a:lnTo>
                  <a:pt x="999" y="561"/>
                </a:lnTo>
                <a:lnTo>
                  <a:pt x="999" y="559"/>
                </a:lnTo>
                <a:lnTo>
                  <a:pt x="1000" y="559"/>
                </a:lnTo>
                <a:lnTo>
                  <a:pt x="1000" y="557"/>
                </a:lnTo>
                <a:lnTo>
                  <a:pt x="1000" y="555"/>
                </a:lnTo>
                <a:lnTo>
                  <a:pt x="999" y="555"/>
                </a:lnTo>
                <a:lnTo>
                  <a:pt x="999" y="553"/>
                </a:lnTo>
                <a:lnTo>
                  <a:pt x="1000" y="553"/>
                </a:lnTo>
                <a:lnTo>
                  <a:pt x="1000" y="551"/>
                </a:lnTo>
                <a:lnTo>
                  <a:pt x="1000" y="553"/>
                </a:lnTo>
                <a:lnTo>
                  <a:pt x="1002" y="553"/>
                </a:lnTo>
                <a:lnTo>
                  <a:pt x="1004" y="553"/>
                </a:lnTo>
                <a:lnTo>
                  <a:pt x="1004" y="555"/>
                </a:lnTo>
                <a:lnTo>
                  <a:pt x="1006" y="555"/>
                </a:lnTo>
                <a:lnTo>
                  <a:pt x="1006" y="553"/>
                </a:lnTo>
                <a:lnTo>
                  <a:pt x="1008" y="553"/>
                </a:lnTo>
                <a:lnTo>
                  <a:pt x="1010" y="553"/>
                </a:lnTo>
                <a:lnTo>
                  <a:pt x="1010" y="551"/>
                </a:lnTo>
                <a:lnTo>
                  <a:pt x="1010" y="553"/>
                </a:lnTo>
                <a:lnTo>
                  <a:pt x="1012" y="553"/>
                </a:lnTo>
                <a:lnTo>
                  <a:pt x="1012" y="555"/>
                </a:lnTo>
                <a:lnTo>
                  <a:pt x="1014" y="553"/>
                </a:lnTo>
                <a:lnTo>
                  <a:pt x="1016" y="553"/>
                </a:lnTo>
                <a:lnTo>
                  <a:pt x="1016" y="555"/>
                </a:lnTo>
                <a:lnTo>
                  <a:pt x="1018" y="557"/>
                </a:lnTo>
                <a:lnTo>
                  <a:pt x="1018" y="559"/>
                </a:lnTo>
                <a:lnTo>
                  <a:pt x="1018" y="561"/>
                </a:lnTo>
                <a:lnTo>
                  <a:pt x="1016" y="563"/>
                </a:lnTo>
                <a:lnTo>
                  <a:pt x="1016" y="564"/>
                </a:lnTo>
                <a:lnTo>
                  <a:pt x="1014" y="564"/>
                </a:lnTo>
                <a:lnTo>
                  <a:pt x="1014" y="566"/>
                </a:lnTo>
                <a:lnTo>
                  <a:pt x="1012" y="566"/>
                </a:lnTo>
                <a:lnTo>
                  <a:pt x="1012" y="568"/>
                </a:lnTo>
                <a:lnTo>
                  <a:pt x="1010" y="568"/>
                </a:lnTo>
                <a:lnTo>
                  <a:pt x="1008" y="568"/>
                </a:lnTo>
                <a:lnTo>
                  <a:pt x="1006" y="568"/>
                </a:lnTo>
                <a:lnTo>
                  <a:pt x="1004" y="568"/>
                </a:lnTo>
                <a:lnTo>
                  <a:pt x="1002" y="568"/>
                </a:lnTo>
                <a:lnTo>
                  <a:pt x="1000" y="568"/>
                </a:lnTo>
                <a:lnTo>
                  <a:pt x="999" y="570"/>
                </a:lnTo>
                <a:lnTo>
                  <a:pt x="997" y="568"/>
                </a:lnTo>
                <a:lnTo>
                  <a:pt x="995" y="566"/>
                </a:lnTo>
                <a:lnTo>
                  <a:pt x="993" y="566"/>
                </a:lnTo>
                <a:lnTo>
                  <a:pt x="991" y="568"/>
                </a:lnTo>
                <a:lnTo>
                  <a:pt x="991" y="570"/>
                </a:lnTo>
                <a:lnTo>
                  <a:pt x="989" y="570"/>
                </a:lnTo>
                <a:lnTo>
                  <a:pt x="987" y="576"/>
                </a:lnTo>
                <a:lnTo>
                  <a:pt x="987" y="578"/>
                </a:lnTo>
                <a:lnTo>
                  <a:pt x="987" y="580"/>
                </a:lnTo>
                <a:lnTo>
                  <a:pt x="985" y="580"/>
                </a:lnTo>
                <a:lnTo>
                  <a:pt x="983" y="580"/>
                </a:lnTo>
                <a:lnTo>
                  <a:pt x="983" y="582"/>
                </a:lnTo>
                <a:lnTo>
                  <a:pt x="981" y="584"/>
                </a:lnTo>
                <a:lnTo>
                  <a:pt x="979" y="584"/>
                </a:lnTo>
                <a:lnTo>
                  <a:pt x="977" y="582"/>
                </a:lnTo>
                <a:lnTo>
                  <a:pt x="975" y="584"/>
                </a:lnTo>
                <a:lnTo>
                  <a:pt x="975" y="582"/>
                </a:lnTo>
                <a:lnTo>
                  <a:pt x="974" y="584"/>
                </a:lnTo>
                <a:lnTo>
                  <a:pt x="972" y="584"/>
                </a:lnTo>
                <a:lnTo>
                  <a:pt x="972" y="586"/>
                </a:lnTo>
                <a:lnTo>
                  <a:pt x="974" y="586"/>
                </a:lnTo>
                <a:lnTo>
                  <a:pt x="972" y="586"/>
                </a:lnTo>
                <a:lnTo>
                  <a:pt x="970" y="586"/>
                </a:lnTo>
                <a:lnTo>
                  <a:pt x="972" y="586"/>
                </a:lnTo>
                <a:lnTo>
                  <a:pt x="968" y="586"/>
                </a:lnTo>
                <a:lnTo>
                  <a:pt x="968" y="587"/>
                </a:lnTo>
                <a:lnTo>
                  <a:pt x="966" y="587"/>
                </a:lnTo>
                <a:lnTo>
                  <a:pt x="964" y="589"/>
                </a:lnTo>
                <a:lnTo>
                  <a:pt x="964" y="591"/>
                </a:lnTo>
                <a:lnTo>
                  <a:pt x="966" y="591"/>
                </a:lnTo>
                <a:lnTo>
                  <a:pt x="966" y="589"/>
                </a:lnTo>
                <a:lnTo>
                  <a:pt x="966" y="591"/>
                </a:lnTo>
                <a:lnTo>
                  <a:pt x="966" y="593"/>
                </a:lnTo>
                <a:lnTo>
                  <a:pt x="964" y="593"/>
                </a:lnTo>
                <a:lnTo>
                  <a:pt x="964" y="591"/>
                </a:lnTo>
                <a:lnTo>
                  <a:pt x="962" y="591"/>
                </a:lnTo>
                <a:lnTo>
                  <a:pt x="962" y="593"/>
                </a:lnTo>
                <a:lnTo>
                  <a:pt x="964" y="593"/>
                </a:lnTo>
                <a:lnTo>
                  <a:pt x="966" y="593"/>
                </a:lnTo>
                <a:lnTo>
                  <a:pt x="966" y="595"/>
                </a:lnTo>
                <a:lnTo>
                  <a:pt x="964" y="595"/>
                </a:lnTo>
                <a:lnTo>
                  <a:pt x="962" y="595"/>
                </a:lnTo>
                <a:lnTo>
                  <a:pt x="960" y="595"/>
                </a:lnTo>
                <a:lnTo>
                  <a:pt x="958" y="595"/>
                </a:lnTo>
                <a:lnTo>
                  <a:pt x="958" y="597"/>
                </a:lnTo>
                <a:lnTo>
                  <a:pt x="956" y="597"/>
                </a:lnTo>
                <a:lnTo>
                  <a:pt x="954" y="597"/>
                </a:lnTo>
                <a:lnTo>
                  <a:pt x="954" y="599"/>
                </a:lnTo>
                <a:lnTo>
                  <a:pt x="954" y="601"/>
                </a:lnTo>
                <a:lnTo>
                  <a:pt x="952" y="601"/>
                </a:lnTo>
                <a:lnTo>
                  <a:pt x="954" y="603"/>
                </a:lnTo>
                <a:lnTo>
                  <a:pt x="956" y="603"/>
                </a:lnTo>
                <a:lnTo>
                  <a:pt x="956" y="605"/>
                </a:lnTo>
                <a:lnTo>
                  <a:pt x="954" y="605"/>
                </a:lnTo>
                <a:lnTo>
                  <a:pt x="954" y="607"/>
                </a:lnTo>
                <a:lnTo>
                  <a:pt x="952" y="607"/>
                </a:lnTo>
                <a:lnTo>
                  <a:pt x="952" y="605"/>
                </a:lnTo>
                <a:lnTo>
                  <a:pt x="951" y="605"/>
                </a:lnTo>
                <a:lnTo>
                  <a:pt x="949" y="605"/>
                </a:lnTo>
                <a:lnTo>
                  <a:pt x="949" y="607"/>
                </a:lnTo>
                <a:lnTo>
                  <a:pt x="949" y="605"/>
                </a:lnTo>
                <a:lnTo>
                  <a:pt x="947" y="605"/>
                </a:lnTo>
                <a:lnTo>
                  <a:pt x="947" y="607"/>
                </a:lnTo>
                <a:lnTo>
                  <a:pt x="945" y="607"/>
                </a:lnTo>
                <a:lnTo>
                  <a:pt x="947" y="609"/>
                </a:lnTo>
                <a:lnTo>
                  <a:pt x="945" y="609"/>
                </a:lnTo>
                <a:lnTo>
                  <a:pt x="945" y="611"/>
                </a:lnTo>
                <a:lnTo>
                  <a:pt x="943" y="612"/>
                </a:lnTo>
                <a:lnTo>
                  <a:pt x="943" y="614"/>
                </a:lnTo>
                <a:lnTo>
                  <a:pt x="941" y="614"/>
                </a:lnTo>
                <a:lnTo>
                  <a:pt x="941" y="616"/>
                </a:lnTo>
                <a:lnTo>
                  <a:pt x="943" y="618"/>
                </a:lnTo>
                <a:lnTo>
                  <a:pt x="941" y="618"/>
                </a:lnTo>
                <a:lnTo>
                  <a:pt x="941" y="620"/>
                </a:lnTo>
                <a:lnTo>
                  <a:pt x="939" y="620"/>
                </a:lnTo>
                <a:lnTo>
                  <a:pt x="937" y="620"/>
                </a:lnTo>
                <a:lnTo>
                  <a:pt x="935" y="620"/>
                </a:lnTo>
                <a:lnTo>
                  <a:pt x="933" y="620"/>
                </a:lnTo>
                <a:lnTo>
                  <a:pt x="935" y="620"/>
                </a:lnTo>
                <a:lnTo>
                  <a:pt x="935" y="622"/>
                </a:lnTo>
                <a:lnTo>
                  <a:pt x="935" y="624"/>
                </a:lnTo>
                <a:lnTo>
                  <a:pt x="937" y="624"/>
                </a:lnTo>
                <a:lnTo>
                  <a:pt x="937" y="626"/>
                </a:lnTo>
                <a:lnTo>
                  <a:pt x="939" y="626"/>
                </a:lnTo>
                <a:lnTo>
                  <a:pt x="939" y="628"/>
                </a:lnTo>
                <a:lnTo>
                  <a:pt x="937" y="628"/>
                </a:lnTo>
                <a:lnTo>
                  <a:pt x="935" y="628"/>
                </a:lnTo>
                <a:lnTo>
                  <a:pt x="935" y="630"/>
                </a:lnTo>
                <a:lnTo>
                  <a:pt x="933" y="630"/>
                </a:lnTo>
                <a:lnTo>
                  <a:pt x="931" y="630"/>
                </a:lnTo>
                <a:lnTo>
                  <a:pt x="929" y="630"/>
                </a:lnTo>
                <a:lnTo>
                  <a:pt x="927" y="630"/>
                </a:lnTo>
                <a:lnTo>
                  <a:pt x="927" y="632"/>
                </a:lnTo>
                <a:lnTo>
                  <a:pt x="927" y="634"/>
                </a:lnTo>
                <a:lnTo>
                  <a:pt x="926" y="636"/>
                </a:lnTo>
                <a:lnTo>
                  <a:pt x="924" y="637"/>
                </a:lnTo>
                <a:lnTo>
                  <a:pt x="924" y="639"/>
                </a:lnTo>
                <a:lnTo>
                  <a:pt x="922" y="639"/>
                </a:lnTo>
                <a:lnTo>
                  <a:pt x="922" y="641"/>
                </a:lnTo>
                <a:lnTo>
                  <a:pt x="920" y="641"/>
                </a:lnTo>
                <a:lnTo>
                  <a:pt x="918" y="641"/>
                </a:lnTo>
                <a:lnTo>
                  <a:pt x="918" y="643"/>
                </a:lnTo>
                <a:lnTo>
                  <a:pt x="916" y="643"/>
                </a:lnTo>
                <a:lnTo>
                  <a:pt x="916" y="645"/>
                </a:lnTo>
                <a:lnTo>
                  <a:pt x="914" y="645"/>
                </a:lnTo>
                <a:lnTo>
                  <a:pt x="914" y="647"/>
                </a:lnTo>
                <a:lnTo>
                  <a:pt x="912" y="647"/>
                </a:lnTo>
                <a:lnTo>
                  <a:pt x="910" y="647"/>
                </a:lnTo>
                <a:lnTo>
                  <a:pt x="908" y="647"/>
                </a:lnTo>
                <a:lnTo>
                  <a:pt x="908" y="649"/>
                </a:lnTo>
                <a:lnTo>
                  <a:pt x="906" y="651"/>
                </a:lnTo>
                <a:lnTo>
                  <a:pt x="904" y="649"/>
                </a:lnTo>
                <a:lnTo>
                  <a:pt x="904" y="651"/>
                </a:lnTo>
                <a:lnTo>
                  <a:pt x="903" y="651"/>
                </a:lnTo>
                <a:lnTo>
                  <a:pt x="904" y="651"/>
                </a:lnTo>
                <a:lnTo>
                  <a:pt x="904" y="653"/>
                </a:lnTo>
                <a:lnTo>
                  <a:pt x="903" y="653"/>
                </a:lnTo>
                <a:lnTo>
                  <a:pt x="903" y="655"/>
                </a:lnTo>
                <a:lnTo>
                  <a:pt x="903" y="657"/>
                </a:lnTo>
                <a:lnTo>
                  <a:pt x="904" y="657"/>
                </a:lnTo>
                <a:lnTo>
                  <a:pt x="903" y="659"/>
                </a:lnTo>
                <a:lnTo>
                  <a:pt x="901" y="660"/>
                </a:lnTo>
                <a:lnTo>
                  <a:pt x="899" y="660"/>
                </a:lnTo>
                <a:lnTo>
                  <a:pt x="899" y="662"/>
                </a:lnTo>
                <a:lnTo>
                  <a:pt x="901" y="662"/>
                </a:lnTo>
                <a:lnTo>
                  <a:pt x="903" y="662"/>
                </a:lnTo>
                <a:lnTo>
                  <a:pt x="901" y="664"/>
                </a:lnTo>
                <a:lnTo>
                  <a:pt x="901" y="666"/>
                </a:lnTo>
                <a:lnTo>
                  <a:pt x="899" y="666"/>
                </a:lnTo>
                <a:lnTo>
                  <a:pt x="899" y="668"/>
                </a:lnTo>
                <a:lnTo>
                  <a:pt x="897" y="668"/>
                </a:lnTo>
                <a:lnTo>
                  <a:pt x="895" y="668"/>
                </a:lnTo>
                <a:lnTo>
                  <a:pt x="895" y="666"/>
                </a:lnTo>
                <a:lnTo>
                  <a:pt x="895" y="664"/>
                </a:lnTo>
                <a:lnTo>
                  <a:pt x="893" y="664"/>
                </a:lnTo>
                <a:lnTo>
                  <a:pt x="893" y="666"/>
                </a:lnTo>
                <a:lnTo>
                  <a:pt x="891" y="666"/>
                </a:lnTo>
                <a:lnTo>
                  <a:pt x="889" y="666"/>
                </a:lnTo>
                <a:lnTo>
                  <a:pt x="887" y="666"/>
                </a:lnTo>
                <a:lnTo>
                  <a:pt x="887" y="668"/>
                </a:lnTo>
                <a:lnTo>
                  <a:pt x="889" y="670"/>
                </a:lnTo>
                <a:lnTo>
                  <a:pt x="887" y="670"/>
                </a:lnTo>
                <a:lnTo>
                  <a:pt x="885" y="670"/>
                </a:lnTo>
                <a:lnTo>
                  <a:pt x="883" y="670"/>
                </a:lnTo>
                <a:lnTo>
                  <a:pt x="881" y="670"/>
                </a:lnTo>
                <a:lnTo>
                  <a:pt x="881" y="672"/>
                </a:lnTo>
                <a:lnTo>
                  <a:pt x="879" y="674"/>
                </a:lnTo>
                <a:lnTo>
                  <a:pt x="878" y="674"/>
                </a:lnTo>
                <a:lnTo>
                  <a:pt x="878" y="676"/>
                </a:lnTo>
                <a:lnTo>
                  <a:pt x="879" y="676"/>
                </a:lnTo>
                <a:lnTo>
                  <a:pt x="879" y="678"/>
                </a:lnTo>
                <a:lnTo>
                  <a:pt x="878" y="680"/>
                </a:lnTo>
                <a:lnTo>
                  <a:pt x="876" y="680"/>
                </a:lnTo>
                <a:lnTo>
                  <a:pt x="874" y="678"/>
                </a:lnTo>
                <a:lnTo>
                  <a:pt x="876" y="676"/>
                </a:lnTo>
                <a:lnTo>
                  <a:pt x="874" y="676"/>
                </a:lnTo>
                <a:lnTo>
                  <a:pt x="874" y="674"/>
                </a:lnTo>
                <a:lnTo>
                  <a:pt x="872" y="674"/>
                </a:lnTo>
                <a:lnTo>
                  <a:pt x="872" y="676"/>
                </a:lnTo>
                <a:lnTo>
                  <a:pt x="872" y="678"/>
                </a:lnTo>
                <a:lnTo>
                  <a:pt x="872" y="680"/>
                </a:lnTo>
                <a:lnTo>
                  <a:pt x="872" y="682"/>
                </a:lnTo>
                <a:lnTo>
                  <a:pt x="874" y="682"/>
                </a:lnTo>
                <a:lnTo>
                  <a:pt x="872" y="682"/>
                </a:lnTo>
                <a:lnTo>
                  <a:pt x="872" y="684"/>
                </a:lnTo>
                <a:lnTo>
                  <a:pt x="872" y="685"/>
                </a:lnTo>
                <a:lnTo>
                  <a:pt x="874" y="685"/>
                </a:lnTo>
                <a:lnTo>
                  <a:pt x="872" y="685"/>
                </a:lnTo>
                <a:lnTo>
                  <a:pt x="870" y="685"/>
                </a:lnTo>
                <a:lnTo>
                  <a:pt x="870" y="687"/>
                </a:lnTo>
                <a:lnTo>
                  <a:pt x="868" y="687"/>
                </a:lnTo>
                <a:lnTo>
                  <a:pt x="868" y="689"/>
                </a:lnTo>
                <a:lnTo>
                  <a:pt x="866" y="689"/>
                </a:lnTo>
                <a:lnTo>
                  <a:pt x="866" y="691"/>
                </a:lnTo>
                <a:lnTo>
                  <a:pt x="864" y="691"/>
                </a:lnTo>
                <a:lnTo>
                  <a:pt x="864" y="693"/>
                </a:lnTo>
                <a:lnTo>
                  <a:pt x="862" y="693"/>
                </a:lnTo>
                <a:lnTo>
                  <a:pt x="860" y="693"/>
                </a:lnTo>
                <a:lnTo>
                  <a:pt x="860" y="695"/>
                </a:lnTo>
                <a:lnTo>
                  <a:pt x="860" y="697"/>
                </a:lnTo>
                <a:lnTo>
                  <a:pt x="860" y="699"/>
                </a:lnTo>
                <a:lnTo>
                  <a:pt x="862" y="699"/>
                </a:lnTo>
                <a:lnTo>
                  <a:pt x="864" y="699"/>
                </a:lnTo>
                <a:lnTo>
                  <a:pt x="866" y="701"/>
                </a:lnTo>
                <a:lnTo>
                  <a:pt x="868" y="701"/>
                </a:lnTo>
                <a:lnTo>
                  <a:pt x="868" y="703"/>
                </a:lnTo>
                <a:lnTo>
                  <a:pt x="870" y="705"/>
                </a:lnTo>
                <a:lnTo>
                  <a:pt x="872" y="707"/>
                </a:lnTo>
                <a:lnTo>
                  <a:pt x="872" y="708"/>
                </a:lnTo>
                <a:lnTo>
                  <a:pt x="874" y="708"/>
                </a:lnTo>
                <a:lnTo>
                  <a:pt x="874" y="710"/>
                </a:lnTo>
                <a:lnTo>
                  <a:pt x="874" y="712"/>
                </a:lnTo>
                <a:lnTo>
                  <a:pt x="876" y="714"/>
                </a:lnTo>
                <a:lnTo>
                  <a:pt x="878" y="716"/>
                </a:lnTo>
                <a:lnTo>
                  <a:pt x="878" y="718"/>
                </a:lnTo>
                <a:lnTo>
                  <a:pt x="878" y="720"/>
                </a:lnTo>
                <a:lnTo>
                  <a:pt x="879" y="722"/>
                </a:lnTo>
                <a:lnTo>
                  <a:pt x="879" y="724"/>
                </a:lnTo>
                <a:lnTo>
                  <a:pt x="879" y="726"/>
                </a:lnTo>
                <a:lnTo>
                  <a:pt x="879" y="728"/>
                </a:lnTo>
                <a:lnTo>
                  <a:pt x="879" y="730"/>
                </a:lnTo>
                <a:lnTo>
                  <a:pt x="872" y="735"/>
                </a:lnTo>
                <a:lnTo>
                  <a:pt x="864" y="741"/>
                </a:lnTo>
                <a:lnTo>
                  <a:pt x="860" y="743"/>
                </a:lnTo>
                <a:lnTo>
                  <a:pt x="858" y="745"/>
                </a:lnTo>
                <a:lnTo>
                  <a:pt x="853" y="749"/>
                </a:lnTo>
                <a:lnTo>
                  <a:pt x="851" y="751"/>
                </a:lnTo>
                <a:lnTo>
                  <a:pt x="849" y="755"/>
                </a:lnTo>
                <a:lnTo>
                  <a:pt x="843" y="755"/>
                </a:lnTo>
                <a:lnTo>
                  <a:pt x="839" y="757"/>
                </a:lnTo>
                <a:lnTo>
                  <a:pt x="830" y="758"/>
                </a:lnTo>
                <a:lnTo>
                  <a:pt x="820" y="760"/>
                </a:lnTo>
                <a:lnTo>
                  <a:pt x="808" y="762"/>
                </a:lnTo>
                <a:lnTo>
                  <a:pt x="805" y="764"/>
                </a:lnTo>
                <a:lnTo>
                  <a:pt x="799" y="766"/>
                </a:lnTo>
                <a:lnTo>
                  <a:pt x="797" y="768"/>
                </a:lnTo>
                <a:lnTo>
                  <a:pt x="789" y="770"/>
                </a:lnTo>
                <a:lnTo>
                  <a:pt x="785" y="772"/>
                </a:lnTo>
                <a:lnTo>
                  <a:pt x="783" y="772"/>
                </a:lnTo>
                <a:lnTo>
                  <a:pt x="782" y="774"/>
                </a:lnTo>
                <a:lnTo>
                  <a:pt x="776" y="776"/>
                </a:lnTo>
                <a:lnTo>
                  <a:pt x="772" y="776"/>
                </a:lnTo>
                <a:lnTo>
                  <a:pt x="770" y="778"/>
                </a:lnTo>
                <a:lnTo>
                  <a:pt x="770" y="781"/>
                </a:lnTo>
                <a:lnTo>
                  <a:pt x="768" y="787"/>
                </a:lnTo>
                <a:lnTo>
                  <a:pt x="764" y="797"/>
                </a:lnTo>
                <a:lnTo>
                  <a:pt x="762" y="805"/>
                </a:lnTo>
                <a:lnTo>
                  <a:pt x="760" y="810"/>
                </a:lnTo>
                <a:lnTo>
                  <a:pt x="757" y="822"/>
                </a:lnTo>
                <a:lnTo>
                  <a:pt x="755" y="831"/>
                </a:lnTo>
                <a:lnTo>
                  <a:pt x="753" y="837"/>
                </a:lnTo>
                <a:lnTo>
                  <a:pt x="751" y="839"/>
                </a:lnTo>
                <a:lnTo>
                  <a:pt x="751" y="841"/>
                </a:lnTo>
                <a:lnTo>
                  <a:pt x="749" y="847"/>
                </a:lnTo>
                <a:lnTo>
                  <a:pt x="749" y="849"/>
                </a:lnTo>
                <a:lnTo>
                  <a:pt x="747" y="849"/>
                </a:lnTo>
                <a:lnTo>
                  <a:pt x="743" y="858"/>
                </a:lnTo>
                <a:lnTo>
                  <a:pt x="739" y="864"/>
                </a:lnTo>
                <a:lnTo>
                  <a:pt x="734" y="874"/>
                </a:lnTo>
                <a:lnTo>
                  <a:pt x="728" y="883"/>
                </a:lnTo>
                <a:lnTo>
                  <a:pt x="724" y="891"/>
                </a:lnTo>
                <a:lnTo>
                  <a:pt x="718" y="901"/>
                </a:lnTo>
                <a:lnTo>
                  <a:pt x="714" y="908"/>
                </a:lnTo>
                <a:lnTo>
                  <a:pt x="711" y="912"/>
                </a:lnTo>
                <a:lnTo>
                  <a:pt x="707" y="916"/>
                </a:lnTo>
                <a:lnTo>
                  <a:pt x="705" y="918"/>
                </a:lnTo>
                <a:lnTo>
                  <a:pt x="697" y="927"/>
                </a:lnTo>
                <a:lnTo>
                  <a:pt x="693" y="933"/>
                </a:lnTo>
                <a:lnTo>
                  <a:pt x="689" y="941"/>
                </a:lnTo>
                <a:lnTo>
                  <a:pt x="686" y="951"/>
                </a:lnTo>
                <a:lnTo>
                  <a:pt x="674" y="954"/>
                </a:lnTo>
                <a:lnTo>
                  <a:pt x="663" y="960"/>
                </a:lnTo>
                <a:lnTo>
                  <a:pt x="653" y="962"/>
                </a:lnTo>
                <a:lnTo>
                  <a:pt x="643" y="966"/>
                </a:lnTo>
                <a:lnTo>
                  <a:pt x="639" y="968"/>
                </a:lnTo>
                <a:lnTo>
                  <a:pt x="630" y="975"/>
                </a:lnTo>
                <a:lnTo>
                  <a:pt x="620" y="979"/>
                </a:lnTo>
                <a:lnTo>
                  <a:pt x="611" y="985"/>
                </a:lnTo>
                <a:lnTo>
                  <a:pt x="607" y="985"/>
                </a:lnTo>
                <a:lnTo>
                  <a:pt x="599" y="991"/>
                </a:lnTo>
                <a:lnTo>
                  <a:pt x="591" y="995"/>
                </a:lnTo>
                <a:lnTo>
                  <a:pt x="586" y="997"/>
                </a:lnTo>
                <a:lnTo>
                  <a:pt x="584" y="997"/>
                </a:lnTo>
                <a:lnTo>
                  <a:pt x="582" y="997"/>
                </a:lnTo>
                <a:lnTo>
                  <a:pt x="580" y="1000"/>
                </a:lnTo>
                <a:lnTo>
                  <a:pt x="572" y="1006"/>
                </a:lnTo>
                <a:lnTo>
                  <a:pt x="568" y="1012"/>
                </a:lnTo>
                <a:lnTo>
                  <a:pt x="563" y="1020"/>
                </a:lnTo>
                <a:lnTo>
                  <a:pt x="561" y="1027"/>
                </a:lnTo>
                <a:lnTo>
                  <a:pt x="559" y="1035"/>
                </a:lnTo>
                <a:lnTo>
                  <a:pt x="555" y="1043"/>
                </a:lnTo>
                <a:lnTo>
                  <a:pt x="551" y="1052"/>
                </a:lnTo>
                <a:lnTo>
                  <a:pt x="549" y="1058"/>
                </a:lnTo>
                <a:lnTo>
                  <a:pt x="545" y="1072"/>
                </a:lnTo>
                <a:lnTo>
                  <a:pt x="540" y="1077"/>
                </a:lnTo>
                <a:lnTo>
                  <a:pt x="538" y="1079"/>
                </a:lnTo>
                <a:lnTo>
                  <a:pt x="532" y="1087"/>
                </a:lnTo>
                <a:lnTo>
                  <a:pt x="526" y="1089"/>
                </a:lnTo>
                <a:lnTo>
                  <a:pt x="524" y="1093"/>
                </a:lnTo>
                <a:lnTo>
                  <a:pt x="522" y="1093"/>
                </a:lnTo>
                <a:lnTo>
                  <a:pt x="515" y="1098"/>
                </a:lnTo>
                <a:lnTo>
                  <a:pt x="507" y="1104"/>
                </a:lnTo>
                <a:lnTo>
                  <a:pt x="503" y="1110"/>
                </a:lnTo>
                <a:lnTo>
                  <a:pt x="499" y="1114"/>
                </a:lnTo>
                <a:lnTo>
                  <a:pt x="494" y="1120"/>
                </a:lnTo>
                <a:lnTo>
                  <a:pt x="492" y="1123"/>
                </a:lnTo>
                <a:lnTo>
                  <a:pt x="492" y="1133"/>
                </a:lnTo>
                <a:lnTo>
                  <a:pt x="490" y="1135"/>
                </a:lnTo>
                <a:lnTo>
                  <a:pt x="490" y="1137"/>
                </a:lnTo>
                <a:lnTo>
                  <a:pt x="490" y="1141"/>
                </a:lnTo>
                <a:lnTo>
                  <a:pt x="488" y="1145"/>
                </a:lnTo>
                <a:lnTo>
                  <a:pt x="488" y="1150"/>
                </a:lnTo>
                <a:lnTo>
                  <a:pt x="488" y="1154"/>
                </a:lnTo>
                <a:lnTo>
                  <a:pt x="484" y="1154"/>
                </a:lnTo>
                <a:lnTo>
                  <a:pt x="482" y="1154"/>
                </a:lnTo>
                <a:lnTo>
                  <a:pt x="469" y="1160"/>
                </a:lnTo>
                <a:lnTo>
                  <a:pt x="461" y="1162"/>
                </a:lnTo>
                <a:lnTo>
                  <a:pt x="451" y="1166"/>
                </a:lnTo>
                <a:lnTo>
                  <a:pt x="444" y="1169"/>
                </a:lnTo>
                <a:lnTo>
                  <a:pt x="430" y="1169"/>
                </a:lnTo>
                <a:lnTo>
                  <a:pt x="419" y="1169"/>
                </a:lnTo>
                <a:lnTo>
                  <a:pt x="411" y="1169"/>
                </a:lnTo>
                <a:lnTo>
                  <a:pt x="401" y="1169"/>
                </a:lnTo>
                <a:lnTo>
                  <a:pt x="390" y="1169"/>
                </a:lnTo>
                <a:lnTo>
                  <a:pt x="374" y="1173"/>
                </a:lnTo>
                <a:lnTo>
                  <a:pt x="367" y="1175"/>
                </a:lnTo>
                <a:lnTo>
                  <a:pt x="355" y="1177"/>
                </a:lnTo>
                <a:lnTo>
                  <a:pt x="346" y="1181"/>
                </a:lnTo>
                <a:lnTo>
                  <a:pt x="344" y="1181"/>
                </a:lnTo>
                <a:lnTo>
                  <a:pt x="334" y="1187"/>
                </a:lnTo>
                <a:lnTo>
                  <a:pt x="325" y="1191"/>
                </a:lnTo>
                <a:lnTo>
                  <a:pt x="319" y="1193"/>
                </a:lnTo>
                <a:lnTo>
                  <a:pt x="315" y="1194"/>
                </a:lnTo>
                <a:lnTo>
                  <a:pt x="311" y="1196"/>
                </a:lnTo>
                <a:lnTo>
                  <a:pt x="309" y="1196"/>
                </a:lnTo>
                <a:lnTo>
                  <a:pt x="307" y="1196"/>
                </a:lnTo>
                <a:lnTo>
                  <a:pt x="300" y="1200"/>
                </a:lnTo>
                <a:lnTo>
                  <a:pt x="292" y="1202"/>
                </a:lnTo>
                <a:lnTo>
                  <a:pt x="282" y="1200"/>
                </a:lnTo>
                <a:lnTo>
                  <a:pt x="271" y="1198"/>
                </a:lnTo>
                <a:lnTo>
                  <a:pt x="269" y="1196"/>
                </a:lnTo>
                <a:lnTo>
                  <a:pt x="267" y="1194"/>
                </a:lnTo>
                <a:lnTo>
                  <a:pt x="267" y="1193"/>
                </a:lnTo>
                <a:lnTo>
                  <a:pt x="263" y="1187"/>
                </a:lnTo>
                <a:lnTo>
                  <a:pt x="259" y="1181"/>
                </a:lnTo>
                <a:lnTo>
                  <a:pt x="257" y="1179"/>
                </a:lnTo>
                <a:lnTo>
                  <a:pt x="255" y="1171"/>
                </a:lnTo>
                <a:lnTo>
                  <a:pt x="255" y="1168"/>
                </a:lnTo>
                <a:lnTo>
                  <a:pt x="255" y="1160"/>
                </a:lnTo>
                <a:lnTo>
                  <a:pt x="250" y="1156"/>
                </a:lnTo>
                <a:lnTo>
                  <a:pt x="240" y="1146"/>
                </a:lnTo>
                <a:lnTo>
                  <a:pt x="238" y="1145"/>
                </a:lnTo>
                <a:lnTo>
                  <a:pt x="232" y="1141"/>
                </a:lnTo>
                <a:lnTo>
                  <a:pt x="229" y="1141"/>
                </a:lnTo>
                <a:lnTo>
                  <a:pt x="227" y="1141"/>
                </a:lnTo>
                <a:lnTo>
                  <a:pt x="223" y="1139"/>
                </a:lnTo>
                <a:lnTo>
                  <a:pt x="221" y="1139"/>
                </a:lnTo>
                <a:lnTo>
                  <a:pt x="209" y="1143"/>
                </a:lnTo>
                <a:lnTo>
                  <a:pt x="198" y="1145"/>
                </a:lnTo>
                <a:lnTo>
                  <a:pt x="190" y="1150"/>
                </a:lnTo>
                <a:lnTo>
                  <a:pt x="184" y="1158"/>
                </a:lnTo>
                <a:lnTo>
                  <a:pt x="177" y="1162"/>
                </a:lnTo>
                <a:lnTo>
                  <a:pt x="171" y="1164"/>
                </a:lnTo>
                <a:lnTo>
                  <a:pt x="167" y="1168"/>
                </a:lnTo>
                <a:lnTo>
                  <a:pt x="150" y="1160"/>
                </a:lnTo>
                <a:lnTo>
                  <a:pt x="148" y="1160"/>
                </a:lnTo>
                <a:lnTo>
                  <a:pt x="144" y="1158"/>
                </a:lnTo>
                <a:lnTo>
                  <a:pt x="138" y="1156"/>
                </a:lnTo>
                <a:lnTo>
                  <a:pt x="134" y="1154"/>
                </a:lnTo>
                <a:lnTo>
                  <a:pt x="131" y="1152"/>
                </a:lnTo>
                <a:lnTo>
                  <a:pt x="127" y="1148"/>
                </a:lnTo>
                <a:lnTo>
                  <a:pt x="125" y="1148"/>
                </a:lnTo>
                <a:lnTo>
                  <a:pt x="123" y="1145"/>
                </a:lnTo>
                <a:lnTo>
                  <a:pt x="119" y="1143"/>
                </a:lnTo>
                <a:lnTo>
                  <a:pt x="115" y="1137"/>
                </a:lnTo>
                <a:lnTo>
                  <a:pt x="115" y="1135"/>
                </a:lnTo>
                <a:lnTo>
                  <a:pt x="110" y="1127"/>
                </a:lnTo>
                <a:lnTo>
                  <a:pt x="108" y="1123"/>
                </a:lnTo>
                <a:lnTo>
                  <a:pt x="100" y="1108"/>
                </a:lnTo>
                <a:lnTo>
                  <a:pt x="100" y="1104"/>
                </a:lnTo>
                <a:lnTo>
                  <a:pt x="98" y="1100"/>
                </a:lnTo>
                <a:lnTo>
                  <a:pt x="98" y="1098"/>
                </a:lnTo>
                <a:lnTo>
                  <a:pt x="98" y="1096"/>
                </a:lnTo>
                <a:lnTo>
                  <a:pt x="96" y="1096"/>
                </a:lnTo>
                <a:lnTo>
                  <a:pt x="96" y="1095"/>
                </a:lnTo>
                <a:lnTo>
                  <a:pt x="96" y="1093"/>
                </a:lnTo>
                <a:lnTo>
                  <a:pt x="96" y="1091"/>
                </a:lnTo>
                <a:lnTo>
                  <a:pt x="96" y="1089"/>
                </a:lnTo>
                <a:lnTo>
                  <a:pt x="96" y="1087"/>
                </a:lnTo>
                <a:lnTo>
                  <a:pt x="94" y="1087"/>
                </a:lnTo>
                <a:lnTo>
                  <a:pt x="94" y="1085"/>
                </a:lnTo>
                <a:lnTo>
                  <a:pt x="92" y="1085"/>
                </a:lnTo>
                <a:lnTo>
                  <a:pt x="90" y="1083"/>
                </a:lnTo>
                <a:lnTo>
                  <a:pt x="92" y="1081"/>
                </a:lnTo>
                <a:lnTo>
                  <a:pt x="92" y="1079"/>
                </a:lnTo>
                <a:lnTo>
                  <a:pt x="92" y="1077"/>
                </a:lnTo>
                <a:lnTo>
                  <a:pt x="92" y="1075"/>
                </a:lnTo>
                <a:lnTo>
                  <a:pt x="92" y="1073"/>
                </a:lnTo>
                <a:lnTo>
                  <a:pt x="90" y="1072"/>
                </a:lnTo>
                <a:lnTo>
                  <a:pt x="90" y="1070"/>
                </a:lnTo>
                <a:lnTo>
                  <a:pt x="88" y="1070"/>
                </a:lnTo>
                <a:lnTo>
                  <a:pt x="86" y="1070"/>
                </a:lnTo>
                <a:lnTo>
                  <a:pt x="86" y="1068"/>
                </a:lnTo>
                <a:lnTo>
                  <a:pt x="85" y="1068"/>
                </a:lnTo>
                <a:lnTo>
                  <a:pt x="83" y="1068"/>
                </a:lnTo>
                <a:lnTo>
                  <a:pt x="81" y="1068"/>
                </a:lnTo>
                <a:lnTo>
                  <a:pt x="81" y="1066"/>
                </a:lnTo>
                <a:lnTo>
                  <a:pt x="79" y="1066"/>
                </a:lnTo>
                <a:lnTo>
                  <a:pt x="79" y="1064"/>
                </a:lnTo>
                <a:lnTo>
                  <a:pt x="79" y="1062"/>
                </a:lnTo>
                <a:lnTo>
                  <a:pt x="79" y="1060"/>
                </a:lnTo>
                <a:lnTo>
                  <a:pt x="79" y="1058"/>
                </a:lnTo>
                <a:lnTo>
                  <a:pt x="77" y="1058"/>
                </a:lnTo>
                <a:lnTo>
                  <a:pt x="75" y="1056"/>
                </a:lnTo>
                <a:lnTo>
                  <a:pt x="73" y="1056"/>
                </a:lnTo>
                <a:lnTo>
                  <a:pt x="71" y="1056"/>
                </a:lnTo>
                <a:lnTo>
                  <a:pt x="69" y="1056"/>
                </a:lnTo>
                <a:lnTo>
                  <a:pt x="67" y="1056"/>
                </a:lnTo>
                <a:lnTo>
                  <a:pt x="65" y="1054"/>
                </a:lnTo>
                <a:lnTo>
                  <a:pt x="63" y="1054"/>
                </a:lnTo>
                <a:lnTo>
                  <a:pt x="62" y="1054"/>
                </a:lnTo>
                <a:lnTo>
                  <a:pt x="60" y="1054"/>
                </a:lnTo>
                <a:lnTo>
                  <a:pt x="58" y="1054"/>
                </a:lnTo>
                <a:lnTo>
                  <a:pt x="56" y="1054"/>
                </a:lnTo>
                <a:lnTo>
                  <a:pt x="54" y="1054"/>
                </a:lnTo>
                <a:lnTo>
                  <a:pt x="52" y="1054"/>
                </a:lnTo>
                <a:lnTo>
                  <a:pt x="50" y="1054"/>
                </a:lnTo>
                <a:lnTo>
                  <a:pt x="50" y="1052"/>
                </a:lnTo>
                <a:lnTo>
                  <a:pt x="52" y="1052"/>
                </a:lnTo>
                <a:lnTo>
                  <a:pt x="52" y="1050"/>
                </a:lnTo>
                <a:lnTo>
                  <a:pt x="52" y="1048"/>
                </a:lnTo>
                <a:lnTo>
                  <a:pt x="50" y="1048"/>
                </a:lnTo>
                <a:lnTo>
                  <a:pt x="48" y="1048"/>
                </a:lnTo>
                <a:lnTo>
                  <a:pt x="48" y="1047"/>
                </a:lnTo>
                <a:lnTo>
                  <a:pt x="46" y="1047"/>
                </a:lnTo>
                <a:lnTo>
                  <a:pt x="44" y="1047"/>
                </a:lnTo>
                <a:lnTo>
                  <a:pt x="42" y="1047"/>
                </a:lnTo>
                <a:lnTo>
                  <a:pt x="40" y="1047"/>
                </a:lnTo>
                <a:lnTo>
                  <a:pt x="38" y="1047"/>
                </a:lnTo>
                <a:lnTo>
                  <a:pt x="37" y="1045"/>
                </a:lnTo>
                <a:lnTo>
                  <a:pt x="35" y="1045"/>
                </a:lnTo>
                <a:lnTo>
                  <a:pt x="33" y="1045"/>
                </a:lnTo>
                <a:lnTo>
                  <a:pt x="33" y="1047"/>
                </a:lnTo>
                <a:lnTo>
                  <a:pt x="31" y="1047"/>
                </a:lnTo>
                <a:lnTo>
                  <a:pt x="29" y="1047"/>
                </a:lnTo>
                <a:lnTo>
                  <a:pt x="27" y="1047"/>
                </a:lnTo>
                <a:lnTo>
                  <a:pt x="25" y="1048"/>
                </a:lnTo>
                <a:lnTo>
                  <a:pt x="23" y="1048"/>
                </a:lnTo>
                <a:lnTo>
                  <a:pt x="21" y="1050"/>
                </a:lnTo>
                <a:lnTo>
                  <a:pt x="19" y="1050"/>
                </a:lnTo>
                <a:lnTo>
                  <a:pt x="17" y="1052"/>
                </a:lnTo>
                <a:lnTo>
                  <a:pt x="15" y="1052"/>
                </a:lnTo>
                <a:lnTo>
                  <a:pt x="14" y="1052"/>
                </a:lnTo>
                <a:lnTo>
                  <a:pt x="14" y="1054"/>
                </a:lnTo>
                <a:lnTo>
                  <a:pt x="12" y="1054"/>
                </a:lnTo>
                <a:lnTo>
                  <a:pt x="10" y="1054"/>
                </a:lnTo>
                <a:lnTo>
                  <a:pt x="10" y="1052"/>
                </a:lnTo>
                <a:lnTo>
                  <a:pt x="10" y="1050"/>
                </a:lnTo>
                <a:lnTo>
                  <a:pt x="8" y="1050"/>
                </a:lnTo>
                <a:lnTo>
                  <a:pt x="8" y="1048"/>
                </a:lnTo>
                <a:lnTo>
                  <a:pt x="6" y="1048"/>
                </a:lnTo>
                <a:lnTo>
                  <a:pt x="6" y="1047"/>
                </a:lnTo>
                <a:lnTo>
                  <a:pt x="4" y="1047"/>
                </a:lnTo>
                <a:lnTo>
                  <a:pt x="4" y="1045"/>
                </a:lnTo>
                <a:lnTo>
                  <a:pt x="2" y="1043"/>
                </a:lnTo>
                <a:lnTo>
                  <a:pt x="2" y="1041"/>
                </a:lnTo>
                <a:lnTo>
                  <a:pt x="0" y="1041"/>
                </a:lnTo>
                <a:lnTo>
                  <a:pt x="0" y="1039"/>
                </a:lnTo>
                <a:lnTo>
                  <a:pt x="0" y="1037"/>
                </a:lnTo>
                <a:lnTo>
                  <a:pt x="0" y="1035"/>
                </a:lnTo>
                <a:lnTo>
                  <a:pt x="2" y="1033"/>
                </a:lnTo>
                <a:lnTo>
                  <a:pt x="4" y="1033"/>
                </a:lnTo>
                <a:lnTo>
                  <a:pt x="6" y="1031"/>
                </a:lnTo>
                <a:lnTo>
                  <a:pt x="8" y="1031"/>
                </a:lnTo>
                <a:lnTo>
                  <a:pt x="10" y="1031"/>
                </a:lnTo>
                <a:lnTo>
                  <a:pt x="12" y="1031"/>
                </a:lnTo>
                <a:lnTo>
                  <a:pt x="12" y="1029"/>
                </a:lnTo>
                <a:lnTo>
                  <a:pt x="14" y="1029"/>
                </a:lnTo>
                <a:lnTo>
                  <a:pt x="15" y="1029"/>
                </a:lnTo>
                <a:lnTo>
                  <a:pt x="15" y="1027"/>
                </a:lnTo>
                <a:lnTo>
                  <a:pt x="17" y="1027"/>
                </a:lnTo>
                <a:lnTo>
                  <a:pt x="19" y="1025"/>
                </a:lnTo>
                <a:lnTo>
                  <a:pt x="19" y="1023"/>
                </a:lnTo>
                <a:lnTo>
                  <a:pt x="21" y="1023"/>
                </a:lnTo>
                <a:lnTo>
                  <a:pt x="21" y="1022"/>
                </a:lnTo>
                <a:lnTo>
                  <a:pt x="23" y="1022"/>
                </a:lnTo>
                <a:lnTo>
                  <a:pt x="23" y="1020"/>
                </a:lnTo>
                <a:lnTo>
                  <a:pt x="25" y="1020"/>
                </a:lnTo>
                <a:lnTo>
                  <a:pt x="25" y="1018"/>
                </a:lnTo>
                <a:lnTo>
                  <a:pt x="25" y="1016"/>
                </a:lnTo>
                <a:lnTo>
                  <a:pt x="27" y="1016"/>
                </a:lnTo>
                <a:lnTo>
                  <a:pt x="27" y="1014"/>
                </a:lnTo>
                <a:lnTo>
                  <a:pt x="29" y="1012"/>
                </a:lnTo>
                <a:lnTo>
                  <a:pt x="29" y="1010"/>
                </a:lnTo>
                <a:lnTo>
                  <a:pt x="31" y="1010"/>
                </a:lnTo>
                <a:lnTo>
                  <a:pt x="31" y="1008"/>
                </a:lnTo>
                <a:lnTo>
                  <a:pt x="31" y="1006"/>
                </a:lnTo>
                <a:lnTo>
                  <a:pt x="33" y="1006"/>
                </a:lnTo>
                <a:lnTo>
                  <a:pt x="33" y="1004"/>
                </a:lnTo>
                <a:lnTo>
                  <a:pt x="33" y="1002"/>
                </a:lnTo>
                <a:lnTo>
                  <a:pt x="35" y="1002"/>
                </a:lnTo>
                <a:lnTo>
                  <a:pt x="35" y="1000"/>
                </a:lnTo>
                <a:lnTo>
                  <a:pt x="35" y="999"/>
                </a:lnTo>
                <a:lnTo>
                  <a:pt x="37" y="999"/>
                </a:lnTo>
                <a:lnTo>
                  <a:pt x="37" y="997"/>
                </a:lnTo>
                <a:lnTo>
                  <a:pt x="37" y="995"/>
                </a:lnTo>
                <a:lnTo>
                  <a:pt x="38" y="995"/>
                </a:lnTo>
                <a:lnTo>
                  <a:pt x="38" y="993"/>
                </a:lnTo>
                <a:lnTo>
                  <a:pt x="38" y="991"/>
                </a:lnTo>
                <a:lnTo>
                  <a:pt x="38" y="989"/>
                </a:lnTo>
                <a:lnTo>
                  <a:pt x="38" y="987"/>
                </a:lnTo>
                <a:lnTo>
                  <a:pt x="37" y="987"/>
                </a:lnTo>
                <a:lnTo>
                  <a:pt x="37" y="985"/>
                </a:lnTo>
                <a:lnTo>
                  <a:pt x="35" y="985"/>
                </a:lnTo>
                <a:lnTo>
                  <a:pt x="33" y="983"/>
                </a:lnTo>
                <a:lnTo>
                  <a:pt x="33" y="981"/>
                </a:lnTo>
                <a:lnTo>
                  <a:pt x="33" y="979"/>
                </a:lnTo>
                <a:lnTo>
                  <a:pt x="33" y="977"/>
                </a:lnTo>
                <a:lnTo>
                  <a:pt x="33" y="975"/>
                </a:lnTo>
                <a:lnTo>
                  <a:pt x="33" y="974"/>
                </a:lnTo>
                <a:lnTo>
                  <a:pt x="33" y="972"/>
                </a:lnTo>
                <a:lnTo>
                  <a:pt x="35" y="970"/>
                </a:lnTo>
                <a:lnTo>
                  <a:pt x="35" y="968"/>
                </a:lnTo>
                <a:lnTo>
                  <a:pt x="37" y="968"/>
                </a:lnTo>
                <a:lnTo>
                  <a:pt x="37" y="966"/>
                </a:lnTo>
                <a:lnTo>
                  <a:pt x="38" y="966"/>
                </a:lnTo>
                <a:lnTo>
                  <a:pt x="40" y="964"/>
                </a:lnTo>
                <a:lnTo>
                  <a:pt x="42" y="964"/>
                </a:lnTo>
                <a:lnTo>
                  <a:pt x="42" y="962"/>
                </a:lnTo>
                <a:lnTo>
                  <a:pt x="44" y="962"/>
                </a:lnTo>
                <a:lnTo>
                  <a:pt x="46" y="960"/>
                </a:lnTo>
                <a:lnTo>
                  <a:pt x="48" y="958"/>
                </a:lnTo>
                <a:lnTo>
                  <a:pt x="50" y="956"/>
                </a:lnTo>
                <a:lnTo>
                  <a:pt x="50" y="954"/>
                </a:lnTo>
                <a:lnTo>
                  <a:pt x="52" y="954"/>
                </a:lnTo>
                <a:lnTo>
                  <a:pt x="52" y="952"/>
                </a:lnTo>
                <a:lnTo>
                  <a:pt x="54" y="952"/>
                </a:lnTo>
                <a:lnTo>
                  <a:pt x="54" y="951"/>
                </a:lnTo>
                <a:lnTo>
                  <a:pt x="56" y="951"/>
                </a:lnTo>
                <a:lnTo>
                  <a:pt x="56" y="949"/>
                </a:lnTo>
                <a:lnTo>
                  <a:pt x="56" y="947"/>
                </a:lnTo>
                <a:lnTo>
                  <a:pt x="58" y="947"/>
                </a:lnTo>
                <a:lnTo>
                  <a:pt x="58" y="945"/>
                </a:lnTo>
                <a:lnTo>
                  <a:pt x="60" y="943"/>
                </a:lnTo>
                <a:lnTo>
                  <a:pt x="60" y="941"/>
                </a:lnTo>
                <a:lnTo>
                  <a:pt x="62" y="941"/>
                </a:lnTo>
                <a:lnTo>
                  <a:pt x="63" y="939"/>
                </a:lnTo>
                <a:lnTo>
                  <a:pt x="65" y="939"/>
                </a:lnTo>
                <a:lnTo>
                  <a:pt x="65" y="937"/>
                </a:lnTo>
                <a:lnTo>
                  <a:pt x="67" y="937"/>
                </a:lnTo>
                <a:lnTo>
                  <a:pt x="69" y="937"/>
                </a:lnTo>
                <a:lnTo>
                  <a:pt x="71" y="937"/>
                </a:lnTo>
                <a:lnTo>
                  <a:pt x="71" y="935"/>
                </a:lnTo>
                <a:lnTo>
                  <a:pt x="73" y="935"/>
                </a:lnTo>
                <a:lnTo>
                  <a:pt x="73" y="933"/>
                </a:lnTo>
                <a:lnTo>
                  <a:pt x="73" y="931"/>
                </a:lnTo>
                <a:lnTo>
                  <a:pt x="73" y="929"/>
                </a:lnTo>
                <a:lnTo>
                  <a:pt x="73" y="927"/>
                </a:lnTo>
                <a:lnTo>
                  <a:pt x="73" y="926"/>
                </a:lnTo>
                <a:lnTo>
                  <a:pt x="75" y="924"/>
                </a:lnTo>
                <a:lnTo>
                  <a:pt x="75" y="922"/>
                </a:lnTo>
                <a:lnTo>
                  <a:pt x="75" y="920"/>
                </a:lnTo>
                <a:lnTo>
                  <a:pt x="75" y="918"/>
                </a:lnTo>
                <a:lnTo>
                  <a:pt x="75" y="916"/>
                </a:lnTo>
                <a:lnTo>
                  <a:pt x="77" y="914"/>
                </a:lnTo>
                <a:lnTo>
                  <a:pt x="77" y="912"/>
                </a:lnTo>
                <a:lnTo>
                  <a:pt x="77" y="910"/>
                </a:lnTo>
                <a:lnTo>
                  <a:pt x="77" y="908"/>
                </a:lnTo>
                <a:lnTo>
                  <a:pt x="79" y="906"/>
                </a:lnTo>
                <a:lnTo>
                  <a:pt x="79" y="904"/>
                </a:lnTo>
                <a:lnTo>
                  <a:pt x="79" y="902"/>
                </a:lnTo>
                <a:lnTo>
                  <a:pt x="81" y="901"/>
                </a:lnTo>
                <a:lnTo>
                  <a:pt x="81" y="899"/>
                </a:lnTo>
                <a:lnTo>
                  <a:pt x="79" y="899"/>
                </a:lnTo>
                <a:lnTo>
                  <a:pt x="79" y="897"/>
                </a:lnTo>
                <a:lnTo>
                  <a:pt x="77" y="897"/>
                </a:lnTo>
                <a:lnTo>
                  <a:pt x="75" y="897"/>
                </a:lnTo>
                <a:lnTo>
                  <a:pt x="73" y="899"/>
                </a:lnTo>
                <a:lnTo>
                  <a:pt x="71" y="901"/>
                </a:lnTo>
                <a:lnTo>
                  <a:pt x="69" y="902"/>
                </a:lnTo>
                <a:lnTo>
                  <a:pt x="69" y="901"/>
                </a:lnTo>
                <a:lnTo>
                  <a:pt x="67" y="901"/>
                </a:lnTo>
                <a:lnTo>
                  <a:pt x="67" y="899"/>
                </a:lnTo>
                <a:lnTo>
                  <a:pt x="65" y="899"/>
                </a:lnTo>
                <a:lnTo>
                  <a:pt x="65" y="897"/>
                </a:lnTo>
                <a:lnTo>
                  <a:pt x="65" y="895"/>
                </a:lnTo>
                <a:lnTo>
                  <a:pt x="63" y="895"/>
                </a:lnTo>
                <a:lnTo>
                  <a:pt x="63" y="893"/>
                </a:lnTo>
                <a:lnTo>
                  <a:pt x="62" y="893"/>
                </a:lnTo>
                <a:lnTo>
                  <a:pt x="62" y="891"/>
                </a:lnTo>
                <a:lnTo>
                  <a:pt x="62" y="889"/>
                </a:lnTo>
                <a:lnTo>
                  <a:pt x="63" y="889"/>
                </a:lnTo>
                <a:lnTo>
                  <a:pt x="63" y="887"/>
                </a:lnTo>
                <a:lnTo>
                  <a:pt x="65" y="885"/>
                </a:lnTo>
                <a:lnTo>
                  <a:pt x="65" y="883"/>
                </a:lnTo>
                <a:lnTo>
                  <a:pt x="63" y="881"/>
                </a:lnTo>
                <a:lnTo>
                  <a:pt x="63" y="879"/>
                </a:lnTo>
                <a:lnTo>
                  <a:pt x="62" y="879"/>
                </a:lnTo>
                <a:lnTo>
                  <a:pt x="62" y="878"/>
                </a:lnTo>
                <a:lnTo>
                  <a:pt x="60" y="878"/>
                </a:lnTo>
                <a:lnTo>
                  <a:pt x="58" y="878"/>
                </a:lnTo>
                <a:lnTo>
                  <a:pt x="56" y="876"/>
                </a:lnTo>
                <a:lnTo>
                  <a:pt x="54" y="876"/>
                </a:lnTo>
                <a:lnTo>
                  <a:pt x="52" y="876"/>
                </a:lnTo>
                <a:lnTo>
                  <a:pt x="50" y="876"/>
                </a:lnTo>
                <a:lnTo>
                  <a:pt x="48" y="876"/>
                </a:lnTo>
                <a:lnTo>
                  <a:pt x="46" y="876"/>
                </a:lnTo>
                <a:lnTo>
                  <a:pt x="46" y="874"/>
                </a:lnTo>
                <a:lnTo>
                  <a:pt x="44" y="874"/>
                </a:lnTo>
                <a:lnTo>
                  <a:pt x="44" y="872"/>
                </a:lnTo>
                <a:lnTo>
                  <a:pt x="46" y="870"/>
                </a:lnTo>
                <a:lnTo>
                  <a:pt x="46" y="868"/>
                </a:lnTo>
                <a:lnTo>
                  <a:pt x="46" y="866"/>
                </a:lnTo>
                <a:lnTo>
                  <a:pt x="48" y="866"/>
                </a:lnTo>
                <a:lnTo>
                  <a:pt x="48" y="864"/>
                </a:lnTo>
                <a:lnTo>
                  <a:pt x="48" y="862"/>
                </a:lnTo>
                <a:lnTo>
                  <a:pt x="50" y="860"/>
                </a:lnTo>
                <a:lnTo>
                  <a:pt x="50" y="858"/>
                </a:lnTo>
                <a:lnTo>
                  <a:pt x="50" y="856"/>
                </a:lnTo>
                <a:lnTo>
                  <a:pt x="52" y="856"/>
                </a:lnTo>
                <a:lnTo>
                  <a:pt x="52" y="854"/>
                </a:lnTo>
                <a:lnTo>
                  <a:pt x="52" y="853"/>
                </a:lnTo>
                <a:lnTo>
                  <a:pt x="52" y="851"/>
                </a:lnTo>
                <a:lnTo>
                  <a:pt x="52" y="849"/>
                </a:lnTo>
                <a:lnTo>
                  <a:pt x="52" y="847"/>
                </a:lnTo>
                <a:lnTo>
                  <a:pt x="52" y="845"/>
                </a:lnTo>
                <a:lnTo>
                  <a:pt x="50" y="843"/>
                </a:lnTo>
                <a:lnTo>
                  <a:pt x="50" y="841"/>
                </a:lnTo>
                <a:lnTo>
                  <a:pt x="50" y="839"/>
                </a:lnTo>
                <a:lnTo>
                  <a:pt x="50" y="837"/>
                </a:lnTo>
                <a:lnTo>
                  <a:pt x="50" y="835"/>
                </a:lnTo>
                <a:lnTo>
                  <a:pt x="52" y="833"/>
                </a:lnTo>
                <a:lnTo>
                  <a:pt x="52" y="831"/>
                </a:lnTo>
                <a:lnTo>
                  <a:pt x="52" y="830"/>
                </a:lnTo>
                <a:lnTo>
                  <a:pt x="54" y="830"/>
                </a:lnTo>
                <a:lnTo>
                  <a:pt x="54" y="828"/>
                </a:lnTo>
                <a:lnTo>
                  <a:pt x="56" y="828"/>
                </a:lnTo>
                <a:lnTo>
                  <a:pt x="56" y="826"/>
                </a:lnTo>
                <a:lnTo>
                  <a:pt x="58" y="826"/>
                </a:lnTo>
                <a:lnTo>
                  <a:pt x="60" y="826"/>
                </a:lnTo>
                <a:lnTo>
                  <a:pt x="62" y="824"/>
                </a:lnTo>
                <a:lnTo>
                  <a:pt x="63" y="824"/>
                </a:lnTo>
                <a:lnTo>
                  <a:pt x="65" y="824"/>
                </a:lnTo>
                <a:lnTo>
                  <a:pt x="67" y="824"/>
                </a:lnTo>
                <a:lnTo>
                  <a:pt x="69" y="824"/>
                </a:lnTo>
                <a:lnTo>
                  <a:pt x="71" y="824"/>
                </a:lnTo>
                <a:lnTo>
                  <a:pt x="73" y="822"/>
                </a:lnTo>
                <a:lnTo>
                  <a:pt x="75" y="822"/>
                </a:lnTo>
                <a:lnTo>
                  <a:pt x="77" y="822"/>
                </a:lnTo>
                <a:lnTo>
                  <a:pt x="79" y="820"/>
                </a:lnTo>
                <a:lnTo>
                  <a:pt x="81" y="818"/>
                </a:lnTo>
                <a:lnTo>
                  <a:pt x="81" y="816"/>
                </a:lnTo>
                <a:lnTo>
                  <a:pt x="83" y="816"/>
                </a:lnTo>
                <a:lnTo>
                  <a:pt x="83" y="814"/>
                </a:lnTo>
                <a:lnTo>
                  <a:pt x="83" y="812"/>
                </a:lnTo>
                <a:lnTo>
                  <a:pt x="85" y="812"/>
                </a:lnTo>
                <a:lnTo>
                  <a:pt x="85" y="810"/>
                </a:lnTo>
                <a:lnTo>
                  <a:pt x="86" y="810"/>
                </a:lnTo>
                <a:lnTo>
                  <a:pt x="86" y="808"/>
                </a:lnTo>
                <a:lnTo>
                  <a:pt x="88" y="808"/>
                </a:lnTo>
                <a:lnTo>
                  <a:pt x="90" y="808"/>
                </a:lnTo>
                <a:lnTo>
                  <a:pt x="92" y="806"/>
                </a:lnTo>
                <a:lnTo>
                  <a:pt x="94" y="806"/>
                </a:lnTo>
                <a:lnTo>
                  <a:pt x="94" y="805"/>
                </a:lnTo>
                <a:lnTo>
                  <a:pt x="96" y="805"/>
                </a:lnTo>
                <a:lnTo>
                  <a:pt x="96" y="803"/>
                </a:lnTo>
                <a:lnTo>
                  <a:pt x="98" y="803"/>
                </a:lnTo>
                <a:lnTo>
                  <a:pt x="98" y="801"/>
                </a:lnTo>
                <a:lnTo>
                  <a:pt x="98" y="799"/>
                </a:lnTo>
                <a:lnTo>
                  <a:pt x="100" y="799"/>
                </a:lnTo>
                <a:lnTo>
                  <a:pt x="100" y="797"/>
                </a:lnTo>
                <a:lnTo>
                  <a:pt x="100" y="795"/>
                </a:lnTo>
                <a:lnTo>
                  <a:pt x="100" y="793"/>
                </a:lnTo>
                <a:lnTo>
                  <a:pt x="102" y="793"/>
                </a:lnTo>
                <a:lnTo>
                  <a:pt x="102" y="791"/>
                </a:lnTo>
                <a:lnTo>
                  <a:pt x="102" y="789"/>
                </a:lnTo>
                <a:lnTo>
                  <a:pt x="104" y="787"/>
                </a:lnTo>
                <a:lnTo>
                  <a:pt x="104" y="785"/>
                </a:lnTo>
                <a:lnTo>
                  <a:pt x="106" y="783"/>
                </a:lnTo>
                <a:lnTo>
                  <a:pt x="106" y="781"/>
                </a:lnTo>
                <a:lnTo>
                  <a:pt x="108" y="780"/>
                </a:lnTo>
                <a:lnTo>
                  <a:pt x="108" y="778"/>
                </a:lnTo>
                <a:lnTo>
                  <a:pt x="110" y="778"/>
                </a:lnTo>
                <a:lnTo>
                  <a:pt x="110" y="776"/>
                </a:lnTo>
                <a:lnTo>
                  <a:pt x="111" y="774"/>
                </a:lnTo>
                <a:lnTo>
                  <a:pt x="111" y="772"/>
                </a:lnTo>
                <a:lnTo>
                  <a:pt x="113" y="772"/>
                </a:lnTo>
                <a:lnTo>
                  <a:pt x="113" y="770"/>
                </a:lnTo>
                <a:lnTo>
                  <a:pt x="113" y="768"/>
                </a:lnTo>
                <a:lnTo>
                  <a:pt x="115" y="768"/>
                </a:lnTo>
                <a:lnTo>
                  <a:pt x="115" y="766"/>
                </a:lnTo>
                <a:lnTo>
                  <a:pt x="115" y="764"/>
                </a:lnTo>
                <a:lnTo>
                  <a:pt x="117" y="764"/>
                </a:lnTo>
                <a:lnTo>
                  <a:pt x="117" y="762"/>
                </a:lnTo>
                <a:lnTo>
                  <a:pt x="117" y="760"/>
                </a:lnTo>
                <a:lnTo>
                  <a:pt x="119" y="760"/>
                </a:lnTo>
                <a:lnTo>
                  <a:pt x="119" y="758"/>
                </a:lnTo>
                <a:lnTo>
                  <a:pt x="121" y="757"/>
                </a:lnTo>
                <a:lnTo>
                  <a:pt x="121" y="755"/>
                </a:lnTo>
                <a:lnTo>
                  <a:pt x="121" y="753"/>
                </a:lnTo>
                <a:lnTo>
                  <a:pt x="119" y="753"/>
                </a:lnTo>
                <a:lnTo>
                  <a:pt x="119" y="751"/>
                </a:lnTo>
                <a:lnTo>
                  <a:pt x="119" y="749"/>
                </a:lnTo>
                <a:lnTo>
                  <a:pt x="119" y="747"/>
                </a:lnTo>
                <a:lnTo>
                  <a:pt x="119" y="745"/>
                </a:lnTo>
                <a:lnTo>
                  <a:pt x="121" y="743"/>
                </a:lnTo>
                <a:lnTo>
                  <a:pt x="121" y="741"/>
                </a:lnTo>
                <a:lnTo>
                  <a:pt x="123" y="741"/>
                </a:lnTo>
                <a:lnTo>
                  <a:pt x="123" y="739"/>
                </a:lnTo>
                <a:lnTo>
                  <a:pt x="125" y="739"/>
                </a:lnTo>
                <a:lnTo>
                  <a:pt x="125" y="737"/>
                </a:lnTo>
                <a:lnTo>
                  <a:pt x="127" y="737"/>
                </a:lnTo>
                <a:lnTo>
                  <a:pt x="129" y="737"/>
                </a:lnTo>
                <a:lnTo>
                  <a:pt x="129" y="735"/>
                </a:lnTo>
                <a:lnTo>
                  <a:pt x="131" y="735"/>
                </a:lnTo>
                <a:lnTo>
                  <a:pt x="131" y="733"/>
                </a:lnTo>
                <a:lnTo>
                  <a:pt x="133" y="733"/>
                </a:lnTo>
                <a:lnTo>
                  <a:pt x="133" y="732"/>
                </a:lnTo>
                <a:lnTo>
                  <a:pt x="134" y="730"/>
                </a:lnTo>
                <a:lnTo>
                  <a:pt x="134" y="728"/>
                </a:lnTo>
                <a:lnTo>
                  <a:pt x="136" y="728"/>
                </a:lnTo>
                <a:lnTo>
                  <a:pt x="136" y="726"/>
                </a:lnTo>
                <a:lnTo>
                  <a:pt x="136" y="724"/>
                </a:lnTo>
                <a:lnTo>
                  <a:pt x="136" y="722"/>
                </a:lnTo>
                <a:lnTo>
                  <a:pt x="136" y="720"/>
                </a:lnTo>
                <a:lnTo>
                  <a:pt x="134" y="720"/>
                </a:lnTo>
                <a:lnTo>
                  <a:pt x="133" y="718"/>
                </a:lnTo>
                <a:lnTo>
                  <a:pt x="131" y="718"/>
                </a:lnTo>
                <a:lnTo>
                  <a:pt x="129" y="718"/>
                </a:lnTo>
                <a:lnTo>
                  <a:pt x="127" y="718"/>
                </a:lnTo>
                <a:lnTo>
                  <a:pt x="127" y="720"/>
                </a:lnTo>
                <a:lnTo>
                  <a:pt x="125" y="720"/>
                </a:lnTo>
                <a:lnTo>
                  <a:pt x="123" y="722"/>
                </a:lnTo>
                <a:lnTo>
                  <a:pt x="123" y="724"/>
                </a:lnTo>
                <a:lnTo>
                  <a:pt x="121" y="724"/>
                </a:lnTo>
                <a:lnTo>
                  <a:pt x="121" y="726"/>
                </a:lnTo>
                <a:lnTo>
                  <a:pt x="119" y="726"/>
                </a:lnTo>
                <a:lnTo>
                  <a:pt x="119" y="724"/>
                </a:lnTo>
                <a:lnTo>
                  <a:pt x="119" y="722"/>
                </a:lnTo>
                <a:lnTo>
                  <a:pt x="119" y="720"/>
                </a:lnTo>
                <a:lnTo>
                  <a:pt x="119" y="718"/>
                </a:lnTo>
                <a:lnTo>
                  <a:pt x="119" y="716"/>
                </a:lnTo>
                <a:lnTo>
                  <a:pt x="117" y="716"/>
                </a:lnTo>
                <a:lnTo>
                  <a:pt x="117" y="714"/>
                </a:lnTo>
                <a:lnTo>
                  <a:pt x="115" y="714"/>
                </a:lnTo>
                <a:lnTo>
                  <a:pt x="113" y="714"/>
                </a:lnTo>
                <a:lnTo>
                  <a:pt x="113" y="712"/>
                </a:lnTo>
                <a:lnTo>
                  <a:pt x="113" y="710"/>
                </a:lnTo>
                <a:lnTo>
                  <a:pt x="115" y="710"/>
                </a:lnTo>
                <a:lnTo>
                  <a:pt x="115" y="708"/>
                </a:lnTo>
                <a:lnTo>
                  <a:pt x="117" y="707"/>
                </a:lnTo>
                <a:lnTo>
                  <a:pt x="117" y="705"/>
                </a:lnTo>
                <a:lnTo>
                  <a:pt x="117" y="703"/>
                </a:lnTo>
                <a:lnTo>
                  <a:pt x="119" y="703"/>
                </a:lnTo>
                <a:lnTo>
                  <a:pt x="119" y="701"/>
                </a:lnTo>
                <a:lnTo>
                  <a:pt x="119" y="699"/>
                </a:lnTo>
                <a:lnTo>
                  <a:pt x="119" y="697"/>
                </a:lnTo>
                <a:lnTo>
                  <a:pt x="119" y="695"/>
                </a:lnTo>
                <a:lnTo>
                  <a:pt x="119" y="693"/>
                </a:lnTo>
                <a:lnTo>
                  <a:pt x="119" y="691"/>
                </a:lnTo>
                <a:lnTo>
                  <a:pt x="119" y="689"/>
                </a:lnTo>
                <a:lnTo>
                  <a:pt x="119" y="687"/>
                </a:lnTo>
                <a:lnTo>
                  <a:pt x="119" y="685"/>
                </a:lnTo>
                <a:lnTo>
                  <a:pt x="121" y="685"/>
                </a:lnTo>
                <a:lnTo>
                  <a:pt x="121" y="684"/>
                </a:lnTo>
                <a:lnTo>
                  <a:pt x="123" y="682"/>
                </a:lnTo>
                <a:lnTo>
                  <a:pt x="123" y="680"/>
                </a:lnTo>
                <a:lnTo>
                  <a:pt x="125" y="680"/>
                </a:lnTo>
                <a:lnTo>
                  <a:pt x="125" y="678"/>
                </a:lnTo>
                <a:lnTo>
                  <a:pt x="127" y="676"/>
                </a:lnTo>
                <a:lnTo>
                  <a:pt x="127" y="674"/>
                </a:lnTo>
                <a:lnTo>
                  <a:pt x="129" y="674"/>
                </a:lnTo>
                <a:lnTo>
                  <a:pt x="129" y="672"/>
                </a:lnTo>
                <a:lnTo>
                  <a:pt x="131" y="672"/>
                </a:lnTo>
                <a:lnTo>
                  <a:pt x="131" y="670"/>
                </a:lnTo>
                <a:lnTo>
                  <a:pt x="133" y="668"/>
                </a:lnTo>
                <a:lnTo>
                  <a:pt x="133" y="666"/>
                </a:lnTo>
                <a:lnTo>
                  <a:pt x="134" y="666"/>
                </a:lnTo>
                <a:lnTo>
                  <a:pt x="134" y="664"/>
                </a:lnTo>
                <a:lnTo>
                  <a:pt x="136" y="662"/>
                </a:lnTo>
                <a:lnTo>
                  <a:pt x="136" y="660"/>
                </a:lnTo>
                <a:lnTo>
                  <a:pt x="138" y="660"/>
                </a:lnTo>
                <a:lnTo>
                  <a:pt x="138" y="659"/>
                </a:lnTo>
                <a:lnTo>
                  <a:pt x="138" y="657"/>
                </a:lnTo>
                <a:lnTo>
                  <a:pt x="140" y="657"/>
                </a:lnTo>
                <a:lnTo>
                  <a:pt x="140" y="655"/>
                </a:lnTo>
                <a:lnTo>
                  <a:pt x="142" y="655"/>
                </a:lnTo>
                <a:lnTo>
                  <a:pt x="142" y="653"/>
                </a:lnTo>
                <a:lnTo>
                  <a:pt x="142" y="651"/>
                </a:lnTo>
                <a:lnTo>
                  <a:pt x="140" y="651"/>
                </a:lnTo>
                <a:lnTo>
                  <a:pt x="140" y="649"/>
                </a:lnTo>
                <a:lnTo>
                  <a:pt x="138" y="649"/>
                </a:lnTo>
                <a:lnTo>
                  <a:pt x="138" y="647"/>
                </a:lnTo>
                <a:lnTo>
                  <a:pt x="138" y="645"/>
                </a:lnTo>
                <a:lnTo>
                  <a:pt x="136" y="643"/>
                </a:lnTo>
                <a:lnTo>
                  <a:pt x="138" y="641"/>
                </a:lnTo>
                <a:lnTo>
                  <a:pt x="138" y="639"/>
                </a:lnTo>
                <a:lnTo>
                  <a:pt x="138" y="637"/>
                </a:lnTo>
                <a:lnTo>
                  <a:pt x="138" y="636"/>
                </a:lnTo>
                <a:lnTo>
                  <a:pt x="140" y="636"/>
                </a:lnTo>
                <a:lnTo>
                  <a:pt x="140" y="634"/>
                </a:lnTo>
                <a:lnTo>
                  <a:pt x="142" y="634"/>
                </a:lnTo>
                <a:lnTo>
                  <a:pt x="144" y="632"/>
                </a:lnTo>
                <a:lnTo>
                  <a:pt x="146" y="632"/>
                </a:lnTo>
                <a:lnTo>
                  <a:pt x="148" y="632"/>
                </a:lnTo>
                <a:lnTo>
                  <a:pt x="148" y="634"/>
                </a:lnTo>
                <a:lnTo>
                  <a:pt x="150" y="632"/>
                </a:lnTo>
                <a:lnTo>
                  <a:pt x="150" y="630"/>
                </a:lnTo>
                <a:lnTo>
                  <a:pt x="152" y="630"/>
                </a:lnTo>
                <a:lnTo>
                  <a:pt x="152" y="628"/>
                </a:lnTo>
                <a:lnTo>
                  <a:pt x="152" y="626"/>
                </a:lnTo>
                <a:lnTo>
                  <a:pt x="154" y="626"/>
                </a:lnTo>
                <a:lnTo>
                  <a:pt x="156" y="626"/>
                </a:lnTo>
                <a:lnTo>
                  <a:pt x="158" y="626"/>
                </a:lnTo>
                <a:lnTo>
                  <a:pt x="159" y="624"/>
                </a:lnTo>
                <a:lnTo>
                  <a:pt x="159" y="622"/>
                </a:lnTo>
                <a:lnTo>
                  <a:pt x="161" y="620"/>
                </a:lnTo>
                <a:lnTo>
                  <a:pt x="161" y="618"/>
                </a:lnTo>
                <a:lnTo>
                  <a:pt x="161" y="616"/>
                </a:lnTo>
                <a:lnTo>
                  <a:pt x="161" y="614"/>
                </a:lnTo>
                <a:lnTo>
                  <a:pt x="161" y="612"/>
                </a:lnTo>
                <a:lnTo>
                  <a:pt x="163" y="612"/>
                </a:lnTo>
                <a:lnTo>
                  <a:pt x="165" y="612"/>
                </a:lnTo>
                <a:lnTo>
                  <a:pt x="167" y="612"/>
                </a:lnTo>
                <a:lnTo>
                  <a:pt x="169" y="612"/>
                </a:lnTo>
                <a:lnTo>
                  <a:pt x="171" y="612"/>
                </a:lnTo>
                <a:lnTo>
                  <a:pt x="173" y="612"/>
                </a:lnTo>
                <a:lnTo>
                  <a:pt x="173" y="611"/>
                </a:lnTo>
                <a:lnTo>
                  <a:pt x="175" y="609"/>
                </a:lnTo>
                <a:lnTo>
                  <a:pt x="175" y="607"/>
                </a:lnTo>
                <a:lnTo>
                  <a:pt x="175" y="605"/>
                </a:lnTo>
                <a:lnTo>
                  <a:pt x="173" y="605"/>
                </a:lnTo>
                <a:lnTo>
                  <a:pt x="171" y="603"/>
                </a:lnTo>
                <a:lnTo>
                  <a:pt x="169" y="603"/>
                </a:lnTo>
                <a:lnTo>
                  <a:pt x="169" y="601"/>
                </a:lnTo>
                <a:lnTo>
                  <a:pt x="169" y="599"/>
                </a:lnTo>
                <a:lnTo>
                  <a:pt x="169" y="597"/>
                </a:lnTo>
                <a:lnTo>
                  <a:pt x="169" y="595"/>
                </a:lnTo>
                <a:lnTo>
                  <a:pt x="169" y="593"/>
                </a:lnTo>
                <a:lnTo>
                  <a:pt x="169" y="591"/>
                </a:lnTo>
                <a:lnTo>
                  <a:pt x="169" y="589"/>
                </a:lnTo>
                <a:lnTo>
                  <a:pt x="169" y="587"/>
                </a:lnTo>
                <a:lnTo>
                  <a:pt x="169" y="586"/>
                </a:lnTo>
                <a:lnTo>
                  <a:pt x="169" y="584"/>
                </a:lnTo>
                <a:lnTo>
                  <a:pt x="171" y="582"/>
                </a:lnTo>
                <a:lnTo>
                  <a:pt x="171" y="580"/>
                </a:lnTo>
                <a:lnTo>
                  <a:pt x="171" y="578"/>
                </a:lnTo>
                <a:lnTo>
                  <a:pt x="171" y="576"/>
                </a:lnTo>
                <a:lnTo>
                  <a:pt x="171" y="574"/>
                </a:lnTo>
                <a:lnTo>
                  <a:pt x="171" y="572"/>
                </a:lnTo>
                <a:lnTo>
                  <a:pt x="171" y="570"/>
                </a:lnTo>
                <a:lnTo>
                  <a:pt x="171" y="568"/>
                </a:lnTo>
                <a:lnTo>
                  <a:pt x="171" y="566"/>
                </a:lnTo>
                <a:lnTo>
                  <a:pt x="171" y="564"/>
                </a:lnTo>
                <a:lnTo>
                  <a:pt x="173" y="564"/>
                </a:lnTo>
                <a:lnTo>
                  <a:pt x="175" y="563"/>
                </a:lnTo>
                <a:lnTo>
                  <a:pt x="175" y="561"/>
                </a:lnTo>
                <a:lnTo>
                  <a:pt x="177" y="561"/>
                </a:lnTo>
                <a:lnTo>
                  <a:pt x="177" y="559"/>
                </a:lnTo>
                <a:lnTo>
                  <a:pt x="177" y="557"/>
                </a:lnTo>
                <a:lnTo>
                  <a:pt x="175" y="555"/>
                </a:lnTo>
                <a:lnTo>
                  <a:pt x="175" y="553"/>
                </a:lnTo>
                <a:lnTo>
                  <a:pt x="175" y="551"/>
                </a:lnTo>
                <a:lnTo>
                  <a:pt x="175" y="549"/>
                </a:lnTo>
                <a:lnTo>
                  <a:pt x="173" y="549"/>
                </a:lnTo>
                <a:lnTo>
                  <a:pt x="173" y="547"/>
                </a:lnTo>
                <a:lnTo>
                  <a:pt x="175" y="545"/>
                </a:lnTo>
                <a:lnTo>
                  <a:pt x="177" y="545"/>
                </a:lnTo>
                <a:lnTo>
                  <a:pt x="177" y="543"/>
                </a:lnTo>
                <a:lnTo>
                  <a:pt x="179" y="543"/>
                </a:lnTo>
                <a:lnTo>
                  <a:pt x="181" y="543"/>
                </a:lnTo>
                <a:lnTo>
                  <a:pt x="182" y="543"/>
                </a:lnTo>
                <a:lnTo>
                  <a:pt x="184" y="543"/>
                </a:lnTo>
                <a:lnTo>
                  <a:pt x="184" y="541"/>
                </a:lnTo>
                <a:lnTo>
                  <a:pt x="186" y="541"/>
                </a:lnTo>
                <a:lnTo>
                  <a:pt x="188" y="541"/>
                </a:lnTo>
                <a:lnTo>
                  <a:pt x="190" y="541"/>
                </a:lnTo>
                <a:lnTo>
                  <a:pt x="192" y="541"/>
                </a:lnTo>
                <a:lnTo>
                  <a:pt x="194" y="541"/>
                </a:lnTo>
                <a:lnTo>
                  <a:pt x="196" y="541"/>
                </a:lnTo>
                <a:lnTo>
                  <a:pt x="198" y="541"/>
                </a:lnTo>
                <a:lnTo>
                  <a:pt x="198" y="539"/>
                </a:lnTo>
                <a:lnTo>
                  <a:pt x="200" y="539"/>
                </a:lnTo>
                <a:lnTo>
                  <a:pt x="202" y="539"/>
                </a:lnTo>
                <a:lnTo>
                  <a:pt x="202" y="538"/>
                </a:lnTo>
                <a:lnTo>
                  <a:pt x="202" y="536"/>
                </a:lnTo>
                <a:lnTo>
                  <a:pt x="202" y="534"/>
                </a:lnTo>
                <a:lnTo>
                  <a:pt x="202" y="532"/>
                </a:lnTo>
                <a:lnTo>
                  <a:pt x="202" y="530"/>
                </a:lnTo>
                <a:lnTo>
                  <a:pt x="204" y="530"/>
                </a:lnTo>
                <a:lnTo>
                  <a:pt x="206" y="530"/>
                </a:lnTo>
                <a:lnTo>
                  <a:pt x="207" y="530"/>
                </a:lnTo>
                <a:lnTo>
                  <a:pt x="207" y="528"/>
                </a:lnTo>
                <a:lnTo>
                  <a:pt x="207" y="526"/>
                </a:lnTo>
                <a:lnTo>
                  <a:pt x="209" y="524"/>
                </a:lnTo>
                <a:lnTo>
                  <a:pt x="209" y="522"/>
                </a:lnTo>
                <a:lnTo>
                  <a:pt x="211" y="522"/>
                </a:lnTo>
                <a:lnTo>
                  <a:pt x="211" y="520"/>
                </a:lnTo>
                <a:lnTo>
                  <a:pt x="213" y="520"/>
                </a:lnTo>
                <a:lnTo>
                  <a:pt x="215" y="520"/>
                </a:lnTo>
                <a:lnTo>
                  <a:pt x="217" y="520"/>
                </a:lnTo>
                <a:lnTo>
                  <a:pt x="219" y="520"/>
                </a:lnTo>
                <a:lnTo>
                  <a:pt x="219" y="518"/>
                </a:lnTo>
                <a:lnTo>
                  <a:pt x="221" y="518"/>
                </a:lnTo>
                <a:lnTo>
                  <a:pt x="223" y="518"/>
                </a:lnTo>
                <a:lnTo>
                  <a:pt x="223" y="516"/>
                </a:lnTo>
                <a:lnTo>
                  <a:pt x="225" y="516"/>
                </a:lnTo>
                <a:lnTo>
                  <a:pt x="227" y="514"/>
                </a:lnTo>
                <a:lnTo>
                  <a:pt x="229" y="514"/>
                </a:lnTo>
                <a:lnTo>
                  <a:pt x="230" y="513"/>
                </a:lnTo>
                <a:lnTo>
                  <a:pt x="232" y="513"/>
                </a:lnTo>
                <a:lnTo>
                  <a:pt x="234" y="513"/>
                </a:lnTo>
                <a:lnTo>
                  <a:pt x="234" y="514"/>
                </a:lnTo>
                <a:lnTo>
                  <a:pt x="236" y="514"/>
                </a:lnTo>
                <a:lnTo>
                  <a:pt x="238" y="514"/>
                </a:lnTo>
                <a:lnTo>
                  <a:pt x="240" y="514"/>
                </a:lnTo>
                <a:lnTo>
                  <a:pt x="242" y="514"/>
                </a:lnTo>
                <a:lnTo>
                  <a:pt x="242" y="516"/>
                </a:lnTo>
                <a:lnTo>
                  <a:pt x="244" y="516"/>
                </a:lnTo>
                <a:lnTo>
                  <a:pt x="246" y="516"/>
                </a:lnTo>
                <a:lnTo>
                  <a:pt x="246" y="518"/>
                </a:lnTo>
                <a:lnTo>
                  <a:pt x="248" y="518"/>
                </a:lnTo>
                <a:lnTo>
                  <a:pt x="250" y="518"/>
                </a:lnTo>
                <a:lnTo>
                  <a:pt x="252" y="518"/>
                </a:lnTo>
                <a:lnTo>
                  <a:pt x="254" y="520"/>
                </a:lnTo>
                <a:lnTo>
                  <a:pt x="254" y="518"/>
                </a:lnTo>
                <a:lnTo>
                  <a:pt x="255" y="518"/>
                </a:lnTo>
                <a:lnTo>
                  <a:pt x="257" y="518"/>
                </a:lnTo>
                <a:lnTo>
                  <a:pt x="257" y="516"/>
                </a:lnTo>
                <a:lnTo>
                  <a:pt x="259" y="516"/>
                </a:lnTo>
                <a:lnTo>
                  <a:pt x="259" y="514"/>
                </a:lnTo>
                <a:lnTo>
                  <a:pt x="261" y="514"/>
                </a:lnTo>
                <a:lnTo>
                  <a:pt x="263" y="514"/>
                </a:lnTo>
                <a:lnTo>
                  <a:pt x="265" y="514"/>
                </a:lnTo>
                <a:lnTo>
                  <a:pt x="265" y="516"/>
                </a:lnTo>
                <a:lnTo>
                  <a:pt x="265" y="518"/>
                </a:lnTo>
                <a:lnTo>
                  <a:pt x="267" y="520"/>
                </a:lnTo>
                <a:lnTo>
                  <a:pt x="267" y="522"/>
                </a:lnTo>
                <a:lnTo>
                  <a:pt x="267" y="524"/>
                </a:lnTo>
                <a:lnTo>
                  <a:pt x="267" y="526"/>
                </a:lnTo>
                <a:lnTo>
                  <a:pt x="269" y="524"/>
                </a:lnTo>
                <a:lnTo>
                  <a:pt x="271" y="522"/>
                </a:lnTo>
                <a:lnTo>
                  <a:pt x="273" y="522"/>
                </a:lnTo>
                <a:lnTo>
                  <a:pt x="273" y="520"/>
                </a:lnTo>
                <a:lnTo>
                  <a:pt x="275" y="520"/>
                </a:lnTo>
                <a:lnTo>
                  <a:pt x="278" y="518"/>
                </a:lnTo>
                <a:lnTo>
                  <a:pt x="280" y="516"/>
                </a:lnTo>
                <a:lnTo>
                  <a:pt x="278" y="514"/>
                </a:lnTo>
                <a:lnTo>
                  <a:pt x="280" y="514"/>
                </a:lnTo>
                <a:lnTo>
                  <a:pt x="280" y="513"/>
                </a:lnTo>
                <a:lnTo>
                  <a:pt x="280" y="511"/>
                </a:lnTo>
                <a:lnTo>
                  <a:pt x="282" y="511"/>
                </a:lnTo>
                <a:lnTo>
                  <a:pt x="282" y="509"/>
                </a:lnTo>
                <a:lnTo>
                  <a:pt x="284" y="507"/>
                </a:lnTo>
                <a:lnTo>
                  <a:pt x="284" y="505"/>
                </a:lnTo>
                <a:lnTo>
                  <a:pt x="284" y="503"/>
                </a:lnTo>
                <a:lnTo>
                  <a:pt x="282" y="503"/>
                </a:lnTo>
                <a:lnTo>
                  <a:pt x="282" y="501"/>
                </a:lnTo>
                <a:lnTo>
                  <a:pt x="282" y="499"/>
                </a:lnTo>
                <a:lnTo>
                  <a:pt x="284" y="499"/>
                </a:lnTo>
                <a:lnTo>
                  <a:pt x="286" y="499"/>
                </a:lnTo>
                <a:lnTo>
                  <a:pt x="288" y="497"/>
                </a:lnTo>
                <a:lnTo>
                  <a:pt x="290" y="497"/>
                </a:lnTo>
                <a:lnTo>
                  <a:pt x="292" y="495"/>
                </a:lnTo>
                <a:lnTo>
                  <a:pt x="292" y="493"/>
                </a:lnTo>
                <a:lnTo>
                  <a:pt x="292" y="491"/>
                </a:lnTo>
                <a:lnTo>
                  <a:pt x="292" y="490"/>
                </a:lnTo>
                <a:lnTo>
                  <a:pt x="290" y="488"/>
                </a:lnTo>
                <a:lnTo>
                  <a:pt x="290" y="486"/>
                </a:lnTo>
                <a:lnTo>
                  <a:pt x="290" y="484"/>
                </a:lnTo>
                <a:lnTo>
                  <a:pt x="292" y="484"/>
                </a:lnTo>
                <a:lnTo>
                  <a:pt x="292" y="482"/>
                </a:lnTo>
                <a:lnTo>
                  <a:pt x="294" y="482"/>
                </a:lnTo>
                <a:lnTo>
                  <a:pt x="294" y="480"/>
                </a:lnTo>
                <a:lnTo>
                  <a:pt x="294" y="478"/>
                </a:lnTo>
                <a:lnTo>
                  <a:pt x="292" y="478"/>
                </a:lnTo>
                <a:lnTo>
                  <a:pt x="292" y="476"/>
                </a:lnTo>
                <a:lnTo>
                  <a:pt x="292" y="474"/>
                </a:lnTo>
                <a:lnTo>
                  <a:pt x="288" y="474"/>
                </a:lnTo>
                <a:lnTo>
                  <a:pt x="286" y="474"/>
                </a:lnTo>
                <a:lnTo>
                  <a:pt x="286" y="476"/>
                </a:lnTo>
                <a:lnTo>
                  <a:pt x="284" y="476"/>
                </a:lnTo>
                <a:lnTo>
                  <a:pt x="284" y="474"/>
                </a:lnTo>
                <a:lnTo>
                  <a:pt x="284" y="472"/>
                </a:lnTo>
                <a:lnTo>
                  <a:pt x="284" y="470"/>
                </a:lnTo>
                <a:lnTo>
                  <a:pt x="286" y="468"/>
                </a:lnTo>
                <a:lnTo>
                  <a:pt x="288" y="468"/>
                </a:lnTo>
                <a:lnTo>
                  <a:pt x="288" y="466"/>
                </a:lnTo>
                <a:lnTo>
                  <a:pt x="288" y="465"/>
                </a:lnTo>
                <a:lnTo>
                  <a:pt x="290" y="465"/>
                </a:lnTo>
                <a:lnTo>
                  <a:pt x="290" y="463"/>
                </a:lnTo>
                <a:lnTo>
                  <a:pt x="290" y="461"/>
                </a:lnTo>
                <a:lnTo>
                  <a:pt x="290" y="459"/>
                </a:lnTo>
                <a:lnTo>
                  <a:pt x="292" y="459"/>
                </a:lnTo>
                <a:lnTo>
                  <a:pt x="292" y="457"/>
                </a:lnTo>
                <a:lnTo>
                  <a:pt x="292" y="451"/>
                </a:lnTo>
                <a:lnTo>
                  <a:pt x="292" y="449"/>
                </a:lnTo>
                <a:lnTo>
                  <a:pt x="292" y="447"/>
                </a:lnTo>
                <a:lnTo>
                  <a:pt x="294" y="447"/>
                </a:lnTo>
                <a:lnTo>
                  <a:pt x="294" y="445"/>
                </a:lnTo>
                <a:lnTo>
                  <a:pt x="296" y="445"/>
                </a:lnTo>
                <a:lnTo>
                  <a:pt x="296" y="443"/>
                </a:lnTo>
                <a:lnTo>
                  <a:pt x="298" y="443"/>
                </a:lnTo>
                <a:lnTo>
                  <a:pt x="300" y="442"/>
                </a:lnTo>
                <a:lnTo>
                  <a:pt x="302" y="440"/>
                </a:lnTo>
                <a:lnTo>
                  <a:pt x="303" y="438"/>
                </a:lnTo>
                <a:lnTo>
                  <a:pt x="303" y="436"/>
                </a:lnTo>
                <a:lnTo>
                  <a:pt x="305" y="436"/>
                </a:lnTo>
                <a:lnTo>
                  <a:pt x="305" y="434"/>
                </a:lnTo>
                <a:lnTo>
                  <a:pt x="307" y="432"/>
                </a:lnTo>
                <a:lnTo>
                  <a:pt x="307" y="430"/>
                </a:lnTo>
                <a:lnTo>
                  <a:pt x="309" y="428"/>
                </a:lnTo>
                <a:lnTo>
                  <a:pt x="309" y="426"/>
                </a:lnTo>
                <a:lnTo>
                  <a:pt x="311" y="426"/>
                </a:lnTo>
                <a:lnTo>
                  <a:pt x="311" y="424"/>
                </a:lnTo>
                <a:lnTo>
                  <a:pt x="311" y="422"/>
                </a:lnTo>
                <a:lnTo>
                  <a:pt x="313" y="422"/>
                </a:lnTo>
                <a:lnTo>
                  <a:pt x="313" y="420"/>
                </a:lnTo>
                <a:lnTo>
                  <a:pt x="313" y="418"/>
                </a:lnTo>
                <a:lnTo>
                  <a:pt x="315" y="418"/>
                </a:lnTo>
                <a:lnTo>
                  <a:pt x="315" y="417"/>
                </a:lnTo>
                <a:lnTo>
                  <a:pt x="317" y="415"/>
                </a:lnTo>
                <a:lnTo>
                  <a:pt x="319" y="413"/>
                </a:lnTo>
                <a:lnTo>
                  <a:pt x="321" y="413"/>
                </a:lnTo>
                <a:lnTo>
                  <a:pt x="321" y="411"/>
                </a:lnTo>
                <a:lnTo>
                  <a:pt x="323" y="411"/>
                </a:lnTo>
                <a:lnTo>
                  <a:pt x="325" y="411"/>
                </a:lnTo>
                <a:lnTo>
                  <a:pt x="323" y="409"/>
                </a:lnTo>
                <a:lnTo>
                  <a:pt x="323" y="407"/>
                </a:lnTo>
                <a:lnTo>
                  <a:pt x="323" y="405"/>
                </a:lnTo>
                <a:lnTo>
                  <a:pt x="325" y="405"/>
                </a:lnTo>
                <a:lnTo>
                  <a:pt x="325" y="403"/>
                </a:lnTo>
                <a:lnTo>
                  <a:pt x="325" y="401"/>
                </a:lnTo>
                <a:lnTo>
                  <a:pt x="326" y="399"/>
                </a:lnTo>
                <a:lnTo>
                  <a:pt x="328" y="399"/>
                </a:lnTo>
                <a:lnTo>
                  <a:pt x="328" y="395"/>
                </a:lnTo>
                <a:lnTo>
                  <a:pt x="330" y="395"/>
                </a:lnTo>
                <a:lnTo>
                  <a:pt x="328" y="393"/>
                </a:lnTo>
                <a:lnTo>
                  <a:pt x="328" y="392"/>
                </a:lnTo>
                <a:lnTo>
                  <a:pt x="330" y="392"/>
                </a:lnTo>
                <a:lnTo>
                  <a:pt x="330" y="390"/>
                </a:lnTo>
                <a:lnTo>
                  <a:pt x="330" y="388"/>
                </a:lnTo>
                <a:lnTo>
                  <a:pt x="330" y="386"/>
                </a:lnTo>
                <a:lnTo>
                  <a:pt x="332" y="384"/>
                </a:lnTo>
                <a:lnTo>
                  <a:pt x="332" y="382"/>
                </a:lnTo>
                <a:lnTo>
                  <a:pt x="332" y="380"/>
                </a:lnTo>
                <a:lnTo>
                  <a:pt x="334" y="378"/>
                </a:lnTo>
                <a:lnTo>
                  <a:pt x="334" y="376"/>
                </a:lnTo>
                <a:lnTo>
                  <a:pt x="336" y="376"/>
                </a:lnTo>
                <a:lnTo>
                  <a:pt x="336" y="374"/>
                </a:lnTo>
                <a:lnTo>
                  <a:pt x="336" y="372"/>
                </a:lnTo>
                <a:lnTo>
                  <a:pt x="336" y="370"/>
                </a:lnTo>
                <a:lnTo>
                  <a:pt x="338" y="370"/>
                </a:lnTo>
                <a:lnTo>
                  <a:pt x="338" y="369"/>
                </a:lnTo>
                <a:lnTo>
                  <a:pt x="338" y="367"/>
                </a:lnTo>
                <a:lnTo>
                  <a:pt x="336" y="367"/>
                </a:lnTo>
                <a:lnTo>
                  <a:pt x="336" y="365"/>
                </a:lnTo>
                <a:lnTo>
                  <a:pt x="336" y="363"/>
                </a:lnTo>
                <a:lnTo>
                  <a:pt x="336" y="361"/>
                </a:lnTo>
                <a:lnTo>
                  <a:pt x="336" y="359"/>
                </a:lnTo>
                <a:lnTo>
                  <a:pt x="338" y="359"/>
                </a:lnTo>
                <a:lnTo>
                  <a:pt x="338" y="357"/>
                </a:lnTo>
                <a:lnTo>
                  <a:pt x="340" y="357"/>
                </a:lnTo>
                <a:lnTo>
                  <a:pt x="342" y="357"/>
                </a:lnTo>
                <a:lnTo>
                  <a:pt x="344" y="357"/>
                </a:lnTo>
                <a:lnTo>
                  <a:pt x="346" y="357"/>
                </a:lnTo>
                <a:lnTo>
                  <a:pt x="346" y="355"/>
                </a:lnTo>
                <a:lnTo>
                  <a:pt x="348" y="355"/>
                </a:lnTo>
                <a:lnTo>
                  <a:pt x="348" y="353"/>
                </a:lnTo>
                <a:lnTo>
                  <a:pt x="350" y="353"/>
                </a:lnTo>
                <a:lnTo>
                  <a:pt x="350" y="351"/>
                </a:lnTo>
                <a:lnTo>
                  <a:pt x="351" y="351"/>
                </a:lnTo>
                <a:lnTo>
                  <a:pt x="351" y="349"/>
                </a:lnTo>
                <a:lnTo>
                  <a:pt x="350" y="347"/>
                </a:lnTo>
                <a:lnTo>
                  <a:pt x="350" y="345"/>
                </a:lnTo>
                <a:lnTo>
                  <a:pt x="350" y="344"/>
                </a:lnTo>
                <a:lnTo>
                  <a:pt x="350" y="342"/>
                </a:lnTo>
                <a:lnTo>
                  <a:pt x="350" y="340"/>
                </a:lnTo>
                <a:lnTo>
                  <a:pt x="350" y="338"/>
                </a:lnTo>
                <a:lnTo>
                  <a:pt x="351" y="338"/>
                </a:lnTo>
                <a:lnTo>
                  <a:pt x="351" y="336"/>
                </a:lnTo>
                <a:lnTo>
                  <a:pt x="353" y="336"/>
                </a:lnTo>
                <a:lnTo>
                  <a:pt x="353" y="334"/>
                </a:lnTo>
                <a:lnTo>
                  <a:pt x="355" y="334"/>
                </a:lnTo>
                <a:lnTo>
                  <a:pt x="355" y="332"/>
                </a:lnTo>
                <a:lnTo>
                  <a:pt x="357" y="332"/>
                </a:lnTo>
                <a:lnTo>
                  <a:pt x="357" y="330"/>
                </a:lnTo>
                <a:lnTo>
                  <a:pt x="359" y="330"/>
                </a:lnTo>
                <a:lnTo>
                  <a:pt x="359" y="328"/>
                </a:lnTo>
                <a:lnTo>
                  <a:pt x="359" y="326"/>
                </a:lnTo>
                <a:lnTo>
                  <a:pt x="361" y="326"/>
                </a:lnTo>
                <a:lnTo>
                  <a:pt x="361" y="324"/>
                </a:lnTo>
                <a:lnTo>
                  <a:pt x="363" y="322"/>
                </a:lnTo>
                <a:lnTo>
                  <a:pt x="365" y="321"/>
                </a:lnTo>
                <a:lnTo>
                  <a:pt x="367" y="319"/>
                </a:lnTo>
                <a:lnTo>
                  <a:pt x="369" y="319"/>
                </a:lnTo>
                <a:lnTo>
                  <a:pt x="371" y="319"/>
                </a:lnTo>
                <a:lnTo>
                  <a:pt x="373" y="319"/>
                </a:lnTo>
                <a:lnTo>
                  <a:pt x="374" y="319"/>
                </a:lnTo>
                <a:lnTo>
                  <a:pt x="376" y="319"/>
                </a:lnTo>
                <a:lnTo>
                  <a:pt x="378" y="319"/>
                </a:lnTo>
                <a:lnTo>
                  <a:pt x="380" y="319"/>
                </a:lnTo>
                <a:lnTo>
                  <a:pt x="382" y="317"/>
                </a:lnTo>
                <a:lnTo>
                  <a:pt x="382" y="315"/>
                </a:lnTo>
                <a:lnTo>
                  <a:pt x="382" y="313"/>
                </a:lnTo>
                <a:lnTo>
                  <a:pt x="382" y="311"/>
                </a:lnTo>
                <a:lnTo>
                  <a:pt x="384" y="309"/>
                </a:lnTo>
                <a:lnTo>
                  <a:pt x="384" y="307"/>
                </a:lnTo>
                <a:lnTo>
                  <a:pt x="384" y="305"/>
                </a:lnTo>
                <a:lnTo>
                  <a:pt x="384" y="303"/>
                </a:lnTo>
                <a:lnTo>
                  <a:pt x="384" y="301"/>
                </a:lnTo>
                <a:lnTo>
                  <a:pt x="384" y="299"/>
                </a:lnTo>
                <a:lnTo>
                  <a:pt x="386" y="299"/>
                </a:lnTo>
                <a:lnTo>
                  <a:pt x="386" y="297"/>
                </a:lnTo>
                <a:lnTo>
                  <a:pt x="386" y="296"/>
                </a:lnTo>
                <a:lnTo>
                  <a:pt x="386" y="294"/>
                </a:lnTo>
                <a:lnTo>
                  <a:pt x="386" y="292"/>
                </a:lnTo>
                <a:lnTo>
                  <a:pt x="384" y="288"/>
                </a:lnTo>
                <a:lnTo>
                  <a:pt x="382" y="288"/>
                </a:lnTo>
                <a:lnTo>
                  <a:pt x="380" y="288"/>
                </a:lnTo>
                <a:lnTo>
                  <a:pt x="378" y="288"/>
                </a:lnTo>
                <a:lnTo>
                  <a:pt x="376" y="288"/>
                </a:lnTo>
                <a:lnTo>
                  <a:pt x="374" y="288"/>
                </a:lnTo>
                <a:lnTo>
                  <a:pt x="373" y="288"/>
                </a:lnTo>
                <a:lnTo>
                  <a:pt x="373" y="290"/>
                </a:lnTo>
                <a:lnTo>
                  <a:pt x="371" y="290"/>
                </a:lnTo>
                <a:lnTo>
                  <a:pt x="369" y="292"/>
                </a:lnTo>
                <a:lnTo>
                  <a:pt x="367" y="292"/>
                </a:lnTo>
                <a:lnTo>
                  <a:pt x="367" y="294"/>
                </a:lnTo>
                <a:lnTo>
                  <a:pt x="365" y="294"/>
                </a:lnTo>
                <a:lnTo>
                  <a:pt x="363" y="294"/>
                </a:lnTo>
                <a:lnTo>
                  <a:pt x="361" y="292"/>
                </a:lnTo>
                <a:lnTo>
                  <a:pt x="361" y="290"/>
                </a:lnTo>
                <a:lnTo>
                  <a:pt x="361" y="288"/>
                </a:lnTo>
                <a:lnTo>
                  <a:pt x="363" y="288"/>
                </a:lnTo>
                <a:lnTo>
                  <a:pt x="365" y="286"/>
                </a:lnTo>
                <a:lnTo>
                  <a:pt x="365" y="284"/>
                </a:lnTo>
                <a:lnTo>
                  <a:pt x="367" y="282"/>
                </a:lnTo>
                <a:lnTo>
                  <a:pt x="367" y="280"/>
                </a:lnTo>
                <a:lnTo>
                  <a:pt x="367" y="278"/>
                </a:lnTo>
                <a:lnTo>
                  <a:pt x="365" y="278"/>
                </a:lnTo>
                <a:lnTo>
                  <a:pt x="365" y="276"/>
                </a:lnTo>
                <a:lnTo>
                  <a:pt x="363" y="276"/>
                </a:lnTo>
                <a:lnTo>
                  <a:pt x="363" y="274"/>
                </a:lnTo>
                <a:lnTo>
                  <a:pt x="361" y="274"/>
                </a:lnTo>
                <a:lnTo>
                  <a:pt x="359" y="274"/>
                </a:lnTo>
                <a:lnTo>
                  <a:pt x="357" y="274"/>
                </a:lnTo>
                <a:lnTo>
                  <a:pt x="357" y="276"/>
                </a:lnTo>
                <a:lnTo>
                  <a:pt x="355" y="276"/>
                </a:lnTo>
                <a:lnTo>
                  <a:pt x="353" y="276"/>
                </a:lnTo>
                <a:lnTo>
                  <a:pt x="351" y="276"/>
                </a:lnTo>
                <a:lnTo>
                  <a:pt x="350" y="276"/>
                </a:lnTo>
                <a:lnTo>
                  <a:pt x="348" y="274"/>
                </a:lnTo>
                <a:lnTo>
                  <a:pt x="346" y="272"/>
                </a:lnTo>
                <a:lnTo>
                  <a:pt x="346" y="271"/>
                </a:lnTo>
                <a:lnTo>
                  <a:pt x="344" y="269"/>
                </a:lnTo>
                <a:lnTo>
                  <a:pt x="344" y="267"/>
                </a:lnTo>
                <a:lnTo>
                  <a:pt x="344" y="265"/>
                </a:lnTo>
                <a:lnTo>
                  <a:pt x="344" y="263"/>
                </a:lnTo>
                <a:lnTo>
                  <a:pt x="344" y="261"/>
                </a:lnTo>
                <a:lnTo>
                  <a:pt x="342" y="259"/>
                </a:lnTo>
                <a:lnTo>
                  <a:pt x="342" y="257"/>
                </a:lnTo>
                <a:lnTo>
                  <a:pt x="342" y="255"/>
                </a:lnTo>
                <a:lnTo>
                  <a:pt x="340" y="255"/>
                </a:lnTo>
                <a:lnTo>
                  <a:pt x="340" y="253"/>
                </a:lnTo>
                <a:lnTo>
                  <a:pt x="340" y="251"/>
                </a:lnTo>
                <a:lnTo>
                  <a:pt x="338" y="251"/>
                </a:lnTo>
                <a:lnTo>
                  <a:pt x="338" y="249"/>
                </a:lnTo>
                <a:lnTo>
                  <a:pt x="338" y="248"/>
                </a:lnTo>
                <a:lnTo>
                  <a:pt x="338" y="246"/>
                </a:lnTo>
                <a:lnTo>
                  <a:pt x="336" y="246"/>
                </a:lnTo>
                <a:lnTo>
                  <a:pt x="336" y="244"/>
                </a:lnTo>
                <a:lnTo>
                  <a:pt x="336" y="242"/>
                </a:lnTo>
                <a:lnTo>
                  <a:pt x="338" y="240"/>
                </a:lnTo>
                <a:lnTo>
                  <a:pt x="338" y="238"/>
                </a:lnTo>
                <a:lnTo>
                  <a:pt x="340" y="238"/>
                </a:lnTo>
                <a:lnTo>
                  <a:pt x="340" y="236"/>
                </a:lnTo>
                <a:lnTo>
                  <a:pt x="340" y="234"/>
                </a:lnTo>
                <a:lnTo>
                  <a:pt x="340" y="232"/>
                </a:lnTo>
                <a:lnTo>
                  <a:pt x="340" y="230"/>
                </a:lnTo>
                <a:lnTo>
                  <a:pt x="340" y="228"/>
                </a:lnTo>
                <a:lnTo>
                  <a:pt x="340" y="226"/>
                </a:lnTo>
                <a:lnTo>
                  <a:pt x="340" y="224"/>
                </a:lnTo>
                <a:lnTo>
                  <a:pt x="340" y="223"/>
                </a:lnTo>
                <a:lnTo>
                  <a:pt x="340" y="221"/>
                </a:lnTo>
                <a:lnTo>
                  <a:pt x="340" y="219"/>
                </a:lnTo>
                <a:lnTo>
                  <a:pt x="342" y="217"/>
                </a:lnTo>
                <a:lnTo>
                  <a:pt x="342" y="215"/>
                </a:lnTo>
                <a:lnTo>
                  <a:pt x="344" y="213"/>
                </a:lnTo>
                <a:lnTo>
                  <a:pt x="344" y="211"/>
                </a:lnTo>
                <a:lnTo>
                  <a:pt x="346" y="211"/>
                </a:lnTo>
                <a:lnTo>
                  <a:pt x="346" y="209"/>
                </a:lnTo>
                <a:lnTo>
                  <a:pt x="348" y="209"/>
                </a:lnTo>
                <a:lnTo>
                  <a:pt x="348" y="207"/>
                </a:lnTo>
                <a:lnTo>
                  <a:pt x="350" y="207"/>
                </a:lnTo>
                <a:lnTo>
                  <a:pt x="351" y="207"/>
                </a:lnTo>
                <a:lnTo>
                  <a:pt x="351" y="205"/>
                </a:lnTo>
                <a:lnTo>
                  <a:pt x="353" y="205"/>
                </a:lnTo>
                <a:lnTo>
                  <a:pt x="355" y="205"/>
                </a:lnTo>
                <a:lnTo>
                  <a:pt x="357" y="203"/>
                </a:lnTo>
                <a:lnTo>
                  <a:pt x="359" y="203"/>
                </a:lnTo>
                <a:lnTo>
                  <a:pt x="359" y="201"/>
                </a:lnTo>
                <a:lnTo>
                  <a:pt x="361" y="201"/>
                </a:lnTo>
                <a:lnTo>
                  <a:pt x="361" y="199"/>
                </a:lnTo>
                <a:lnTo>
                  <a:pt x="363" y="199"/>
                </a:lnTo>
                <a:lnTo>
                  <a:pt x="365" y="199"/>
                </a:lnTo>
                <a:lnTo>
                  <a:pt x="365" y="198"/>
                </a:lnTo>
                <a:lnTo>
                  <a:pt x="367" y="198"/>
                </a:lnTo>
                <a:lnTo>
                  <a:pt x="369" y="198"/>
                </a:lnTo>
                <a:lnTo>
                  <a:pt x="371" y="198"/>
                </a:lnTo>
                <a:lnTo>
                  <a:pt x="373" y="198"/>
                </a:lnTo>
                <a:lnTo>
                  <a:pt x="374" y="199"/>
                </a:lnTo>
                <a:lnTo>
                  <a:pt x="376" y="201"/>
                </a:lnTo>
                <a:lnTo>
                  <a:pt x="378" y="201"/>
                </a:lnTo>
                <a:lnTo>
                  <a:pt x="380" y="201"/>
                </a:lnTo>
                <a:lnTo>
                  <a:pt x="382" y="201"/>
                </a:lnTo>
                <a:lnTo>
                  <a:pt x="384" y="199"/>
                </a:lnTo>
                <a:lnTo>
                  <a:pt x="386" y="198"/>
                </a:lnTo>
                <a:lnTo>
                  <a:pt x="388" y="198"/>
                </a:lnTo>
                <a:lnTo>
                  <a:pt x="390" y="196"/>
                </a:lnTo>
                <a:lnTo>
                  <a:pt x="392" y="196"/>
                </a:lnTo>
                <a:lnTo>
                  <a:pt x="394" y="196"/>
                </a:lnTo>
                <a:lnTo>
                  <a:pt x="396" y="196"/>
                </a:lnTo>
                <a:lnTo>
                  <a:pt x="398" y="196"/>
                </a:lnTo>
                <a:lnTo>
                  <a:pt x="399" y="196"/>
                </a:lnTo>
                <a:lnTo>
                  <a:pt x="399" y="194"/>
                </a:lnTo>
                <a:lnTo>
                  <a:pt x="399" y="192"/>
                </a:lnTo>
                <a:lnTo>
                  <a:pt x="401" y="192"/>
                </a:lnTo>
                <a:lnTo>
                  <a:pt x="401" y="190"/>
                </a:lnTo>
                <a:lnTo>
                  <a:pt x="401" y="188"/>
                </a:lnTo>
                <a:lnTo>
                  <a:pt x="401" y="186"/>
                </a:lnTo>
                <a:lnTo>
                  <a:pt x="401" y="184"/>
                </a:lnTo>
                <a:lnTo>
                  <a:pt x="399" y="184"/>
                </a:lnTo>
                <a:lnTo>
                  <a:pt x="399" y="182"/>
                </a:lnTo>
                <a:lnTo>
                  <a:pt x="398" y="182"/>
                </a:lnTo>
                <a:lnTo>
                  <a:pt x="396" y="182"/>
                </a:lnTo>
                <a:lnTo>
                  <a:pt x="394" y="182"/>
                </a:lnTo>
                <a:lnTo>
                  <a:pt x="394" y="180"/>
                </a:lnTo>
                <a:lnTo>
                  <a:pt x="394" y="178"/>
                </a:lnTo>
                <a:lnTo>
                  <a:pt x="394" y="176"/>
                </a:lnTo>
                <a:lnTo>
                  <a:pt x="396" y="175"/>
                </a:lnTo>
                <a:lnTo>
                  <a:pt x="396" y="173"/>
                </a:lnTo>
                <a:lnTo>
                  <a:pt x="396" y="171"/>
                </a:lnTo>
                <a:lnTo>
                  <a:pt x="396" y="169"/>
                </a:lnTo>
                <a:lnTo>
                  <a:pt x="396" y="167"/>
                </a:lnTo>
                <a:lnTo>
                  <a:pt x="394" y="167"/>
                </a:lnTo>
                <a:lnTo>
                  <a:pt x="394" y="165"/>
                </a:lnTo>
                <a:lnTo>
                  <a:pt x="392" y="165"/>
                </a:lnTo>
                <a:lnTo>
                  <a:pt x="392" y="163"/>
                </a:lnTo>
                <a:lnTo>
                  <a:pt x="390" y="161"/>
                </a:lnTo>
                <a:lnTo>
                  <a:pt x="390" y="159"/>
                </a:lnTo>
                <a:lnTo>
                  <a:pt x="390" y="157"/>
                </a:lnTo>
                <a:lnTo>
                  <a:pt x="388" y="157"/>
                </a:lnTo>
                <a:lnTo>
                  <a:pt x="390" y="155"/>
                </a:lnTo>
                <a:lnTo>
                  <a:pt x="390" y="153"/>
                </a:lnTo>
                <a:lnTo>
                  <a:pt x="392" y="153"/>
                </a:lnTo>
                <a:lnTo>
                  <a:pt x="394" y="153"/>
                </a:lnTo>
                <a:lnTo>
                  <a:pt x="396" y="153"/>
                </a:lnTo>
                <a:lnTo>
                  <a:pt x="398" y="153"/>
                </a:lnTo>
                <a:lnTo>
                  <a:pt x="399" y="153"/>
                </a:lnTo>
                <a:lnTo>
                  <a:pt x="401" y="153"/>
                </a:lnTo>
                <a:lnTo>
                  <a:pt x="403" y="153"/>
                </a:lnTo>
                <a:lnTo>
                  <a:pt x="403" y="155"/>
                </a:lnTo>
                <a:lnTo>
                  <a:pt x="405" y="155"/>
                </a:lnTo>
                <a:lnTo>
                  <a:pt x="405" y="157"/>
                </a:lnTo>
                <a:lnTo>
                  <a:pt x="407" y="159"/>
                </a:lnTo>
                <a:lnTo>
                  <a:pt x="409" y="159"/>
                </a:lnTo>
                <a:lnTo>
                  <a:pt x="411" y="159"/>
                </a:lnTo>
                <a:lnTo>
                  <a:pt x="411" y="157"/>
                </a:lnTo>
                <a:lnTo>
                  <a:pt x="413" y="157"/>
                </a:lnTo>
                <a:lnTo>
                  <a:pt x="415" y="157"/>
                </a:lnTo>
                <a:lnTo>
                  <a:pt x="415" y="155"/>
                </a:lnTo>
                <a:lnTo>
                  <a:pt x="417" y="155"/>
                </a:lnTo>
                <a:lnTo>
                  <a:pt x="419" y="155"/>
                </a:lnTo>
                <a:lnTo>
                  <a:pt x="421" y="155"/>
                </a:lnTo>
                <a:lnTo>
                  <a:pt x="421" y="157"/>
                </a:lnTo>
                <a:lnTo>
                  <a:pt x="422" y="157"/>
                </a:lnTo>
                <a:lnTo>
                  <a:pt x="424" y="157"/>
                </a:lnTo>
                <a:lnTo>
                  <a:pt x="424" y="159"/>
                </a:lnTo>
                <a:lnTo>
                  <a:pt x="426" y="159"/>
                </a:lnTo>
                <a:lnTo>
                  <a:pt x="426" y="161"/>
                </a:lnTo>
                <a:lnTo>
                  <a:pt x="426" y="163"/>
                </a:lnTo>
                <a:lnTo>
                  <a:pt x="426" y="165"/>
                </a:lnTo>
                <a:lnTo>
                  <a:pt x="428" y="167"/>
                </a:lnTo>
                <a:lnTo>
                  <a:pt x="428" y="169"/>
                </a:lnTo>
                <a:lnTo>
                  <a:pt x="428" y="171"/>
                </a:lnTo>
                <a:lnTo>
                  <a:pt x="430" y="173"/>
                </a:lnTo>
                <a:lnTo>
                  <a:pt x="430" y="175"/>
                </a:lnTo>
                <a:lnTo>
                  <a:pt x="432" y="175"/>
                </a:lnTo>
                <a:lnTo>
                  <a:pt x="432" y="176"/>
                </a:lnTo>
                <a:lnTo>
                  <a:pt x="434" y="178"/>
                </a:lnTo>
                <a:lnTo>
                  <a:pt x="436" y="180"/>
                </a:lnTo>
                <a:lnTo>
                  <a:pt x="438" y="180"/>
                </a:lnTo>
                <a:lnTo>
                  <a:pt x="438" y="182"/>
                </a:lnTo>
                <a:lnTo>
                  <a:pt x="440" y="182"/>
                </a:lnTo>
                <a:lnTo>
                  <a:pt x="442" y="182"/>
                </a:lnTo>
                <a:lnTo>
                  <a:pt x="444" y="184"/>
                </a:lnTo>
                <a:lnTo>
                  <a:pt x="446" y="184"/>
                </a:lnTo>
                <a:lnTo>
                  <a:pt x="447" y="184"/>
                </a:lnTo>
                <a:lnTo>
                  <a:pt x="449" y="184"/>
                </a:lnTo>
                <a:lnTo>
                  <a:pt x="449" y="186"/>
                </a:lnTo>
                <a:lnTo>
                  <a:pt x="451" y="186"/>
                </a:lnTo>
                <a:lnTo>
                  <a:pt x="451" y="184"/>
                </a:lnTo>
                <a:lnTo>
                  <a:pt x="451" y="182"/>
                </a:lnTo>
                <a:lnTo>
                  <a:pt x="451" y="180"/>
                </a:lnTo>
                <a:lnTo>
                  <a:pt x="449" y="178"/>
                </a:lnTo>
                <a:lnTo>
                  <a:pt x="451" y="176"/>
                </a:lnTo>
                <a:lnTo>
                  <a:pt x="453" y="175"/>
                </a:lnTo>
                <a:lnTo>
                  <a:pt x="455" y="175"/>
                </a:lnTo>
                <a:lnTo>
                  <a:pt x="455" y="173"/>
                </a:lnTo>
                <a:lnTo>
                  <a:pt x="457" y="171"/>
                </a:lnTo>
                <a:lnTo>
                  <a:pt x="459" y="169"/>
                </a:lnTo>
                <a:lnTo>
                  <a:pt x="459" y="167"/>
                </a:lnTo>
                <a:lnTo>
                  <a:pt x="459" y="165"/>
                </a:lnTo>
                <a:lnTo>
                  <a:pt x="459" y="163"/>
                </a:lnTo>
                <a:lnTo>
                  <a:pt x="459" y="161"/>
                </a:lnTo>
                <a:lnTo>
                  <a:pt x="459" y="159"/>
                </a:lnTo>
                <a:lnTo>
                  <a:pt x="457" y="157"/>
                </a:lnTo>
                <a:lnTo>
                  <a:pt x="455" y="155"/>
                </a:lnTo>
                <a:lnTo>
                  <a:pt x="453" y="155"/>
                </a:lnTo>
                <a:lnTo>
                  <a:pt x="453" y="153"/>
                </a:lnTo>
                <a:lnTo>
                  <a:pt x="451" y="153"/>
                </a:lnTo>
                <a:lnTo>
                  <a:pt x="453" y="151"/>
                </a:lnTo>
                <a:lnTo>
                  <a:pt x="451" y="151"/>
                </a:lnTo>
                <a:lnTo>
                  <a:pt x="449" y="150"/>
                </a:lnTo>
                <a:lnTo>
                  <a:pt x="449" y="148"/>
                </a:lnTo>
                <a:lnTo>
                  <a:pt x="449" y="146"/>
                </a:lnTo>
                <a:lnTo>
                  <a:pt x="449" y="144"/>
                </a:lnTo>
                <a:lnTo>
                  <a:pt x="451" y="144"/>
                </a:lnTo>
                <a:lnTo>
                  <a:pt x="451" y="142"/>
                </a:lnTo>
                <a:lnTo>
                  <a:pt x="453" y="142"/>
                </a:lnTo>
                <a:lnTo>
                  <a:pt x="453" y="140"/>
                </a:lnTo>
                <a:lnTo>
                  <a:pt x="453" y="138"/>
                </a:lnTo>
                <a:lnTo>
                  <a:pt x="453" y="136"/>
                </a:lnTo>
                <a:lnTo>
                  <a:pt x="453" y="134"/>
                </a:lnTo>
                <a:lnTo>
                  <a:pt x="451" y="134"/>
                </a:lnTo>
                <a:lnTo>
                  <a:pt x="451" y="132"/>
                </a:lnTo>
                <a:lnTo>
                  <a:pt x="453" y="132"/>
                </a:lnTo>
                <a:lnTo>
                  <a:pt x="453" y="130"/>
                </a:lnTo>
                <a:lnTo>
                  <a:pt x="455" y="130"/>
                </a:lnTo>
                <a:lnTo>
                  <a:pt x="455" y="128"/>
                </a:lnTo>
                <a:lnTo>
                  <a:pt x="457" y="128"/>
                </a:lnTo>
                <a:lnTo>
                  <a:pt x="459" y="128"/>
                </a:lnTo>
                <a:lnTo>
                  <a:pt x="461" y="127"/>
                </a:lnTo>
                <a:lnTo>
                  <a:pt x="463" y="127"/>
                </a:lnTo>
                <a:lnTo>
                  <a:pt x="465" y="125"/>
                </a:lnTo>
                <a:lnTo>
                  <a:pt x="467" y="125"/>
                </a:lnTo>
                <a:lnTo>
                  <a:pt x="469" y="125"/>
                </a:lnTo>
                <a:lnTo>
                  <a:pt x="471" y="123"/>
                </a:lnTo>
                <a:lnTo>
                  <a:pt x="472" y="123"/>
                </a:lnTo>
                <a:lnTo>
                  <a:pt x="474" y="123"/>
                </a:lnTo>
                <a:lnTo>
                  <a:pt x="476" y="123"/>
                </a:lnTo>
                <a:lnTo>
                  <a:pt x="478" y="123"/>
                </a:lnTo>
                <a:lnTo>
                  <a:pt x="480" y="121"/>
                </a:lnTo>
                <a:lnTo>
                  <a:pt x="482" y="121"/>
                </a:lnTo>
                <a:lnTo>
                  <a:pt x="482" y="119"/>
                </a:lnTo>
                <a:lnTo>
                  <a:pt x="484" y="117"/>
                </a:lnTo>
                <a:lnTo>
                  <a:pt x="484" y="115"/>
                </a:lnTo>
                <a:lnTo>
                  <a:pt x="484" y="113"/>
                </a:lnTo>
                <a:lnTo>
                  <a:pt x="486" y="111"/>
                </a:lnTo>
                <a:lnTo>
                  <a:pt x="488" y="111"/>
                </a:lnTo>
                <a:lnTo>
                  <a:pt x="488" y="109"/>
                </a:lnTo>
                <a:lnTo>
                  <a:pt x="490" y="109"/>
                </a:lnTo>
                <a:lnTo>
                  <a:pt x="490" y="107"/>
                </a:lnTo>
                <a:lnTo>
                  <a:pt x="490" y="105"/>
                </a:lnTo>
                <a:lnTo>
                  <a:pt x="492" y="103"/>
                </a:lnTo>
                <a:lnTo>
                  <a:pt x="494" y="103"/>
                </a:lnTo>
                <a:lnTo>
                  <a:pt x="494" y="102"/>
                </a:lnTo>
                <a:lnTo>
                  <a:pt x="495" y="102"/>
                </a:lnTo>
                <a:lnTo>
                  <a:pt x="497" y="100"/>
                </a:lnTo>
                <a:lnTo>
                  <a:pt x="499" y="100"/>
                </a:lnTo>
                <a:lnTo>
                  <a:pt x="499" y="98"/>
                </a:lnTo>
                <a:lnTo>
                  <a:pt x="499" y="96"/>
                </a:lnTo>
                <a:lnTo>
                  <a:pt x="501" y="96"/>
                </a:lnTo>
                <a:lnTo>
                  <a:pt x="499" y="94"/>
                </a:lnTo>
                <a:lnTo>
                  <a:pt x="499" y="92"/>
                </a:lnTo>
                <a:lnTo>
                  <a:pt x="499" y="90"/>
                </a:lnTo>
                <a:lnTo>
                  <a:pt x="499" y="88"/>
                </a:lnTo>
                <a:lnTo>
                  <a:pt x="501" y="88"/>
                </a:lnTo>
                <a:lnTo>
                  <a:pt x="503" y="86"/>
                </a:lnTo>
                <a:lnTo>
                  <a:pt x="505" y="84"/>
                </a:lnTo>
                <a:lnTo>
                  <a:pt x="503" y="82"/>
                </a:lnTo>
                <a:lnTo>
                  <a:pt x="503" y="80"/>
                </a:lnTo>
                <a:lnTo>
                  <a:pt x="503" y="78"/>
                </a:lnTo>
                <a:lnTo>
                  <a:pt x="503" y="77"/>
                </a:lnTo>
                <a:lnTo>
                  <a:pt x="503" y="75"/>
                </a:lnTo>
                <a:lnTo>
                  <a:pt x="503" y="73"/>
                </a:lnTo>
                <a:lnTo>
                  <a:pt x="503" y="71"/>
                </a:lnTo>
                <a:lnTo>
                  <a:pt x="505" y="71"/>
                </a:lnTo>
                <a:lnTo>
                  <a:pt x="505" y="69"/>
                </a:lnTo>
                <a:lnTo>
                  <a:pt x="507" y="69"/>
                </a:lnTo>
                <a:lnTo>
                  <a:pt x="507" y="67"/>
                </a:lnTo>
                <a:lnTo>
                  <a:pt x="509" y="67"/>
                </a:lnTo>
                <a:lnTo>
                  <a:pt x="509" y="65"/>
                </a:lnTo>
                <a:lnTo>
                  <a:pt x="509" y="63"/>
                </a:lnTo>
                <a:lnTo>
                  <a:pt x="509" y="61"/>
                </a:lnTo>
                <a:lnTo>
                  <a:pt x="511" y="61"/>
                </a:lnTo>
                <a:lnTo>
                  <a:pt x="511" y="59"/>
                </a:lnTo>
                <a:lnTo>
                  <a:pt x="513" y="57"/>
                </a:lnTo>
                <a:lnTo>
                  <a:pt x="513" y="55"/>
                </a:lnTo>
                <a:lnTo>
                  <a:pt x="515" y="54"/>
                </a:lnTo>
                <a:lnTo>
                  <a:pt x="517" y="54"/>
                </a:lnTo>
                <a:lnTo>
                  <a:pt x="519" y="52"/>
                </a:lnTo>
                <a:lnTo>
                  <a:pt x="520" y="52"/>
                </a:lnTo>
                <a:lnTo>
                  <a:pt x="522" y="52"/>
                </a:lnTo>
                <a:lnTo>
                  <a:pt x="522" y="50"/>
                </a:lnTo>
                <a:lnTo>
                  <a:pt x="522" y="48"/>
                </a:lnTo>
                <a:lnTo>
                  <a:pt x="524" y="48"/>
                </a:lnTo>
                <a:lnTo>
                  <a:pt x="524" y="46"/>
                </a:lnTo>
                <a:lnTo>
                  <a:pt x="526" y="48"/>
                </a:lnTo>
                <a:lnTo>
                  <a:pt x="528" y="48"/>
                </a:lnTo>
                <a:lnTo>
                  <a:pt x="530" y="48"/>
                </a:lnTo>
                <a:lnTo>
                  <a:pt x="530" y="50"/>
                </a:lnTo>
                <a:lnTo>
                  <a:pt x="532" y="50"/>
                </a:lnTo>
                <a:lnTo>
                  <a:pt x="534" y="50"/>
                </a:lnTo>
                <a:lnTo>
                  <a:pt x="536" y="50"/>
                </a:lnTo>
                <a:lnTo>
                  <a:pt x="538" y="50"/>
                </a:lnTo>
                <a:lnTo>
                  <a:pt x="540" y="50"/>
                </a:lnTo>
                <a:lnTo>
                  <a:pt x="542" y="50"/>
                </a:lnTo>
                <a:lnTo>
                  <a:pt x="543" y="52"/>
                </a:lnTo>
                <a:lnTo>
                  <a:pt x="545" y="50"/>
                </a:lnTo>
                <a:lnTo>
                  <a:pt x="547" y="50"/>
                </a:lnTo>
                <a:lnTo>
                  <a:pt x="549" y="50"/>
                </a:lnTo>
                <a:lnTo>
                  <a:pt x="551" y="50"/>
                </a:lnTo>
                <a:lnTo>
                  <a:pt x="553" y="50"/>
                </a:lnTo>
                <a:lnTo>
                  <a:pt x="555" y="50"/>
                </a:lnTo>
                <a:lnTo>
                  <a:pt x="555" y="48"/>
                </a:lnTo>
                <a:lnTo>
                  <a:pt x="553" y="48"/>
                </a:lnTo>
                <a:lnTo>
                  <a:pt x="553" y="46"/>
                </a:lnTo>
                <a:lnTo>
                  <a:pt x="553" y="44"/>
                </a:lnTo>
                <a:lnTo>
                  <a:pt x="553" y="42"/>
                </a:lnTo>
                <a:lnTo>
                  <a:pt x="553" y="40"/>
                </a:lnTo>
                <a:lnTo>
                  <a:pt x="553" y="38"/>
                </a:lnTo>
                <a:lnTo>
                  <a:pt x="553" y="36"/>
                </a:lnTo>
                <a:lnTo>
                  <a:pt x="553" y="34"/>
                </a:lnTo>
                <a:lnTo>
                  <a:pt x="553" y="32"/>
                </a:lnTo>
                <a:lnTo>
                  <a:pt x="553" y="30"/>
                </a:lnTo>
                <a:lnTo>
                  <a:pt x="551" y="29"/>
                </a:lnTo>
                <a:lnTo>
                  <a:pt x="551" y="25"/>
                </a:lnTo>
                <a:lnTo>
                  <a:pt x="551" y="23"/>
                </a:lnTo>
                <a:lnTo>
                  <a:pt x="551" y="21"/>
                </a:lnTo>
                <a:lnTo>
                  <a:pt x="553" y="19"/>
                </a:lnTo>
                <a:lnTo>
                  <a:pt x="555" y="17"/>
                </a:lnTo>
                <a:lnTo>
                  <a:pt x="557" y="17"/>
                </a:lnTo>
                <a:lnTo>
                  <a:pt x="559" y="15"/>
                </a:lnTo>
                <a:lnTo>
                  <a:pt x="561" y="15"/>
                </a:lnTo>
                <a:lnTo>
                  <a:pt x="563" y="15"/>
                </a:lnTo>
                <a:lnTo>
                  <a:pt x="565" y="15"/>
                </a:lnTo>
                <a:lnTo>
                  <a:pt x="567" y="15"/>
                </a:lnTo>
                <a:lnTo>
                  <a:pt x="568" y="15"/>
                </a:lnTo>
                <a:lnTo>
                  <a:pt x="568" y="13"/>
                </a:lnTo>
                <a:lnTo>
                  <a:pt x="570" y="13"/>
                </a:lnTo>
                <a:lnTo>
                  <a:pt x="572" y="13"/>
                </a:lnTo>
                <a:lnTo>
                  <a:pt x="574" y="13"/>
                </a:lnTo>
                <a:lnTo>
                  <a:pt x="576" y="11"/>
                </a:lnTo>
                <a:lnTo>
                  <a:pt x="578" y="11"/>
                </a:lnTo>
                <a:lnTo>
                  <a:pt x="580" y="9"/>
                </a:lnTo>
                <a:lnTo>
                  <a:pt x="582" y="7"/>
                </a:lnTo>
                <a:lnTo>
                  <a:pt x="584" y="6"/>
                </a:lnTo>
                <a:lnTo>
                  <a:pt x="584" y="4"/>
                </a:lnTo>
                <a:lnTo>
                  <a:pt x="586" y="4"/>
                </a:lnTo>
                <a:lnTo>
                  <a:pt x="588" y="4"/>
                </a:lnTo>
                <a:lnTo>
                  <a:pt x="590" y="2"/>
                </a:lnTo>
                <a:lnTo>
                  <a:pt x="591" y="2"/>
                </a:lnTo>
                <a:lnTo>
                  <a:pt x="595" y="0"/>
                </a:lnTo>
                <a:lnTo>
                  <a:pt x="599" y="6"/>
                </a:lnTo>
                <a:lnTo>
                  <a:pt x="601" y="6"/>
                </a:lnTo>
                <a:lnTo>
                  <a:pt x="603" y="6"/>
                </a:lnTo>
                <a:lnTo>
                  <a:pt x="605" y="6"/>
                </a:lnTo>
                <a:lnTo>
                  <a:pt x="607" y="6"/>
                </a:lnTo>
                <a:lnTo>
                  <a:pt x="607" y="7"/>
                </a:lnTo>
                <a:lnTo>
                  <a:pt x="609" y="7"/>
                </a:lnTo>
                <a:lnTo>
                  <a:pt x="609" y="9"/>
                </a:lnTo>
                <a:lnTo>
                  <a:pt x="609" y="11"/>
                </a:lnTo>
                <a:lnTo>
                  <a:pt x="611" y="11"/>
                </a:lnTo>
                <a:lnTo>
                  <a:pt x="611" y="13"/>
                </a:lnTo>
                <a:lnTo>
                  <a:pt x="611" y="15"/>
                </a:lnTo>
                <a:lnTo>
                  <a:pt x="613" y="15"/>
                </a:lnTo>
                <a:lnTo>
                  <a:pt x="613" y="17"/>
                </a:lnTo>
                <a:lnTo>
                  <a:pt x="615" y="17"/>
                </a:lnTo>
                <a:lnTo>
                  <a:pt x="616" y="17"/>
                </a:lnTo>
                <a:lnTo>
                  <a:pt x="618" y="17"/>
                </a:lnTo>
                <a:lnTo>
                  <a:pt x="620" y="15"/>
                </a:lnTo>
                <a:lnTo>
                  <a:pt x="622" y="15"/>
                </a:lnTo>
                <a:lnTo>
                  <a:pt x="624" y="15"/>
                </a:lnTo>
                <a:lnTo>
                  <a:pt x="626" y="15"/>
                </a:lnTo>
                <a:lnTo>
                  <a:pt x="628" y="17"/>
                </a:lnTo>
                <a:lnTo>
                  <a:pt x="628" y="19"/>
                </a:lnTo>
                <a:lnTo>
                  <a:pt x="628" y="21"/>
                </a:lnTo>
                <a:lnTo>
                  <a:pt x="626" y="21"/>
                </a:lnTo>
                <a:lnTo>
                  <a:pt x="626" y="23"/>
                </a:lnTo>
                <a:lnTo>
                  <a:pt x="624" y="23"/>
                </a:lnTo>
                <a:lnTo>
                  <a:pt x="624" y="25"/>
                </a:lnTo>
                <a:lnTo>
                  <a:pt x="624" y="27"/>
                </a:lnTo>
                <a:lnTo>
                  <a:pt x="624" y="29"/>
                </a:lnTo>
                <a:lnTo>
                  <a:pt x="626" y="29"/>
                </a:lnTo>
                <a:lnTo>
                  <a:pt x="628" y="30"/>
                </a:lnTo>
                <a:lnTo>
                  <a:pt x="630" y="30"/>
                </a:lnTo>
                <a:lnTo>
                  <a:pt x="632" y="30"/>
                </a:lnTo>
                <a:lnTo>
                  <a:pt x="634" y="30"/>
                </a:lnTo>
                <a:lnTo>
                  <a:pt x="636" y="32"/>
                </a:lnTo>
                <a:lnTo>
                  <a:pt x="638" y="30"/>
                </a:lnTo>
                <a:lnTo>
                  <a:pt x="639" y="30"/>
                </a:lnTo>
                <a:lnTo>
                  <a:pt x="639" y="29"/>
                </a:lnTo>
                <a:lnTo>
                  <a:pt x="641" y="29"/>
                </a:lnTo>
                <a:lnTo>
                  <a:pt x="641" y="27"/>
                </a:lnTo>
                <a:lnTo>
                  <a:pt x="643" y="27"/>
                </a:lnTo>
                <a:lnTo>
                  <a:pt x="643" y="25"/>
                </a:lnTo>
                <a:lnTo>
                  <a:pt x="645" y="25"/>
                </a:lnTo>
                <a:lnTo>
                  <a:pt x="645" y="23"/>
                </a:lnTo>
                <a:lnTo>
                  <a:pt x="647" y="23"/>
                </a:lnTo>
                <a:lnTo>
                  <a:pt x="647" y="21"/>
                </a:lnTo>
                <a:lnTo>
                  <a:pt x="649" y="21"/>
                </a:lnTo>
                <a:lnTo>
                  <a:pt x="651" y="19"/>
                </a:lnTo>
                <a:lnTo>
                  <a:pt x="653" y="19"/>
                </a:lnTo>
                <a:lnTo>
                  <a:pt x="653" y="17"/>
                </a:lnTo>
                <a:lnTo>
                  <a:pt x="655" y="17"/>
                </a:lnTo>
                <a:lnTo>
                  <a:pt x="657" y="17"/>
                </a:lnTo>
                <a:lnTo>
                  <a:pt x="659" y="17"/>
                </a:lnTo>
                <a:lnTo>
                  <a:pt x="659" y="19"/>
                </a:lnTo>
                <a:lnTo>
                  <a:pt x="659" y="21"/>
                </a:lnTo>
                <a:lnTo>
                  <a:pt x="657" y="21"/>
                </a:lnTo>
                <a:lnTo>
                  <a:pt x="657" y="23"/>
                </a:lnTo>
                <a:lnTo>
                  <a:pt x="659" y="23"/>
                </a:lnTo>
                <a:lnTo>
                  <a:pt x="659" y="25"/>
                </a:lnTo>
                <a:lnTo>
                  <a:pt x="661" y="25"/>
                </a:lnTo>
                <a:lnTo>
                  <a:pt x="663" y="32"/>
                </a:lnTo>
                <a:lnTo>
                  <a:pt x="661" y="36"/>
                </a:lnTo>
                <a:lnTo>
                  <a:pt x="663" y="40"/>
                </a:lnTo>
                <a:lnTo>
                  <a:pt x="666" y="42"/>
                </a:lnTo>
                <a:lnTo>
                  <a:pt x="666" y="46"/>
                </a:lnTo>
                <a:lnTo>
                  <a:pt x="666" y="52"/>
                </a:lnTo>
                <a:lnTo>
                  <a:pt x="668" y="52"/>
                </a:lnTo>
                <a:lnTo>
                  <a:pt x="670" y="52"/>
                </a:lnTo>
                <a:lnTo>
                  <a:pt x="672" y="52"/>
                </a:lnTo>
                <a:lnTo>
                  <a:pt x="674" y="52"/>
                </a:lnTo>
                <a:lnTo>
                  <a:pt x="674" y="54"/>
                </a:lnTo>
                <a:lnTo>
                  <a:pt x="676" y="54"/>
                </a:lnTo>
                <a:lnTo>
                  <a:pt x="678" y="54"/>
                </a:lnTo>
                <a:lnTo>
                  <a:pt x="680" y="54"/>
                </a:lnTo>
                <a:lnTo>
                  <a:pt x="682" y="54"/>
                </a:lnTo>
                <a:lnTo>
                  <a:pt x="684" y="54"/>
                </a:lnTo>
                <a:lnTo>
                  <a:pt x="686" y="54"/>
                </a:lnTo>
                <a:lnTo>
                  <a:pt x="686" y="55"/>
                </a:lnTo>
                <a:lnTo>
                  <a:pt x="686" y="57"/>
                </a:lnTo>
                <a:lnTo>
                  <a:pt x="687" y="59"/>
                </a:lnTo>
                <a:lnTo>
                  <a:pt x="689" y="59"/>
                </a:lnTo>
                <a:lnTo>
                  <a:pt x="691" y="59"/>
                </a:lnTo>
                <a:lnTo>
                  <a:pt x="693" y="59"/>
                </a:lnTo>
                <a:lnTo>
                  <a:pt x="693" y="57"/>
                </a:lnTo>
                <a:lnTo>
                  <a:pt x="695" y="57"/>
                </a:lnTo>
                <a:lnTo>
                  <a:pt x="697" y="55"/>
                </a:lnTo>
                <a:lnTo>
                  <a:pt x="697" y="69"/>
                </a:lnTo>
                <a:lnTo>
                  <a:pt x="699" y="82"/>
                </a:lnTo>
                <a:lnTo>
                  <a:pt x="705" y="80"/>
                </a:lnTo>
                <a:lnTo>
                  <a:pt x="711" y="73"/>
                </a:lnTo>
                <a:lnTo>
                  <a:pt x="714" y="71"/>
                </a:lnTo>
                <a:lnTo>
                  <a:pt x="718" y="77"/>
                </a:lnTo>
                <a:lnTo>
                  <a:pt x="720" y="96"/>
                </a:lnTo>
                <a:lnTo>
                  <a:pt x="720" y="107"/>
                </a:lnTo>
                <a:lnTo>
                  <a:pt x="732" y="119"/>
                </a:lnTo>
                <a:lnTo>
                  <a:pt x="760" y="125"/>
                </a:lnTo>
                <a:lnTo>
                  <a:pt x="778" y="119"/>
                </a:lnTo>
                <a:lnTo>
                  <a:pt x="793" y="115"/>
                </a:lnTo>
                <a:lnTo>
                  <a:pt x="795" y="113"/>
                </a:lnTo>
                <a:lnTo>
                  <a:pt x="793" y="105"/>
                </a:lnTo>
                <a:lnTo>
                  <a:pt x="791" y="86"/>
                </a:lnTo>
                <a:lnTo>
                  <a:pt x="782" y="65"/>
                </a:lnTo>
                <a:lnTo>
                  <a:pt x="772" y="61"/>
                </a:lnTo>
                <a:lnTo>
                  <a:pt x="766" y="50"/>
                </a:lnTo>
                <a:lnTo>
                  <a:pt x="768" y="40"/>
                </a:lnTo>
                <a:lnTo>
                  <a:pt x="766" y="32"/>
                </a:lnTo>
                <a:lnTo>
                  <a:pt x="768" y="32"/>
                </a:lnTo>
                <a:lnTo>
                  <a:pt x="770" y="30"/>
                </a:lnTo>
                <a:lnTo>
                  <a:pt x="772" y="30"/>
                </a:lnTo>
                <a:lnTo>
                  <a:pt x="774" y="30"/>
                </a:lnTo>
                <a:lnTo>
                  <a:pt x="776" y="29"/>
                </a:lnTo>
                <a:lnTo>
                  <a:pt x="774" y="29"/>
                </a:lnTo>
                <a:lnTo>
                  <a:pt x="774" y="27"/>
                </a:lnTo>
                <a:lnTo>
                  <a:pt x="772" y="27"/>
                </a:lnTo>
                <a:lnTo>
                  <a:pt x="772" y="25"/>
                </a:lnTo>
                <a:lnTo>
                  <a:pt x="772" y="23"/>
                </a:lnTo>
                <a:lnTo>
                  <a:pt x="772" y="21"/>
                </a:lnTo>
                <a:lnTo>
                  <a:pt x="774" y="21"/>
                </a:lnTo>
                <a:lnTo>
                  <a:pt x="776" y="21"/>
                </a:lnTo>
                <a:lnTo>
                  <a:pt x="778" y="19"/>
                </a:lnTo>
                <a:lnTo>
                  <a:pt x="780" y="21"/>
                </a:lnTo>
                <a:lnTo>
                  <a:pt x="782" y="21"/>
                </a:lnTo>
                <a:lnTo>
                  <a:pt x="783" y="21"/>
                </a:lnTo>
                <a:lnTo>
                  <a:pt x="785" y="21"/>
                </a:lnTo>
                <a:lnTo>
                  <a:pt x="787" y="19"/>
                </a:lnTo>
                <a:lnTo>
                  <a:pt x="789" y="17"/>
                </a:lnTo>
                <a:lnTo>
                  <a:pt x="791" y="17"/>
                </a:lnTo>
                <a:lnTo>
                  <a:pt x="791" y="15"/>
                </a:lnTo>
                <a:lnTo>
                  <a:pt x="793" y="15"/>
                </a:lnTo>
                <a:lnTo>
                  <a:pt x="793" y="13"/>
                </a:lnTo>
                <a:lnTo>
                  <a:pt x="795" y="13"/>
                </a:lnTo>
                <a:lnTo>
                  <a:pt x="797" y="15"/>
                </a:lnTo>
                <a:lnTo>
                  <a:pt x="797" y="19"/>
                </a:lnTo>
                <a:lnTo>
                  <a:pt x="799" y="19"/>
                </a:lnTo>
                <a:lnTo>
                  <a:pt x="801" y="21"/>
                </a:lnTo>
                <a:lnTo>
                  <a:pt x="803" y="23"/>
                </a:lnTo>
                <a:lnTo>
                  <a:pt x="803" y="25"/>
                </a:lnTo>
                <a:lnTo>
                  <a:pt x="805" y="27"/>
                </a:lnTo>
                <a:lnTo>
                  <a:pt x="807" y="29"/>
                </a:lnTo>
                <a:lnTo>
                  <a:pt x="807" y="30"/>
                </a:lnTo>
                <a:lnTo>
                  <a:pt x="807" y="32"/>
                </a:lnTo>
                <a:lnTo>
                  <a:pt x="807" y="34"/>
                </a:lnTo>
                <a:lnTo>
                  <a:pt x="805" y="36"/>
                </a:lnTo>
                <a:lnTo>
                  <a:pt x="805" y="38"/>
                </a:lnTo>
                <a:lnTo>
                  <a:pt x="805" y="40"/>
                </a:lnTo>
                <a:lnTo>
                  <a:pt x="803" y="42"/>
                </a:lnTo>
                <a:lnTo>
                  <a:pt x="803" y="44"/>
                </a:lnTo>
                <a:lnTo>
                  <a:pt x="803" y="48"/>
                </a:lnTo>
                <a:lnTo>
                  <a:pt x="803" y="50"/>
                </a:lnTo>
                <a:lnTo>
                  <a:pt x="805" y="52"/>
                </a:lnTo>
                <a:lnTo>
                  <a:pt x="805" y="54"/>
                </a:lnTo>
                <a:lnTo>
                  <a:pt x="807" y="55"/>
                </a:lnTo>
                <a:lnTo>
                  <a:pt x="808" y="57"/>
                </a:lnTo>
                <a:lnTo>
                  <a:pt x="808" y="59"/>
                </a:lnTo>
                <a:lnTo>
                  <a:pt x="808" y="61"/>
                </a:lnTo>
                <a:lnTo>
                  <a:pt x="808" y="63"/>
                </a:lnTo>
                <a:lnTo>
                  <a:pt x="808" y="67"/>
                </a:lnTo>
                <a:lnTo>
                  <a:pt x="808" y="69"/>
                </a:lnTo>
                <a:lnTo>
                  <a:pt x="805" y="71"/>
                </a:lnTo>
                <a:lnTo>
                  <a:pt x="805" y="73"/>
                </a:lnTo>
                <a:lnTo>
                  <a:pt x="805" y="75"/>
                </a:lnTo>
                <a:lnTo>
                  <a:pt x="805" y="77"/>
                </a:lnTo>
                <a:lnTo>
                  <a:pt x="805" y="78"/>
                </a:lnTo>
                <a:lnTo>
                  <a:pt x="803" y="80"/>
                </a:lnTo>
                <a:lnTo>
                  <a:pt x="805" y="80"/>
                </a:lnTo>
                <a:lnTo>
                  <a:pt x="807" y="82"/>
                </a:lnTo>
                <a:lnTo>
                  <a:pt x="808" y="84"/>
                </a:lnTo>
                <a:lnTo>
                  <a:pt x="810" y="86"/>
                </a:lnTo>
                <a:lnTo>
                  <a:pt x="810" y="88"/>
                </a:lnTo>
                <a:lnTo>
                  <a:pt x="812" y="88"/>
                </a:lnTo>
                <a:lnTo>
                  <a:pt x="814" y="90"/>
                </a:lnTo>
                <a:lnTo>
                  <a:pt x="814" y="92"/>
                </a:lnTo>
                <a:lnTo>
                  <a:pt x="814" y="94"/>
                </a:lnTo>
                <a:lnTo>
                  <a:pt x="814" y="96"/>
                </a:lnTo>
                <a:lnTo>
                  <a:pt x="814" y="98"/>
                </a:lnTo>
                <a:lnTo>
                  <a:pt x="812" y="100"/>
                </a:lnTo>
                <a:lnTo>
                  <a:pt x="810" y="102"/>
                </a:lnTo>
                <a:lnTo>
                  <a:pt x="810" y="103"/>
                </a:lnTo>
                <a:lnTo>
                  <a:pt x="810" y="105"/>
                </a:lnTo>
                <a:lnTo>
                  <a:pt x="812" y="107"/>
                </a:lnTo>
                <a:lnTo>
                  <a:pt x="814" y="109"/>
                </a:lnTo>
                <a:lnTo>
                  <a:pt x="814" y="111"/>
                </a:lnTo>
                <a:lnTo>
                  <a:pt x="814" y="113"/>
                </a:lnTo>
                <a:lnTo>
                  <a:pt x="810" y="113"/>
                </a:lnTo>
                <a:lnTo>
                  <a:pt x="808" y="115"/>
                </a:lnTo>
                <a:lnTo>
                  <a:pt x="808" y="117"/>
                </a:lnTo>
                <a:lnTo>
                  <a:pt x="808" y="119"/>
                </a:lnTo>
                <a:lnTo>
                  <a:pt x="807" y="121"/>
                </a:lnTo>
                <a:lnTo>
                  <a:pt x="805" y="123"/>
                </a:lnTo>
                <a:lnTo>
                  <a:pt x="805" y="125"/>
                </a:lnTo>
                <a:lnTo>
                  <a:pt x="803" y="127"/>
                </a:lnTo>
                <a:lnTo>
                  <a:pt x="803" y="128"/>
                </a:lnTo>
                <a:lnTo>
                  <a:pt x="805" y="130"/>
                </a:lnTo>
                <a:lnTo>
                  <a:pt x="805" y="132"/>
                </a:lnTo>
                <a:lnTo>
                  <a:pt x="807" y="134"/>
                </a:lnTo>
                <a:lnTo>
                  <a:pt x="808" y="134"/>
                </a:lnTo>
                <a:lnTo>
                  <a:pt x="810" y="136"/>
                </a:lnTo>
                <a:lnTo>
                  <a:pt x="808" y="136"/>
                </a:lnTo>
                <a:lnTo>
                  <a:pt x="808" y="138"/>
                </a:lnTo>
                <a:lnTo>
                  <a:pt x="810" y="140"/>
                </a:lnTo>
                <a:lnTo>
                  <a:pt x="810" y="142"/>
                </a:lnTo>
                <a:lnTo>
                  <a:pt x="812" y="144"/>
                </a:lnTo>
                <a:lnTo>
                  <a:pt x="812" y="146"/>
                </a:lnTo>
                <a:lnTo>
                  <a:pt x="810" y="146"/>
                </a:lnTo>
                <a:lnTo>
                  <a:pt x="810" y="148"/>
                </a:lnTo>
                <a:lnTo>
                  <a:pt x="810" y="150"/>
                </a:lnTo>
                <a:lnTo>
                  <a:pt x="812" y="151"/>
                </a:lnTo>
                <a:lnTo>
                  <a:pt x="812" y="153"/>
                </a:lnTo>
                <a:lnTo>
                  <a:pt x="812" y="155"/>
                </a:lnTo>
                <a:lnTo>
                  <a:pt x="814" y="155"/>
                </a:lnTo>
                <a:lnTo>
                  <a:pt x="814" y="157"/>
                </a:lnTo>
                <a:lnTo>
                  <a:pt x="814" y="159"/>
                </a:lnTo>
                <a:lnTo>
                  <a:pt x="816" y="159"/>
                </a:lnTo>
                <a:lnTo>
                  <a:pt x="816" y="157"/>
                </a:lnTo>
                <a:lnTo>
                  <a:pt x="818" y="157"/>
                </a:lnTo>
                <a:lnTo>
                  <a:pt x="818" y="159"/>
                </a:lnTo>
                <a:lnTo>
                  <a:pt x="820" y="159"/>
                </a:lnTo>
                <a:lnTo>
                  <a:pt x="820" y="161"/>
                </a:lnTo>
                <a:lnTo>
                  <a:pt x="820" y="163"/>
                </a:lnTo>
                <a:lnTo>
                  <a:pt x="820" y="165"/>
                </a:lnTo>
                <a:lnTo>
                  <a:pt x="820" y="167"/>
                </a:lnTo>
                <a:lnTo>
                  <a:pt x="820" y="169"/>
                </a:lnTo>
                <a:lnTo>
                  <a:pt x="820" y="171"/>
                </a:lnTo>
                <a:lnTo>
                  <a:pt x="818" y="171"/>
                </a:lnTo>
                <a:lnTo>
                  <a:pt x="814" y="173"/>
                </a:lnTo>
                <a:lnTo>
                  <a:pt x="814" y="175"/>
                </a:lnTo>
                <a:lnTo>
                  <a:pt x="814" y="176"/>
                </a:lnTo>
                <a:lnTo>
                  <a:pt x="814" y="178"/>
                </a:lnTo>
                <a:lnTo>
                  <a:pt x="814" y="180"/>
                </a:lnTo>
                <a:lnTo>
                  <a:pt x="818" y="182"/>
                </a:lnTo>
                <a:lnTo>
                  <a:pt x="820" y="182"/>
                </a:lnTo>
                <a:lnTo>
                  <a:pt x="828" y="184"/>
                </a:lnTo>
                <a:lnTo>
                  <a:pt x="837" y="188"/>
                </a:lnTo>
                <a:lnTo>
                  <a:pt x="839" y="190"/>
                </a:lnTo>
                <a:lnTo>
                  <a:pt x="841" y="192"/>
                </a:lnTo>
                <a:lnTo>
                  <a:pt x="841" y="194"/>
                </a:lnTo>
                <a:lnTo>
                  <a:pt x="843" y="194"/>
                </a:lnTo>
                <a:lnTo>
                  <a:pt x="845" y="196"/>
                </a:lnTo>
                <a:lnTo>
                  <a:pt x="847" y="196"/>
                </a:lnTo>
                <a:lnTo>
                  <a:pt x="849" y="198"/>
                </a:lnTo>
                <a:lnTo>
                  <a:pt x="849" y="196"/>
                </a:lnTo>
                <a:lnTo>
                  <a:pt x="851" y="196"/>
                </a:lnTo>
                <a:lnTo>
                  <a:pt x="853" y="196"/>
                </a:lnTo>
                <a:lnTo>
                  <a:pt x="855" y="196"/>
                </a:lnTo>
                <a:lnTo>
                  <a:pt x="855" y="194"/>
                </a:lnTo>
                <a:lnTo>
                  <a:pt x="856" y="194"/>
                </a:lnTo>
                <a:lnTo>
                  <a:pt x="858" y="194"/>
                </a:lnTo>
                <a:lnTo>
                  <a:pt x="858" y="192"/>
                </a:lnTo>
                <a:lnTo>
                  <a:pt x="860" y="192"/>
                </a:lnTo>
                <a:lnTo>
                  <a:pt x="862" y="192"/>
                </a:lnTo>
                <a:lnTo>
                  <a:pt x="864" y="192"/>
                </a:lnTo>
                <a:lnTo>
                  <a:pt x="866" y="192"/>
                </a:lnTo>
                <a:lnTo>
                  <a:pt x="868" y="192"/>
                </a:lnTo>
                <a:lnTo>
                  <a:pt x="870" y="192"/>
                </a:lnTo>
                <a:lnTo>
                  <a:pt x="872" y="194"/>
                </a:lnTo>
                <a:lnTo>
                  <a:pt x="874" y="194"/>
                </a:lnTo>
                <a:lnTo>
                  <a:pt x="874" y="196"/>
                </a:lnTo>
                <a:lnTo>
                  <a:pt x="876" y="196"/>
                </a:lnTo>
                <a:lnTo>
                  <a:pt x="876" y="198"/>
                </a:lnTo>
                <a:lnTo>
                  <a:pt x="878" y="199"/>
                </a:lnTo>
                <a:lnTo>
                  <a:pt x="878" y="201"/>
                </a:lnTo>
                <a:lnTo>
                  <a:pt x="879" y="201"/>
                </a:lnTo>
                <a:lnTo>
                  <a:pt x="879" y="203"/>
                </a:lnTo>
                <a:lnTo>
                  <a:pt x="881" y="203"/>
                </a:lnTo>
                <a:lnTo>
                  <a:pt x="881" y="205"/>
                </a:lnTo>
                <a:lnTo>
                  <a:pt x="883" y="205"/>
                </a:lnTo>
                <a:lnTo>
                  <a:pt x="883" y="207"/>
                </a:lnTo>
                <a:lnTo>
                  <a:pt x="885" y="207"/>
                </a:lnTo>
                <a:lnTo>
                  <a:pt x="887" y="207"/>
                </a:lnTo>
                <a:lnTo>
                  <a:pt x="887" y="209"/>
                </a:lnTo>
                <a:lnTo>
                  <a:pt x="889" y="209"/>
                </a:lnTo>
                <a:lnTo>
                  <a:pt x="891" y="209"/>
                </a:lnTo>
                <a:lnTo>
                  <a:pt x="891" y="211"/>
                </a:lnTo>
                <a:lnTo>
                  <a:pt x="893" y="211"/>
                </a:lnTo>
                <a:lnTo>
                  <a:pt x="895" y="211"/>
                </a:lnTo>
                <a:lnTo>
                  <a:pt x="897" y="211"/>
                </a:lnTo>
                <a:lnTo>
                  <a:pt x="899" y="211"/>
                </a:lnTo>
                <a:lnTo>
                  <a:pt x="899" y="213"/>
                </a:lnTo>
                <a:lnTo>
                  <a:pt x="901" y="213"/>
                </a:lnTo>
                <a:lnTo>
                  <a:pt x="903" y="213"/>
                </a:lnTo>
                <a:lnTo>
                  <a:pt x="904" y="215"/>
                </a:lnTo>
                <a:lnTo>
                  <a:pt x="906" y="215"/>
                </a:lnTo>
                <a:lnTo>
                  <a:pt x="908" y="217"/>
                </a:lnTo>
                <a:lnTo>
                  <a:pt x="910" y="217"/>
                </a:lnTo>
                <a:lnTo>
                  <a:pt x="912" y="217"/>
                </a:lnTo>
                <a:lnTo>
                  <a:pt x="912" y="219"/>
                </a:lnTo>
                <a:lnTo>
                  <a:pt x="914" y="219"/>
                </a:lnTo>
                <a:lnTo>
                  <a:pt x="916" y="219"/>
                </a:lnTo>
                <a:lnTo>
                  <a:pt x="916" y="221"/>
                </a:lnTo>
                <a:lnTo>
                  <a:pt x="918" y="221"/>
                </a:lnTo>
                <a:lnTo>
                  <a:pt x="920" y="221"/>
                </a:lnTo>
                <a:lnTo>
                  <a:pt x="922" y="223"/>
                </a:lnTo>
                <a:lnTo>
                  <a:pt x="924" y="223"/>
                </a:lnTo>
                <a:lnTo>
                  <a:pt x="926" y="224"/>
                </a:lnTo>
                <a:lnTo>
                  <a:pt x="927" y="224"/>
                </a:lnTo>
                <a:lnTo>
                  <a:pt x="929" y="224"/>
                </a:lnTo>
                <a:lnTo>
                  <a:pt x="929" y="226"/>
                </a:lnTo>
                <a:lnTo>
                  <a:pt x="931" y="226"/>
                </a:lnTo>
                <a:lnTo>
                  <a:pt x="933" y="228"/>
                </a:lnTo>
                <a:lnTo>
                  <a:pt x="935" y="228"/>
                </a:lnTo>
                <a:lnTo>
                  <a:pt x="937" y="228"/>
                </a:lnTo>
                <a:lnTo>
                  <a:pt x="937" y="230"/>
                </a:lnTo>
                <a:lnTo>
                  <a:pt x="939" y="230"/>
                </a:lnTo>
                <a:lnTo>
                  <a:pt x="941" y="230"/>
                </a:lnTo>
                <a:lnTo>
                  <a:pt x="943" y="232"/>
                </a:lnTo>
                <a:lnTo>
                  <a:pt x="945" y="232"/>
                </a:lnTo>
                <a:lnTo>
                  <a:pt x="947" y="234"/>
                </a:lnTo>
                <a:lnTo>
                  <a:pt x="949" y="234"/>
                </a:lnTo>
                <a:lnTo>
                  <a:pt x="949" y="236"/>
                </a:lnTo>
                <a:lnTo>
                  <a:pt x="949" y="238"/>
                </a:lnTo>
                <a:lnTo>
                  <a:pt x="951" y="238"/>
                </a:lnTo>
                <a:lnTo>
                  <a:pt x="951" y="240"/>
                </a:lnTo>
                <a:lnTo>
                  <a:pt x="952" y="240"/>
                </a:lnTo>
                <a:lnTo>
                  <a:pt x="952" y="242"/>
                </a:lnTo>
                <a:lnTo>
                  <a:pt x="954" y="242"/>
                </a:lnTo>
                <a:lnTo>
                  <a:pt x="956" y="242"/>
                </a:lnTo>
                <a:lnTo>
                  <a:pt x="958" y="242"/>
                </a:lnTo>
                <a:lnTo>
                  <a:pt x="960" y="242"/>
                </a:lnTo>
                <a:lnTo>
                  <a:pt x="962" y="242"/>
                </a:lnTo>
                <a:lnTo>
                  <a:pt x="964" y="240"/>
                </a:lnTo>
                <a:lnTo>
                  <a:pt x="966" y="240"/>
                </a:lnTo>
                <a:lnTo>
                  <a:pt x="970" y="236"/>
                </a:lnTo>
                <a:lnTo>
                  <a:pt x="970" y="238"/>
                </a:lnTo>
                <a:lnTo>
                  <a:pt x="972" y="238"/>
                </a:lnTo>
                <a:lnTo>
                  <a:pt x="972" y="240"/>
                </a:lnTo>
                <a:lnTo>
                  <a:pt x="974" y="242"/>
                </a:lnTo>
                <a:lnTo>
                  <a:pt x="975" y="242"/>
                </a:lnTo>
                <a:lnTo>
                  <a:pt x="977" y="242"/>
                </a:lnTo>
                <a:lnTo>
                  <a:pt x="975" y="242"/>
                </a:lnTo>
                <a:lnTo>
                  <a:pt x="975" y="244"/>
                </a:lnTo>
                <a:lnTo>
                  <a:pt x="977" y="244"/>
                </a:lnTo>
                <a:lnTo>
                  <a:pt x="979" y="242"/>
                </a:lnTo>
                <a:lnTo>
                  <a:pt x="979" y="244"/>
                </a:lnTo>
                <a:lnTo>
                  <a:pt x="981" y="244"/>
                </a:lnTo>
                <a:lnTo>
                  <a:pt x="981" y="246"/>
                </a:lnTo>
                <a:lnTo>
                  <a:pt x="981" y="248"/>
                </a:lnTo>
                <a:lnTo>
                  <a:pt x="983" y="246"/>
                </a:lnTo>
                <a:lnTo>
                  <a:pt x="987" y="246"/>
                </a:lnTo>
                <a:lnTo>
                  <a:pt x="989" y="246"/>
                </a:lnTo>
                <a:lnTo>
                  <a:pt x="987" y="248"/>
                </a:lnTo>
                <a:lnTo>
                  <a:pt x="989" y="248"/>
                </a:lnTo>
                <a:lnTo>
                  <a:pt x="989" y="246"/>
                </a:lnTo>
                <a:lnTo>
                  <a:pt x="989" y="244"/>
                </a:lnTo>
                <a:lnTo>
                  <a:pt x="991" y="244"/>
                </a:lnTo>
                <a:lnTo>
                  <a:pt x="993" y="244"/>
                </a:lnTo>
                <a:lnTo>
                  <a:pt x="995" y="244"/>
                </a:lnTo>
                <a:lnTo>
                  <a:pt x="995" y="246"/>
                </a:lnTo>
                <a:lnTo>
                  <a:pt x="993" y="246"/>
                </a:lnTo>
                <a:lnTo>
                  <a:pt x="995" y="246"/>
                </a:lnTo>
                <a:lnTo>
                  <a:pt x="997" y="246"/>
                </a:lnTo>
                <a:lnTo>
                  <a:pt x="997" y="244"/>
                </a:lnTo>
                <a:lnTo>
                  <a:pt x="999" y="244"/>
                </a:lnTo>
                <a:lnTo>
                  <a:pt x="1000" y="244"/>
                </a:lnTo>
                <a:lnTo>
                  <a:pt x="1002" y="244"/>
                </a:lnTo>
                <a:lnTo>
                  <a:pt x="1004" y="246"/>
                </a:lnTo>
                <a:lnTo>
                  <a:pt x="1006" y="246"/>
                </a:lnTo>
                <a:lnTo>
                  <a:pt x="1006" y="244"/>
                </a:lnTo>
                <a:lnTo>
                  <a:pt x="1004" y="244"/>
                </a:lnTo>
                <a:lnTo>
                  <a:pt x="1004" y="242"/>
                </a:lnTo>
                <a:lnTo>
                  <a:pt x="1004" y="240"/>
                </a:lnTo>
                <a:lnTo>
                  <a:pt x="1006" y="240"/>
                </a:lnTo>
                <a:lnTo>
                  <a:pt x="1008" y="240"/>
                </a:lnTo>
                <a:lnTo>
                  <a:pt x="1010" y="238"/>
                </a:lnTo>
                <a:lnTo>
                  <a:pt x="1008" y="238"/>
                </a:lnTo>
                <a:lnTo>
                  <a:pt x="1006" y="238"/>
                </a:lnTo>
                <a:lnTo>
                  <a:pt x="1006" y="236"/>
                </a:lnTo>
                <a:lnTo>
                  <a:pt x="1004" y="236"/>
                </a:lnTo>
                <a:lnTo>
                  <a:pt x="1004" y="234"/>
                </a:lnTo>
                <a:lnTo>
                  <a:pt x="1006" y="234"/>
                </a:lnTo>
                <a:lnTo>
                  <a:pt x="1006" y="232"/>
                </a:lnTo>
                <a:lnTo>
                  <a:pt x="1008" y="232"/>
                </a:lnTo>
                <a:lnTo>
                  <a:pt x="1008" y="230"/>
                </a:lnTo>
                <a:lnTo>
                  <a:pt x="1010" y="230"/>
                </a:lnTo>
                <a:lnTo>
                  <a:pt x="1010" y="232"/>
                </a:lnTo>
                <a:lnTo>
                  <a:pt x="1012" y="232"/>
                </a:lnTo>
                <a:lnTo>
                  <a:pt x="1012" y="230"/>
                </a:lnTo>
                <a:lnTo>
                  <a:pt x="1014" y="230"/>
                </a:lnTo>
                <a:lnTo>
                  <a:pt x="1014" y="228"/>
                </a:lnTo>
                <a:lnTo>
                  <a:pt x="1016" y="228"/>
                </a:lnTo>
                <a:lnTo>
                  <a:pt x="1018" y="228"/>
                </a:lnTo>
                <a:lnTo>
                  <a:pt x="1018" y="230"/>
                </a:lnTo>
                <a:lnTo>
                  <a:pt x="1018" y="232"/>
                </a:lnTo>
                <a:lnTo>
                  <a:pt x="1018" y="234"/>
                </a:lnTo>
                <a:lnTo>
                  <a:pt x="1016" y="234"/>
                </a:lnTo>
                <a:lnTo>
                  <a:pt x="1018" y="234"/>
                </a:lnTo>
                <a:lnTo>
                  <a:pt x="1016" y="236"/>
                </a:lnTo>
                <a:lnTo>
                  <a:pt x="1016" y="238"/>
                </a:lnTo>
                <a:lnTo>
                  <a:pt x="1014" y="238"/>
                </a:lnTo>
                <a:lnTo>
                  <a:pt x="1014" y="240"/>
                </a:lnTo>
                <a:lnTo>
                  <a:pt x="1014" y="242"/>
                </a:lnTo>
                <a:lnTo>
                  <a:pt x="1014" y="244"/>
                </a:lnTo>
                <a:lnTo>
                  <a:pt x="1012" y="244"/>
                </a:lnTo>
                <a:lnTo>
                  <a:pt x="1012" y="246"/>
                </a:lnTo>
                <a:lnTo>
                  <a:pt x="1010" y="246"/>
                </a:lnTo>
                <a:lnTo>
                  <a:pt x="1010" y="248"/>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99704" y="4886535"/>
            <a:ext cx="1713054" cy="1852607"/>
          </a:xfrm>
          <a:custGeom>
            <a:avLst/>
            <a:gdLst>
              <a:gd name="T0" fmla="*/ 286 w 847"/>
              <a:gd name="T1" fmla="*/ 902 h 916"/>
              <a:gd name="T2" fmla="*/ 267 w 847"/>
              <a:gd name="T3" fmla="*/ 914 h 916"/>
              <a:gd name="T4" fmla="*/ 292 w 847"/>
              <a:gd name="T5" fmla="*/ 891 h 916"/>
              <a:gd name="T6" fmla="*/ 131 w 847"/>
              <a:gd name="T7" fmla="*/ 829 h 916"/>
              <a:gd name="T8" fmla="*/ 89 w 847"/>
              <a:gd name="T9" fmla="*/ 724 h 916"/>
              <a:gd name="T10" fmla="*/ 112 w 847"/>
              <a:gd name="T11" fmla="*/ 714 h 916"/>
              <a:gd name="T12" fmla="*/ 588 w 847"/>
              <a:gd name="T13" fmla="*/ 21 h 916"/>
              <a:gd name="T14" fmla="*/ 630 w 847"/>
              <a:gd name="T15" fmla="*/ 100 h 916"/>
              <a:gd name="T16" fmla="*/ 607 w 847"/>
              <a:gd name="T17" fmla="*/ 215 h 916"/>
              <a:gd name="T18" fmla="*/ 551 w 847"/>
              <a:gd name="T19" fmla="*/ 343 h 916"/>
              <a:gd name="T20" fmla="*/ 668 w 847"/>
              <a:gd name="T21" fmla="*/ 391 h 916"/>
              <a:gd name="T22" fmla="*/ 653 w 847"/>
              <a:gd name="T23" fmla="*/ 489 h 916"/>
              <a:gd name="T24" fmla="*/ 762 w 847"/>
              <a:gd name="T25" fmla="*/ 547 h 916"/>
              <a:gd name="T26" fmla="*/ 824 w 847"/>
              <a:gd name="T27" fmla="*/ 741 h 916"/>
              <a:gd name="T28" fmla="*/ 797 w 847"/>
              <a:gd name="T29" fmla="*/ 803 h 916"/>
              <a:gd name="T30" fmla="*/ 747 w 847"/>
              <a:gd name="T31" fmla="*/ 783 h 916"/>
              <a:gd name="T32" fmla="*/ 651 w 847"/>
              <a:gd name="T33" fmla="*/ 812 h 916"/>
              <a:gd name="T34" fmla="*/ 551 w 847"/>
              <a:gd name="T35" fmla="*/ 806 h 916"/>
              <a:gd name="T36" fmla="*/ 438 w 847"/>
              <a:gd name="T37" fmla="*/ 812 h 916"/>
              <a:gd name="T38" fmla="*/ 401 w 847"/>
              <a:gd name="T39" fmla="*/ 835 h 916"/>
              <a:gd name="T40" fmla="*/ 321 w 847"/>
              <a:gd name="T41" fmla="*/ 862 h 916"/>
              <a:gd name="T42" fmla="*/ 288 w 847"/>
              <a:gd name="T43" fmla="*/ 889 h 916"/>
              <a:gd name="T44" fmla="*/ 265 w 847"/>
              <a:gd name="T45" fmla="*/ 881 h 916"/>
              <a:gd name="T46" fmla="*/ 244 w 847"/>
              <a:gd name="T47" fmla="*/ 900 h 916"/>
              <a:gd name="T48" fmla="*/ 231 w 847"/>
              <a:gd name="T49" fmla="*/ 879 h 916"/>
              <a:gd name="T50" fmla="*/ 225 w 847"/>
              <a:gd name="T51" fmla="*/ 881 h 916"/>
              <a:gd name="T52" fmla="*/ 204 w 847"/>
              <a:gd name="T53" fmla="*/ 889 h 916"/>
              <a:gd name="T54" fmla="*/ 198 w 847"/>
              <a:gd name="T55" fmla="*/ 895 h 916"/>
              <a:gd name="T56" fmla="*/ 186 w 847"/>
              <a:gd name="T57" fmla="*/ 877 h 916"/>
              <a:gd name="T58" fmla="*/ 177 w 847"/>
              <a:gd name="T59" fmla="*/ 885 h 916"/>
              <a:gd name="T60" fmla="*/ 154 w 847"/>
              <a:gd name="T61" fmla="*/ 874 h 916"/>
              <a:gd name="T62" fmla="*/ 150 w 847"/>
              <a:gd name="T63" fmla="*/ 860 h 916"/>
              <a:gd name="T64" fmla="*/ 148 w 847"/>
              <a:gd name="T65" fmla="*/ 847 h 916"/>
              <a:gd name="T66" fmla="*/ 144 w 847"/>
              <a:gd name="T67" fmla="*/ 843 h 916"/>
              <a:gd name="T68" fmla="*/ 140 w 847"/>
              <a:gd name="T69" fmla="*/ 833 h 916"/>
              <a:gd name="T70" fmla="*/ 129 w 847"/>
              <a:gd name="T71" fmla="*/ 814 h 916"/>
              <a:gd name="T72" fmla="*/ 127 w 847"/>
              <a:gd name="T73" fmla="*/ 814 h 916"/>
              <a:gd name="T74" fmla="*/ 137 w 847"/>
              <a:gd name="T75" fmla="*/ 795 h 916"/>
              <a:gd name="T76" fmla="*/ 119 w 847"/>
              <a:gd name="T77" fmla="*/ 787 h 916"/>
              <a:gd name="T78" fmla="*/ 129 w 847"/>
              <a:gd name="T79" fmla="*/ 776 h 916"/>
              <a:gd name="T80" fmla="*/ 127 w 847"/>
              <a:gd name="T81" fmla="*/ 770 h 916"/>
              <a:gd name="T82" fmla="*/ 115 w 847"/>
              <a:gd name="T83" fmla="*/ 762 h 916"/>
              <a:gd name="T84" fmla="*/ 102 w 847"/>
              <a:gd name="T85" fmla="*/ 753 h 916"/>
              <a:gd name="T86" fmla="*/ 127 w 847"/>
              <a:gd name="T87" fmla="*/ 739 h 916"/>
              <a:gd name="T88" fmla="*/ 96 w 847"/>
              <a:gd name="T89" fmla="*/ 735 h 916"/>
              <a:gd name="T90" fmla="*/ 112 w 847"/>
              <a:gd name="T91" fmla="*/ 726 h 916"/>
              <a:gd name="T92" fmla="*/ 112 w 847"/>
              <a:gd name="T93" fmla="*/ 714 h 916"/>
              <a:gd name="T94" fmla="*/ 96 w 847"/>
              <a:gd name="T95" fmla="*/ 708 h 916"/>
              <a:gd name="T96" fmla="*/ 79 w 847"/>
              <a:gd name="T97" fmla="*/ 714 h 916"/>
              <a:gd name="T98" fmla="*/ 62 w 847"/>
              <a:gd name="T99" fmla="*/ 708 h 916"/>
              <a:gd name="T100" fmla="*/ 14 w 847"/>
              <a:gd name="T101" fmla="*/ 701 h 916"/>
              <a:gd name="T102" fmla="*/ 29 w 847"/>
              <a:gd name="T103" fmla="*/ 674 h 916"/>
              <a:gd name="T104" fmla="*/ 71 w 847"/>
              <a:gd name="T105" fmla="*/ 641 h 916"/>
              <a:gd name="T106" fmla="*/ 100 w 847"/>
              <a:gd name="T107" fmla="*/ 589 h 916"/>
              <a:gd name="T108" fmla="*/ 150 w 847"/>
              <a:gd name="T109" fmla="*/ 501 h 916"/>
              <a:gd name="T110" fmla="*/ 102 w 847"/>
              <a:gd name="T111" fmla="*/ 382 h 916"/>
              <a:gd name="T112" fmla="*/ 92 w 847"/>
              <a:gd name="T113" fmla="*/ 255 h 916"/>
              <a:gd name="T114" fmla="*/ 137 w 847"/>
              <a:gd name="T115" fmla="*/ 142 h 916"/>
              <a:gd name="T116" fmla="*/ 298 w 847"/>
              <a:gd name="T117" fmla="*/ 50 h 916"/>
              <a:gd name="T118" fmla="*/ 340 w 847"/>
              <a:gd name="T119" fmla="*/ 19 h 916"/>
              <a:gd name="T120" fmla="*/ 400 w 847"/>
              <a:gd name="T121" fmla="*/ 11 h 916"/>
              <a:gd name="T122" fmla="*/ 463 w 847"/>
              <a:gd name="T123" fmla="*/ 11 h 916"/>
              <a:gd name="T124" fmla="*/ 524 w 847"/>
              <a:gd name="T125" fmla="*/ 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7" h="916">
                <a:moveTo>
                  <a:pt x="242" y="897"/>
                </a:moveTo>
                <a:lnTo>
                  <a:pt x="240" y="897"/>
                </a:lnTo>
                <a:lnTo>
                  <a:pt x="242" y="897"/>
                </a:lnTo>
                <a:close/>
                <a:moveTo>
                  <a:pt x="225" y="897"/>
                </a:moveTo>
                <a:lnTo>
                  <a:pt x="227" y="897"/>
                </a:lnTo>
                <a:lnTo>
                  <a:pt x="225" y="897"/>
                </a:lnTo>
                <a:close/>
                <a:moveTo>
                  <a:pt x="223" y="897"/>
                </a:moveTo>
                <a:lnTo>
                  <a:pt x="221" y="897"/>
                </a:lnTo>
                <a:lnTo>
                  <a:pt x="223" y="895"/>
                </a:lnTo>
                <a:lnTo>
                  <a:pt x="223" y="897"/>
                </a:lnTo>
                <a:close/>
                <a:moveTo>
                  <a:pt x="219" y="895"/>
                </a:moveTo>
                <a:lnTo>
                  <a:pt x="221" y="895"/>
                </a:lnTo>
                <a:lnTo>
                  <a:pt x="219" y="895"/>
                </a:lnTo>
                <a:close/>
                <a:moveTo>
                  <a:pt x="244" y="895"/>
                </a:moveTo>
                <a:lnTo>
                  <a:pt x="242" y="895"/>
                </a:lnTo>
                <a:lnTo>
                  <a:pt x="244" y="895"/>
                </a:lnTo>
                <a:close/>
                <a:moveTo>
                  <a:pt x="242" y="893"/>
                </a:moveTo>
                <a:lnTo>
                  <a:pt x="244" y="893"/>
                </a:lnTo>
                <a:lnTo>
                  <a:pt x="244" y="895"/>
                </a:lnTo>
                <a:lnTo>
                  <a:pt x="244" y="893"/>
                </a:lnTo>
                <a:lnTo>
                  <a:pt x="242" y="893"/>
                </a:lnTo>
                <a:close/>
                <a:moveTo>
                  <a:pt x="244" y="893"/>
                </a:moveTo>
                <a:lnTo>
                  <a:pt x="242" y="893"/>
                </a:lnTo>
                <a:lnTo>
                  <a:pt x="242" y="891"/>
                </a:lnTo>
                <a:lnTo>
                  <a:pt x="244" y="891"/>
                </a:lnTo>
                <a:lnTo>
                  <a:pt x="244" y="893"/>
                </a:lnTo>
                <a:close/>
                <a:moveTo>
                  <a:pt x="292" y="891"/>
                </a:moveTo>
                <a:lnTo>
                  <a:pt x="292" y="893"/>
                </a:lnTo>
                <a:lnTo>
                  <a:pt x="292" y="895"/>
                </a:lnTo>
                <a:lnTo>
                  <a:pt x="292" y="897"/>
                </a:lnTo>
                <a:lnTo>
                  <a:pt x="292" y="899"/>
                </a:lnTo>
                <a:lnTo>
                  <a:pt x="290" y="900"/>
                </a:lnTo>
                <a:lnTo>
                  <a:pt x="288" y="902"/>
                </a:lnTo>
                <a:lnTo>
                  <a:pt x="286" y="902"/>
                </a:lnTo>
                <a:lnTo>
                  <a:pt x="286" y="906"/>
                </a:lnTo>
                <a:lnTo>
                  <a:pt x="286" y="908"/>
                </a:lnTo>
                <a:lnTo>
                  <a:pt x="286" y="910"/>
                </a:lnTo>
                <a:lnTo>
                  <a:pt x="284" y="910"/>
                </a:lnTo>
                <a:lnTo>
                  <a:pt x="286" y="910"/>
                </a:lnTo>
                <a:lnTo>
                  <a:pt x="286" y="912"/>
                </a:lnTo>
                <a:lnTo>
                  <a:pt x="286" y="914"/>
                </a:lnTo>
                <a:lnTo>
                  <a:pt x="286" y="916"/>
                </a:lnTo>
                <a:lnTo>
                  <a:pt x="284" y="916"/>
                </a:lnTo>
                <a:lnTo>
                  <a:pt x="282" y="916"/>
                </a:lnTo>
                <a:lnTo>
                  <a:pt x="282" y="914"/>
                </a:lnTo>
                <a:lnTo>
                  <a:pt x="281" y="914"/>
                </a:lnTo>
                <a:lnTo>
                  <a:pt x="281" y="916"/>
                </a:lnTo>
                <a:lnTo>
                  <a:pt x="282" y="916"/>
                </a:lnTo>
                <a:lnTo>
                  <a:pt x="284" y="916"/>
                </a:lnTo>
                <a:lnTo>
                  <a:pt x="282" y="916"/>
                </a:lnTo>
                <a:lnTo>
                  <a:pt x="281" y="916"/>
                </a:lnTo>
                <a:lnTo>
                  <a:pt x="279" y="916"/>
                </a:lnTo>
                <a:lnTo>
                  <a:pt x="279" y="914"/>
                </a:lnTo>
                <a:lnTo>
                  <a:pt x="277" y="914"/>
                </a:lnTo>
                <a:lnTo>
                  <a:pt x="277" y="912"/>
                </a:lnTo>
                <a:lnTo>
                  <a:pt x="277" y="914"/>
                </a:lnTo>
                <a:lnTo>
                  <a:pt x="275" y="912"/>
                </a:lnTo>
                <a:lnTo>
                  <a:pt x="275" y="910"/>
                </a:lnTo>
                <a:lnTo>
                  <a:pt x="275" y="912"/>
                </a:lnTo>
                <a:lnTo>
                  <a:pt x="275" y="914"/>
                </a:lnTo>
                <a:lnTo>
                  <a:pt x="273" y="914"/>
                </a:lnTo>
                <a:lnTo>
                  <a:pt x="271" y="914"/>
                </a:lnTo>
                <a:lnTo>
                  <a:pt x="271" y="912"/>
                </a:lnTo>
                <a:lnTo>
                  <a:pt x="269" y="912"/>
                </a:lnTo>
                <a:lnTo>
                  <a:pt x="267" y="912"/>
                </a:lnTo>
                <a:lnTo>
                  <a:pt x="269" y="912"/>
                </a:lnTo>
                <a:lnTo>
                  <a:pt x="269" y="914"/>
                </a:lnTo>
                <a:lnTo>
                  <a:pt x="267" y="914"/>
                </a:lnTo>
                <a:lnTo>
                  <a:pt x="267" y="916"/>
                </a:lnTo>
                <a:lnTo>
                  <a:pt x="265" y="914"/>
                </a:lnTo>
                <a:lnTo>
                  <a:pt x="265" y="912"/>
                </a:lnTo>
                <a:lnTo>
                  <a:pt x="265" y="910"/>
                </a:lnTo>
                <a:lnTo>
                  <a:pt x="265" y="908"/>
                </a:lnTo>
                <a:lnTo>
                  <a:pt x="267" y="906"/>
                </a:lnTo>
                <a:lnTo>
                  <a:pt x="269" y="906"/>
                </a:lnTo>
                <a:lnTo>
                  <a:pt x="269" y="908"/>
                </a:lnTo>
                <a:lnTo>
                  <a:pt x="269" y="906"/>
                </a:lnTo>
                <a:lnTo>
                  <a:pt x="271" y="906"/>
                </a:lnTo>
                <a:lnTo>
                  <a:pt x="271" y="904"/>
                </a:lnTo>
                <a:lnTo>
                  <a:pt x="271" y="906"/>
                </a:lnTo>
                <a:lnTo>
                  <a:pt x="271" y="904"/>
                </a:lnTo>
                <a:lnTo>
                  <a:pt x="269" y="904"/>
                </a:lnTo>
                <a:lnTo>
                  <a:pt x="269" y="906"/>
                </a:lnTo>
                <a:lnTo>
                  <a:pt x="269" y="904"/>
                </a:lnTo>
                <a:lnTo>
                  <a:pt x="269" y="902"/>
                </a:lnTo>
                <a:lnTo>
                  <a:pt x="269" y="899"/>
                </a:lnTo>
                <a:lnTo>
                  <a:pt x="271" y="897"/>
                </a:lnTo>
                <a:lnTo>
                  <a:pt x="271" y="895"/>
                </a:lnTo>
                <a:lnTo>
                  <a:pt x="273" y="895"/>
                </a:lnTo>
                <a:lnTo>
                  <a:pt x="273" y="893"/>
                </a:lnTo>
                <a:lnTo>
                  <a:pt x="275" y="891"/>
                </a:lnTo>
                <a:lnTo>
                  <a:pt x="277" y="891"/>
                </a:lnTo>
                <a:lnTo>
                  <a:pt x="279" y="891"/>
                </a:lnTo>
                <a:lnTo>
                  <a:pt x="281" y="891"/>
                </a:lnTo>
                <a:lnTo>
                  <a:pt x="282" y="891"/>
                </a:lnTo>
                <a:lnTo>
                  <a:pt x="282" y="893"/>
                </a:lnTo>
                <a:lnTo>
                  <a:pt x="284" y="893"/>
                </a:lnTo>
                <a:lnTo>
                  <a:pt x="284" y="891"/>
                </a:lnTo>
                <a:lnTo>
                  <a:pt x="286" y="891"/>
                </a:lnTo>
                <a:lnTo>
                  <a:pt x="288" y="891"/>
                </a:lnTo>
                <a:lnTo>
                  <a:pt x="290" y="889"/>
                </a:lnTo>
                <a:lnTo>
                  <a:pt x="292" y="891"/>
                </a:lnTo>
                <a:close/>
                <a:moveTo>
                  <a:pt x="177" y="883"/>
                </a:moveTo>
                <a:lnTo>
                  <a:pt x="175" y="883"/>
                </a:lnTo>
                <a:lnTo>
                  <a:pt x="177" y="883"/>
                </a:lnTo>
                <a:close/>
                <a:moveTo>
                  <a:pt x="186" y="885"/>
                </a:moveTo>
                <a:lnTo>
                  <a:pt x="186" y="883"/>
                </a:lnTo>
                <a:lnTo>
                  <a:pt x="186" y="881"/>
                </a:lnTo>
                <a:lnTo>
                  <a:pt x="186" y="879"/>
                </a:lnTo>
                <a:lnTo>
                  <a:pt x="186" y="877"/>
                </a:lnTo>
                <a:lnTo>
                  <a:pt x="186" y="879"/>
                </a:lnTo>
                <a:lnTo>
                  <a:pt x="186" y="881"/>
                </a:lnTo>
                <a:lnTo>
                  <a:pt x="186" y="883"/>
                </a:lnTo>
                <a:lnTo>
                  <a:pt x="186" y="885"/>
                </a:lnTo>
                <a:close/>
                <a:moveTo>
                  <a:pt x="309" y="879"/>
                </a:moveTo>
                <a:lnTo>
                  <a:pt x="307" y="879"/>
                </a:lnTo>
                <a:lnTo>
                  <a:pt x="305" y="879"/>
                </a:lnTo>
                <a:lnTo>
                  <a:pt x="307" y="877"/>
                </a:lnTo>
                <a:lnTo>
                  <a:pt x="309" y="877"/>
                </a:lnTo>
                <a:lnTo>
                  <a:pt x="307" y="877"/>
                </a:lnTo>
                <a:lnTo>
                  <a:pt x="307" y="875"/>
                </a:lnTo>
                <a:lnTo>
                  <a:pt x="309" y="877"/>
                </a:lnTo>
                <a:lnTo>
                  <a:pt x="311" y="877"/>
                </a:lnTo>
                <a:lnTo>
                  <a:pt x="311" y="879"/>
                </a:lnTo>
                <a:lnTo>
                  <a:pt x="309" y="879"/>
                </a:lnTo>
                <a:close/>
                <a:moveTo>
                  <a:pt x="323" y="870"/>
                </a:moveTo>
                <a:lnTo>
                  <a:pt x="321" y="870"/>
                </a:lnTo>
                <a:lnTo>
                  <a:pt x="321" y="868"/>
                </a:lnTo>
                <a:lnTo>
                  <a:pt x="323" y="870"/>
                </a:lnTo>
                <a:close/>
                <a:moveTo>
                  <a:pt x="146" y="868"/>
                </a:moveTo>
                <a:lnTo>
                  <a:pt x="146" y="866"/>
                </a:lnTo>
                <a:lnTo>
                  <a:pt x="144" y="866"/>
                </a:lnTo>
                <a:lnTo>
                  <a:pt x="146" y="866"/>
                </a:lnTo>
                <a:lnTo>
                  <a:pt x="146" y="868"/>
                </a:lnTo>
                <a:close/>
                <a:moveTo>
                  <a:pt x="131" y="831"/>
                </a:moveTo>
                <a:lnTo>
                  <a:pt x="131" y="829"/>
                </a:lnTo>
                <a:lnTo>
                  <a:pt x="129" y="829"/>
                </a:lnTo>
                <a:lnTo>
                  <a:pt x="129" y="827"/>
                </a:lnTo>
                <a:lnTo>
                  <a:pt x="129" y="826"/>
                </a:lnTo>
                <a:lnTo>
                  <a:pt x="127" y="826"/>
                </a:lnTo>
                <a:lnTo>
                  <a:pt x="127" y="824"/>
                </a:lnTo>
                <a:lnTo>
                  <a:pt x="129" y="824"/>
                </a:lnTo>
                <a:lnTo>
                  <a:pt x="129" y="826"/>
                </a:lnTo>
                <a:lnTo>
                  <a:pt x="129" y="827"/>
                </a:lnTo>
                <a:lnTo>
                  <a:pt x="131" y="827"/>
                </a:lnTo>
                <a:lnTo>
                  <a:pt x="133" y="827"/>
                </a:lnTo>
                <a:lnTo>
                  <a:pt x="133" y="829"/>
                </a:lnTo>
                <a:lnTo>
                  <a:pt x="131" y="831"/>
                </a:lnTo>
                <a:close/>
                <a:moveTo>
                  <a:pt x="123" y="783"/>
                </a:moveTo>
                <a:lnTo>
                  <a:pt x="121" y="783"/>
                </a:lnTo>
                <a:lnTo>
                  <a:pt x="121" y="781"/>
                </a:lnTo>
                <a:lnTo>
                  <a:pt x="121" y="779"/>
                </a:lnTo>
                <a:lnTo>
                  <a:pt x="123" y="779"/>
                </a:lnTo>
                <a:lnTo>
                  <a:pt x="123" y="781"/>
                </a:lnTo>
                <a:lnTo>
                  <a:pt x="125" y="781"/>
                </a:lnTo>
                <a:lnTo>
                  <a:pt x="123" y="781"/>
                </a:lnTo>
                <a:lnTo>
                  <a:pt x="123" y="783"/>
                </a:lnTo>
                <a:close/>
                <a:moveTo>
                  <a:pt x="92" y="716"/>
                </a:moveTo>
                <a:lnTo>
                  <a:pt x="94" y="716"/>
                </a:lnTo>
                <a:lnTo>
                  <a:pt x="96" y="716"/>
                </a:lnTo>
                <a:lnTo>
                  <a:pt x="96" y="718"/>
                </a:lnTo>
                <a:lnTo>
                  <a:pt x="94" y="720"/>
                </a:lnTo>
                <a:lnTo>
                  <a:pt x="94" y="722"/>
                </a:lnTo>
                <a:lnTo>
                  <a:pt x="94" y="724"/>
                </a:lnTo>
                <a:lnTo>
                  <a:pt x="94" y="726"/>
                </a:lnTo>
                <a:lnTo>
                  <a:pt x="94" y="728"/>
                </a:lnTo>
                <a:lnTo>
                  <a:pt x="92" y="728"/>
                </a:lnTo>
                <a:lnTo>
                  <a:pt x="90" y="728"/>
                </a:lnTo>
                <a:lnTo>
                  <a:pt x="89" y="726"/>
                </a:lnTo>
                <a:lnTo>
                  <a:pt x="89" y="724"/>
                </a:lnTo>
                <a:lnTo>
                  <a:pt x="89" y="722"/>
                </a:lnTo>
                <a:lnTo>
                  <a:pt x="87" y="722"/>
                </a:lnTo>
                <a:lnTo>
                  <a:pt x="87" y="720"/>
                </a:lnTo>
                <a:lnTo>
                  <a:pt x="87" y="718"/>
                </a:lnTo>
                <a:lnTo>
                  <a:pt x="87" y="716"/>
                </a:lnTo>
                <a:lnTo>
                  <a:pt x="89" y="716"/>
                </a:lnTo>
                <a:lnTo>
                  <a:pt x="90" y="716"/>
                </a:lnTo>
                <a:lnTo>
                  <a:pt x="92" y="716"/>
                </a:lnTo>
                <a:close/>
                <a:moveTo>
                  <a:pt x="112" y="714"/>
                </a:moveTo>
                <a:lnTo>
                  <a:pt x="112" y="716"/>
                </a:lnTo>
                <a:lnTo>
                  <a:pt x="113" y="718"/>
                </a:lnTo>
                <a:lnTo>
                  <a:pt x="113" y="720"/>
                </a:lnTo>
                <a:lnTo>
                  <a:pt x="112" y="720"/>
                </a:lnTo>
                <a:lnTo>
                  <a:pt x="110" y="720"/>
                </a:lnTo>
                <a:lnTo>
                  <a:pt x="108" y="720"/>
                </a:lnTo>
                <a:lnTo>
                  <a:pt x="108" y="722"/>
                </a:lnTo>
                <a:lnTo>
                  <a:pt x="106" y="722"/>
                </a:lnTo>
                <a:lnTo>
                  <a:pt x="104" y="722"/>
                </a:lnTo>
                <a:lnTo>
                  <a:pt x="104" y="724"/>
                </a:lnTo>
                <a:lnTo>
                  <a:pt x="104" y="726"/>
                </a:lnTo>
                <a:lnTo>
                  <a:pt x="102" y="726"/>
                </a:lnTo>
                <a:lnTo>
                  <a:pt x="100" y="726"/>
                </a:lnTo>
                <a:lnTo>
                  <a:pt x="98" y="724"/>
                </a:lnTo>
                <a:lnTo>
                  <a:pt x="98" y="722"/>
                </a:lnTo>
                <a:lnTo>
                  <a:pt x="98" y="720"/>
                </a:lnTo>
                <a:lnTo>
                  <a:pt x="100" y="720"/>
                </a:lnTo>
                <a:lnTo>
                  <a:pt x="102" y="720"/>
                </a:lnTo>
                <a:lnTo>
                  <a:pt x="102" y="718"/>
                </a:lnTo>
                <a:lnTo>
                  <a:pt x="104" y="718"/>
                </a:lnTo>
                <a:lnTo>
                  <a:pt x="106" y="718"/>
                </a:lnTo>
                <a:lnTo>
                  <a:pt x="106" y="716"/>
                </a:lnTo>
                <a:lnTo>
                  <a:pt x="108" y="716"/>
                </a:lnTo>
                <a:lnTo>
                  <a:pt x="110" y="714"/>
                </a:lnTo>
                <a:lnTo>
                  <a:pt x="112" y="714"/>
                </a:lnTo>
                <a:close/>
                <a:moveTo>
                  <a:pt x="544" y="0"/>
                </a:moveTo>
                <a:lnTo>
                  <a:pt x="545" y="2"/>
                </a:lnTo>
                <a:lnTo>
                  <a:pt x="547" y="2"/>
                </a:lnTo>
                <a:lnTo>
                  <a:pt x="549" y="2"/>
                </a:lnTo>
                <a:lnTo>
                  <a:pt x="551" y="2"/>
                </a:lnTo>
                <a:lnTo>
                  <a:pt x="553" y="2"/>
                </a:lnTo>
                <a:lnTo>
                  <a:pt x="555" y="2"/>
                </a:lnTo>
                <a:lnTo>
                  <a:pt x="555" y="3"/>
                </a:lnTo>
                <a:lnTo>
                  <a:pt x="557" y="3"/>
                </a:lnTo>
                <a:lnTo>
                  <a:pt x="559" y="3"/>
                </a:lnTo>
                <a:lnTo>
                  <a:pt x="559" y="5"/>
                </a:lnTo>
                <a:lnTo>
                  <a:pt x="559" y="7"/>
                </a:lnTo>
                <a:lnTo>
                  <a:pt x="557" y="7"/>
                </a:lnTo>
                <a:lnTo>
                  <a:pt x="557" y="9"/>
                </a:lnTo>
                <a:lnTo>
                  <a:pt x="559" y="9"/>
                </a:lnTo>
                <a:lnTo>
                  <a:pt x="561" y="9"/>
                </a:lnTo>
                <a:lnTo>
                  <a:pt x="563" y="9"/>
                </a:lnTo>
                <a:lnTo>
                  <a:pt x="565" y="9"/>
                </a:lnTo>
                <a:lnTo>
                  <a:pt x="567" y="9"/>
                </a:lnTo>
                <a:lnTo>
                  <a:pt x="569" y="9"/>
                </a:lnTo>
                <a:lnTo>
                  <a:pt x="570" y="9"/>
                </a:lnTo>
                <a:lnTo>
                  <a:pt x="572" y="9"/>
                </a:lnTo>
                <a:lnTo>
                  <a:pt x="574" y="11"/>
                </a:lnTo>
                <a:lnTo>
                  <a:pt x="576" y="11"/>
                </a:lnTo>
                <a:lnTo>
                  <a:pt x="578" y="11"/>
                </a:lnTo>
                <a:lnTo>
                  <a:pt x="580" y="11"/>
                </a:lnTo>
                <a:lnTo>
                  <a:pt x="582" y="11"/>
                </a:lnTo>
                <a:lnTo>
                  <a:pt x="584" y="13"/>
                </a:lnTo>
                <a:lnTo>
                  <a:pt x="586" y="13"/>
                </a:lnTo>
                <a:lnTo>
                  <a:pt x="586" y="15"/>
                </a:lnTo>
                <a:lnTo>
                  <a:pt x="586" y="17"/>
                </a:lnTo>
                <a:lnTo>
                  <a:pt x="586" y="19"/>
                </a:lnTo>
                <a:lnTo>
                  <a:pt x="586" y="21"/>
                </a:lnTo>
                <a:lnTo>
                  <a:pt x="588" y="21"/>
                </a:lnTo>
                <a:lnTo>
                  <a:pt x="588" y="23"/>
                </a:lnTo>
                <a:lnTo>
                  <a:pt x="590" y="23"/>
                </a:lnTo>
                <a:lnTo>
                  <a:pt x="592" y="23"/>
                </a:lnTo>
                <a:lnTo>
                  <a:pt x="593" y="23"/>
                </a:lnTo>
                <a:lnTo>
                  <a:pt x="593" y="25"/>
                </a:lnTo>
                <a:lnTo>
                  <a:pt x="595" y="25"/>
                </a:lnTo>
                <a:lnTo>
                  <a:pt x="597" y="25"/>
                </a:lnTo>
                <a:lnTo>
                  <a:pt x="597" y="27"/>
                </a:lnTo>
                <a:lnTo>
                  <a:pt x="599" y="28"/>
                </a:lnTo>
                <a:lnTo>
                  <a:pt x="599" y="30"/>
                </a:lnTo>
                <a:lnTo>
                  <a:pt x="599" y="32"/>
                </a:lnTo>
                <a:lnTo>
                  <a:pt x="599" y="34"/>
                </a:lnTo>
                <a:lnTo>
                  <a:pt x="599" y="36"/>
                </a:lnTo>
                <a:lnTo>
                  <a:pt x="597" y="38"/>
                </a:lnTo>
                <a:lnTo>
                  <a:pt x="599" y="40"/>
                </a:lnTo>
                <a:lnTo>
                  <a:pt x="601" y="40"/>
                </a:lnTo>
                <a:lnTo>
                  <a:pt x="601" y="42"/>
                </a:lnTo>
                <a:lnTo>
                  <a:pt x="603" y="42"/>
                </a:lnTo>
                <a:lnTo>
                  <a:pt x="603" y="44"/>
                </a:lnTo>
                <a:lnTo>
                  <a:pt x="603" y="46"/>
                </a:lnTo>
                <a:lnTo>
                  <a:pt x="603" y="48"/>
                </a:lnTo>
                <a:lnTo>
                  <a:pt x="603" y="50"/>
                </a:lnTo>
                <a:lnTo>
                  <a:pt x="603" y="51"/>
                </a:lnTo>
                <a:lnTo>
                  <a:pt x="605" y="51"/>
                </a:lnTo>
                <a:lnTo>
                  <a:pt x="605" y="53"/>
                </a:lnTo>
                <a:lnTo>
                  <a:pt x="605" y="55"/>
                </a:lnTo>
                <a:lnTo>
                  <a:pt x="607" y="59"/>
                </a:lnTo>
                <a:lnTo>
                  <a:pt x="607" y="63"/>
                </a:lnTo>
                <a:lnTo>
                  <a:pt x="615" y="78"/>
                </a:lnTo>
                <a:lnTo>
                  <a:pt x="617" y="82"/>
                </a:lnTo>
                <a:lnTo>
                  <a:pt x="622" y="90"/>
                </a:lnTo>
                <a:lnTo>
                  <a:pt x="622" y="92"/>
                </a:lnTo>
                <a:lnTo>
                  <a:pt x="626" y="98"/>
                </a:lnTo>
                <a:lnTo>
                  <a:pt x="630" y="100"/>
                </a:lnTo>
                <a:lnTo>
                  <a:pt x="632" y="103"/>
                </a:lnTo>
                <a:lnTo>
                  <a:pt x="634" y="103"/>
                </a:lnTo>
                <a:lnTo>
                  <a:pt x="638" y="107"/>
                </a:lnTo>
                <a:lnTo>
                  <a:pt x="641" y="109"/>
                </a:lnTo>
                <a:lnTo>
                  <a:pt x="645" y="111"/>
                </a:lnTo>
                <a:lnTo>
                  <a:pt x="651" y="113"/>
                </a:lnTo>
                <a:lnTo>
                  <a:pt x="655" y="115"/>
                </a:lnTo>
                <a:lnTo>
                  <a:pt x="657" y="115"/>
                </a:lnTo>
                <a:lnTo>
                  <a:pt x="674" y="123"/>
                </a:lnTo>
                <a:lnTo>
                  <a:pt x="674" y="124"/>
                </a:lnTo>
                <a:lnTo>
                  <a:pt x="672" y="126"/>
                </a:lnTo>
                <a:lnTo>
                  <a:pt x="666" y="130"/>
                </a:lnTo>
                <a:lnTo>
                  <a:pt x="663" y="134"/>
                </a:lnTo>
                <a:lnTo>
                  <a:pt x="659" y="138"/>
                </a:lnTo>
                <a:lnTo>
                  <a:pt x="659" y="140"/>
                </a:lnTo>
                <a:lnTo>
                  <a:pt x="657" y="144"/>
                </a:lnTo>
                <a:lnTo>
                  <a:pt x="657" y="146"/>
                </a:lnTo>
                <a:lnTo>
                  <a:pt x="653" y="153"/>
                </a:lnTo>
                <a:lnTo>
                  <a:pt x="649" y="161"/>
                </a:lnTo>
                <a:lnTo>
                  <a:pt x="647" y="169"/>
                </a:lnTo>
                <a:lnTo>
                  <a:pt x="643" y="174"/>
                </a:lnTo>
                <a:lnTo>
                  <a:pt x="640" y="184"/>
                </a:lnTo>
                <a:lnTo>
                  <a:pt x="636" y="186"/>
                </a:lnTo>
                <a:lnTo>
                  <a:pt x="634" y="188"/>
                </a:lnTo>
                <a:lnTo>
                  <a:pt x="628" y="192"/>
                </a:lnTo>
                <a:lnTo>
                  <a:pt x="626" y="192"/>
                </a:lnTo>
                <a:lnTo>
                  <a:pt x="622" y="196"/>
                </a:lnTo>
                <a:lnTo>
                  <a:pt x="620" y="197"/>
                </a:lnTo>
                <a:lnTo>
                  <a:pt x="615" y="207"/>
                </a:lnTo>
                <a:lnTo>
                  <a:pt x="611" y="211"/>
                </a:lnTo>
                <a:lnTo>
                  <a:pt x="611" y="213"/>
                </a:lnTo>
                <a:lnTo>
                  <a:pt x="609" y="213"/>
                </a:lnTo>
                <a:lnTo>
                  <a:pt x="609" y="215"/>
                </a:lnTo>
                <a:lnTo>
                  <a:pt x="607" y="215"/>
                </a:lnTo>
                <a:lnTo>
                  <a:pt x="599" y="222"/>
                </a:lnTo>
                <a:lnTo>
                  <a:pt x="597" y="224"/>
                </a:lnTo>
                <a:lnTo>
                  <a:pt x="592" y="230"/>
                </a:lnTo>
                <a:lnTo>
                  <a:pt x="588" y="232"/>
                </a:lnTo>
                <a:lnTo>
                  <a:pt x="580" y="234"/>
                </a:lnTo>
                <a:lnTo>
                  <a:pt x="578" y="236"/>
                </a:lnTo>
                <a:lnTo>
                  <a:pt x="574" y="242"/>
                </a:lnTo>
                <a:lnTo>
                  <a:pt x="569" y="245"/>
                </a:lnTo>
                <a:lnTo>
                  <a:pt x="567" y="247"/>
                </a:lnTo>
                <a:lnTo>
                  <a:pt x="563" y="251"/>
                </a:lnTo>
                <a:lnTo>
                  <a:pt x="561" y="251"/>
                </a:lnTo>
                <a:lnTo>
                  <a:pt x="559" y="253"/>
                </a:lnTo>
                <a:lnTo>
                  <a:pt x="555" y="255"/>
                </a:lnTo>
                <a:lnTo>
                  <a:pt x="555" y="261"/>
                </a:lnTo>
                <a:lnTo>
                  <a:pt x="551" y="265"/>
                </a:lnTo>
                <a:lnTo>
                  <a:pt x="549" y="272"/>
                </a:lnTo>
                <a:lnTo>
                  <a:pt x="547" y="278"/>
                </a:lnTo>
                <a:lnTo>
                  <a:pt x="544" y="284"/>
                </a:lnTo>
                <a:lnTo>
                  <a:pt x="542" y="288"/>
                </a:lnTo>
                <a:lnTo>
                  <a:pt x="542" y="290"/>
                </a:lnTo>
                <a:lnTo>
                  <a:pt x="542" y="297"/>
                </a:lnTo>
                <a:lnTo>
                  <a:pt x="542" y="299"/>
                </a:lnTo>
                <a:lnTo>
                  <a:pt x="540" y="305"/>
                </a:lnTo>
                <a:lnTo>
                  <a:pt x="540" y="315"/>
                </a:lnTo>
                <a:lnTo>
                  <a:pt x="538" y="322"/>
                </a:lnTo>
                <a:lnTo>
                  <a:pt x="538" y="326"/>
                </a:lnTo>
                <a:lnTo>
                  <a:pt x="536" y="326"/>
                </a:lnTo>
                <a:lnTo>
                  <a:pt x="538" y="328"/>
                </a:lnTo>
                <a:lnTo>
                  <a:pt x="540" y="332"/>
                </a:lnTo>
                <a:lnTo>
                  <a:pt x="540" y="336"/>
                </a:lnTo>
                <a:lnTo>
                  <a:pt x="542" y="336"/>
                </a:lnTo>
                <a:lnTo>
                  <a:pt x="542" y="338"/>
                </a:lnTo>
                <a:lnTo>
                  <a:pt x="544" y="340"/>
                </a:lnTo>
                <a:lnTo>
                  <a:pt x="551" y="343"/>
                </a:lnTo>
                <a:lnTo>
                  <a:pt x="559" y="345"/>
                </a:lnTo>
                <a:lnTo>
                  <a:pt x="570" y="351"/>
                </a:lnTo>
                <a:lnTo>
                  <a:pt x="576" y="353"/>
                </a:lnTo>
                <a:lnTo>
                  <a:pt x="578" y="355"/>
                </a:lnTo>
                <a:lnTo>
                  <a:pt x="582" y="355"/>
                </a:lnTo>
                <a:lnTo>
                  <a:pt x="582" y="357"/>
                </a:lnTo>
                <a:lnTo>
                  <a:pt x="584" y="357"/>
                </a:lnTo>
                <a:lnTo>
                  <a:pt x="590" y="361"/>
                </a:lnTo>
                <a:lnTo>
                  <a:pt x="593" y="366"/>
                </a:lnTo>
                <a:lnTo>
                  <a:pt x="595" y="366"/>
                </a:lnTo>
                <a:lnTo>
                  <a:pt x="601" y="368"/>
                </a:lnTo>
                <a:lnTo>
                  <a:pt x="615" y="370"/>
                </a:lnTo>
                <a:lnTo>
                  <a:pt x="620" y="368"/>
                </a:lnTo>
                <a:lnTo>
                  <a:pt x="622" y="368"/>
                </a:lnTo>
                <a:lnTo>
                  <a:pt x="632" y="368"/>
                </a:lnTo>
                <a:lnTo>
                  <a:pt x="638" y="366"/>
                </a:lnTo>
                <a:lnTo>
                  <a:pt x="645" y="366"/>
                </a:lnTo>
                <a:lnTo>
                  <a:pt x="649" y="366"/>
                </a:lnTo>
                <a:lnTo>
                  <a:pt x="655" y="368"/>
                </a:lnTo>
                <a:lnTo>
                  <a:pt x="657" y="368"/>
                </a:lnTo>
                <a:lnTo>
                  <a:pt x="659" y="370"/>
                </a:lnTo>
                <a:lnTo>
                  <a:pt x="661" y="370"/>
                </a:lnTo>
                <a:lnTo>
                  <a:pt x="663" y="372"/>
                </a:lnTo>
                <a:lnTo>
                  <a:pt x="665" y="372"/>
                </a:lnTo>
                <a:lnTo>
                  <a:pt x="666" y="374"/>
                </a:lnTo>
                <a:lnTo>
                  <a:pt x="668" y="376"/>
                </a:lnTo>
                <a:lnTo>
                  <a:pt x="668" y="378"/>
                </a:lnTo>
                <a:lnTo>
                  <a:pt x="668" y="382"/>
                </a:lnTo>
                <a:lnTo>
                  <a:pt x="668" y="384"/>
                </a:lnTo>
                <a:lnTo>
                  <a:pt x="668" y="386"/>
                </a:lnTo>
                <a:lnTo>
                  <a:pt x="670" y="388"/>
                </a:lnTo>
                <a:lnTo>
                  <a:pt x="670" y="390"/>
                </a:lnTo>
                <a:lnTo>
                  <a:pt x="668" y="390"/>
                </a:lnTo>
                <a:lnTo>
                  <a:pt x="668" y="391"/>
                </a:lnTo>
                <a:lnTo>
                  <a:pt x="668" y="393"/>
                </a:lnTo>
                <a:lnTo>
                  <a:pt x="668" y="395"/>
                </a:lnTo>
                <a:lnTo>
                  <a:pt x="668" y="399"/>
                </a:lnTo>
                <a:lnTo>
                  <a:pt x="668" y="403"/>
                </a:lnTo>
                <a:lnTo>
                  <a:pt x="668" y="407"/>
                </a:lnTo>
                <a:lnTo>
                  <a:pt x="670" y="409"/>
                </a:lnTo>
                <a:lnTo>
                  <a:pt x="668" y="415"/>
                </a:lnTo>
                <a:lnTo>
                  <a:pt x="668" y="416"/>
                </a:lnTo>
                <a:lnTo>
                  <a:pt x="666" y="418"/>
                </a:lnTo>
                <a:lnTo>
                  <a:pt x="665" y="424"/>
                </a:lnTo>
                <a:lnTo>
                  <a:pt x="666" y="428"/>
                </a:lnTo>
                <a:lnTo>
                  <a:pt x="668" y="432"/>
                </a:lnTo>
                <a:lnTo>
                  <a:pt x="666" y="436"/>
                </a:lnTo>
                <a:lnTo>
                  <a:pt x="666" y="438"/>
                </a:lnTo>
                <a:lnTo>
                  <a:pt x="665" y="443"/>
                </a:lnTo>
                <a:lnTo>
                  <a:pt x="663" y="445"/>
                </a:lnTo>
                <a:lnTo>
                  <a:pt x="661" y="451"/>
                </a:lnTo>
                <a:lnTo>
                  <a:pt x="659" y="453"/>
                </a:lnTo>
                <a:lnTo>
                  <a:pt x="659" y="455"/>
                </a:lnTo>
                <a:lnTo>
                  <a:pt x="657" y="457"/>
                </a:lnTo>
                <a:lnTo>
                  <a:pt x="655" y="459"/>
                </a:lnTo>
                <a:lnTo>
                  <a:pt x="653" y="461"/>
                </a:lnTo>
                <a:lnTo>
                  <a:pt x="651" y="463"/>
                </a:lnTo>
                <a:lnTo>
                  <a:pt x="651" y="464"/>
                </a:lnTo>
                <a:lnTo>
                  <a:pt x="651" y="466"/>
                </a:lnTo>
                <a:lnTo>
                  <a:pt x="651" y="470"/>
                </a:lnTo>
                <a:lnTo>
                  <a:pt x="651" y="472"/>
                </a:lnTo>
                <a:lnTo>
                  <a:pt x="651" y="474"/>
                </a:lnTo>
                <a:lnTo>
                  <a:pt x="651" y="476"/>
                </a:lnTo>
                <a:lnTo>
                  <a:pt x="651" y="478"/>
                </a:lnTo>
                <a:lnTo>
                  <a:pt x="653" y="478"/>
                </a:lnTo>
                <a:lnTo>
                  <a:pt x="653" y="480"/>
                </a:lnTo>
                <a:lnTo>
                  <a:pt x="651" y="480"/>
                </a:lnTo>
                <a:lnTo>
                  <a:pt x="653" y="489"/>
                </a:lnTo>
                <a:lnTo>
                  <a:pt x="653" y="491"/>
                </a:lnTo>
                <a:lnTo>
                  <a:pt x="657" y="497"/>
                </a:lnTo>
                <a:lnTo>
                  <a:pt x="661" y="501"/>
                </a:lnTo>
                <a:lnTo>
                  <a:pt x="665" y="507"/>
                </a:lnTo>
                <a:lnTo>
                  <a:pt x="668" y="512"/>
                </a:lnTo>
                <a:lnTo>
                  <a:pt x="672" y="514"/>
                </a:lnTo>
                <a:lnTo>
                  <a:pt x="676" y="518"/>
                </a:lnTo>
                <a:lnTo>
                  <a:pt x="682" y="526"/>
                </a:lnTo>
                <a:lnTo>
                  <a:pt x="684" y="532"/>
                </a:lnTo>
                <a:lnTo>
                  <a:pt x="686" y="534"/>
                </a:lnTo>
                <a:lnTo>
                  <a:pt x="695" y="537"/>
                </a:lnTo>
                <a:lnTo>
                  <a:pt x="703" y="539"/>
                </a:lnTo>
                <a:lnTo>
                  <a:pt x="707" y="541"/>
                </a:lnTo>
                <a:lnTo>
                  <a:pt x="709" y="541"/>
                </a:lnTo>
                <a:lnTo>
                  <a:pt x="716" y="539"/>
                </a:lnTo>
                <a:lnTo>
                  <a:pt x="718" y="539"/>
                </a:lnTo>
                <a:lnTo>
                  <a:pt x="720" y="539"/>
                </a:lnTo>
                <a:lnTo>
                  <a:pt x="722" y="539"/>
                </a:lnTo>
                <a:lnTo>
                  <a:pt x="728" y="539"/>
                </a:lnTo>
                <a:lnTo>
                  <a:pt x="730" y="539"/>
                </a:lnTo>
                <a:lnTo>
                  <a:pt x="734" y="539"/>
                </a:lnTo>
                <a:lnTo>
                  <a:pt x="736" y="539"/>
                </a:lnTo>
                <a:lnTo>
                  <a:pt x="739" y="537"/>
                </a:lnTo>
                <a:lnTo>
                  <a:pt x="747" y="534"/>
                </a:lnTo>
                <a:lnTo>
                  <a:pt x="749" y="534"/>
                </a:lnTo>
                <a:lnTo>
                  <a:pt x="751" y="534"/>
                </a:lnTo>
                <a:lnTo>
                  <a:pt x="753" y="534"/>
                </a:lnTo>
                <a:lnTo>
                  <a:pt x="755" y="534"/>
                </a:lnTo>
                <a:lnTo>
                  <a:pt x="757" y="534"/>
                </a:lnTo>
                <a:lnTo>
                  <a:pt x="759" y="536"/>
                </a:lnTo>
                <a:lnTo>
                  <a:pt x="762" y="541"/>
                </a:lnTo>
                <a:lnTo>
                  <a:pt x="762" y="543"/>
                </a:lnTo>
                <a:lnTo>
                  <a:pt x="762" y="545"/>
                </a:lnTo>
                <a:lnTo>
                  <a:pt x="762" y="547"/>
                </a:lnTo>
                <a:lnTo>
                  <a:pt x="762" y="549"/>
                </a:lnTo>
                <a:lnTo>
                  <a:pt x="761" y="549"/>
                </a:lnTo>
                <a:lnTo>
                  <a:pt x="762" y="553"/>
                </a:lnTo>
                <a:lnTo>
                  <a:pt x="761" y="557"/>
                </a:lnTo>
                <a:lnTo>
                  <a:pt x="761" y="568"/>
                </a:lnTo>
                <a:lnTo>
                  <a:pt x="762" y="568"/>
                </a:lnTo>
                <a:lnTo>
                  <a:pt x="762" y="570"/>
                </a:lnTo>
                <a:lnTo>
                  <a:pt x="762" y="574"/>
                </a:lnTo>
                <a:lnTo>
                  <a:pt x="762" y="582"/>
                </a:lnTo>
                <a:lnTo>
                  <a:pt x="762" y="589"/>
                </a:lnTo>
                <a:lnTo>
                  <a:pt x="761" y="593"/>
                </a:lnTo>
                <a:lnTo>
                  <a:pt x="766" y="599"/>
                </a:lnTo>
                <a:lnTo>
                  <a:pt x="774" y="607"/>
                </a:lnTo>
                <a:lnTo>
                  <a:pt x="776" y="616"/>
                </a:lnTo>
                <a:lnTo>
                  <a:pt x="785" y="624"/>
                </a:lnTo>
                <a:lnTo>
                  <a:pt x="793" y="632"/>
                </a:lnTo>
                <a:lnTo>
                  <a:pt x="803" y="641"/>
                </a:lnTo>
                <a:lnTo>
                  <a:pt x="807" y="657"/>
                </a:lnTo>
                <a:lnTo>
                  <a:pt x="809" y="670"/>
                </a:lnTo>
                <a:lnTo>
                  <a:pt x="812" y="681"/>
                </a:lnTo>
                <a:lnTo>
                  <a:pt x="814" y="683"/>
                </a:lnTo>
                <a:lnTo>
                  <a:pt x="822" y="693"/>
                </a:lnTo>
                <a:lnTo>
                  <a:pt x="826" y="701"/>
                </a:lnTo>
                <a:lnTo>
                  <a:pt x="828" y="703"/>
                </a:lnTo>
                <a:lnTo>
                  <a:pt x="830" y="705"/>
                </a:lnTo>
                <a:lnTo>
                  <a:pt x="830" y="706"/>
                </a:lnTo>
                <a:lnTo>
                  <a:pt x="830" y="708"/>
                </a:lnTo>
                <a:lnTo>
                  <a:pt x="835" y="722"/>
                </a:lnTo>
                <a:lnTo>
                  <a:pt x="843" y="728"/>
                </a:lnTo>
                <a:lnTo>
                  <a:pt x="839" y="731"/>
                </a:lnTo>
                <a:lnTo>
                  <a:pt x="837" y="733"/>
                </a:lnTo>
                <a:lnTo>
                  <a:pt x="833" y="735"/>
                </a:lnTo>
                <a:lnTo>
                  <a:pt x="828" y="737"/>
                </a:lnTo>
                <a:lnTo>
                  <a:pt x="824" y="741"/>
                </a:lnTo>
                <a:lnTo>
                  <a:pt x="822" y="745"/>
                </a:lnTo>
                <a:lnTo>
                  <a:pt x="822" y="753"/>
                </a:lnTo>
                <a:lnTo>
                  <a:pt x="822" y="754"/>
                </a:lnTo>
                <a:lnTo>
                  <a:pt x="826" y="758"/>
                </a:lnTo>
                <a:lnTo>
                  <a:pt x="824" y="764"/>
                </a:lnTo>
                <a:lnTo>
                  <a:pt x="824" y="770"/>
                </a:lnTo>
                <a:lnTo>
                  <a:pt x="824" y="774"/>
                </a:lnTo>
                <a:lnTo>
                  <a:pt x="826" y="774"/>
                </a:lnTo>
                <a:lnTo>
                  <a:pt x="832" y="776"/>
                </a:lnTo>
                <a:lnTo>
                  <a:pt x="837" y="776"/>
                </a:lnTo>
                <a:lnTo>
                  <a:pt x="843" y="776"/>
                </a:lnTo>
                <a:lnTo>
                  <a:pt x="847" y="779"/>
                </a:lnTo>
                <a:lnTo>
                  <a:pt x="847" y="783"/>
                </a:lnTo>
                <a:lnTo>
                  <a:pt x="845" y="783"/>
                </a:lnTo>
                <a:lnTo>
                  <a:pt x="841" y="785"/>
                </a:lnTo>
                <a:lnTo>
                  <a:pt x="839" y="785"/>
                </a:lnTo>
                <a:lnTo>
                  <a:pt x="837" y="787"/>
                </a:lnTo>
                <a:lnTo>
                  <a:pt x="835" y="787"/>
                </a:lnTo>
                <a:lnTo>
                  <a:pt x="835" y="789"/>
                </a:lnTo>
                <a:lnTo>
                  <a:pt x="832" y="791"/>
                </a:lnTo>
                <a:lnTo>
                  <a:pt x="830" y="793"/>
                </a:lnTo>
                <a:lnTo>
                  <a:pt x="828" y="793"/>
                </a:lnTo>
                <a:lnTo>
                  <a:pt x="824" y="791"/>
                </a:lnTo>
                <a:lnTo>
                  <a:pt x="822" y="791"/>
                </a:lnTo>
                <a:lnTo>
                  <a:pt x="820" y="791"/>
                </a:lnTo>
                <a:lnTo>
                  <a:pt x="818" y="793"/>
                </a:lnTo>
                <a:lnTo>
                  <a:pt x="816" y="793"/>
                </a:lnTo>
                <a:lnTo>
                  <a:pt x="812" y="795"/>
                </a:lnTo>
                <a:lnTo>
                  <a:pt x="810" y="797"/>
                </a:lnTo>
                <a:lnTo>
                  <a:pt x="809" y="797"/>
                </a:lnTo>
                <a:lnTo>
                  <a:pt x="807" y="799"/>
                </a:lnTo>
                <a:lnTo>
                  <a:pt x="801" y="799"/>
                </a:lnTo>
                <a:lnTo>
                  <a:pt x="799" y="801"/>
                </a:lnTo>
                <a:lnTo>
                  <a:pt x="797" y="803"/>
                </a:lnTo>
                <a:lnTo>
                  <a:pt x="797" y="804"/>
                </a:lnTo>
                <a:lnTo>
                  <a:pt x="801" y="806"/>
                </a:lnTo>
                <a:lnTo>
                  <a:pt x="803" y="806"/>
                </a:lnTo>
                <a:lnTo>
                  <a:pt x="805" y="808"/>
                </a:lnTo>
                <a:lnTo>
                  <a:pt x="805" y="810"/>
                </a:lnTo>
                <a:lnTo>
                  <a:pt x="797" y="812"/>
                </a:lnTo>
                <a:lnTo>
                  <a:pt x="791" y="814"/>
                </a:lnTo>
                <a:lnTo>
                  <a:pt x="785" y="816"/>
                </a:lnTo>
                <a:lnTo>
                  <a:pt x="782" y="816"/>
                </a:lnTo>
                <a:lnTo>
                  <a:pt x="780" y="818"/>
                </a:lnTo>
                <a:lnTo>
                  <a:pt x="776" y="816"/>
                </a:lnTo>
                <a:lnTo>
                  <a:pt x="766" y="818"/>
                </a:lnTo>
                <a:lnTo>
                  <a:pt x="762" y="816"/>
                </a:lnTo>
                <a:lnTo>
                  <a:pt x="759" y="816"/>
                </a:lnTo>
                <a:lnTo>
                  <a:pt x="755" y="814"/>
                </a:lnTo>
                <a:lnTo>
                  <a:pt x="751" y="814"/>
                </a:lnTo>
                <a:lnTo>
                  <a:pt x="749" y="814"/>
                </a:lnTo>
                <a:lnTo>
                  <a:pt x="745" y="812"/>
                </a:lnTo>
                <a:lnTo>
                  <a:pt x="741" y="810"/>
                </a:lnTo>
                <a:lnTo>
                  <a:pt x="741" y="808"/>
                </a:lnTo>
                <a:lnTo>
                  <a:pt x="745" y="804"/>
                </a:lnTo>
                <a:lnTo>
                  <a:pt x="743" y="804"/>
                </a:lnTo>
                <a:lnTo>
                  <a:pt x="741" y="804"/>
                </a:lnTo>
                <a:lnTo>
                  <a:pt x="743" y="803"/>
                </a:lnTo>
                <a:lnTo>
                  <a:pt x="745" y="801"/>
                </a:lnTo>
                <a:lnTo>
                  <a:pt x="745" y="799"/>
                </a:lnTo>
                <a:lnTo>
                  <a:pt x="743" y="799"/>
                </a:lnTo>
                <a:lnTo>
                  <a:pt x="741" y="795"/>
                </a:lnTo>
                <a:lnTo>
                  <a:pt x="741" y="793"/>
                </a:lnTo>
                <a:lnTo>
                  <a:pt x="743" y="791"/>
                </a:lnTo>
                <a:lnTo>
                  <a:pt x="745" y="789"/>
                </a:lnTo>
                <a:lnTo>
                  <a:pt x="745" y="787"/>
                </a:lnTo>
                <a:lnTo>
                  <a:pt x="747" y="787"/>
                </a:lnTo>
                <a:lnTo>
                  <a:pt x="747" y="783"/>
                </a:lnTo>
                <a:lnTo>
                  <a:pt x="747" y="781"/>
                </a:lnTo>
                <a:lnTo>
                  <a:pt x="745" y="779"/>
                </a:lnTo>
                <a:lnTo>
                  <a:pt x="741" y="779"/>
                </a:lnTo>
                <a:lnTo>
                  <a:pt x="739" y="779"/>
                </a:lnTo>
                <a:lnTo>
                  <a:pt x="736" y="781"/>
                </a:lnTo>
                <a:lnTo>
                  <a:pt x="734" y="781"/>
                </a:lnTo>
                <a:lnTo>
                  <a:pt x="732" y="783"/>
                </a:lnTo>
                <a:lnTo>
                  <a:pt x="728" y="783"/>
                </a:lnTo>
                <a:lnTo>
                  <a:pt x="726" y="785"/>
                </a:lnTo>
                <a:lnTo>
                  <a:pt x="724" y="787"/>
                </a:lnTo>
                <a:lnTo>
                  <a:pt x="722" y="787"/>
                </a:lnTo>
                <a:lnTo>
                  <a:pt x="718" y="787"/>
                </a:lnTo>
                <a:lnTo>
                  <a:pt x="714" y="787"/>
                </a:lnTo>
                <a:lnTo>
                  <a:pt x="713" y="789"/>
                </a:lnTo>
                <a:lnTo>
                  <a:pt x="711" y="789"/>
                </a:lnTo>
                <a:lnTo>
                  <a:pt x="705" y="793"/>
                </a:lnTo>
                <a:lnTo>
                  <a:pt x="699" y="793"/>
                </a:lnTo>
                <a:lnTo>
                  <a:pt x="695" y="793"/>
                </a:lnTo>
                <a:lnTo>
                  <a:pt x="693" y="795"/>
                </a:lnTo>
                <a:lnTo>
                  <a:pt x="691" y="795"/>
                </a:lnTo>
                <a:lnTo>
                  <a:pt x="688" y="797"/>
                </a:lnTo>
                <a:lnTo>
                  <a:pt x="682" y="799"/>
                </a:lnTo>
                <a:lnTo>
                  <a:pt x="678" y="799"/>
                </a:lnTo>
                <a:lnTo>
                  <a:pt x="674" y="801"/>
                </a:lnTo>
                <a:lnTo>
                  <a:pt x="670" y="803"/>
                </a:lnTo>
                <a:lnTo>
                  <a:pt x="666" y="803"/>
                </a:lnTo>
                <a:lnTo>
                  <a:pt x="663" y="803"/>
                </a:lnTo>
                <a:lnTo>
                  <a:pt x="661" y="803"/>
                </a:lnTo>
                <a:lnTo>
                  <a:pt x="659" y="803"/>
                </a:lnTo>
                <a:lnTo>
                  <a:pt x="657" y="804"/>
                </a:lnTo>
                <a:lnTo>
                  <a:pt x="655" y="806"/>
                </a:lnTo>
                <a:lnTo>
                  <a:pt x="653" y="808"/>
                </a:lnTo>
                <a:lnTo>
                  <a:pt x="653" y="810"/>
                </a:lnTo>
                <a:lnTo>
                  <a:pt x="651" y="812"/>
                </a:lnTo>
                <a:lnTo>
                  <a:pt x="651" y="814"/>
                </a:lnTo>
                <a:lnTo>
                  <a:pt x="649" y="816"/>
                </a:lnTo>
                <a:lnTo>
                  <a:pt x="649" y="818"/>
                </a:lnTo>
                <a:lnTo>
                  <a:pt x="645" y="822"/>
                </a:lnTo>
                <a:lnTo>
                  <a:pt x="645" y="824"/>
                </a:lnTo>
                <a:lnTo>
                  <a:pt x="641" y="826"/>
                </a:lnTo>
                <a:lnTo>
                  <a:pt x="638" y="827"/>
                </a:lnTo>
                <a:lnTo>
                  <a:pt x="636" y="827"/>
                </a:lnTo>
                <a:lnTo>
                  <a:pt x="632" y="827"/>
                </a:lnTo>
                <a:lnTo>
                  <a:pt x="630" y="827"/>
                </a:lnTo>
                <a:lnTo>
                  <a:pt x="626" y="827"/>
                </a:lnTo>
                <a:lnTo>
                  <a:pt x="620" y="827"/>
                </a:lnTo>
                <a:lnTo>
                  <a:pt x="618" y="827"/>
                </a:lnTo>
                <a:lnTo>
                  <a:pt x="617" y="827"/>
                </a:lnTo>
                <a:lnTo>
                  <a:pt x="607" y="827"/>
                </a:lnTo>
                <a:lnTo>
                  <a:pt x="603" y="827"/>
                </a:lnTo>
                <a:lnTo>
                  <a:pt x="599" y="827"/>
                </a:lnTo>
                <a:lnTo>
                  <a:pt x="597" y="827"/>
                </a:lnTo>
                <a:lnTo>
                  <a:pt x="593" y="827"/>
                </a:lnTo>
                <a:lnTo>
                  <a:pt x="588" y="827"/>
                </a:lnTo>
                <a:lnTo>
                  <a:pt x="584" y="826"/>
                </a:lnTo>
                <a:lnTo>
                  <a:pt x="582" y="826"/>
                </a:lnTo>
                <a:lnTo>
                  <a:pt x="580" y="826"/>
                </a:lnTo>
                <a:lnTo>
                  <a:pt x="578" y="822"/>
                </a:lnTo>
                <a:lnTo>
                  <a:pt x="576" y="822"/>
                </a:lnTo>
                <a:lnTo>
                  <a:pt x="572" y="818"/>
                </a:lnTo>
                <a:lnTo>
                  <a:pt x="570" y="818"/>
                </a:lnTo>
                <a:lnTo>
                  <a:pt x="570" y="816"/>
                </a:lnTo>
                <a:lnTo>
                  <a:pt x="563" y="810"/>
                </a:lnTo>
                <a:lnTo>
                  <a:pt x="561" y="810"/>
                </a:lnTo>
                <a:lnTo>
                  <a:pt x="559" y="806"/>
                </a:lnTo>
                <a:lnTo>
                  <a:pt x="557" y="804"/>
                </a:lnTo>
                <a:lnTo>
                  <a:pt x="553" y="806"/>
                </a:lnTo>
                <a:lnTo>
                  <a:pt x="551" y="806"/>
                </a:lnTo>
                <a:lnTo>
                  <a:pt x="549" y="806"/>
                </a:lnTo>
                <a:lnTo>
                  <a:pt x="547" y="808"/>
                </a:lnTo>
                <a:lnTo>
                  <a:pt x="545" y="808"/>
                </a:lnTo>
                <a:lnTo>
                  <a:pt x="544" y="808"/>
                </a:lnTo>
                <a:lnTo>
                  <a:pt x="540" y="810"/>
                </a:lnTo>
                <a:lnTo>
                  <a:pt x="532" y="808"/>
                </a:lnTo>
                <a:lnTo>
                  <a:pt x="528" y="808"/>
                </a:lnTo>
                <a:lnTo>
                  <a:pt x="524" y="808"/>
                </a:lnTo>
                <a:lnTo>
                  <a:pt x="521" y="808"/>
                </a:lnTo>
                <a:lnTo>
                  <a:pt x="515" y="808"/>
                </a:lnTo>
                <a:lnTo>
                  <a:pt x="511" y="808"/>
                </a:lnTo>
                <a:lnTo>
                  <a:pt x="509" y="808"/>
                </a:lnTo>
                <a:lnTo>
                  <a:pt x="507" y="808"/>
                </a:lnTo>
                <a:lnTo>
                  <a:pt x="503" y="808"/>
                </a:lnTo>
                <a:lnTo>
                  <a:pt x="499" y="808"/>
                </a:lnTo>
                <a:lnTo>
                  <a:pt x="497" y="808"/>
                </a:lnTo>
                <a:lnTo>
                  <a:pt x="496" y="808"/>
                </a:lnTo>
                <a:lnTo>
                  <a:pt x="494" y="810"/>
                </a:lnTo>
                <a:lnTo>
                  <a:pt x="492" y="810"/>
                </a:lnTo>
                <a:lnTo>
                  <a:pt x="488" y="812"/>
                </a:lnTo>
                <a:lnTo>
                  <a:pt x="486" y="814"/>
                </a:lnTo>
                <a:lnTo>
                  <a:pt x="484" y="814"/>
                </a:lnTo>
                <a:lnTo>
                  <a:pt x="482" y="814"/>
                </a:lnTo>
                <a:lnTo>
                  <a:pt x="474" y="812"/>
                </a:lnTo>
                <a:lnTo>
                  <a:pt x="469" y="810"/>
                </a:lnTo>
                <a:lnTo>
                  <a:pt x="465" y="810"/>
                </a:lnTo>
                <a:lnTo>
                  <a:pt x="465" y="808"/>
                </a:lnTo>
                <a:lnTo>
                  <a:pt x="461" y="808"/>
                </a:lnTo>
                <a:lnTo>
                  <a:pt x="459" y="810"/>
                </a:lnTo>
                <a:lnTo>
                  <a:pt x="455" y="812"/>
                </a:lnTo>
                <a:lnTo>
                  <a:pt x="449" y="814"/>
                </a:lnTo>
                <a:lnTo>
                  <a:pt x="446" y="816"/>
                </a:lnTo>
                <a:lnTo>
                  <a:pt x="440" y="816"/>
                </a:lnTo>
                <a:lnTo>
                  <a:pt x="438" y="812"/>
                </a:lnTo>
                <a:lnTo>
                  <a:pt x="436" y="810"/>
                </a:lnTo>
                <a:lnTo>
                  <a:pt x="436" y="808"/>
                </a:lnTo>
                <a:lnTo>
                  <a:pt x="434" y="804"/>
                </a:lnTo>
                <a:lnTo>
                  <a:pt x="432" y="804"/>
                </a:lnTo>
                <a:lnTo>
                  <a:pt x="430" y="804"/>
                </a:lnTo>
                <a:lnTo>
                  <a:pt x="428" y="804"/>
                </a:lnTo>
                <a:lnTo>
                  <a:pt x="426" y="806"/>
                </a:lnTo>
                <a:lnTo>
                  <a:pt x="425" y="808"/>
                </a:lnTo>
                <a:lnTo>
                  <a:pt x="423" y="812"/>
                </a:lnTo>
                <a:lnTo>
                  <a:pt x="423" y="818"/>
                </a:lnTo>
                <a:lnTo>
                  <a:pt x="421" y="820"/>
                </a:lnTo>
                <a:lnTo>
                  <a:pt x="419" y="820"/>
                </a:lnTo>
                <a:lnTo>
                  <a:pt x="417" y="820"/>
                </a:lnTo>
                <a:lnTo>
                  <a:pt x="417" y="818"/>
                </a:lnTo>
                <a:lnTo>
                  <a:pt x="415" y="814"/>
                </a:lnTo>
                <a:lnTo>
                  <a:pt x="415" y="810"/>
                </a:lnTo>
                <a:lnTo>
                  <a:pt x="413" y="804"/>
                </a:lnTo>
                <a:lnTo>
                  <a:pt x="413" y="803"/>
                </a:lnTo>
                <a:lnTo>
                  <a:pt x="411" y="801"/>
                </a:lnTo>
                <a:lnTo>
                  <a:pt x="409" y="801"/>
                </a:lnTo>
                <a:lnTo>
                  <a:pt x="407" y="801"/>
                </a:lnTo>
                <a:lnTo>
                  <a:pt x="405" y="803"/>
                </a:lnTo>
                <a:lnTo>
                  <a:pt x="403" y="803"/>
                </a:lnTo>
                <a:lnTo>
                  <a:pt x="401" y="804"/>
                </a:lnTo>
                <a:lnTo>
                  <a:pt x="401" y="808"/>
                </a:lnTo>
                <a:lnTo>
                  <a:pt x="401" y="810"/>
                </a:lnTo>
                <a:lnTo>
                  <a:pt x="401" y="812"/>
                </a:lnTo>
                <a:lnTo>
                  <a:pt x="400" y="814"/>
                </a:lnTo>
                <a:lnTo>
                  <a:pt x="401" y="816"/>
                </a:lnTo>
                <a:lnTo>
                  <a:pt x="401" y="826"/>
                </a:lnTo>
                <a:lnTo>
                  <a:pt x="400" y="827"/>
                </a:lnTo>
                <a:lnTo>
                  <a:pt x="400" y="829"/>
                </a:lnTo>
                <a:lnTo>
                  <a:pt x="400" y="831"/>
                </a:lnTo>
                <a:lnTo>
                  <a:pt x="401" y="835"/>
                </a:lnTo>
                <a:lnTo>
                  <a:pt x="401" y="837"/>
                </a:lnTo>
                <a:lnTo>
                  <a:pt x="400" y="839"/>
                </a:lnTo>
                <a:lnTo>
                  <a:pt x="400" y="845"/>
                </a:lnTo>
                <a:lnTo>
                  <a:pt x="400" y="847"/>
                </a:lnTo>
                <a:lnTo>
                  <a:pt x="400" y="849"/>
                </a:lnTo>
                <a:lnTo>
                  <a:pt x="398" y="858"/>
                </a:lnTo>
                <a:lnTo>
                  <a:pt x="398" y="864"/>
                </a:lnTo>
                <a:lnTo>
                  <a:pt x="386" y="864"/>
                </a:lnTo>
                <a:lnTo>
                  <a:pt x="377" y="864"/>
                </a:lnTo>
                <a:lnTo>
                  <a:pt x="369" y="864"/>
                </a:lnTo>
                <a:lnTo>
                  <a:pt x="361" y="864"/>
                </a:lnTo>
                <a:lnTo>
                  <a:pt x="353" y="864"/>
                </a:lnTo>
                <a:lnTo>
                  <a:pt x="346" y="864"/>
                </a:lnTo>
                <a:lnTo>
                  <a:pt x="338" y="864"/>
                </a:lnTo>
                <a:lnTo>
                  <a:pt x="330" y="864"/>
                </a:lnTo>
                <a:lnTo>
                  <a:pt x="329" y="864"/>
                </a:lnTo>
                <a:lnTo>
                  <a:pt x="327" y="864"/>
                </a:lnTo>
                <a:lnTo>
                  <a:pt x="327" y="866"/>
                </a:lnTo>
                <a:lnTo>
                  <a:pt x="327" y="868"/>
                </a:lnTo>
                <a:lnTo>
                  <a:pt x="327" y="870"/>
                </a:lnTo>
                <a:lnTo>
                  <a:pt x="325" y="870"/>
                </a:lnTo>
                <a:lnTo>
                  <a:pt x="323" y="868"/>
                </a:lnTo>
                <a:lnTo>
                  <a:pt x="325" y="868"/>
                </a:lnTo>
                <a:lnTo>
                  <a:pt x="325" y="866"/>
                </a:lnTo>
                <a:lnTo>
                  <a:pt x="323" y="866"/>
                </a:lnTo>
                <a:lnTo>
                  <a:pt x="323" y="864"/>
                </a:lnTo>
                <a:lnTo>
                  <a:pt x="323" y="862"/>
                </a:lnTo>
                <a:lnTo>
                  <a:pt x="325" y="862"/>
                </a:lnTo>
                <a:lnTo>
                  <a:pt x="327" y="860"/>
                </a:lnTo>
                <a:lnTo>
                  <a:pt x="329" y="860"/>
                </a:lnTo>
                <a:lnTo>
                  <a:pt x="327" y="858"/>
                </a:lnTo>
                <a:lnTo>
                  <a:pt x="325" y="858"/>
                </a:lnTo>
                <a:lnTo>
                  <a:pt x="323" y="860"/>
                </a:lnTo>
                <a:lnTo>
                  <a:pt x="321" y="862"/>
                </a:lnTo>
                <a:lnTo>
                  <a:pt x="319" y="862"/>
                </a:lnTo>
                <a:lnTo>
                  <a:pt x="319" y="864"/>
                </a:lnTo>
                <a:lnTo>
                  <a:pt x="319" y="866"/>
                </a:lnTo>
                <a:lnTo>
                  <a:pt x="317" y="868"/>
                </a:lnTo>
                <a:lnTo>
                  <a:pt x="317" y="870"/>
                </a:lnTo>
                <a:lnTo>
                  <a:pt x="317" y="872"/>
                </a:lnTo>
                <a:lnTo>
                  <a:pt x="317" y="870"/>
                </a:lnTo>
                <a:lnTo>
                  <a:pt x="315" y="870"/>
                </a:lnTo>
                <a:lnTo>
                  <a:pt x="315" y="872"/>
                </a:lnTo>
                <a:lnTo>
                  <a:pt x="313" y="872"/>
                </a:lnTo>
                <a:lnTo>
                  <a:pt x="311" y="870"/>
                </a:lnTo>
                <a:lnTo>
                  <a:pt x="309" y="868"/>
                </a:lnTo>
                <a:lnTo>
                  <a:pt x="309" y="870"/>
                </a:lnTo>
                <a:lnTo>
                  <a:pt x="307" y="870"/>
                </a:lnTo>
                <a:lnTo>
                  <a:pt x="305" y="870"/>
                </a:lnTo>
                <a:lnTo>
                  <a:pt x="305" y="872"/>
                </a:lnTo>
                <a:lnTo>
                  <a:pt x="305" y="874"/>
                </a:lnTo>
                <a:lnTo>
                  <a:pt x="304" y="874"/>
                </a:lnTo>
                <a:lnTo>
                  <a:pt x="304" y="875"/>
                </a:lnTo>
                <a:lnTo>
                  <a:pt x="302" y="875"/>
                </a:lnTo>
                <a:lnTo>
                  <a:pt x="302" y="877"/>
                </a:lnTo>
                <a:lnTo>
                  <a:pt x="300" y="877"/>
                </a:lnTo>
                <a:lnTo>
                  <a:pt x="298" y="877"/>
                </a:lnTo>
                <a:lnTo>
                  <a:pt x="296" y="877"/>
                </a:lnTo>
                <a:lnTo>
                  <a:pt x="296" y="879"/>
                </a:lnTo>
                <a:lnTo>
                  <a:pt x="294" y="879"/>
                </a:lnTo>
                <a:lnTo>
                  <a:pt x="292" y="879"/>
                </a:lnTo>
                <a:lnTo>
                  <a:pt x="292" y="881"/>
                </a:lnTo>
                <a:lnTo>
                  <a:pt x="292" y="883"/>
                </a:lnTo>
                <a:lnTo>
                  <a:pt x="292" y="885"/>
                </a:lnTo>
                <a:lnTo>
                  <a:pt x="292" y="887"/>
                </a:lnTo>
                <a:lnTo>
                  <a:pt x="290" y="887"/>
                </a:lnTo>
                <a:lnTo>
                  <a:pt x="288" y="887"/>
                </a:lnTo>
                <a:lnTo>
                  <a:pt x="288" y="889"/>
                </a:lnTo>
                <a:lnTo>
                  <a:pt x="284" y="889"/>
                </a:lnTo>
                <a:lnTo>
                  <a:pt x="284" y="887"/>
                </a:lnTo>
                <a:lnTo>
                  <a:pt x="282" y="887"/>
                </a:lnTo>
                <a:lnTo>
                  <a:pt x="282" y="885"/>
                </a:lnTo>
                <a:lnTo>
                  <a:pt x="282" y="883"/>
                </a:lnTo>
                <a:lnTo>
                  <a:pt x="282" y="881"/>
                </a:lnTo>
                <a:lnTo>
                  <a:pt x="282" y="883"/>
                </a:lnTo>
                <a:lnTo>
                  <a:pt x="282" y="885"/>
                </a:lnTo>
                <a:lnTo>
                  <a:pt x="282" y="887"/>
                </a:lnTo>
                <a:lnTo>
                  <a:pt x="282" y="889"/>
                </a:lnTo>
                <a:lnTo>
                  <a:pt x="281" y="889"/>
                </a:lnTo>
                <a:lnTo>
                  <a:pt x="281" y="887"/>
                </a:lnTo>
                <a:lnTo>
                  <a:pt x="279" y="887"/>
                </a:lnTo>
                <a:lnTo>
                  <a:pt x="277" y="887"/>
                </a:lnTo>
                <a:lnTo>
                  <a:pt x="277" y="885"/>
                </a:lnTo>
                <a:lnTo>
                  <a:pt x="277" y="883"/>
                </a:lnTo>
                <a:lnTo>
                  <a:pt x="277" y="885"/>
                </a:lnTo>
                <a:lnTo>
                  <a:pt x="277" y="887"/>
                </a:lnTo>
                <a:lnTo>
                  <a:pt x="279" y="887"/>
                </a:lnTo>
                <a:lnTo>
                  <a:pt x="279" y="889"/>
                </a:lnTo>
                <a:lnTo>
                  <a:pt x="277" y="889"/>
                </a:lnTo>
                <a:lnTo>
                  <a:pt x="275" y="889"/>
                </a:lnTo>
                <a:lnTo>
                  <a:pt x="273" y="889"/>
                </a:lnTo>
                <a:lnTo>
                  <a:pt x="271" y="889"/>
                </a:lnTo>
                <a:lnTo>
                  <a:pt x="271" y="891"/>
                </a:lnTo>
                <a:lnTo>
                  <a:pt x="271" y="889"/>
                </a:lnTo>
                <a:lnTo>
                  <a:pt x="269" y="889"/>
                </a:lnTo>
                <a:lnTo>
                  <a:pt x="267" y="887"/>
                </a:lnTo>
                <a:lnTo>
                  <a:pt x="267" y="885"/>
                </a:lnTo>
                <a:lnTo>
                  <a:pt x="265" y="885"/>
                </a:lnTo>
                <a:lnTo>
                  <a:pt x="265" y="883"/>
                </a:lnTo>
                <a:lnTo>
                  <a:pt x="265" y="881"/>
                </a:lnTo>
                <a:lnTo>
                  <a:pt x="267" y="881"/>
                </a:lnTo>
                <a:lnTo>
                  <a:pt x="265" y="881"/>
                </a:lnTo>
                <a:lnTo>
                  <a:pt x="265" y="879"/>
                </a:lnTo>
                <a:lnTo>
                  <a:pt x="265" y="877"/>
                </a:lnTo>
                <a:lnTo>
                  <a:pt x="263" y="875"/>
                </a:lnTo>
                <a:lnTo>
                  <a:pt x="261" y="877"/>
                </a:lnTo>
                <a:lnTo>
                  <a:pt x="261" y="879"/>
                </a:lnTo>
                <a:lnTo>
                  <a:pt x="261" y="881"/>
                </a:lnTo>
                <a:lnTo>
                  <a:pt x="261" y="883"/>
                </a:lnTo>
                <a:lnTo>
                  <a:pt x="261" y="885"/>
                </a:lnTo>
                <a:lnTo>
                  <a:pt x="263" y="887"/>
                </a:lnTo>
                <a:lnTo>
                  <a:pt x="263" y="889"/>
                </a:lnTo>
                <a:lnTo>
                  <a:pt x="265" y="891"/>
                </a:lnTo>
                <a:lnTo>
                  <a:pt x="265" y="893"/>
                </a:lnTo>
                <a:lnTo>
                  <a:pt x="265" y="895"/>
                </a:lnTo>
                <a:lnTo>
                  <a:pt x="265" y="897"/>
                </a:lnTo>
                <a:lnTo>
                  <a:pt x="263" y="899"/>
                </a:lnTo>
                <a:lnTo>
                  <a:pt x="263" y="900"/>
                </a:lnTo>
                <a:lnTo>
                  <a:pt x="263" y="902"/>
                </a:lnTo>
                <a:lnTo>
                  <a:pt x="261" y="902"/>
                </a:lnTo>
                <a:lnTo>
                  <a:pt x="259" y="902"/>
                </a:lnTo>
                <a:lnTo>
                  <a:pt x="257" y="902"/>
                </a:lnTo>
                <a:lnTo>
                  <a:pt x="256" y="900"/>
                </a:lnTo>
                <a:lnTo>
                  <a:pt x="254" y="900"/>
                </a:lnTo>
                <a:lnTo>
                  <a:pt x="254" y="899"/>
                </a:lnTo>
                <a:lnTo>
                  <a:pt x="256" y="899"/>
                </a:lnTo>
                <a:lnTo>
                  <a:pt x="254" y="899"/>
                </a:lnTo>
                <a:lnTo>
                  <a:pt x="254" y="900"/>
                </a:lnTo>
                <a:lnTo>
                  <a:pt x="256" y="900"/>
                </a:lnTo>
                <a:lnTo>
                  <a:pt x="256" y="902"/>
                </a:lnTo>
                <a:lnTo>
                  <a:pt x="254" y="902"/>
                </a:lnTo>
                <a:lnTo>
                  <a:pt x="252" y="902"/>
                </a:lnTo>
                <a:lnTo>
                  <a:pt x="250" y="902"/>
                </a:lnTo>
                <a:lnTo>
                  <a:pt x="248" y="900"/>
                </a:lnTo>
                <a:lnTo>
                  <a:pt x="246" y="900"/>
                </a:lnTo>
                <a:lnTo>
                  <a:pt x="244" y="900"/>
                </a:lnTo>
                <a:lnTo>
                  <a:pt x="244" y="899"/>
                </a:lnTo>
                <a:lnTo>
                  <a:pt x="242" y="899"/>
                </a:lnTo>
                <a:lnTo>
                  <a:pt x="242" y="897"/>
                </a:lnTo>
                <a:lnTo>
                  <a:pt x="244" y="897"/>
                </a:lnTo>
                <a:lnTo>
                  <a:pt x="246" y="895"/>
                </a:lnTo>
                <a:lnTo>
                  <a:pt x="248" y="895"/>
                </a:lnTo>
                <a:lnTo>
                  <a:pt x="248" y="893"/>
                </a:lnTo>
                <a:lnTo>
                  <a:pt x="246" y="891"/>
                </a:lnTo>
                <a:lnTo>
                  <a:pt x="246" y="889"/>
                </a:lnTo>
                <a:lnTo>
                  <a:pt x="244" y="889"/>
                </a:lnTo>
                <a:lnTo>
                  <a:pt x="242" y="889"/>
                </a:lnTo>
                <a:lnTo>
                  <a:pt x="242" y="887"/>
                </a:lnTo>
                <a:lnTo>
                  <a:pt x="244" y="887"/>
                </a:lnTo>
                <a:lnTo>
                  <a:pt x="244" y="885"/>
                </a:lnTo>
                <a:lnTo>
                  <a:pt x="246" y="885"/>
                </a:lnTo>
                <a:lnTo>
                  <a:pt x="248" y="885"/>
                </a:lnTo>
                <a:lnTo>
                  <a:pt x="246" y="885"/>
                </a:lnTo>
                <a:lnTo>
                  <a:pt x="244" y="885"/>
                </a:lnTo>
                <a:lnTo>
                  <a:pt x="242" y="885"/>
                </a:lnTo>
                <a:lnTo>
                  <a:pt x="242" y="887"/>
                </a:lnTo>
                <a:lnTo>
                  <a:pt x="240" y="885"/>
                </a:lnTo>
                <a:lnTo>
                  <a:pt x="240" y="887"/>
                </a:lnTo>
                <a:lnTo>
                  <a:pt x="242" y="889"/>
                </a:lnTo>
                <a:lnTo>
                  <a:pt x="244" y="891"/>
                </a:lnTo>
                <a:lnTo>
                  <a:pt x="242" y="891"/>
                </a:lnTo>
                <a:lnTo>
                  <a:pt x="240" y="891"/>
                </a:lnTo>
                <a:lnTo>
                  <a:pt x="240" y="889"/>
                </a:lnTo>
                <a:lnTo>
                  <a:pt x="238" y="889"/>
                </a:lnTo>
                <a:lnTo>
                  <a:pt x="236" y="887"/>
                </a:lnTo>
                <a:lnTo>
                  <a:pt x="234" y="885"/>
                </a:lnTo>
                <a:lnTo>
                  <a:pt x="233" y="885"/>
                </a:lnTo>
                <a:lnTo>
                  <a:pt x="231" y="883"/>
                </a:lnTo>
                <a:lnTo>
                  <a:pt x="231" y="881"/>
                </a:lnTo>
                <a:lnTo>
                  <a:pt x="231" y="879"/>
                </a:lnTo>
                <a:lnTo>
                  <a:pt x="231" y="877"/>
                </a:lnTo>
                <a:lnTo>
                  <a:pt x="231" y="875"/>
                </a:lnTo>
                <a:lnTo>
                  <a:pt x="233" y="874"/>
                </a:lnTo>
                <a:lnTo>
                  <a:pt x="234" y="874"/>
                </a:lnTo>
                <a:lnTo>
                  <a:pt x="236" y="874"/>
                </a:lnTo>
                <a:lnTo>
                  <a:pt x="238" y="874"/>
                </a:lnTo>
                <a:lnTo>
                  <a:pt x="236" y="874"/>
                </a:lnTo>
                <a:lnTo>
                  <a:pt x="234" y="874"/>
                </a:lnTo>
                <a:lnTo>
                  <a:pt x="233" y="874"/>
                </a:lnTo>
                <a:lnTo>
                  <a:pt x="233" y="872"/>
                </a:lnTo>
                <a:lnTo>
                  <a:pt x="233" y="870"/>
                </a:lnTo>
                <a:lnTo>
                  <a:pt x="234" y="868"/>
                </a:lnTo>
                <a:lnTo>
                  <a:pt x="236" y="868"/>
                </a:lnTo>
                <a:lnTo>
                  <a:pt x="236" y="866"/>
                </a:lnTo>
                <a:lnTo>
                  <a:pt x="238" y="866"/>
                </a:lnTo>
                <a:lnTo>
                  <a:pt x="238" y="864"/>
                </a:lnTo>
                <a:lnTo>
                  <a:pt x="240" y="864"/>
                </a:lnTo>
                <a:lnTo>
                  <a:pt x="238" y="864"/>
                </a:lnTo>
                <a:lnTo>
                  <a:pt x="238" y="862"/>
                </a:lnTo>
                <a:lnTo>
                  <a:pt x="236" y="864"/>
                </a:lnTo>
                <a:lnTo>
                  <a:pt x="233" y="866"/>
                </a:lnTo>
                <a:lnTo>
                  <a:pt x="231" y="868"/>
                </a:lnTo>
                <a:lnTo>
                  <a:pt x="231" y="870"/>
                </a:lnTo>
                <a:lnTo>
                  <a:pt x="229" y="870"/>
                </a:lnTo>
                <a:lnTo>
                  <a:pt x="229" y="872"/>
                </a:lnTo>
                <a:lnTo>
                  <a:pt x="229" y="874"/>
                </a:lnTo>
                <a:lnTo>
                  <a:pt x="229" y="875"/>
                </a:lnTo>
                <a:lnTo>
                  <a:pt x="227" y="875"/>
                </a:lnTo>
                <a:lnTo>
                  <a:pt x="227" y="877"/>
                </a:lnTo>
                <a:lnTo>
                  <a:pt x="227" y="879"/>
                </a:lnTo>
                <a:lnTo>
                  <a:pt x="225" y="879"/>
                </a:lnTo>
                <a:lnTo>
                  <a:pt x="223" y="879"/>
                </a:lnTo>
                <a:lnTo>
                  <a:pt x="223" y="881"/>
                </a:lnTo>
                <a:lnTo>
                  <a:pt x="225" y="881"/>
                </a:lnTo>
                <a:lnTo>
                  <a:pt x="225" y="879"/>
                </a:lnTo>
                <a:lnTo>
                  <a:pt x="227" y="879"/>
                </a:lnTo>
                <a:lnTo>
                  <a:pt x="227" y="881"/>
                </a:lnTo>
                <a:lnTo>
                  <a:pt x="225" y="881"/>
                </a:lnTo>
                <a:lnTo>
                  <a:pt x="225" y="883"/>
                </a:lnTo>
                <a:lnTo>
                  <a:pt x="225" y="885"/>
                </a:lnTo>
                <a:lnTo>
                  <a:pt x="225" y="887"/>
                </a:lnTo>
                <a:lnTo>
                  <a:pt x="225" y="889"/>
                </a:lnTo>
                <a:lnTo>
                  <a:pt x="227" y="889"/>
                </a:lnTo>
                <a:lnTo>
                  <a:pt x="227" y="891"/>
                </a:lnTo>
                <a:lnTo>
                  <a:pt x="225" y="891"/>
                </a:lnTo>
                <a:lnTo>
                  <a:pt x="225" y="893"/>
                </a:lnTo>
                <a:lnTo>
                  <a:pt x="223" y="893"/>
                </a:lnTo>
                <a:lnTo>
                  <a:pt x="223" y="895"/>
                </a:lnTo>
                <a:lnTo>
                  <a:pt x="221" y="895"/>
                </a:lnTo>
                <a:lnTo>
                  <a:pt x="219" y="895"/>
                </a:lnTo>
                <a:lnTo>
                  <a:pt x="217" y="895"/>
                </a:lnTo>
                <a:lnTo>
                  <a:pt x="217" y="893"/>
                </a:lnTo>
                <a:lnTo>
                  <a:pt x="215" y="893"/>
                </a:lnTo>
                <a:lnTo>
                  <a:pt x="213" y="893"/>
                </a:lnTo>
                <a:lnTo>
                  <a:pt x="213" y="891"/>
                </a:lnTo>
                <a:lnTo>
                  <a:pt x="211" y="891"/>
                </a:lnTo>
                <a:lnTo>
                  <a:pt x="209" y="891"/>
                </a:lnTo>
                <a:lnTo>
                  <a:pt x="208" y="891"/>
                </a:lnTo>
                <a:lnTo>
                  <a:pt x="209" y="891"/>
                </a:lnTo>
                <a:lnTo>
                  <a:pt x="209" y="889"/>
                </a:lnTo>
                <a:lnTo>
                  <a:pt x="208" y="891"/>
                </a:lnTo>
                <a:lnTo>
                  <a:pt x="208" y="889"/>
                </a:lnTo>
                <a:lnTo>
                  <a:pt x="209" y="889"/>
                </a:lnTo>
                <a:lnTo>
                  <a:pt x="208" y="889"/>
                </a:lnTo>
                <a:lnTo>
                  <a:pt x="208" y="891"/>
                </a:lnTo>
                <a:lnTo>
                  <a:pt x="206" y="891"/>
                </a:lnTo>
                <a:lnTo>
                  <a:pt x="204" y="891"/>
                </a:lnTo>
                <a:lnTo>
                  <a:pt x="204" y="889"/>
                </a:lnTo>
                <a:lnTo>
                  <a:pt x="202" y="887"/>
                </a:lnTo>
                <a:lnTo>
                  <a:pt x="202" y="885"/>
                </a:lnTo>
                <a:lnTo>
                  <a:pt x="200" y="885"/>
                </a:lnTo>
                <a:lnTo>
                  <a:pt x="200" y="883"/>
                </a:lnTo>
                <a:lnTo>
                  <a:pt x="202" y="883"/>
                </a:lnTo>
                <a:lnTo>
                  <a:pt x="204" y="883"/>
                </a:lnTo>
                <a:lnTo>
                  <a:pt x="204" y="881"/>
                </a:lnTo>
                <a:lnTo>
                  <a:pt x="202" y="881"/>
                </a:lnTo>
                <a:lnTo>
                  <a:pt x="200" y="881"/>
                </a:lnTo>
                <a:lnTo>
                  <a:pt x="198" y="881"/>
                </a:lnTo>
                <a:lnTo>
                  <a:pt x="198" y="879"/>
                </a:lnTo>
                <a:lnTo>
                  <a:pt x="196" y="879"/>
                </a:lnTo>
                <a:lnTo>
                  <a:pt x="198" y="879"/>
                </a:lnTo>
                <a:lnTo>
                  <a:pt x="198" y="881"/>
                </a:lnTo>
                <a:lnTo>
                  <a:pt x="200" y="881"/>
                </a:lnTo>
                <a:lnTo>
                  <a:pt x="200" y="883"/>
                </a:lnTo>
                <a:lnTo>
                  <a:pt x="200" y="885"/>
                </a:lnTo>
                <a:lnTo>
                  <a:pt x="200" y="887"/>
                </a:lnTo>
                <a:lnTo>
                  <a:pt x="202" y="889"/>
                </a:lnTo>
                <a:lnTo>
                  <a:pt x="202" y="891"/>
                </a:lnTo>
                <a:lnTo>
                  <a:pt x="204" y="891"/>
                </a:lnTo>
                <a:lnTo>
                  <a:pt x="206" y="893"/>
                </a:lnTo>
                <a:lnTo>
                  <a:pt x="208" y="893"/>
                </a:lnTo>
                <a:lnTo>
                  <a:pt x="208" y="895"/>
                </a:lnTo>
                <a:lnTo>
                  <a:pt x="209" y="895"/>
                </a:lnTo>
                <a:lnTo>
                  <a:pt x="211" y="895"/>
                </a:lnTo>
                <a:lnTo>
                  <a:pt x="209" y="897"/>
                </a:lnTo>
                <a:lnTo>
                  <a:pt x="208" y="897"/>
                </a:lnTo>
                <a:lnTo>
                  <a:pt x="206" y="897"/>
                </a:lnTo>
                <a:lnTo>
                  <a:pt x="204" y="897"/>
                </a:lnTo>
                <a:lnTo>
                  <a:pt x="202" y="897"/>
                </a:lnTo>
                <a:lnTo>
                  <a:pt x="200" y="897"/>
                </a:lnTo>
                <a:lnTo>
                  <a:pt x="198" y="897"/>
                </a:lnTo>
                <a:lnTo>
                  <a:pt x="198" y="895"/>
                </a:lnTo>
                <a:lnTo>
                  <a:pt x="196" y="895"/>
                </a:lnTo>
                <a:lnTo>
                  <a:pt x="196" y="893"/>
                </a:lnTo>
                <a:lnTo>
                  <a:pt x="196" y="891"/>
                </a:lnTo>
                <a:lnTo>
                  <a:pt x="198" y="891"/>
                </a:lnTo>
                <a:lnTo>
                  <a:pt x="196" y="891"/>
                </a:lnTo>
                <a:lnTo>
                  <a:pt x="196" y="893"/>
                </a:lnTo>
                <a:lnTo>
                  <a:pt x="196" y="895"/>
                </a:lnTo>
                <a:lnTo>
                  <a:pt x="194" y="895"/>
                </a:lnTo>
                <a:lnTo>
                  <a:pt x="196" y="895"/>
                </a:lnTo>
                <a:lnTo>
                  <a:pt x="196" y="897"/>
                </a:lnTo>
                <a:lnTo>
                  <a:pt x="194" y="897"/>
                </a:lnTo>
                <a:lnTo>
                  <a:pt x="192" y="897"/>
                </a:lnTo>
                <a:lnTo>
                  <a:pt x="190" y="897"/>
                </a:lnTo>
                <a:lnTo>
                  <a:pt x="188" y="897"/>
                </a:lnTo>
                <a:lnTo>
                  <a:pt x="188" y="895"/>
                </a:lnTo>
                <a:lnTo>
                  <a:pt x="186" y="895"/>
                </a:lnTo>
                <a:lnTo>
                  <a:pt x="186" y="893"/>
                </a:lnTo>
                <a:lnTo>
                  <a:pt x="186" y="891"/>
                </a:lnTo>
                <a:lnTo>
                  <a:pt x="186" y="889"/>
                </a:lnTo>
                <a:lnTo>
                  <a:pt x="186" y="891"/>
                </a:lnTo>
                <a:lnTo>
                  <a:pt x="188" y="891"/>
                </a:lnTo>
                <a:lnTo>
                  <a:pt x="188" y="889"/>
                </a:lnTo>
                <a:lnTo>
                  <a:pt x="188" y="891"/>
                </a:lnTo>
                <a:lnTo>
                  <a:pt x="186" y="889"/>
                </a:lnTo>
                <a:lnTo>
                  <a:pt x="186" y="887"/>
                </a:lnTo>
                <a:lnTo>
                  <a:pt x="186" y="885"/>
                </a:lnTo>
                <a:lnTo>
                  <a:pt x="188" y="883"/>
                </a:lnTo>
                <a:lnTo>
                  <a:pt x="188" y="881"/>
                </a:lnTo>
                <a:lnTo>
                  <a:pt x="186" y="879"/>
                </a:lnTo>
                <a:lnTo>
                  <a:pt x="186" y="877"/>
                </a:lnTo>
                <a:lnTo>
                  <a:pt x="186" y="875"/>
                </a:lnTo>
                <a:lnTo>
                  <a:pt x="188" y="875"/>
                </a:lnTo>
                <a:lnTo>
                  <a:pt x="186" y="875"/>
                </a:lnTo>
                <a:lnTo>
                  <a:pt x="186" y="877"/>
                </a:lnTo>
                <a:lnTo>
                  <a:pt x="185" y="879"/>
                </a:lnTo>
                <a:lnTo>
                  <a:pt x="186" y="881"/>
                </a:lnTo>
                <a:lnTo>
                  <a:pt x="185" y="883"/>
                </a:lnTo>
                <a:lnTo>
                  <a:pt x="186" y="885"/>
                </a:lnTo>
                <a:lnTo>
                  <a:pt x="185" y="887"/>
                </a:lnTo>
                <a:lnTo>
                  <a:pt x="183" y="887"/>
                </a:lnTo>
                <a:lnTo>
                  <a:pt x="181" y="887"/>
                </a:lnTo>
                <a:lnTo>
                  <a:pt x="181" y="885"/>
                </a:lnTo>
                <a:lnTo>
                  <a:pt x="181" y="883"/>
                </a:lnTo>
                <a:lnTo>
                  <a:pt x="183" y="883"/>
                </a:lnTo>
                <a:lnTo>
                  <a:pt x="183" y="881"/>
                </a:lnTo>
                <a:lnTo>
                  <a:pt x="183" y="879"/>
                </a:lnTo>
                <a:lnTo>
                  <a:pt x="181" y="879"/>
                </a:lnTo>
                <a:lnTo>
                  <a:pt x="181" y="877"/>
                </a:lnTo>
                <a:lnTo>
                  <a:pt x="181" y="879"/>
                </a:lnTo>
                <a:lnTo>
                  <a:pt x="181" y="881"/>
                </a:lnTo>
                <a:lnTo>
                  <a:pt x="183" y="881"/>
                </a:lnTo>
                <a:lnTo>
                  <a:pt x="183" y="883"/>
                </a:lnTo>
                <a:lnTo>
                  <a:pt x="181" y="883"/>
                </a:lnTo>
                <a:lnTo>
                  <a:pt x="179" y="883"/>
                </a:lnTo>
                <a:lnTo>
                  <a:pt x="179" y="885"/>
                </a:lnTo>
                <a:lnTo>
                  <a:pt x="181" y="887"/>
                </a:lnTo>
                <a:lnTo>
                  <a:pt x="179" y="887"/>
                </a:lnTo>
                <a:lnTo>
                  <a:pt x="177" y="887"/>
                </a:lnTo>
                <a:lnTo>
                  <a:pt x="177" y="883"/>
                </a:lnTo>
                <a:lnTo>
                  <a:pt x="177" y="881"/>
                </a:lnTo>
                <a:lnTo>
                  <a:pt x="177" y="879"/>
                </a:lnTo>
                <a:lnTo>
                  <a:pt x="177" y="881"/>
                </a:lnTo>
                <a:lnTo>
                  <a:pt x="175" y="881"/>
                </a:lnTo>
                <a:lnTo>
                  <a:pt x="177" y="883"/>
                </a:lnTo>
                <a:lnTo>
                  <a:pt x="175" y="883"/>
                </a:lnTo>
                <a:lnTo>
                  <a:pt x="173" y="883"/>
                </a:lnTo>
                <a:lnTo>
                  <a:pt x="175" y="883"/>
                </a:lnTo>
                <a:lnTo>
                  <a:pt x="177" y="885"/>
                </a:lnTo>
                <a:lnTo>
                  <a:pt x="175" y="885"/>
                </a:lnTo>
                <a:lnTo>
                  <a:pt x="173" y="885"/>
                </a:lnTo>
                <a:lnTo>
                  <a:pt x="171" y="883"/>
                </a:lnTo>
                <a:lnTo>
                  <a:pt x="171" y="881"/>
                </a:lnTo>
                <a:lnTo>
                  <a:pt x="171" y="879"/>
                </a:lnTo>
                <a:lnTo>
                  <a:pt x="169" y="879"/>
                </a:lnTo>
                <a:lnTo>
                  <a:pt x="169" y="877"/>
                </a:lnTo>
                <a:lnTo>
                  <a:pt x="169" y="879"/>
                </a:lnTo>
                <a:lnTo>
                  <a:pt x="169" y="881"/>
                </a:lnTo>
                <a:lnTo>
                  <a:pt x="167" y="881"/>
                </a:lnTo>
                <a:lnTo>
                  <a:pt x="167" y="879"/>
                </a:lnTo>
                <a:lnTo>
                  <a:pt x="167" y="877"/>
                </a:lnTo>
                <a:lnTo>
                  <a:pt x="167" y="879"/>
                </a:lnTo>
                <a:lnTo>
                  <a:pt x="165" y="879"/>
                </a:lnTo>
                <a:lnTo>
                  <a:pt x="165" y="877"/>
                </a:lnTo>
                <a:lnTo>
                  <a:pt x="163" y="877"/>
                </a:lnTo>
                <a:lnTo>
                  <a:pt x="163" y="875"/>
                </a:lnTo>
                <a:lnTo>
                  <a:pt x="165" y="874"/>
                </a:lnTo>
                <a:lnTo>
                  <a:pt x="167" y="874"/>
                </a:lnTo>
                <a:lnTo>
                  <a:pt x="167" y="872"/>
                </a:lnTo>
                <a:lnTo>
                  <a:pt x="169" y="870"/>
                </a:lnTo>
                <a:lnTo>
                  <a:pt x="169" y="868"/>
                </a:lnTo>
                <a:lnTo>
                  <a:pt x="169" y="870"/>
                </a:lnTo>
                <a:lnTo>
                  <a:pt x="167" y="872"/>
                </a:lnTo>
                <a:lnTo>
                  <a:pt x="165" y="874"/>
                </a:lnTo>
                <a:lnTo>
                  <a:pt x="163" y="875"/>
                </a:lnTo>
                <a:lnTo>
                  <a:pt x="161" y="874"/>
                </a:lnTo>
                <a:lnTo>
                  <a:pt x="161" y="875"/>
                </a:lnTo>
                <a:lnTo>
                  <a:pt x="163" y="875"/>
                </a:lnTo>
                <a:lnTo>
                  <a:pt x="161" y="875"/>
                </a:lnTo>
                <a:lnTo>
                  <a:pt x="160" y="875"/>
                </a:lnTo>
                <a:lnTo>
                  <a:pt x="158" y="875"/>
                </a:lnTo>
                <a:lnTo>
                  <a:pt x="156" y="874"/>
                </a:lnTo>
                <a:lnTo>
                  <a:pt x="154" y="874"/>
                </a:lnTo>
                <a:lnTo>
                  <a:pt x="154" y="872"/>
                </a:lnTo>
                <a:lnTo>
                  <a:pt x="154" y="870"/>
                </a:lnTo>
                <a:lnTo>
                  <a:pt x="156" y="870"/>
                </a:lnTo>
                <a:lnTo>
                  <a:pt x="158" y="868"/>
                </a:lnTo>
                <a:lnTo>
                  <a:pt x="160" y="868"/>
                </a:lnTo>
                <a:lnTo>
                  <a:pt x="158" y="868"/>
                </a:lnTo>
                <a:lnTo>
                  <a:pt x="156" y="868"/>
                </a:lnTo>
                <a:lnTo>
                  <a:pt x="154" y="870"/>
                </a:lnTo>
                <a:lnTo>
                  <a:pt x="154" y="868"/>
                </a:lnTo>
                <a:lnTo>
                  <a:pt x="154" y="866"/>
                </a:lnTo>
                <a:lnTo>
                  <a:pt x="156" y="866"/>
                </a:lnTo>
                <a:lnTo>
                  <a:pt x="158" y="866"/>
                </a:lnTo>
                <a:lnTo>
                  <a:pt x="158" y="864"/>
                </a:lnTo>
                <a:lnTo>
                  <a:pt x="160" y="864"/>
                </a:lnTo>
                <a:lnTo>
                  <a:pt x="161" y="864"/>
                </a:lnTo>
                <a:lnTo>
                  <a:pt x="163" y="864"/>
                </a:lnTo>
                <a:lnTo>
                  <a:pt x="161" y="864"/>
                </a:lnTo>
                <a:lnTo>
                  <a:pt x="160" y="864"/>
                </a:lnTo>
                <a:lnTo>
                  <a:pt x="158" y="864"/>
                </a:lnTo>
                <a:lnTo>
                  <a:pt x="156" y="864"/>
                </a:lnTo>
                <a:lnTo>
                  <a:pt x="154" y="866"/>
                </a:lnTo>
                <a:lnTo>
                  <a:pt x="154" y="864"/>
                </a:lnTo>
                <a:lnTo>
                  <a:pt x="154" y="866"/>
                </a:lnTo>
                <a:lnTo>
                  <a:pt x="152" y="866"/>
                </a:lnTo>
                <a:lnTo>
                  <a:pt x="152" y="868"/>
                </a:lnTo>
                <a:lnTo>
                  <a:pt x="150" y="868"/>
                </a:lnTo>
                <a:lnTo>
                  <a:pt x="148" y="868"/>
                </a:lnTo>
                <a:lnTo>
                  <a:pt x="146" y="868"/>
                </a:lnTo>
                <a:lnTo>
                  <a:pt x="146" y="866"/>
                </a:lnTo>
                <a:lnTo>
                  <a:pt x="148" y="866"/>
                </a:lnTo>
                <a:lnTo>
                  <a:pt x="148" y="864"/>
                </a:lnTo>
                <a:lnTo>
                  <a:pt x="150" y="864"/>
                </a:lnTo>
                <a:lnTo>
                  <a:pt x="150" y="862"/>
                </a:lnTo>
                <a:lnTo>
                  <a:pt x="150" y="860"/>
                </a:lnTo>
                <a:lnTo>
                  <a:pt x="152" y="860"/>
                </a:lnTo>
                <a:lnTo>
                  <a:pt x="152" y="858"/>
                </a:lnTo>
                <a:lnTo>
                  <a:pt x="154" y="858"/>
                </a:lnTo>
                <a:lnTo>
                  <a:pt x="154" y="856"/>
                </a:lnTo>
                <a:lnTo>
                  <a:pt x="154" y="854"/>
                </a:lnTo>
                <a:lnTo>
                  <a:pt x="154" y="852"/>
                </a:lnTo>
                <a:lnTo>
                  <a:pt x="154" y="851"/>
                </a:lnTo>
                <a:lnTo>
                  <a:pt x="152" y="851"/>
                </a:lnTo>
                <a:lnTo>
                  <a:pt x="154" y="851"/>
                </a:lnTo>
                <a:lnTo>
                  <a:pt x="152" y="849"/>
                </a:lnTo>
                <a:lnTo>
                  <a:pt x="152" y="851"/>
                </a:lnTo>
                <a:lnTo>
                  <a:pt x="152" y="852"/>
                </a:lnTo>
                <a:lnTo>
                  <a:pt x="154" y="852"/>
                </a:lnTo>
                <a:lnTo>
                  <a:pt x="154" y="854"/>
                </a:lnTo>
                <a:lnTo>
                  <a:pt x="154" y="856"/>
                </a:lnTo>
                <a:lnTo>
                  <a:pt x="152" y="856"/>
                </a:lnTo>
                <a:lnTo>
                  <a:pt x="152" y="858"/>
                </a:lnTo>
                <a:lnTo>
                  <a:pt x="150" y="858"/>
                </a:lnTo>
                <a:lnTo>
                  <a:pt x="150" y="856"/>
                </a:lnTo>
                <a:lnTo>
                  <a:pt x="150" y="858"/>
                </a:lnTo>
                <a:lnTo>
                  <a:pt x="148" y="858"/>
                </a:lnTo>
                <a:lnTo>
                  <a:pt x="148" y="856"/>
                </a:lnTo>
                <a:lnTo>
                  <a:pt x="146" y="856"/>
                </a:lnTo>
                <a:lnTo>
                  <a:pt x="144" y="854"/>
                </a:lnTo>
                <a:lnTo>
                  <a:pt x="144" y="852"/>
                </a:lnTo>
                <a:lnTo>
                  <a:pt x="142" y="852"/>
                </a:lnTo>
                <a:lnTo>
                  <a:pt x="142" y="851"/>
                </a:lnTo>
                <a:lnTo>
                  <a:pt x="140" y="849"/>
                </a:lnTo>
                <a:lnTo>
                  <a:pt x="142" y="849"/>
                </a:lnTo>
                <a:lnTo>
                  <a:pt x="144" y="849"/>
                </a:lnTo>
                <a:lnTo>
                  <a:pt x="146" y="847"/>
                </a:lnTo>
                <a:lnTo>
                  <a:pt x="146" y="849"/>
                </a:lnTo>
                <a:lnTo>
                  <a:pt x="148" y="849"/>
                </a:lnTo>
                <a:lnTo>
                  <a:pt x="148" y="847"/>
                </a:lnTo>
                <a:lnTo>
                  <a:pt x="150" y="847"/>
                </a:lnTo>
                <a:lnTo>
                  <a:pt x="152" y="847"/>
                </a:lnTo>
                <a:lnTo>
                  <a:pt x="154" y="847"/>
                </a:lnTo>
                <a:lnTo>
                  <a:pt x="154" y="849"/>
                </a:lnTo>
                <a:lnTo>
                  <a:pt x="156" y="849"/>
                </a:lnTo>
                <a:lnTo>
                  <a:pt x="156" y="851"/>
                </a:lnTo>
                <a:lnTo>
                  <a:pt x="156" y="852"/>
                </a:lnTo>
                <a:lnTo>
                  <a:pt x="158" y="852"/>
                </a:lnTo>
                <a:lnTo>
                  <a:pt x="160" y="852"/>
                </a:lnTo>
                <a:lnTo>
                  <a:pt x="160" y="851"/>
                </a:lnTo>
                <a:lnTo>
                  <a:pt x="158" y="851"/>
                </a:lnTo>
                <a:lnTo>
                  <a:pt x="156" y="849"/>
                </a:lnTo>
                <a:lnTo>
                  <a:pt x="158" y="847"/>
                </a:lnTo>
                <a:lnTo>
                  <a:pt x="156" y="847"/>
                </a:lnTo>
                <a:lnTo>
                  <a:pt x="154" y="847"/>
                </a:lnTo>
                <a:lnTo>
                  <a:pt x="152" y="845"/>
                </a:lnTo>
                <a:lnTo>
                  <a:pt x="152" y="847"/>
                </a:lnTo>
                <a:lnTo>
                  <a:pt x="150" y="847"/>
                </a:lnTo>
                <a:lnTo>
                  <a:pt x="148" y="847"/>
                </a:lnTo>
                <a:lnTo>
                  <a:pt x="148" y="845"/>
                </a:lnTo>
                <a:lnTo>
                  <a:pt x="146" y="845"/>
                </a:lnTo>
                <a:lnTo>
                  <a:pt x="146" y="843"/>
                </a:lnTo>
                <a:lnTo>
                  <a:pt x="144" y="843"/>
                </a:lnTo>
                <a:lnTo>
                  <a:pt x="146" y="841"/>
                </a:lnTo>
                <a:lnTo>
                  <a:pt x="148" y="839"/>
                </a:lnTo>
                <a:lnTo>
                  <a:pt x="148" y="837"/>
                </a:lnTo>
                <a:lnTo>
                  <a:pt x="150" y="837"/>
                </a:lnTo>
                <a:lnTo>
                  <a:pt x="150" y="835"/>
                </a:lnTo>
                <a:lnTo>
                  <a:pt x="148" y="835"/>
                </a:lnTo>
                <a:lnTo>
                  <a:pt x="148" y="837"/>
                </a:lnTo>
                <a:lnTo>
                  <a:pt x="146" y="839"/>
                </a:lnTo>
                <a:lnTo>
                  <a:pt x="146" y="841"/>
                </a:lnTo>
                <a:lnTo>
                  <a:pt x="144" y="841"/>
                </a:lnTo>
                <a:lnTo>
                  <a:pt x="144" y="843"/>
                </a:lnTo>
                <a:lnTo>
                  <a:pt x="144" y="845"/>
                </a:lnTo>
                <a:lnTo>
                  <a:pt x="146" y="845"/>
                </a:lnTo>
                <a:lnTo>
                  <a:pt x="146" y="847"/>
                </a:lnTo>
                <a:lnTo>
                  <a:pt x="144" y="847"/>
                </a:lnTo>
                <a:lnTo>
                  <a:pt x="144" y="849"/>
                </a:lnTo>
                <a:lnTo>
                  <a:pt x="142" y="849"/>
                </a:lnTo>
                <a:lnTo>
                  <a:pt x="142" y="847"/>
                </a:lnTo>
                <a:lnTo>
                  <a:pt x="142" y="845"/>
                </a:lnTo>
                <a:lnTo>
                  <a:pt x="140" y="845"/>
                </a:lnTo>
                <a:lnTo>
                  <a:pt x="138" y="845"/>
                </a:lnTo>
                <a:lnTo>
                  <a:pt x="138" y="843"/>
                </a:lnTo>
                <a:lnTo>
                  <a:pt x="137" y="843"/>
                </a:lnTo>
                <a:lnTo>
                  <a:pt x="137" y="845"/>
                </a:lnTo>
                <a:lnTo>
                  <a:pt x="135" y="843"/>
                </a:lnTo>
                <a:lnTo>
                  <a:pt x="135" y="841"/>
                </a:lnTo>
                <a:lnTo>
                  <a:pt x="135" y="839"/>
                </a:lnTo>
                <a:lnTo>
                  <a:pt x="133" y="839"/>
                </a:lnTo>
                <a:lnTo>
                  <a:pt x="133" y="837"/>
                </a:lnTo>
                <a:lnTo>
                  <a:pt x="133" y="839"/>
                </a:lnTo>
                <a:lnTo>
                  <a:pt x="133" y="837"/>
                </a:lnTo>
                <a:lnTo>
                  <a:pt x="133" y="835"/>
                </a:lnTo>
                <a:lnTo>
                  <a:pt x="133" y="833"/>
                </a:lnTo>
                <a:lnTo>
                  <a:pt x="131" y="833"/>
                </a:lnTo>
                <a:lnTo>
                  <a:pt x="131" y="831"/>
                </a:lnTo>
                <a:lnTo>
                  <a:pt x="133" y="831"/>
                </a:lnTo>
                <a:lnTo>
                  <a:pt x="133" y="833"/>
                </a:lnTo>
                <a:lnTo>
                  <a:pt x="135" y="833"/>
                </a:lnTo>
                <a:lnTo>
                  <a:pt x="137" y="833"/>
                </a:lnTo>
                <a:lnTo>
                  <a:pt x="138" y="833"/>
                </a:lnTo>
                <a:lnTo>
                  <a:pt x="138" y="835"/>
                </a:lnTo>
                <a:lnTo>
                  <a:pt x="140" y="835"/>
                </a:lnTo>
                <a:lnTo>
                  <a:pt x="142" y="835"/>
                </a:lnTo>
                <a:lnTo>
                  <a:pt x="140" y="835"/>
                </a:lnTo>
                <a:lnTo>
                  <a:pt x="140" y="833"/>
                </a:lnTo>
                <a:lnTo>
                  <a:pt x="138" y="833"/>
                </a:lnTo>
                <a:lnTo>
                  <a:pt x="137" y="833"/>
                </a:lnTo>
                <a:lnTo>
                  <a:pt x="135" y="833"/>
                </a:lnTo>
                <a:lnTo>
                  <a:pt x="133" y="831"/>
                </a:lnTo>
                <a:lnTo>
                  <a:pt x="133" y="829"/>
                </a:lnTo>
                <a:lnTo>
                  <a:pt x="133" y="827"/>
                </a:lnTo>
                <a:lnTo>
                  <a:pt x="131" y="827"/>
                </a:lnTo>
                <a:lnTo>
                  <a:pt x="129" y="827"/>
                </a:lnTo>
                <a:lnTo>
                  <a:pt x="129" y="826"/>
                </a:lnTo>
                <a:lnTo>
                  <a:pt x="131" y="826"/>
                </a:lnTo>
                <a:lnTo>
                  <a:pt x="129" y="826"/>
                </a:lnTo>
                <a:lnTo>
                  <a:pt x="129" y="824"/>
                </a:lnTo>
                <a:lnTo>
                  <a:pt x="131" y="824"/>
                </a:lnTo>
                <a:lnTo>
                  <a:pt x="129" y="824"/>
                </a:lnTo>
                <a:lnTo>
                  <a:pt x="129" y="822"/>
                </a:lnTo>
                <a:lnTo>
                  <a:pt x="127" y="822"/>
                </a:lnTo>
                <a:lnTo>
                  <a:pt x="125" y="820"/>
                </a:lnTo>
                <a:lnTo>
                  <a:pt x="125" y="818"/>
                </a:lnTo>
                <a:lnTo>
                  <a:pt x="123" y="816"/>
                </a:lnTo>
                <a:lnTo>
                  <a:pt x="123" y="814"/>
                </a:lnTo>
                <a:lnTo>
                  <a:pt x="125" y="814"/>
                </a:lnTo>
                <a:lnTo>
                  <a:pt x="127" y="814"/>
                </a:lnTo>
                <a:lnTo>
                  <a:pt x="127" y="816"/>
                </a:lnTo>
                <a:lnTo>
                  <a:pt x="127" y="818"/>
                </a:lnTo>
                <a:lnTo>
                  <a:pt x="127" y="820"/>
                </a:lnTo>
                <a:lnTo>
                  <a:pt x="129" y="820"/>
                </a:lnTo>
                <a:lnTo>
                  <a:pt x="129" y="818"/>
                </a:lnTo>
                <a:lnTo>
                  <a:pt x="131" y="818"/>
                </a:lnTo>
                <a:lnTo>
                  <a:pt x="131" y="820"/>
                </a:lnTo>
                <a:lnTo>
                  <a:pt x="133" y="818"/>
                </a:lnTo>
                <a:lnTo>
                  <a:pt x="131" y="818"/>
                </a:lnTo>
                <a:lnTo>
                  <a:pt x="131" y="816"/>
                </a:lnTo>
                <a:lnTo>
                  <a:pt x="129" y="816"/>
                </a:lnTo>
                <a:lnTo>
                  <a:pt x="129" y="814"/>
                </a:lnTo>
                <a:lnTo>
                  <a:pt x="131" y="814"/>
                </a:lnTo>
                <a:lnTo>
                  <a:pt x="133" y="814"/>
                </a:lnTo>
                <a:lnTo>
                  <a:pt x="133" y="816"/>
                </a:lnTo>
                <a:lnTo>
                  <a:pt x="135" y="816"/>
                </a:lnTo>
                <a:lnTo>
                  <a:pt x="137" y="816"/>
                </a:lnTo>
                <a:lnTo>
                  <a:pt x="137" y="818"/>
                </a:lnTo>
                <a:lnTo>
                  <a:pt x="135" y="820"/>
                </a:lnTo>
                <a:lnTo>
                  <a:pt x="135" y="822"/>
                </a:lnTo>
                <a:lnTo>
                  <a:pt x="135" y="820"/>
                </a:lnTo>
                <a:lnTo>
                  <a:pt x="137" y="820"/>
                </a:lnTo>
                <a:lnTo>
                  <a:pt x="137" y="818"/>
                </a:lnTo>
                <a:lnTo>
                  <a:pt x="137" y="816"/>
                </a:lnTo>
                <a:lnTo>
                  <a:pt x="135" y="816"/>
                </a:lnTo>
                <a:lnTo>
                  <a:pt x="135" y="814"/>
                </a:lnTo>
                <a:lnTo>
                  <a:pt x="133" y="814"/>
                </a:lnTo>
                <a:lnTo>
                  <a:pt x="135" y="814"/>
                </a:lnTo>
                <a:lnTo>
                  <a:pt x="137" y="814"/>
                </a:lnTo>
                <a:lnTo>
                  <a:pt x="138" y="814"/>
                </a:lnTo>
                <a:lnTo>
                  <a:pt x="140" y="814"/>
                </a:lnTo>
                <a:lnTo>
                  <a:pt x="138" y="814"/>
                </a:lnTo>
                <a:lnTo>
                  <a:pt x="137" y="814"/>
                </a:lnTo>
                <a:lnTo>
                  <a:pt x="137" y="812"/>
                </a:lnTo>
                <a:lnTo>
                  <a:pt x="135" y="812"/>
                </a:lnTo>
                <a:lnTo>
                  <a:pt x="133" y="812"/>
                </a:lnTo>
                <a:lnTo>
                  <a:pt x="133" y="810"/>
                </a:lnTo>
                <a:lnTo>
                  <a:pt x="131" y="810"/>
                </a:lnTo>
                <a:lnTo>
                  <a:pt x="133" y="808"/>
                </a:lnTo>
                <a:lnTo>
                  <a:pt x="131" y="808"/>
                </a:lnTo>
                <a:lnTo>
                  <a:pt x="131" y="810"/>
                </a:lnTo>
                <a:lnTo>
                  <a:pt x="129" y="810"/>
                </a:lnTo>
                <a:lnTo>
                  <a:pt x="129" y="812"/>
                </a:lnTo>
                <a:lnTo>
                  <a:pt x="129" y="810"/>
                </a:lnTo>
                <a:lnTo>
                  <a:pt x="129" y="812"/>
                </a:lnTo>
                <a:lnTo>
                  <a:pt x="127" y="814"/>
                </a:lnTo>
                <a:lnTo>
                  <a:pt x="127" y="812"/>
                </a:lnTo>
                <a:lnTo>
                  <a:pt x="123" y="810"/>
                </a:lnTo>
                <a:lnTo>
                  <a:pt x="121" y="808"/>
                </a:lnTo>
                <a:lnTo>
                  <a:pt x="121" y="806"/>
                </a:lnTo>
                <a:lnTo>
                  <a:pt x="121" y="804"/>
                </a:lnTo>
                <a:lnTo>
                  <a:pt x="123" y="804"/>
                </a:lnTo>
                <a:lnTo>
                  <a:pt x="125" y="804"/>
                </a:lnTo>
                <a:lnTo>
                  <a:pt x="125" y="806"/>
                </a:lnTo>
                <a:lnTo>
                  <a:pt x="127" y="808"/>
                </a:lnTo>
                <a:lnTo>
                  <a:pt x="127" y="806"/>
                </a:lnTo>
                <a:lnTo>
                  <a:pt x="125" y="804"/>
                </a:lnTo>
                <a:lnTo>
                  <a:pt x="125" y="803"/>
                </a:lnTo>
                <a:lnTo>
                  <a:pt x="125" y="801"/>
                </a:lnTo>
                <a:lnTo>
                  <a:pt x="125" y="799"/>
                </a:lnTo>
                <a:lnTo>
                  <a:pt x="125" y="801"/>
                </a:lnTo>
                <a:lnTo>
                  <a:pt x="123" y="799"/>
                </a:lnTo>
                <a:lnTo>
                  <a:pt x="123" y="801"/>
                </a:lnTo>
                <a:lnTo>
                  <a:pt x="121" y="801"/>
                </a:lnTo>
                <a:lnTo>
                  <a:pt x="121" y="803"/>
                </a:lnTo>
                <a:lnTo>
                  <a:pt x="119" y="803"/>
                </a:lnTo>
                <a:lnTo>
                  <a:pt x="119" y="801"/>
                </a:lnTo>
                <a:lnTo>
                  <a:pt x="119" y="799"/>
                </a:lnTo>
                <a:lnTo>
                  <a:pt x="119" y="797"/>
                </a:lnTo>
                <a:lnTo>
                  <a:pt x="121" y="797"/>
                </a:lnTo>
                <a:lnTo>
                  <a:pt x="123" y="797"/>
                </a:lnTo>
                <a:lnTo>
                  <a:pt x="123" y="795"/>
                </a:lnTo>
                <a:lnTo>
                  <a:pt x="125" y="795"/>
                </a:lnTo>
                <a:lnTo>
                  <a:pt x="127" y="795"/>
                </a:lnTo>
                <a:lnTo>
                  <a:pt x="127" y="793"/>
                </a:lnTo>
                <a:lnTo>
                  <a:pt x="129" y="793"/>
                </a:lnTo>
                <a:lnTo>
                  <a:pt x="131" y="793"/>
                </a:lnTo>
                <a:lnTo>
                  <a:pt x="133" y="793"/>
                </a:lnTo>
                <a:lnTo>
                  <a:pt x="135" y="795"/>
                </a:lnTo>
                <a:lnTo>
                  <a:pt x="137" y="795"/>
                </a:lnTo>
                <a:lnTo>
                  <a:pt x="138" y="795"/>
                </a:lnTo>
                <a:lnTo>
                  <a:pt x="138" y="797"/>
                </a:lnTo>
                <a:lnTo>
                  <a:pt x="140" y="797"/>
                </a:lnTo>
                <a:lnTo>
                  <a:pt x="142" y="799"/>
                </a:lnTo>
                <a:lnTo>
                  <a:pt x="144" y="799"/>
                </a:lnTo>
                <a:lnTo>
                  <a:pt x="144" y="797"/>
                </a:lnTo>
                <a:lnTo>
                  <a:pt x="142" y="797"/>
                </a:lnTo>
                <a:lnTo>
                  <a:pt x="140" y="797"/>
                </a:lnTo>
                <a:lnTo>
                  <a:pt x="138" y="797"/>
                </a:lnTo>
                <a:lnTo>
                  <a:pt x="138" y="795"/>
                </a:lnTo>
                <a:lnTo>
                  <a:pt x="137" y="795"/>
                </a:lnTo>
                <a:lnTo>
                  <a:pt x="135" y="795"/>
                </a:lnTo>
                <a:lnTo>
                  <a:pt x="135" y="793"/>
                </a:lnTo>
                <a:lnTo>
                  <a:pt x="135" y="791"/>
                </a:lnTo>
                <a:lnTo>
                  <a:pt x="135" y="789"/>
                </a:lnTo>
                <a:lnTo>
                  <a:pt x="135" y="787"/>
                </a:lnTo>
                <a:lnTo>
                  <a:pt x="137" y="785"/>
                </a:lnTo>
                <a:lnTo>
                  <a:pt x="135" y="785"/>
                </a:lnTo>
                <a:lnTo>
                  <a:pt x="133" y="787"/>
                </a:lnTo>
                <a:lnTo>
                  <a:pt x="133" y="789"/>
                </a:lnTo>
                <a:lnTo>
                  <a:pt x="135" y="791"/>
                </a:lnTo>
                <a:lnTo>
                  <a:pt x="135" y="793"/>
                </a:lnTo>
                <a:lnTo>
                  <a:pt x="133" y="793"/>
                </a:lnTo>
                <a:lnTo>
                  <a:pt x="131" y="793"/>
                </a:lnTo>
                <a:lnTo>
                  <a:pt x="129" y="791"/>
                </a:lnTo>
                <a:lnTo>
                  <a:pt x="127" y="791"/>
                </a:lnTo>
                <a:lnTo>
                  <a:pt x="125" y="791"/>
                </a:lnTo>
                <a:lnTo>
                  <a:pt x="123" y="791"/>
                </a:lnTo>
                <a:lnTo>
                  <a:pt x="123" y="793"/>
                </a:lnTo>
                <a:lnTo>
                  <a:pt x="121" y="793"/>
                </a:lnTo>
                <a:lnTo>
                  <a:pt x="121" y="791"/>
                </a:lnTo>
                <a:lnTo>
                  <a:pt x="119" y="791"/>
                </a:lnTo>
                <a:lnTo>
                  <a:pt x="119" y="789"/>
                </a:lnTo>
                <a:lnTo>
                  <a:pt x="119" y="787"/>
                </a:lnTo>
                <a:lnTo>
                  <a:pt x="119" y="785"/>
                </a:lnTo>
                <a:lnTo>
                  <a:pt x="119" y="783"/>
                </a:lnTo>
                <a:lnTo>
                  <a:pt x="121" y="783"/>
                </a:lnTo>
                <a:lnTo>
                  <a:pt x="119" y="785"/>
                </a:lnTo>
                <a:lnTo>
                  <a:pt x="121" y="785"/>
                </a:lnTo>
                <a:lnTo>
                  <a:pt x="123" y="787"/>
                </a:lnTo>
                <a:lnTo>
                  <a:pt x="125" y="787"/>
                </a:lnTo>
                <a:lnTo>
                  <a:pt x="125" y="785"/>
                </a:lnTo>
                <a:lnTo>
                  <a:pt x="125" y="787"/>
                </a:lnTo>
                <a:lnTo>
                  <a:pt x="123" y="787"/>
                </a:lnTo>
                <a:lnTo>
                  <a:pt x="123" y="785"/>
                </a:lnTo>
                <a:lnTo>
                  <a:pt x="123" y="783"/>
                </a:lnTo>
                <a:lnTo>
                  <a:pt x="125" y="781"/>
                </a:lnTo>
                <a:lnTo>
                  <a:pt x="123" y="781"/>
                </a:lnTo>
                <a:lnTo>
                  <a:pt x="123" y="779"/>
                </a:lnTo>
                <a:lnTo>
                  <a:pt x="125" y="779"/>
                </a:lnTo>
                <a:lnTo>
                  <a:pt x="127" y="779"/>
                </a:lnTo>
                <a:lnTo>
                  <a:pt x="129" y="779"/>
                </a:lnTo>
                <a:lnTo>
                  <a:pt x="131" y="779"/>
                </a:lnTo>
                <a:lnTo>
                  <a:pt x="131" y="781"/>
                </a:lnTo>
                <a:lnTo>
                  <a:pt x="133" y="781"/>
                </a:lnTo>
                <a:lnTo>
                  <a:pt x="135" y="781"/>
                </a:lnTo>
                <a:lnTo>
                  <a:pt x="133" y="781"/>
                </a:lnTo>
                <a:lnTo>
                  <a:pt x="131" y="779"/>
                </a:lnTo>
                <a:lnTo>
                  <a:pt x="129" y="779"/>
                </a:lnTo>
                <a:lnTo>
                  <a:pt x="127" y="778"/>
                </a:lnTo>
                <a:lnTo>
                  <a:pt x="127" y="779"/>
                </a:lnTo>
                <a:lnTo>
                  <a:pt x="125" y="779"/>
                </a:lnTo>
                <a:lnTo>
                  <a:pt x="123" y="779"/>
                </a:lnTo>
                <a:lnTo>
                  <a:pt x="123" y="778"/>
                </a:lnTo>
                <a:lnTo>
                  <a:pt x="125" y="778"/>
                </a:lnTo>
                <a:lnTo>
                  <a:pt x="127" y="778"/>
                </a:lnTo>
                <a:lnTo>
                  <a:pt x="129" y="778"/>
                </a:lnTo>
                <a:lnTo>
                  <a:pt x="129" y="776"/>
                </a:lnTo>
                <a:lnTo>
                  <a:pt x="127" y="776"/>
                </a:lnTo>
                <a:lnTo>
                  <a:pt x="127" y="778"/>
                </a:lnTo>
                <a:lnTo>
                  <a:pt x="125" y="778"/>
                </a:lnTo>
                <a:lnTo>
                  <a:pt x="123" y="778"/>
                </a:lnTo>
                <a:lnTo>
                  <a:pt x="121" y="776"/>
                </a:lnTo>
                <a:lnTo>
                  <a:pt x="123" y="774"/>
                </a:lnTo>
                <a:lnTo>
                  <a:pt x="125" y="774"/>
                </a:lnTo>
                <a:lnTo>
                  <a:pt x="127" y="774"/>
                </a:lnTo>
                <a:lnTo>
                  <a:pt x="129" y="772"/>
                </a:lnTo>
                <a:lnTo>
                  <a:pt x="129" y="774"/>
                </a:lnTo>
                <a:lnTo>
                  <a:pt x="131" y="774"/>
                </a:lnTo>
                <a:lnTo>
                  <a:pt x="131" y="772"/>
                </a:lnTo>
                <a:lnTo>
                  <a:pt x="131" y="774"/>
                </a:lnTo>
                <a:lnTo>
                  <a:pt x="129" y="772"/>
                </a:lnTo>
                <a:lnTo>
                  <a:pt x="127" y="772"/>
                </a:lnTo>
                <a:lnTo>
                  <a:pt x="127" y="774"/>
                </a:lnTo>
                <a:lnTo>
                  <a:pt x="125" y="774"/>
                </a:lnTo>
                <a:lnTo>
                  <a:pt x="125" y="772"/>
                </a:lnTo>
                <a:lnTo>
                  <a:pt x="123" y="772"/>
                </a:lnTo>
                <a:lnTo>
                  <a:pt x="125" y="770"/>
                </a:lnTo>
                <a:lnTo>
                  <a:pt x="125" y="772"/>
                </a:lnTo>
                <a:lnTo>
                  <a:pt x="127" y="772"/>
                </a:lnTo>
                <a:lnTo>
                  <a:pt x="129" y="772"/>
                </a:lnTo>
                <a:lnTo>
                  <a:pt x="129" y="770"/>
                </a:lnTo>
                <a:lnTo>
                  <a:pt x="129" y="768"/>
                </a:lnTo>
                <a:lnTo>
                  <a:pt x="127" y="768"/>
                </a:lnTo>
                <a:lnTo>
                  <a:pt x="129" y="766"/>
                </a:lnTo>
                <a:lnTo>
                  <a:pt x="127" y="766"/>
                </a:lnTo>
                <a:lnTo>
                  <a:pt x="127" y="768"/>
                </a:lnTo>
                <a:lnTo>
                  <a:pt x="127" y="770"/>
                </a:lnTo>
                <a:lnTo>
                  <a:pt x="129" y="770"/>
                </a:lnTo>
                <a:lnTo>
                  <a:pt x="129" y="772"/>
                </a:lnTo>
                <a:lnTo>
                  <a:pt x="127" y="772"/>
                </a:lnTo>
                <a:lnTo>
                  <a:pt x="127" y="770"/>
                </a:lnTo>
                <a:lnTo>
                  <a:pt x="125" y="770"/>
                </a:lnTo>
                <a:lnTo>
                  <a:pt x="125" y="768"/>
                </a:lnTo>
                <a:lnTo>
                  <a:pt x="123" y="768"/>
                </a:lnTo>
                <a:lnTo>
                  <a:pt x="125" y="770"/>
                </a:lnTo>
                <a:lnTo>
                  <a:pt x="123" y="770"/>
                </a:lnTo>
                <a:lnTo>
                  <a:pt x="123" y="772"/>
                </a:lnTo>
                <a:lnTo>
                  <a:pt x="121" y="774"/>
                </a:lnTo>
                <a:lnTo>
                  <a:pt x="121" y="776"/>
                </a:lnTo>
                <a:lnTo>
                  <a:pt x="119" y="776"/>
                </a:lnTo>
                <a:lnTo>
                  <a:pt x="119" y="778"/>
                </a:lnTo>
                <a:lnTo>
                  <a:pt x="119" y="779"/>
                </a:lnTo>
                <a:lnTo>
                  <a:pt x="117" y="779"/>
                </a:lnTo>
                <a:lnTo>
                  <a:pt x="115" y="779"/>
                </a:lnTo>
                <a:lnTo>
                  <a:pt x="115" y="778"/>
                </a:lnTo>
                <a:lnTo>
                  <a:pt x="113" y="776"/>
                </a:lnTo>
                <a:lnTo>
                  <a:pt x="113" y="774"/>
                </a:lnTo>
                <a:lnTo>
                  <a:pt x="113" y="772"/>
                </a:lnTo>
                <a:lnTo>
                  <a:pt x="113" y="770"/>
                </a:lnTo>
                <a:lnTo>
                  <a:pt x="113" y="768"/>
                </a:lnTo>
                <a:lnTo>
                  <a:pt x="115" y="768"/>
                </a:lnTo>
                <a:lnTo>
                  <a:pt x="115" y="766"/>
                </a:lnTo>
                <a:lnTo>
                  <a:pt x="113" y="766"/>
                </a:lnTo>
                <a:lnTo>
                  <a:pt x="113" y="768"/>
                </a:lnTo>
                <a:lnTo>
                  <a:pt x="112" y="768"/>
                </a:lnTo>
                <a:lnTo>
                  <a:pt x="113" y="770"/>
                </a:lnTo>
                <a:lnTo>
                  <a:pt x="112" y="768"/>
                </a:lnTo>
                <a:lnTo>
                  <a:pt x="112" y="766"/>
                </a:lnTo>
                <a:lnTo>
                  <a:pt x="112" y="764"/>
                </a:lnTo>
                <a:lnTo>
                  <a:pt x="113" y="766"/>
                </a:lnTo>
                <a:lnTo>
                  <a:pt x="115" y="766"/>
                </a:lnTo>
                <a:lnTo>
                  <a:pt x="115" y="764"/>
                </a:lnTo>
                <a:lnTo>
                  <a:pt x="115" y="762"/>
                </a:lnTo>
                <a:lnTo>
                  <a:pt x="115" y="764"/>
                </a:lnTo>
                <a:lnTo>
                  <a:pt x="115" y="762"/>
                </a:lnTo>
                <a:lnTo>
                  <a:pt x="115" y="760"/>
                </a:lnTo>
                <a:lnTo>
                  <a:pt x="115" y="758"/>
                </a:lnTo>
                <a:lnTo>
                  <a:pt x="117" y="758"/>
                </a:lnTo>
                <a:lnTo>
                  <a:pt x="117" y="760"/>
                </a:lnTo>
                <a:lnTo>
                  <a:pt x="117" y="762"/>
                </a:lnTo>
                <a:lnTo>
                  <a:pt x="119" y="762"/>
                </a:lnTo>
                <a:lnTo>
                  <a:pt x="119" y="760"/>
                </a:lnTo>
                <a:lnTo>
                  <a:pt x="121" y="760"/>
                </a:lnTo>
                <a:lnTo>
                  <a:pt x="121" y="758"/>
                </a:lnTo>
                <a:lnTo>
                  <a:pt x="119" y="758"/>
                </a:lnTo>
                <a:lnTo>
                  <a:pt x="119" y="760"/>
                </a:lnTo>
                <a:lnTo>
                  <a:pt x="117" y="760"/>
                </a:lnTo>
                <a:lnTo>
                  <a:pt x="117" y="758"/>
                </a:lnTo>
                <a:lnTo>
                  <a:pt x="115" y="758"/>
                </a:lnTo>
                <a:lnTo>
                  <a:pt x="115" y="760"/>
                </a:lnTo>
                <a:lnTo>
                  <a:pt x="115" y="762"/>
                </a:lnTo>
                <a:lnTo>
                  <a:pt x="115" y="764"/>
                </a:lnTo>
                <a:lnTo>
                  <a:pt x="113" y="764"/>
                </a:lnTo>
                <a:lnTo>
                  <a:pt x="113" y="762"/>
                </a:lnTo>
                <a:lnTo>
                  <a:pt x="113" y="760"/>
                </a:lnTo>
                <a:lnTo>
                  <a:pt x="112" y="760"/>
                </a:lnTo>
                <a:lnTo>
                  <a:pt x="112" y="758"/>
                </a:lnTo>
                <a:lnTo>
                  <a:pt x="112" y="756"/>
                </a:lnTo>
                <a:lnTo>
                  <a:pt x="110" y="756"/>
                </a:lnTo>
                <a:lnTo>
                  <a:pt x="112" y="756"/>
                </a:lnTo>
                <a:lnTo>
                  <a:pt x="112" y="758"/>
                </a:lnTo>
                <a:lnTo>
                  <a:pt x="112" y="760"/>
                </a:lnTo>
                <a:lnTo>
                  <a:pt x="110" y="758"/>
                </a:lnTo>
                <a:lnTo>
                  <a:pt x="108" y="758"/>
                </a:lnTo>
                <a:lnTo>
                  <a:pt x="108" y="756"/>
                </a:lnTo>
                <a:lnTo>
                  <a:pt x="106" y="756"/>
                </a:lnTo>
                <a:lnTo>
                  <a:pt x="106" y="754"/>
                </a:lnTo>
                <a:lnTo>
                  <a:pt x="104" y="753"/>
                </a:lnTo>
                <a:lnTo>
                  <a:pt x="102" y="753"/>
                </a:lnTo>
                <a:lnTo>
                  <a:pt x="102" y="751"/>
                </a:lnTo>
                <a:lnTo>
                  <a:pt x="102" y="749"/>
                </a:lnTo>
                <a:lnTo>
                  <a:pt x="104" y="749"/>
                </a:lnTo>
                <a:lnTo>
                  <a:pt x="104" y="747"/>
                </a:lnTo>
                <a:lnTo>
                  <a:pt x="106" y="749"/>
                </a:lnTo>
                <a:lnTo>
                  <a:pt x="108" y="749"/>
                </a:lnTo>
                <a:lnTo>
                  <a:pt x="110" y="749"/>
                </a:lnTo>
                <a:lnTo>
                  <a:pt x="110" y="751"/>
                </a:lnTo>
                <a:lnTo>
                  <a:pt x="110" y="749"/>
                </a:lnTo>
                <a:lnTo>
                  <a:pt x="112" y="749"/>
                </a:lnTo>
                <a:lnTo>
                  <a:pt x="113" y="749"/>
                </a:lnTo>
                <a:lnTo>
                  <a:pt x="115" y="749"/>
                </a:lnTo>
                <a:lnTo>
                  <a:pt x="117" y="749"/>
                </a:lnTo>
                <a:lnTo>
                  <a:pt x="119" y="749"/>
                </a:lnTo>
                <a:lnTo>
                  <a:pt x="121" y="749"/>
                </a:lnTo>
                <a:lnTo>
                  <a:pt x="121" y="751"/>
                </a:lnTo>
                <a:lnTo>
                  <a:pt x="123" y="751"/>
                </a:lnTo>
                <a:lnTo>
                  <a:pt x="123" y="749"/>
                </a:lnTo>
                <a:lnTo>
                  <a:pt x="125" y="751"/>
                </a:lnTo>
                <a:lnTo>
                  <a:pt x="125" y="749"/>
                </a:lnTo>
                <a:lnTo>
                  <a:pt x="123" y="747"/>
                </a:lnTo>
                <a:lnTo>
                  <a:pt x="123" y="745"/>
                </a:lnTo>
                <a:lnTo>
                  <a:pt x="123" y="747"/>
                </a:lnTo>
                <a:lnTo>
                  <a:pt x="123" y="749"/>
                </a:lnTo>
                <a:lnTo>
                  <a:pt x="121" y="749"/>
                </a:lnTo>
                <a:lnTo>
                  <a:pt x="121" y="747"/>
                </a:lnTo>
                <a:lnTo>
                  <a:pt x="121" y="745"/>
                </a:lnTo>
                <a:lnTo>
                  <a:pt x="119" y="745"/>
                </a:lnTo>
                <a:lnTo>
                  <a:pt x="119" y="743"/>
                </a:lnTo>
                <a:lnTo>
                  <a:pt x="121" y="741"/>
                </a:lnTo>
                <a:lnTo>
                  <a:pt x="123" y="741"/>
                </a:lnTo>
                <a:lnTo>
                  <a:pt x="123" y="739"/>
                </a:lnTo>
                <a:lnTo>
                  <a:pt x="125" y="739"/>
                </a:lnTo>
                <a:lnTo>
                  <a:pt x="127" y="739"/>
                </a:lnTo>
                <a:lnTo>
                  <a:pt x="127" y="741"/>
                </a:lnTo>
                <a:lnTo>
                  <a:pt x="129" y="741"/>
                </a:lnTo>
                <a:lnTo>
                  <a:pt x="129" y="739"/>
                </a:lnTo>
                <a:lnTo>
                  <a:pt x="127" y="739"/>
                </a:lnTo>
                <a:lnTo>
                  <a:pt x="125" y="739"/>
                </a:lnTo>
                <a:lnTo>
                  <a:pt x="125" y="737"/>
                </a:lnTo>
                <a:lnTo>
                  <a:pt x="123" y="737"/>
                </a:lnTo>
                <a:lnTo>
                  <a:pt x="123" y="739"/>
                </a:lnTo>
                <a:lnTo>
                  <a:pt x="121" y="739"/>
                </a:lnTo>
                <a:lnTo>
                  <a:pt x="119" y="739"/>
                </a:lnTo>
                <a:lnTo>
                  <a:pt x="119" y="741"/>
                </a:lnTo>
                <a:lnTo>
                  <a:pt x="119" y="743"/>
                </a:lnTo>
                <a:lnTo>
                  <a:pt x="119" y="745"/>
                </a:lnTo>
                <a:lnTo>
                  <a:pt x="117" y="747"/>
                </a:lnTo>
                <a:lnTo>
                  <a:pt x="115" y="747"/>
                </a:lnTo>
                <a:lnTo>
                  <a:pt x="113" y="747"/>
                </a:lnTo>
                <a:lnTo>
                  <a:pt x="112" y="747"/>
                </a:lnTo>
                <a:lnTo>
                  <a:pt x="112" y="745"/>
                </a:lnTo>
                <a:lnTo>
                  <a:pt x="110" y="745"/>
                </a:lnTo>
                <a:lnTo>
                  <a:pt x="108" y="743"/>
                </a:lnTo>
                <a:lnTo>
                  <a:pt x="106" y="741"/>
                </a:lnTo>
                <a:lnTo>
                  <a:pt x="108" y="739"/>
                </a:lnTo>
                <a:lnTo>
                  <a:pt x="106" y="739"/>
                </a:lnTo>
                <a:lnTo>
                  <a:pt x="106" y="741"/>
                </a:lnTo>
                <a:lnTo>
                  <a:pt x="106" y="743"/>
                </a:lnTo>
                <a:lnTo>
                  <a:pt x="104" y="743"/>
                </a:lnTo>
                <a:lnTo>
                  <a:pt x="102" y="743"/>
                </a:lnTo>
                <a:lnTo>
                  <a:pt x="100" y="743"/>
                </a:lnTo>
                <a:lnTo>
                  <a:pt x="98" y="743"/>
                </a:lnTo>
                <a:lnTo>
                  <a:pt x="98" y="741"/>
                </a:lnTo>
                <a:lnTo>
                  <a:pt x="96" y="741"/>
                </a:lnTo>
                <a:lnTo>
                  <a:pt x="96" y="739"/>
                </a:lnTo>
                <a:lnTo>
                  <a:pt x="96" y="737"/>
                </a:lnTo>
                <a:lnTo>
                  <a:pt x="96" y="735"/>
                </a:lnTo>
                <a:lnTo>
                  <a:pt x="98" y="735"/>
                </a:lnTo>
                <a:lnTo>
                  <a:pt x="100" y="735"/>
                </a:lnTo>
                <a:lnTo>
                  <a:pt x="98" y="735"/>
                </a:lnTo>
                <a:lnTo>
                  <a:pt x="98" y="733"/>
                </a:lnTo>
                <a:lnTo>
                  <a:pt x="96" y="733"/>
                </a:lnTo>
                <a:lnTo>
                  <a:pt x="98" y="733"/>
                </a:lnTo>
                <a:lnTo>
                  <a:pt x="98" y="731"/>
                </a:lnTo>
                <a:lnTo>
                  <a:pt x="100" y="731"/>
                </a:lnTo>
                <a:lnTo>
                  <a:pt x="102" y="730"/>
                </a:lnTo>
                <a:lnTo>
                  <a:pt x="104" y="730"/>
                </a:lnTo>
                <a:lnTo>
                  <a:pt x="106" y="730"/>
                </a:lnTo>
                <a:lnTo>
                  <a:pt x="106" y="731"/>
                </a:lnTo>
                <a:lnTo>
                  <a:pt x="108" y="731"/>
                </a:lnTo>
                <a:lnTo>
                  <a:pt x="108" y="733"/>
                </a:lnTo>
                <a:lnTo>
                  <a:pt x="108" y="731"/>
                </a:lnTo>
                <a:lnTo>
                  <a:pt x="110" y="731"/>
                </a:lnTo>
                <a:lnTo>
                  <a:pt x="108" y="731"/>
                </a:lnTo>
                <a:lnTo>
                  <a:pt x="106" y="731"/>
                </a:lnTo>
                <a:lnTo>
                  <a:pt x="104" y="730"/>
                </a:lnTo>
                <a:lnTo>
                  <a:pt x="104" y="728"/>
                </a:lnTo>
                <a:lnTo>
                  <a:pt x="102" y="730"/>
                </a:lnTo>
                <a:lnTo>
                  <a:pt x="100" y="730"/>
                </a:lnTo>
                <a:lnTo>
                  <a:pt x="100" y="728"/>
                </a:lnTo>
                <a:lnTo>
                  <a:pt x="102" y="728"/>
                </a:lnTo>
                <a:lnTo>
                  <a:pt x="102" y="726"/>
                </a:lnTo>
                <a:lnTo>
                  <a:pt x="104" y="726"/>
                </a:lnTo>
                <a:lnTo>
                  <a:pt x="104" y="724"/>
                </a:lnTo>
                <a:lnTo>
                  <a:pt x="104" y="722"/>
                </a:lnTo>
                <a:lnTo>
                  <a:pt x="106" y="722"/>
                </a:lnTo>
                <a:lnTo>
                  <a:pt x="108" y="722"/>
                </a:lnTo>
                <a:lnTo>
                  <a:pt x="110" y="722"/>
                </a:lnTo>
                <a:lnTo>
                  <a:pt x="110" y="724"/>
                </a:lnTo>
                <a:lnTo>
                  <a:pt x="110" y="726"/>
                </a:lnTo>
                <a:lnTo>
                  <a:pt x="112" y="726"/>
                </a:lnTo>
                <a:lnTo>
                  <a:pt x="113" y="726"/>
                </a:lnTo>
                <a:lnTo>
                  <a:pt x="115" y="724"/>
                </a:lnTo>
                <a:lnTo>
                  <a:pt x="115" y="722"/>
                </a:lnTo>
                <a:lnTo>
                  <a:pt x="117" y="722"/>
                </a:lnTo>
                <a:lnTo>
                  <a:pt x="117" y="720"/>
                </a:lnTo>
                <a:lnTo>
                  <a:pt x="119" y="720"/>
                </a:lnTo>
                <a:lnTo>
                  <a:pt x="117" y="720"/>
                </a:lnTo>
                <a:lnTo>
                  <a:pt x="117" y="722"/>
                </a:lnTo>
                <a:lnTo>
                  <a:pt x="115" y="722"/>
                </a:lnTo>
                <a:lnTo>
                  <a:pt x="115" y="724"/>
                </a:lnTo>
                <a:lnTo>
                  <a:pt x="113" y="724"/>
                </a:lnTo>
                <a:lnTo>
                  <a:pt x="113" y="726"/>
                </a:lnTo>
                <a:lnTo>
                  <a:pt x="112" y="726"/>
                </a:lnTo>
                <a:lnTo>
                  <a:pt x="112" y="724"/>
                </a:lnTo>
                <a:lnTo>
                  <a:pt x="110" y="724"/>
                </a:lnTo>
                <a:lnTo>
                  <a:pt x="110" y="722"/>
                </a:lnTo>
                <a:lnTo>
                  <a:pt x="110" y="720"/>
                </a:lnTo>
                <a:lnTo>
                  <a:pt x="112" y="720"/>
                </a:lnTo>
                <a:lnTo>
                  <a:pt x="113" y="720"/>
                </a:lnTo>
                <a:lnTo>
                  <a:pt x="115" y="718"/>
                </a:lnTo>
                <a:lnTo>
                  <a:pt x="117" y="718"/>
                </a:lnTo>
                <a:lnTo>
                  <a:pt x="117" y="716"/>
                </a:lnTo>
                <a:lnTo>
                  <a:pt x="119" y="714"/>
                </a:lnTo>
                <a:lnTo>
                  <a:pt x="121" y="714"/>
                </a:lnTo>
                <a:lnTo>
                  <a:pt x="121" y="712"/>
                </a:lnTo>
                <a:lnTo>
                  <a:pt x="119" y="712"/>
                </a:lnTo>
                <a:lnTo>
                  <a:pt x="119" y="714"/>
                </a:lnTo>
                <a:lnTo>
                  <a:pt x="117" y="714"/>
                </a:lnTo>
                <a:lnTo>
                  <a:pt x="117" y="716"/>
                </a:lnTo>
                <a:lnTo>
                  <a:pt x="115" y="718"/>
                </a:lnTo>
                <a:lnTo>
                  <a:pt x="113" y="718"/>
                </a:lnTo>
                <a:lnTo>
                  <a:pt x="113" y="716"/>
                </a:lnTo>
                <a:lnTo>
                  <a:pt x="113" y="714"/>
                </a:lnTo>
                <a:lnTo>
                  <a:pt x="112" y="714"/>
                </a:lnTo>
                <a:lnTo>
                  <a:pt x="112" y="712"/>
                </a:lnTo>
                <a:lnTo>
                  <a:pt x="110" y="712"/>
                </a:lnTo>
                <a:lnTo>
                  <a:pt x="108" y="712"/>
                </a:lnTo>
                <a:lnTo>
                  <a:pt x="106" y="712"/>
                </a:lnTo>
                <a:lnTo>
                  <a:pt x="104" y="714"/>
                </a:lnTo>
                <a:lnTo>
                  <a:pt x="102" y="714"/>
                </a:lnTo>
                <a:lnTo>
                  <a:pt x="102" y="716"/>
                </a:lnTo>
                <a:lnTo>
                  <a:pt x="100" y="716"/>
                </a:lnTo>
                <a:lnTo>
                  <a:pt x="98" y="716"/>
                </a:lnTo>
                <a:lnTo>
                  <a:pt x="96" y="716"/>
                </a:lnTo>
                <a:lnTo>
                  <a:pt x="96" y="714"/>
                </a:lnTo>
                <a:lnTo>
                  <a:pt x="96" y="712"/>
                </a:lnTo>
                <a:lnTo>
                  <a:pt x="98" y="712"/>
                </a:lnTo>
                <a:lnTo>
                  <a:pt x="100" y="712"/>
                </a:lnTo>
                <a:lnTo>
                  <a:pt x="102" y="710"/>
                </a:lnTo>
                <a:lnTo>
                  <a:pt x="104" y="710"/>
                </a:lnTo>
                <a:lnTo>
                  <a:pt x="104" y="708"/>
                </a:lnTo>
                <a:lnTo>
                  <a:pt x="106" y="708"/>
                </a:lnTo>
                <a:lnTo>
                  <a:pt x="108" y="708"/>
                </a:lnTo>
                <a:lnTo>
                  <a:pt x="108" y="710"/>
                </a:lnTo>
                <a:lnTo>
                  <a:pt x="110" y="710"/>
                </a:lnTo>
                <a:lnTo>
                  <a:pt x="112" y="710"/>
                </a:lnTo>
                <a:lnTo>
                  <a:pt x="110" y="708"/>
                </a:lnTo>
                <a:lnTo>
                  <a:pt x="108" y="708"/>
                </a:lnTo>
                <a:lnTo>
                  <a:pt x="106" y="706"/>
                </a:lnTo>
                <a:lnTo>
                  <a:pt x="106" y="705"/>
                </a:lnTo>
                <a:lnTo>
                  <a:pt x="104" y="708"/>
                </a:lnTo>
                <a:lnTo>
                  <a:pt x="102" y="708"/>
                </a:lnTo>
                <a:lnTo>
                  <a:pt x="102" y="710"/>
                </a:lnTo>
                <a:lnTo>
                  <a:pt x="100" y="710"/>
                </a:lnTo>
                <a:lnTo>
                  <a:pt x="98" y="710"/>
                </a:lnTo>
                <a:lnTo>
                  <a:pt x="96" y="710"/>
                </a:lnTo>
                <a:lnTo>
                  <a:pt x="98" y="710"/>
                </a:lnTo>
                <a:lnTo>
                  <a:pt x="96" y="708"/>
                </a:lnTo>
                <a:lnTo>
                  <a:pt x="94" y="708"/>
                </a:lnTo>
                <a:lnTo>
                  <a:pt x="92" y="708"/>
                </a:lnTo>
                <a:lnTo>
                  <a:pt x="92" y="710"/>
                </a:lnTo>
                <a:lnTo>
                  <a:pt x="90" y="710"/>
                </a:lnTo>
                <a:lnTo>
                  <a:pt x="90" y="712"/>
                </a:lnTo>
                <a:lnTo>
                  <a:pt x="89" y="712"/>
                </a:lnTo>
                <a:lnTo>
                  <a:pt x="89" y="710"/>
                </a:lnTo>
                <a:lnTo>
                  <a:pt x="87" y="710"/>
                </a:lnTo>
                <a:lnTo>
                  <a:pt x="87" y="708"/>
                </a:lnTo>
                <a:lnTo>
                  <a:pt x="89" y="708"/>
                </a:lnTo>
                <a:lnTo>
                  <a:pt x="89" y="706"/>
                </a:lnTo>
                <a:lnTo>
                  <a:pt x="87" y="706"/>
                </a:lnTo>
                <a:lnTo>
                  <a:pt x="87" y="708"/>
                </a:lnTo>
                <a:lnTo>
                  <a:pt x="85" y="708"/>
                </a:lnTo>
                <a:lnTo>
                  <a:pt x="85" y="706"/>
                </a:lnTo>
                <a:lnTo>
                  <a:pt x="83" y="708"/>
                </a:lnTo>
                <a:lnTo>
                  <a:pt x="81" y="708"/>
                </a:lnTo>
                <a:lnTo>
                  <a:pt x="83" y="708"/>
                </a:lnTo>
                <a:lnTo>
                  <a:pt x="81" y="706"/>
                </a:lnTo>
                <a:lnTo>
                  <a:pt x="81" y="705"/>
                </a:lnTo>
                <a:lnTo>
                  <a:pt x="81" y="706"/>
                </a:lnTo>
                <a:lnTo>
                  <a:pt x="81" y="708"/>
                </a:lnTo>
                <a:lnTo>
                  <a:pt x="83" y="708"/>
                </a:lnTo>
                <a:lnTo>
                  <a:pt x="83" y="710"/>
                </a:lnTo>
                <a:lnTo>
                  <a:pt x="81" y="710"/>
                </a:lnTo>
                <a:lnTo>
                  <a:pt x="83" y="710"/>
                </a:lnTo>
                <a:lnTo>
                  <a:pt x="81" y="710"/>
                </a:lnTo>
                <a:lnTo>
                  <a:pt x="81" y="712"/>
                </a:lnTo>
                <a:lnTo>
                  <a:pt x="83" y="712"/>
                </a:lnTo>
                <a:lnTo>
                  <a:pt x="83" y="714"/>
                </a:lnTo>
                <a:lnTo>
                  <a:pt x="85" y="714"/>
                </a:lnTo>
                <a:lnTo>
                  <a:pt x="83" y="714"/>
                </a:lnTo>
                <a:lnTo>
                  <a:pt x="81" y="714"/>
                </a:lnTo>
                <a:lnTo>
                  <a:pt x="79" y="714"/>
                </a:lnTo>
                <a:lnTo>
                  <a:pt x="79" y="712"/>
                </a:lnTo>
                <a:lnTo>
                  <a:pt x="77" y="712"/>
                </a:lnTo>
                <a:lnTo>
                  <a:pt x="75" y="710"/>
                </a:lnTo>
                <a:lnTo>
                  <a:pt x="77" y="710"/>
                </a:lnTo>
                <a:lnTo>
                  <a:pt x="75" y="710"/>
                </a:lnTo>
                <a:lnTo>
                  <a:pt x="73" y="706"/>
                </a:lnTo>
                <a:lnTo>
                  <a:pt x="71" y="706"/>
                </a:lnTo>
                <a:lnTo>
                  <a:pt x="71" y="705"/>
                </a:lnTo>
                <a:lnTo>
                  <a:pt x="69" y="705"/>
                </a:lnTo>
                <a:lnTo>
                  <a:pt x="67" y="705"/>
                </a:lnTo>
                <a:lnTo>
                  <a:pt x="65" y="705"/>
                </a:lnTo>
                <a:lnTo>
                  <a:pt x="64" y="705"/>
                </a:lnTo>
                <a:lnTo>
                  <a:pt x="64" y="706"/>
                </a:lnTo>
                <a:lnTo>
                  <a:pt x="64" y="708"/>
                </a:lnTo>
                <a:lnTo>
                  <a:pt x="62" y="706"/>
                </a:lnTo>
                <a:lnTo>
                  <a:pt x="62" y="705"/>
                </a:lnTo>
                <a:lnTo>
                  <a:pt x="62" y="703"/>
                </a:lnTo>
                <a:lnTo>
                  <a:pt x="62" y="701"/>
                </a:lnTo>
                <a:lnTo>
                  <a:pt x="64" y="699"/>
                </a:lnTo>
                <a:lnTo>
                  <a:pt x="62" y="699"/>
                </a:lnTo>
                <a:lnTo>
                  <a:pt x="62" y="701"/>
                </a:lnTo>
                <a:lnTo>
                  <a:pt x="62" y="703"/>
                </a:lnTo>
                <a:lnTo>
                  <a:pt x="60" y="703"/>
                </a:lnTo>
                <a:lnTo>
                  <a:pt x="60" y="701"/>
                </a:lnTo>
                <a:lnTo>
                  <a:pt x="58" y="701"/>
                </a:lnTo>
                <a:lnTo>
                  <a:pt x="56" y="701"/>
                </a:lnTo>
                <a:lnTo>
                  <a:pt x="58" y="701"/>
                </a:lnTo>
                <a:lnTo>
                  <a:pt x="60" y="703"/>
                </a:lnTo>
                <a:lnTo>
                  <a:pt x="60" y="705"/>
                </a:lnTo>
                <a:lnTo>
                  <a:pt x="60" y="706"/>
                </a:lnTo>
                <a:lnTo>
                  <a:pt x="62" y="706"/>
                </a:lnTo>
                <a:lnTo>
                  <a:pt x="62" y="708"/>
                </a:lnTo>
                <a:lnTo>
                  <a:pt x="64" y="708"/>
                </a:lnTo>
                <a:lnTo>
                  <a:pt x="62" y="708"/>
                </a:lnTo>
                <a:lnTo>
                  <a:pt x="60" y="708"/>
                </a:lnTo>
                <a:lnTo>
                  <a:pt x="58" y="706"/>
                </a:lnTo>
                <a:lnTo>
                  <a:pt x="58" y="705"/>
                </a:lnTo>
                <a:lnTo>
                  <a:pt x="56" y="705"/>
                </a:lnTo>
                <a:lnTo>
                  <a:pt x="54" y="703"/>
                </a:lnTo>
                <a:lnTo>
                  <a:pt x="50" y="701"/>
                </a:lnTo>
                <a:lnTo>
                  <a:pt x="48" y="699"/>
                </a:lnTo>
                <a:lnTo>
                  <a:pt x="48" y="697"/>
                </a:lnTo>
                <a:lnTo>
                  <a:pt x="50" y="697"/>
                </a:lnTo>
                <a:lnTo>
                  <a:pt x="48" y="697"/>
                </a:lnTo>
                <a:lnTo>
                  <a:pt x="48" y="699"/>
                </a:lnTo>
                <a:lnTo>
                  <a:pt x="46" y="699"/>
                </a:lnTo>
                <a:lnTo>
                  <a:pt x="44" y="699"/>
                </a:lnTo>
                <a:lnTo>
                  <a:pt x="44" y="697"/>
                </a:lnTo>
                <a:lnTo>
                  <a:pt x="42" y="697"/>
                </a:lnTo>
                <a:lnTo>
                  <a:pt x="40" y="697"/>
                </a:lnTo>
                <a:lnTo>
                  <a:pt x="40" y="695"/>
                </a:lnTo>
                <a:lnTo>
                  <a:pt x="39" y="695"/>
                </a:lnTo>
                <a:lnTo>
                  <a:pt x="37" y="695"/>
                </a:lnTo>
                <a:lnTo>
                  <a:pt x="35" y="697"/>
                </a:lnTo>
                <a:lnTo>
                  <a:pt x="33" y="697"/>
                </a:lnTo>
                <a:lnTo>
                  <a:pt x="33" y="699"/>
                </a:lnTo>
                <a:lnTo>
                  <a:pt x="33" y="701"/>
                </a:lnTo>
                <a:lnTo>
                  <a:pt x="31" y="701"/>
                </a:lnTo>
                <a:lnTo>
                  <a:pt x="29" y="699"/>
                </a:lnTo>
                <a:lnTo>
                  <a:pt x="27" y="699"/>
                </a:lnTo>
                <a:lnTo>
                  <a:pt x="25" y="699"/>
                </a:lnTo>
                <a:lnTo>
                  <a:pt x="23" y="699"/>
                </a:lnTo>
                <a:lnTo>
                  <a:pt x="21" y="699"/>
                </a:lnTo>
                <a:lnTo>
                  <a:pt x="21" y="697"/>
                </a:lnTo>
                <a:lnTo>
                  <a:pt x="19" y="697"/>
                </a:lnTo>
                <a:lnTo>
                  <a:pt x="16" y="699"/>
                </a:lnTo>
                <a:lnTo>
                  <a:pt x="16" y="701"/>
                </a:lnTo>
                <a:lnTo>
                  <a:pt x="14" y="701"/>
                </a:lnTo>
                <a:lnTo>
                  <a:pt x="12" y="701"/>
                </a:lnTo>
                <a:lnTo>
                  <a:pt x="10" y="701"/>
                </a:lnTo>
                <a:lnTo>
                  <a:pt x="8" y="701"/>
                </a:lnTo>
                <a:lnTo>
                  <a:pt x="6" y="701"/>
                </a:lnTo>
                <a:lnTo>
                  <a:pt x="6" y="703"/>
                </a:lnTo>
                <a:lnTo>
                  <a:pt x="4" y="703"/>
                </a:lnTo>
                <a:lnTo>
                  <a:pt x="2" y="703"/>
                </a:lnTo>
                <a:lnTo>
                  <a:pt x="2" y="701"/>
                </a:lnTo>
                <a:lnTo>
                  <a:pt x="0" y="701"/>
                </a:lnTo>
                <a:lnTo>
                  <a:pt x="0" y="699"/>
                </a:lnTo>
                <a:lnTo>
                  <a:pt x="2" y="699"/>
                </a:lnTo>
                <a:lnTo>
                  <a:pt x="2" y="697"/>
                </a:lnTo>
                <a:lnTo>
                  <a:pt x="2" y="695"/>
                </a:lnTo>
                <a:lnTo>
                  <a:pt x="4" y="695"/>
                </a:lnTo>
                <a:lnTo>
                  <a:pt x="4" y="693"/>
                </a:lnTo>
                <a:lnTo>
                  <a:pt x="6" y="691"/>
                </a:lnTo>
                <a:lnTo>
                  <a:pt x="8" y="691"/>
                </a:lnTo>
                <a:lnTo>
                  <a:pt x="10" y="691"/>
                </a:lnTo>
                <a:lnTo>
                  <a:pt x="10" y="689"/>
                </a:lnTo>
                <a:lnTo>
                  <a:pt x="12" y="689"/>
                </a:lnTo>
                <a:lnTo>
                  <a:pt x="14" y="689"/>
                </a:lnTo>
                <a:lnTo>
                  <a:pt x="16" y="687"/>
                </a:lnTo>
                <a:lnTo>
                  <a:pt x="16" y="685"/>
                </a:lnTo>
                <a:lnTo>
                  <a:pt x="17" y="683"/>
                </a:lnTo>
                <a:lnTo>
                  <a:pt x="17" y="681"/>
                </a:lnTo>
                <a:lnTo>
                  <a:pt x="19" y="681"/>
                </a:lnTo>
                <a:lnTo>
                  <a:pt x="19" y="680"/>
                </a:lnTo>
                <a:lnTo>
                  <a:pt x="21" y="680"/>
                </a:lnTo>
                <a:lnTo>
                  <a:pt x="21" y="678"/>
                </a:lnTo>
                <a:lnTo>
                  <a:pt x="23" y="678"/>
                </a:lnTo>
                <a:lnTo>
                  <a:pt x="23" y="676"/>
                </a:lnTo>
                <a:lnTo>
                  <a:pt x="25" y="676"/>
                </a:lnTo>
                <a:lnTo>
                  <a:pt x="27" y="676"/>
                </a:lnTo>
                <a:lnTo>
                  <a:pt x="29" y="674"/>
                </a:lnTo>
                <a:lnTo>
                  <a:pt x="31" y="674"/>
                </a:lnTo>
                <a:lnTo>
                  <a:pt x="33" y="672"/>
                </a:lnTo>
                <a:lnTo>
                  <a:pt x="35" y="672"/>
                </a:lnTo>
                <a:lnTo>
                  <a:pt x="35" y="670"/>
                </a:lnTo>
                <a:lnTo>
                  <a:pt x="37" y="670"/>
                </a:lnTo>
                <a:lnTo>
                  <a:pt x="39" y="670"/>
                </a:lnTo>
                <a:lnTo>
                  <a:pt x="39" y="668"/>
                </a:lnTo>
                <a:lnTo>
                  <a:pt x="40" y="666"/>
                </a:lnTo>
                <a:lnTo>
                  <a:pt x="42" y="666"/>
                </a:lnTo>
                <a:lnTo>
                  <a:pt x="44" y="666"/>
                </a:lnTo>
                <a:lnTo>
                  <a:pt x="46" y="666"/>
                </a:lnTo>
                <a:lnTo>
                  <a:pt x="48" y="664"/>
                </a:lnTo>
                <a:lnTo>
                  <a:pt x="50" y="664"/>
                </a:lnTo>
                <a:lnTo>
                  <a:pt x="50" y="666"/>
                </a:lnTo>
                <a:lnTo>
                  <a:pt x="52" y="666"/>
                </a:lnTo>
                <a:lnTo>
                  <a:pt x="54" y="666"/>
                </a:lnTo>
                <a:lnTo>
                  <a:pt x="54" y="664"/>
                </a:lnTo>
                <a:lnTo>
                  <a:pt x="56" y="664"/>
                </a:lnTo>
                <a:lnTo>
                  <a:pt x="56" y="662"/>
                </a:lnTo>
                <a:lnTo>
                  <a:pt x="58" y="662"/>
                </a:lnTo>
                <a:lnTo>
                  <a:pt x="58" y="660"/>
                </a:lnTo>
                <a:lnTo>
                  <a:pt x="60" y="660"/>
                </a:lnTo>
                <a:lnTo>
                  <a:pt x="62" y="660"/>
                </a:lnTo>
                <a:lnTo>
                  <a:pt x="62" y="658"/>
                </a:lnTo>
                <a:lnTo>
                  <a:pt x="64" y="658"/>
                </a:lnTo>
                <a:lnTo>
                  <a:pt x="67" y="653"/>
                </a:lnTo>
                <a:lnTo>
                  <a:pt x="67" y="651"/>
                </a:lnTo>
                <a:lnTo>
                  <a:pt x="69" y="651"/>
                </a:lnTo>
                <a:lnTo>
                  <a:pt x="69" y="649"/>
                </a:lnTo>
                <a:lnTo>
                  <a:pt x="71" y="649"/>
                </a:lnTo>
                <a:lnTo>
                  <a:pt x="71" y="647"/>
                </a:lnTo>
                <a:lnTo>
                  <a:pt x="71" y="645"/>
                </a:lnTo>
                <a:lnTo>
                  <a:pt x="71" y="643"/>
                </a:lnTo>
                <a:lnTo>
                  <a:pt x="71" y="641"/>
                </a:lnTo>
                <a:lnTo>
                  <a:pt x="71" y="639"/>
                </a:lnTo>
                <a:lnTo>
                  <a:pt x="71" y="637"/>
                </a:lnTo>
                <a:lnTo>
                  <a:pt x="73" y="635"/>
                </a:lnTo>
                <a:lnTo>
                  <a:pt x="73" y="633"/>
                </a:lnTo>
                <a:lnTo>
                  <a:pt x="75" y="633"/>
                </a:lnTo>
                <a:lnTo>
                  <a:pt x="75" y="632"/>
                </a:lnTo>
                <a:lnTo>
                  <a:pt x="77" y="632"/>
                </a:lnTo>
                <a:lnTo>
                  <a:pt x="77" y="630"/>
                </a:lnTo>
                <a:lnTo>
                  <a:pt x="79" y="628"/>
                </a:lnTo>
                <a:lnTo>
                  <a:pt x="81" y="626"/>
                </a:lnTo>
                <a:lnTo>
                  <a:pt x="83" y="626"/>
                </a:lnTo>
                <a:lnTo>
                  <a:pt x="83" y="624"/>
                </a:lnTo>
                <a:lnTo>
                  <a:pt x="85" y="624"/>
                </a:lnTo>
                <a:lnTo>
                  <a:pt x="87" y="624"/>
                </a:lnTo>
                <a:lnTo>
                  <a:pt x="89" y="622"/>
                </a:lnTo>
                <a:lnTo>
                  <a:pt x="90" y="620"/>
                </a:lnTo>
                <a:lnTo>
                  <a:pt x="92" y="620"/>
                </a:lnTo>
                <a:lnTo>
                  <a:pt x="92" y="618"/>
                </a:lnTo>
                <a:lnTo>
                  <a:pt x="92" y="616"/>
                </a:lnTo>
                <a:lnTo>
                  <a:pt x="92" y="614"/>
                </a:lnTo>
                <a:lnTo>
                  <a:pt x="92" y="612"/>
                </a:lnTo>
                <a:lnTo>
                  <a:pt x="94" y="612"/>
                </a:lnTo>
                <a:lnTo>
                  <a:pt x="96" y="609"/>
                </a:lnTo>
                <a:lnTo>
                  <a:pt x="98" y="607"/>
                </a:lnTo>
                <a:lnTo>
                  <a:pt x="98" y="603"/>
                </a:lnTo>
                <a:lnTo>
                  <a:pt x="98" y="601"/>
                </a:lnTo>
                <a:lnTo>
                  <a:pt x="98" y="599"/>
                </a:lnTo>
                <a:lnTo>
                  <a:pt x="98" y="597"/>
                </a:lnTo>
                <a:lnTo>
                  <a:pt x="96" y="597"/>
                </a:lnTo>
                <a:lnTo>
                  <a:pt x="96" y="595"/>
                </a:lnTo>
                <a:lnTo>
                  <a:pt x="96" y="593"/>
                </a:lnTo>
                <a:lnTo>
                  <a:pt x="96" y="591"/>
                </a:lnTo>
                <a:lnTo>
                  <a:pt x="98" y="589"/>
                </a:lnTo>
                <a:lnTo>
                  <a:pt x="100" y="589"/>
                </a:lnTo>
                <a:lnTo>
                  <a:pt x="100" y="587"/>
                </a:lnTo>
                <a:lnTo>
                  <a:pt x="100" y="585"/>
                </a:lnTo>
                <a:lnTo>
                  <a:pt x="100" y="584"/>
                </a:lnTo>
                <a:lnTo>
                  <a:pt x="102" y="584"/>
                </a:lnTo>
                <a:lnTo>
                  <a:pt x="102" y="582"/>
                </a:lnTo>
                <a:lnTo>
                  <a:pt x="104" y="580"/>
                </a:lnTo>
                <a:lnTo>
                  <a:pt x="106" y="578"/>
                </a:lnTo>
                <a:lnTo>
                  <a:pt x="108" y="576"/>
                </a:lnTo>
                <a:lnTo>
                  <a:pt x="108" y="574"/>
                </a:lnTo>
                <a:lnTo>
                  <a:pt x="108" y="572"/>
                </a:lnTo>
                <a:lnTo>
                  <a:pt x="110" y="572"/>
                </a:lnTo>
                <a:lnTo>
                  <a:pt x="112" y="572"/>
                </a:lnTo>
                <a:lnTo>
                  <a:pt x="113" y="570"/>
                </a:lnTo>
                <a:lnTo>
                  <a:pt x="115" y="570"/>
                </a:lnTo>
                <a:lnTo>
                  <a:pt x="117" y="570"/>
                </a:lnTo>
                <a:lnTo>
                  <a:pt x="117" y="568"/>
                </a:lnTo>
                <a:lnTo>
                  <a:pt x="117" y="566"/>
                </a:lnTo>
                <a:lnTo>
                  <a:pt x="119" y="566"/>
                </a:lnTo>
                <a:lnTo>
                  <a:pt x="119" y="562"/>
                </a:lnTo>
                <a:lnTo>
                  <a:pt x="119" y="560"/>
                </a:lnTo>
                <a:lnTo>
                  <a:pt x="119" y="559"/>
                </a:lnTo>
                <a:lnTo>
                  <a:pt x="121" y="557"/>
                </a:lnTo>
                <a:lnTo>
                  <a:pt x="131" y="549"/>
                </a:lnTo>
                <a:lnTo>
                  <a:pt x="137" y="545"/>
                </a:lnTo>
                <a:lnTo>
                  <a:pt x="138" y="543"/>
                </a:lnTo>
                <a:lnTo>
                  <a:pt x="138" y="539"/>
                </a:lnTo>
                <a:lnTo>
                  <a:pt x="140" y="534"/>
                </a:lnTo>
                <a:lnTo>
                  <a:pt x="142" y="528"/>
                </a:lnTo>
                <a:lnTo>
                  <a:pt x="146" y="522"/>
                </a:lnTo>
                <a:lnTo>
                  <a:pt x="146" y="520"/>
                </a:lnTo>
                <a:lnTo>
                  <a:pt x="148" y="518"/>
                </a:lnTo>
                <a:lnTo>
                  <a:pt x="150" y="509"/>
                </a:lnTo>
                <a:lnTo>
                  <a:pt x="150" y="505"/>
                </a:lnTo>
                <a:lnTo>
                  <a:pt x="150" y="501"/>
                </a:lnTo>
                <a:lnTo>
                  <a:pt x="150" y="499"/>
                </a:lnTo>
                <a:lnTo>
                  <a:pt x="148" y="497"/>
                </a:lnTo>
                <a:lnTo>
                  <a:pt x="148" y="493"/>
                </a:lnTo>
                <a:lnTo>
                  <a:pt x="148" y="491"/>
                </a:lnTo>
                <a:lnTo>
                  <a:pt x="148" y="487"/>
                </a:lnTo>
                <a:lnTo>
                  <a:pt x="148" y="484"/>
                </a:lnTo>
                <a:lnTo>
                  <a:pt x="150" y="482"/>
                </a:lnTo>
                <a:lnTo>
                  <a:pt x="150" y="478"/>
                </a:lnTo>
                <a:lnTo>
                  <a:pt x="150" y="476"/>
                </a:lnTo>
                <a:lnTo>
                  <a:pt x="152" y="472"/>
                </a:lnTo>
                <a:lnTo>
                  <a:pt x="152" y="470"/>
                </a:lnTo>
                <a:lnTo>
                  <a:pt x="152" y="468"/>
                </a:lnTo>
                <a:lnTo>
                  <a:pt x="152" y="461"/>
                </a:lnTo>
                <a:lnTo>
                  <a:pt x="150" y="457"/>
                </a:lnTo>
                <a:lnTo>
                  <a:pt x="146" y="449"/>
                </a:lnTo>
                <a:lnTo>
                  <a:pt x="144" y="447"/>
                </a:lnTo>
                <a:lnTo>
                  <a:pt x="142" y="445"/>
                </a:lnTo>
                <a:lnTo>
                  <a:pt x="140" y="443"/>
                </a:lnTo>
                <a:lnTo>
                  <a:pt x="138" y="441"/>
                </a:lnTo>
                <a:lnTo>
                  <a:pt x="137" y="439"/>
                </a:lnTo>
                <a:lnTo>
                  <a:pt x="137" y="438"/>
                </a:lnTo>
                <a:lnTo>
                  <a:pt x="135" y="434"/>
                </a:lnTo>
                <a:lnTo>
                  <a:pt x="135" y="432"/>
                </a:lnTo>
                <a:lnTo>
                  <a:pt x="133" y="430"/>
                </a:lnTo>
                <a:lnTo>
                  <a:pt x="129" y="424"/>
                </a:lnTo>
                <a:lnTo>
                  <a:pt x="125" y="415"/>
                </a:lnTo>
                <a:lnTo>
                  <a:pt x="121" y="413"/>
                </a:lnTo>
                <a:lnTo>
                  <a:pt x="119" y="407"/>
                </a:lnTo>
                <a:lnTo>
                  <a:pt x="113" y="401"/>
                </a:lnTo>
                <a:lnTo>
                  <a:pt x="110" y="395"/>
                </a:lnTo>
                <a:lnTo>
                  <a:pt x="108" y="391"/>
                </a:lnTo>
                <a:lnTo>
                  <a:pt x="106" y="390"/>
                </a:lnTo>
                <a:lnTo>
                  <a:pt x="106" y="388"/>
                </a:lnTo>
                <a:lnTo>
                  <a:pt x="102" y="382"/>
                </a:lnTo>
                <a:lnTo>
                  <a:pt x="100" y="378"/>
                </a:lnTo>
                <a:lnTo>
                  <a:pt x="98" y="374"/>
                </a:lnTo>
                <a:lnTo>
                  <a:pt x="96" y="368"/>
                </a:lnTo>
                <a:lnTo>
                  <a:pt x="96" y="365"/>
                </a:lnTo>
                <a:lnTo>
                  <a:pt x="96" y="363"/>
                </a:lnTo>
                <a:lnTo>
                  <a:pt x="94" y="357"/>
                </a:lnTo>
                <a:lnTo>
                  <a:pt x="94" y="355"/>
                </a:lnTo>
                <a:lnTo>
                  <a:pt x="94" y="351"/>
                </a:lnTo>
                <a:lnTo>
                  <a:pt x="94" y="343"/>
                </a:lnTo>
                <a:lnTo>
                  <a:pt x="94" y="340"/>
                </a:lnTo>
                <a:lnTo>
                  <a:pt x="96" y="338"/>
                </a:lnTo>
                <a:lnTo>
                  <a:pt x="96" y="336"/>
                </a:lnTo>
                <a:lnTo>
                  <a:pt x="96" y="334"/>
                </a:lnTo>
                <a:lnTo>
                  <a:pt x="96" y="332"/>
                </a:lnTo>
                <a:lnTo>
                  <a:pt x="94" y="322"/>
                </a:lnTo>
                <a:lnTo>
                  <a:pt x="94" y="318"/>
                </a:lnTo>
                <a:lnTo>
                  <a:pt x="92" y="313"/>
                </a:lnTo>
                <a:lnTo>
                  <a:pt x="94" y="309"/>
                </a:lnTo>
                <a:lnTo>
                  <a:pt x="94" y="305"/>
                </a:lnTo>
                <a:lnTo>
                  <a:pt x="94" y="303"/>
                </a:lnTo>
                <a:lnTo>
                  <a:pt x="94" y="301"/>
                </a:lnTo>
                <a:lnTo>
                  <a:pt x="96" y="299"/>
                </a:lnTo>
                <a:lnTo>
                  <a:pt x="96" y="295"/>
                </a:lnTo>
                <a:lnTo>
                  <a:pt x="96" y="294"/>
                </a:lnTo>
                <a:lnTo>
                  <a:pt x="96" y="292"/>
                </a:lnTo>
                <a:lnTo>
                  <a:pt x="94" y="286"/>
                </a:lnTo>
                <a:lnTo>
                  <a:pt x="94" y="284"/>
                </a:lnTo>
                <a:lnTo>
                  <a:pt x="94" y="282"/>
                </a:lnTo>
                <a:lnTo>
                  <a:pt x="94" y="278"/>
                </a:lnTo>
                <a:lnTo>
                  <a:pt x="94" y="274"/>
                </a:lnTo>
                <a:lnTo>
                  <a:pt x="94" y="272"/>
                </a:lnTo>
                <a:lnTo>
                  <a:pt x="94" y="265"/>
                </a:lnTo>
                <a:lnTo>
                  <a:pt x="94" y="259"/>
                </a:lnTo>
                <a:lnTo>
                  <a:pt x="92" y="255"/>
                </a:lnTo>
                <a:lnTo>
                  <a:pt x="92" y="253"/>
                </a:lnTo>
                <a:lnTo>
                  <a:pt x="92" y="249"/>
                </a:lnTo>
                <a:lnTo>
                  <a:pt x="90" y="242"/>
                </a:lnTo>
                <a:lnTo>
                  <a:pt x="90" y="238"/>
                </a:lnTo>
                <a:lnTo>
                  <a:pt x="90" y="232"/>
                </a:lnTo>
                <a:lnTo>
                  <a:pt x="90" y="230"/>
                </a:lnTo>
                <a:lnTo>
                  <a:pt x="92" y="228"/>
                </a:lnTo>
                <a:lnTo>
                  <a:pt x="92" y="226"/>
                </a:lnTo>
                <a:lnTo>
                  <a:pt x="94" y="221"/>
                </a:lnTo>
                <a:lnTo>
                  <a:pt x="96" y="217"/>
                </a:lnTo>
                <a:lnTo>
                  <a:pt x="98" y="211"/>
                </a:lnTo>
                <a:lnTo>
                  <a:pt x="100" y="207"/>
                </a:lnTo>
                <a:lnTo>
                  <a:pt x="98" y="205"/>
                </a:lnTo>
                <a:lnTo>
                  <a:pt x="100" y="201"/>
                </a:lnTo>
                <a:lnTo>
                  <a:pt x="100" y="199"/>
                </a:lnTo>
                <a:lnTo>
                  <a:pt x="100" y="194"/>
                </a:lnTo>
                <a:lnTo>
                  <a:pt x="100" y="192"/>
                </a:lnTo>
                <a:lnTo>
                  <a:pt x="102" y="190"/>
                </a:lnTo>
                <a:lnTo>
                  <a:pt x="102" y="188"/>
                </a:lnTo>
                <a:lnTo>
                  <a:pt x="102" y="186"/>
                </a:lnTo>
                <a:lnTo>
                  <a:pt x="104" y="184"/>
                </a:lnTo>
                <a:lnTo>
                  <a:pt x="110" y="180"/>
                </a:lnTo>
                <a:lnTo>
                  <a:pt x="112" y="178"/>
                </a:lnTo>
                <a:lnTo>
                  <a:pt x="115" y="167"/>
                </a:lnTo>
                <a:lnTo>
                  <a:pt x="117" y="163"/>
                </a:lnTo>
                <a:lnTo>
                  <a:pt x="117" y="161"/>
                </a:lnTo>
                <a:lnTo>
                  <a:pt x="119" y="159"/>
                </a:lnTo>
                <a:lnTo>
                  <a:pt x="125" y="157"/>
                </a:lnTo>
                <a:lnTo>
                  <a:pt x="127" y="155"/>
                </a:lnTo>
                <a:lnTo>
                  <a:pt x="131" y="149"/>
                </a:lnTo>
                <a:lnTo>
                  <a:pt x="133" y="148"/>
                </a:lnTo>
                <a:lnTo>
                  <a:pt x="135" y="146"/>
                </a:lnTo>
                <a:lnTo>
                  <a:pt x="135" y="144"/>
                </a:lnTo>
                <a:lnTo>
                  <a:pt x="137" y="142"/>
                </a:lnTo>
                <a:lnTo>
                  <a:pt x="137" y="138"/>
                </a:lnTo>
                <a:lnTo>
                  <a:pt x="138" y="134"/>
                </a:lnTo>
                <a:lnTo>
                  <a:pt x="138" y="130"/>
                </a:lnTo>
                <a:lnTo>
                  <a:pt x="138" y="128"/>
                </a:lnTo>
                <a:lnTo>
                  <a:pt x="138" y="126"/>
                </a:lnTo>
                <a:lnTo>
                  <a:pt x="140" y="124"/>
                </a:lnTo>
                <a:lnTo>
                  <a:pt x="142" y="123"/>
                </a:lnTo>
                <a:lnTo>
                  <a:pt x="154" y="123"/>
                </a:lnTo>
                <a:lnTo>
                  <a:pt x="158" y="123"/>
                </a:lnTo>
                <a:lnTo>
                  <a:pt x="169" y="121"/>
                </a:lnTo>
                <a:lnTo>
                  <a:pt x="188" y="117"/>
                </a:lnTo>
                <a:lnTo>
                  <a:pt x="202" y="113"/>
                </a:lnTo>
                <a:lnTo>
                  <a:pt x="204" y="113"/>
                </a:lnTo>
                <a:lnTo>
                  <a:pt x="208" y="111"/>
                </a:lnTo>
                <a:lnTo>
                  <a:pt x="215" y="107"/>
                </a:lnTo>
                <a:lnTo>
                  <a:pt x="217" y="105"/>
                </a:lnTo>
                <a:lnTo>
                  <a:pt x="219" y="105"/>
                </a:lnTo>
                <a:lnTo>
                  <a:pt x="227" y="101"/>
                </a:lnTo>
                <a:lnTo>
                  <a:pt x="233" y="100"/>
                </a:lnTo>
                <a:lnTo>
                  <a:pt x="238" y="100"/>
                </a:lnTo>
                <a:lnTo>
                  <a:pt x="238" y="98"/>
                </a:lnTo>
                <a:lnTo>
                  <a:pt x="240" y="98"/>
                </a:lnTo>
                <a:lnTo>
                  <a:pt x="242" y="98"/>
                </a:lnTo>
                <a:lnTo>
                  <a:pt x="242" y="96"/>
                </a:lnTo>
                <a:lnTo>
                  <a:pt x="246" y="90"/>
                </a:lnTo>
                <a:lnTo>
                  <a:pt x="248" y="86"/>
                </a:lnTo>
                <a:lnTo>
                  <a:pt x="250" y="84"/>
                </a:lnTo>
                <a:lnTo>
                  <a:pt x="257" y="76"/>
                </a:lnTo>
                <a:lnTo>
                  <a:pt x="267" y="71"/>
                </a:lnTo>
                <a:lnTo>
                  <a:pt x="271" y="69"/>
                </a:lnTo>
                <a:lnTo>
                  <a:pt x="288" y="57"/>
                </a:lnTo>
                <a:lnTo>
                  <a:pt x="292" y="53"/>
                </a:lnTo>
                <a:lnTo>
                  <a:pt x="296" y="51"/>
                </a:lnTo>
                <a:lnTo>
                  <a:pt x="298" y="50"/>
                </a:lnTo>
                <a:lnTo>
                  <a:pt x="300" y="48"/>
                </a:lnTo>
                <a:lnTo>
                  <a:pt x="302" y="48"/>
                </a:lnTo>
                <a:lnTo>
                  <a:pt x="302" y="46"/>
                </a:lnTo>
                <a:lnTo>
                  <a:pt x="304" y="46"/>
                </a:lnTo>
                <a:lnTo>
                  <a:pt x="304" y="44"/>
                </a:lnTo>
                <a:lnTo>
                  <a:pt x="305" y="44"/>
                </a:lnTo>
                <a:lnTo>
                  <a:pt x="307" y="44"/>
                </a:lnTo>
                <a:lnTo>
                  <a:pt x="307" y="42"/>
                </a:lnTo>
                <a:lnTo>
                  <a:pt x="309" y="42"/>
                </a:lnTo>
                <a:lnTo>
                  <a:pt x="311" y="42"/>
                </a:lnTo>
                <a:lnTo>
                  <a:pt x="311" y="40"/>
                </a:lnTo>
                <a:lnTo>
                  <a:pt x="313" y="40"/>
                </a:lnTo>
                <a:lnTo>
                  <a:pt x="315" y="40"/>
                </a:lnTo>
                <a:lnTo>
                  <a:pt x="317" y="38"/>
                </a:lnTo>
                <a:lnTo>
                  <a:pt x="319" y="38"/>
                </a:lnTo>
                <a:lnTo>
                  <a:pt x="321" y="38"/>
                </a:lnTo>
                <a:lnTo>
                  <a:pt x="323" y="38"/>
                </a:lnTo>
                <a:lnTo>
                  <a:pt x="323" y="36"/>
                </a:lnTo>
                <a:lnTo>
                  <a:pt x="325" y="36"/>
                </a:lnTo>
                <a:lnTo>
                  <a:pt x="327" y="36"/>
                </a:lnTo>
                <a:lnTo>
                  <a:pt x="327" y="34"/>
                </a:lnTo>
                <a:lnTo>
                  <a:pt x="329" y="34"/>
                </a:lnTo>
                <a:lnTo>
                  <a:pt x="329" y="32"/>
                </a:lnTo>
                <a:lnTo>
                  <a:pt x="330" y="32"/>
                </a:lnTo>
                <a:lnTo>
                  <a:pt x="330" y="30"/>
                </a:lnTo>
                <a:lnTo>
                  <a:pt x="332" y="30"/>
                </a:lnTo>
                <a:lnTo>
                  <a:pt x="332" y="28"/>
                </a:lnTo>
                <a:lnTo>
                  <a:pt x="334" y="27"/>
                </a:lnTo>
                <a:lnTo>
                  <a:pt x="334" y="25"/>
                </a:lnTo>
                <a:lnTo>
                  <a:pt x="336" y="23"/>
                </a:lnTo>
                <a:lnTo>
                  <a:pt x="336" y="21"/>
                </a:lnTo>
                <a:lnTo>
                  <a:pt x="338" y="21"/>
                </a:lnTo>
                <a:lnTo>
                  <a:pt x="338" y="19"/>
                </a:lnTo>
                <a:lnTo>
                  <a:pt x="340" y="19"/>
                </a:lnTo>
                <a:lnTo>
                  <a:pt x="340" y="17"/>
                </a:lnTo>
                <a:lnTo>
                  <a:pt x="342" y="17"/>
                </a:lnTo>
                <a:lnTo>
                  <a:pt x="342" y="15"/>
                </a:lnTo>
                <a:lnTo>
                  <a:pt x="344" y="15"/>
                </a:lnTo>
                <a:lnTo>
                  <a:pt x="346" y="15"/>
                </a:lnTo>
                <a:lnTo>
                  <a:pt x="346" y="13"/>
                </a:lnTo>
                <a:lnTo>
                  <a:pt x="348" y="13"/>
                </a:lnTo>
                <a:lnTo>
                  <a:pt x="350" y="13"/>
                </a:lnTo>
                <a:lnTo>
                  <a:pt x="352" y="13"/>
                </a:lnTo>
                <a:lnTo>
                  <a:pt x="353" y="13"/>
                </a:lnTo>
                <a:lnTo>
                  <a:pt x="355" y="13"/>
                </a:lnTo>
                <a:lnTo>
                  <a:pt x="357" y="11"/>
                </a:lnTo>
                <a:lnTo>
                  <a:pt x="359" y="11"/>
                </a:lnTo>
                <a:lnTo>
                  <a:pt x="361" y="11"/>
                </a:lnTo>
                <a:lnTo>
                  <a:pt x="363" y="11"/>
                </a:lnTo>
                <a:lnTo>
                  <a:pt x="365" y="11"/>
                </a:lnTo>
                <a:lnTo>
                  <a:pt x="367" y="11"/>
                </a:lnTo>
                <a:lnTo>
                  <a:pt x="369" y="11"/>
                </a:lnTo>
                <a:lnTo>
                  <a:pt x="371" y="11"/>
                </a:lnTo>
                <a:lnTo>
                  <a:pt x="373" y="11"/>
                </a:lnTo>
                <a:lnTo>
                  <a:pt x="375" y="11"/>
                </a:lnTo>
                <a:lnTo>
                  <a:pt x="377" y="11"/>
                </a:lnTo>
                <a:lnTo>
                  <a:pt x="378" y="11"/>
                </a:lnTo>
                <a:lnTo>
                  <a:pt x="380" y="11"/>
                </a:lnTo>
                <a:lnTo>
                  <a:pt x="382" y="11"/>
                </a:lnTo>
                <a:lnTo>
                  <a:pt x="384" y="11"/>
                </a:lnTo>
                <a:lnTo>
                  <a:pt x="386" y="11"/>
                </a:lnTo>
                <a:lnTo>
                  <a:pt x="388" y="11"/>
                </a:lnTo>
                <a:lnTo>
                  <a:pt x="390" y="11"/>
                </a:lnTo>
                <a:lnTo>
                  <a:pt x="392" y="11"/>
                </a:lnTo>
                <a:lnTo>
                  <a:pt x="394" y="11"/>
                </a:lnTo>
                <a:lnTo>
                  <a:pt x="396" y="11"/>
                </a:lnTo>
                <a:lnTo>
                  <a:pt x="398" y="11"/>
                </a:lnTo>
                <a:lnTo>
                  <a:pt x="400" y="11"/>
                </a:lnTo>
                <a:lnTo>
                  <a:pt x="400" y="13"/>
                </a:lnTo>
                <a:lnTo>
                  <a:pt x="401" y="13"/>
                </a:lnTo>
                <a:lnTo>
                  <a:pt x="403" y="13"/>
                </a:lnTo>
                <a:lnTo>
                  <a:pt x="405" y="13"/>
                </a:lnTo>
                <a:lnTo>
                  <a:pt x="407" y="13"/>
                </a:lnTo>
                <a:lnTo>
                  <a:pt x="409" y="13"/>
                </a:lnTo>
                <a:lnTo>
                  <a:pt x="411" y="11"/>
                </a:lnTo>
                <a:lnTo>
                  <a:pt x="413" y="11"/>
                </a:lnTo>
                <a:lnTo>
                  <a:pt x="415" y="11"/>
                </a:lnTo>
                <a:lnTo>
                  <a:pt x="417" y="11"/>
                </a:lnTo>
                <a:lnTo>
                  <a:pt x="419" y="11"/>
                </a:lnTo>
                <a:lnTo>
                  <a:pt x="421" y="11"/>
                </a:lnTo>
                <a:lnTo>
                  <a:pt x="423" y="11"/>
                </a:lnTo>
                <a:lnTo>
                  <a:pt x="425" y="11"/>
                </a:lnTo>
                <a:lnTo>
                  <a:pt x="426" y="11"/>
                </a:lnTo>
                <a:lnTo>
                  <a:pt x="428" y="11"/>
                </a:lnTo>
                <a:lnTo>
                  <a:pt x="430" y="11"/>
                </a:lnTo>
                <a:lnTo>
                  <a:pt x="432" y="11"/>
                </a:lnTo>
                <a:lnTo>
                  <a:pt x="434" y="11"/>
                </a:lnTo>
                <a:lnTo>
                  <a:pt x="436" y="11"/>
                </a:lnTo>
                <a:lnTo>
                  <a:pt x="438" y="11"/>
                </a:lnTo>
                <a:lnTo>
                  <a:pt x="440" y="11"/>
                </a:lnTo>
                <a:lnTo>
                  <a:pt x="442" y="11"/>
                </a:lnTo>
                <a:lnTo>
                  <a:pt x="444" y="11"/>
                </a:lnTo>
                <a:lnTo>
                  <a:pt x="446" y="11"/>
                </a:lnTo>
                <a:lnTo>
                  <a:pt x="448" y="11"/>
                </a:lnTo>
                <a:lnTo>
                  <a:pt x="449" y="11"/>
                </a:lnTo>
                <a:lnTo>
                  <a:pt x="451" y="11"/>
                </a:lnTo>
                <a:lnTo>
                  <a:pt x="453" y="11"/>
                </a:lnTo>
                <a:lnTo>
                  <a:pt x="455" y="11"/>
                </a:lnTo>
                <a:lnTo>
                  <a:pt x="457" y="11"/>
                </a:lnTo>
                <a:lnTo>
                  <a:pt x="459" y="11"/>
                </a:lnTo>
                <a:lnTo>
                  <a:pt x="461" y="11"/>
                </a:lnTo>
                <a:lnTo>
                  <a:pt x="463" y="11"/>
                </a:lnTo>
                <a:lnTo>
                  <a:pt x="465" y="11"/>
                </a:lnTo>
                <a:lnTo>
                  <a:pt x="467" y="11"/>
                </a:lnTo>
                <a:lnTo>
                  <a:pt x="469" y="11"/>
                </a:lnTo>
                <a:lnTo>
                  <a:pt x="469" y="9"/>
                </a:lnTo>
                <a:lnTo>
                  <a:pt x="471" y="9"/>
                </a:lnTo>
                <a:lnTo>
                  <a:pt x="473" y="9"/>
                </a:lnTo>
                <a:lnTo>
                  <a:pt x="474" y="9"/>
                </a:lnTo>
                <a:lnTo>
                  <a:pt x="476" y="9"/>
                </a:lnTo>
                <a:lnTo>
                  <a:pt x="478" y="9"/>
                </a:lnTo>
                <a:lnTo>
                  <a:pt x="480" y="9"/>
                </a:lnTo>
                <a:lnTo>
                  <a:pt x="482" y="9"/>
                </a:lnTo>
                <a:lnTo>
                  <a:pt x="484" y="9"/>
                </a:lnTo>
                <a:lnTo>
                  <a:pt x="486" y="9"/>
                </a:lnTo>
                <a:lnTo>
                  <a:pt x="488" y="9"/>
                </a:lnTo>
                <a:lnTo>
                  <a:pt x="490" y="9"/>
                </a:lnTo>
                <a:lnTo>
                  <a:pt x="492" y="9"/>
                </a:lnTo>
                <a:lnTo>
                  <a:pt x="494" y="9"/>
                </a:lnTo>
                <a:lnTo>
                  <a:pt x="496" y="9"/>
                </a:lnTo>
                <a:lnTo>
                  <a:pt x="497" y="9"/>
                </a:lnTo>
                <a:lnTo>
                  <a:pt x="499" y="9"/>
                </a:lnTo>
                <a:lnTo>
                  <a:pt x="501" y="7"/>
                </a:lnTo>
                <a:lnTo>
                  <a:pt x="503" y="7"/>
                </a:lnTo>
                <a:lnTo>
                  <a:pt x="505" y="7"/>
                </a:lnTo>
                <a:lnTo>
                  <a:pt x="507" y="9"/>
                </a:lnTo>
                <a:lnTo>
                  <a:pt x="509" y="9"/>
                </a:lnTo>
                <a:lnTo>
                  <a:pt x="511" y="9"/>
                </a:lnTo>
                <a:lnTo>
                  <a:pt x="513" y="9"/>
                </a:lnTo>
                <a:lnTo>
                  <a:pt x="515" y="9"/>
                </a:lnTo>
                <a:lnTo>
                  <a:pt x="517" y="9"/>
                </a:lnTo>
                <a:lnTo>
                  <a:pt x="519" y="9"/>
                </a:lnTo>
                <a:lnTo>
                  <a:pt x="521" y="9"/>
                </a:lnTo>
                <a:lnTo>
                  <a:pt x="521" y="7"/>
                </a:lnTo>
                <a:lnTo>
                  <a:pt x="522" y="7"/>
                </a:lnTo>
                <a:lnTo>
                  <a:pt x="524" y="7"/>
                </a:lnTo>
                <a:lnTo>
                  <a:pt x="526" y="5"/>
                </a:lnTo>
                <a:lnTo>
                  <a:pt x="528" y="5"/>
                </a:lnTo>
                <a:lnTo>
                  <a:pt x="530" y="3"/>
                </a:lnTo>
                <a:lnTo>
                  <a:pt x="532" y="3"/>
                </a:lnTo>
                <a:lnTo>
                  <a:pt x="534" y="2"/>
                </a:lnTo>
                <a:lnTo>
                  <a:pt x="536" y="2"/>
                </a:lnTo>
                <a:lnTo>
                  <a:pt x="538" y="2"/>
                </a:lnTo>
                <a:lnTo>
                  <a:pt x="540" y="2"/>
                </a:lnTo>
                <a:lnTo>
                  <a:pt x="540" y="0"/>
                </a:lnTo>
                <a:lnTo>
                  <a:pt x="542" y="0"/>
                </a:lnTo>
                <a:lnTo>
                  <a:pt x="544"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87093" y="3529440"/>
            <a:ext cx="3591953" cy="2750595"/>
          </a:xfrm>
          <a:custGeom>
            <a:avLst/>
            <a:gdLst>
              <a:gd name="T0" fmla="*/ 606 w 1776"/>
              <a:gd name="T1" fmla="*/ 1266 h 1360"/>
              <a:gd name="T2" fmla="*/ 1065 w 1776"/>
              <a:gd name="T3" fmla="*/ 1255 h 1360"/>
              <a:gd name="T4" fmla="*/ 1691 w 1776"/>
              <a:gd name="T5" fmla="*/ 10 h 1360"/>
              <a:gd name="T6" fmla="*/ 1711 w 1776"/>
              <a:gd name="T7" fmla="*/ 56 h 1360"/>
              <a:gd name="T8" fmla="*/ 1732 w 1776"/>
              <a:gd name="T9" fmla="*/ 142 h 1360"/>
              <a:gd name="T10" fmla="*/ 1772 w 1776"/>
              <a:gd name="T11" fmla="*/ 158 h 1360"/>
              <a:gd name="T12" fmla="*/ 1762 w 1776"/>
              <a:gd name="T13" fmla="*/ 238 h 1360"/>
              <a:gd name="T14" fmla="*/ 1726 w 1776"/>
              <a:gd name="T15" fmla="*/ 304 h 1360"/>
              <a:gd name="T16" fmla="*/ 1734 w 1776"/>
              <a:gd name="T17" fmla="*/ 359 h 1360"/>
              <a:gd name="T18" fmla="*/ 1697 w 1776"/>
              <a:gd name="T19" fmla="*/ 431 h 1360"/>
              <a:gd name="T20" fmla="*/ 1647 w 1776"/>
              <a:gd name="T21" fmla="*/ 492 h 1360"/>
              <a:gd name="T22" fmla="*/ 1676 w 1776"/>
              <a:gd name="T23" fmla="*/ 548 h 1360"/>
              <a:gd name="T24" fmla="*/ 1639 w 1776"/>
              <a:gd name="T25" fmla="*/ 617 h 1360"/>
              <a:gd name="T26" fmla="*/ 1611 w 1776"/>
              <a:gd name="T27" fmla="*/ 678 h 1360"/>
              <a:gd name="T28" fmla="*/ 1515 w 1776"/>
              <a:gd name="T29" fmla="*/ 682 h 1360"/>
              <a:gd name="T30" fmla="*/ 1428 w 1776"/>
              <a:gd name="T31" fmla="*/ 698 h 1360"/>
              <a:gd name="T32" fmla="*/ 1263 w 1776"/>
              <a:gd name="T33" fmla="*/ 792 h 1360"/>
              <a:gd name="T34" fmla="*/ 1188 w 1776"/>
              <a:gd name="T35" fmla="*/ 957 h 1360"/>
              <a:gd name="T36" fmla="*/ 1244 w 1776"/>
              <a:gd name="T37" fmla="*/ 1149 h 1360"/>
              <a:gd name="T38" fmla="*/ 1192 w 1776"/>
              <a:gd name="T39" fmla="*/ 1278 h 1360"/>
              <a:gd name="T40" fmla="*/ 1133 w 1776"/>
              <a:gd name="T41" fmla="*/ 1341 h 1360"/>
              <a:gd name="T42" fmla="*/ 1113 w 1776"/>
              <a:gd name="T43" fmla="*/ 1308 h 1360"/>
              <a:gd name="T44" fmla="*/ 1083 w 1776"/>
              <a:gd name="T45" fmla="*/ 1260 h 1360"/>
              <a:gd name="T46" fmla="*/ 1052 w 1776"/>
              <a:gd name="T47" fmla="*/ 1228 h 1360"/>
              <a:gd name="T48" fmla="*/ 1000 w 1776"/>
              <a:gd name="T49" fmla="*/ 1237 h 1360"/>
              <a:gd name="T50" fmla="*/ 998 w 1776"/>
              <a:gd name="T51" fmla="*/ 1251 h 1360"/>
              <a:gd name="T52" fmla="*/ 1054 w 1776"/>
              <a:gd name="T53" fmla="*/ 1249 h 1360"/>
              <a:gd name="T54" fmla="*/ 1050 w 1776"/>
              <a:gd name="T55" fmla="*/ 1256 h 1360"/>
              <a:gd name="T56" fmla="*/ 971 w 1776"/>
              <a:gd name="T57" fmla="*/ 1260 h 1360"/>
              <a:gd name="T58" fmla="*/ 879 w 1776"/>
              <a:gd name="T59" fmla="*/ 1270 h 1360"/>
              <a:gd name="T60" fmla="*/ 808 w 1776"/>
              <a:gd name="T61" fmla="*/ 1283 h 1360"/>
              <a:gd name="T62" fmla="*/ 739 w 1776"/>
              <a:gd name="T63" fmla="*/ 1280 h 1360"/>
              <a:gd name="T64" fmla="*/ 704 w 1776"/>
              <a:gd name="T65" fmla="*/ 1303 h 1360"/>
              <a:gd name="T66" fmla="*/ 637 w 1776"/>
              <a:gd name="T67" fmla="*/ 1281 h 1360"/>
              <a:gd name="T68" fmla="*/ 624 w 1776"/>
              <a:gd name="T69" fmla="*/ 1266 h 1360"/>
              <a:gd name="T70" fmla="*/ 595 w 1776"/>
              <a:gd name="T71" fmla="*/ 1251 h 1360"/>
              <a:gd name="T72" fmla="*/ 605 w 1776"/>
              <a:gd name="T73" fmla="*/ 1274 h 1360"/>
              <a:gd name="T74" fmla="*/ 520 w 1776"/>
              <a:gd name="T75" fmla="*/ 1270 h 1360"/>
              <a:gd name="T76" fmla="*/ 495 w 1776"/>
              <a:gd name="T77" fmla="*/ 1297 h 1360"/>
              <a:gd name="T78" fmla="*/ 430 w 1776"/>
              <a:gd name="T79" fmla="*/ 1293 h 1360"/>
              <a:gd name="T80" fmla="*/ 345 w 1776"/>
              <a:gd name="T81" fmla="*/ 1291 h 1360"/>
              <a:gd name="T82" fmla="*/ 276 w 1776"/>
              <a:gd name="T83" fmla="*/ 1320 h 1360"/>
              <a:gd name="T84" fmla="*/ 244 w 1776"/>
              <a:gd name="T85" fmla="*/ 1299 h 1360"/>
              <a:gd name="T86" fmla="*/ 197 w 1776"/>
              <a:gd name="T87" fmla="*/ 1320 h 1360"/>
              <a:gd name="T88" fmla="*/ 171 w 1776"/>
              <a:gd name="T89" fmla="*/ 1320 h 1360"/>
              <a:gd name="T90" fmla="*/ 155 w 1776"/>
              <a:gd name="T91" fmla="*/ 1308 h 1360"/>
              <a:gd name="T92" fmla="*/ 188 w 1776"/>
              <a:gd name="T93" fmla="*/ 1170 h 1360"/>
              <a:gd name="T94" fmla="*/ 272 w 1776"/>
              <a:gd name="T95" fmla="*/ 1059 h 1360"/>
              <a:gd name="T96" fmla="*/ 351 w 1776"/>
              <a:gd name="T97" fmla="*/ 1036 h 1360"/>
              <a:gd name="T98" fmla="*/ 449 w 1776"/>
              <a:gd name="T99" fmla="*/ 988 h 1360"/>
              <a:gd name="T100" fmla="*/ 357 w 1776"/>
              <a:gd name="T101" fmla="*/ 769 h 1360"/>
              <a:gd name="T102" fmla="*/ 115 w 1776"/>
              <a:gd name="T103" fmla="*/ 567 h 1360"/>
              <a:gd name="T104" fmla="*/ 88 w 1776"/>
              <a:gd name="T105" fmla="*/ 511 h 1360"/>
              <a:gd name="T106" fmla="*/ 510 w 1776"/>
              <a:gd name="T107" fmla="*/ 490 h 1360"/>
              <a:gd name="T108" fmla="*/ 674 w 1776"/>
              <a:gd name="T109" fmla="*/ 479 h 1360"/>
              <a:gd name="T110" fmla="*/ 1015 w 1776"/>
              <a:gd name="T111" fmla="*/ 379 h 1360"/>
              <a:gd name="T112" fmla="*/ 1027 w 1776"/>
              <a:gd name="T113" fmla="*/ 281 h 1360"/>
              <a:gd name="T114" fmla="*/ 1152 w 1776"/>
              <a:gd name="T115" fmla="*/ 144 h 1360"/>
              <a:gd name="T116" fmla="*/ 1236 w 1776"/>
              <a:gd name="T117" fmla="*/ 162 h 1360"/>
              <a:gd name="T118" fmla="*/ 1279 w 1776"/>
              <a:gd name="T119" fmla="*/ 104 h 1360"/>
              <a:gd name="T120" fmla="*/ 1457 w 1776"/>
              <a:gd name="T121" fmla="*/ 68 h 1360"/>
              <a:gd name="T122" fmla="*/ 1568 w 1776"/>
              <a:gd name="T123" fmla="*/ 58 h 1360"/>
              <a:gd name="T124" fmla="*/ 1657 w 1776"/>
              <a:gd name="T125" fmla="*/ 18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6" h="1360">
                <a:moveTo>
                  <a:pt x="1086" y="1360"/>
                </a:moveTo>
                <a:lnTo>
                  <a:pt x="1085" y="1360"/>
                </a:lnTo>
                <a:lnTo>
                  <a:pt x="1085" y="1358"/>
                </a:lnTo>
                <a:lnTo>
                  <a:pt x="1086" y="1358"/>
                </a:lnTo>
                <a:lnTo>
                  <a:pt x="1086" y="1360"/>
                </a:lnTo>
                <a:close/>
                <a:moveTo>
                  <a:pt x="1102" y="1333"/>
                </a:moveTo>
                <a:lnTo>
                  <a:pt x="1102" y="1335"/>
                </a:lnTo>
                <a:lnTo>
                  <a:pt x="1100" y="1335"/>
                </a:lnTo>
                <a:lnTo>
                  <a:pt x="1102" y="1333"/>
                </a:lnTo>
                <a:close/>
                <a:moveTo>
                  <a:pt x="566" y="1316"/>
                </a:moveTo>
                <a:lnTo>
                  <a:pt x="568" y="1316"/>
                </a:lnTo>
                <a:lnTo>
                  <a:pt x="568" y="1318"/>
                </a:lnTo>
                <a:lnTo>
                  <a:pt x="566" y="1318"/>
                </a:lnTo>
                <a:lnTo>
                  <a:pt x="564" y="1318"/>
                </a:lnTo>
                <a:lnTo>
                  <a:pt x="562" y="1318"/>
                </a:lnTo>
                <a:lnTo>
                  <a:pt x="562" y="1320"/>
                </a:lnTo>
                <a:lnTo>
                  <a:pt x="562" y="1318"/>
                </a:lnTo>
                <a:lnTo>
                  <a:pt x="560" y="1318"/>
                </a:lnTo>
                <a:lnTo>
                  <a:pt x="562" y="1318"/>
                </a:lnTo>
                <a:lnTo>
                  <a:pt x="562" y="1316"/>
                </a:lnTo>
                <a:lnTo>
                  <a:pt x="564" y="1316"/>
                </a:lnTo>
                <a:lnTo>
                  <a:pt x="566" y="1316"/>
                </a:lnTo>
                <a:close/>
                <a:moveTo>
                  <a:pt x="169" y="1316"/>
                </a:moveTo>
                <a:lnTo>
                  <a:pt x="169" y="1314"/>
                </a:lnTo>
                <a:lnTo>
                  <a:pt x="171" y="1316"/>
                </a:lnTo>
                <a:lnTo>
                  <a:pt x="169" y="1316"/>
                </a:lnTo>
                <a:close/>
                <a:moveTo>
                  <a:pt x="491" y="1285"/>
                </a:moveTo>
                <a:lnTo>
                  <a:pt x="491" y="1287"/>
                </a:lnTo>
                <a:lnTo>
                  <a:pt x="493" y="1287"/>
                </a:lnTo>
                <a:lnTo>
                  <a:pt x="493" y="1289"/>
                </a:lnTo>
                <a:lnTo>
                  <a:pt x="491" y="1287"/>
                </a:lnTo>
                <a:lnTo>
                  <a:pt x="489" y="1287"/>
                </a:lnTo>
                <a:lnTo>
                  <a:pt x="491" y="1285"/>
                </a:lnTo>
                <a:close/>
                <a:moveTo>
                  <a:pt x="904" y="1274"/>
                </a:moveTo>
                <a:lnTo>
                  <a:pt x="902" y="1274"/>
                </a:lnTo>
                <a:lnTo>
                  <a:pt x="904" y="1274"/>
                </a:lnTo>
                <a:close/>
                <a:moveTo>
                  <a:pt x="923" y="1268"/>
                </a:moveTo>
                <a:lnTo>
                  <a:pt x="923" y="1270"/>
                </a:lnTo>
                <a:lnTo>
                  <a:pt x="923" y="1268"/>
                </a:lnTo>
                <a:close/>
                <a:moveTo>
                  <a:pt x="927" y="1268"/>
                </a:moveTo>
                <a:lnTo>
                  <a:pt x="927" y="1270"/>
                </a:lnTo>
                <a:lnTo>
                  <a:pt x="927" y="1268"/>
                </a:lnTo>
                <a:close/>
                <a:moveTo>
                  <a:pt x="1081" y="1268"/>
                </a:moveTo>
                <a:lnTo>
                  <a:pt x="1079" y="1268"/>
                </a:lnTo>
                <a:lnTo>
                  <a:pt x="1081" y="1268"/>
                </a:lnTo>
                <a:close/>
                <a:moveTo>
                  <a:pt x="1081" y="1268"/>
                </a:moveTo>
                <a:lnTo>
                  <a:pt x="1079" y="1268"/>
                </a:lnTo>
                <a:lnTo>
                  <a:pt x="1081" y="1268"/>
                </a:lnTo>
                <a:close/>
                <a:moveTo>
                  <a:pt x="1079" y="1268"/>
                </a:moveTo>
                <a:lnTo>
                  <a:pt x="1079" y="1266"/>
                </a:lnTo>
                <a:lnTo>
                  <a:pt x="1079" y="1268"/>
                </a:lnTo>
                <a:close/>
                <a:moveTo>
                  <a:pt x="606" y="1266"/>
                </a:moveTo>
                <a:lnTo>
                  <a:pt x="606" y="1264"/>
                </a:lnTo>
                <a:lnTo>
                  <a:pt x="608" y="1264"/>
                </a:lnTo>
                <a:lnTo>
                  <a:pt x="608" y="1266"/>
                </a:lnTo>
                <a:lnTo>
                  <a:pt x="606" y="1266"/>
                </a:lnTo>
                <a:close/>
                <a:moveTo>
                  <a:pt x="616" y="1266"/>
                </a:moveTo>
                <a:lnTo>
                  <a:pt x="614" y="1266"/>
                </a:lnTo>
                <a:lnTo>
                  <a:pt x="614" y="1264"/>
                </a:lnTo>
                <a:lnTo>
                  <a:pt x="616" y="1264"/>
                </a:lnTo>
                <a:lnTo>
                  <a:pt x="616" y="1266"/>
                </a:lnTo>
                <a:close/>
                <a:moveTo>
                  <a:pt x="1077" y="1264"/>
                </a:moveTo>
                <a:lnTo>
                  <a:pt x="1077" y="1262"/>
                </a:lnTo>
                <a:lnTo>
                  <a:pt x="1077" y="1264"/>
                </a:lnTo>
                <a:close/>
                <a:moveTo>
                  <a:pt x="616" y="1264"/>
                </a:moveTo>
                <a:lnTo>
                  <a:pt x="616" y="1262"/>
                </a:lnTo>
                <a:lnTo>
                  <a:pt x="616" y="1264"/>
                </a:lnTo>
                <a:close/>
                <a:moveTo>
                  <a:pt x="1077" y="1264"/>
                </a:moveTo>
                <a:lnTo>
                  <a:pt x="1077" y="1262"/>
                </a:lnTo>
                <a:lnTo>
                  <a:pt x="1077" y="1264"/>
                </a:lnTo>
                <a:close/>
                <a:moveTo>
                  <a:pt x="1083" y="1262"/>
                </a:moveTo>
                <a:lnTo>
                  <a:pt x="1083" y="1260"/>
                </a:lnTo>
                <a:lnTo>
                  <a:pt x="1083" y="1262"/>
                </a:lnTo>
                <a:close/>
                <a:moveTo>
                  <a:pt x="616" y="1260"/>
                </a:moveTo>
                <a:lnTo>
                  <a:pt x="614" y="1260"/>
                </a:lnTo>
                <a:lnTo>
                  <a:pt x="616" y="1260"/>
                </a:lnTo>
                <a:close/>
                <a:moveTo>
                  <a:pt x="1077" y="1258"/>
                </a:moveTo>
                <a:lnTo>
                  <a:pt x="1075" y="1260"/>
                </a:lnTo>
                <a:lnTo>
                  <a:pt x="1075" y="1258"/>
                </a:lnTo>
                <a:lnTo>
                  <a:pt x="1077" y="1258"/>
                </a:lnTo>
                <a:close/>
                <a:moveTo>
                  <a:pt x="1069" y="1258"/>
                </a:moveTo>
                <a:lnTo>
                  <a:pt x="1067" y="1258"/>
                </a:lnTo>
                <a:lnTo>
                  <a:pt x="1069" y="1258"/>
                </a:lnTo>
                <a:close/>
                <a:moveTo>
                  <a:pt x="1071" y="1256"/>
                </a:moveTo>
                <a:lnTo>
                  <a:pt x="1069" y="1258"/>
                </a:lnTo>
                <a:lnTo>
                  <a:pt x="1069" y="1256"/>
                </a:lnTo>
                <a:lnTo>
                  <a:pt x="1071" y="1256"/>
                </a:lnTo>
                <a:close/>
                <a:moveTo>
                  <a:pt x="589" y="1255"/>
                </a:moveTo>
                <a:lnTo>
                  <a:pt x="587" y="1255"/>
                </a:lnTo>
                <a:lnTo>
                  <a:pt x="589" y="1255"/>
                </a:lnTo>
                <a:close/>
                <a:moveTo>
                  <a:pt x="1071" y="1255"/>
                </a:moveTo>
                <a:lnTo>
                  <a:pt x="1069" y="1255"/>
                </a:lnTo>
                <a:lnTo>
                  <a:pt x="1071" y="1255"/>
                </a:lnTo>
                <a:close/>
                <a:moveTo>
                  <a:pt x="589" y="1253"/>
                </a:moveTo>
                <a:lnTo>
                  <a:pt x="589" y="1255"/>
                </a:lnTo>
                <a:lnTo>
                  <a:pt x="587" y="1255"/>
                </a:lnTo>
                <a:lnTo>
                  <a:pt x="587" y="1253"/>
                </a:lnTo>
                <a:lnTo>
                  <a:pt x="589" y="1253"/>
                </a:lnTo>
                <a:close/>
                <a:moveTo>
                  <a:pt x="1069" y="1251"/>
                </a:moveTo>
                <a:lnTo>
                  <a:pt x="1069" y="1253"/>
                </a:lnTo>
                <a:lnTo>
                  <a:pt x="1071" y="1253"/>
                </a:lnTo>
                <a:lnTo>
                  <a:pt x="1069" y="1255"/>
                </a:lnTo>
                <a:lnTo>
                  <a:pt x="1067" y="1255"/>
                </a:lnTo>
                <a:lnTo>
                  <a:pt x="1065" y="1255"/>
                </a:lnTo>
                <a:lnTo>
                  <a:pt x="1065" y="1253"/>
                </a:lnTo>
                <a:lnTo>
                  <a:pt x="1067" y="1253"/>
                </a:lnTo>
                <a:lnTo>
                  <a:pt x="1069" y="1253"/>
                </a:lnTo>
                <a:lnTo>
                  <a:pt x="1069" y="1251"/>
                </a:lnTo>
                <a:close/>
                <a:moveTo>
                  <a:pt x="1008" y="1247"/>
                </a:moveTo>
                <a:lnTo>
                  <a:pt x="1006" y="1247"/>
                </a:lnTo>
                <a:lnTo>
                  <a:pt x="1008" y="1245"/>
                </a:lnTo>
                <a:lnTo>
                  <a:pt x="1008" y="1247"/>
                </a:lnTo>
                <a:close/>
                <a:moveTo>
                  <a:pt x="1012" y="1243"/>
                </a:moveTo>
                <a:lnTo>
                  <a:pt x="1010" y="1243"/>
                </a:lnTo>
                <a:lnTo>
                  <a:pt x="1012" y="1243"/>
                </a:lnTo>
                <a:close/>
                <a:moveTo>
                  <a:pt x="1012" y="1243"/>
                </a:moveTo>
                <a:lnTo>
                  <a:pt x="1010" y="1243"/>
                </a:lnTo>
                <a:lnTo>
                  <a:pt x="1012" y="1241"/>
                </a:lnTo>
                <a:lnTo>
                  <a:pt x="1014" y="1241"/>
                </a:lnTo>
                <a:lnTo>
                  <a:pt x="1014" y="1243"/>
                </a:lnTo>
                <a:lnTo>
                  <a:pt x="1012" y="1243"/>
                </a:lnTo>
                <a:close/>
                <a:moveTo>
                  <a:pt x="1015" y="1241"/>
                </a:moveTo>
                <a:lnTo>
                  <a:pt x="1014" y="1243"/>
                </a:lnTo>
                <a:lnTo>
                  <a:pt x="1014" y="1241"/>
                </a:lnTo>
                <a:lnTo>
                  <a:pt x="1015" y="1241"/>
                </a:lnTo>
                <a:close/>
                <a:moveTo>
                  <a:pt x="1010" y="1243"/>
                </a:moveTo>
                <a:lnTo>
                  <a:pt x="1010" y="1241"/>
                </a:lnTo>
                <a:lnTo>
                  <a:pt x="1010" y="1243"/>
                </a:lnTo>
                <a:close/>
                <a:moveTo>
                  <a:pt x="1050" y="1237"/>
                </a:moveTo>
                <a:lnTo>
                  <a:pt x="1050" y="1239"/>
                </a:lnTo>
                <a:lnTo>
                  <a:pt x="1048" y="1239"/>
                </a:lnTo>
                <a:lnTo>
                  <a:pt x="1050" y="1237"/>
                </a:lnTo>
                <a:close/>
                <a:moveTo>
                  <a:pt x="1002" y="1237"/>
                </a:moveTo>
                <a:lnTo>
                  <a:pt x="1002" y="1239"/>
                </a:lnTo>
                <a:lnTo>
                  <a:pt x="1002" y="1237"/>
                </a:lnTo>
                <a:lnTo>
                  <a:pt x="1004" y="1235"/>
                </a:lnTo>
                <a:lnTo>
                  <a:pt x="1006" y="1235"/>
                </a:lnTo>
                <a:lnTo>
                  <a:pt x="1004" y="1235"/>
                </a:lnTo>
                <a:lnTo>
                  <a:pt x="1004" y="1237"/>
                </a:lnTo>
                <a:lnTo>
                  <a:pt x="1002" y="1237"/>
                </a:lnTo>
                <a:close/>
                <a:moveTo>
                  <a:pt x="1054" y="1233"/>
                </a:moveTo>
                <a:lnTo>
                  <a:pt x="1052" y="1233"/>
                </a:lnTo>
                <a:lnTo>
                  <a:pt x="1054" y="1233"/>
                </a:lnTo>
                <a:close/>
                <a:moveTo>
                  <a:pt x="1056" y="1233"/>
                </a:moveTo>
                <a:lnTo>
                  <a:pt x="1054" y="1233"/>
                </a:lnTo>
                <a:lnTo>
                  <a:pt x="1056" y="1231"/>
                </a:lnTo>
                <a:lnTo>
                  <a:pt x="1056" y="1233"/>
                </a:lnTo>
                <a:close/>
                <a:moveTo>
                  <a:pt x="1012" y="1230"/>
                </a:moveTo>
                <a:lnTo>
                  <a:pt x="1012" y="1231"/>
                </a:lnTo>
                <a:lnTo>
                  <a:pt x="1010" y="1231"/>
                </a:lnTo>
                <a:lnTo>
                  <a:pt x="1010" y="1230"/>
                </a:lnTo>
                <a:lnTo>
                  <a:pt x="1012" y="1230"/>
                </a:lnTo>
                <a:close/>
                <a:moveTo>
                  <a:pt x="1693" y="0"/>
                </a:moveTo>
                <a:lnTo>
                  <a:pt x="1691" y="2"/>
                </a:lnTo>
                <a:lnTo>
                  <a:pt x="1691" y="6"/>
                </a:lnTo>
                <a:lnTo>
                  <a:pt x="1691" y="10"/>
                </a:lnTo>
                <a:lnTo>
                  <a:pt x="1691" y="12"/>
                </a:lnTo>
                <a:lnTo>
                  <a:pt x="1689" y="14"/>
                </a:lnTo>
                <a:lnTo>
                  <a:pt x="1687" y="16"/>
                </a:lnTo>
                <a:lnTo>
                  <a:pt x="1689" y="18"/>
                </a:lnTo>
                <a:lnTo>
                  <a:pt x="1691" y="18"/>
                </a:lnTo>
                <a:lnTo>
                  <a:pt x="1691" y="19"/>
                </a:lnTo>
                <a:lnTo>
                  <a:pt x="1693" y="19"/>
                </a:lnTo>
                <a:lnTo>
                  <a:pt x="1695" y="19"/>
                </a:lnTo>
                <a:lnTo>
                  <a:pt x="1695" y="21"/>
                </a:lnTo>
                <a:lnTo>
                  <a:pt x="1697" y="21"/>
                </a:lnTo>
                <a:lnTo>
                  <a:pt x="1699" y="21"/>
                </a:lnTo>
                <a:lnTo>
                  <a:pt x="1699" y="23"/>
                </a:lnTo>
                <a:lnTo>
                  <a:pt x="1701" y="23"/>
                </a:lnTo>
                <a:lnTo>
                  <a:pt x="1701" y="25"/>
                </a:lnTo>
                <a:lnTo>
                  <a:pt x="1699" y="27"/>
                </a:lnTo>
                <a:lnTo>
                  <a:pt x="1699" y="29"/>
                </a:lnTo>
                <a:lnTo>
                  <a:pt x="1697" y="29"/>
                </a:lnTo>
                <a:lnTo>
                  <a:pt x="1697" y="31"/>
                </a:lnTo>
                <a:lnTo>
                  <a:pt x="1697" y="33"/>
                </a:lnTo>
                <a:lnTo>
                  <a:pt x="1695" y="33"/>
                </a:lnTo>
                <a:lnTo>
                  <a:pt x="1695" y="35"/>
                </a:lnTo>
                <a:lnTo>
                  <a:pt x="1695" y="37"/>
                </a:lnTo>
                <a:lnTo>
                  <a:pt x="1693" y="37"/>
                </a:lnTo>
                <a:lnTo>
                  <a:pt x="1693" y="39"/>
                </a:lnTo>
                <a:lnTo>
                  <a:pt x="1695" y="39"/>
                </a:lnTo>
                <a:lnTo>
                  <a:pt x="1695" y="41"/>
                </a:lnTo>
                <a:lnTo>
                  <a:pt x="1697" y="41"/>
                </a:lnTo>
                <a:lnTo>
                  <a:pt x="1699" y="43"/>
                </a:lnTo>
                <a:lnTo>
                  <a:pt x="1701" y="43"/>
                </a:lnTo>
                <a:lnTo>
                  <a:pt x="1703" y="41"/>
                </a:lnTo>
                <a:lnTo>
                  <a:pt x="1705" y="41"/>
                </a:lnTo>
                <a:lnTo>
                  <a:pt x="1705" y="39"/>
                </a:lnTo>
                <a:lnTo>
                  <a:pt x="1707" y="39"/>
                </a:lnTo>
                <a:lnTo>
                  <a:pt x="1709" y="37"/>
                </a:lnTo>
                <a:lnTo>
                  <a:pt x="1711" y="35"/>
                </a:lnTo>
                <a:lnTo>
                  <a:pt x="1712" y="35"/>
                </a:lnTo>
                <a:lnTo>
                  <a:pt x="1712" y="33"/>
                </a:lnTo>
                <a:lnTo>
                  <a:pt x="1714" y="33"/>
                </a:lnTo>
                <a:lnTo>
                  <a:pt x="1714" y="35"/>
                </a:lnTo>
                <a:lnTo>
                  <a:pt x="1714" y="37"/>
                </a:lnTo>
                <a:lnTo>
                  <a:pt x="1714" y="39"/>
                </a:lnTo>
                <a:lnTo>
                  <a:pt x="1714" y="41"/>
                </a:lnTo>
                <a:lnTo>
                  <a:pt x="1714" y="43"/>
                </a:lnTo>
                <a:lnTo>
                  <a:pt x="1712" y="44"/>
                </a:lnTo>
                <a:lnTo>
                  <a:pt x="1712" y="46"/>
                </a:lnTo>
                <a:lnTo>
                  <a:pt x="1712" y="48"/>
                </a:lnTo>
                <a:lnTo>
                  <a:pt x="1712" y="50"/>
                </a:lnTo>
                <a:lnTo>
                  <a:pt x="1711" y="50"/>
                </a:lnTo>
                <a:lnTo>
                  <a:pt x="1711" y="52"/>
                </a:lnTo>
                <a:lnTo>
                  <a:pt x="1712" y="52"/>
                </a:lnTo>
                <a:lnTo>
                  <a:pt x="1711" y="54"/>
                </a:lnTo>
                <a:lnTo>
                  <a:pt x="1711" y="56"/>
                </a:lnTo>
                <a:lnTo>
                  <a:pt x="1711" y="58"/>
                </a:lnTo>
                <a:lnTo>
                  <a:pt x="1711" y="60"/>
                </a:lnTo>
                <a:lnTo>
                  <a:pt x="1711" y="62"/>
                </a:lnTo>
                <a:lnTo>
                  <a:pt x="1711" y="64"/>
                </a:lnTo>
                <a:lnTo>
                  <a:pt x="1711" y="66"/>
                </a:lnTo>
                <a:lnTo>
                  <a:pt x="1711" y="68"/>
                </a:lnTo>
                <a:lnTo>
                  <a:pt x="1711" y="69"/>
                </a:lnTo>
                <a:lnTo>
                  <a:pt x="1711" y="71"/>
                </a:lnTo>
                <a:lnTo>
                  <a:pt x="1711" y="73"/>
                </a:lnTo>
                <a:lnTo>
                  <a:pt x="1711" y="75"/>
                </a:lnTo>
                <a:lnTo>
                  <a:pt x="1711" y="77"/>
                </a:lnTo>
                <a:lnTo>
                  <a:pt x="1711" y="79"/>
                </a:lnTo>
                <a:lnTo>
                  <a:pt x="1711" y="81"/>
                </a:lnTo>
                <a:lnTo>
                  <a:pt x="1711" y="83"/>
                </a:lnTo>
                <a:lnTo>
                  <a:pt x="1711" y="85"/>
                </a:lnTo>
                <a:lnTo>
                  <a:pt x="1711" y="87"/>
                </a:lnTo>
                <a:lnTo>
                  <a:pt x="1711" y="89"/>
                </a:lnTo>
                <a:lnTo>
                  <a:pt x="1711" y="91"/>
                </a:lnTo>
                <a:lnTo>
                  <a:pt x="1711" y="92"/>
                </a:lnTo>
                <a:lnTo>
                  <a:pt x="1711" y="94"/>
                </a:lnTo>
                <a:lnTo>
                  <a:pt x="1711" y="96"/>
                </a:lnTo>
                <a:lnTo>
                  <a:pt x="1711" y="98"/>
                </a:lnTo>
                <a:lnTo>
                  <a:pt x="1711" y="100"/>
                </a:lnTo>
                <a:lnTo>
                  <a:pt x="1711" y="102"/>
                </a:lnTo>
                <a:lnTo>
                  <a:pt x="1709" y="104"/>
                </a:lnTo>
                <a:lnTo>
                  <a:pt x="1709" y="106"/>
                </a:lnTo>
                <a:lnTo>
                  <a:pt x="1711" y="106"/>
                </a:lnTo>
                <a:lnTo>
                  <a:pt x="1712" y="106"/>
                </a:lnTo>
                <a:lnTo>
                  <a:pt x="1714" y="106"/>
                </a:lnTo>
                <a:lnTo>
                  <a:pt x="1716" y="108"/>
                </a:lnTo>
                <a:lnTo>
                  <a:pt x="1718" y="108"/>
                </a:lnTo>
                <a:lnTo>
                  <a:pt x="1720" y="110"/>
                </a:lnTo>
                <a:lnTo>
                  <a:pt x="1722" y="110"/>
                </a:lnTo>
                <a:lnTo>
                  <a:pt x="1722" y="112"/>
                </a:lnTo>
                <a:lnTo>
                  <a:pt x="1724" y="112"/>
                </a:lnTo>
                <a:lnTo>
                  <a:pt x="1724" y="114"/>
                </a:lnTo>
                <a:lnTo>
                  <a:pt x="1726" y="116"/>
                </a:lnTo>
                <a:lnTo>
                  <a:pt x="1726" y="117"/>
                </a:lnTo>
                <a:lnTo>
                  <a:pt x="1726" y="119"/>
                </a:lnTo>
                <a:lnTo>
                  <a:pt x="1726" y="121"/>
                </a:lnTo>
                <a:lnTo>
                  <a:pt x="1726" y="123"/>
                </a:lnTo>
                <a:lnTo>
                  <a:pt x="1726" y="125"/>
                </a:lnTo>
                <a:lnTo>
                  <a:pt x="1728" y="127"/>
                </a:lnTo>
                <a:lnTo>
                  <a:pt x="1728" y="129"/>
                </a:lnTo>
                <a:lnTo>
                  <a:pt x="1728" y="131"/>
                </a:lnTo>
                <a:lnTo>
                  <a:pt x="1728" y="133"/>
                </a:lnTo>
                <a:lnTo>
                  <a:pt x="1730" y="133"/>
                </a:lnTo>
                <a:lnTo>
                  <a:pt x="1730" y="135"/>
                </a:lnTo>
                <a:lnTo>
                  <a:pt x="1730" y="137"/>
                </a:lnTo>
                <a:lnTo>
                  <a:pt x="1730" y="139"/>
                </a:lnTo>
                <a:lnTo>
                  <a:pt x="1730" y="140"/>
                </a:lnTo>
                <a:lnTo>
                  <a:pt x="1732" y="142"/>
                </a:lnTo>
                <a:lnTo>
                  <a:pt x="1734" y="142"/>
                </a:lnTo>
                <a:lnTo>
                  <a:pt x="1734" y="140"/>
                </a:lnTo>
                <a:lnTo>
                  <a:pt x="1735" y="140"/>
                </a:lnTo>
                <a:lnTo>
                  <a:pt x="1735" y="139"/>
                </a:lnTo>
                <a:lnTo>
                  <a:pt x="1735" y="137"/>
                </a:lnTo>
                <a:lnTo>
                  <a:pt x="1735" y="135"/>
                </a:lnTo>
                <a:lnTo>
                  <a:pt x="1735" y="133"/>
                </a:lnTo>
                <a:lnTo>
                  <a:pt x="1737" y="131"/>
                </a:lnTo>
                <a:lnTo>
                  <a:pt x="1739" y="129"/>
                </a:lnTo>
                <a:lnTo>
                  <a:pt x="1739" y="127"/>
                </a:lnTo>
                <a:lnTo>
                  <a:pt x="1741" y="125"/>
                </a:lnTo>
                <a:lnTo>
                  <a:pt x="1741" y="123"/>
                </a:lnTo>
                <a:lnTo>
                  <a:pt x="1743" y="125"/>
                </a:lnTo>
                <a:lnTo>
                  <a:pt x="1745" y="125"/>
                </a:lnTo>
                <a:lnTo>
                  <a:pt x="1747" y="125"/>
                </a:lnTo>
                <a:lnTo>
                  <a:pt x="1749" y="125"/>
                </a:lnTo>
                <a:lnTo>
                  <a:pt x="1751" y="123"/>
                </a:lnTo>
                <a:lnTo>
                  <a:pt x="1753" y="123"/>
                </a:lnTo>
                <a:lnTo>
                  <a:pt x="1755" y="123"/>
                </a:lnTo>
                <a:lnTo>
                  <a:pt x="1757" y="121"/>
                </a:lnTo>
                <a:lnTo>
                  <a:pt x="1759" y="121"/>
                </a:lnTo>
                <a:lnTo>
                  <a:pt x="1760" y="119"/>
                </a:lnTo>
                <a:lnTo>
                  <a:pt x="1762" y="117"/>
                </a:lnTo>
                <a:lnTo>
                  <a:pt x="1764" y="117"/>
                </a:lnTo>
                <a:lnTo>
                  <a:pt x="1764" y="116"/>
                </a:lnTo>
                <a:lnTo>
                  <a:pt x="1766" y="114"/>
                </a:lnTo>
                <a:lnTo>
                  <a:pt x="1768" y="114"/>
                </a:lnTo>
                <a:lnTo>
                  <a:pt x="1770" y="114"/>
                </a:lnTo>
                <a:lnTo>
                  <a:pt x="1770" y="116"/>
                </a:lnTo>
                <a:lnTo>
                  <a:pt x="1772" y="116"/>
                </a:lnTo>
                <a:lnTo>
                  <a:pt x="1772" y="117"/>
                </a:lnTo>
                <a:lnTo>
                  <a:pt x="1772" y="119"/>
                </a:lnTo>
                <a:lnTo>
                  <a:pt x="1772" y="121"/>
                </a:lnTo>
                <a:lnTo>
                  <a:pt x="1772" y="123"/>
                </a:lnTo>
                <a:lnTo>
                  <a:pt x="1772" y="125"/>
                </a:lnTo>
                <a:lnTo>
                  <a:pt x="1772" y="127"/>
                </a:lnTo>
                <a:lnTo>
                  <a:pt x="1772" y="129"/>
                </a:lnTo>
                <a:lnTo>
                  <a:pt x="1772" y="131"/>
                </a:lnTo>
                <a:lnTo>
                  <a:pt x="1772" y="133"/>
                </a:lnTo>
                <a:lnTo>
                  <a:pt x="1772" y="135"/>
                </a:lnTo>
                <a:lnTo>
                  <a:pt x="1772" y="137"/>
                </a:lnTo>
                <a:lnTo>
                  <a:pt x="1772" y="139"/>
                </a:lnTo>
                <a:lnTo>
                  <a:pt x="1772" y="140"/>
                </a:lnTo>
                <a:lnTo>
                  <a:pt x="1772" y="142"/>
                </a:lnTo>
                <a:lnTo>
                  <a:pt x="1772" y="144"/>
                </a:lnTo>
                <a:lnTo>
                  <a:pt x="1772" y="146"/>
                </a:lnTo>
                <a:lnTo>
                  <a:pt x="1772" y="148"/>
                </a:lnTo>
                <a:lnTo>
                  <a:pt x="1772" y="150"/>
                </a:lnTo>
                <a:lnTo>
                  <a:pt x="1772" y="152"/>
                </a:lnTo>
                <a:lnTo>
                  <a:pt x="1772" y="154"/>
                </a:lnTo>
                <a:lnTo>
                  <a:pt x="1772" y="156"/>
                </a:lnTo>
                <a:lnTo>
                  <a:pt x="1772" y="158"/>
                </a:lnTo>
                <a:lnTo>
                  <a:pt x="1770" y="160"/>
                </a:lnTo>
                <a:lnTo>
                  <a:pt x="1770" y="162"/>
                </a:lnTo>
                <a:lnTo>
                  <a:pt x="1770" y="164"/>
                </a:lnTo>
                <a:lnTo>
                  <a:pt x="1770" y="165"/>
                </a:lnTo>
                <a:lnTo>
                  <a:pt x="1770" y="167"/>
                </a:lnTo>
                <a:lnTo>
                  <a:pt x="1768" y="169"/>
                </a:lnTo>
                <a:lnTo>
                  <a:pt x="1768" y="171"/>
                </a:lnTo>
                <a:lnTo>
                  <a:pt x="1768" y="173"/>
                </a:lnTo>
                <a:lnTo>
                  <a:pt x="1768" y="175"/>
                </a:lnTo>
                <a:lnTo>
                  <a:pt x="1768" y="177"/>
                </a:lnTo>
                <a:lnTo>
                  <a:pt x="1768" y="179"/>
                </a:lnTo>
                <a:lnTo>
                  <a:pt x="1768" y="181"/>
                </a:lnTo>
                <a:lnTo>
                  <a:pt x="1768" y="183"/>
                </a:lnTo>
                <a:lnTo>
                  <a:pt x="1768" y="185"/>
                </a:lnTo>
                <a:lnTo>
                  <a:pt x="1770" y="185"/>
                </a:lnTo>
                <a:lnTo>
                  <a:pt x="1770" y="187"/>
                </a:lnTo>
                <a:lnTo>
                  <a:pt x="1770" y="189"/>
                </a:lnTo>
                <a:lnTo>
                  <a:pt x="1772" y="189"/>
                </a:lnTo>
                <a:lnTo>
                  <a:pt x="1772" y="190"/>
                </a:lnTo>
                <a:lnTo>
                  <a:pt x="1772" y="192"/>
                </a:lnTo>
                <a:lnTo>
                  <a:pt x="1772" y="194"/>
                </a:lnTo>
                <a:lnTo>
                  <a:pt x="1772" y="196"/>
                </a:lnTo>
                <a:lnTo>
                  <a:pt x="1772" y="198"/>
                </a:lnTo>
                <a:lnTo>
                  <a:pt x="1772" y="200"/>
                </a:lnTo>
                <a:lnTo>
                  <a:pt x="1772" y="202"/>
                </a:lnTo>
                <a:lnTo>
                  <a:pt x="1772" y="204"/>
                </a:lnTo>
                <a:lnTo>
                  <a:pt x="1772" y="206"/>
                </a:lnTo>
                <a:lnTo>
                  <a:pt x="1772" y="208"/>
                </a:lnTo>
                <a:lnTo>
                  <a:pt x="1770" y="210"/>
                </a:lnTo>
                <a:lnTo>
                  <a:pt x="1770" y="212"/>
                </a:lnTo>
                <a:lnTo>
                  <a:pt x="1770" y="213"/>
                </a:lnTo>
                <a:lnTo>
                  <a:pt x="1770" y="215"/>
                </a:lnTo>
                <a:lnTo>
                  <a:pt x="1770" y="217"/>
                </a:lnTo>
                <a:lnTo>
                  <a:pt x="1770" y="219"/>
                </a:lnTo>
                <a:lnTo>
                  <a:pt x="1770" y="221"/>
                </a:lnTo>
                <a:lnTo>
                  <a:pt x="1770" y="223"/>
                </a:lnTo>
                <a:lnTo>
                  <a:pt x="1770" y="225"/>
                </a:lnTo>
                <a:lnTo>
                  <a:pt x="1770" y="227"/>
                </a:lnTo>
                <a:lnTo>
                  <a:pt x="1770" y="229"/>
                </a:lnTo>
                <a:lnTo>
                  <a:pt x="1772" y="229"/>
                </a:lnTo>
                <a:lnTo>
                  <a:pt x="1774" y="231"/>
                </a:lnTo>
                <a:lnTo>
                  <a:pt x="1776" y="231"/>
                </a:lnTo>
                <a:lnTo>
                  <a:pt x="1776" y="233"/>
                </a:lnTo>
                <a:lnTo>
                  <a:pt x="1776" y="235"/>
                </a:lnTo>
                <a:lnTo>
                  <a:pt x="1774" y="237"/>
                </a:lnTo>
                <a:lnTo>
                  <a:pt x="1774" y="238"/>
                </a:lnTo>
                <a:lnTo>
                  <a:pt x="1772" y="238"/>
                </a:lnTo>
                <a:lnTo>
                  <a:pt x="1770" y="238"/>
                </a:lnTo>
                <a:lnTo>
                  <a:pt x="1768" y="238"/>
                </a:lnTo>
                <a:lnTo>
                  <a:pt x="1766" y="238"/>
                </a:lnTo>
                <a:lnTo>
                  <a:pt x="1764" y="238"/>
                </a:lnTo>
                <a:lnTo>
                  <a:pt x="1762" y="238"/>
                </a:lnTo>
                <a:lnTo>
                  <a:pt x="1762" y="240"/>
                </a:lnTo>
                <a:lnTo>
                  <a:pt x="1762" y="242"/>
                </a:lnTo>
                <a:lnTo>
                  <a:pt x="1762" y="244"/>
                </a:lnTo>
                <a:lnTo>
                  <a:pt x="1762" y="246"/>
                </a:lnTo>
                <a:lnTo>
                  <a:pt x="1760" y="248"/>
                </a:lnTo>
                <a:lnTo>
                  <a:pt x="1760" y="250"/>
                </a:lnTo>
                <a:lnTo>
                  <a:pt x="1759" y="252"/>
                </a:lnTo>
                <a:lnTo>
                  <a:pt x="1757" y="252"/>
                </a:lnTo>
                <a:lnTo>
                  <a:pt x="1755" y="252"/>
                </a:lnTo>
                <a:lnTo>
                  <a:pt x="1753" y="252"/>
                </a:lnTo>
                <a:lnTo>
                  <a:pt x="1753" y="254"/>
                </a:lnTo>
                <a:lnTo>
                  <a:pt x="1753" y="256"/>
                </a:lnTo>
                <a:lnTo>
                  <a:pt x="1751" y="256"/>
                </a:lnTo>
                <a:lnTo>
                  <a:pt x="1751" y="258"/>
                </a:lnTo>
                <a:lnTo>
                  <a:pt x="1749" y="260"/>
                </a:lnTo>
                <a:lnTo>
                  <a:pt x="1749" y="258"/>
                </a:lnTo>
                <a:lnTo>
                  <a:pt x="1747" y="258"/>
                </a:lnTo>
                <a:lnTo>
                  <a:pt x="1745" y="258"/>
                </a:lnTo>
                <a:lnTo>
                  <a:pt x="1743" y="260"/>
                </a:lnTo>
                <a:lnTo>
                  <a:pt x="1741" y="260"/>
                </a:lnTo>
                <a:lnTo>
                  <a:pt x="1741" y="262"/>
                </a:lnTo>
                <a:lnTo>
                  <a:pt x="1739" y="262"/>
                </a:lnTo>
                <a:lnTo>
                  <a:pt x="1739" y="263"/>
                </a:lnTo>
                <a:lnTo>
                  <a:pt x="1739" y="265"/>
                </a:lnTo>
                <a:lnTo>
                  <a:pt x="1739" y="267"/>
                </a:lnTo>
                <a:lnTo>
                  <a:pt x="1737" y="269"/>
                </a:lnTo>
                <a:lnTo>
                  <a:pt x="1739" y="271"/>
                </a:lnTo>
                <a:lnTo>
                  <a:pt x="1739" y="273"/>
                </a:lnTo>
                <a:lnTo>
                  <a:pt x="1739" y="275"/>
                </a:lnTo>
                <a:lnTo>
                  <a:pt x="1741" y="275"/>
                </a:lnTo>
                <a:lnTo>
                  <a:pt x="1741" y="277"/>
                </a:lnTo>
                <a:lnTo>
                  <a:pt x="1743" y="277"/>
                </a:lnTo>
                <a:lnTo>
                  <a:pt x="1743" y="279"/>
                </a:lnTo>
                <a:lnTo>
                  <a:pt x="1743" y="281"/>
                </a:lnTo>
                <a:lnTo>
                  <a:pt x="1741" y="281"/>
                </a:lnTo>
                <a:lnTo>
                  <a:pt x="1741" y="283"/>
                </a:lnTo>
                <a:lnTo>
                  <a:pt x="1739" y="283"/>
                </a:lnTo>
                <a:lnTo>
                  <a:pt x="1739" y="285"/>
                </a:lnTo>
                <a:lnTo>
                  <a:pt x="1739" y="286"/>
                </a:lnTo>
                <a:lnTo>
                  <a:pt x="1737" y="286"/>
                </a:lnTo>
                <a:lnTo>
                  <a:pt x="1737" y="288"/>
                </a:lnTo>
                <a:lnTo>
                  <a:pt x="1735" y="290"/>
                </a:lnTo>
                <a:lnTo>
                  <a:pt x="1735" y="292"/>
                </a:lnTo>
                <a:lnTo>
                  <a:pt x="1734" y="292"/>
                </a:lnTo>
                <a:lnTo>
                  <a:pt x="1734" y="294"/>
                </a:lnTo>
                <a:lnTo>
                  <a:pt x="1732" y="296"/>
                </a:lnTo>
                <a:lnTo>
                  <a:pt x="1732" y="298"/>
                </a:lnTo>
                <a:lnTo>
                  <a:pt x="1730" y="298"/>
                </a:lnTo>
                <a:lnTo>
                  <a:pt x="1730" y="300"/>
                </a:lnTo>
                <a:lnTo>
                  <a:pt x="1728" y="300"/>
                </a:lnTo>
                <a:lnTo>
                  <a:pt x="1728" y="302"/>
                </a:lnTo>
                <a:lnTo>
                  <a:pt x="1726" y="304"/>
                </a:lnTo>
                <a:lnTo>
                  <a:pt x="1726" y="306"/>
                </a:lnTo>
                <a:lnTo>
                  <a:pt x="1724" y="306"/>
                </a:lnTo>
                <a:lnTo>
                  <a:pt x="1724" y="308"/>
                </a:lnTo>
                <a:lnTo>
                  <a:pt x="1722" y="310"/>
                </a:lnTo>
                <a:lnTo>
                  <a:pt x="1722" y="311"/>
                </a:lnTo>
                <a:lnTo>
                  <a:pt x="1720" y="311"/>
                </a:lnTo>
                <a:lnTo>
                  <a:pt x="1720" y="313"/>
                </a:lnTo>
                <a:lnTo>
                  <a:pt x="1720" y="315"/>
                </a:lnTo>
                <a:lnTo>
                  <a:pt x="1720" y="317"/>
                </a:lnTo>
                <a:lnTo>
                  <a:pt x="1720" y="319"/>
                </a:lnTo>
                <a:lnTo>
                  <a:pt x="1720" y="321"/>
                </a:lnTo>
                <a:lnTo>
                  <a:pt x="1720" y="323"/>
                </a:lnTo>
                <a:lnTo>
                  <a:pt x="1720" y="325"/>
                </a:lnTo>
                <a:lnTo>
                  <a:pt x="1720" y="327"/>
                </a:lnTo>
                <a:lnTo>
                  <a:pt x="1720" y="329"/>
                </a:lnTo>
                <a:lnTo>
                  <a:pt x="1718" y="329"/>
                </a:lnTo>
                <a:lnTo>
                  <a:pt x="1718" y="331"/>
                </a:lnTo>
                <a:lnTo>
                  <a:pt x="1718" y="333"/>
                </a:lnTo>
                <a:lnTo>
                  <a:pt x="1716" y="334"/>
                </a:lnTo>
                <a:lnTo>
                  <a:pt x="1716" y="336"/>
                </a:lnTo>
                <a:lnTo>
                  <a:pt x="1714" y="336"/>
                </a:lnTo>
                <a:lnTo>
                  <a:pt x="1714" y="338"/>
                </a:lnTo>
                <a:lnTo>
                  <a:pt x="1714" y="340"/>
                </a:lnTo>
                <a:lnTo>
                  <a:pt x="1716" y="340"/>
                </a:lnTo>
                <a:lnTo>
                  <a:pt x="1718" y="340"/>
                </a:lnTo>
                <a:lnTo>
                  <a:pt x="1718" y="342"/>
                </a:lnTo>
                <a:lnTo>
                  <a:pt x="1720" y="342"/>
                </a:lnTo>
                <a:lnTo>
                  <a:pt x="1720" y="344"/>
                </a:lnTo>
                <a:lnTo>
                  <a:pt x="1720" y="346"/>
                </a:lnTo>
                <a:lnTo>
                  <a:pt x="1720" y="348"/>
                </a:lnTo>
                <a:lnTo>
                  <a:pt x="1720" y="350"/>
                </a:lnTo>
                <a:lnTo>
                  <a:pt x="1720" y="352"/>
                </a:lnTo>
                <a:lnTo>
                  <a:pt x="1722" y="352"/>
                </a:lnTo>
                <a:lnTo>
                  <a:pt x="1722" y="350"/>
                </a:lnTo>
                <a:lnTo>
                  <a:pt x="1724" y="350"/>
                </a:lnTo>
                <a:lnTo>
                  <a:pt x="1724" y="348"/>
                </a:lnTo>
                <a:lnTo>
                  <a:pt x="1726" y="346"/>
                </a:lnTo>
                <a:lnTo>
                  <a:pt x="1728" y="346"/>
                </a:lnTo>
                <a:lnTo>
                  <a:pt x="1728" y="344"/>
                </a:lnTo>
                <a:lnTo>
                  <a:pt x="1730" y="344"/>
                </a:lnTo>
                <a:lnTo>
                  <a:pt x="1732" y="344"/>
                </a:lnTo>
                <a:lnTo>
                  <a:pt x="1734" y="344"/>
                </a:lnTo>
                <a:lnTo>
                  <a:pt x="1735" y="346"/>
                </a:lnTo>
                <a:lnTo>
                  <a:pt x="1737" y="346"/>
                </a:lnTo>
                <a:lnTo>
                  <a:pt x="1737" y="348"/>
                </a:lnTo>
                <a:lnTo>
                  <a:pt x="1737" y="350"/>
                </a:lnTo>
                <a:lnTo>
                  <a:pt x="1737" y="352"/>
                </a:lnTo>
                <a:lnTo>
                  <a:pt x="1737" y="354"/>
                </a:lnTo>
                <a:lnTo>
                  <a:pt x="1735" y="354"/>
                </a:lnTo>
                <a:lnTo>
                  <a:pt x="1735" y="356"/>
                </a:lnTo>
                <a:lnTo>
                  <a:pt x="1734" y="358"/>
                </a:lnTo>
                <a:lnTo>
                  <a:pt x="1734" y="359"/>
                </a:lnTo>
                <a:lnTo>
                  <a:pt x="1732" y="359"/>
                </a:lnTo>
                <a:lnTo>
                  <a:pt x="1732" y="361"/>
                </a:lnTo>
                <a:lnTo>
                  <a:pt x="1730" y="361"/>
                </a:lnTo>
                <a:lnTo>
                  <a:pt x="1730" y="363"/>
                </a:lnTo>
                <a:lnTo>
                  <a:pt x="1728" y="363"/>
                </a:lnTo>
                <a:lnTo>
                  <a:pt x="1726" y="363"/>
                </a:lnTo>
                <a:lnTo>
                  <a:pt x="1726" y="365"/>
                </a:lnTo>
                <a:lnTo>
                  <a:pt x="1724" y="365"/>
                </a:lnTo>
                <a:lnTo>
                  <a:pt x="1724" y="367"/>
                </a:lnTo>
                <a:lnTo>
                  <a:pt x="1722" y="367"/>
                </a:lnTo>
                <a:lnTo>
                  <a:pt x="1722" y="369"/>
                </a:lnTo>
                <a:lnTo>
                  <a:pt x="1720" y="371"/>
                </a:lnTo>
                <a:lnTo>
                  <a:pt x="1720" y="373"/>
                </a:lnTo>
                <a:lnTo>
                  <a:pt x="1720" y="375"/>
                </a:lnTo>
                <a:lnTo>
                  <a:pt x="1720" y="377"/>
                </a:lnTo>
                <a:lnTo>
                  <a:pt x="1720" y="379"/>
                </a:lnTo>
                <a:lnTo>
                  <a:pt x="1722" y="379"/>
                </a:lnTo>
                <a:lnTo>
                  <a:pt x="1722" y="381"/>
                </a:lnTo>
                <a:lnTo>
                  <a:pt x="1722" y="383"/>
                </a:lnTo>
                <a:lnTo>
                  <a:pt x="1720" y="384"/>
                </a:lnTo>
                <a:lnTo>
                  <a:pt x="1720" y="386"/>
                </a:lnTo>
                <a:lnTo>
                  <a:pt x="1718" y="386"/>
                </a:lnTo>
                <a:lnTo>
                  <a:pt x="1718" y="388"/>
                </a:lnTo>
                <a:lnTo>
                  <a:pt x="1718" y="390"/>
                </a:lnTo>
                <a:lnTo>
                  <a:pt x="1716" y="390"/>
                </a:lnTo>
                <a:lnTo>
                  <a:pt x="1716" y="392"/>
                </a:lnTo>
                <a:lnTo>
                  <a:pt x="1716" y="394"/>
                </a:lnTo>
                <a:lnTo>
                  <a:pt x="1714" y="394"/>
                </a:lnTo>
                <a:lnTo>
                  <a:pt x="1714" y="396"/>
                </a:lnTo>
                <a:lnTo>
                  <a:pt x="1714" y="398"/>
                </a:lnTo>
                <a:lnTo>
                  <a:pt x="1712" y="398"/>
                </a:lnTo>
                <a:lnTo>
                  <a:pt x="1712" y="400"/>
                </a:lnTo>
                <a:lnTo>
                  <a:pt x="1711" y="402"/>
                </a:lnTo>
                <a:lnTo>
                  <a:pt x="1711" y="404"/>
                </a:lnTo>
                <a:lnTo>
                  <a:pt x="1709" y="404"/>
                </a:lnTo>
                <a:lnTo>
                  <a:pt x="1709" y="406"/>
                </a:lnTo>
                <a:lnTo>
                  <a:pt x="1707" y="407"/>
                </a:lnTo>
                <a:lnTo>
                  <a:pt x="1707" y="409"/>
                </a:lnTo>
                <a:lnTo>
                  <a:pt x="1705" y="411"/>
                </a:lnTo>
                <a:lnTo>
                  <a:pt x="1705" y="413"/>
                </a:lnTo>
                <a:lnTo>
                  <a:pt x="1703" y="415"/>
                </a:lnTo>
                <a:lnTo>
                  <a:pt x="1703" y="417"/>
                </a:lnTo>
                <a:lnTo>
                  <a:pt x="1703" y="419"/>
                </a:lnTo>
                <a:lnTo>
                  <a:pt x="1701" y="419"/>
                </a:lnTo>
                <a:lnTo>
                  <a:pt x="1701" y="421"/>
                </a:lnTo>
                <a:lnTo>
                  <a:pt x="1701" y="423"/>
                </a:lnTo>
                <a:lnTo>
                  <a:pt x="1701" y="425"/>
                </a:lnTo>
                <a:lnTo>
                  <a:pt x="1699" y="425"/>
                </a:lnTo>
                <a:lnTo>
                  <a:pt x="1699" y="427"/>
                </a:lnTo>
                <a:lnTo>
                  <a:pt x="1699" y="429"/>
                </a:lnTo>
                <a:lnTo>
                  <a:pt x="1697" y="429"/>
                </a:lnTo>
                <a:lnTo>
                  <a:pt x="1697" y="431"/>
                </a:lnTo>
                <a:lnTo>
                  <a:pt x="1695" y="431"/>
                </a:lnTo>
                <a:lnTo>
                  <a:pt x="1695" y="432"/>
                </a:lnTo>
                <a:lnTo>
                  <a:pt x="1693" y="432"/>
                </a:lnTo>
                <a:lnTo>
                  <a:pt x="1691" y="434"/>
                </a:lnTo>
                <a:lnTo>
                  <a:pt x="1689" y="434"/>
                </a:lnTo>
                <a:lnTo>
                  <a:pt x="1687" y="434"/>
                </a:lnTo>
                <a:lnTo>
                  <a:pt x="1687" y="436"/>
                </a:lnTo>
                <a:lnTo>
                  <a:pt x="1686" y="436"/>
                </a:lnTo>
                <a:lnTo>
                  <a:pt x="1686" y="438"/>
                </a:lnTo>
                <a:lnTo>
                  <a:pt x="1684" y="438"/>
                </a:lnTo>
                <a:lnTo>
                  <a:pt x="1684" y="440"/>
                </a:lnTo>
                <a:lnTo>
                  <a:pt x="1684" y="442"/>
                </a:lnTo>
                <a:lnTo>
                  <a:pt x="1682" y="442"/>
                </a:lnTo>
                <a:lnTo>
                  <a:pt x="1682" y="444"/>
                </a:lnTo>
                <a:lnTo>
                  <a:pt x="1680" y="446"/>
                </a:lnTo>
                <a:lnTo>
                  <a:pt x="1678" y="448"/>
                </a:lnTo>
                <a:lnTo>
                  <a:pt x="1676" y="448"/>
                </a:lnTo>
                <a:lnTo>
                  <a:pt x="1674" y="448"/>
                </a:lnTo>
                <a:lnTo>
                  <a:pt x="1672" y="450"/>
                </a:lnTo>
                <a:lnTo>
                  <a:pt x="1670" y="450"/>
                </a:lnTo>
                <a:lnTo>
                  <a:pt x="1668" y="450"/>
                </a:lnTo>
                <a:lnTo>
                  <a:pt x="1666" y="450"/>
                </a:lnTo>
                <a:lnTo>
                  <a:pt x="1664" y="450"/>
                </a:lnTo>
                <a:lnTo>
                  <a:pt x="1663" y="450"/>
                </a:lnTo>
                <a:lnTo>
                  <a:pt x="1661" y="452"/>
                </a:lnTo>
                <a:lnTo>
                  <a:pt x="1659" y="452"/>
                </a:lnTo>
                <a:lnTo>
                  <a:pt x="1657" y="452"/>
                </a:lnTo>
                <a:lnTo>
                  <a:pt x="1657" y="454"/>
                </a:lnTo>
                <a:lnTo>
                  <a:pt x="1655" y="454"/>
                </a:lnTo>
                <a:lnTo>
                  <a:pt x="1655" y="456"/>
                </a:lnTo>
                <a:lnTo>
                  <a:pt x="1653" y="456"/>
                </a:lnTo>
                <a:lnTo>
                  <a:pt x="1653" y="457"/>
                </a:lnTo>
                <a:lnTo>
                  <a:pt x="1653" y="459"/>
                </a:lnTo>
                <a:lnTo>
                  <a:pt x="1651" y="461"/>
                </a:lnTo>
                <a:lnTo>
                  <a:pt x="1651" y="463"/>
                </a:lnTo>
                <a:lnTo>
                  <a:pt x="1651" y="465"/>
                </a:lnTo>
                <a:lnTo>
                  <a:pt x="1651" y="467"/>
                </a:lnTo>
                <a:lnTo>
                  <a:pt x="1651" y="469"/>
                </a:lnTo>
                <a:lnTo>
                  <a:pt x="1653" y="471"/>
                </a:lnTo>
                <a:lnTo>
                  <a:pt x="1653" y="473"/>
                </a:lnTo>
                <a:lnTo>
                  <a:pt x="1653" y="475"/>
                </a:lnTo>
                <a:lnTo>
                  <a:pt x="1653" y="477"/>
                </a:lnTo>
                <a:lnTo>
                  <a:pt x="1653" y="479"/>
                </a:lnTo>
                <a:lnTo>
                  <a:pt x="1653" y="480"/>
                </a:lnTo>
                <a:lnTo>
                  <a:pt x="1653" y="482"/>
                </a:lnTo>
                <a:lnTo>
                  <a:pt x="1651" y="482"/>
                </a:lnTo>
                <a:lnTo>
                  <a:pt x="1651" y="484"/>
                </a:lnTo>
                <a:lnTo>
                  <a:pt x="1651" y="486"/>
                </a:lnTo>
                <a:lnTo>
                  <a:pt x="1649" y="488"/>
                </a:lnTo>
                <a:lnTo>
                  <a:pt x="1649" y="490"/>
                </a:lnTo>
                <a:lnTo>
                  <a:pt x="1649" y="492"/>
                </a:lnTo>
                <a:lnTo>
                  <a:pt x="1647" y="492"/>
                </a:lnTo>
                <a:lnTo>
                  <a:pt x="1647" y="494"/>
                </a:lnTo>
                <a:lnTo>
                  <a:pt x="1647" y="496"/>
                </a:lnTo>
                <a:lnTo>
                  <a:pt x="1645" y="498"/>
                </a:lnTo>
                <a:lnTo>
                  <a:pt x="1645" y="500"/>
                </a:lnTo>
                <a:lnTo>
                  <a:pt x="1647" y="500"/>
                </a:lnTo>
                <a:lnTo>
                  <a:pt x="1647" y="502"/>
                </a:lnTo>
                <a:lnTo>
                  <a:pt x="1649" y="502"/>
                </a:lnTo>
                <a:lnTo>
                  <a:pt x="1651" y="502"/>
                </a:lnTo>
                <a:lnTo>
                  <a:pt x="1653" y="502"/>
                </a:lnTo>
                <a:lnTo>
                  <a:pt x="1655" y="502"/>
                </a:lnTo>
                <a:lnTo>
                  <a:pt x="1657" y="502"/>
                </a:lnTo>
                <a:lnTo>
                  <a:pt x="1659" y="504"/>
                </a:lnTo>
                <a:lnTo>
                  <a:pt x="1661" y="504"/>
                </a:lnTo>
                <a:lnTo>
                  <a:pt x="1663" y="504"/>
                </a:lnTo>
                <a:lnTo>
                  <a:pt x="1663" y="505"/>
                </a:lnTo>
                <a:lnTo>
                  <a:pt x="1664" y="505"/>
                </a:lnTo>
                <a:lnTo>
                  <a:pt x="1664" y="507"/>
                </a:lnTo>
                <a:lnTo>
                  <a:pt x="1666" y="509"/>
                </a:lnTo>
                <a:lnTo>
                  <a:pt x="1666" y="511"/>
                </a:lnTo>
                <a:lnTo>
                  <a:pt x="1664" y="513"/>
                </a:lnTo>
                <a:lnTo>
                  <a:pt x="1664" y="515"/>
                </a:lnTo>
                <a:lnTo>
                  <a:pt x="1663" y="515"/>
                </a:lnTo>
                <a:lnTo>
                  <a:pt x="1663" y="517"/>
                </a:lnTo>
                <a:lnTo>
                  <a:pt x="1663" y="519"/>
                </a:lnTo>
                <a:lnTo>
                  <a:pt x="1664" y="519"/>
                </a:lnTo>
                <a:lnTo>
                  <a:pt x="1664" y="521"/>
                </a:lnTo>
                <a:lnTo>
                  <a:pt x="1666" y="521"/>
                </a:lnTo>
                <a:lnTo>
                  <a:pt x="1666" y="523"/>
                </a:lnTo>
                <a:lnTo>
                  <a:pt x="1666" y="525"/>
                </a:lnTo>
                <a:lnTo>
                  <a:pt x="1668" y="525"/>
                </a:lnTo>
                <a:lnTo>
                  <a:pt x="1668" y="527"/>
                </a:lnTo>
                <a:lnTo>
                  <a:pt x="1670" y="527"/>
                </a:lnTo>
                <a:lnTo>
                  <a:pt x="1670" y="528"/>
                </a:lnTo>
                <a:lnTo>
                  <a:pt x="1672" y="527"/>
                </a:lnTo>
                <a:lnTo>
                  <a:pt x="1674" y="525"/>
                </a:lnTo>
                <a:lnTo>
                  <a:pt x="1676" y="523"/>
                </a:lnTo>
                <a:lnTo>
                  <a:pt x="1678" y="523"/>
                </a:lnTo>
                <a:lnTo>
                  <a:pt x="1680" y="523"/>
                </a:lnTo>
                <a:lnTo>
                  <a:pt x="1680" y="525"/>
                </a:lnTo>
                <a:lnTo>
                  <a:pt x="1682" y="525"/>
                </a:lnTo>
                <a:lnTo>
                  <a:pt x="1682" y="527"/>
                </a:lnTo>
                <a:lnTo>
                  <a:pt x="1680" y="528"/>
                </a:lnTo>
                <a:lnTo>
                  <a:pt x="1680" y="530"/>
                </a:lnTo>
                <a:lnTo>
                  <a:pt x="1680" y="532"/>
                </a:lnTo>
                <a:lnTo>
                  <a:pt x="1678" y="534"/>
                </a:lnTo>
                <a:lnTo>
                  <a:pt x="1678" y="536"/>
                </a:lnTo>
                <a:lnTo>
                  <a:pt x="1678" y="538"/>
                </a:lnTo>
                <a:lnTo>
                  <a:pt x="1678" y="540"/>
                </a:lnTo>
                <a:lnTo>
                  <a:pt x="1676" y="542"/>
                </a:lnTo>
                <a:lnTo>
                  <a:pt x="1676" y="544"/>
                </a:lnTo>
                <a:lnTo>
                  <a:pt x="1676" y="546"/>
                </a:lnTo>
                <a:lnTo>
                  <a:pt x="1676" y="548"/>
                </a:lnTo>
                <a:lnTo>
                  <a:pt x="1676" y="550"/>
                </a:lnTo>
                <a:lnTo>
                  <a:pt x="1674" y="552"/>
                </a:lnTo>
                <a:lnTo>
                  <a:pt x="1674" y="553"/>
                </a:lnTo>
                <a:lnTo>
                  <a:pt x="1674" y="555"/>
                </a:lnTo>
                <a:lnTo>
                  <a:pt x="1674" y="557"/>
                </a:lnTo>
                <a:lnTo>
                  <a:pt x="1674" y="559"/>
                </a:lnTo>
                <a:lnTo>
                  <a:pt x="1674" y="561"/>
                </a:lnTo>
                <a:lnTo>
                  <a:pt x="1672" y="561"/>
                </a:lnTo>
                <a:lnTo>
                  <a:pt x="1672" y="563"/>
                </a:lnTo>
                <a:lnTo>
                  <a:pt x="1670" y="563"/>
                </a:lnTo>
                <a:lnTo>
                  <a:pt x="1668" y="563"/>
                </a:lnTo>
                <a:lnTo>
                  <a:pt x="1666" y="563"/>
                </a:lnTo>
                <a:lnTo>
                  <a:pt x="1666" y="565"/>
                </a:lnTo>
                <a:lnTo>
                  <a:pt x="1664" y="565"/>
                </a:lnTo>
                <a:lnTo>
                  <a:pt x="1663" y="567"/>
                </a:lnTo>
                <a:lnTo>
                  <a:pt x="1661" y="567"/>
                </a:lnTo>
                <a:lnTo>
                  <a:pt x="1661" y="569"/>
                </a:lnTo>
                <a:lnTo>
                  <a:pt x="1659" y="571"/>
                </a:lnTo>
                <a:lnTo>
                  <a:pt x="1659" y="573"/>
                </a:lnTo>
                <a:lnTo>
                  <a:pt x="1657" y="573"/>
                </a:lnTo>
                <a:lnTo>
                  <a:pt x="1657" y="575"/>
                </a:lnTo>
                <a:lnTo>
                  <a:pt x="1657" y="577"/>
                </a:lnTo>
                <a:lnTo>
                  <a:pt x="1655" y="577"/>
                </a:lnTo>
                <a:lnTo>
                  <a:pt x="1655" y="578"/>
                </a:lnTo>
                <a:lnTo>
                  <a:pt x="1653" y="578"/>
                </a:lnTo>
                <a:lnTo>
                  <a:pt x="1653" y="580"/>
                </a:lnTo>
                <a:lnTo>
                  <a:pt x="1651" y="580"/>
                </a:lnTo>
                <a:lnTo>
                  <a:pt x="1651" y="582"/>
                </a:lnTo>
                <a:lnTo>
                  <a:pt x="1649" y="584"/>
                </a:lnTo>
                <a:lnTo>
                  <a:pt x="1647" y="586"/>
                </a:lnTo>
                <a:lnTo>
                  <a:pt x="1645" y="588"/>
                </a:lnTo>
                <a:lnTo>
                  <a:pt x="1643" y="588"/>
                </a:lnTo>
                <a:lnTo>
                  <a:pt x="1643" y="590"/>
                </a:lnTo>
                <a:lnTo>
                  <a:pt x="1641" y="590"/>
                </a:lnTo>
                <a:lnTo>
                  <a:pt x="1639" y="592"/>
                </a:lnTo>
                <a:lnTo>
                  <a:pt x="1638" y="592"/>
                </a:lnTo>
                <a:lnTo>
                  <a:pt x="1638" y="594"/>
                </a:lnTo>
                <a:lnTo>
                  <a:pt x="1636" y="594"/>
                </a:lnTo>
                <a:lnTo>
                  <a:pt x="1636" y="596"/>
                </a:lnTo>
                <a:lnTo>
                  <a:pt x="1634" y="598"/>
                </a:lnTo>
                <a:lnTo>
                  <a:pt x="1634" y="600"/>
                </a:lnTo>
                <a:lnTo>
                  <a:pt x="1634" y="601"/>
                </a:lnTo>
                <a:lnTo>
                  <a:pt x="1634" y="603"/>
                </a:lnTo>
                <a:lnTo>
                  <a:pt x="1634" y="605"/>
                </a:lnTo>
                <a:lnTo>
                  <a:pt x="1634" y="607"/>
                </a:lnTo>
                <a:lnTo>
                  <a:pt x="1634" y="609"/>
                </a:lnTo>
                <a:lnTo>
                  <a:pt x="1636" y="611"/>
                </a:lnTo>
                <a:lnTo>
                  <a:pt x="1638" y="611"/>
                </a:lnTo>
                <a:lnTo>
                  <a:pt x="1638" y="613"/>
                </a:lnTo>
                <a:lnTo>
                  <a:pt x="1639" y="613"/>
                </a:lnTo>
                <a:lnTo>
                  <a:pt x="1639" y="615"/>
                </a:lnTo>
                <a:lnTo>
                  <a:pt x="1639" y="617"/>
                </a:lnTo>
                <a:lnTo>
                  <a:pt x="1639" y="619"/>
                </a:lnTo>
                <a:lnTo>
                  <a:pt x="1639" y="621"/>
                </a:lnTo>
                <a:lnTo>
                  <a:pt x="1638" y="621"/>
                </a:lnTo>
                <a:lnTo>
                  <a:pt x="1638" y="623"/>
                </a:lnTo>
                <a:lnTo>
                  <a:pt x="1638" y="625"/>
                </a:lnTo>
                <a:lnTo>
                  <a:pt x="1636" y="625"/>
                </a:lnTo>
                <a:lnTo>
                  <a:pt x="1636" y="626"/>
                </a:lnTo>
                <a:lnTo>
                  <a:pt x="1636" y="628"/>
                </a:lnTo>
                <a:lnTo>
                  <a:pt x="1634" y="628"/>
                </a:lnTo>
                <a:lnTo>
                  <a:pt x="1634" y="630"/>
                </a:lnTo>
                <a:lnTo>
                  <a:pt x="1634" y="632"/>
                </a:lnTo>
                <a:lnTo>
                  <a:pt x="1632" y="632"/>
                </a:lnTo>
                <a:lnTo>
                  <a:pt x="1632" y="634"/>
                </a:lnTo>
                <a:lnTo>
                  <a:pt x="1632" y="636"/>
                </a:lnTo>
                <a:lnTo>
                  <a:pt x="1630" y="636"/>
                </a:lnTo>
                <a:lnTo>
                  <a:pt x="1630" y="638"/>
                </a:lnTo>
                <a:lnTo>
                  <a:pt x="1628" y="640"/>
                </a:lnTo>
                <a:lnTo>
                  <a:pt x="1628" y="642"/>
                </a:lnTo>
                <a:lnTo>
                  <a:pt x="1626" y="642"/>
                </a:lnTo>
                <a:lnTo>
                  <a:pt x="1626" y="644"/>
                </a:lnTo>
                <a:lnTo>
                  <a:pt x="1626" y="646"/>
                </a:lnTo>
                <a:lnTo>
                  <a:pt x="1624" y="646"/>
                </a:lnTo>
                <a:lnTo>
                  <a:pt x="1624" y="648"/>
                </a:lnTo>
                <a:lnTo>
                  <a:pt x="1622" y="648"/>
                </a:lnTo>
                <a:lnTo>
                  <a:pt x="1622" y="649"/>
                </a:lnTo>
                <a:lnTo>
                  <a:pt x="1620" y="649"/>
                </a:lnTo>
                <a:lnTo>
                  <a:pt x="1620" y="651"/>
                </a:lnTo>
                <a:lnTo>
                  <a:pt x="1618" y="653"/>
                </a:lnTo>
                <a:lnTo>
                  <a:pt x="1616" y="653"/>
                </a:lnTo>
                <a:lnTo>
                  <a:pt x="1616" y="655"/>
                </a:lnTo>
                <a:lnTo>
                  <a:pt x="1615" y="655"/>
                </a:lnTo>
                <a:lnTo>
                  <a:pt x="1613" y="655"/>
                </a:lnTo>
                <a:lnTo>
                  <a:pt x="1613" y="657"/>
                </a:lnTo>
                <a:lnTo>
                  <a:pt x="1611" y="657"/>
                </a:lnTo>
                <a:lnTo>
                  <a:pt x="1609" y="657"/>
                </a:lnTo>
                <a:lnTo>
                  <a:pt x="1607" y="657"/>
                </a:lnTo>
                <a:lnTo>
                  <a:pt x="1605" y="659"/>
                </a:lnTo>
                <a:lnTo>
                  <a:pt x="1603" y="659"/>
                </a:lnTo>
                <a:lnTo>
                  <a:pt x="1601" y="661"/>
                </a:lnTo>
                <a:lnTo>
                  <a:pt x="1601" y="663"/>
                </a:lnTo>
                <a:lnTo>
                  <a:pt x="1601" y="665"/>
                </a:lnTo>
                <a:lnTo>
                  <a:pt x="1601" y="667"/>
                </a:lnTo>
                <a:lnTo>
                  <a:pt x="1603" y="667"/>
                </a:lnTo>
                <a:lnTo>
                  <a:pt x="1603" y="669"/>
                </a:lnTo>
                <a:lnTo>
                  <a:pt x="1605" y="671"/>
                </a:lnTo>
                <a:lnTo>
                  <a:pt x="1605" y="673"/>
                </a:lnTo>
                <a:lnTo>
                  <a:pt x="1607" y="673"/>
                </a:lnTo>
                <a:lnTo>
                  <a:pt x="1607" y="674"/>
                </a:lnTo>
                <a:lnTo>
                  <a:pt x="1609" y="674"/>
                </a:lnTo>
                <a:lnTo>
                  <a:pt x="1609" y="676"/>
                </a:lnTo>
                <a:lnTo>
                  <a:pt x="1611" y="676"/>
                </a:lnTo>
                <a:lnTo>
                  <a:pt x="1611" y="678"/>
                </a:lnTo>
                <a:lnTo>
                  <a:pt x="1611" y="680"/>
                </a:lnTo>
                <a:lnTo>
                  <a:pt x="1609" y="680"/>
                </a:lnTo>
                <a:lnTo>
                  <a:pt x="1607" y="680"/>
                </a:lnTo>
                <a:lnTo>
                  <a:pt x="1605" y="680"/>
                </a:lnTo>
                <a:lnTo>
                  <a:pt x="1603" y="680"/>
                </a:lnTo>
                <a:lnTo>
                  <a:pt x="1601" y="680"/>
                </a:lnTo>
                <a:lnTo>
                  <a:pt x="1599" y="678"/>
                </a:lnTo>
                <a:lnTo>
                  <a:pt x="1597" y="678"/>
                </a:lnTo>
                <a:lnTo>
                  <a:pt x="1595" y="678"/>
                </a:lnTo>
                <a:lnTo>
                  <a:pt x="1593" y="680"/>
                </a:lnTo>
                <a:lnTo>
                  <a:pt x="1591" y="680"/>
                </a:lnTo>
                <a:lnTo>
                  <a:pt x="1590" y="680"/>
                </a:lnTo>
                <a:lnTo>
                  <a:pt x="1588" y="680"/>
                </a:lnTo>
                <a:lnTo>
                  <a:pt x="1586" y="680"/>
                </a:lnTo>
                <a:lnTo>
                  <a:pt x="1584" y="680"/>
                </a:lnTo>
                <a:lnTo>
                  <a:pt x="1582" y="680"/>
                </a:lnTo>
                <a:lnTo>
                  <a:pt x="1580" y="680"/>
                </a:lnTo>
                <a:lnTo>
                  <a:pt x="1578" y="680"/>
                </a:lnTo>
                <a:lnTo>
                  <a:pt x="1576" y="680"/>
                </a:lnTo>
                <a:lnTo>
                  <a:pt x="1574" y="680"/>
                </a:lnTo>
                <a:lnTo>
                  <a:pt x="1572" y="680"/>
                </a:lnTo>
                <a:lnTo>
                  <a:pt x="1570" y="680"/>
                </a:lnTo>
                <a:lnTo>
                  <a:pt x="1568" y="680"/>
                </a:lnTo>
                <a:lnTo>
                  <a:pt x="1567" y="680"/>
                </a:lnTo>
                <a:lnTo>
                  <a:pt x="1565" y="680"/>
                </a:lnTo>
                <a:lnTo>
                  <a:pt x="1563" y="680"/>
                </a:lnTo>
                <a:lnTo>
                  <a:pt x="1563" y="682"/>
                </a:lnTo>
                <a:lnTo>
                  <a:pt x="1561" y="682"/>
                </a:lnTo>
                <a:lnTo>
                  <a:pt x="1559" y="682"/>
                </a:lnTo>
                <a:lnTo>
                  <a:pt x="1557" y="682"/>
                </a:lnTo>
                <a:lnTo>
                  <a:pt x="1555" y="682"/>
                </a:lnTo>
                <a:lnTo>
                  <a:pt x="1553" y="682"/>
                </a:lnTo>
                <a:lnTo>
                  <a:pt x="1551" y="682"/>
                </a:lnTo>
                <a:lnTo>
                  <a:pt x="1549" y="682"/>
                </a:lnTo>
                <a:lnTo>
                  <a:pt x="1547" y="682"/>
                </a:lnTo>
                <a:lnTo>
                  <a:pt x="1545" y="682"/>
                </a:lnTo>
                <a:lnTo>
                  <a:pt x="1543" y="682"/>
                </a:lnTo>
                <a:lnTo>
                  <a:pt x="1542" y="682"/>
                </a:lnTo>
                <a:lnTo>
                  <a:pt x="1540" y="682"/>
                </a:lnTo>
                <a:lnTo>
                  <a:pt x="1538" y="682"/>
                </a:lnTo>
                <a:lnTo>
                  <a:pt x="1536" y="682"/>
                </a:lnTo>
                <a:lnTo>
                  <a:pt x="1534" y="682"/>
                </a:lnTo>
                <a:lnTo>
                  <a:pt x="1532" y="682"/>
                </a:lnTo>
                <a:lnTo>
                  <a:pt x="1530" y="682"/>
                </a:lnTo>
                <a:lnTo>
                  <a:pt x="1528" y="682"/>
                </a:lnTo>
                <a:lnTo>
                  <a:pt x="1526" y="682"/>
                </a:lnTo>
                <a:lnTo>
                  <a:pt x="1524" y="682"/>
                </a:lnTo>
                <a:lnTo>
                  <a:pt x="1522" y="682"/>
                </a:lnTo>
                <a:lnTo>
                  <a:pt x="1520" y="682"/>
                </a:lnTo>
                <a:lnTo>
                  <a:pt x="1519" y="682"/>
                </a:lnTo>
                <a:lnTo>
                  <a:pt x="1517" y="682"/>
                </a:lnTo>
                <a:lnTo>
                  <a:pt x="1515" y="682"/>
                </a:lnTo>
                <a:lnTo>
                  <a:pt x="1513" y="682"/>
                </a:lnTo>
                <a:lnTo>
                  <a:pt x="1511" y="682"/>
                </a:lnTo>
                <a:lnTo>
                  <a:pt x="1509" y="682"/>
                </a:lnTo>
                <a:lnTo>
                  <a:pt x="1507" y="682"/>
                </a:lnTo>
                <a:lnTo>
                  <a:pt x="1505" y="682"/>
                </a:lnTo>
                <a:lnTo>
                  <a:pt x="1503" y="684"/>
                </a:lnTo>
                <a:lnTo>
                  <a:pt x="1501" y="684"/>
                </a:lnTo>
                <a:lnTo>
                  <a:pt x="1499" y="684"/>
                </a:lnTo>
                <a:lnTo>
                  <a:pt x="1497" y="684"/>
                </a:lnTo>
                <a:lnTo>
                  <a:pt x="1495" y="684"/>
                </a:lnTo>
                <a:lnTo>
                  <a:pt x="1494" y="684"/>
                </a:lnTo>
                <a:lnTo>
                  <a:pt x="1494" y="682"/>
                </a:lnTo>
                <a:lnTo>
                  <a:pt x="1492" y="682"/>
                </a:lnTo>
                <a:lnTo>
                  <a:pt x="1490" y="682"/>
                </a:lnTo>
                <a:lnTo>
                  <a:pt x="1488" y="682"/>
                </a:lnTo>
                <a:lnTo>
                  <a:pt x="1486" y="682"/>
                </a:lnTo>
                <a:lnTo>
                  <a:pt x="1484" y="682"/>
                </a:lnTo>
                <a:lnTo>
                  <a:pt x="1482" y="682"/>
                </a:lnTo>
                <a:lnTo>
                  <a:pt x="1480" y="682"/>
                </a:lnTo>
                <a:lnTo>
                  <a:pt x="1478" y="682"/>
                </a:lnTo>
                <a:lnTo>
                  <a:pt x="1476" y="682"/>
                </a:lnTo>
                <a:lnTo>
                  <a:pt x="1474" y="682"/>
                </a:lnTo>
                <a:lnTo>
                  <a:pt x="1472" y="682"/>
                </a:lnTo>
                <a:lnTo>
                  <a:pt x="1471" y="682"/>
                </a:lnTo>
                <a:lnTo>
                  <a:pt x="1469" y="682"/>
                </a:lnTo>
                <a:lnTo>
                  <a:pt x="1467" y="682"/>
                </a:lnTo>
                <a:lnTo>
                  <a:pt x="1465" y="682"/>
                </a:lnTo>
                <a:lnTo>
                  <a:pt x="1463" y="682"/>
                </a:lnTo>
                <a:lnTo>
                  <a:pt x="1461" y="682"/>
                </a:lnTo>
                <a:lnTo>
                  <a:pt x="1459" y="682"/>
                </a:lnTo>
                <a:lnTo>
                  <a:pt x="1457" y="682"/>
                </a:lnTo>
                <a:lnTo>
                  <a:pt x="1455" y="682"/>
                </a:lnTo>
                <a:lnTo>
                  <a:pt x="1453" y="682"/>
                </a:lnTo>
                <a:lnTo>
                  <a:pt x="1451" y="682"/>
                </a:lnTo>
                <a:lnTo>
                  <a:pt x="1449" y="684"/>
                </a:lnTo>
                <a:lnTo>
                  <a:pt x="1447" y="684"/>
                </a:lnTo>
                <a:lnTo>
                  <a:pt x="1446" y="684"/>
                </a:lnTo>
                <a:lnTo>
                  <a:pt x="1444" y="684"/>
                </a:lnTo>
                <a:lnTo>
                  <a:pt x="1442" y="684"/>
                </a:lnTo>
                <a:lnTo>
                  <a:pt x="1440" y="684"/>
                </a:lnTo>
                <a:lnTo>
                  <a:pt x="1440" y="686"/>
                </a:lnTo>
                <a:lnTo>
                  <a:pt x="1438" y="686"/>
                </a:lnTo>
                <a:lnTo>
                  <a:pt x="1436" y="686"/>
                </a:lnTo>
                <a:lnTo>
                  <a:pt x="1436" y="688"/>
                </a:lnTo>
                <a:lnTo>
                  <a:pt x="1434" y="688"/>
                </a:lnTo>
                <a:lnTo>
                  <a:pt x="1434" y="690"/>
                </a:lnTo>
                <a:lnTo>
                  <a:pt x="1432" y="690"/>
                </a:lnTo>
                <a:lnTo>
                  <a:pt x="1432" y="692"/>
                </a:lnTo>
                <a:lnTo>
                  <a:pt x="1430" y="692"/>
                </a:lnTo>
                <a:lnTo>
                  <a:pt x="1430" y="694"/>
                </a:lnTo>
                <a:lnTo>
                  <a:pt x="1428" y="696"/>
                </a:lnTo>
                <a:lnTo>
                  <a:pt x="1428" y="698"/>
                </a:lnTo>
                <a:lnTo>
                  <a:pt x="1426" y="699"/>
                </a:lnTo>
                <a:lnTo>
                  <a:pt x="1426" y="701"/>
                </a:lnTo>
                <a:lnTo>
                  <a:pt x="1424" y="701"/>
                </a:lnTo>
                <a:lnTo>
                  <a:pt x="1424" y="703"/>
                </a:lnTo>
                <a:lnTo>
                  <a:pt x="1423" y="703"/>
                </a:lnTo>
                <a:lnTo>
                  <a:pt x="1423" y="705"/>
                </a:lnTo>
                <a:lnTo>
                  <a:pt x="1421" y="705"/>
                </a:lnTo>
                <a:lnTo>
                  <a:pt x="1421" y="707"/>
                </a:lnTo>
                <a:lnTo>
                  <a:pt x="1419" y="707"/>
                </a:lnTo>
                <a:lnTo>
                  <a:pt x="1417" y="707"/>
                </a:lnTo>
                <a:lnTo>
                  <a:pt x="1417" y="709"/>
                </a:lnTo>
                <a:lnTo>
                  <a:pt x="1415" y="709"/>
                </a:lnTo>
                <a:lnTo>
                  <a:pt x="1413" y="709"/>
                </a:lnTo>
                <a:lnTo>
                  <a:pt x="1411" y="709"/>
                </a:lnTo>
                <a:lnTo>
                  <a:pt x="1409" y="711"/>
                </a:lnTo>
                <a:lnTo>
                  <a:pt x="1407" y="711"/>
                </a:lnTo>
                <a:lnTo>
                  <a:pt x="1405" y="711"/>
                </a:lnTo>
                <a:lnTo>
                  <a:pt x="1405" y="713"/>
                </a:lnTo>
                <a:lnTo>
                  <a:pt x="1403" y="713"/>
                </a:lnTo>
                <a:lnTo>
                  <a:pt x="1401" y="713"/>
                </a:lnTo>
                <a:lnTo>
                  <a:pt x="1401" y="715"/>
                </a:lnTo>
                <a:lnTo>
                  <a:pt x="1399" y="715"/>
                </a:lnTo>
                <a:lnTo>
                  <a:pt x="1398" y="715"/>
                </a:lnTo>
                <a:lnTo>
                  <a:pt x="1398" y="717"/>
                </a:lnTo>
                <a:lnTo>
                  <a:pt x="1396" y="717"/>
                </a:lnTo>
                <a:lnTo>
                  <a:pt x="1396" y="719"/>
                </a:lnTo>
                <a:lnTo>
                  <a:pt x="1394" y="719"/>
                </a:lnTo>
                <a:lnTo>
                  <a:pt x="1392" y="721"/>
                </a:lnTo>
                <a:lnTo>
                  <a:pt x="1390" y="722"/>
                </a:lnTo>
                <a:lnTo>
                  <a:pt x="1386" y="724"/>
                </a:lnTo>
                <a:lnTo>
                  <a:pt x="1382" y="728"/>
                </a:lnTo>
                <a:lnTo>
                  <a:pt x="1365" y="740"/>
                </a:lnTo>
                <a:lnTo>
                  <a:pt x="1361" y="742"/>
                </a:lnTo>
                <a:lnTo>
                  <a:pt x="1351" y="747"/>
                </a:lnTo>
                <a:lnTo>
                  <a:pt x="1344" y="755"/>
                </a:lnTo>
                <a:lnTo>
                  <a:pt x="1342" y="757"/>
                </a:lnTo>
                <a:lnTo>
                  <a:pt x="1340" y="761"/>
                </a:lnTo>
                <a:lnTo>
                  <a:pt x="1336" y="767"/>
                </a:lnTo>
                <a:lnTo>
                  <a:pt x="1336" y="769"/>
                </a:lnTo>
                <a:lnTo>
                  <a:pt x="1334" y="769"/>
                </a:lnTo>
                <a:lnTo>
                  <a:pt x="1332" y="769"/>
                </a:lnTo>
                <a:lnTo>
                  <a:pt x="1332" y="771"/>
                </a:lnTo>
                <a:lnTo>
                  <a:pt x="1327" y="771"/>
                </a:lnTo>
                <a:lnTo>
                  <a:pt x="1321" y="772"/>
                </a:lnTo>
                <a:lnTo>
                  <a:pt x="1313" y="776"/>
                </a:lnTo>
                <a:lnTo>
                  <a:pt x="1311" y="776"/>
                </a:lnTo>
                <a:lnTo>
                  <a:pt x="1309" y="778"/>
                </a:lnTo>
                <a:lnTo>
                  <a:pt x="1302" y="782"/>
                </a:lnTo>
                <a:lnTo>
                  <a:pt x="1298" y="784"/>
                </a:lnTo>
                <a:lnTo>
                  <a:pt x="1296" y="784"/>
                </a:lnTo>
                <a:lnTo>
                  <a:pt x="1282" y="788"/>
                </a:lnTo>
                <a:lnTo>
                  <a:pt x="1263" y="792"/>
                </a:lnTo>
                <a:lnTo>
                  <a:pt x="1252" y="794"/>
                </a:lnTo>
                <a:lnTo>
                  <a:pt x="1248" y="794"/>
                </a:lnTo>
                <a:lnTo>
                  <a:pt x="1236" y="794"/>
                </a:lnTo>
                <a:lnTo>
                  <a:pt x="1234" y="795"/>
                </a:lnTo>
                <a:lnTo>
                  <a:pt x="1232" y="797"/>
                </a:lnTo>
                <a:lnTo>
                  <a:pt x="1232" y="799"/>
                </a:lnTo>
                <a:lnTo>
                  <a:pt x="1232" y="801"/>
                </a:lnTo>
                <a:lnTo>
                  <a:pt x="1232" y="805"/>
                </a:lnTo>
                <a:lnTo>
                  <a:pt x="1231" y="809"/>
                </a:lnTo>
                <a:lnTo>
                  <a:pt x="1231" y="813"/>
                </a:lnTo>
                <a:lnTo>
                  <a:pt x="1229" y="815"/>
                </a:lnTo>
                <a:lnTo>
                  <a:pt x="1229" y="817"/>
                </a:lnTo>
                <a:lnTo>
                  <a:pt x="1227" y="819"/>
                </a:lnTo>
                <a:lnTo>
                  <a:pt x="1225" y="820"/>
                </a:lnTo>
                <a:lnTo>
                  <a:pt x="1221" y="826"/>
                </a:lnTo>
                <a:lnTo>
                  <a:pt x="1219" y="828"/>
                </a:lnTo>
                <a:lnTo>
                  <a:pt x="1213" y="830"/>
                </a:lnTo>
                <a:lnTo>
                  <a:pt x="1211" y="832"/>
                </a:lnTo>
                <a:lnTo>
                  <a:pt x="1211" y="834"/>
                </a:lnTo>
                <a:lnTo>
                  <a:pt x="1209" y="838"/>
                </a:lnTo>
                <a:lnTo>
                  <a:pt x="1206" y="849"/>
                </a:lnTo>
                <a:lnTo>
                  <a:pt x="1204" y="851"/>
                </a:lnTo>
                <a:lnTo>
                  <a:pt x="1198" y="855"/>
                </a:lnTo>
                <a:lnTo>
                  <a:pt x="1196" y="857"/>
                </a:lnTo>
                <a:lnTo>
                  <a:pt x="1196" y="859"/>
                </a:lnTo>
                <a:lnTo>
                  <a:pt x="1196" y="861"/>
                </a:lnTo>
                <a:lnTo>
                  <a:pt x="1194" y="863"/>
                </a:lnTo>
                <a:lnTo>
                  <a:pt x="1194" y="865"/>
                </a:lnTo>
                <a:lnTo>
                  <a:pt x="1194" y="870"/>
                </a:lnTo>
                <a:lnTo>
                  <a:pt x="1194" y="872"/>
                </a:lnTo>
                <a:lnTo>
                  <a:pt x="1192" y="876"/>
                </a:lnTo>
                <a:lnTo>
                  <a:pt x="1194" y="878"/>
                </a:lnTo>
                <a:lnTo>
                  <a:pt x="1192" y="882"/>
                </a:lnTo>
                <a:lnTo>
                  <a:pt x="1190" y="888"/>
                </a:lnTo>
                <a:lnTo>
                  <a:pt x="1188" y="892"/>
                </a:lnTo>
                <a:lnTo>
                  <a:pt x="1186" y="897"/>
                </a:lnTo>
                <a:lnTo>
                  <a:pt x="1186" y="899"/>
                </a:lnTo>
                <a:lnTo>
                  <a:pt x="1184" y="901"/>
                </a:lnTo>
                <a:lnTo>
                  <a:pt x="1184" y="903"/>
                </a:lnTo>
                <a:lnTo>
                  <a:pt x="1184" y="909"/>
                </a:lnTo>
                <a:lnTo>
                  <a:pt x="1184" y="913"/>
                </a:lnTo>
                <a:lnTo>
                  <a:pt x="1186" y="920"/>
                </a:lnTo>
                <a:lnTo>
                  <a:pt x="1186" y="924"/>
                </a:lnTo>
                <a:lnTo>
                  <a:pt x="1186" y="926"/>
                </a:lnTo>
                <a:lnTo>
                  <a:pt x="1188" y="930"/>
                </a:lnTo>
                <a:lnTo>
                  <a:pt x="1188" y="936"/>
                </a:lnTo>
                <a:lnTo>
                  <a:pt x="1188" y="943"/>
                </a:lnTo>
                <a:lnTo>
                  <a:pt x="1188" y="945"/>
                </a:lnTo>
                <a:lnTo>
                  <a:pt x="1188" y="949"/>
                </a:lnTo>
                <a:lnTo>
                  <a:pt x="1188" y="953"/>
                </a:lnTo>
                <a:lnTo>
                  <a:pt x="1188" y="955"/>
                </a:lnTo>
                <a:lnTo>
                  <a:pt x="1188" y="957"/>
                </a:lnTo>
                <a:lnTo>
                  <a:pt x="1190" y="963"/>
                </a:lnTo>
                <a:lnTo>
                  <a:pt x="1190" y="965"/>
                </a:lnTo>
                <a:lnTo>
                  <a:pt x="1190" y="966"/>
                </a:lnTo>
                <a:lnTo>
                  <a:pt x="1190" y="970"/>
                </a:lnTo>
                <a:lnTo>
                  <a:pt x="1188" y="972"/>
                </a:lnTo>
                <a:lnTo>
                  <a:pt x="1188" y="974"/>
                </a:lnTo>
                <a:lnTo>
                  <a:pt x="1188" y="976"/>
                </a:lnTo>
                <a:lnTo>
                  <a:pt x="1188" y="980"/>
                </a:lnTo>
                <a:lnTo>
                  <a:pt x="1186" y="984"/>
                </a:lnTo>
                <a:lnTo>
                  <a:pt x="1188" y="989"/>
                </a:lnTo>
                <a:lnTo>
                  <a:pt x="1188" y="993"/>
                </a:lnTo>
                <a:lnTo>
                  <a:pt x="1190" y="1003"/>
                </a:lnTo>
                <a:lnTo>
                  <a:pt x="1190" y="1005"/>
                </a:lnTo>
                <a:lnTo>
                  <a:pt x="1190" y="1007"/>
                </a:lnTo>
                <a:lnTo>
                  <a:pt x="1190" y="1009"/>
                </a:lnTo>
                <a:lnTo>
                  <a:pt x="1188" y="1011"/>
                </a:lnTo>
                <a:lnTo>
                  <a:pt x="1188" y="1014"/>
                </a:lnTo>
                <a:lnTo>
                  <a:pt x="1188" y="1022"/>
                </a:lnTo>
                <a:lnTo>
                  <a:pt x="1188" y="1026"/>
                </a:lnTo>
                <a:lnTo>
                  <a:pt x="1188" y="1028"/>
                </a:lnTo>
                <a:lnTo>
                  <a:pt x="1190" y="1034"/>
                </a:lnTo>
                <a:lnTo>
                  <a:pt x="1190" y="1036"/>
                </a:lnTo>
                <a:lnTo>
                  <a:pt x="1190" y="1039"/>
                </a:lnTo>
                <a:lnTo>
                  <a:pt x="1192" y="1045"/>
                </a:lnTo>
                <a:lnTo>
                  <a:pt x="1194" y="1049"/>
                </a:lnTo>
                <a:lnTo>
                  <a:pt x="1196" y="1053"/>
                </a:lnTo>
                <a:lnTo>
                  <a:pt x="1200" y="1059"/>
                </a:lnTo>
                <a:lnTo>
                  <a:pt x="1200" y="1061"/>
                </a:lnTo>
                <a:lnTo>
                  <a:pt x="1202" y="1062"/>
                </a:lnTo>
                <a:lnTo>
                  <a:pt x="1204" y="1066"/>
                </a:lnTo>
                <a:lnTo>
                  <a:pt x="1207" y="1072"/>
                </a:lnTo>
                <a:lnTo>
                  <a:pt x="1213" y="1078"/>
                </a:lnTo>
                <a:lnTo>
                  <a:pt x="1215" y="1084"/>
                </a:lnTo>
                <a:lnTo>
                  <a:pt x="1219" y="1086"/>
                </a:lnTo>
                <a:lnTo>
                  <a:pt x="1223" y="1095"/>
                </a:lnTo>
                <a:lnTo>
                  <a:pt x="1227" y="1101"/>
                </a:lnTo>
                <a:lnTo>
                  <a:pt x="1229" y="1103"/>
                </a:lnTo>
                <a:lnTo>
                  <a:pt x="1229" y="1105"/>
                </a:lnTo>
                <a:lnTo>
                  <a:pt x="1231" y="1109"/>
                </a:lnTo>
                <a:lnTo>
                  <a:pt x="1231" y="1110"/>
                </a:lnTo>
                <a:lnTo>
                  <a:pt x="1232" y="1112"/>
                </a:lnTo>
                <a:lnTo>
                  <a:pt x="1234" y="1114"/>
                </a:lnTo>
                <a:lnTo>
                  <a:pt x="1236" y="1116"/>
                </a:lnTo>
                <a:lnTo>
                  <a:pt x="1238" y="1118"/>
                </a:lnTo>
                <a:lnTo>
                  <a:pt x="1240" y="1120"/>
                </a:lnTo>
                <a:lnTo>
                  <a:pt x="1244" y="1128"/>
                </a:lnTo>
                <a:lnTo>
                  <a:pt x="1246" y="1132"/>
                </a:lnTo>
                <a:lnTo>
                  <a:pt x="1246" y="1139"/>
                </a:lnTo>
                <a:lnTo>
                  <a:pt x="1246" y="1141"/>
                </a:lnTo>
                <a:lnTo>
                  <a:pt x="1246" y="1143"/>
                </a:lnTo>
                <a:lnTo>
                  <a:pt x="1244" y="1147"/>
                </a:lnTo>
                <a:lnTo>
                  <a:pt x="1244" y="1149"/>
                </a:lnTo>
                <a:lnTo>
                  <a:pt x="1244" y="1153"/>
                </a:lnTo>
                <a:lnTo>
                  <a:pt x="1242" y="1155"/>
                </a:lnTo>
                <a:lnTo>
                  <a:pt x="1242" y="1158"/>
                </a:lnTo>
                <a:lnTo>
                  <a:pt x="1242" y="1162"/>
                </a:lnTo>
                <a:lnTo>
                  <a:pt x="1242" y="1164"/>
                </a:lnTo>
                <a:lnTo>
                  <a:pt x="1242" y="1168"/>
                </a:lnTo>
                <a:lnTo>
                  <a:pt x="1244" y="1170"/>
                </a:lnTo>
                <a:lnTo>
                  <a:pt x="1244" y="1172"/>
                </a:lnTo>
                <a:lnTo>
                  <a:pt x="1244" y="1176"/>
                </a:lnTo>
                <a:lnTo>
                  <a:pt x="1244" y="1180"/>
                </a:lnTo>
                <a:lnTo>
                  <a:pt x="1242" y="1189"/>
                </a:lnTo>
                <a:lnTo>
                  <a:pt x="1240" y="1191"/>
                </a:lnTo>
                <a:lnTo>
                  <a:pt x="1240" y="1193"/>
                </a:lnTo>
                <a:lnTo>
                  <a:pt x="1236" y="1199"/>
                </a:lnTo>
                <a:lnTo>
                  <a:pt x="1234" y="1205"/>
                </a:lnTo>
                <a:lnTo>
                  <a:pt x="1232" y="1210"/>
                </a:lnTo>
                <a:lnTo>
                  <a:pt x="1232" y="1214"/>
                </a:lnTo>
                <a:lnTo>
                  <a:pt x="1231" y="1216"/>
                </a:lnTo>
                <a:lnTo>
                  <a:pt x="1225" y="1220"/>
                </a:lnTo>
                <a:lnTo>
                  <a:pt x="1215" y="1228"/>
                </a:lnTo>
                <a:lnTo>
                  <a:pt x="1213" y="1230"/>
                </a:lnTo>
                <a:lnTo>
                  <a:pt x="1213" y="1231"/>
                </a:lnTo>
                <a:lnTo>
                  <a:pt x="1213" y="1233"/>
                </a:lnTo>
                <a:lnTo>
                  <a:pt x="1213" y="1237"/>
                </a:lnTo>
                <a:lnTo>
                  <a:pt x="1211" y="1237"/>
                </a:lnTo>
                <a:lnTo>
                  <a:pt x="1211" y="1239"/>
                </a:lnTo>
                <a:lnTo>
                  <a:pt x="1211" y="1241"/>
                </a:lnTo>
                <a:lnTo>
                  <a:pt x="1209" y="1241"/>
                </a:lnTo>
                <a:lnTo>
                  <a:pt x="1207" y="1241"/>
                </a:lnTo>
                <a:lnTo>
                  <a:pt x="1206" y="1243"/>
                </a:lnTo>
                <a:lnTo>
                  <a:pt x="1204" y="1243"/>
                </a:lnTo>
                <a:lnTo>
                  <a:pt x="1202" y="1243"/>
                </a:lnTo>
                <a:lnTo>
                  <a:pt x="1202" y="1245"/>
                </a:lnTo>
                <a:lnTo>
                  <a:pt x="1202" y="1247"/>
                </a:lnTo>
                <a:lnTo>
                  <a:pt x="1200" y="1249"/>
                </a:lnTo>
                <a:lnTo>
                  <a:pt x="1198" y="1251"/>
                </a:lnTo>
                <a:lnTo>
                  <a:pt x="1196" y="1253"/>
                </a:lnTo>
                <a:lnTo>
                  <a:pt x="1196" y="1255"/>
                </a:lnTo>
                <a:lnTo>
                  <a:pt x="1194" y="1255"/>
                </a:lnTo>
                <a:lnTo>
                  <a:pt x="1194" y="1256"/>
                </a:lnTo>
                <a:lnTo>
                  <a:pt x="1194" y="1258"/>
                </a:lnTo>
                <a:lnTo>
                  <a:pt x="1194" y="1260"/>
                </a:lnTo>
                <a:lnTo>
                  <a:pt x="1192" y="1260"/>
                </a:lnTo>
                <a:lnTo>
                  <a:pt x="1190" y="1262"/>
                </a:lnTo>
                <a:lnTo>
                  <a:pt x="1190" y="1264"/>
                </a:lnTo>
                <a:lnTo>
                  <a:pt x="1190" y="1266"/>
                </a:lnTo>
                <a:lnTo>
                  <a:pt x="1190" y="1268"/>
                </a:lnTo>
                <a:lnTo>
                  <a:pt x="1192" y="1268"/>
                </a:lnTo>
                <a:lnTo>
                  <a:pt x="1192" y="1270"/>
                </a:lnTo>
                <a:lnTo>
                  <a:pt x="1192" y="1272"/>
                </a:lnTo>
                <a:lnTo>
                  <a:pt x="1192" y="1274"/>
                </a:lnTo>
                <a:lnTo>
                  <a:pt x="1192" y="1278"/>
                </a:lnTo>
                <a:lnTo>
                  <a:pt x="1190" y="1280"/>
                </a:lnTo>
                <a:lnTo>
                  <a:pt x="1188" y="1283"/>
                </a:lnTo>
                <a:lnTo>
                  <a:pt x="1186" y="1283"/>
                </a:lnTo>
                <a:lnTo>
                  <a:pt x="1186" y="1285"/>
                </a:lnTo>
                <a:lnTo>
                  <a:pt x="1186" y="1287"/>
                </a:lnTo>
                <a:lnTo>
                  <a:pt x="1186" y="1289"/>
                </a:lnTo>
                <a:lnTo>
                  <a:pt x="1186" y="1291"/>
                </a:lnTo>
                <a:lnTo>
                  <a:pt x="1184" y="1291"/>
                </a:lnTo>
                <a:lnTo>
                  <a:pt x="1183" y="1293"/>
                </a:lnTo>
                <a:lnTo>
                  <a:pt x="1181" y="1295"/>
                </a:lnTo>
                <a:lnTo>
                  <a:pt x="1179" y="1295"/>
                </a:lnTo>
                <a:lnTo>
                  <a:pt x="1177" y="1295"/>
                </a:lnTo>
                <a:lnTo>
                  <a:pt x="1177" y="1297"/>
                </a:lnTo>
                <a:lnTo>
                  <a:pt x="1175" y="1297"/>
                </a:lnTo>
                <a:lnTo>
                  <a:pt x="1173" y="1299"/>
                </a:lnTo>
                <a:lnTo>
                  <a:pt x="1171" y="1301"/>
                </a:lnTo>
                <a:lnTo>
                  <a:pt x="1171" y="1303"/>
                </a:lnTo>
                <a:lnTo>
                  <a:pt x="1169" y="1303"/>
                </a:lnTo>
                <a:lnTo>
                  <a:pt x="1169" y="1304"/>
                </a:lnTo>
                <a:lnTo>
                  <a:pt x="1167" y="1304"/>
                </a:lnTo>
                <a:lnTo>
                  <a:pt x="1167" y="1306"/>
                </a:lnTo>
                <a:lnTo>
                  <a:pt x="1165" y="1308"/>
                </a:lnTo>
                <a:lnTo>
                  <a:pt x="1165" y="1310"/>
                </a:lnTo>
                <a:lnTo>
                  <a:pt x="1165" y="1312"/>
                </a:lnTo>
                <a:lnTo>
                  <a:pt x="1165" y="1314"/>
                </a:lnTo>
                <a:lnTo>
                  <a:pt x="1165" y="1316"/>
                </a:lnTo>
                <a:lnTo>
                  <a:pt x="1165" y="1318"/>
                </a:lnTo>
                <a:lnTo>
                  <a:pt x="1165" y="1320"/>
                </a:lnTo>
                <a:lnTo>
                  <a:pt x="1163" y="1320"/>
                </a:lnTo>
                <a:lnTo>
                  <a:pt x="1163" y="1322"/>
                </a:lnTo>
                <a:lnTo>
                  <a:pt x="1161" y="1322"/>
                </a:lnTo>
                <a:lnTo>
                  <a:pt x="1161" y="1324"/>
                </a:lnTo>
                <a:lnTo>
                  <a:pt x="1158" y="1329"/>
                </a:lnTo>
                <a:lnTo>
                  <a:pt x="1156" y="1329"/>
                </a:lnTo>
                <a:lnTo>
                  <a:pt x="1156" y="1331"/>
                </a:lnTo>
                <a:lnTo>
                  <a:pt x="1154" y="1331"/>
                </a:lnTo>
                <a:lnTo>
                  <a:pt x="1152" y="1331"/>
                </a:lnTo>
                <a:lnTo>
                  <a:pt x="1152" y="1333"/>
                </a:lnTo>
                <a:lnTo>
                  <a:pt x="1150" y="1333"/>
                </a:lnTo>
                <a:lnTo>
                  <a:pt x="1150" y="1335"/>
                </a:lnTo>
                <a:lnTo>
                  <a:pt x="1148" y="1335"/>
                </a:lnTo>
                <a:lnTo>
                  <a:pt x="1148" y="1337"/>
                </a:lnTo>
                <a:lnTo>
                  <a:pt x="1146" y="1337"/>
                </a:lnTo>
                <a:lnTo>
                  <a:pt x="1144" y="1337"/>
                </a:lnTo>
                <a:lnTo>
                  <a:pt x="1144" y="1335"/>
                </a:lnTo>
                <a:lnTo>
                  <a:pt x="1142" y="1335"/>
                </a:lnTo>
                <a:lnTo>
                  <a:pt x="1140" y="1337"/>
                </a:lnTo>
                <a:lnTo>
                  <a:pt x="1138" y="1337"/>
                </a:lnTo>
                <a:lnTo>
                  <a:pt x="1136" y="1337"/>
                </a:lnTo>
                <a:lnTo>
                  <a:pt x="1134" y="1337"/>
                </a:lnTo>
                <a:lnTo>
                  <a:pt x="1133" y="1339"/>
                </a:lnTo>
                <a:lnTo>
                  <a:pt x="1133" y="1341"/>
                </a:lnTo>
                <a:lnTo>
                  <a:pt x="1131" y="1341"/>
                </a:lnTo>
                <a:lnTo>
                  <a:pt x="1129" y="1341"/>
                </a:lnTo>
                <a:lnTo>
                  <a:pt x="1129" y="1343"/>
                </a:lnTo>
                <a:lnTo>
                  <a:pt x="1127" y="1343"/>
                </a:lnTo>
                <a:lnTo>
                  <a:pt x="1125" y="1345"/>
                </a:lnTo>
                <a:lnTo>
                  <a:pt x="1123" y="1345"/>
                </a:lnTo>
                <a:lnTo>
                  <a:pt x="1121" y="1347"/>
                </a:lnTo>
                <a:lnTo>
                  <a:pt x="1119" y="1347"/>
                </a:lnTo>
                <a:lnTo>
                  <a:pt x="1117" y="1347"/>
                </a:lnTo>
                <a:lnTo>
                  <a:pt x="1117" y="1349"/>
                </a:lnTo>
                <a:lnTo>
                  <a:pt x="1115" y="1349"/>
                </a:lnTo>
                <a:lnTo>
                  <a:pt x="1115" y="1351"/>
                </a:lnTo>
                <a:lnTo>
                  <a:pt x="1113" y="1351"/>
                </a:lnTo>
                <a:lnTo>
                  <a:pt x="1113" y="1352"/>
                </a:lnTo>
                <a:lnTo>
                  <a:pt x="1111" y="1352"/>
                </a:lnTo>
                <a:lnTo>
                  <a:pt x="1111" y="1354"/>
                </a:lnTo>
                <a:lnTo>
                  <a:pt x="1110" y="1356"/>
                </a:lnTo>
                <a:lnTo>
                  <a:pt x="1110" y="1358"/>
                </a:lnTo>
                <a:lnTo>
                  <a:pt x="1108" y="1360"/>
                </a:lnTo>
                <a:lnTo>
                  <a:pt x="1108" y="1358"/>
                </a:lnTo>
                <a:lnTo>
                  <a:pt x="1108" y="1356"/>
                </a:lnTo>
                <a:lnTo>
                  <a:pt x="1108" y="1358"/>
                </a:lnTo>
                <a:lnTo>
                  <a:pt x="1108" y="1360"/>
                </a:lnTo>
                <a:lnTo>
                  <a:pt x="1106" y="1360"/>
                </a:lnTo>
                <a:lnTo>
                  <a:pt x="1102" y="1360"/>
                </a:lnTo>
                <a:lnTo>
                  <a:pt x="1100" y="1358"/>
                </a:lnTo>
                <a:lnTo>
                  <a:pt x="1100" y="1356"/>
                </a:lnTo>
                <a:lnTo>
                  <a:pt x="1100" y="1354"/>
                </a:lnTo>
                <a:lnTo>
                  <a:pt x="1100" y="1352"/>
                </a:lnTo>
                <a:lnTo>
                  <a:pt x="1100" y="1351"/>
                </a:lnTo>
                <a:lnTo>
                  <a:pt x="1102" y="1351"/>
                </a:lnTo>
                <a:lnTo>
                  <a:pt x="1104" y="1349"/>
                </a:lnTo>
                <a:lnTo>
                  <a:pt x="1104" y="1343"/>
                </a:lnTo>
                <a:lnTo>
                  <a:pt x="1104" y="1341"/>
                </a:lnTo>
                <a:lnTo>
                  <a:pt x="1104" y="1339"/>
                </a:lnTo>
                <a:lnTo>
                  <a:pt x="1106" y="1337"/>
                </a:lnTo>
                <a:lnTo>
                  <a:pt x="1106" y="1333"/>
                </a:lnTo>
                <a:lnTo>
                  <a:pt x="1106" y="1331"/>
                </a:lnTo>
                <a:lnTo>
                  <a:pt x="1106" y="1329"/>
                </a:lnTo>
                <a:lnTo>
                  <a:pt x="1106" y="1328"/>
                </a:lnTo>
                <a:lnTo>
                  <a:pt x="1106" y="1326"/>
                </a:lnTo>
                <a:lnTo>
                  <a:pt x="1104" y="1326"/>
                </a:lnTo>
                <a:lnTo>
                  <a:pt x="1104" y="1324"/>
                </a:lnTo>
                <a:lnTo>
                  <a:pt x="1106" y="1322"/>
                </a:lnTo>
                <a:lnTo>
                  <a:pt x="1106" y="1320"/>
                </a:lnTo>
                <a:lnTo>
                  <a:pt x="1106" y="1318"/>
                </a:lnTo>
                <a:lnTo>
                  <a:pt x="1108" y="1318"/>
                </a:lnTo>
                <a:lnTo>
                  <a:pt x="1110" y="1316"/>
                </a:lnTo>
                <a:lnTo>
                  <a:pt x="1110" y="1314"/>
                </a:lnTo>
                <a:lnTo>
                  <a:pt x="1111" y="1312"/>
                </a:lnTo>
                <a:lnTo>
                  <a:pt x="1111" y="1310"/>
                </a:lnTo>
                <a:lnTo>
                  <a:pt x="1113" y="1308"/>
                </a:lnTo>
                <a:lnTo>
                  <a:pt x="1113" y="1306"/>
                </a:lnTo>
                <a:lnTo>
                  <a:pt x="1111" y="1304"/>
                </a:lnTo>
                <a:lnTo>
                  <a:pt x="1111" y="1303"/>
                </a:lnTo>
                <a:lnTo>
                  <a:pt x="1111" y="1301"/>
                </a:lnTo>
                <a:lnTo>
                  <a:pt x="1110" y="1301"/>
                </a:lnTo>
                <a:lnTo>
                  <a:pt x="1110" y="1299"/>
                </a:lnTo>
                <a:lnTo>
                  <a:pt x="1108" y="1299"/>
                </a:lnTo>
                <a:lnTo>
                  <a:pt x="1108" y="1297"/>
                </a:lnTo>
                <a:lnTo>
                  <a:pt x="1106" y="1295"/>
                </a:lnTo>
                <a:lnTo>
                  <a:pt x="1104" y="1293"/>
                </a:lnTo>
                <a:lnTo>
                  <a:pt x="1102" y="1291"/>
                </a:lnTo>
                <a:lnTo>
                  <a:pt x="1100" y="1289"/>
                </a:lnTo>
                <a:lnTo>
                  <a:pt x="1098" y="1287"/>
                </a:lnTo>
                <a:lnTo>
                  <a:pt x="1096" y="1287"/>
                </a:lnTo>
                <a:lnTo>
                  <a:pt x="1094" y="1285"/>
                </a:lnTo>
                <a:lnTo>
                  <a:pt x="1092" y="1283"/>
                </a:lnTo>
                <a:lnTo>
                  <a:pt x="1090" y="1283"/>
                </a:lnTo>
                <a:lnTo>
                  <a:pt x="1090" y="1281"/>
                </a:lnTo>
                <a:lnTo>
                  <a:pt x="1088" y="1281"/>
                </a:lnTo>
                <a:lnTo>
                  <a:pt x="1086" y="1280"/>
                </a:lnTo>
                <a:lnTo>
                  <a:pt x="1085" y="1278"/>
                </a:lnTo>
                <a:lnTo>
                  <a:pt x="1083" y="1278"/>
                </a:lnTo>
                <a:lnTo>
                  <a:pt x="1083" y="1276"/>
                </a:lnTo>
                <a:lnTo>
                  <a:pt x="1081" y="1276"/>
                </a:lnTo>
                <a:lnTo>
                  <a:pt x="1079" y="1276"/>
                </a:lnTo>
                <a:lnTo>
                  <a:pt x="1079" y="1274"/>
                </a:lnTo>
                <a:lnTo>
                  <a:pt x="1077" y="1274"/>
                </a:lnTo>
                <a:lnTo>
                  <a:pt x="1075" y="1272"/>
                </a:lnTo>
                <a:lnTo>
                  <a:pt x="1075" y="1270"/>
                </a:lnTo>
                <a:lnTo>
                  <a:pt x="1075" y="1268"/>
                </a:lnTo>
                <a:lnTo>
                  <a:pt x="1077" y="1268"/>
                </a:lnTo>
                <a:lnTo>
                  <a:pt x="1077" y="1270"/>
                </a:lnTo>
                <a:lnTo>
                  <a:pt x="1077" y="1268"/>
                </a:lnTo>
                <a:lnTo>
                  <a:pt x="1077" y="1270"/>
                </a:lnTo>
                <a:lnTo>
                  <a:pt x="1079" y="1270"/>
                </a:lnTo>
                <a:lnTo>
                  <a:pt x="1081" y="1268"/>
                </a:lnTo>
                <a:lnTo>
                  <a:pt x="1083" y="1268"/>
                </a:lnTo>
                <a:lnTo>
                  <a:pt x="1085" y="1266"/>
                </a:lnTo>
                <a:lnTo>
                  <a:pt x="1086" y="1266"/>
                </a:lnTo>
                <a:lnTo>
                  <a:pt x="1086" y="1264"/>
                </a:lnTo>
                <a:lnTo>
                  <a:pt x="1085" y="1266"/>
                </a:lnTo>
                <a:lnTo>
                  <a:pt x="1083" y="1266"/>
                </a:lnTo>
                <a:lnTo>
                  <a:pt x="1085" y="1266"/>
                </a:lnTo>
                <a:lnTo>
                  <a:pt x="1083" y="1264"/>
                </a:lnTo>
                <a:lnTo>
                  <a:pt x="1085" y="1264"/>
                </a:lnTo>
                <a:lnTo>
                  <a:pt x="1083" y="1264"/>
                </a:lnTo>
                <a:lnTo>
                  <a:pt x="1085" y="1264"/>
                </a:lnTo>
                <a:lnTo>
                  <a:pt x="1085" y="1262"/>
                </a:lnTo>
                <a:lnTo>
                  <a:pt x="1083" y="1262"/>
                </a:lnTo>
                <a:lnTo>
                  <a:pt x="1085" y="1262"/>
                </a:lnTo>
                <a:lnTo>
                  <a:pt x="1085" y="1260"/>
                </a:lnTo>
                <a:lnTo>
                  <a:pt x="1083" y="1260"/>
                </a:lnTo>
                <a:lnTo>
                  <a:pt x="1083" y="1258"/>
                </a:lnTo>
                <a:lnTo>
                  <a:pt x="1081" y="1256"/>
                </a:lnTo>
                <a:lnTo>
                  <a:pt x="1079" y="1256"/>
                </a:lnTo>
                <a:lnTo>
                  <a:pt x="1077" y="1255"/>
                </a:lnTo>
                <a:lnTo>
                  <a:pt x="1077" y="1253"/>
                </a:lnTo>
                <a:lnTo>
                  <a:pt x="1077" y="1251"/>
                </a:lnTo>
                <a:lnTo>
                  <a:pt x="1075" y="1251"/>
                </a:lnTo>
                <a:lnTo>
                  <a:pt x="1077" y="1251"/>
                </a:lnTo>
                <a:lnTo>
                  <a:pt x="1077" y="1249"/>
                </a:lnTo>
                <a:lnTo>
                  <a:pt x="1075" y="1249"/>
                </a:lnTo>
                <a:lnTo>
                  <a:pt x="1077" y="1249"/>
                </a:lnTo>
                <a:lnTo>
                  <a:pt x="1075" y="1247"/>
                </a:lnTo>
                <a:lnTo>
                  <a:pt x="1075" y="1245"/>
                </a:lnTo>
                <a:lnTo>
                  <a:pt x="1075" y="1243"/>
                </a:lnTo>
                <a:lnTo>
                  <a:pt x="1075" y="1241"/>
                </a:lnTo>
                <a:lnTo>
                  <a:pt x="1073" y="1241"/>
                </a:lnTo>
                <a:lnTo>
                  <a:pt x="1071" y="1241"/>
                </a:lnTo>
                <a:lnTo>
                  <a:pt x="1071" y="1243"/>
                </a:lnTo>
                <a:lnTo>
                  <a:pt x="1069" y="1241"/>
                </a:lnTo>
                <a:lnTo>
                  <a:pt x="1067" y="1241"/>
                </a:lnTo>
                <a:lnTo>
                  <a:pt x="1065" y="1243"/>
                </a:lnTo>
                <a:lnTo>
                  <a:pt x="1065" y="1241"/>
                </a:lnTo>
                <a:lnTo>
                  <a:pt x="1067" y="1239"/>
                </a:lnTo>
                <a:lnTo>
                  <a:pt x="1065" y="1239"/>
                </a:lnTo>
                <a:lnTo>
                  <a:pt x="1063" y="1239"/>
                </a:lnTo>
                <a:lnTo>
                  <a:pt x="1063" y="1241"/>
                </a:lnTo>
                <a:lnTo>
                  <a:pt x="1062" y="1241"/>
                </a:lnTo>
                <a:lnTo>
                  <a:pt x="1062" y="1239"/>
                </a:lnTo>
                <a:lnTo>
                  <a:pt x="1060" y="1239"/>
                </a:lnTo>
                <a:lnTo>
                  <a:pt x="1060" y="1237"/>
                </a:lnTo>
                <a:lnTo>
                  <a:pt x="1060" y="1235"/>
                </a:lnTo>
                <a:lnTo>
                  <a:pt x="1058" y="1235"/>
                </a:lnTo>
                <a:lnTo>
                  <a:pt x="1056" y="1233"/>
                </a:lnTo>
                <a:lnTo>
                  <a:pt x="1056" y="1231"/>
                </a:lnTo>
                <a:lnTo>
                  <a:pt x="1058" y="1231"/>
                </a:lnTo>
                <a:lnTo>
                  <a:pt x="1058" y="1230"/>
                </a:lnTo>
                <a:lnTo>
                  <a:pt x="1058" y="1231"/>
                </a:lnTo>
                <a:lnTo>
                  <a:pt x="1056" y="1231"/>
                </a:lnTo>
                <a:lnTo>
                  <a:pt x="1054" y="1231"/>
                </a:lnTo>
                <a:lnTo>
                  <a:pt x="1054" y="1230"/>
                </a:lnTo>
                <a:lnTo>
                  <a:pt x="1054" y="1228"/>
                </a:lnTo>
                <a:lnTo>
                  <a:pt x="1056" y="1226"/>
                </a:lnTo>
                <a:lnTo>
                  <a:pt x="1056" y="1224"/>
                </a:lnTo>
                <a:lnTo>
                  <a:pt x="1058" y="1224"/>
                </a:lnTo>
                <a:lnTo>
                  <a:pt x="1056" y="1224"/>
                </a:lnTo>
                <a:lnTo>
                  <a:pt x="1056" y="1226"/>
                </a:lnTo>
                <a:lnTo>
                  <a:pt x="1056" y="1224"/>
                </a:lnTo>
                <a:lnTo>
                  <a:pt x="1054" y="1224"/>
                </a:lnTo>
                <a:lnTo>
                  <a:pt x="1056" y="1226"/>
                </a:lnTo>
                <a:lnTo>
                  <a:pt x="1054" y="1226"/>
                </a:lnTo>
                <a:lnTo>
                  <a:pt x="1054" y="1228"/>
                </a:lnTo>
                <a:lnTo>
                  <a:pt x="1052" y="1228"/>
                </a:lnTo>
                <a:lnTo>
                  <a:pt x="1050" y="1228"/>
                </a:lnTo>
                <a:lnTo>
                  <a:pt x="1050" y="1230"/>
                </a:lnTo>
                <a:lnTo>
                  <a:pt x="1050" y="1228"/>
                </a:lnTo>
                <a:lnTo>
                  <a:pt x="1050" y="1230"/>
                </a:lnTo>
                <a:lnTo>
                  <a:pt x="1048" y="1230"/>
                </a:lnTo>
                <a:lnTo>
                  <a:pt x="1048" y="1228"/>
                </a:lnTo>
                <a:lnTo>
                  <a:pt x="1048" y="1230"/>
                </a:lnTo>
                <a:lnTo>
                  <a:pt x="1046" y="1230"/>
                </a:lnTo>
                <a:lnTo>
                  <a:pt x="1044" y="1230"/>
                </a:lnTo>
                <a:lnTo>
                  <a:pt x="1044" y="1228"/>
                </a:lnTo>
                <a:lnTo>
                  <a:pt x="1042" y="1228"/>
                </a:lnTo>
                <a:lnTo>
                  <a:pt x="1040" y="1228"/>
                </a:lnTo>
                <a:lnTo>
                  <a:pt x="1040" y="1226"/>
                </a:lnTo>
                <a:lnTo>
                  <a:pt x="1042" y="1224"/>
                </a:lnTo>
                <a:lnTo>
                  <a:pt x="1042" y="1222"/>
                </a:lnTo>
                <a:lnTo>
                  <a:pt x="1040" y="1222"/>
                </a:lnTo>
                <a:lnTo>
                  <a:pt x="1038" y="1222"/>
                </a:lnTo>
                <a:lnTo>
                  <a:pt x="1038" y="1224"/>
                </a:lnTo>
                <a:lnTo>
                  <a:pt x="1038" y="1226"/>
                </a:lnTo>
                <a:lnTo>
                  <a:pt x="1037" y="1226"/>
                </a:lnTo>
                <a:lnTo>
                  <a:pt x="1035" y="1226"/>
                </a:lnTo>
                <a:lnTo>
                  <a:pt x="1033" y="1226"/>
                </a:lnTo>
                <a:lnTo>
                  <a:pt x="1033" y="1228"/>
                </a:lnTo>
                <a:lnTo>
                  <a:pt x="1031" y="1228"/>
                </a:lnTo>
                <a:lnTo>
                  <a:pt x="1031" y="1226"/>
                </a:lnTo>
                <a:lnTo>
                  <a:pt x="1031" y="1228"/>
                </a:lnTo>
                <a:lnTo>
                  <a:pt x="1029" y="1228"/>
                </a:lnTo>
                <a:lnTo>
                  <a:pt x="1029" y="1226"/>
                </a:lnTo>
                <a:lnTo>
                  <a:pt x="1027" y="1226"/>
                </a:lnTo>
                <a:lnTo>
                  <a:pt x="1027" y="1224"/>
                </a:lnTo>
                <a:lnTo>
                  <a:pt x="1027" y="1226"/>
                </a:lnTo>
                <a:lnTo>
                  <a:pt x="1025" y="1226"/>
                </a:lnTo>
                <a:lnTo>
                  <a:pt x="1023" y="1226"/>
                </a:lnTo>
                <a:lnTo>
                  <a:pt x="1021" y="1226"/>
                </a:lnTo>
                <a:lnTo>
                  <a:pt x="1019" y="1226"/>
                </a:lnTo>
                <a:lnTo>
                  <a:pt x="1019" y="1228"/>
                </a:lnTo>
                <a:lnTo>
                  <a:pt x="1017" y="1228"/>
                </a:lnTo>
                <a:lnTo>
                  <a:pt x="1015" y="1228"/>
                </a:lnTo>
                <a:lnTo>
                  <a:pt x="1015" y="1226"/>
                </a:lnTo>
                <a:lnTo>
                  <a:pt x="1015" y="1228"/>
                </a:lnTo>
                <a:lnTo>
                  <a:pt x="1015" y="1230"/>
                </a:lnTo>
                <a:lnTo>
                  <a:pt x="1014" y="1230"/>
                </a:lnTo>
                <a:lnTo>
                  <a:pt x="1012" y="1230"/>
                </a:lnTo>
                <a:lnTo>
                  <a:pt x="1012" y="1228"/>
                </a:lnTo>
                <a:lnTo>
                  <a:pt x="1010" y="1228"/>
                </a:lnTo>
                <a:lnTo>
                  <a:pt x="1008" y="1230"/>
                </a:lnTo>
                <a:lnTo>
                  <a:pt x="1006" y="1231"/>
                </a:lnTo>
                <a:lnTo>
                  <a:pt x="1004" y="1231"/>
                </a:lnTo>
                <a:lnTo>
                  <a:pt x="1002" y="1233"/>
                </a:lnTo>
                <a:lnTo>
                  <a:pt x="1002" y="1235"/>
                </a:lnTo>
                <a:lnTo>
                  <a:pt x="1000" y="1235"/>
                </a:lnTo>
                <a:lnTo>
                  <a:pt x="1000" y="1237"/>
                </a:lnTo>
                <a:lnTo>
                  <a:pt x="998" y="1237"/>
                </a:lnTo>
                <a:lnTo>
                  <a:pt x="998" y="1239"/>
                </a:lnTo>
                <a:lnTo>
                  <a:pt x="996" y="1241"/>
                </a:lnTo>
                <a:lnTo>
                  <a:pt x="994" y="1241"/>
                </a:lnTo>
                <a:lnTo>
                  <a:pt x="994" y="1243"/>
                </a:lnTo>
                <a:lnTo>
                  <a:pt x="996" y="1243"/>
                </a:lnTo>
                <a:lnTo>
                  <a:pt x="996" y="1241"/>
                </a:lnTo>
                <a:lnTo>
                  <a:pt x="996" y="1243"/>
                </a:lnTo>
                <a:lnTo>
                  <a:pt x="994" y="1243"/>
                </a:lnTo>
                <a:lnTo>
                  <a:pt x="996" y="1243"/>
                </a:lnTo>
                <a:lnTo>
                  <a:pt x="996" y="1245"/>
                </a:lnTo>
                <a:lnTo>
                  <a:pt x="994" y="1245"/>
                </a:lnTo>
                <a:lnTo>
                  <a:pt x="992" y="1245"/>
                </a:lnTo>
                <a:lnTo>
                  <a:pt x="992" y="1247"/>
                </a:lnTo>
                <a:lnTo>
                  <a:pt x="990" y="1247"/>
                </a:lnTo>
                <a:lnTo>
                  <a:pt x="990" y="1249"/>
                </a:lnTo>
                <a:lnTo>
                  <a:pt x="989" y="1249"/>
                </a:lnTo>
                <a:lnTo>
                  <a:pt x="987" y="1249"/>
                </a:lnTo>
                <a:lnTo>
                  <a:pt x="989" y="1249"/>
                </a:lnTo>
                <a:lnTo>
                  <a:pt x="987" y="1249"/>
                </a:lnTo>
                <a:lnTo>
                  <a:pt x="987" y="1251"/>
                </a:lnTo>
                <a:lnTo>
                  <a:pt x="989" y="1251"/>
                </a:lnTo>
                <a:lnTo>
                  <a:pt x="990" y="1251"/>
                </a:lnTo>
                <a:lnTo>
                  <a:pt x="990" y="1253"/>
                </a:lnTo>
                <a:lnTo>
                  <a:pt x="992" y="1253"/>
                </a:lnTo>
                <a:lnTo>
                  <a:pt x="992" y="1251"/>
                </a:lnTo>
                <a:lnTo>
                  <a:pt x="994" y="1251"/>
                </a:lnTo>
                <a:lnTo>
                  <a:pt x="996" y="1251"/>
                </a:lnTo>
                <a:lnTo>
                  <a:pt x="994" y="1251"/>
                </a:lnTo>
                <a:lnTo>
                  <a:pt x="994" y="1253"/>
                </a:lnTo>
                <a:lnTo>
                  <a:pt x="992" y="1253"/>
                </a:lnTo>
                <a:lnTo>
                  <a:pt x="990" y="1253"/>
                </a:lnTo>
                <a:lnTo>
                  <a:pt x="989" y="1253"/>
                </a:lnTo>
                <a:lnTo>
                  <a:pt x="987" y="1255"/>
                </a:lnTo>
                <a:lnTo>
                  <a:pt x="989" y="1255"/>
                </a:lnTo>
                <a:lnTo>
                  <a:pt x="989" y="1253"/>
                </a:lnTo>
                <a:lnTo>
                  <a:pt x="990" y="1253"/>
                </a:lnTo>
                <a:lnTo>
                  <a:pt x="992" y="1253"/>
                </a:lnTo>
                <a:lnTo>
                  <a:pt x="994" y="1253"/>
                </a:lnTo>
                <a:lnTo>
                  <a:pt x="994" y="1251"/>
                </a:lnTo>
                <a:lnTo>
                  <a:pt x="996" y="1251"/>
                </a:lnTo>
                <a:lnTo>
                  <a:pt x="998" y="1251"/>
                </a:lnTo>
                <a:lnTo>
                  <a:pt x="1000" y="1251"/>
                </a:lnTo>
                <a:lnTo>
                  <a:pt x="1002" y="1251"/>
                </a:lnTo>
                <a:lnTo>
                  <a:pt x="1002" y="1249"/>
                </a:lnTo>
                <a:lnTo>
                  <a:pt x="1004" y="1249"/>
                </a:lnTo>
                <a:lnTo>
                  <a:pt x="1002" y="1249"/>
                </a:lnTo>
                <a:lnTo>
                  <a:pt x="1000" y="1249"/>
                </a:lnTo>
                <a:lnTo>
                  <a:pt x="1000" y="1251"/>
                </a:lnTo>
                <a:lnTo>
                  <a:pt x="998" y="1251"/>
                </a:lnTo>
                <a:lnTo>
                  <a:pt x="996" y="1251"/>
                </a:lnTo>
                <a:lnTo>
                  <a:pt x="998" y="1251"/>
                </a:lnTo>
                <a:lnTo>
                  <a:pt x="998" y="1249"/>
                </a:lnTo>
                <a:lnTo>
                  <a:pt x="1000" y="1249"/>
                </a:lnTo>
                <a:lnTo>
                  <a:pt x="1002" y="1249"/>
                </a:lnTo>
                <a:lnTo>
                  <a:pt x="1004" y="1249"/>
                </a:lnTo>
                <a:lnTo>
                  <a:pt x="1004" y="1247"/>
                </a:lnTo>
                <a:lnTo>
                  <a:pt x="1006" y="1247"/>
                </a:lnTo>
                <a:lnTo>
                  <a:pt x="1006" y="1249"/>
                </a:lnTo>
                <a:lnTo>
                  <a:pt x="1006" y="1247"/>
                </a:lnTo>
                <a:lnTo>
                  <a:pt x="1008" y="1247"/>
                </a:lnTo>
                <a:lnTo>
                  <a:pt x="1008" y="1249"/>
                </a:lnTo>
                <a:lnTo>
                  <a:pt x="1010" y="1249"/>
                </a:lnTo>
                <a:lnTo>
                  <a:pt x="1010" y="1247"/>
                </a:lnTo>
                <a:lnTo>
                  <a:pt x="1010" y="1249"/>
                </a:lnTo>
                <a:lnTo>
                  <a:pt x="1010" y="1247"/>
                </a:lnTo>
                <a:lnTo>
                  <a:pt x="1012" y="1247"/>
                </a:lnTo>
                <a:lnTo>
                  <a:pt x="1012" y="1245"/>
                </a:lnTo>
                <a:lnTo>
                  <a:pt x="1014" y="1245"/>
                </a:lnTo>
                <a:lnTo>
                  <a:pt x="1015" y="1245"/>
                </a:lnTo>
                <a:lnTo>
                  <a:pt x="1017" y="1245"/>
                </a:lnTo>
                <a:lnTo>
                  <a:pt x="1017" y="1243"/>
                </a:lnTo>
                <a:lnTo>
                  <a:pt x="1017" y="1241"/>
                </a:lnTo>
                <a:lnTo>
                  <a:pt x="1019" y="1241"/>
                </a:lnTo>
                <a:lnTo>
                  <a:pt x="1021" y="1241"/>
                </a:lnTo>
                <a:lnTo>
                  <a:pt x="1023" y="1239"/>
                </a:lnTo>
                <a:lnTo>
                  <a:pt x="1023" y="1241"/>
                </a:lnTo>
                <a:lnTo>
                  <a:pt x="1021" y="1241"/>
                </a:lnTo>
                <a:lnTo>
                  <a:pt x="1023" y="1241"/>
                </a:lnTo>
                <a:lnTo>
                  <a:pt x="1025" y="1241"/>
                </a:lnTo>
                <a:lnTo>
                  <a:pt x="1027" y="1239"/>
                </a:lnTo>
                <a:lnTo>
                  <a:pt x="1027" y="1241"/>
                </a:lnTo>
                <a:lnTo>
                  <a:pt x="1029" y="1239"/>
                </a:lnTo>
                <a:lnTo>
                  <a:pt x="1031" y="1239"/>
                </a:lnTo>
                <a:lnTo>
                  <a:pt x="1033" y="1239"/>
                </a:lnTo>
                <a:lnTo>
                  <a:pt x="1033" y="1237"/>
                </a:lnTo>
                <a:lnTo>
                  <a:pt x="1035" y="1237"/>
                </a:lnTo>
                <a:lnTo>
                  <a:pt x="1037" y="1237"/>
                </a:lnTo>
                <a:lnTo>
                  <a:pt x="1037" y="1239"/>
                </a:lnTo>
                <a:lnTo>
                  <a:pt x="1038" y="1241"/>
                </a:lnTo>
                <a:lnTo>
                  <a:pt x="1040" y="1241"/>
                </a:lnTo>
                <a:lnTo>
                  <a:pt x="1042" y="1241"/>
                </a:lnTo>
                <a:lnTo>
                  <a:pt x="1042" y="1243"/>
                </a:lnTo>
                <a:lnTo>
                  <a:pt x="1046" y="1243"/>
                </a:lnTo>
                <a:lnTo>
                  <a:pt x="1046" y="1245"/>
                </a:lnTo>
                <a:lnTo>
                  <a:pt x="1048" y="1245"/>
                </a:lnTo>
                <a:lnTo>
                  <a:pt x="1048" y="1247"/>
                </a:lnTo>
                <a:lnTo>
                  <a:pt x="1046" y="1247"/>
                </a:lnTo>
                <a:lnTo>
                  <a:pt x="1048" y="1247"/>
                </a:lnTo>
                <a:lnTo>
                  <a:pt x="1050" y="1249"/>
                </a:lnTo>
                <a:lnTo>
                  <a:pt x="1048" y="1249"/>
                </a:lnTo>
                <a:lnTo>
                  <a:pt x="1050" y="1249"/>
                </a:lnTo>
                <a:lnTo>
                  <a:pt x="1052" y="1249"/>
                </a:lnTo>
                <a:lnTo>
                  <a:pt x="1054" y="1249"/>
                </a:lnTo>
                <a:lnTo>
                  <a:pt x="1054" y="1251"/>
                </a:lnTo>
                <a:lnTo>
                  <a:pt x="1056" y="1251"/>
                </a:lnTo>
                <a:lnTo>
                  <a:pt x="1056" y="1249"/>
                </a:lnTo>
                <a:lnTo>
                  <a:pt x="1056" y="1247"/>
                </a:lnTo>
                <a:lnTo>
                  <a:pt x="1058" y="1247"/>
                </a:lnTo>
                <a:lnTo>
                  <a:pt x="1060" y="1247"/>
                </a:lnTo>
                <a:lnTo>
                  <a:pt x="1060" y="1245"/>
                </a:lnTo>
                <a:lnTo>
                  <a:pt x="1062" y="1245"/>
                </a:lnTo>
                <a:lnTo>
                  <a:pt x="1062" y="1247"/>
                </a:lnTo>
                <a:lnTo>
                  <a:pt x="1063" y="1247"/>
                </a:lnTo>
                <a:lnTo>
                  <a:pt x="1063" y="1249"/>
                </a:lnTo>
                <a:lnTo>
                  <a:pt x="1065" y="1249"/>
                </a:lnTo>
                <a:lnTo>
                  <a:pt x="1067" y="1249"/>
                </a:lnTo>
                <a:lnTo>
                  <a:pt x="1067" y="1247"/>
                </a:lnTo>
                <a:lnTo>
                  <a:pt x="1067" y="1249"/>
                </a:lnTo>
                <a:lnTo>
                  <a:pt x="1065" y="1249"/>
                </a:lnTo>
                <a:lnTo>
                  <a:pt x="1067" y="1249"/>
                </a:lnTo>
                <a:lnTo>
                  <a:pt x="1067" y="1251"/>
                </a:lnTo>
                <a:lnTo>
                  <a:pt x="1065" y="1251"/>
                </a:lnTo>
                <a:lnTo>
                  <a:pt x="1063" y="1253"/>
                </a:lnTo>
                <a:lnTo>
                  <a:pt x="1062" y="1253"/>
                </a:lnTo>
                <a:lnTo>
                  <a:pt x="1060" y="1253"/>
                </a:lnTo>
                <a:lnTo>
                  <a:pt x="1060" y="1255"/>
                </a:lnTo>
                <a:lnTo>
                  <a:pt x="1058" y="1255"/>
                </a:lnTo>
                <a:lnTo>
                  <a:pt x="1060" y="1255"/>
                </a:lnTo>
                <a:lnTo>
                  <a:pt x="1060" y="1256"/>
                </a:lnTo>
                <a:lnTo>
                  <a:pt x="1062" y="1256"/>
                </a:lnTo>
                <a:lnTo>
                  <a:pt x="1062" y="1258"/>
                </a:lnTo>
                <a:lnTo>
                  <a:pt x="1063" y="1258"/>
                </a:lnTo>
                <a:lnTo>
                  <a:pt x="1065" y="1258"/>
                </a:lnTo>
                <a:lnTo>
                  <a:pt x="1067" y="1258"/>
                </a:lnTo>
                <a:lnTo>
                  <a:pt x="1067" y="1260"/>
                </a:lnTo>
                <a:lnTo>
                  <a:pt x="1069" y="1260"/>
                </a:lnTo>
                <a:lnTo>
                  <a:pt x="1067" y="1260"/>
                </a:lnTo>
                <a:lnTo>
                  <a:pt x="1069" y="1260"/>
                </a:lnTo>
                <a:lnTo>
                  <a:pt x="1069" y="1262"/>
                </a:lnTo>
                <a:lnTo>
                  <a:pt x="1071" y="1262"/>
                </a:lnTo>
                <a:lnTo>
                  <a:pt x="1071" y="1260"/>
                </a:lnTo>
                <a:lnTo>
                  <a:pt x="1071" y="1262"/>
                </a:lnTo>
                <a:lnTo>
                  <a:pt x="1071" y="1264"/>
                </a:lnTo>
                <a:lnTo>
                  <a:pt x="1069" y="1264"/>
                </a:lnTo>
                <a:lnTo>
                  <a:pt x="1067" y="1264"/>
                </a:lnTo>
                <a:lnTo>
                  <a:pt x="1065" y="1264"/>
                </a:lnTo>
                <a:lnTo>
                  <a:pt x="1063" y="1264"/>
                </a:lnTo>
                <a:lnTo>
                  <a:pt x="1062" y="1262"/>
                </a:lnTo>
                <a:lnTo>
                  <a:pt x="1060" y="1262"/>
                </a:lnTo>
                <a:lnTo>
                  <a:pt x="1058" y="1260"/>
                </a:lnTo>
                <a:lnTo>
                  <a:pt x="1056" y="1260"/>
                </a:lnTo>
                <a:lnTo>
                  <a:pt x="1054" y="1258"/>
                </a:lnTo>
                <a:lnTo>
                  <a:pt x="1052" y="1258"/>
                </a:lnTo>
                <a:lnTo>
                  <a:pt x="1050" y="1258"/>
                </a:lnTo>
                <a:lnTo>
                  <a:pt x="1050" y="1256"/>
                </a:lnTo>
                <a:lnTo>
                  <a:pt x="1048" y="1256"/>
                </a:lnTo>
                <a:lnTo>
                  <a:pt x="1046" y="1255"/>
                </a:lnTo>
                <a:lnTo>
                  <a:pt x="1044" y="1255"/>
                </a:lnTo>
                <a:lnTo>
                  <a:pt x="1042" y="1255"/>
                </a:lnTo>
                <a:lnTo>
                  <a:pt x="1040" y="1255"/>
                </a:lnTo>
                <a:lnTo>
                  <a:pt x="1040" y="1253"/>
                </a:lnTo>
                <a:lnTo>
                  <a:pt x="1038" y="1253"/>
                </a:lnTo>
                <a:lnTo>
                  <a:pt x="1037" y="1253"/>
                </a:lnTo>
                <a:lnTo>
                  <a:pt x="1035" y="1253"/>
                </a:lnTo>
                <a:lnTo>
                  <a:pt x="1033" y="1253"/>
                </a:lnTo>
                <a:lnTo>
                  <a:pt x="1031" y="1253"/>
                </a:lnTo>
                <a:lnTo>
                  <a:pt x="1029" y="1253"/>
                </a:lnTo>
                <a:lnTo>
                  <a:pt x="1029" y="1251"/>
                </a:lnTo>
                <a:lnTo>
                  <a:pt x="1025" y="1251"/>
                </a:lnTo>
                <a:lnTo>
                  <a:pt x="1023" y="1251"/>
                </a:lnTo>
                <a:lnTo>
                  <a:pt x="1021" y="1253"/>
                </a:lnTo>
                <a:lnTo>
                  <a:pt x="1019" y="1253"/>
                </a:lnTo>
                <a:lnTo>
                  <a:pt x="1017" y="1253"/>
                </a:lnTo>
                <a:lnTo>
                  <a:pt x="1015" y="1253"/>
                </a:lnTo>
                <a:lnTo>
                  <a:pt x="1014" y="1253"/>
                </a:lnTo>
                <a:lnTo>
                  <a:pt x="1012" y="1253"/>
                </a:lnTo>
                <a:lnTo>
                  <a:pt x="1010" y="1253"/>
                </a:lnTo>
                <a:lnTo>
                  <a:pt x="1008" y="1253"/>
                </a:lnTo>
                <a:lnTo>
                  <a:pt x="1008" y="1255"/>
                </a:lnTo>
                <a:lnTo>
                  <a:pt x="1006" y="1255"/>
                </a:lnTo>
                <a:lnTo>
                  <a:pt x="1004" y="1255"/>
                </a:lnTo>
                <a:lnTo>
                  <a:pt x="1002" y="1255"/>
                </a:lnTo>
                <a:lnTo>
                  <a:pt x="1000" y="1255"/>
                </a:lnTo>
                <a:lnTo>
                  <a:pt x="998" y="1255"/>
                </a:lnTo>
                <a:lnTo>
                  <a:pt x="996" y="1255"/>
                </a:lnTo>
                <a:lnTo>
                  <a:pt x="994" y="1255"/>
                </a:lnTo>
                <a:lnTo>
                  <a:pt x="992" y="1255"/>
                </a:lnTo>
                <a:lnTo>
                  <a:pt x="992" y="1256"/>
                </a:lnTo>
                <a:lnTo>
                  <a:pt x="990" y="1256"/>
                </a:lnTo>
                <a:lnTo>
                  <a:pt x="989" y="1256"/>
                </a:lnTo>
                <a:lnTo>
                  <a:pt x="987" y="1256"/>
                </a:lnTo>
                <a:lnTo>
                  <a:pt x="985" y="1256"/>
                </a:lnTo>
                <a:lnTo>
                  <a:pt x="983" y="1258"/>
                </a:lnTo>
                <a:lnTo>
                  <a:pt x="981" y="1258"/>
                </a:lnTo>
                <a:lnTo>
                  <a:pt x="979" y="1258"/>
                </a:lnTo>
                <a:lnTo>
                  <a:pt x="977" y="1258"/>
                </a:lnTo>
                <a:lnTo>
                  <a:pt x="977" y="1260"/>
                </a:lnTo>
                <a:lnTo>
                  <a:pt x="977" y="1258"/>
                </a:lnTo>
                <a:lnTo>
                  <a:pt x="975" y="1256"/>
                </a:lnTo>
                <a:lnTo>
                  <a:pt x="975" y="1258"/>
                </a:lnTo>
                <a:lnTo>
                  <a:pt x="973" y="1258"/>
                </a:lnTo>
                <a:lnTo>
                  <a:pt x="973" y="1256"/>
                </a:lnTo>
                <a:lnTo>
                  <a:pt x="973" y="1258"/>
                </a:lnTo>
                <a:lnTo>
                  <a:pt x="975" y="1258"/>
                </a:lnTo>
                <a:lnTo>
                  <a:pt x="975" y="1260"/>
                </a:lnTo>
                <a:lnTo>
                  <a:pt x="973" y="1260"/>
                </a:lnTo>
                <a:lnTo>
                  <a:pt x="971" y="1260"/>
                </a:lnTo>
                <a:lnTo>
                  <a:pt x="969" y="1260"/>
                </a:lnTo>
                <a:lnTo>
                  <a:pt x="967" y="1260"/>
                </a:lnTo>
                <a:lnTo>
                  <a:pt x="967" y="1262"/>
                </a:lnTo>
                <a:lnTo>
                  <a:pt x="966" y="1262"/>
                </a:lnTo>
                <a:lnTo>
                  <a:pt x="964" y="1262"/>
                </a:lnTo>
                <a:lnTo>
                  <a:pt x="962" y="1262"/>
                </a:lnTo>
                <a:lnTo>
                  <a:pt x="956" y="1262"/>
                </a:lnTo>
                <a:lnTo>
                  <a:pt x="954" y="1262"/>
                </a:lnTo>
                <a:lnTo>
                  <a:pt x="952" y="1262"/>
                </a:lnTo>
                <a:lnTo>
                  <a:pt x="950" y="1262"/>
                </a:lnTo>
                <a:lnTo>
                  <a:pt x="948" y="1262"/>
                </a:lnTo>
                <a:lnTo>
                  <a:pt x="946" y="1262"/>
                </a:lnTo>
                <a:lnTo>
                  <a:pt x="944" y="1262"/>
                </a:lnTo>
                <a:lnTo>
                  <a:pt x="942" y="1262"/>
                </a:lnTo>
                <a:lnTo>
                  <a:pt x="941" y="1260"/>
                </a:lnTo>
                <a:lnTo>
                  <a:pt x="939" y="1260"/>
                </a:lnTo>
                <a:lnTo>
                  <a:pt x="937" y="1262"/>
                </a:lnTo>
                <a:lnTo>
                  <a:pt x="935" y="1262"/>
                </a:lnTo>
                <a:lnTo>
                  <a:pt x="933" y="1264"/>
                </a:lnTo>
                <a:lnTo>
                  <a:pt x="933" y="1266"/>
                </a:lnTo>
                <a:lnTo>
                  <a:pt x="931" y="1266"/>
                </a:lnTo>
                <a:lnTo>
                  <a:pt x="929" y="1266"/>
                </a:lnTo>
                <a:lnTo>
                  <a:pt x="927" y="1268"/>
                </a:lnTo>
                <a:lnTo>
                  <a:pt x="925" y="1268"/>
                </a:lnTo>
                <a:lnTo>
                  <a:pt x="923" y="1268"/>
                </a:lnTo>
                <a:lnTo>
                  <a:pt x="921" y="1268"/>
                </a:lnTo>
                <a:lnTo>
                  <a:pt x="921" y="1270"/>
                </a:lnTo>
                <a:lnTo>
                  <a:pt x="919" y="1270"/>
                </a:lnTo>
                <a:lnTo>
                  <a:pt x="918" y="1270"/>
                </a:lnTo>
                <a:lnTo>
                  <a:pt x="916" y="1270"/>
                </a:lnTo>
                <a:lnTo>
                  <a:pt x="916" y="1272"/>
                </a:lnTo>
                <a:lnTo>
                  <a:pt x="914" y="1272"/>
                </a:lnTo>
                <a:lnTo>
                  <a:pt x="910" y="1272"/>
                </a:lnTo>
                <a:lnTo>
                  <a:pt x="908" y="1272"/>
                </a:lnTo>
                <a:lnTo>
                  <a:pt x="906" y="1272"/>
                </a:lnTo>
                <a:lnTo>
                  <a:pt x="904" y="1274"/>
                </a:lnTo>
                <a:lnTo>
                  <a:pt x="902" y="1274"/>
                </a:lnTo>
                <a:lnTo>
                  <a:pt x="900" y="1274"/>
                </a:lnTo>
                <a:lnTo>
                  <a:pt x="898" y="1274"/>
                </a:lnTo>
                <a:lnTo>
                  <a:pt x="896" y="1274"/>
                </a:lnTo>
                <a:lnTo>
                  <a:pt x="894" y="1272"/>
                </a:lnTo>
                <a:lnTo>
                  <a:pt x="893" y="1272"/>
                </a:lnTo>
                <a:lnTo>
                  <a:pt x="891" y="1272"/>
                </a:lnTo>
                <a:lnTo>
                  <a:pt x="889" y="1272"/>
                </a:lnTo>
                <a:lnTo>
                  <a:pt x="887" y="1272"/>
                </a:lnTo>
                <a:lnTo>
                  <a:pt x="885" y="1272"/>
                </a:lnTo>
                <a:lnTo>
                  <a:pt x="883" y="1272"/>
                </a:lnTo>
                <a:lnTo>
                  <a:pt x="883" y="1270"/>
                </a:lnTo>
                <a:lnTo>
                  <a:pt x="881" y="1270"/>
                </a:lnTo>
                <a:lnTo>
                  <a:pt x="879" y="1270"/>
                </a:lnTo>
                <a:lnTo>
                  <a:pt x="877" y="1270"/>
                </a:lnTo>
                <a:lnTo>
                  <a:pt x="879" y="1270"/>
                </a:lnTo>
                <a:lnTo>
                  <a:pt x="881" y="1268"/>
                </a:lnTo>
                <a:lnTo>
                  <a:pt x="881" y="1266"/>
                </a:lnTo>
                <a:lnTo>
                  <a:pt x="881" y="1264"/>
                </a:lnTo>
                <a:lnTo>
                  <a:pt x="881" y="1262"/>
                </a:lnTo>
                <a:lnTo>
                  <a:pt x="881" y="1264"/>
                </a:lnTo>
                <a:lnTo>
                  <a:pt x="881" y="1266"/>
                </a:lnTo>
                <a:lnTo>
                  <a:pt x="879" y="1268"/>
                </a:lnTo>
                <a:lnTo>
                  <a:pt x="877" y="1270"/>
                </a:lnTo>
                <a:lnTo>
                  <a:pt x="875" y="1270"/>
                </a:lnTo>
                <a:lnTo>
                  <a:pt x="873" y="1270"/>
                </a:lnTo>
                <a:lnTo>
                  <a:pt x="871" y="1270"/>
                </a:lnTo>
                <a:lnTo>
                  <a:pt x="870" y="1268"/>
                </a:lnTo>
                <a:lnTo>
                  <a:pt x="868" y="1268"/>
                </a:lnTo>
                <a:lnTo>
                  <a:pt x="866" y="1268"/>
                </a:lnTo>
                <a:lnTo>
                  <a:pt x="864" y="1268"/>
                </a:lnTo>
                <a:lnTo>
                  <a:pt x="862" y="1268"/>
                </a:lnTo>
                <a:lnTo>
                  <a:pt x="860" y="1268"/>
                </a:lnTo>
                <a:lnTo>
                  <a:pt x="858" y="1268"/>
                </a:lnTo>
                <a:lnTo>
                  <a:pt x="856" y="1268"/>
                </a:lnTo>
                <a:lnTo>
                  <a:pt x="854" y="1268"/>
                </a:lnTo>
                <a:lnTo>
                  <a:pt x="852" y="1268"/>
                </a:lnTo>
                <a:lnTo>
                  <a:pt x="852" y="1266"/>
                </a:lnTo>
                <a:lnTo>
                  <a:pt x="850" y="1266"/>
                </a:lnTo>
                <a:lnTo>
                  <a:pt x="850" y="1268"/>
                </a:lnTo>
                <a:lnTo>
                  <a:pt x="848" y="1268"/>
                </a:lnTo>
                <a:lnTo>
                  <a:pt x="846" y="1268"/>
                </a:lnTo>
                <a:lnTo>
                  <a:pt x="845" y="1268"/>
                </a:lnTo>
                <a:lnTo>
                  <a:pt x="843" y="1268"/>
                </a:lnTo>
                <a:lnTo>
                  <a:pt x="841" y="1268"/>
                </a:lnTo>
                <a:lnTo>
                  <a:pt x="841" y="1266"/>
                </a:lnTo>
                <a:lnTo>
                  <a:pt x="839" y="1268"/>
                </a:lnTo>
                <a:lnTo>
                  <a:pt x="835" y="1268"/>
                </a:lnTo>
                <a:lnTo>
                  <a:pt x="833" y="1268"/>
                </a:lnTo>
                <a:lnTo>
                  <a:pt x="831" y="1268"/>
                </a:lnTo>
                <a:lnTo>
                  <a:pt x="829" y="1268"/>
                </a:lnTo>
                <a:lnTo>
                  <a:pt x="829" y="1270"/>
                </a:lnTo>
                <a:lnTo>
                  <a:pt x="827" y="1270"/>
                </a:lnTo>
                <a:lnTo>
                  <a:pt x="827" y="1272"/>
                </a:lnTo>
                <a:lnTo>
                  <a:pt x="827" y="1274"/>
                </a:lnTo>
                <a:lnTo>
                  <a:pt x="825" y="1276"/>
                </a:lnTo>
                <a:lnTo>
                  <a:pt x="825" y="1278"/>
                </a:lnTo>
                <a:lnTo>
                  <a:pt x="823" y="1278"/>
                </a:lnTo>
                <a:lnTo>
                  <a:pt x="823" y="1280"/>
                </a:lnTo>
                <a:lnTo>
                  <a:pt x="823" y="1281"/>
                </a:lnTo>
                <a:lnTo>
                  <a:pt x="822" y="1281"/>
                </a:lnTo>
                <a:lnTo>
                  <a:pt x="820" y="1281"/>
                </a:lnTo>
                <a:lnTo>
                  <a:pt x="818" y="1281"/>
                </a:lnTo>
                <a:lnTo>
                  <a:pt x="816" y="1281"/>
                </a:lnTo>
                <a:lnTo>
                  <a:pt x="814" y="1281"/>
                </a:lnTo>
                <a:lnTo>
                  <a:pt x="812" y="1281"/>
                </a:lnTo>
                <a:lnTo>
                  <a:pt x="808" y="1281"/>
                </a:lnTo>
                <a:lnTo>
                  <a:pt x="808" y="1283"/>
                </a:lnTo>
                <a:lnTo>
                  <a:pt x="808" y="1281"/>
                </a:lnTo>
                <a:lnTo>
                  <a:pt x="804" y="1281"/>
                </a:lnTo>
                <a:lnTo>
                  <a:pt x="804" y="1283"/>
                </a:lnTo>
                <a:lnTo>
                  <a:pt x="802" y="1283"/>
                </a:lnTo>
                <a:lnTo>
                  <a:pt x="802" y="1281"/>
                </a:lnTo>
                <a:lnTo>
                  <a:pt x="800" y="1281"/>
                </a:lnTo>
                <a:lnTo>
                  <a:pt x="800" y="1280"/>
                </a:lnTo>
                <a:lnTo>
                  <a:pt x="802" y="1280"/>
                </a:lnTo>
                <a:lnTo>
                  <a:pt x="800" y="1280"/>
                </a:lnTo>
                <a:lnTo>
                  <a:pt x="798" y="1280"/>
                </a:lnTo>
                <a:lnTo>
                  <a:pt x="798" y="1281"/>
                </a:lnTo>
                <a:lnTo>
                  <a:pt x="800" y="1281"/>
                </a:lnTo>
                <a:lnTo>
                  <a:pt x="798" y="1281"/>
                </a:lnTo>
                <a:lnTo>
                  <a:pt x="797" y="1281"/>
                </a:lnTo>
                <a:lnTo>
                  <a:pt x="795" y="1281"/>
                </a:lnTo>
                <a:lnTo>
                  <a:pt x="793" y="1281"/>
                </a:lnTo>
                <a:lnTo>
                  <a:pt x="793" y="1280"/>
                </a:lnTo>
                <a:lnTo>
                  <a:pt x="791" y="1280"/>
                </a:lnTo>
                <a:lnTo>
                  <a:pt x="789" y="1280"/>
                </a:lnTo>
                <a:lnTo>
                  <a:pt x="787" y="1280"/>
                </a:lnTo>
                <a:lnTo>
                  <a:pt x="785" y="1280"/>
                </a:lnTo>
                <a:lnTo>
                  <a:pt x="783" y="1280"/>
                </a:lnTo>
                <a:lnTo>
                  <a:pt x="781" y="1280"/>
                </a:lnTo>
                <a:lnTo>
                  <a:pt x="779" y="1280"/>
                </a:lnTo>
                <a:lnTo>
                  <a:pt x="777" y="1280"/>
                </a:lnTo>
                <a:lnTo>
                  <a:pt x="775" y="1280"/>
                </a:lnTo>
                <a:lnTo>
                  <a:pt x="774" y="1280"/>
                </a:lnTo>
                <a:lnTo>
                  <a:pt x="774" y="1278"/>
                </a:lnTo>
                <a:lnTo>
                  <a:pt x="772" y="1278"/>
                </a:lnTo>
                <a:lnTo>
                  <a:pt x="762" y="1278"/>
                </a:lnTo>
                <a:lnTo>
                  <a:pt x="760" y="1278"/>
                </a:lnTo>
                <a:lnTo>
                  <a:pt x="758" y="1278"/>
                </a:lnTo>
                <a:lnTo>
                  <a:pt x="756" y="1278"/>
                </a:lnTo>
                <a:lnTo>
                  <a:pt x="752" y="1278"/>
                </a:lnTo>
                <a:lnTo>
                  <a:pt x="750" y="1278"/>
                </a:lnTo>
                <a:lnTo>
                  <a:pt x="750" y="1280"/>
                </a:lnTo>
                <a:lnTo>
                  <a:pt x="749" y="1280"/>
                </a:lnTo>
                <a:lnTo>
                  <a:pt x="747" y="1280"/>
                </a:lnTo>
                <a:lnTo>
                  <a:pt x="745" y="1280"/>
                </a:lnTo>
                <a:lnTo>
                  <a:pt x="743" y="1278"/>
                </a:lnTo>
                <a:lnTo>
                  <a:pt x="741" y="1276"/>
                </a:lnTo>
                <a:lnTo>
                  <a:pt x="739" y="1276"/>
                </a:lnTo>
                <a:lnTo>
                  <a:pt x="739" y="1274"/>
                </a:lnTo>
                <a:lnTo>
                  <a:pt x="737" y="1274"/>
                </a:lnTo>
                <a:lnTo>
                  <a:pt x="739" y="1274"/>
                </a:lnTo>
                <a:lnTo>
                  <a:pt x="739" y="1276"/>
                </a:lnTo>
                <a:lnTo>
                  <a:pt x="741" y="1276"/>
                </a:lnTo>
                <a:lnTo>
                  <a:pt x="741" y="1278"/>
                </a:lnTo>
                <a:lnTo>
                  <a:pt x="743" y="1278"/>
                </a:lnTo>
                <a:lnTo>
                  <a:pt x="743" y="1280"/>
                </a:lnTo>
                <a:lnTo>
                  <a:pt x="741" y="1280"/>
                </a:lnTo>
                <a:lnTo>
                  <a:pt x="739" y="1280"/>
                </a:lnTo>
                <a:lnTo>
                  <a:pt x="737" y="1280"/>
                </a:lnTo>
                <a:lnTo>
                  <a:pt x="735" y="1280"/>
                </a:lnTo>
                <a:lnTo>
                  <a:pt x="733" y="1280"/>
                </a:lnTo>
                <a:lnTo>
                  <a:pt x="731" y="1280"/>
                </a:lnTo>
                <a:lnTo>
                  <a:pt x="729" y="1280"/>
                </a:lnTo>
                <a:lnTo>
                  <a:pt x="729" y="1281"/>
                </a:lnTo>
                <a:lnTo>
                  <a:pt x="727" y="1281"/>
                </a:lnTo>
                <a:lnTo>
                  <a:pt x="726" y="1281"/>
                </a:lnTo>
                <a:lnTo>
                  <a:pt x="724" y="1281"/>
                </a:lnTo>
                <a:lnTo>
                  <a:pt x="722" y="1281"/>
                </a:lnTo>
                <a:lnTo>
                  <a:pt x="722" y="1283"/>
                </a:lnTo>
                <a:lnTo>
                  <a:pt x="720" y="1283"/>
                </a:lnTo>
                <a:lnTo>
                  <a:pt x="718" y="1283"/>
                </a:lnTo>
                <a:lnTo>
                  <a:pt x="718" y="1285"/>
                </a:lnTo>
                <a:lnTo>
                  <a:pt x="716" y="1287"/>
                </a:lnTo>
                <a:lnTo>
                  <a:pt x="716" y="1289"/>
                </a:lnTo>
                <a:lnTo>
                  <a:pt x="714" y="1289"/>
                </a:lnTo>
                <a:lnTo>
                  <a:pt x="714" y="1291"/>
                </a:lnTo>
                <a:lnTo>
                  <a:pt x="714" y="1293"/>
                </a:lnTo>
                <a:lnTo>
                  <a:pt x="712" y="1295"/>
                </a:lnTo>
                <a:lnTo>
                  <a:pt x="712" y="1297"/>
                </a:lnTo>
                <a:lnTo>
                  <a:pt x="712" y="1299"/>
                </a:lnTo>
                <a:lnTo>
                  <a:pt x="714" y="1301"/>
                </a:lnTo>
                <a:lnTo>
                  <a:pt x="714" y="1303"/>
                </a:lnTo>
                <a:lnTo>
                  <a:pt x="716" y="1303"/>
                </a:lnTo>
                <a:lnTo>
                  <a:pt x="718" y="1303"/>
                </a:lnTo>
                <a:lnTo>
                  <a:pt x="716" y="1303"/>
                </a:lnTo>
                <a:lnTo>
                  <a:pt x="714" y="1301"/>
                </a:lnTo>
                <a:lnTo>
                  <a:pt x="716" y="1301"/>
                </a:lnTo>
                <a:lnTo>
                  <a:pt x="718" y="1303"/>
                </a:lnTo>
                <a:lnTo>
                  <a:pt x="720" y="1303"/>
                </a:lnTo>
                <a:lnTo>
                  <a:pt x="722" y="1303"/>
                </a:lnTo>
                <a:lnTo>
                  <a:pt x="724" y="1304"/>
                </a:lnTo>
                <a:lnTo>
                  <a:pt x="724" y="1306"/>
                </a:lnTo>
                <a:lnTo>
                  <a:pt x="722" y="1306"/>
                </a:lnTo>
                <a:lnTo>
                  <a:pt x="720" y="1306"/>
                </a:lnTo>
                <a:lnTo>
                  <a:pt x="718" y="1306"/>
                </a:lnTo>
                <a:lnTo>
                  <a:pt x="716" y="1306"/>
                </a:lnTo>
                <a:lnTo>
                  <a:pt x="714" y="1306"/>
                </a:lnTo>
                <a:lnTo>
                  <a:pt x="714" y="1308"/>
                </a:lnTo>
                <a:lnTo>
                  <a:pt x="712" y="1308"/>
                </a:lnTo>
                <a:lnTo>
                  <a:pt x="710" y="1308"/>
                </a:lnTo>
                <a:lnTo>
                  <a:pt x="708" y="1308"/>
                </a:lnTo>
                <a:lnTo>
                  <a:pt x="706" y="1308"/>
                </a:lnTo>
                <a:lnTo>
                  <a:pt x="704" y="1310"/>
                </a:lnTo>
                <a:lnTo>
                  <a:pt x="702" y="1310"/>
                </a:lnTo>
                <a:lnTo>
                  <a:pt x="701" y="1310"/>
                </a:lnTo>
                <a:lnTo>
                  <a:pt x="701" y="1308"/>
                </a:lnTo>
                <a:lnTo>
                  <a:pt x="701" y="1306"/>
                </a:lnTo>
                <a:lnTo>
                  <a:pt x="702" y="1306"/>
                </a:lnTo>
                <a:lnTo>
                  <a:pt x="704" y="1304"/>
                </a:lnTo>
                <a:lnTo>
                  <a:pt x="704" y="1303"/>
                </a:lnTo>
                <a:lnTo>
                  <a:pt x="706" y="1303"/>
                </a:lnTo>
                <a:lnTo>
                  <a:pt x="708" y="1301"/>
                </a:lnTo>
                <a:lnTo>
                  <a:pt x="708" y="1299"/>
                </a:lnTo>
                <a:lnTo>
                  <a:pt x="708" y="1297"/>
                </a:lnTo>
                <a:lnTo>
                  <a:pt x="706" y="1297"/>
                </a:lnTo>
                <a:lnTo>
                  <a:pt x="706" y="1295"/>
                </a:lnTo>
                <a:lnTo>
                  <a:pt x="704" y="1293"/>
                </a:lnTo>
                <a:lnTo>
                  <a:pt x="702" y="1293"/>
                </a:lnTo>
                <a:lnTo>
                  <a:pt x="702" y="1291"/>
                </a:lnTo>
                <a:lnTo>
                  <a:pt x="701" y="1291"/>
                </a:lnTo>
                <a:lnTo>
                  <a:pt x="699" y="1291"/>
                </a:lnTo>
                <a:lnTo>
                  <a:pt x="699" y="1289"/>
                </a:lnTo>
                <a:lnTo>
                  <a:pt x="697" y="1289"/>
                </a:lnTo>
                <a:lnTo>
                  <a:pt x="695" y="1289"/>
                </a:lnTo>
                <a:lnTo>
                  <a:pt x="693" y="1289"/>
                </a:lnTo>
                <a:lnTo>
                  <a:pt x="693" y="1287"/>
                </a:lnTo>
                <a:lnTo>
                  <a:pt x="691" y="1287"/>
                </a:lnTo>
                <a:lnTo>
                  <a:pt x="689" y="1287"/>
                </a:lnTo>
                <a:lnTo>
                  <a:pt x="689" y="1289"/>
                </a:lnTo>
                <a:lnTo>
                  <a:pt x="687" y="1289"/>
                </a:lnTo>
                <a:lnTo>
                  <a:pt x="685" y="1291"/>
                </a:lnTo>
                <a:lnTo>
                  <a:pt x="683" y="1291"/>
                </a:lnTo>
                <a:lnTo>
                  <a:pt x="683" y="1293"/>
                </a:lnTo>
                <a:lnTo>
                  <a:pt x="683" y="1295"/>
                </a:lnTo>
                <a:lnTo>
                  <a:pt x="681" y="1295"/>
                </a:lnTo>
                <a:lnTo>
                  <a:pt x="679" y="1295"/>
                </a:lnTo>
                <a:lnTo>
                  <a:pt x="678" y="1295"/>
                </a:lnTo>
                <a:lnTo>
                  <a:pt x="676" y="1295"/>
                </a:lnTo>
                <a:lnTo>
                  <a:pt x="674" y="1295"/>
                </a:lnTo>
                <a:lnTo>
                  <a:pt x="670" y="1295"/>
                </a:lnTo>
                <a:lnTo>
                  <a:pt x="668" y="1295"/>
                </a:lnTo>
                <a:lnTo>
                  <a:pt x="666" y="1295"/>
                </a:lnTo>
                <a:lnTo>
                  <a:pt x="664" y="1295"/>
                </a:lnTo>
                <a:lnTo>
                  <a:pt x="664" y="1293"/>
                </a:lnTo>
                <a:lnTo>
                  <a:pt x="662" y="1291"/>
                </a:lnTo>
                <a:lnTo>
                  <a:pt x="660" y="1291"/>
                </a:lnTo>
                <a:lnTo>
                  <a:pt x="660" y="1289"/>
                </a:lnTo>
                <a:lnTo>
                  <a:pt x="658" y="1289"/>
                </a:lnTo>
                <a:lnTo>
                  <a:pt x="656" y="1289"/>
                </a:lnTo>
                <a:lnTo>
                  <a:pt x="654" y="1287"/>
                </a:lnTo>
                <a:lnTo>
                  <a:pt x="651" y="1287"/>
                </a:lnTo>
                <a:lnTo>
                  <a:pt x="649" y="1285"/>
                </a:lnTo>
                <a:lnTo>
                  <a:pt x="647" y="1285"/>
                </a:lnTo>
                <a:lnTo>
                  <a:pt x="645" y="1285"/>
                </a:lnTo>
                <a:lnTo>
                  <a:pt x="643" y="1285"/>
                </a:lnTo>
                <a:lnTo>
                  <a:pt x="643" y="1283"/>
                </a:lnTo>
                <a:lnTo>
                  <a:pt x="641" y="1283"/>
                </a:lnTo>
                <a:lnTo>
                  <a:pt x="639" y="1283"/>
                </a:lnTo>
                <a:lnTo>
                  <a:pt x="637" y="1283"/>
                </a:lnTo>
                <a:lnTo>
                  <a:pt x="635" y="1283"/>
                </a:lnTo>
                <a:lnTo>
                  <a:pt x="635" y="1281"/>
                </a:lnTo>
                <a:lnTo>
                  <a:pt x="637" y="1281"/>
                </a:lnTo>
                <a:lnTo>
                  <a:pt x="637" y="1280"/>
                </a:lnTo>
                <a:lnTo>
                  <a:pt x="639" y="1280"/>
                </a:lnTo>
                <a:lnTo>
                  <a:pt x="637" y="1280"/>
                </a:lnTo>
                <a:lnTo>
                  <a:pt x="637" y="1278"/>
                </a:lnTo>
                <a:lnTo>
                  <a:pt x="637" y="1280"/>
                </a:lnTo>
                <a:lnTo>
                  <a:pt x="635" y="1281"/>
                </a:lnTo>
                <a:lnTo>
                  <a:pt x="633" y="1281"/>
                </a:lnTo>
                <a:lnTo>
                  <a:pt x="631" y="1281"/>
                </a:lnTo>
                <a:lnTo>
                  <a:pt x="630" y="1281"/>
                </a:lnTo>
                <a:lnTo>
                  <a:pt x="630" y="1280"/>
                </a:lnTo>
                <a:lnTo>
                  <a:pt x="628" y="1280"/>
                </a:lnTo>
                <a:lnTo>
                  <a:pt x="626" y="1280"/>
                </a:lnTo>
                <a:lnTo>
                  <a:pt x="624" y="1280"/>
                </a:lnTo>
                <a:lnTo>
                  <a:pt x="622" y="1280"/>
                </a:lnTo>
                <a:lnTo>
                  <a:pt x="622" y="1278"/>
                </a:lnTo>
                <a:lnTo>
                  <a:pt x="620" y="1278"/>
                </a:lnTo>
                <a:lnTo>
                  <a:pt x="618" y="1278"/>
                </a:lnTo>
                <a:lnTo>
                  <a:pt x="616" y="1278"/>
                </a:lnTo>
                <a:lnTo>
                  <a:pt x="614" y="1278"/>
                </a:lnTo>
                <a:lnTo>
                  <a:pt x="612" y="1278"/>
                </a:lnTo>
                <a:lnTo>
                  <a:pt x="610" y="1278"/>
                </a:lnTo>
                <a:lnTo>
                  <a:pt x="608" y="1276"/>
                </a:lnTo>
                <a:lnTo>
                  <a:pt x="608" y="1274"/>
                </a:lnTo>
                <a:lnTo>
                  <a:pt x="610" y="1274"/>
                </a:lnTo>
                <a:lnTo>
                  <a:pt x="608" y="1274"/>
                </a:lnTo>
                <a:lnTo>
                  <a:pt x="608" y="1272"/>
                </a:lnTo>
                <a:lnTo>
                  <a:pt x="610" y="1272"/>
                </a:lnTo>
                <a:lnTo>
                  <a:pt x="612" y="1272"/>
                </a:lnTo>
                <a:lnTo>
                  <a:pt x="612" y="1274"/>
                </a:lnTo>
                <a:lnTo>
                  <a:pt x="610" y="1274"/>
                </a:lnTo>
                <a:lnTo>
                  <a:pt x="612" y="1274"/>
                </a:lnTo>
                <a:lnTo>
                  <a:pt x="612" y="1276"/>
                </a:lnTo>
                <a:lnTo>
                  <a:pt x="614" y="1276"/>
                </a:lnTo>
                <a:lnTo>
                  <a:pt x="614" y="1274"/>
                </a:lnTo>
                <a:lnTo>
                  <a:pt x="616" y="1274"/>
                </a:lnTo>
                <a:lnTo>
                  <a:pt x="614" y="1272"/>
                </a:lnTo>
                <a:lnTo>
                  <a:pt x="612" y="1270"/>
                </a:lnTo>
                <a:lnTo>
                  <a:pt x="610" y="1270"/>
                </a:lnTo>
                <a:lnTo>
                  <a:pt x="610" y="1268"/>
                </a:lnTo>
                <a:lnTo>
                  <a:pt x="608" y="1268"/>
                </a:lnTo>
                <a:lnTo>
                  <a:pt x="606" y="1266"/>
                </a:lnTo>
                <a:lnTo>
                  <a:pt x="608" y="1266"/>
                </a:lnTo>
                <a:lnTo>
                  <a:pt x="608" y="1264"/>
                </a:lnTo>
                <a:lnTo>
                  <a:pt x="610" y="1266"/>
                </a:lnTo>
                <a:lnTo>
                  <a:pt x="612" y="1266"/>
                </a:lnTo>
                <a:lnTo>
                  <a:pt x="614" y="1266"/>
                </a:lnTo>
                <a:lnTo>
                  <a:pt x="616" y="1266"/>
                </a:lnTo>
                <a:lnTo>
                  <a:pt x="618" y="1266"/>
                </a:lnTo>
                <a:lnTo>
                  <a:pt x="620" y="1266"/>
                </a:lnTo>
                <a:lnTo>
                  <a:pt x="622" y="1268"/>
                </a:lnTo>
                <a:lnTo>
                  <a:pt x="622" y="1266"/>
                </a:lnTo>
                <a:lnTo>
                  <a:pt x="624" y="1266"/>
                </a:lnTo>
                <a:lnTo>
                  <a:pt x="624" y="1268"/>
                </a:lnTo>
                <a:lnTo>
                  <a:pt x="624" y="1266"/>
                </a:lnTo>
                <a:lnTo>
                  <a:pt x="626" y="1266"/>
                </a:lnTo>
                <a:lnTo>
                  <a:pt x="628" y="1266"/>
                </a:lnTo>
                <a:lnTo>
                  <a:pt x="628" y="1264"/>
                </a:lnTo>
                <a:lnTo>
                  <a:pt x="628" y="1262"/>
                </a:lnTo>
                <a:lnTo>
                  <a:pt x="630" y="1260"/>
                </a:lnTo>
                <a:lnTo>
                  <a:pt x="630" y="1262"/>
                </a:lnTo>
                <a:lnTo>
                  <a:pt x="630" y="1260"/>
                </a:lnTo>
                <a:lnTo>
                  <a:pt x="628" y="1260"/>
                </a:lnTo>
                <a:lnTo>
                  <a:pt x="628" y="1258"/>
                </a:lnTo>
                <a:lnTo>
                  <a:pt x="630" y="1258"/>
                </a:lnTo>
                <a:lnTo>
                  <a:pt x="630" y="1256"/>
                </a:lnTo>
                <a:lnTo>
                  <a:pt x="631" y="1256"/>
                </a:lnTo>
                <a:lnTo>
                  <a:pt x="633" y="1256"/>
                </a:lnTo>
                <a:lnTo>
                  <a:pt x="633" y="1255"/>
                </a:lnTo>
                <a:lnTo>
                  <a:pt x="631" y="1255"/>
                </a:lnTo>
                <a:lnTo>
                  <a:pt x="631" y="1253"/>
                </a:lnTo>
                <a:lnTo>
                  <a:pt x="633" y="1253"/>
                </a:lnTo>
                <a:lnTo>
                  <a:pt x="631" y="1251"/>
                </a:lnTo>
                <a:lnTo>
                  <a:pt x="631" y="1249"/>
                </a:lnTo>
                <a:lnTo>
                  <a:pt x="630" y="1249"/>
                </a:lnTo>
                <a:lnTo>
                  <a:pt x="630" y="1251"/>
                </a:lnTo>
                <a:lnTo>
                  <a:pt x="628" y="1251"/>
                </a:lnTo>
                <a:lnTo>
                  <a:pt x="628" y="1249"/>
                </a:lnTo>
                <a:lnTo>
                  <a:pt x="628" y="1251"/>
                </a:lnTo>
                <a:lnTo>
                  <a:pt x="626" y="1251"/>
                </a:lnTo>
                <a:lnTo>
                  <a:pt x="624" y="1251"/>
                </a:lnTo>
                <a:lnTo>
                  <a:pt x="622" y="1251"/>
                </a:lnTo>
                <a:lnTo>
                  <a:pt x="620" y="1251"/>
                </a:lnTo>
                <a:lnTo>
                  <a:pt x="618" y="1251"/>
                </a:lnTo>
                <a:lnTo>
                  <a:pt x="616" y="1251"/>
                </a:lnTo>
                <a:lnTo>
                  <a:pt x="616" y="1249"/>
                </a:lnTo>
                <a:lnTo>
                  <a:pt x="618" y="1249"/>
                </a:lnTo>
                <a:lnTo>
                  <a:pt x="620" y="1249"/>
                </a:lnTo>
                <a:lnTo>
                  <a:pt x="618" y="1249"/>
                </a:lnTo>
                <a:lnTo>
                  <a:pt x="616" y="1247"/>
                </a:lnTo>
                <a:lnTo>
                  <a:pt x="614" y="1247"/>
                </a:lnTo>
                <a:lnTo>
                  <a:pt x="612" y="1247"/>
                </a:lnTo>
                <a:lnTo>
                  <a:pt x="610" y="1249"/>
                </a:lnTo>
                <a:lnTo>
                  <a:pt x="608" y="1251"/>
                </a:lnTo>
                <a:lnTo>
                  <a:pt x="606" y="1251"/>
                </a:lnTo>
                <a:lnTo>
                  <a:pt x="605" y="1251"/>
                </a:lnTo>
                <a:lnTo>
                  <a:pt x="605" y="1253"/>
                </a:lnTo>
                <a:lnTo>
                  <a:pt x="605" y="1251"/>
                </a:lnTo>
                <a:lnTo>
                  <a:pt x="603" y="1251"/>
                </a:lnTo>
                <a:lnTo>
                  <a:pt x="601" y="1251"/>
                </a:lnTo>
                <a:lnTo>
                  <a:pt x="601" y="1253"/>
                </a:lnTo>
                <a:lnTo>
                  <a:pt x="599" y="1253"/>
                </a:lnTo>
                <a:lnTo>
                  <a:pt x="599" y="1251"/>
                </a:lnTo>
                <a:lnTo>
                  <a:pt x="597" y="1251"/>
                </a:lnTo>
                <a:lnTo>
                  <a:pt x="595" y="1251"/>
                </a:lnTo>
                <a:lnTo>
                  <a:pt x="595" y="1253"/>
                </a:lnTo>
                <a:lnTo>
                  <a:pt x="593" y="1253"/>
                </a:lnTo>
                <a:lnTo>
                  <a:pt x="591" y="1253"/>
                </a:lnTo>
                <a:lnTo>
                  <a:pt x="589" y="1253"/>
                </a:lnTo>
                <a:lnTo>
                  <a:pt x="589" y="1251"/>
                </a:lnTo>
                <a:lnTo>
                  <a:pt x="587" y="1253"/>
                </a:lnTo>
                <a:lnTo>
                  <a:pt x="587" y="1255"/>
                </a:lnTo>
                <a:lnTo>
                  <a:pt x="587" y="1256"/>
                </a:lnTo>
                <a:lnTo>
                  <a:pt x="585" y="1256"/>
                </a:lnTo>
                <a:lnTo>
                  <a:pt x="587" y="1256"/>
                </a:lnTo>
                <a:lnTo>
                  <a:pt x="589" y="1256"/>
                </a:lnTo>
                <a:lnTo>
                  <a:pt x="591" y="1256"/>
                </a:lnTo>
                <a:lnTo>
                  <a:pt x="591" y="1258"/>
                </a:lnTo>
                <a:lnTo>
                  <a:pt x="587" y="1258"/>
                </a:lnTo>
                <a:lnTo>
                  <a:pt x="585" y="1258"/>
                </a:lnTo>
                <a:lnTo>
                  <a:pt x="587" y="1258"/>
                </a:lnTo>
                <a:lnTo>
                  <a:pt x="587" y="1260"/>
                </a:lnTo>
                <a:lnTo>
                  <a:pt x="585" y="1258"/>
                </a:lnTo>
                <a:lnTo>
                  <a:pt x="585" y="1260"/>
                </a:lnTo>
                <a:lnTo>
                  <a:pt x="587" y="1260"/>
                </a:lnTo>
                <a:lnTo>
                  <a:pt x="585" y="1262"/>
                </a:lnTo>
                <a:lnTo>
                  <a:pt x="583" y="1262"/>
                </a:lnTo>
                <a:lnTo>
                  <a:pt x="583" y="1260"/>
                </a:lnTo>
                <a:lnTo>
                  <a:pt x="582" y="1260"/>
                </a:lnTo>
                <a:lnTo>
                  <a:pt x="582" y="1262"/>
                </a:lnTo>
                <a:lnTo>
                  <a:pt x="580" y="1262"/>
                </a:lnTo>
                <a:lnTo>
                  <a:pt x="578" y="1262"/>
                </a:lnTo>
                <a:lnTo>
                  <a:pt x="580" y="1262"/>
                </a:lnTo>
                <a:lnTo>
                  <a:pt x="582" y="1264"/>
                </a:lnTo>
                <a:lnTo>
                  <a:pt x="583" y="1266"/>
                </a:lnTo>
                <a:lnTo>
                  <a:pt x="585" y="1266"/>
                </a:lnTo>
                <a:lnTo>
                  <a:pt x="585" y="1264"/>
                </a:lnTo>
                <a:lnTo>
                  <a:pt x="585" y="1266"/>
                </a:lnTo>
                <a:lnTo>
                  <a:pt x="587" y="1266"/>
                </a:lnTo>
                <a:lnTo>
                  <a:pt x="589" y="1266"/>
                </a:lnTo>
                <a:lnTo>
                  <a:pt x="591" y="1266"/>
                </a:lnTo>
                <a:lnTo>
                  <a:pt x="593" y="1266"/>
                </a:lnTo>
                <a:lnTo>
                  <a:pt x="595" y="1266"/>
                </a:lnTo>
                <a:lnTo>
                  <a:pt x="595" y="1264"/>
                </a:lnTo>
                <a:lnTo>
                  <a:pt x="597" y="1264"/>
                </a:lnTo>
                <a:lnTo>
                  <a:pt x="599" y="1264"/>
                </a:lnTo>
                <a:lnTo>
                  <a:pt x="599" y="1262"/>
                </a:lnTo>
                <a:lnTo>
                  <a:pt x="601" y="1262"/>
                </a:lnTo>
                <a:lnTo>
                  <a:pt x="601" y="1264"/>
                </a:lnTo>
                <a:lnTo>
                  <a:pt x="601" y="1266"/>
                </a:lnTo>
                <a:lnTo>
                  <a:pt x="601" y="1268"/>
                </a:lnTo>
                <a:lnTo>
                  <a:pt x="603" y="1268"/>
                </a:lnTo>
                <a:lnTo>
                  <a:pt x="603" y="1270"/>
                </a:lnTo>
                <a:lnTo>
                  <a:pt x="605" y="1270"/>
                </a:lnTo>
                <a:lnTo>
                  <a:pt x="605" y="1272"/>
                </a:lnTo>
                <a:lnTo>
                  <a:pt x="606" y="1272"/>
                </a:lnTo>
                <a:lnTo>
                  <a:pt x="605" y="1274"/>
                </a:lnTo>
                <a:lnTo>
                  <a:pt x="605" y="1276"/>
                </a:lnTo>
                <a:lnTo>
                  <a:pt x="605" y="1278"/>
                </a:lnTo>
                <a:lnTo>
                  <a:pt x="603" y="1280"/>
                </a:lnTo>
                <a:lnTo>
                  <a:pt x="601" y="1280"/>
                </a:lnTo>
                <a:lnTo>
                  <a:pt x="601" y="1278"/>
                </a:lnTo>
                <a:lnTo>
                  <a:pt x="599" y="1278"/>
                </a:lnTo>
                <a:lnTo>
                  <a:pt x="597" y="1278"/>
                </a:lnTo>
                <a:lnTo>
                  <a:pt x="595" y="1278"/>
                </a:lnTo>
                <a:lnTo>
                  <a:pt x="593" y="1278"/>
                </a:lnTo>
                <a:lnTo>
                  <a:pt x="593" y="1276"/>
                </a:lnTo>
                <a:lnTo>
                  <a:pt x="591" y="1276"/>
                </a:lnTo>
                <a:lnTo>
                  <a:pt x="587" y="1276"/>
                </a:lnTo>
                <a:lnTo>
                  <a:pt x="585" y="1276"/>
                </a:lnTo>
                <a:lnTo>
                  <a:pt x="583" y="1276"/>
                </a:lnTo>
                <a:lnTo>
                  <a:pt x="582" y="1276"/>
                </a:lnTo>
                <a:lnTo>
                  <a:pt x="578" y="1276"/>
                </a:lnTo>
                <a:lnTo>
                  <a:pt x="576" y="1276"/>
                </a:lnTo>
                <a:lnTo>
                  <a:pt x="574" y="1276"/>
                </a:lnTo>
                <a:lnTo>
                  <a:pt x="570" y="1276"/>
                </a:lnTo>
                <a:lnTo>
                  <a:pt x="568" y="1276"/>
                </a:lnTo>
                <a:lnTo>
                  <a:pt x="566" y="1274"/>
                </a:lnTo>
                <a:lnTo>
                  <a:pt x="564" y="1274"/>
                </a:lnTo>
                <a:lnTo>
                  <a:pt x="562" y="1274"/>
                </a:lnTo>
                <a:lnTo>
                  <a:pt x="560" y="1274"/>
                </a:lnTo>
                <a:lnTo>
                  <a:pt x="560" y="1272"/>
                </a:lnTo>
                <a:lnTo>
                  <a:pt x="558" y="1272"/>
                </a:lnTo>
                <a:lnTo>
                  <a:pt x="557" y="1272"/>
                </a:lnTo>
                <a:lnTo>
                  <a:pt x="555" y="1272"/>
                </a:lnTo>
                <a:lnTo>
                  <a:pt x="555" y="1270"/>
                </a:lnTo>
                <a:lnTo>
                  <a:pt x="553" y="1270"/>
                </a:lnTo>
                <a:lnTo>
                  <a:pt x="551" y="1270"/>
                </a:lnTo>
                <a:lnTo>
                  <a:pt x="549" y="1270"/>
                </a:lnTo>
                <a:lnTo>
                  <a:pt x="547" y="1270"/>
                </a:lnTo>
                <a:lnTo>
                  <a:pt x="547" y="1268"/>
                </a:lnTo>
                <a:lnTo>
                  <a:pt x="545" y="1268"/>
                </a:lnTo>
                <a:lnTo>
                  <a:pt x="545" y="1270"/>
                </a:lnTo>
                <a:lnTo>
                  <a:pt x="547" y="1270"/>
                </a:lnTo>
                <a:lnTo>
                  <a:pt x="545" y="1270"/>
                </a:lnTo>
                <a:lnTo>
                  <a:pt x="543" y="1270"/>
                </a:lnTo>
                <a:lnTo>
                  <a:pt x="541" y="1270"/>
                </a:lnTo>
                <a:lnTo>
                  <a:pt x="539" y="1270"/>
                </a:lnTo>
                <a:lnTo>
                  <a:pt x="537" y="1270"/>
                </a:lnTo>
                <a:lnTo>
                  <a:pt x="537" y="1268"/>
                </a:lnTo>
                <a:lnTo>
                  <a:pt x="535" y="1268"/>
                </a:lnTo>
                <a:lnTo>
                  <a:pt x="534" y="1268"/>
                </a:lnTo>
                <a:lnTo>
                  <a:pt x="532" y="1268"/>
                </a:lnTo>
                <a:lnTo>
                  <a:pt x="530" y="1268"/>
                </a:lnTo>
                <a:lnTo>
                  <a:pt x="528" y="1268"/>
                </a:lnTo>
                <a:lnTo>
                  <a:pt x="526" y="1270"/>
                </a:lnTo>
                <a:lnTo>
                  <a:pt x="524" y="1270"/>
                </a:lnTo>
                <a:lnTo>
                  <a:pt x="522" y="1270"/>
                </a:lnTo>
                <a:lnTo>
                  <a:pt x="520" y="1270"/>
                </a:lnTo>
                <a:lnTo>
                  <a:pt x="518" y="1270"/>
                </a:lnTo>
                <a:lnTo>
                  <a:pt x="516" y="1270"/>
                </a:lnTo>
                <a:lnTo>
                  <a:pt x="514" y="1270"/>
                </a:lnTo>
                <a:lnTo>
                  <a:pt x="514" y="1272"/>
                </a:lnTo>
                <a:lnTo>
                  <a:pt x="512" y="1272"/>
                </a:lnTo>
                <a:lnTo>
                  <a:pt x="510" y="1272"/>
                </a:lnTo>
                <a:lnTo>
                  <a:pt x="509" y="1274"/>
                </a:lnTo>
                <a:lnTo>
                  <a:pt x="507" y="1274"/>
                </a:lnTo>
                <a:lnTo>
                  <a:pt x="505" y="1274"/>
                </a:lnTo>
                <a:lnTo>
                  <a:pt x="505" y="1276"/>
                </a:lnTo>
                <a:lnTo>
                  <a:pt x="503" y="1276"/>
                </a:lnTo>
                <a:lnTo>
                  <a:pt x="501" y="1276"/>
                </a:lnTo>
                <a:lnTo>
                  <a:pt x="501" y="1278"/>
                </a:lnTo>
                <a:lnTo>
                  <a:pt x="499" y="1278"/>
                </a:lnTo>
                <a:lnTo>
                  <a:pt x="497" y="1280"/>
                </a:lnTo>
                <a:lnTo>
                  <a:pt x="497" y="1281"/>
                </a:lnTo>
                <a:lnTo>
                  <a:pt x="495" y="1281"/>
                </a:lnTo>
                <a:lnTo>
                  <a:pt x="495" y="1283"/>
                </a:lnTo>
                <a:lnTo>
                  <a:pt x="495" y="1285"/>
                </a:lnTo>
                <a:lnTo>
                  <a:pt x="493" y="1287"/>
                </a:lnTo>
                <a:lnTo>
                  <a:pt x="493" y="1285"/>
                </a:lnTo>
                <a:lnTo>
                  <a:pt x="491" y="1285"/>
                </a:lnTo>
                <a:lnTo>
                  <a:pt x="493" y="1285"/>
                </a:lnTo>
                <a:lnTo>
                  <a:pt x="493" y="1287"/>
                </a:lnTo>
                <a:lnTo>
                  <a:pt x="491" y="1287"/>
                </a:lnTo>
                <a:lnTo>
                  <a:pt x="491" y="1285"/>
                </a:lnTo>
                <a:lnTo>
                  <a:pt x="491" y="1287"/>
                </a:lnTo>
                <a:lnTo>
                  <a:pt x="491" y="1285"/>
                </a:lnTo>
                <a:lnTo>
                  <a:pt x="489" y="1285"/>
                </a:lnTo>
                <a:lnTo>
                  <a:pt x="489" y="1283"/>
                </a:lnTo>
                <a:lnTo>
                  <a:pt x="487" y="1283"/>
                </a:lnTo>
                <a:lnTo>
                  <a:pt x="487" y="1281"/>
                </a:lnTo>
                <a:lnTo>
                  <a:pt x="487" y="1283"/>
                </a:lnTo>
                <a:lnTo>
                  <a:pt x="489" y="1285"/>
                </a:lnTo>
                <a:lnTo>
                  <a:pt x="489" y="1287"/>
                </a:lnTo>
                <a:lnTo>
                  <a:pt x="491" y="1287"/>
                </a:lnTo>
                <a:lnTo>
                  <a:pt x="491" y="1289"/>
                </a:lnTo>
                <a:lnTo>
                  <a:pt x="493" y="1289"/>
                </a:lnTo>
                <a:lnTo>
                  <a:pt x="495" y="1287"/>
                </a:lnTo>
                <a:lnTo>
                  <a:pt x="495" y="1285"/>
                </a:lnTo>
                <a:lnTo>
                  <a:pt x="495" y="1287"/>
                </a:lnTo>
                <a:lnTo>
                  <a:pt x="495" y="1289"/>
                </a:lnTo>
                <a:lnTo>
                  <a:pt x="493" y="1289"/>
                </a:lnTo>
                <a:lnTo>
                  <a:pt x="493" y="1291"/>
                </a:lnTo>
                <a:lnTo>
                  <a:pt x="493" y="1293"/>
                </a:lnTo>
                <a:lnTo>
                  <a:pt x="493" y="1295"/>
                </a:lnTo>
                <a:lnTo>
                  <a:pt x="493" y="1293"/>
                </a:lnTo>
                <a:lnTo>
                  <a:pt x="493" y="1295"/>
                </a:lnTo>
                <a:lnTo>
                  <a:pt x="495" y="1295"/>
                </a:lnTo>
                <a:lnTo>
                  <a:pt x="495" y="1297"/>
                </a:lnTo>
                <a:lnTo>
                  <a:pt x="495" y="1295"/>
                </a:lnTo>
                <a:lnTo>
                  <a:pt x="495" y="1297"/>
                </a:lnTo>
                <a:lnTo>
                  <a:pt x="497" y="1297"/>
                </a:lnTo>
                <a:lnTo>
                  <a:pt x="499" y="1297"/>
                </a:lnTo>
                <a:lnTo>
                  <a:pt x="499" y="1299"/>
                </a:lnTo>
                <a:lnTo>
                  <a:pt x="497" y="1299"/>
                </a:lnTo>
                <a:lnTo>
                  <a:pt x="497" y="1301"/>
                </a:lnTo>
                <a:lnTo>
                  <a:pt x="497" y="1303"/>
                </a:lnTo>
                <a:lnTo>
                  <a:pt x="495" y="1303"/>
                </a:lnTo>
                <a:lnTo>
                  <a:pt x="495" y="1301"/>
                </a:lnTo>
                <a:lnTo>
                  <a:pt x="493" y="1301"/>
                </a:lnTo>
                <a:lnTo>
                  <a:pt x="491" y="1301"/>
                </a:lnTo>
                <a:lnTo>
                  <a:pt x="489" y="1301"/>
                </a:lnTo>
                <a:lnTo>
                  <a:pt x="487" y="1301"/>
                </a:lnTo>
                <a:lnTo>
                  <a:pt x="486" y="1301"/>
                </a:lnTo>
                <a:lnTo>
                  <a:pt x="484" y="1301"/>
                </a:lnTo>
                <a:lnTo>
                  <a:pt x="482" y="1299"/>
                </a:lnTo>
                <a:lnTo>
                  <a:pt x="480" y="1299"/>
                </a:lnTo>
                <a:lnTo>
                  <a:pt x="478" y="1299"/>
                </a:lnTo>
                <a:lnTo>
                  <a:pt x="476" y="1299"/>
                </a:lnTo>
                <a:lnTo>
                  <a:pt x="474" y="1299"/>
                </a:lnTo>
                <a:lnTo>
                  <a:pt x="472" y="1299"/>
                </a:lnTo>
                <a:lnTo>
                  <a:pt x="470" y="1299"/>
                </a:lnTo>
                <a:lnTo>
                  <a:pt x="470" y="1297"/>
                </a:lnTo>
                <a:lnTo>
                  <a:pt x="468" y="1297"/>
                </a:lnTo>
                <a:lnTo>
                  <a:pt x="466" y="1297"/>
                </a:lnTo>
                <a:lnTo>
                  <a:pt x="464" y="1297"/>
                </a:lnTo>
                <a:lnTo>
                  <a:pt x="461" y="1297"/>
                </a:lnTo>
                <a:lnTo>
                  <a:pt x="459" y="1297"/>
                </a:lnTo>
                <a:lnTo>
                  <a:pt x="457" y="1297"/>
                </a:lnTo>
                <a:lnTo>
                  <a:pt x="455" y="1297"/>
                </a:lnTo>
                <a:lnTo>
                  <a:pt x="455" y="1295"/>
                </a:lnTo>
                <a:lnTo>
                  <a:pt x="451" y="1295"/>
                </a:lnTo>
                <a:lnTo>
                  <a:pt x="447" y="1295"/>
                </a:lnTo>
                <a:lnTo>
                  <a:pt x="445" y="1295"/>
                </a:lnTo>
                <a:lnTo>
                  <a:pt x="443" y="1295"/>
                </a:lnTo>
                <a:lnTo>
                  <a:pt x="441" y="1295"/>
                </a:lnTo>
                <a:lnTo>
                  <a:pt x="441" y="1293"/>
                </a:lnTo>
                <a:lnTo>
                  <a:pt x="441" y="1291"/>
                </a:lnTo>
                <a:lnTo>
                  <a:pt x="441" y="1293"/>
                </a:lnTo>
                <a:lnTo>
                  <a:pt x="441" y="1291"/>
                </a:lnTo>
                <a:lnTo>
                  <a:pt x="439" y="1291"/>
                </a:lnTo>
                <a:lnTo>
                  <a:pt x="439" y="1289"/>
                </a:lnTo>
                <a:lnTo>
                  <a:pt x="438" y="1289"/>
                </a:lnTo>
                <a:lnTo>
                  <a:pt x="439" y="1291"/>
                </a:lnTo>
                <a:lnTo>
                  <a:pt x="441" y="1293"/>
                </a:lnTo>
                <a:lnTo>
                  <a:pt x="441" y="1295"/>
                </a:lnTo>
                <a:lnTo>
                  <a:pt x="439" y="1295"/>
                </a:lnTo>
                <a:lnTo>
                  <a:pt x="438" y="1295"/>
                </a:lnTo>
                <a:lnTo>
                  <a:pt x="438" y="1293"/>
                </a:lnTo>
                <a:lnTo>
                  <a:pt x="436" y="1293"/>
                </a:lnTo>
                <a:lnTo>
                  <a:pt x="434" y="1293"/>
                </a:lnTo>
                <a:lnTo>
                  <a:pt x="432" y="1293"/>
                </a:lnTo>
                <a:lnTo>
                  <a:pt x="430" y="1293"/>
                </a:lnTo>
                <a:lnTo>
                  <a:pt x="428" y="1293"/>
                </a:lnTo>
                <a:lnTo>
                  <a:pt x="428" y="1291"/>
                </a:lnTo>
                <a:lnTo>
                  <a:pt x="426" y="1291"/>
                </a:lnTo>
                <a:lnTo>
                  <a:pt x="424" y="1291"/>
                </a:lnTo>
                <a:lnTo>
                  <a:pt x="424" y="1293"/>
                </a:lnTo>
                <a:lnTo>
                  <a:pt x="422" y="1293"/>
                </a:lnTo>
                <a:lnTo>
                  <a:pt x="420" y="1293"/>
                </a:lnTo>
                <a:lnTo>
                  <a:pt x="418" y="1293"/>
                </a:lnTo>
                <a:lnTo>
                  <a:pt x="418" y="1295"/>
                </a:lnTo>
                <a:lnTo>
                  <a:pt x="418" y="1297"/>
                </a:lnTo>
                <a:lnTo>
                  <a:pt x="416" y="1297"/>
                </a:lnTo>
                <a:lnTo>
                  <a:pt x="414" y="1297"/>
                </a:lnTo>
                <a:lnTo>
                  <a:pt x="413" y="1297"/>
                </a:lnTo>
                <a:lnTo>
                  <a:pt x="413" y="1299"/>
                </a:lnTo>
                <a:lnTo>
                  <a:pt x="411" y="1299"/>
                </a:lnTo>
                <a:lnTo>
                  <a:pt x="407" y="1299"/>
                </a:lnTo>
                <a:lnTo>
                  <a:pt x="405" y="1301"/>
                </a:lnTo>
                <a:lnTo>
                  <a:pt x="403" y="1301"/>
                </a:lnTo>
                <a:lnTo>
                  <a:pt x="401" y="1301"/>
                </a:lnTo>
                <a:lnTo>
                  <a:pt x="399" y="1299"/>
                </a:lnTo>
                <a:lnTo>
                  <a:pt x="397" y="1299"/>
                </a:lnTo>
                <a:lnTo>
                  <a:pt x="395" y="1299"/>
                </a:lnTo>
                <a:lnTo>
                  <a:pt x="393" y="1299"/>
                </a:lnTo>
                <a:lnTo>
                  <a:pt x="393" y="1297"/>
                </a:lnTo>
                <a:lnTo>
                  <a:pt x="391" y="1297"/>
                </a:lnTo>
                <a:lnTo>
                  <a:pt x="390" y="1297"/>
                </a:lnTo>
                <a:lnTo>
                  <a:pt x="388" y="1297"/>
                </a:lnTo>
                <a:lnTo>
                  <a:pt x="386" y="1297"/>
                </a:lnTo>
                <a:lnTo>
                  <a:pt x="386" y="1295"/>
                </a:lnTo>
                <a:lnTo>
                  <a:pt x="384" y="1295"/>
                </a:lnTo>
                <a:lnTo>
                  <a:pt x="382" y="1295"/>
                </a:lnTo>
                <a:lnTo>
                  <a:pt x="380" y="1295"/>
                </a:lnTo>
                <a:lnTo>
                  <a:pt x="378" y="1295"/>
                </a:lnTo>
                <a:lnTo>
                  <a:pt x="376" y="1295"/>
                </a:lnTo>
                <a:lnTo>
                  <a:pt x="376" y="1293"/>
                </a:lnTo>
                <a:lnTo>
                  <a:pt x="374" y="1293"/>
                </a:lnTo>
                <a:lnTo>
                  <a:pt x="372" y="1293"/>
                </a:lnTo>
                <a:lnTo>
                  <a:pt x="370" y="1293"/>
                </a:lnTo>
                <a:lnTo>
                  <a:pt x="368" y="1293"/>
                </a:lnTo>
                <a:lnTo>
                  <a:pt x="366" y="1293"/>
                </a:lnTo>
                <a:lnTo>
                  <a:pt x="365" y="1293"/>
                </a:lnTo>
                <a:lnTo>
                  <a:pt x="363" y="1293"/>
                </a:lnTo>
                <a:lnTo>
                  <a:pt x="361" y="1293"/>
                </a:lnTo>
                <a:lnTo>
                  <a:pt x="359" y="1293"/>
                </a:lnTo>
                <a:lnTo>
                  <a:pt x="357" y="1293"/>
                </a:lnTo>
                <a:lnTo>
                  <a:pt x="355" y="1293"/>
                </a:lnTo>
                <a:lnTo>
                  <a:pt x="353" y="1293"/>
                </a:lnTo>
                <a:lnTo>
                  <a:pt x="351" y="1293"/>
                </a:lnTo>
                <a:lnTo>
                  <a:pt x="351" y="1291"/>
                </a:lnTo>
                <a:lnTo>
                  <a:pt x="349" y="1291"/>
                </a:lnTo>
                <a:lnTo>
                  <a:pt x="347" y="1291"/>
                </a:lnTo>
                <a:lnTo>
                  <a:pt x="345" y="1291"/>
                </a:lnTo>
                <a:lnTo>
                  <a:pt x="343" y="1291"/>
                </a:lnTo>
                <a:lnTo>
                  <a:pt x="342" y="1291"/>
                </a:lnTo>
                <a:lnTo>
                  <a:pt x="340" y="1291"/>
                </a:lnTo>
                <a:lnTo>
                  <a:pt x="338" y="1291"/>
                </a:lnTo>
                <a:lnTo>
                  <a:pt x="336" y="1291"/>
                </a:lnTo>
                <a:lnTo>
                  <a:pt x="336" y="1289"/>
                </a:lnTo>
                <a:lnTo>
                  <a:pt x="334" y="1289"/>
                </a:lnTo>
                <a:lnTo>
                  <a:pt x="332" y="1289"/>
                </a:lnTo>
                <a:lnTo>
                  <a:pt x="330" y="1289"/>
                </a:lnTo>
                <a:lnTo>
                  <a:pt x="328" y="1289"/>
                </a:lnTo>
                <a:lnTo>
                  <a:pt x="326" y="1289"/>
                </a:lnTo>
                <a:lnTo>
                  <a:pt x="324" y="1289"/>
                </a:lnTo>
                <a:lnTo>
                  <a:pt x="322" y="1289"/>
                </a:lnTo>
                <a:lnTo>
                  <a:pt x="320" y="1289"/>
                </a:lnTo>
                <a:lnTo>
                  <a:pt x="315" y="1289"/>
                </a:lnTo>
                <a:lnTo>
                  <a:pt x="315" y="1291"/>
                </a:lnTo>
                <a:lnTo>
                  <a:pt x="311" y="1291"/>
                </a:lnTo>
                <a:lnTo>
                  <a:pt x="309" y="1291"/>
                </a:lnTo>
                <a:lnTo>
                  <a:pt x="307" y="1291"/>
                </a:lnTo>
                <a:lnTo>
                  <a:pt x="305" y="1291"/>
                </a:lnTo>
                <a:lnTo>
                  <a:pt x="301" y="1293"/>
                </a:lnTo>
                <a:lnTo>
                  <a:pt x="301" y="1295"/>
                </a:lnTo>
                <a:lnTo>
                  <a:pt x="301" y="1297"/>
                </a:lnTo>
                <a:lnTo>
                  <a:pt x="301" y="1299"/>
                </a:lnTo>
                <a:lnTo>
                  <a:pt x="301" y="1297"/>
                </a:lnTo>
                <a:lnTo>
                  <a:pt x="303" y="1297"/>
                </a:lnTo>
                <a:lnTo>
                  <a:pt x="303" y="1299"/>
                </a:lnTo>
                <a:lnTo>
                  <a:pt x="301" y="1299"/>
                </a:lnTo>
                <a:lnTo>
                  <a:pt x="299" y="1299"/>
                </a:lnTo>
                <a:lnTo>
                  <a:pt x="297" y="1299"/>
                </a:lnTo>
                <a:lnTo>
                  <a:pt x="295" y="1299"/>
                </a:lnTo>
                <a:lnTo>
                  <a:pt x="294" y="1299"/>
                </a:lnTo>
                <a:lnTo>
                  <a:pt x="294" y="1301"/>
                </a:lnTo>
                <a:lnTo>
                  <a:pt x="292" y="1301"/>
                </a:lnTo>
                <a:lnTo>
                  <a:pt x="290" y="1301"/>
                </a:lnTo>
                <a:lnTo>
                  <a:pt x="290" y="1303"/>
                </a:lnTo>
                <a:lnTo>
                  <a:pt x="288" y="1303"/>
                </a:lnTo>
                <a:lnTo>
                  <a:pt x="286" y="1303"/>
                </a:lnTo>
                <a:lnTo>
                  <a:pt x="286" y="1304"/>
                </a:lnTo>
                <a:lnTo>
                  <a:pt x="284" y="1304"/>
                </a:lnTo>
                <a:lnTo>
                  <a:pt x="282" y="1304"/>
                </a:lnTo>
                <a:lnTo>
                  <a:pt x="282" y="1306"/>
                </a:lnTo>
                <a:lnTo>
                  <a:pt x="280" y="1306"/>
                </a:lnTo>
                <a:lnTo>
                  <a:pt x="280" y="1308"/>
                </a:lnTo>
                <a:lnTo>
                  <a:pt x="278" y="1308"/>
                </a:lnTo>
                <a:lnTo>
                  <a:pt x="278" y="1310"/>
                </a:lnTo>
                <a:lnTo>
                  <a:pt x="276" y="1310"/>
                </a:lnTo>
                <a:lnTo>
                  <a:pt x="276" y="1312"/>
                </a:lnTo>
                <a:lnTo>
                  <a:pt x="276" y="1314"/>
                </a:lnTo>
                <a:lnTo>
                  <a:pt x="276" y="1316"/>
                </a:lnTo>
                <a:lnTo>
                  <a:pt x="276" y="1318"/>
                </a:lnTo>
                <a:lnTo>
                  <a:pt x="276" y="1320"/>
                </a:lnTo>
                <a:lnTo>
                  <a:pt x="278" y="1320"/>
                </a:lnTo>
                <a:lnTo>
                  <a:pt x="280" y="1320"/>
                </a:lnTo>
                <a:lnTo>
                  <a:pt x="282" y="1320"/>
                </a:lnTo>
                <a:lnTo>
                  <a:pt x="284" y="1320"/>
                </a:lnTo>
                <a:lnTo>
                  <a:pt x="286" y="1320"/>
                </a:lnTo>
                <a:lnTo>
                  <a:pt x="288" y="1320"/>
                </a:lnTo>
                <a:lnTo>
                  <a:pt x="288" y="1322"/>
                </a:lnTo>
                <a:lnTo>
                  <a:pt x="286" y="1322"/>
                </a:lnTo>
                <a:lnTo>
                  <a:pt x="284" y="1322"/>
                </a:lnTo>
                <a:lnTo>
                  <a:pt x="282" y="1324"/>
                </a:lnTo>
                <a:lnTo>
                  <a:pt x="282" y="1322"/>
                </a:lnTo>
                <a:lnTo>
                  <a:pt x="280" y="1322"/>
                </a:lnTo>
                <a:lnTo>
                  <a:pt x="278" y="1322"/>
                </a:lnTo>
                <a:lnTo>
                  <a:pt x="276" y="1322"/>
                </a:lnTo>
                <a:lnTo>
                  <a:pt x="274" y="1322"/>
                </a:lnTo>
                <a:lnTo>
                  <a:pt x="272" y="1322"/>
                </a:lnTo>
                <a:lnTo>
                  <a:pt x="270" y="1322"/>
                </a:lnTo>
                <a:lnTo>
                  <a:pt x="269" y="1322"/>
                </a:lnTo>
                <a:lnTo>
                  <a:pt x="267" y="1322"/>
                </a:lnTo>
                <a:lnTo>
                  <a:pt x="265" y="1322"/>
                </a:lnTo>
                <a:lnTo>
                  <a:pt x="263" y="1320"/>
                </a:lnTo>
                <a:lnTo>
                  <a:pt x="265" y="1320"/>
                </a:lnTo>
                <a:lnTo>
                  <a:pt x="267" y="1320"/>
                </a:lnTo>
                <a:lnTo>
                  <a:pt x="269" y="1320"/>
                </a:lnTo>
                <a:lnTo>
                  <a:pt x="269" y="1318"/>
                </a:lnTo>
                <a:lnTo>
                  <a:pt x="270" y="1318"/>
                </a:lnTo>
                <a:lnTo>
                  <a:pt x="272" y="1318"/>
                </a:lnTo>
                <a:lnTo>
                  <a:pt x="274" y="1318"/>
                </a:lnTo>
                <a:lnTo>
                  <a:pt x="274" y="1316"/>
                </a:lnTo>
                <a:lnTo>
                  <a:pt x="274" y="1314"/>
                </a:lnTo>
                <a:lnTo>
                  <a:pt x="274" y="1312"/>
                </a:lnTo>
                <a:lnTo>
                  <a:pt x="274" y="1310"/>
                </a:lnTo>
                <a:lnTo>
                  <a:pt x="272" y="1310"/>
                </a:lnTo>
                <a:lnTo>
                  <a:pt x="272" y="1308"/>
                </a:lnTo>
                <a:lnTo>
                  <a:pt x="272" y="1306"/>
                </a:lnTo>
                <a:lnTo>
                  <a:pt x="270" y="1306"/>
                </a:lnTo>
                <a:lnTo>
                  <a:pt x="270" y="1304"/>
                </a:lnTo>
                <a:lnTo>
                  <a:pt x="269" y="1304"/>
                </a:lnTo>
                <a:lnTo>
                  <a:pt x="267" y="1303"/>
                </a:lnTo>
                <a:lnTo>
                  <a:pt x="265" y="1303"/>
                </a:lnTo>
                <a:lnTo>
                  <a:pt x="265" y="1301"/>
                </a:lnTo>
                <a:lnTo>
                  <a:pt x="263" y="1301"/>
                </a:lnTo>
                <a:lnTo>
                  <a:pt x="261" y="1301"/>
                </a:lnTo>
                <a:lnTo>
                  <a:pt x="259" y="1301"/>
                </a:lnTo>
                <a:lnTo>
                  <a:pt x="257" y="1299"/>
                </a:lnTo>
                <a:lnTo>
                  <a:pt x="255" y="1299"/>
                </a:lnTo>
                <a:lnTo>
                  <a:pt x="253" y="1299"/>
                </a:lnTo>
                <a:lnTo>
                  <a:pt x="251" y="1299"/>
                </a:lnTo>
                <a:lnTo>
                  <a:pt x="249" y="1299"/>
                </a:lnTo>
                <a:lnTo>
                  <a:pt x="247" y="1299"/>
                </a:lnTo>
                <a:lnTo>
                  <a:pt x="245" y="1299"/>
                </a:lnTo>
                <a:lnTo>
                  <a:pt x="244" y="1299"/>
                </a:lnTo>
                <a:lnTo>
                  <a:pt x="244" y="1301"/>
                </a:lnTo>
                <a:lnTo>
                  <a:pt x="242" y="1301"/>
                </a:lnTo>
                <a:lnTo>
                  <a:pt x="240" y="1301"/>
                </a:lnTo>
                <a:lnTo>
                  <a:pt x="238" y="1301"/>
                </a:lnTo>
                <a:lnTo>
                  <a:pt x="236" y="1301"/>
                </a:lnTo>
                <a:lnTo>
                  <a:pt x="238" y="1301"/>
                </a:lnTo>
                <a:lnTo>
                  <a:pt x="240" y="1301"/>
                </a:lnTo>
                <a:lnTo>
                  <a:pt x="240" y="1299"/>
                </a:lnTo>
                <a:lnTo>
                  <a:pt x="240" y="1301"/>
                </a:lnTo>
                <a:lnTo>
                  <a:pt x="238" y="1301"/>
                </a:lnTo>
                <a:lnTo>
                  <a:pt x="236" y="1301"/>
                </a:lnTo>
                <a:lnTo>
                  <a:pt x="234" y="1301"/>
                </a:lnTo>
                <a:lnTo>
                  <a:pt x="236" y="1301"/>
                </a:lnTo>
                <a:lnTo>
                  <a:pt x="236" y="1303"/>
                </a:lnTo>
                <a:lnTo>
                  <a:pt x="234" y="1303"/>
                </a:lnTo>
                <a:lnTo>
                  <a:pt x="232" y="1303"/>
                </a:lnTo>
                <a:lnTo>
                  <a:pt x="230" y="1303"/>
                </a:lnTo>
                <a:lnTo>
                  <a:pt x="230" y="1304"/>
                </a:lnTo>
                <a:lnTo>
                  <a:pt x="228" y="1304"/>
                </a:lnTo>
                <a:lnTo>
                  <a:pt x="226" y="1306"/>
                </a:lnTo>
                <a:lnTo>
                  <a:pt x="224" y="1308"/>
                </a:lnTo>
                <a:lnTo>
                  <a:pt x="224" y="1310"/>
                </a:lnTo>
                <a:lnTo>
                  <a:pt x="224" y="1312"/>
                </a:lnTo>
                <a:lnTo>
                  <a:pt x="226" y="1314"/>
                </a:lnTo>
                <a:lnTo>
                  <a:pt x="228" y="1314"/>
                </a:lnTo>
                <a:lnTo>
                  <a:pt x="228" y="1316"/>
                </a:lnTo>
                <a:lnTo>
                  <a:pt x="228" y="1318"/>
                </a:lnTo>
                <a:lnTo>
                  <a:pt x="226" y="1318"/>
                </a:lnTo>
                <a:lnTo>
                  <a:pt x="228" y="1318"/>
                </a:lnTo>
                <a:lnTo>
                  <a:pt x="228" y="1320"/>
                </a:lnTo>
                <a:lnTo>
                  <a:pt x="228" y="1318"/>
                </a:lnTo>
                <a:lnTo>
                  <a:pt x="230" y="1320"/>
                </a:lnTo>
                <a:lnTo>
                  <a:pt x="230" y="1322"/>
                </a:lnTo>
                <a:lnTo>
                  <a:pt x="232" y="1322"/>
                </a:lnTo>
                <a:lnTo>
                  <a:pt x="230" y="1322"/>
                </a:lnTo>
                <a:lnTo>
                  <a:pt x="228" y="1322"/>
                </a:lnTo>
                <a:lnTo>
                  <a:pt x="226" y="1322"/>
                </a:lnTo>
                <a:lnTo>
                  <a:pt x="224" y="1322"/>
                </a:lnTo>
                <a:lnTo>
                  <a:pt x="222" y="1322"/>
                </a:lnTo>
                <a:lnTo>
                  <a:pt x="221" y="1322"/>
                </a:lnTo>
                <a:lnTo>
                  <a:pt x="219" y="1322"/>
                </a:lnTo>
                <a:lnTo>
                  <a:pt x="217" y="1322"/>
                </a:lnTo>
                <a:lnTo>
                  <a:pt x="213" y="1322"/>
                </a:lnTo>
                <a:lnTo>
                  <a:pt x="211" y="1322"/>
                </a:lnTo>
                <a:lnTo>
                  <a:pt x="211" y="1320"/>
                </a:lnTo>
                <a:lnTo>
                  <a:pt x="209" y="1320"/>
                </a:lnTo>
                <a:lnTo>
                  <a:pt x="207" y="1320"/>
                </a:lnTo>
                <a:lnTo>
                  <a:pt x="205" y="1320"/>
                </a:lnTo>
                <a:lnTo>
                  <a:pt x="203" y="1320"/>
                </a:lnTo>
                <a:lnTo>
                  <a:pt x="201" y="1320"/>
                </a:lnTo>
                <a:lnTo>
                  <a:pt x="199" y="1320"/>
                </a:lnTo>
                <a:lnTo>
                  <a:pt x="197" y="1320"/>
                </a:lnTo>
                <a:lnTo>
                  <a:pt x="197" y="1322"/>
                </a:lnTo>
                <a:lnTo>
                  <a:pt x="196" y="1322"/>
                </a:lnTo>
                <a:lnTo>
                  <a:pt x="194" y="1322"/>
                </a:lnTo>
                <a:lnTo>
                  <a:pt x="192" y="1322"/>
                </a:lnTo>
                <a:lnTo>
                  <a:pt x="192" y="1324"/>
                </a:lnTo>
                <a:lnTo>
                  <a:pt x="190" y="1324"/>
                </a:lnTo>
                <a:lnTo>
                  <a:pt x="188" y="1324"/>
                </a:lnTo>
                <a:lnTo>
                  <a:pt x="188" y="1326"/>
                </a:lnTo>
                <a:lnTo>
                  <a:pt x="190" y="1328"/>
                </a:lnTo>
                <a:lnTo>
                  <a:pt x="188" y="1328"/>
                </a:lnTo>
                <a:lnTo>
                  <a:pt x="188" y="1329"/>
                </a:lnTo>
                <a:lnTo>
                  <a:pt x="186" y="1329"/>
                </a:lnTo>
                <a:lnTo>
                  <a:pt x="186" y="1331"/>
                </a:lnTo>
                <a:lnTo>
                  <a:pt x="186" y="1333"/>
                </a:lnTo>
                <a:lnTo>
                  <a:pt x="186" y="1335"/>
                </a:lnTo>
                <a:lnTo>
                  <a:pt x="184" y="1335"/>
                </a:lnTo>
                <a:lnTo>
                  <a:pt x="182" y="1335"/>
                </a:lnTo>
                <a:lnTo>
                  <a:pt x="180" y="1335"/>
                </a:lnTo>
                <a:lnTo>
                  <a:pt x="178" y="1335"/>
                </a:lnTo>
                <a:lnTo>
                  <a:pt x="178" y="1337"/>
                </a:lnTo>
                <a:lnTo>
                  <a:pt x="176" y="1337"/>
                </a:lnTo>
                <a:lnTo>
                  <a:pt x="174" y="1337"/>
                </a:lnTo>
                <a:lnTo>
                  <a:pt x="174" y="1339"/>
                </a:lnTo>
                <a:lnTo>
                  <a:pt x="173" y="1339"/>
                </a:lnTo>
                <a:lnTo>
                  <a:pt x="171" y="1339"/>
                </a:lnTo>
                <a:lnTo>
                  <a:pt x="169" y="1339"/>
                </a:lnTo>
                <a:lnTo>
                  <a:pt x="167" y="1339"/>
                </a:lnTo>
                <a:lnTo>
                  <a:pt x="165" y="1339"/>
                </a:lnTo>
                <a:lnTo>
                  <a:pt x="163" y="1339"/>
                </a:lnTo>
                <a:lnTo>
                  <a:pt x="163" y="1337"/>
                </a:lnTo>
                <a:lnTo>
                  <a:pt x="161" y="1337"/>
                </a:lnTo>
                <a:lnTo>
                  <a:pt x="163" y="1335"/>
                </a:lnTo>
                <a:lnTo>
                  <a:pt x="163" y="1333"/>
                </a:lnTo>
                <a:lnTo>
                  <a:pt x="165" y="1333"/>
                </a:lnTo>
                <a:lnTo>
                  <a:pt x="165" y="1331"/>
                </a:lnTo>
                <a:lnTo>
                  <a:pt x="165" y="1329"/>
                </a:lnTo>
                <a:lnTo>
                  <a:pt x="163" y="1329"/>
                </a:lnTo>
                <a:lnTo>
                  <a:pt x="163" y="1328"/>
                </a:lnTo>
                <a:lnTo>
                  <a:pt x="165" y="1328"/>
                </a:lnTo>
                <a:lnTo>
                  <a:pt x="167" y="1328"/>
                </a:lnTo>
                <a:lnTo>
                  <a:pt x="167" y="1326"/>
                </a:lnTo>
                <a:lnTo>
                  <a:pt x="169" y="1326"/>
                </a:lnTo>
                <a:lnTo>
                  <a:pt x="171" y="1324"/>
                </a:lnTo>
                <a:lnTo>
                  <a:pt x="169" y="1322"/>
                </a:lnTo>
                <a:lnTo>
                  <a:pt x="169" y="1320"/>
                </a:lnTo>
                <a:lnTo>
                  <a:pt x="167" y="1320"/>
                </a:lnTo>
                <a:lnTo>
                  <a:pt x="167" y="1318"/>
                </a:lnTo>
                <a:lnTo>
                  <a:pt x="169" y="1318"/>
                </a:lnTo>
                <a:lnTo>
                  <a:pt x="169" y="1320"/>
                </a:lnTo>
                <a:lnTo>
                  <a:pt x="171" y="1320"/>
                </a:lnTo>
                <a:lnTo>
                  <a:pt x="171" y="1322"/>
                </a:lnTo>
                <a:lnTo>
                  <a:pt x="171" y="1320"/>
                </a:lnTo>
                <a:lnTo>
                  <a:pt x="173" y="1320"/>
                </a:lnTo>
                <a:lnTo>
                  <a:pt x="173" y="1318"/>
                </a:lnTo>
                <a:lnTo>
                  <a:pt x="171" y="1320"/>
                </a:lnTo>
                <a:lnTo>
                  <a:pt x="171" y="1318"/>
                </a:lnTo>
                <a:lnTo>
                  <a:pt x="169" y="1318"/>
                </a:lnTo>
                <a:lnTo>
                  <a:pt x="169" y="1316"/>
                </a:lnTo>
                <a:lnTo>
                  <a:pt x="171" y="1316"/>
                </a:lnTo>
                <a:lnTo>
                  <a:pt x="171" y="1314"/>
                </a:lnTo>
                <a:lnTo>
                  <a:pt x="173" y="1316"/>
                </a:lnTo>
                <a:lnTo>
                  <a:pt x="173" y="1314"/>
                </a:lnTo>
                <a:lnTo>
                  <a:pt x="171" y="1314"/>
                </a:lnTo>
                <a:lnTo>
                  <a:pt x="171" y="1312"/>
                </a:lnTo>
                <a:lnTo>
                  <a:pt x="171" y="1310"/>
                </a:lnTo>
                <a:lnTo>
                  <a:pt x="173" y="1312"/>
                </a:lnTo>
                <a:lnTo>
                  <a:pt x="173" y="1310"/>
                </a:lnTo>
                <a:lnTo>
                  <a:pt x="171" y="1310"/>
                </a:lnTo>
                <a:lnTo>
                  <a:pt x="171" y="1312"/>
                </a:lnTo>
                <a:lnTo>
                  <a:pt x="171" y="1314"/>
                </a:lnTo>
                <a:lnTo>
                  <a:pt x="171" y="1312"/>
                </a:lnTo>
                <a:lnTo>
                  <a:pt x="169" y="1312"/>
                </a:lnTo>
                <a:lnTo>
                  <a:pt x="169" y="1314"/>
                </a:lnTo>
                <a:lnTo>
                  <a:pt x="171" y="1314"/>
                </a:lnTo>
                <a:lnTo>
                  <a:pt x="169" y="1314"/>
                </a:lnTo>
                <a:lnTo>
                  <a:pt x="167" y="1314"/>
                </a:lnTo>
                <a:lnTo>
                  <a:pt x="167" y="1316"/>
                </a:lnTo>
                <a:lnTo>
                  <a:pt x="165" y="1316"/>
                </a:lnTo>
                <a:lnTo>
                  <a:pt x="165" y="1314"/>
                </a:lnTo>
                <a:lnTo>
                  <a:pt x="163" y="1312"/>
                </a:lnTo>
                <a:lnTo>
                  <a:pt x="163" y="1310"/>
                </a:lnTo>
                <a:lnTo>
                  <a:pt x="163" y="1312"/>
                </a:lnTo>
                <a:lnTo>
                  <a:pt x="163" y="1310"/>
                </a:lnTo>
                <a:lnTo>
                  <a:pt x="161" y="1310"/>
                </a:lnTo>
                <a:lnTo>
                  <a:pt x="159" y="1310"/>
                </a:lnTo>
                <a:lnTo>
                  <a:pt x="157" y="1308"/>
                </a:lnTo>
                <a:lnTo>
                  <a:pt x="159" y="1310"/>
                </a:lnTo>
                <a:lnTo>
                  <a:pt x="161" y="1312"/>
                </a:lnTo>
                <a:lnTo>
                  <a:pt x="161" y="1314"/>
                </a:lnTo>
                <a:lnTo>
                  <a:pt x="163" y="1314"/>
                </a:lnTo>
                <a:lnTo>
                  <a:pt x="161" y="1314"/>
                </a:lnTo>
                <a:lnTo>
                  <a:pt x="159" y="1314"/>
                </a:lnTo>
                <a:lnTo>
                  <a:pt x="159" y="1312"/>
                </a:lnTo>
                <a:lnTo>
                  <a:pt x="157" y="1312"/>
                </a:lnTo>
                <a:lnTo>
                  <a:pt x="155" y="1312"/>
                </a:lnTo>
                <a:lnTo>
                  <a:pt x="153" y="1310"/>
                </a:lnTo>
                <a:lnTo>
                  <a:pt x="151" y="1310"/>
                </a:lnTo>
                <a:lnTo>
                  <a:pt x="149" y="1310"/>
                </a:lnTo>
                <a:lnTo>
                  <a:pt x="149" y="1308"/>
                </a:lnTo>
                <a:lnTo>
                  <a:pt x="149" y="1306"/>
                </a:lnTo>
                <a:lnTo>
                  <a:pt x="151" y="1306"/>
                </a:lnTo>
                <a:lnTo>
                  <a:pt x="153" y="1306"/>
                </a:lnTo>
                <a:lnTo>
                  <a:pt x="153" y="1308"/>
                </a:lnTo>
                <a:lnTo>
                  <a:pt x="155" y="1308"/>
                </a:lnTo>
                <a:lnTo>
                  <a:pt x="153" y="1308"/>
                </a:lnTo>
                <a:lnTo>
                  <a:pt x="153" y="1306"/>
                </a:lnTo>
                <a:lnTo>
                  <a:pt x="151" y="1306"/>
                </a:lnTo>
                <a:lnTo>
                  <a:pt x="149" y="1306"/>
                </a:lnTo>
                <a:lnTo>
                  <a:pt x="149" y="1308"/>
                </a:lnTo>
                <a:lnTo>
                  <a:pt x="148" y="1308"/>
                </a:lnTo>
                <a:lnTo>
                  <a:pt x="146" y="1308"/>
                </a:lnTo>
                <a:lnTo>
                  <a:pt x="146" y="1306"/>
                </a:lnTo>
                <a:lnTo>
                  <a:pt x="144" y="1306"/>
                </a:lnTo>
                <a:lnTo>
                  <a:pt x="142" y="1306"/>
                </a:lnTo>
                <a:lnTo>
                  <a:pt x="140" y="1306"/>
                </a:lnTo>
                <a:lnTo>
                  <a:pt x="144" y="1295"/>
                </a:lnTo>
                <a:lnTo>
                  <a:pt x="148" y="1283"/>
                </a:lnTo>
                <a:lnTo>
                  <a:pt x="148" y="1274"/>
                </a:lnTo>
                <a:lnTo>
                  <a:pt x="149" y="1245"/>
                </a:lnTo>
                <a:lnTo>
                  <a:pt x="151" y="1216"/>
                </a:lnTo>
                <a:lnTo>
                  <a:pt x="153" y="1214"/>
                </a:lnTo>
                <a:lnTo>
                  <a:pt x="155" y="1212"/>
                </a:lnTo>
                <a:lnTo>
                  <a:pt x="155" y="1210"/>
                </a:lnTo>
                <a:lnTo>
                  <a:pt x="155" y="1208"/>
                </a:lnTo>
                <a:lnTo>
                  <a:pt x="157" y="1208"/>
                </a:lnTo>
                <a:lnTo>
                  <a:pt x="157" y="1207"/>
                </a:lnTo>
                <a:lnTo>
                  <a:pt x="159" y="1207"/>
                </a:lnTo>
                <a:lnTo>
                  <a:pt x="161" y="1205"/>
                </a:lnTo>
                <a:lnTo>
                  <a:pt x="161" y="1203"/>
                </a:lnTo>
                <a:lnTo>
                  <a:pt x="163" y="1201"/>
                </a:lnTo>
                <a:lnTo>
                  <a:pt x="167" y="1201"/>
                </a:lnTo>
                <a:lnTo>
                  <a:pt x="171" y="1201"/>
                </a:lnTo>
                <a:lnTo>
                  <a:pt x="171" y="1203"/>
                </a:lnTo>
                <a:lnTo>
                  <a:pt x="176" y="1203"/>
                </a:lnTo>
                <a:lnTo>
                  <a:pt x="176" y="1201"/>
                </a:lnTo>
                <a:lnTo>
                  <a:pt x="178" y="1201"/>
                </a:lnTo>
                <a:lnTo>
                  <a:pt x="180" y="1199"/>
                </a:lnTo>
                <a:lnTo>
                  <a:pt x="182" y="1199"/>
                </a:lnTo>
                <a:lnTo>
                  <a:pt x="184" y="1193"/>
                </a:lnTo>
                <a:lnTo>
                  <a:pt x="182" y="1191"/>
                </a:lnTo>
                <a:lnTo>
                  <a:pt x="182" y="1189"/>
                </a:lnTo>
                <a:lnTo>
                  <a:pt x="184" y="1187"/>
                </a:lnTo>
                <a:lnTo>
                  <a:pt x="184" y="1185"/>
                </a:lnTo>
                <a:lnTo>
                  <a:pt x="182" y="1182"/>
                </a:lnTo>
                <a:lnTo>
                  <a:pt x="182" y="1180"/>
                </a:lnTo>
                <a:lnTo>
                  <a:pt x="180" y="1180"/>
                </a:lnTo>
                <a:lnTo>
                  <a:pt x="178" y="1180"/>
                </a:lnTo>
                <a:lnTo>
                  <a:pt x="180" y="1178"/>
                </a:lnTo>
                <a:lnTo>
                  <a:pt x="180" y="1176"/>
                </a:lnTo>
                <a:lnTo>
                  <a:pt x="182" y="1176"/>
                </a:lnTo>
                <a:lnTo>
                  <a:pt x="182" y="1174"/>
                </a:lnTo>
                <a:lnTo>
                  <a:pt x="188" y="1174"/>
                </a:lnTo>
                <a:lnTo>
                  <a:pt x="190" y="1172"/>
                </a:lnTo>
                <a:lnTo>
                  <a:pt x="192" y="1172"/>
                </a:lnTo>
                <a:lnTo>
                  <a:pt x="192" y="1170"/>
                </a:lnTo>
                <a:lnTo>
                  <a:pt x="188" y="1170"/>
                </a:lnTo>
                <a:lnTo>
                  <a:pt x="188" y="1168"/>
                </a:lnTo>
                <a:lnTo>
                  <a:pt x="186" y="1166"/>
                </a:lnTo>
                <a:lnTo>
                  <a:pt x="180" y="1166"/>
                </a:lnTo>
                <a:lnTo>
                  <a:pt x="180" y="1157"/>
                </a:lnTo>
                <a:lnTo>
                  <a:pt x="182" y="1153"/>
                </a:lnTo>
                <a:lnTo>
                  <a:pt x="182" y="1151"/>
                </a:lnTo>
                <a:lnTo>
                  <a:pt x="186" y="1149"/>
                </a:lnTo>
                <a:lnTo>
                  <a:pt x="184" y="1147"/>
                </a:lnTo>
                <a:lnTo>
                  <a:pt x="184" y="1145"/>
                </a:lnTo>
                <a:lnTo>
                  <a:pt x="182" y="1143"/>
                </a:lnTo>
                <a:lnTo>
                  <a:pt x="182" y="1139"/>
                </a:lnTo>
                <a:lnTo>
                  <a:pt x="184" y="1137"/>
                </a:lnTo>
                <a:lnTo>
                  <a:pt x="186" y="1118"/>
                </a:lnTo>
                <a:lnTo>
                  <a:pt x="194" y="1107"/>
                </a:lnTo>
                <a:lnTo>
                  <a:pt x="194" y="1103"/>
                </a:lnTo>
                <a:lnTo>
                  <a:pt x="194" y="1101"/>
                </a:lnTo>
                <a:lnTo>
                  <a:pt x="197" y="1103"/>
                </a:lnTo>
                <a:lnTo>
                  <a:pt x="201" y="1101"/>
                </a:lnTo>
                <a:lnTo>
                  <a:pt x="205" y="1101"/>
                </a:lnTo>
                <a:lnTo>
                  <a:pt x="207" y="1099"/>
                </a:lnTo>
                <a:lnTo>
                  <a:pt x="211" y="1097"/>
                </a:lnTo>
                <a:lnTo>
                  <a:pt x="213" y="1097"/>
                </a:lnTo>
                <a:lnTo>
                  <a:pt x="215" y="1095"/>
                </a:lnTo>
                <a:lnTo>
                  <a:pt x="219" y="1091"/>
                </a:lnTo>
                <a:lnTo>
                  <a:pt x="219" y="1087"/>
                </a:lnTo>
                <a:lnTo>
                  <a:pt x="222" y="1087"/>
                </a:lnTo>
                <a:lnTo>
                  <a:pt x="226" y="1089"/>
                </a:lnTo>
                <a:lnTo>
                  <a:pt x="226" y="1087"/>
                </a:lnTo>
                <a:lnTo>
                  <a:pt x="230" y="1091"/>
                </a:lnTo>
                <a:lnTo>
                  <a:pt x="232" y="1093"/>
                </a:lnTo>
                <a:lnTo>
                  <a:pt x="232" y="1097"/>
                </a:lnTo>
                <a:lnTo>
                  <a:pt x="238" y="1099"/>
                </a:lnTo>
                <a:lnTo>
                  <a:pt x="244" y="1101"/>
                </a:lnTo>
                <a:lnTo>
                  <a:pt x="253" y="1101"/>
                </a:lnTo>
                <a:lnTo>
                  <a:pt x="255" y="1097"/>
                </a:lnTo>
                <a:lnTo>
                  <a:pt x="255" y="1095"/>
                </a:lnTo>
                <a:lnTo>
                  <a:pt x="255" y="1093"/>
                </a:lnTo>
                <a:lnTo>
                  <a:pt x="257" y="1091"/>
                </a:lnTo>
                <a:lnTo>
                  <a:pt x="257" y="1087"/>
                </a:lnTo>
                <a:lnTo>
                  <a:pt x="259" y="1089"/>
                </a:lnTo>
                <a:lnTo>
                  <a:pt x="265" y="1089"/>
                </a:lnTo>
                <a:lnTo>
                  <a:pt x="263" y="1087"/>
                </a:lnTo>
                <a:lnTo>
                  <a:pt x="261" y="1087"/>
                </a:lnTo>
                <a:lnTo>
                  <a:pt x="261" y="1082"/>
                </a:lnTo>
                <a:lnTo>
                  <a:pt x="263" y="1082"/>
                </a:lnTo>
                <a:lnTo>
                  <a:pt x="267" y="1078"/>
                </a:lnTo>
                <a:lnTo>
                  <a:pt x="263" y="1074"/>
                </a:lnTo>
                <a:lnTo>
                  <a:pt x="263" y="1068"/>
                </a:lnTo>
                <a:lnTo>
                  <a:pt x="263" y="1066"/>
                </a:lnTo>
                <a:lnTo>
                  <a:pt x="267" y="1068"/>
                </a:lnTo>
                <a:lnTo>
                  <a:pt x="270" y="1062"/>
                </a:lnTo>
                <a:lnTo>
                  <a:pt x="272" y="1059"/>
                </a:lnTo>
                <a:lnTo>
                  <a:pt x="270" y="1057"/>
                </a:lnTo>
                <a:lnTo>
                  <a:pt x="270" y="1055"/>
                </a:lnTo>
                <a:lnTo>
                  <a:pt x="272" y="1053"/>
                </a:lnTo>
                <a:lnTo>
                  <a:pt x="276" y="1053"/>
                </a:lnTo>
                <a:lnTo>
                  <a:pt x="278" y="1051"/>
                </a:lnTo>
                <a:lnTo>
                  <a:pt x="280" y="1051"/>
                </a:lnTo>
                <a:lnTo>
                  <a:pt x="282" y="1049"/>
                </a:lnTo>
                <a:lnTo>
                  <a:pt x="282" y="1047"/>
                </a:lnTo>
                <a:lnTo>
                  <a:pt x="284" y="1047"/>
                </a:lnTo>
                <a:lnTo>
                  <a:pt x="286" y="1049"/>
                </a:lnTo>
                <a:lnTo>
                  <a:pt x="288" y="1049"/>
                </a:lnTo>
                <a:lnTo>
                  <a:pt x="290" y="1049"/>
                </a:lnTo>
                <a:lnTo>
                  <a:pt x="290" y="1047"/>
                </a:lnTo>
                <a:lnTo>
                  <a:pt x="292" y="1047"/>
                </a:lnTo>
                <a:lnTo>
                  <a:pt x="294" y="1047"/>
                </a:lnTo>
                <a:lnTo>
                  <a:pt x="294" y="1045"/>
                </a:lnTo>
                <a:lnTo>
                  <a:pt x="294" y="1043"/>
                </a:lnTo>
                <a:lnTo>
                  <a:pt x="295" y="1043"/>
                </a:lnTo>
                <a:lnTo>
                  <a:pt x="297" y="1043"/>
                </a:lnTo>
                <a:lnTo>
                  <a:pt x="299" y="1043"/>
                </a:lnTo>
                <a:lnTo>
                  <a:pt x="301" y="1043"/>
                </a:lnTo>
                <a:lnTo>
                  <a:pt x="303" y="1043"/>
                </a:lnTo>
                <a:lnTo>
                  <a:pt x="305" y="1043"/>
                </a:lnTo>
                <a:lnTo>
                  <a:pt x="305" y="1041"/>
                </a:lnTo>
                <a:lnTo>
                  <a:pt x="307" y="1041"/>
                </a:lnTo>
                <a:lnTo>
                  <a:pt x="309" y="1041"/>
                </a:lnTo>
                <a:lnTo>
                  <a:pt x="311" y="1041"/>
                </a:lnTo>
                <a:lnTo>
                  <a:pt x="313" y="1041"/>
                </a:lnTo>
                <a:lnTo>
                  <a:pt x="315" y="1041"/>
                </a:lnTo>
                <a:lnTo>
                  <a:pt x="317" y="1041"/>
                </a:lnTo>
                <a:lnTo>
                  <a:pt x="318" y="1041"/>
                </a:lnTo>
                <a:lnTo>
                  <a:pt x="320" y="1039"/>
                </a:lnTo>
                <a:lnTo>
                  <a:pt x="322" y="1039"/>
                </a:lnTo>
                <a:lnTo>
                  <a:pt x="324" y="1039"/>
                </a:lnTo>
                <a:lnTo>
                  <a:pt x="326" y="1039"/>
                </a:lnTo>
                <a:lnTo>
                  <a:pt x="326" y="1041"/>
                </a:lnTo>
                <a:lnTo>
                  <a:pt x="328" y="1041"/>
                </a:lnTo>
                <a:lnTo>
                  <a:pt x="330" y="1041"/>
                </a:lnTo>
                <a:lnTo>
                  <a:pt x="330" y="1039"/>
                </a:lnTo>
                <a:lnTo>
                  <a:pt x="332" y="1039"/>
                </a:lnTo>
                <a:lnTo>
                  <a:pt x="334" y="1039"/>
                </a:lnTo>
                <a:lnTo>
                  <a:pt x="334" y="1037"/>
                </a:lnTo>
                <a:lnTo>
                  <a:pt x="336" y="1037"/>
                </a:lnTo>
                <a:lnTo>
                  <a:pt x="336" y="1036"/>
                </a:lnTo>
                <a:lnTo>
                  <a:pt x="338" y="1036"/>
                </a:lnTo>
                <a:lnTo>
                  <a:pt x="340" y="1036"/>
                </a:lnTo>
                <a:lnTo>
                  <a:pt x="342" y="1036"/>
                </a:lnTo>
                <a:lnTo>
                  <a:pt x="343" y="1037"/>
                </a:lnTo>
                <a:lnTo>
                  <a:pt x="345" y="1036"/>
                </a:lnTo>
                <a:lnTo>
                  <a:pt x="347" y="1036"/>
                </a:lnTo>
                <a:lnTo>
                  <a:pt x="349" y="1036"/>
                </a:lnTo>
                <a:lnTo>
                  <a:pt x="351" y="1036"/>
                </a:lnTo>
                <a:lnTo>
                  <a:pt x="353" y="1036"/>
                </a:lnTo>
                <a:lnTo>
                  <a:pt x="355" y="1034"/>
                </a:lnTo>
                <a:lnTo>
                  <a:pt x="355" y="1032"/>
                </a:lnTo>
                <a:lnTo>
                  <a:pt x="355" y="1030"/>
                </a:lnTo>
                <a:lnTo>
                  <a:pt x="357" y="1030"/>
                </a:lnTo>
                <a:lnTo>
                  <a:pt x="357" y="1028"/>
                </a:lnTo>
                <a:lnTo>
                  <a:pt x="359" y="1028"/>
                </a:lnTo>
                <a:lnTo>
                  <a:pt x="361" y="1028"/>
                </a:lnTo>
                <a:lnTo>
                  <a:pt x="363" y="1028"/>
                </a:lnTo>
                <a:lnTo>
                  <a:pt x="365" y="1028"/>
                </a:lnTo>
                <a:lnTo>
                  <a:pt x="366" y="1028"/>
                </a:lnTo>
                <a:lnTo>
                  <a:pt x="368" y="1028"/>
                </a:lnTo>
                <a:lnTo>
                  <a:pt x="370" y="1028"/>
                </a:lnTo>
                <a:lnTo>
                  <a:pt x="372" y="1028"/>
                </a:lnTo>
                <a:lnTo>
                  <a:pt x="374" y="1028"/>
                </a:lnTo>
                <a:lnTo>
                  <a:pt x="376" y="1028"/>
                </a:lnTo>
                <a:lnTo>
                  <a:pt x="378" y="1030"/>
                </a:lnTo>
                <a:lnTo>
                  <a:pt x="378" y="1028"/>
                </a:lnTo>
                <a:lnTo>
                  <a:pt x="380" y="1028"/>
                </a:lnTo>
                <a:lnTo>
                  <a:pt x="382" y="1028"/>
                </a:lnTo>
                <a:lnTo>
                  <a:pt x="384" y="1028"/>
                </a:lnTo>
                <a:lnTo>
                  <a:pt x="386" y="1028"/>
                </a:lnTo>
                <a:lnTo>
                  <a:pt x="388" y="1028"/>
                </a:lnTo>
                <a:lnTo>
                  <a:pt x="390" y="1028"/>
                </a:lnTo>
                <a:lnTo>
                  <a:pt x="391" y="1028"/>
                </a:lnTo>
                <a:lnTo>
                  <a:pt x="393" y="1028"/>
                </a:lnTo>
                <a:lnTo>
                  <a:pt x="395" y="1028"/>
                </a:lnTo>
                <a:lnTo>
                  <a:pt x="397" y="1028"/>
                </a:lnTo>
                <a:lnTo>
                  <a:pt x="399" y="1028"/>
                </a:lnTo>
                <a:lnTo>
                  <a:pt x="401" y="1028"/>
                </a:lnTo>
                <a:lnTo>
                  <a:pt x="403" y="1028"/>
                </a:lnTo>
                <a:lnTo>
                  <a:pt x="405" y="1028"/>
                </a:lnTo>
                <a:lnTo>
                  <a:pt x="407" y="1028"/>
                </a:lnTo>
                <a:lnTo>
                  <a:pt x="409" y="1032"/>
                </a:lnTo>
                <a:lnTo>
                  <a:pt x="413" y="1032"/>
                </a:lnTo>
                <a:lnTo>
                  <a:pt x="414" y="1030"/>
                </a:lnTo>
                <a:lnTo>
                  <a:pt x="420" y="1030"/>
                </a:lnTo>
                <a:lnTo>
                  <a:pt x="422" y="1026"/>
                </a:lnTo>
                <a:lnTo>
                  <a:pt x="438" y="1028"/>
                </a:lnTo>
                <a:lnTo>
                  <a:pt x="439" y="1022"/>
                </a:lnTo>
                <a:lnTo>
                  <a:pt x="438" y="1018"/>
                </a:lnTo>
                <a:lnTo>
                  <a:pt x="439" y="1018"/>
                </a:lnTo>
                <a:lnTo>
                  <a:pt x="441" y="1016"/>
                </a:lnTo>
                <a:lnTo>
                  <a:pt x="439" y="1013"/>
                </a:lnTo>
                <a:lnTo>
                  <a:pt x="439" y="1005"/>
                </a:lnTo>
                <a:lnTo>
                  <a:pt x="439" y="1003"/>
                </a:lnTo>
                <a:lnTo>
                  <a:pt x="439" y="1001"/>
                </a:lnTo>
                <a:lnTo>
                  <a:pt x="439" y="999"/>
                </a:lnTo>
                <a:lnTo>
                  <a:pt x="439" y="995"/>
                </a:lnTo>
                <a:lnTo>
                  <a:pt x="439" y="993"/>
                </a:lnTo>
                <a:lnTo>
                  <a:pt x="449" y="991"/>
                </a:lnTo>
                <a:lnTo>
                  <a:pt x="449" y="988"/>
                </a:lnTo>
                <a:lnTo>
                  <a:pt x="447" y="984"/>
                </a:lnTo>
                <a:lnTo>
                  <a:pt x="449" y="980"/>
                </a:lnTo>
                <a:lnTo>
                  <a:pt x="451" y="978"/>
                </a:lnTo>
                <a:lnTo>
                  <a:pt x="451" y="968"/>
                </a:lnTo>
                <a:lnTo>
                  <a:pt x="449" y="959"/>
                </a:lnTo>
                <a:lnTo>
                  <a:pt x="451" y="949"/>
                </a:lnTo>
                <a:lnTo>
                  <a:pt x="449" y="945"/>
                </a:lnTo>
                <a:lnTo>
                  <a:pt x="451" y="943"/>
                </a:lnTo>
                <a:lnTo>
                  <a:pt x="453" y="941"/>
                </a:lnTo>
                <a:lnTo>
                  <a:pt x="455" y="938"/>
                </a:lnTo>
                <a:lnTo>
                  <a:pt x="459" y="940"/>
                </a:lnTo>
                <a:lnTo>
                  <a:pt x="461" y="938"/>
                </a:lnTo>
                <a:lnTo>
                  <a:pt x="462" y="938"/>
                </a:lnTo>
                <a:lnTo>
                  <a:pt x="464" y="938"/>
                </a:lnTo>
                <a:lnTo>
                  <a:pt x="462" y="932"/>
                </a:lnTo>
                <a:lnTo>
                  <a:pt x="455" y="920"/>
                </a:lnTo>
                <a:lnTo>
                  <a:pt x="449" y="918"/>
                </a:lnTo>
                <a:lnTo>
                  <a:pt x="445" y="918"/>
                </a:lnTo>
                <a:lnTo>
                  <a:pt x="441" y="916"/>
                </a:lnTo>
                <a:lnTo>
                  <a:pt x="439" y="913"/>
                </a:lnTo>
                <a:lnTo>
                  <a:pt x="436" y="913"/>
                </a:lnTo>
                <a:lnTo>
                  <a:pt x="428" y="915"/>
                </a:lnTo>
                <a:lnTo>
                  <a:pt x="424" y="916"/>
                </a:lnTo>
                <a:lnTo>
                  <a:pt x="422" y="916"/>
                </a:lnTo>
                <a:lnTo>
                  <a:pt x="418" y="915"/>
                </a:lnTo>
                <a:lnTo>
                  <a:pt x="414" y="916"/>
                </a:lnTo>
                <a:lnTo>
                  <a:pt x="411" y="916"/>
                </a:lnTo>
                <a:lnTo>
                  <a:pt x="405" y="918"/>
                </a:lnTo>
                <a:lnTo>
                  <a:pt x="403" y="920"/>
                </a:lnTo>
                <a:lnTo>
                  <a:pt x="399" y="920"/>
                </a:lnTo>
                <a:lnTo>
                  <a:pt x="395" y="922"/>
                </a:lnTo>
                <a:lnTo>
                  <a:pt x="391" y="922"/>
                </a:lnTo>
                <a:lnTo>
                  <a:pt x="386" y="920"/>
                </a:lnTo>
                <a:lnTo>
                  <a:pt x="382" y="920"/>
                </a:lnTo>
                <a:lnTo>
                  <a:pt x="380" y="918"/>
                </a:lnTo>
                <a:lnTo>
                  <a:pt x="376" y="920"/>
                </a:lnTo>
                <a:lnTo>
                  <a:pt x="366" y="918"/>
                </a:lnTo>
                <a:lnTo>
                  <a:pt x="365" y="915"/>
                </a:lnTo>
                <a:lnTo>
                  <a:pt x="361" y="913"/>
                </a:lnTo>
                <a:lnTo>
                  <a:pt x="366" y="911"/>
                </a:lnTo>
                <a:lnTo>
                  <a:pt x="370" y="903"/>
                </a:lnTo>
                <a:lnTo>
                  <a:pt x="366" y="899"/>
                </a:lnTo>
                <a:lnTo>
                  <a:pt x="365" y="897"/>
                </a:lnTo>
                <a:lnTo>
                  <a:pt x="365" y="893"/>
                </a:lnTo>
                <a:lnTo>
                  <a:pt x="366" y="892"/>
                </a:lnTo>
                <a:lnTo>
                  <a:pt x="374" y="874"/>
                </a:lnTo>
                <a:lnTo>
                  <a:pt x="372" y="847"/>
                </a:lnTo>
                <a:lnTo>
                  <a:pt x="370" y="822"/>
                </a:lnTo>
                <a:lnTo>
                  <a:pt x="370" y="817"/>
                </a:lnTo>
                <a:lnTo>
                  <a:pt x="365" y="799"/>
                </a:lnTo>
                <a:lnTo>
                  <a:pt x="361" y="782"/>
                </a:lnTo>
                <a:lnTo>
                  <a:pt x="357" y="769"/>
                </a:lnTo>
                <a:lnTo>
                  <a:pt x="361" y="749"/>
                </a:lnTo>
                <a:lnTo>
                  <a:pt x="363" y="734"/>
                </a:lnTo>
                <a:lnTo>
                  <a:pt x="365" y="726"/>
                </a:lnTo>
                <a:lnTo>
                  <a:pt x="363" y="719"/>
                </a:lnTo>
                <a:lnTo>
                  <a:pt x="342" y="722"/>
                </a:lnTo>
                <a:lnTo>
                  <a:pt x="326" y="724"/>
                </a:lnTo>
                <a:lnTo>
                  <a:pt x="324" y="722"/>
                </a:lnTo>
                <a:lnTo>
                  <a:pt x="317" y="717"/>
                </a:lnTo>
                <a:lnTo>
                  <a:pt x="313" y="713"/>
                </a:lnTo>
                <a:lnTo>
                  <a:pt x="311" y="711"/>
                </a:lnTo>
                <a:lnTo>
                  <a:pt x="307" y="701"/>
                </a:lnTo>
                <a:lnTo>
                  <a:pt x="303" y="701"/>
                </a:lnTo>
                <a:lnTo>
                  <a:pt x="297" y="698"/>
                </a:lnTo>
                <a:lnTo>
                  <a:pt x="294" y="694"/>
                </a:lnTo>
                <a:lnTo>
                  <a:pt x="288" y="690"/>
                </a:lnTo>
                <a:lnTo>
                  <a:pt x="282" y="690"/>
                </a:lnTo>
                <a:lnTo>
                  <a:pt x="274" y="686"/>
                </a:lnTo>
                <a:lnTo>
                  <a:pt x="267" y="686"/>
                </a:lnTo>
                <a:lnTo>
                  <a:pt x="261" y="684"/>
                </a:lnTo>
                <a:lnTo>
                  <a:pt x="257" y="684"/>
                </a:lnTo>
                <a:lnTo>
                  <a:pt x="249" y="680"/>
                </a:lnTo>
                <a:lnTo>
                  <a:pt x="242" y="678"/>
                </a:lnTo>
                <a:lnTo>
                  <a:pt x="234" y="678"/>
                </a:lnTo>
                <a:lnTo>
                  <a:pt x="222" y="674"/>
                </a:lnTo>
                <a:lnTo>
                  <a:pt x="211" y="669"/>
                </a:lnTo>
                <a:lnTo>
                  <a:pt x="207" y="669"/>
                </a:lnTo>
                <a:lnTo>
                  <a:pt x="201" y="667"/>
                </a:lnTo>
                <a:lnTo>
                  <a:pt x="196" y="665"/>
                </a:lnTo>
                <a:lnTo>
                  <a:pt x="192" y="663"/>
                </a:lnTo>
                <a:lnTo>
                  <a:pt x="190" y="657"/>
                </a:lnTo>
                <a:lnTo>
                  <a:pt x="186" y="653"/>
                </a:lnTo>
                <a:lnTo>
                  <a:pt x="178" y="651"/>
                </a:lnTo>
                <a:lnTo>
                  <a:pt x="169" y="638"/>
                </a:lnTo>
                <a:lnTo>
                  <a:pt x="161" y="630"/>
                </a:lnTo>
                <a:lnTo>
                  <a:pt x="153" y="628"/>
                </a:lnTo>
                <a:lnTo>
                  <a:pt x="151" y="625"/>
                </a:lnTo>
                <a:lnTo>
                  <a:pt x="148" y="623"/>
                </a:lnTo>
                <a:lnTo>
                  <a:pt x="146" y="619"/>
                </a:lnTo>
                <a:lnTo>
                  <a:pt x="142" y="611"/>
                </a:lnTo>
                <a:lnTo>
                  <a:pt x="132" y="598"/>
                </a:lnTo>
                <a:lnTo>
                  <a:pt x="132" y="596"/>
                </a:lnTo>
                <a:lnTo>
                  <a:pt x="125" y="580"/>
                </a:lnTo>
                <a:lnTo>
                  <a:pt x="115" y="578"/>
                </a:lnTo>
                <a:lnTo>
                  <a:pt x="117" y="575"/>
                </a:lnTo>
                <a:lnTo>
                  <a:pt x="119" y="575"/>
                </a:lnTo>
                <a:lnTo>
                  <a:pt x="121" y="573"/>
                </a:lnTo>
                <a:lnTo>
                  <a:pt x="119" y="573"/>
                </a:lnTo>
                <a:lnTo>
                  <a:pt x="119" y="571"/>
                </a:lnTo>
                <a:lnTo>
                  <a:pt x="119" y="569"/>
                </a:lnTo>
                <a:lnTo>
                  <a:pt x="117" y="569"/>
                </a:lnTo>
                <a:lnTo>
                  <a:pt x="115" y="569"/>
                </a:lnTo>
                <a:lnTo>
                  <a:pt x="115" y="567"/>
                </a:lnTo>
                <a:lnTo>
                  <a:pt x="113" y="565"/>
                </a:lnTo>
                <a:lnTo>
                  <a:pt x="113" y="563"/>
                </a:lnTo>
                <a:lnTo>
                  <a:pt x="115" y="563"/>
                </a:lnTo>
                <a:lnTo>
                  <a:pt x="113" y="561"/>
                </a:lnTo>
                <a:lnTo>
                  <a:pt x="113" y="559"/>
                </a:lnTo>
                <a:lnTo>
                  <a:pt x="111" y="559"/>
                </a:lnTo>
                <a:lnTo>
                  <a:pt x="109" y="557"/>
                </a:lnTo>
                <a:lnTo>
                  <a:pt x="107" y="557"/>
                </a:lnTo>
                <a:lnTo>
                  <a:pt x="105" y="557"/>
                </a:lnTo>
                <a:lnTo>
                  <a:pt x="103" y="557"/>
                </a:lnTo>
                <a:lnTo>
                  <a:pt x="105" y="557"/>
                </a:lnTo>
                <a:lnTo>
                  <a:pt x="103" y="557"/>
                </a:lnTo>
                <a:lnTo>
                  <a:pt x="103" y="555"/>
                </a:lnTo>
                <a:lnTo>
                  <a:pt x="101" y="553"/>
                </a:lnTo>
                <a:lnTo>
                  <a:pt x="101" y="552"/>
                </a:lnTo>
                <a:lnTo>
                  <a:pt x="103" y="552"/>
                </a:lnTo>
                <a:lnTo>
                  <a:pt x="103" y="550"/>
                </a:lnTo>
                <a:lnTo>
                  <a:pt x="101" y="550"/>
                </a:lnTo>
                <a:lnTo>
                  <a:pt x="101" y="548"/>
                </a:lnTo>
                <a:lnTo>
                  <a:pt x="103" y="548"/>
                </a:lnTo>
                <a:lnTo>
                  <a:pt x="103" y="546"/>
                </a:lnTo>
                <a:lnTo>
                  <a:pt x="105" y="544"/>
                </a:lnTo>
                <a:lnTo>
                  <a:pt x="103" y="544"/>
                </a:lnTo>
                <a:lnTo>
                  <a:pt x="101" y="542"/>
                </a:lnTo>
                <a:lnTo>
                  <a:pt x="100" y="542"/>
                </a:lnTo>
                <a:lnTo>
                  <a:pt x="100" y="540"/>
                </a:lnTo>
                <a:lnTo>
                  <a:pt x="98" y="540"/>
                </a:lnTo>
                <a:lnTo>
                  <a:pt x="96" y="538"/>
                </a:lnTo>
                <a:lnTo>
                  <a:pt x="94" y="536"/>
                </a:lnTo>
                <a:lnTo>
                  <a:pt x="94" y="534"/>
                </a:lnTo>
                <a:lnTo>
                  <a:pt x="92" y="534"/>
                </a:lnTo>
                <a:lnTo>
                  <a:pt x="92" y="532"/>
                </a:lnTo>
                <a:lnTo>
                  <a:pt x="92" y="530"/>
                </a:lnTo>
                <a:lnTo>
                  <a:pt x="90" y="530"/>
                </a:lnTo>
                <a:lnTo>
                  <a:pt x="90" y="528"/>
                </a:lnTo>
                <a:lnTo>
                  <a:pt x="90" y="527"/>
                </a:lnTo>
                <a:lnTo>
                  <a:pt x="92" y="527"/>
                </a:lnTo>
                <a:lnTo>
                  <a:pt x="94" y="527"/>
                </a:lnTo>
                <a:lnTo>
                  <a:pt x="94" y="525"/>
                </a:lnTo>
                <a:lnTo>
                  <a:pt x="92" y="523"/>
                </a:lnTo>
                <a:lnTo>
                  <a:pt x="94" y="523"/>
                </a:lnTo>
                <a:lnTo>
                  <a:pt x="94" y="521"/>
                </a:lnTo>
                <a:lnTo>
                  <a:pt x="94" y="519"/>
                </a:lnTo>
                <a:lnTo>
                  <a:pt x="94" y="517"/>
                </a:lnTo>
                <a:lnTo>
                  <a:pt x="92" y="515"/>
                </a:lnTo>
                <a:lnTo>
                  <a:pt x="94" y="513"/>
                </a:lnTo>
                <a:lnTo>
                  <a:pt x="92" y="513"/>
                </a:lnTo>
                <a:lnTo>
                  <a:pt x="92" y="511"/>
                </a:lnTo>
                <a:lnTo>
                  <a:pt x="92" y="509"/>
                </a:lnTo>
                <a:lnTo>
                  <a:pt x="90" y="509"/>
                </a:lnTo>
                <a:lnTo>
                  <a:pt x="88" y="509"/>
                </a:lnTo>
                <a:lnTo>
                  <a:pt x="88" y="511"/>
                </a:lnTo>
                <a:lnTo>
                  <a:pt x="86" y="509"/>
                </a:lnTo>
                <a:lnTo>
                  <a:pt x="84" y="509"/>
                </a:lnTo>
                <a:lnTo>
                  <a:pt x="82" y="507"/>
                </a:lnTo>
                <a:lnTo>
                  <a:pt x="80" y="505"/>
                </a:lnTo>
                <a:lnTo>
                  <a:pt x="80" y="504"/>
                </a:lnTo>
                <a:lnTo>
                  <a:pt x="69" y="492"/>
                </a:lnTo>
                <a:lnTo>
                  <a:pt x="55" y="482"/>
                </a:lnTo>
                <a:lnTo>
                  <a:pt x="48" y="473"/>
                </a:lnTo>
                <a:lnTo>
                  <a:pt x="32" y="456"/>
                </a:lnTo>
                <a:lnTo>
                  <a:pt x="19" y="442"/>
                </a:lnTo>
                <a:lnTo>
                  <a:pt x="9" y="431"/>
                </a:lnTo>
                <a:lnTo>
                  <a:pt x="0" y="419"/>
                </a:lnTo>
                <a:lnTo>
                  <a:pt x="9" y="423"/>
                </a:lnTo>
                <a:lnTo>
                  <a:pt x="23" y="427"/>
                </a:lnTo>
                <a:lnTo>
                  <a:pt x="42" y="432"/>
                </a:lnTo>
                <a:lnTo>
                  <a:pt x="63" y="438"/>
                </a:lnTo>
                <a:lnTo>
                  <a:pt x="86" y="444"/>
                </a:lnTo>
                <a:lnTo>
                  <a:pt x="107" y="452"/>
                </a:lnTo>
                <a:lnTo>
                  <a:pt x="126" y="456"/>
                </a:lnTo>
                <a:lnTo>
                  <a:pt x="146" y="463"/>
                </a:lnTo>
                <a:lnTo>
                  <a:pt x="167" y="469"/>
                </a:lnTo>
                <a:lnTo>
                  <a:pt x="190" y="475"/>
                </a:lnTo>
                <a:lnTo>
                  <a:pt x="209" y="480"/>
                </a:lnTo>
                <a:lnTo>
                  <a:pt x="228" y="486"/>
                </a:lnTo>
                <a:lnTo>
                  <a:pt x="244" y="490"/>
                </a:lnTo>
                <a:lnTo>
                  <a:pt x="259" y="496"/>
                </a:lnTo>
                <a:lnTo>
                  <a:pt x="274" y="500"/>
                </a:lnTo>
                <a:lnTo>
                  <a:pt x="292" y="505"/>
                </a:lnTo>
                <a:lnTo>
                  <a:pt x="303" y="509"/>
                </a:lnTo>
                <a:lnTo>
                  <a:pt x="311" y="507"/>
                </a:lnTo>
                <a:lnTo>
                  <a:pt x="328" y="505"/>
                </a:lnTo>
                <a:lnTo>
                  <a:pt x="351" y="504"/>
                </a:lnTo>
                <a:lnTo>
                  <a:pt x="374" y="502"/>
                </a:lnTo>
                <a:lnTo>
                  <a:pt x="397" y="500"/>
                </a:lnTo>
                <a:lnTo>
                  <a:pt x="418" y="498"/>
                </a:lnTo>
                <a:lnTo>
                  <a:pt x="438" y="496"/>
                </a:lnTo>
                <a:lnTo>
                  <a:pt x="447" y="496"/>
                </a:lnTo>
                <a:lnTo>
                  <a:pt x="449" y="496"/>
                </a:lnTo>
                <a:lnTo>
                  <a:pt x="451" y="496"/>
                </a:lnTo>
                <a:lnTo>
                  <a:pt x="453" y="496"/>
                </a:lnTo>
                <a:lnTo>
                  <a:pt x="457" y="496"/>
                </a:lnTo>
                <a:lnTo>
                  <a:pt x="461" y="496"/>
                </a:lnTo>
                <a:lnTo>
                  <a:pt x="462" y="496"/>
                </a:lnTo>
                <a:lnTo>
                  <a:pt x="464" y="496"/>
                </a:lnTo>
                <a:lnTo>
                  <a:pt x="466" y="496"/>
                </a:lnTo>
                <a:lnTo>
                  <a:pt x="468" y="496"/>
                </a:lnTo>
                <a:lnTo>
                  <a:pt x="468" y="494"/>
                </a:lnTo>
                <a:lnTo>
                  <a:pt x="474" y="494"/>
                </a:lnTo>
                <a:lnTo>
                  <a:pt x="482" y="492"/>
                </a:lnTo>
                <a:lnTo>
                  <a:pt x="493" y="492"/>
                </a:lnTo>
                <a:lnTo>
                  <a:pt x="503" y="490"/>
                </a:lnTo>
                <a:lnTo>
                  <a:pt x="510" y="490"/>
                </a:lnTo>
                <a:lnTo>
                  <a:pt x="518" y="490"/>
                </a:lnTo>
                <a:lnTo>
                  <a:pt x="534" y="494"/>
                </a:lnTo>
                <a:lnTo>
                  <a:pt x="549" y="496"/>
                </a:lnTo>
                <a:lnTo>
                  <a:pt x="566" y="500"/>
                </a:lnTo>
                <a:lnTo>
                  <a:pt x="582" y="502"/>
                </a:lnTo>
                <a:lnTo>
                  <a:pt x="593" y="504"/>
                </a:lnTo>
                <a:lnTo>
                  <a:pt x="603" y="505"/>
                </a:lnTo>
                <a:lnTo>
                  <a:pt x="606" y="507"/>
                </a:lnTo>
                <a:lnTo>
                  <a:pt x="606" y="509"/>
                </a:lnTo>
                <a:lnTo>
                  <a:pt x="610" y="509"/>
                </a:lnTo>
                <a:lnTo>
                  <a:pt x="612" y="509"/>
                </a:lnTo>
                <a:lnTo>
                  <a:pt x="614" y="511"/>
                </a:lnTo>
                <a:lnTo>
                  <a:pt x="616" y="511"/>
                </a:lnTo>
                <a:lnTo>
                  <a:pt x="618" y="509"/>
                </a:lnTo>
                <a:lnTo>
                  <a:pt x="620" y="507"/>
                </a:lnTo>
                <a:lnTo>
                  <a:pt x="622" y="507"/>
                </a:lnTo>
                <a:lnTo>
                  <a:pt x="622" y="505"/>
                </a:lnTo>
                <a:lnTo>
                  <a:pt x="624" y="505"/>
                </a:lnTo>
                <a:lnTo>
                  <a:pt x="624" y="504"/>
                </a:lnTo>
                <a:lnTo>
                  <a:pt x="622" y="502"/>
                </a:lnTo>
                <a:lnTo>
                  <a:pt x="620" y="500"/>
                </a:lnTo>
                <a:lnTo>
                  <a:pt x="620" y="498"/>
                </a:lnTo>
                <a:lnTo>
                  <a:pt x="620" y="496"/>
                </a:lnTo>
                <a:lnTo>
                  <a:pt x="622" y="496"/>
                </a:lnTo>
                <a:lnTo>
                  <a:pt x="624" y="496"/>
                </a:lnTo>
                <a:lnTo>
                  <a:pt x="622" y="494"/>
                </a:lnTo>
                <a:lnTo>
                  <a:pt x="624" y="492"/>
                </a:lnTo>
                <a:lnTo>
                  <a:pt x="626" y="490"/>
                </a:lnTo>
                <a:lnTo>
                  <a:pt x="628" y="492"/>
                </a:lnTo>
                <a:lnTo>
                  <a:pt x="630" y="492"/>
                </a:lnTo>
                <a:lnTo>
                  <a:pt x="631" y="490"/>
                </a:lnTo>
                <a:lnTo>
                  <a:pt x="633" y="490"/>
                </a:lnTo>
                <a:lnTo>
                  <a:pt x="635" y="490"/>
                </a:lnTo>
                <a:lnTo>
                  <a:pt x="637" y="488"/>
                </a:lnTo>
                <a:lnTo>
                  <a:pt x="639" y="486"/>
                </a:lnTo>
                <a:lnTo>
                  <a:pt x="639" y="484"/>
                </a:lnTo>
                <a:lnTo>
                  <a:pt x="641" y="484"/>
                </a:lnTo>
                <a:lnTo>
                  <a:pt x="643" y="482"/>
                </a:lnTo>
                <a:lnTo>
                  <a:pt x="647" y="482"/>
                </a:lnTo>
                <a:lnTo>
                  <a:pt x="649" y="482"/>
                </a:lnTo>
                <a:lnTo>
                  <a:pt x="651" y="482"/>
                </a:lnTo>
                <a:lnTo>
                  <a:pt x="653" y="482"/>
                </a:lnTo>
                <a:lnTo>
                  <a:pt x="654" y="482"/>
                </a:lnTo>
                <a:lnTo>
                  <a:pt x="656" y="482"/>
                </a:lnTo>
                <a:lnTo>
                  <a:pt x="658" y="482"/>
                </a:lnTo>
                <a:lnTo>
                  <a:pt x="660" y="480"/>
                </a:lnTo>
                <a:lnTo>
                  <a:pt x="662" y="480"/>
                </a:lnTo>
                <a:lnTo>
                  <a:pt x="664" y="479"/>
                </a:lnTo>
                <a:lnTo>
                  <a:pt x="666" y="479"/>
                </a:lnTo>
                <a:lnTo>
                  <a:pt x="668" y="479"/>
                </a:lnTo>
                <a:lnTo>
                  <a:pt x="672" y="479"/>
                </a:lnTo>
                <a:lnTo>
                  <a:pt x="674" y="479"/>
                </a:lnTo>
                <a:lnTo>
                  <a:pt x="676" y="477"/>
                </a:lnTo>
                <a:lnTo>
                  <a:pt x="678" y="479"/>
                </a:lnTo>
                <a:lnTo>
                  <a:pt x="678" y="477"/>
                </a:lnTo>
                <a:lnTo>
                  <a:pt x="681" y="477"/>
                </a:lnTo>
                <a:lnTo>
                  <a:pt x="681" y="475"/>
                </a:lnTo>
                <a:lnTo>
                  <a:pt x="683" y="475"/>
                </a:lnTo>
                <a:lnTo>
                  <a:pt x="685" y="475"/>
                </a:lnTo>
                <a:lnTo>
                  <a:pt x="689" y="475"/>
                </a:lnTo>
                <a:lnTo>
                  <a:pt x="691" y="473"/>
                </a:lnTo>
                <a:lnTo>
                  <a:pt x="695" y="473"/>
                </a:lnTo>
                <a:lnTo>
                  <a:pt x="695" y="471"/>
                </a:lnTo>
                <a:lnTo>
                  <a:pt x="697" y="471"/>
                </a:lnTo>
                <a:lnTo>
                  <a:pt x="699" y="471"/>
                </a:lnTo>
                <a:lnTo>
                  <a:pt x="701" y="471"/>
                </a:lnTo>
                <a:lnTo>
                  <a:pt x="712" y="473"/>
                </a:lnTo>
                <a:lnTo>
                  <a:pt x="726" y="475"/>
                </a:lnTo>
                <a:lnTo>
                  <a:pt x="743" y="477"/>
                </a:lnTo>
                <a:lnTo>
                  <a:pt x="760" y="479"/>
                </a:lnTo>
                <a:lnTo>
                  <a:pt x="779" y="480"/>
                </a:lnTo>
                <a:lnTo>
                  <a:pt x="793" y="482"/>
                </a:lnTo>
                <a:lnTo>
                  <a:pt x="800" y="480"/>
                </a:lnTo>
                <a:lnTo>
                  <a:pt x="818" y="475"/>
                </a:lnTo>
                <a:lnTo>
                  <a:pt x="835" y="471"/>
                </a:lnTo>
                <a:lnTo>
                  <a:pt x="856" y="465"/>
                </a:lnTo>
                <a:lnTo>
                  <a:pt x="873" y="461"/>
                </a:lnTo>
                <a:lnTo>
                  <a:pt x="893" y="456"/>
                </a:lnTo>
                <a:lnTo>
                  <a:pt x="914" y="450"/>
                </a:lnTo>
                <a:lnTo>
                  <a:pt x="931" y="444"/>
                </a:lnTo>
                <a:lnTo>
                  <a:pt x="950" y="440"/>
                </a:lnTo>
                <a:lnTo>
                  <a:pt x="971" y="434"/>
                </a:lnTo>
                <a:lnTo>
                  <a:pt x="992" y="429"/>
                </a:lnTo>
                <a:lnTo>
                  <a:pt x="1010" y="423"/>
                </a:lnTo>
                <a:lnTo>
                  <a:pt x="1019" y="421"/>
                </a:lnTo>
                <a:lnTo>
                  <a:pt x="1019" y="419"/>
                </a:lnTo>
                <a:lnTo>
                  <a:pt x="1021" y="419"/>
                </a:lnTo>
                <a:lnTo>
                  <a:pt x="1023" y="417"/>
                </a:lnTo>
                <a:lnTo>
                  <a:pt x="1025" y="415"/>
                </a:lnTo>
                <a:lnTo>
                  <a:pt x="1025" y="413"/>
                </a:lnTo>
                <a:lnTo>
                  <a:pt x="1027" y="411"/>
                </a:lnTo>
                <a:lnTo>
                  <a:pt x="1031" y="409"/>
                </a:lnTo>
                <a:lnTo>
                  <a:pt x="1033" y="407"/>
                </a:lnTo>
                <a:lnTo>
                  <a:pt x="1035" y="406"/>
                </a:lnTo>
                <a:lnTo>
                  <a:pt x="1037" y="402"/>
                </a:lnTo>
                <a:lnTo>
                  <a:pt x="1038" y="402"/>
                </a:lnTo>
                <a:lnTo>
                  <a:pt x="1040" y="400"/>
                </a:lnTo>
                <a:lnTo>
                  <a:pt x="1040" y="398"/>
                </a:lnTo>
                <a:lnTo>
                  <a:pt x="1035" y="394"/>
                </a:lnTo>
                <a:lnTo>
                  <a:pt x="1027" y="390"/>
                </a:lnTo>
                <a:lnTo>
                  <a:pt x="1021" y="384"/>
                </a:lnTo>
                <a:lnTo>
                  <a:pt x="1014" y="381"/>
                </a:lnTo>
                <a:lnTo>
                  <a:pt x="1014" y="379"/>
                </a:lnTo>
                <a:lnTo>
                  <a:pt x="1015" y="379"/>
                </a:lnTo>
                <a:lnTo>
                  <a:pt x="1017" y="377"/>
                </a:lnTo>
                <a:lnTo>
                  <a:pt x="1019" y="375"/>
                </a:lnTo>
                <a:lnTo>
                  <a:pt x="1019" y="373"/>
                </a:lnTo>
                <a:lnTo>
                  <a:pt x="1019" y="371"/>
                </a:lnTo>
                <a:lnTo>
                  <a:pt x="1021" y="369"/>
                </a:lnTo>
                <a:lnTo>
                  <a:pt x="1023" y="367"/>
                </a:lnTo>
                <a:lnTo>
                  <a:pt x="1023" y="365"/>
                </a:lnTo>
                <a:lnTo>
                  <a:pt x="1025" y="363"/>
                </a:lnTo>
                <a:lnTo>
                  <a:pt x="1025" y="361"/>
                </a:lnTo>
                <a:lnTo>
                  <a:pt x="1025" y="359"/>
                </a:lnTo>
                <a:lnTo>
                  <a:pt x="1027" y="358"/>
                </a:lnTo>
                <a:lnTo>
                  <a:pt x="1027" y="354"/>
                </a:lnTo>
                <a:lnTo>
                  <a:pt x="1029" y="354"/>
                </a:lnTo>
                <a:lnTo>
                  <a:pt x="1031" y="352"/>
                </a:lnTo>
                <a:lnTo>
                  <a:pt x="1031" y="350"/>
                </a:lnTo>
                <a:lnTo>
                  <a:pt x="1031" y="348"/>
                </a:lnTo>
                <a:lnTo>
                  <a:pt x="1033" y="346"/>
                </a:lnTo>
                <a:lnTo>
                  <a:pt x="1033" y="344"/>
                </a:lnTo>
                <a:lnTo>
                  <a:pt x="1033" y="340"/>
                </a:lnTo>
                <a:lnTo>
                  <a:pt x="1033" y="338"/>
                </a:lnTo>
                <a:lnTo>
                  <a:pt x="1035" y="334"/>
                </a:lnTo>
                <a:lnTo>
                  <a:pt x="1035" y="333"/>
                </a:lnTo>
                <a:lnTo>
                  <a:pt x="1035" y="329"/>
                </a:lnTo>
                <a:lnTo>
                  <a:pt x="1035" y="327"/>
                </a:lnTo>
                <a:lnTo>
                  <a:pt x="1035" y="325"/>
                </a:lnTo>
                <a:lnTo>
                  <a:pt x="1037" y="325"/>
                </a:lnTo>
                <a:lnTo>
                  <a:pt x="1035" y="319"/>
                </a:lnTo>
                <a:lnTo>
                  <a:pt x="1037" y="319"/>
                </a:lnTo>
                <a:lnTo>
                  <a:pt x="1038" y="317"/>
                </a:lnTo>
                <a:lnTo>
                  <a:pt x="1038" y="315"/>
                </a:lnTo>
                <a:lnTo>
                  <a:pt x="1040" y="313"/>
                </a:lnTo>
                <a:lnTo>
                  <a:pt x="1038" y="311"/>
                </a:lnTo>
                <a:lnTo>
                  <a:pt x="1037" y="310"/>
                </a:lnTo>
                <a:lnTo>
                  <a:pt x="1035" y="310"/>
                </a:lnTo>
                <a:lnTo>
                  <a:pt x="1035" y="308"/>
                </a:lnTo>
                <a:lnTo>
                  <a:pt x="1037" y="308"/>
                </a:lnTo>
                <a:lnTo>
                  <a:pt x="1037" y="306"/>
                </a:lnTo>
                <a:lnTo>
                  <a:pt x="1038" y="304"/>
                </a:lnTo>
                <a:lnTo>
                  <a:pt x="1038" y="302"/>
                </a:lnTo>
                <a:lnTo>
                  <a:pt x="1037" y="302"/>
                </a:lnTo>
                <a:lnTo>
                  <a:pt x="1035" y="300"/>
                </a:lnTo>
                <a:lnTo>
                  <a:pt x="1033" y="298"/>
                </a:lnTo>
                <a:lnTo>
                  <a:pt x="1031" y="298"/>
                </a:lnTo>
                <a:lnTo>
                  <a:pt x="1029" y="298"/>
                </a:lnTo>
                <a:lnTo>
                  <a:pt x="1029" y="296"/>
                </a:lnTo>
                <a:lnTo>
                  <a:pt x="1027" y="296"/>
                </a:lnTo>
                <a:lnTo>
                  <a:pt x="1025" y="294"/>
                </a:lnTo>
                <a:lnTo>
                  <a:pt x="1025" y="292"/>
                </a:lnTo>
                <a:lnTo>
                  <a:pt x="1027" y="288"/>
                </a:lnTo>
                <a:lnTo>
                  <a:pt x="1023" y="285"/>
                </a:lnTo>
                <a:lnTo>
                  <a:pt x="1025" y="285"/>
                </a:lnTo>
                <a:lnTo>
                  <a:pt x="1027" y="281"/>
                </a:lnTo>
                <a:lnTo>
                  <a:pt x="1029" y="273"/>
                </a:lnTo>
                <a:lnTo>
                  <a:pt x="1031" y="265"/>
                </a:lnTo>
                <a:lnTo>
                  <a:pt x="1033" y="258"/>
                </a:lnTo>
                <a:lnTo>
                  <a:pt x="1035" y="250"/>
                </a:lnTo>
                <a:lnTo>
                  <a:pt x="1037" y="242"/>
                </a:lnTo>
                <a:lnTo>
                  <a:pt x="1038" y="235"/>
                </a:lnTo>
                <a:lnTo>
                  <a:pt x="1040" y="229"/>
                </a:lnTo>
                <a:lnTo>
                  <a:pt x="1042" y="221"/>
                </a:lnTo>
                <a:lnTo>
                  <a:pt x="1044" y="213"/>
                </a:lnTo>
                <a:lnTo>
                  <a:pt x="1052" y="212"/>
                </a:lnTo>
                <a:lnTo>
                  <a:pt x="1056" y="212"/>
                </a:lnTo>
                <a:lnTo>
                  <a:pt x="1062" y="210"/>
                </a:lnTo>
                <a:lnTo>
                  <a:pt x="1071" y="210"/>
                </a:lnTo>
                <a:lnTo>
                  <a:pt x="1081" y="208"/>
                </a:lnTo>
                <a:lnTo>
                  <a:pt x="1083" y="206"/>
                </a:lnTo>
                <a:lnTo>
                  <a:pt x="1086" y="202"/>
                </a:lnTo>
                <a:lnTo>
                  <a:pt x="1090" y="196"/>
                </a:lnTo>
                <a:lnTo>
                  <a:pt x="1096" y="194"/>
                </a:lnTo>
                <a:lnTo>
                  <a:pt x="1098" y="190"/>
                </a:lnTo>
                <a:lnTo>
                  <a:pt x="1100" y="190"/>
                </a:lnTo>
                <a:lnTo>
                  <a:pt x="1102" y="189"/>
                </a:lnTo>
                <a:lnTo>
                  <a:pt x="1100" y="189"/>
                </a:lnTo>
                <a:lnTo>
                  <a:pt x="1102" y="185"/>
                </a:lnTo>
                <a:lnTo>
                  <a:pt x="1102" y="183"/>
                </a:lnTo>
                <a:lnTo>
                  <a:pt x="1102" y="181"/>
                </a:lnTo>
                <a:lnTo>
                  <a:pt x="1104" y="179"/>
                </a:lnTo>
                <a:lnTo>
                  <a:pt x="1104" y="177"/>
                </a:lnTo>
                <a:lnTo>
                  <a:pt x="1106" y="175"/>
                </a:lnTo>
                <a:lnTo>
                  <a:pt x="1106" y="173"/>
                </a:lnTo>
                <a:lnTo>
                  <a:pt x="1106" y="171"/>
                </a:lnTo>
                <a:lnTo>
                  <a:pt x="1106" y="167"/>
                </a:lnTo>
                <a:lnTo>
                  <a:pt x="1108" y="167"/>
                </a:lnTo>
                <a:lnTo>
                  <a:pt x="1110" y="165"/>
                </a:lnTo>
                <a:lnTo>
                  <a:pt x="1110" y="164"/>
                </a:lnTo>
                <a:lnTo>
                  <a:pt x="1111" y="164"/>
                </a:lnTo>
                <a:lnTo>
                  <a:pt x="1113" y="164"/>
                </a:lnTo>
                <a:lnTo>
                  <a:pt x="1115" y="165"/>
                </a:lnTo>
                <a:lnTo>
                  <a:pt x="1117" y="165"/>
                </a:lnTo>
                <a:lnTo>
                  <a:pt x="1117" y="164"/>
                </a:lnTo>
                <a:lnTo>
                  <a:pt x="1119" y="164"/>
                </a:lnTo>
                <a:lnTo>
                  <a:pt x="1121" y="164"/>
                </a:lnTo>
                <a:lnTo>
                  <a:pt x="1123" y="162"/>
                </a:lnTo>
                <a:lnTo>
                  <a:pt x="1125" y="162"/>
                </a:lnTo>
                <a:lnTo>
                  <a:pt x="1125" y="158"/>
                </a:lnTo>
                <a:lnTo>
                  <a:pt x="1127" y="158"/>
                </a:lnTo>
                <a:lnTo>
                  <a:pt x="1127" y="156"/>
                </a:lnTo>
                <a:lnTo>
                  <a:pt x="1129" y="154"/>
                </a:lnTo>
                <a:lnTo>
                  <a:pt x="1133" y="152"/>
                </a:lnTo>
                <a:lnTo>
                  <a:pt x="1136" y="150"/>
                </a:lnTo>
                <a:lnTo>
                  <a:pt x="1142" y="148"/>
                </a:lnTo>
                <a:lnTo>
                  <a:pt x="1144" y="148"/>
                </a:lnTo>
                <a:lnTo>
                  <a:pt x="1152" y="144"/>
                </a:lnTo>
                <a:lnTo>
                  <a:pt x="1154" y="144"/>
                </a:lnTo>
                <a:lnTo>
                  <a:pt x="1154" y="146"/>
                </a:lnTo>
                <a:lnTo>
                  <a:pt x="1156" y="144"/>
                </a:lnTo>
                <a:lnTo>
                  <a:pt x="1159" y="144"/>
                </a:lnTo>
                <a:lnTo>
                  <a:pt x="1163" y="146"/>
                </a:lnTo>
                <a:lnTo>
                  <a:pt x="1165" y="144"/>
                </a:lnTo>
                <a:lnTo>
                  <a:pt x="1167" y="144"/>
                </a:lnTo>
                <a:lnTo>
                  <a:pt x="1167" y="146"/>
                </a:lnTo>
                <a:lnTo>
                  <a:pt x="1169" y="146"/>
                </a:lnTo>
                <a:lnTo>
                  <a:pt x="1171" y="150"/>
                </a:lnTo>
                <a:lnTo>
                  <a:pt x="1169" y="152"/>
                </a:lnTo>
                <a:lnTo>
                  <a:pt x="1165" y="156"/>
                </a:lnTo>
                <a:lnTo>
                  <a:pt x="1165" y="158"/>
                </a:lnTo>
                <a:lnTo>
                  <a:pt x="1167" y="158"/>
                </a:lnTo>
                <a:lnTo>
                  <a:pt x="1169" y="158"/>
                </a:lnTo>
                <a:lnTo>
                  <a:pt x="1171" y="158"/>
                </a:lnTo>
                <a:lnTo>
                  <a:pt x="1169" y="160"/>
                </a:lnTo>
                <a:lnTo>
                  <a:pt x="1171" y="162"/>
                </a:lnTo>
                <a:lnTo>
                  <a:pt x="1175" y="162"/>
                </a:lnTo>
                <a:lnTo>
                  <a:pt x="1179" y="160"/>
                </a:lnTo>
                <a:lnTo>
                  <a:pt x="1181" y="160"/>
                </a:lnTo>
                <a:lnTo>
                  <a:pt x="1184" y="158"/>
                </a:lnTo>
                <a:lnTo>
                  <a:pt x="1186" y="158"/>
                </a:lnTo>
                <a:lnTo>
                  <a:pt x="1188" y="158"/>
                </a:lnTo>
                <a:lnTo>
                  <a:pt x="1188" y="156"/>
                </a:lnTo>
                <a:lnTo>
                  <a:pt x="1190" y="156"/>
                </a:lnTo>
                <a:lnTo>
                  <a:pt x="1190" y="158"/>
                </a:lnTo>
                <a:lnTo>
                  <a:pt x="1192" y="158"/>
                </a:lnTo>
                <a:lnTo>
                  <a:pt x="1194" y="162"/>
                </a:lnTo>
                <a:lnTo>
                  <a:pt x="1196" y="162"/>
                </a:lnTo>
                <a:lnTo>
                  <a:pt x="1200" y="162"/>
                </a:lnTo>
                <a:lnTo>
                  <a:pt x="1206" y="164"/>
                </a:lnTo>
                <a:lnTo>
                  <a:pt x="1209" y="164"/>
                </a:lnTo>
                <a:lnTo>
                  <a:pt x="1209" y="165"/>
                </a:lnTo>
                <a:lnTo>
                  <a:pt x="1213" y="165"/>
                </a:lnTo>
                <a:lnTo>
                  <a:pt x="1215" y="164"/>
                </a:lnTo>
                <a:lnTo>
                  <a:pt x="1217" y="164"/>
                </a:lnTo>
                <a:lnTo>
                  <a:pt x="1219" y="164"/>
                </a:lnTo>
                <a:lnTo>
                  <a:pt x="1219" y="165"/>
                </a:lnTo>
                <a:lnTo>
                  <a:pt x="1221" y="165"/>
                </a:lnTo>
                <a:lnTo>
                  <a:pt x="1221" y="164"/>
                </a:lnTo>
                <a:lnTo>
                  <a:pt x="1223" y="164"/>
                </a:lnTo>
                <a:lnTo>
                  <a:pt x="1223" y="165"/>
                </a:lnTo>
                <a:lnTo>
                  <a:pt x="1223" y="164"/>
                </a:lnTo>
                <a:lnTo>
                  <a:pt x="1225" y="164"/>
                </a:lnTo>
                <a:lnTo>
                  <a:pt x="1227" y="164"/>
                </a:lnTo>
                <a:lnTo>
                  <a:pt x="1229" y="164"/>
                </a:lnTo>
                <a:lnTo>
                  <a:pt x="1231" y="164"/>
                </a:lnTo>
                <a:lnTo>
                  <a:pt x="1232" y="164"/>
                </a:lnTo>
                <a:lnTo>
                  <a:pt x="1234" y="164"/>
                </a:lnTo>
                <a:lnTo>
                  <a:pt x="1236" y="164"/>
                </a:lnTo>
                <a:lnTo>
                  <a:pt x="1236" y="162"/>
                </a:lnTo>
                <a:lnTo>
                  <a:pt x="1238" y="162"/>
                </a:lnTo>
                <a:lnTo>
                  <a:pt x="1240" y="162"/>
                </a:lnTo>
                <a:lnTo>
                  <a:pt x="1242" y="160"/>
                </a:lnTo>
                <a:lnTo>
                  <a:pt x="1244" y="160"/>
                </a:lnTo>
                <a:lnTo>
                  <a:pt x="1246" y="160"/>
                </a:lnTo>
                <a:lnTo>
                  <a:pt x="1250" y="158"/>
                </a:lnTo>
                <a:lnTo>
                  <a:pt x="1252" y="158"/>
                </a:lnTo>
                <a:lnTo>
                  <a:pt x="1252" y="160"/>
                </a:lnTo>
                <a:lnTo>
                  <a:pt x="1254" y="158"/>
                </a:lnTo>
                <a:lnTo>
                  <a:pt x="1255" y="158"/>
                </a:lnTo>
                <a:lnTo>
                  <a:pt x="1257" y="156"/>
                </a:lnTo>
                <a:lnTo>
                  <a:pt x="1261" y="156"/>
                </a:lnTo>
                <a:lnTo>
                  <a:pt x="1265" y="154"/>
                </a:lnTo>
                <a:lnTo>
                  <a:pt x="1267" y="154"/>
                </a:lnTo>
                <a:lnTo>
                  <a:pt x="1269" y="152"/>
                </a:lnTo>
                <a:lnTo>
                  <a:pt x="1271" y="152"/>
                </a:lnTo>
                <a:lnTo>
                  <a:pt x="1273" y="152"/>
                </a:lnTo>
                <a:lnTo>
                  <a:pt x="1275" y="152"/>
                </a:lnTo>
                <a:lnTo>
                  <a:pt x="1277" y="152"/>
                </a:lnTo>
                <a:lnTo>
                  <a:pt x="1279" y="152"/>
                </a:lnTo>
                <a:lnTo>
                  <a:pt x="1280" y="150"/>
                </a:lnTo>
                <a:lnTo>
                  <a:pt x="1282" y="150"/>
                </a:lnTo>
                <a:lnTo>
                  <a:pt x="1284" y="150"/>
                </a:lnTo>
                <a:lnTo>
                  <a:pt x="1288" y="148"/>
                </a:lnTo>
                <a:lnTo>
                  <a:pt x="1288" y="146"/>
                </a:lnTo>
                <a:lnTo>
                  <a:pt x="1292" y="144"/>
                </a:lnTo>
                <a:lnTo>
                  <a:pt x="1298" y="142"/>
                </a:lnTo>
                <a:lnTo>
                  <a:pt x="1300" y="140"/>
                </a:lnTo>
                <a:lnTo>
                  <a:pt x="1302" y="142"/>
                </a:lnTo>
                <a:lnTo>
                  <a:pt x="1305" y="142"/>
                </a:lnTo>
                <a:lnTo>
                  <a:pt x="1309" y="140"/>
                </a:lnTo>
                <a:lnTo>
                  <a:pt x="1309" y="139"/>
                </a:lnTo>
                <a:lnTo>
                  <a:pt x="1311" y="131"/>
                </a:lnTo>
                <a:lnTo>
                  <a:pt x="1309" y="127"/>
                </a:lnTo>
                <a:lnTo>
                  <a:pt x="1302" y="125"/>
                </a:lnTo>
                <a:lnTo>
                  <a:pt x="1282" y="129"/>
                </a:lnTo>
                <a:lnTo>
                  <a:pt x="1282" y="127"/>
                </a:lnTo>
                <a:lnTo>
                  <a:pt x="1280" y="127"/>
                </a:lnTo>
                <a:lnTo>
                  <a:pt x="1279" y="123"/>
                </a:lnTo>
                <a:lnTo>
                  <a:pt x="1277" y="125"/>
                </a:lnTo>
                <a:lnTo>
                  <a:pt x="1275" y="123"/>
                </a:lnTo>
                <a:lnTo>
                  <a:pt x="1275" y="117"/>
                </a:lnTo>
                <a:lnTo>
                  <a:pt x="1273" y="114"/>
                </a:lnTo>
                <a:lnTo>
                  <a:pt x="1271" y="114"/>
                </a:lnTo>
                <a:lnTo>
                  <a:pt x="1273" y="112"/>
                </a:lnTo>
                <a:lnTo>
                  <a:pt x="1271" y="110"/>
                </a:lnTo>
                <a:lnTo>
                  <a:pt x="1271" y="108"/>
                </a:lnTo>
                <a:lnTo>
                  <a:pt x="1267" y="104"/>
                </a:lnTo>
                <a:lnTo>
                  <a:pt x="1269" y="104"/>
                </a:lnTo>
                <a:lnTo>
                  <a:pt x="1271" y="104"/>
                </a:lnTo>
                <a:lnTo>
                  <a:pt x="1273" y="104"/>
                </a:lnTo>
                <a:lnTo>
                  <a:pt x="1279" y="104"/>
                </a:lnTo>
                <a:lnTo>
                  <a:pt x="1280" y="104"/>
                </a:lnTo>
                <a:lnTo>
                  <a:pt x="1280" y="102"/>
                </a:lnTo>
                <a:lnTo>
                  <a:pt x="1284" y="104"/>
                </a:lnTo>
                <a:lnTo>
                  <a:pt x="1284" y="106"/>
                </a:lnTo>
                <a:lnTo>
                  <a:pt x="1288" y="106"/>
                </a:lnTo>
                <a:lnTo>
                  <a:pt x="1288" y="104"/>
                </a:lnTo>
                <a:lnTo>
                  <a:pt x="1292" y="106"/>
                </a:lnTo>
                <a:lnTo>
                  <a:pt x="1296" y="106"/>
                </a:lnTo>
                <a:lnTo>
                  <a:pt x="1296" y="104"/>
                </a:lnTo>
                <a:lnTo>
                  <a:pt x="1300" y="104"/>
                </a:lnTo>
                <a:lnTo>
                  <a:pt x="1302" y="102"/>
                </a:lnTo>
                <a:lnTo>
                  <a:pt x="1303" y="98"/>
                </a:lnTo>
                <a:lnTo>
                  <a:pt x="1309" y="96"/>
                </a:lnTo>
                <a:lnTo>
                  <a:pt x="1313" y="94"/>
                </a:lnTo>
                <a:lnTo>
                  <a:pt x="1313" y="92"/>
                </a:lnTo>
                <a:lnTo>
                  <a:pt x="1315" y="91"/>
                </a:lnTo>
                <a:lnTo>
                  <a:pt x="1317" y="89"/>
                </a:lnTo>
                <a:lnTo>
                  <a:pt x="1323" y="85"/>
                </a:lnTo>
                <a:lnTo>
                  <a:pt x="1328" y="83"/>
                </a:lnTo>
                <a:lnTo>
                  <a:pt x="1332" y="85"/>
                </a:lnTo>
                <a:lnTo>
                  <a:pt x="1334" y="83"/>
                </a:lnTo>
                <a:lnTo>
                  <a:pt x="1338" y="83"/>
                </a:lnTo>
                <a:lnTo>
                  <a:pt x="1342" y="83"/>
                </a:lnTo>
                <a:lnTo>
                  <a:pt x="1344" y="83"/>
                </a:lnTo>
                <a:lnTo>
                  <a:pt x="1350" y="79"/>
                </a:lnTo>
                <a:lnTo>
                  <a:pt x="1351" y="79"/>
                </a:lnTo>
                <a:lnTo>
                  <a:pt x="1355" y="75"/>
                </a:lnTo>
                <a:lnTo>
                  <a:pt x="1359" y="73"/>
                </a:lnTo>
                <a:lnTo>
                  <a:pt x="1363" y="71"/>
                </a:lnTo>
                <a:lnTo>
                  <a:pt x="1363" y="68"/>
                </a:lnTo>
                <a:lnTo>
                  <a:pt x="1369" y="62"/>
                </a:lnTo>
                <a:lnTo>
                  <a:pt x="1371" y="62"/>
                </a:lnTo>
                <a:lnTo>
                  <a:pt x="1371" y="60"/>
                </a:lnTo>
                <a:lnTo>
                  <a:pt x="1378" y="50"/>
                </a:lnTo>
                <a:lnTo>
                  <a:pt x="1382" y="44"/>
                </a:lnTo>
                <a:lnTo>
                  <a:pt x="1384" y="48"/>
                </a:lnTo>
                <a:lnTo>
                  <a:pt x="1399" y="52"/>
                </a:lnTo>
                <a:lnTo>
                  <a:pt x="1398" y="54"/>
                </a:lnTo>
                <a:lnTo>
                  <a:pt x="1403" y="60"/>
                </a:lnTo>
                <a:lnTo>
                  <a:pt x="1417" y="60"/>
                </a:lnTo>
                <a:lnTo>
                  <a:pt x="1426" y="60"/>
                </a:lnTo>
                <a:lnTo>
                  <a:pt x="1430" y="60"/>
                </a:lnTo>
                <a:lnTo>
                  <a:pt x="1432" y="62"/>
                </a:lnTo>
                <a:lnTo>
                  <a:pt x="1436" y="64"/>
                </a:lnTo>
                <a:lnTo>
                  <a:pt x="1438" y="64"/>
                </a:lnTo>
                <a:lnTo>
                  <a:pt x="1440" y="64"/>
                </a:lnTo>
                <a:lnTo>
                  <a:pt x="1444" y="64"/>
                </a:lnTo>
                <a:lnTo>
                  <a:pt x="1447" y="64"/>
                </a:lnTo>
                <a:lnTo>
                  <a:pt x="1449" y="66"/>
                </a:lnTo>
                <a:lnTo>
                  <a:pt x="1451" y="66"/>
                </a:lnTo>
                <a:lnTo>
                  <a:pt x="1453" y="68"/>
                </a:lnTo>
                <a:lnTo>
                  <a:pt x="1457" y="68"/>
                </a:lnTo>
                <a:lnTo>
                  <a:pt x="1461" y="60"/>
                </a:lnTo>
                <a:lnTo>
                  <a:pt x="1451" y="60"/>
                </a:lnTo>
                <a:lnTo>
                  <a:pt x="1446" y="60"/>
                </a:lnTo>
                <a:lnTo>
                  <a:pt x="1444" y="60"/>
                </a:lnTo>
                <a:lnTo>
                  <a:pt x="1440" y="62"/>
                </a:lnTo>
                <a:lnTo>
                  <a:pt x="1438" y="62"/>
                </a:lnTo>
                <a:lnTo>
                  <a:pt x="1436" y="60"/>
                </a:lnTo>
                <a:lnTo>
                  <a:pt x="1434" y="60"/>
                </a:lnTo>
                <a:lnTo>
                  <a:pt x="1432" y="60"/>
                </a:lnTo>
                <a:lnTo>
                  <a:pt x="1432" y="58"/>
                </a:lnTo>
                <a:lnTo>
                  <a:pt x="1440" y="56"/>
                </a:lnTo>
                <a:lnTo>
                  <a:pt x="1449" y="50"/>
                </a:lnTo>
                <a:lnTo>
                  <a:pt x="1459" y="44"/>
                </a:lnTo>
                <a:lnTo>
                  <a:pt x="1471" y="56"/>
                </a:lnTo>
                <a:lnTo>
                  <a:pt x="1484" y="58"/>
                </a:lnTo>
                <a:lnTo>
                  <a:pt x="1486" y="69"/>
                </a:lnTo>
                <a:lnTo>
                  <a:pt x="1488" y="71"/>
                </a:lnTo>
                <a:lnTo>
                  <a:pt x="1494" y="77"/>
                </a:lnTo>
                <a:lnTo>
                  <a:pt x="1497" y="77"/>
                </a:lnTo>
                <a:lnTo>
                  <a:pt x="1497" y="79"/>
                </a:lnTo>
                <a:lnTo>
                  <a:pt x="1499" y="85"/>
                </a:lnTo>
                <a:lnTo>
                  <a:pt x="1501" y="85"/>
                </a:lnTo>
                <a:lnTo>
                  <a:pt x="1501" y="87"/>
                </a:lnTo>
                <a:lnTo>
                  <a:pt x="1503" y="87"/>
                </a:lnTo>
                <a:lnTo>
                  <a:pt x="1505" y="87"/>
                </a:lnTo>
                <a:lnTo>
                  <a:pt x="1507" y="89"/>
                </a:lnTo>
                <a:lnTo>
                  <a:pt x="1509" y="89"/>
                </a:lnTo>
                <a:lnTo>
                  <a:pt x="1511" y="91"/>
                </a:lnTo>
                <a:lnTo>
                  <a:pt x="1513" y="91"/>
                </a:lnTo>
                <a:lnTo>
                  <a:pt x="1515" y="89"/>
                </a:lnTo>
                <a:lnTo>
                  <a:pt x="1517" y="89"/>
                </a:lnTo>
                <a:lnTo>
                  <a:pt x="1519" y="89"/>
                </a:lnTo>
                <a:lnTo>
                  <a:pt x="1520" y="89"/>
                </a:lnTo>
                <a:lnTo>
                  <a:pt x="1522" y="91"/>
                </a:lnTo>
                <a:lnTo>
                  <a:pt x="1526" y="89"/>
                </a:lnTo>
                <a:lnTo>
                  <a:pt x="1532" y="81"/>
                </a:lnTo>
                <a:lnTo>
                  <a:pt x="1534" y="81"/>
                </a:lnTo>
                <a:lnTo>
                  <a:pt x="1534" y="83"/>
                </a:lnTo>
                <a:lnTo>
                  <a:pt x="1538" y="83"/>
                </a:lnTo>
                <a:lnTo>
                  <a:pt x="1538" y="85"/>
                </a:lnTo>
                <a:lnTo>
                  <a:pt x="1543" y="83"/>
                </a:lnTo>
                <a:lnTo>
                  <a:pt x="1543" y="81"/>
                </a:lnTo>
                <a:lnTo>
                  <a:pt x="1547" y="79"/>
                </a:lnTo>
                <a:lnTo>
                  <a:pt x="1553" y="75"/>
                </a:lnTo>
                <a:lnTo>
                  <a:pt x="1555" y="71"/>
                </a:lnTo>
                <a:lnTo>
                  <a:pt x="1561" y="71"/>
                </a:lnTo>
                <a:lnTo>
                  <a:pt x="1561" y="69"/>
                </a:lnTo>
                <a:lnTo>
                  <a:pt x="1561" y="68"/>
                </a:lnTo>
                <a:lnTo>
                  <a:pt x="1563" y="68"/>
                </a:lnTo>
                <a:lnTo>
                  <a:pt x="1565" y="62"/>
                </a:lnTo>
                <a:lnTo>
                  <a:pt x="1567" y="60"/>
                </a:lnTo>
                <a:lnTo>
                  <a:pt x="1568" y="58"/>
                </a:lnTo>
                <a:lnTo>
                  <a:pt x="1568" y="54"/>
                </a:lnTo>
                <a:lnTo>
                  <a:pt x="1570" y="52"/>
                </a:lnTo>
                <a:lnTo>
                  <a:pt x="1572" y="52"/>
                </a:lnTo>
                <a:lnTo>
                  <a:pt x="1572" y="50"/>
                </a:lnTo>
                <a:lnTo>
                  <a:pt x="1574" y="46"/>
                </a:lnTo>
                <a:lnTo>
                  <a:pt x="1576" y="43"/>
                </a:lnTo>
                <a:lnTo>
                  <a:pt x="1576" y="41"/>
                </a:lnTo>
                <a:lnTo>
                  <a:pt x="1578" y="41"/>
                </a:lnTo>
                <a:lnTo>
                  <a:pt x="1580" y="41"/>
                </a:lnTo>
                <a:lnTo>
                  <a:pt x="1582" y="41"/>
                </a:lnTo>
                <a:lnTo>
                  <a:pt x="1582" y="39"/>
                </a:lnTo>
                <a:lnTo>
                  <a:pt x="1584" y="39"/>
                </a:lnTo>
                <a:lnTo>
                  <a:pt x="1584" y="37"/>
                </a:lnTo>
                <a:lnTo>
                  <a:pt x="1586" y="37"/>
                </a:lnTo>
                <a:lnTo>
                  <a:pt x="1588" y="37"/>
                </a:lnTo>
                <a:lnTo>
                  <a:pt x="1590" y="33"/>
                </a:lnTo>
                <a:lnTo>
                  <a:pt x="1591" y="31"/>
                </a:lnTo>
                <a:lnTo>
                  <a:pt x="1593" y="31"/>
                </a:lnTo>
                <a:lnTo>
                  <a:pt x="1593" y="29"/>
                </a:lnTo>
                <a:lnTo>
                  <a:pt x="1597" y="29"/>
                </a:lnTo>
                <a:lnTo>
                  <a:pt x="1601" y="27"/>
                </a:lnTo>
                <a:lnTo>
                  <a:pt x="1601" y="25"/>
                </a:lnTo>
                <a:lnTo>
                  <a:pt x="1605" y="25"/>
                </a:lnTo>
                <a:lnTo>
                  <a:pt x="1607" y="25"/>
                </a:lnTo>
                <a:lnTo>
                  <a:pt x="1609" y="25"/>
                </a:lnTo>
                <a:lnTo>
                  <a:pt x="1611" y="25"/>
                </a:lnTo>
                <a:lnTo>
                  <a:pt x="1613" y="25"/>
                </a:lnTo>
                <a:lnTo>
                  <a:pt x="1615" y="25"/>
                </a:lnTo>
                <a:lnTo>
                  <a:pt x="1616" y="25"/>
                </a:lnTo>
                <a:lnTo>
                  <a:pt x="1618" y="25"/>
                </a:lnTo>
                <a:lnTo>
                  <a:pt x="1620" y="25"/>
                </a:lnTo>
                <a:lnTo>
                  <a:pt x="1622" y="25"/>
                </a:lnTo>
                <a:lnTo>
                  <a:pt x="1624" y="25"/>
                </a:lnTo>
                <a:lnTo>
                  <a:pt x="1626" y="25"/>
                </a:lnTo>
                <a:lnTo>
                  <a:pt x="1628" y="25"/>
                </a:lnTo>
                <a:lnTo>
                  <a:pt x="1630" y="25"/>
                </a:lnTo>
                <a:lnTo>
                  <a:pt x="1632" y="25"/>
                </a:lnTo>
                <a:lnTo>
                  <a:pt x="1634" y="23"/>
                </a:lnTo>
                <a:lnTo>
                  <a:pt x="1636" y="23"/>
                </a:lnTo>
                <a:lnTo>
                  <a:pt x="1638" y="25"/>
                </a:lnTo>
                <a:lnTo>
                  <a:pt x="1639" y="25"/>
                </a:lnTo>
                <a:lnTo>
                  <a:pt x="1641" y="27"/>
                </a:lnTo>
                <a:lnTo>
                  <a:pt x="1643" y="25"/>
                </a:lnTo>
                <a:lnTo>
                  <a:pt x="1645" y="23"/>
                </a:lnTo>
                <a:lnTo>
                  <a:pt x="1647" y="23"/>
                </a:lnTo>
                <a:lnTo>
                  <a:pt x="1649" y="23"/>
                </a:lnTo>
                <a:lnTo>
                  <a:pt x="1649" y="21"/>
                </a:lnTo>
                <a:lnTo>
                  <a:pt x="1651" y="21"/>
                </a:lnTo>
                <a:lnTo>
                  <a:pt x="1651" y="19"/>
                </a:lnTo>
                <a:lnTo>
                  <a:pt x="1653" y="18"/>
                </a:lnTo>
                <a:lnTo>
                  <a:pt x="1655" y="18"/>
                </a:lnTo>
                <a:lnTo>
                  <a:pt x="1657" y="18"/>
                </a:lnTo>
                <a:lnTo>
                  <a:pt x="1657" y="16"/>
                </a:lnTo>
                <a:lnTo>
                  <a:pt x="1659" y="16"/>
                </a:lnTo>
                <a:lnTo>
                  <a:pt x="1659" y="14"/>
                </a:lnTo>
                <a:lnTo>
                  <a:pt x="1659" y="12"/>
                </a:lnTo>
                <a:lnTo>
                  <a:pt x="1661" y="10"/>
                </a:lnTo>
                <a:lnTo>
                  <a:pt x="1661" y="8"/>
                </a:lnTo>
                <a:lnTo>
                  <a:pt x="1663" y="6"/>
                </a:lnTo>
                <a:lnTo>
                  <a:pt x="1663" y="4"/>
                </a:lnTo>
                <a:lnTo>
                  <a:pt x="1664" y="4"/>
                </a:lnTo>
                <a:lnTo>
                  <a:pt x="1666" y="4"/>
                </a:lnTo>
                <a:lnTo>
                  <a:pt x="1666" y="2"/>
                </a:lnTo>
                <a:lnTo>
                  <a:pt x="1668" y="2"/>
                </a:lnTo>
                <a:lnTo>
                  <a:pt x="1670" y="2"/>
                </a:lnTo>
                <a:lnTo>
                  <a:pt x="1672" y="4"/>
                </a:lnTo>
                <a:lnTo>
                  <a:pt x="1674" y="2"/>
                </a:lnTo>
                <a:lnTo>
                  <a:pt x="1676" y="2"/>
                </a:lnTo>
                <a:lnTo>
                  <a:pt x="1678" y="2"/>
                </a:lnTo>
                <a:lnTo>
                  <a:pt x="1680" y="2"/>
                </a:lnTo>
                <a:lnTo>
                  <a:pt x="1682" y="2"/>
                </a:lnTo>
                <a:lnTo>
                  <a:pt x="1684" y="2"/>
                </a:lnTo>
                <a:lnTo>
                  <a:pt x="1686" y="2"/>
                </a:lnTo>
                <a:lnTo>
                  <a:pt x="1687" y="0"/>
                </a:lnTo>
                <a:lnTo>
                  <a:pt x="1689" y="0"/>
                </a:lnTo>
                <a:lnTo>
                  <a:pt x="1693" y="0"/>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5534790" y="2837746"/>
            <a:ext cx="198204" cy="188092"/>
          </a:xfrm>
          <a:custGeom>
            <a:avLst/>
            <a:gdLst>
              <a:gd name="T0" fmla="*/ 69 w 98"/>
              <a:gd name="T1" fmla="*/ 18 h 93"/>
              <a:gd name="T2" fmla="*/ 85 w 98"/>
              <a:gd name="T3" fmla="*/ 33 h 93"/>
              <a:gd name="T4" fmla="*/ 96 w 98"/>
              <a:gd name="T5" fmla="*/ 73 h 93"/>
              <a:gd name="T6" fmla="*/ 96 w 98"/>
              <a:gd name="T7" fmla="*/ 83 h 93"/>
              <a:gd name="T8" fmla="*/ 63 w 98"/>
              <a:gd name="T9" fmla="*/ 93 h 93"/>
              <a:gd name="T10" fmla="*/ 23 w 98"/>
              <a:gd name="T11" fmla="*/ 75 h 93"/>
              <a:gd name="T12" fmla="*/ 21 w 98"/>
              <a:gd name="T13" fmla="*/ 45 h 93"/>
              <a:gd name="T14" fmla="*/ 14 w 98"/>
              <a:gd name="T15" fmla="*/ 41 h 93"/>
              <a:gd name="T16" fmla="*/ 2 w 98"/>
              <a:gd name="T17" fmla="*/ 50 h 93"/>
              <a:gd name="T18" fmla="*/ 0 w 98"/>
              <a:gd name="T19" fmla="*/ 23 h 93"/>
              <a:gd name="T20" fmla="*/ 2 w 98"/>
              <a:gd name="T21" fmla="*/ 23 h 93"/>
              <a:gd name="T22" fmla="*/ 4 w 98"/>
              <a:gd name="T23" fmla="*/ 22 h 93"/>
              <a:gd name="T24" fmla="*/ 6 w 98"/>
              <a:gd name="T25" fmla="*/ 22 h 93"/>
              <a:gd name="T26" fmla="*/ 6 w 98"/>
              <a:gd name="T27" fmla="*/ 20 h 93"/>
              <a:gd name="T28" fmla="*/ 8 w 98"/>
              <a:gd name="T29" fmla="*/ 20 h 93"/>
              <a:gd name="T30" fmla="*/ 10 w 98"/>
              <a:gd name="T31" fmla="*/ 20 h 93"/>
              <a:gd name="T32" fmla="*/ 12 w 98"/>
              <a:gd name="T33" fmla="*/ 18 h 93"/>
              <a:gd name="T34" fmla="*/ 14 w 98"/>
              <a:gd name="T35" fmla="*/ 18 h 93"/>
              <a:gd name="T36" fmla="*/ 15 w 98"/>
              <a:gd name="T37" fmla="*/ 18 h 93"/>
              <a:gd name="T38" fmla="*/ 15 w 98"/>
              <a:gd name="T39" fmla="*/ 16 h 93"/>
              <a:gd name="T40" fmla="*/ 17 w 98"/>
              <a:gd name="T41" fmla="*/ 16 h 93"/>
              <a:gd name="T42" fmla="*/ 19 w 98"/>
              <a:gd name="T43" fmla="*/ 16 h 93"/>
              <a:gd name="T44" fmla="*/ 21 w 98"/>
              <a:gd name="T45" fmla="*/ 16 h 93"/>
              <a:gd name="T46" fmla="*/ 23 w 98"/>
              <a:gd name="T47" fmla="*/ 16 h 93"/>
              <a:gd name="T48" fmla="*/ 25 w 98"/>
              <a:gd name="T49" fmla="*/ 18 h 93"/>
              <a:gd name="T50" fmla="*/ 25 w 98"/>
              <a:gd name="T51" fmla="*/ 18 h 93"/>
              <a:gd name="T52" fmla="*/ 27 w 98"/>
              <a:gd name="T53" fmla="*/ 18 h 93"/>
              <a:gd name="T54" fmla="*/ 29 w 98"/>
              <a:gd name="T55" fmla="*/ 18 h 93"/>
              <a:gd name="T56" fmla="*/ 31 w 98"/>
              <a:gd name="T57" fmla="*/ 18 h 93"/>
              <a:gd name="T58" fmla="*/ 33 w 98"/>
              <a:gd name="T59" fmla="*/ 18 h 93"/>
              <a:gd name="T60" fmla="*/ 35 w 98"/>
              <a:gd name="T61" fmla="*/ 18 h 93"/>
              <a:gd name="T62" fmla="*/ 37 w 98"/>
              <a:gd name="T63" fmla="*/ 18 h 93"/>
              <a:gd name="T64" fmla="*/ 38 w 98"/>
              <a:gd name="T65" fmla="*/ 18 h 93"/>
              <a:gd name="T66" fmla="*/ 40 w 98"/>
              <a:gd name="T67" fmla="*/ 18 h 93"/>
              <a:gd name="T68" fmla="*/ 42 w 98"/>
              <a:gd name="T69" fmla="*/ 18 h 93"/>
              <a:gd name="T70" fmla="*/ 44 w 98"/>
              <a:gd name="T71" fmla="*/ 18 h 93"/>
              <a:gd name="T72" fmla="*/ 46 w 98"/>
              <a:gd name="T73" fmla="*/ 16 h 93"/>
              <a:gd name="T74" fmla="*/ 48 w 98"/>
              <a:gd name="T75" fmla="*/ 16 h 93"/>
              <a:gd name="T76" fmla="*/ 48 w 98"/>
              <a:gd name="T77" fmla="*/ 14 h 93"/>
              <a:gd name="T78" fmla="*/ 50 w 98"/>
              <a:gd name="T79" fmla="*/ 14 h 93"/>
              <a:gd name="T80" fmla="*/ 52 w 98"/>
              <a:gd name="T81" fmla="*/ 12 h 93"/>
              <a:gd name="T82" fmla="*/ 56 w 98"/>
              <a:gd name="T83" fmla="*/ 12 h 93"/>
              <a:gd name="T84" fmla="*/ 58 w 98"/>
              <a:gd name="T85" fmla="*/ 12 h 93"/>
              <a:gd name="T86" fmla="*/ 60 w 98"/>
              <a:gd name="T87" fmla="*/ 12 h 93"/>
              <a:gd name="T88" fmla="*/ 60 w 98"/>
              <a:gd name="T89" fmla="*/ 10 h 93"/>
              <a:gd name="T90" fmla="*/ 62 w 98"/>
              <a:gd name="T91" fmla="*/ 8 h 93"/>
              <a:gd name="T92" fmla="*/ 63 w 98"/>
              <a:gd name="T93" fmla="*/ 8 h 93"/>
              <a:gd name="T94" fmla="*/ 65 w 98"/>
              <a:gd name="T95" fmla="*/ 8 h 93"/>
              <a:gd name="T96" fmla="*/ 65 w 98"/>
              <a:gd name="T97" fmla="*/ 6 h 93"/>
              <a:gd name="T98" fmla="*/ 65 w 98"/>
              <a:gd name="T99" fmla="*/ 4 h 93"/>
              <a:gd name="T100" fmla="*/ 67 w 98"/>
              <a:gd name="T101" fmla="*/ 2 h 93"/>
              <a:gd name="T102" fmla="*/ 67 w 98"/>
              <a:gd name="T103" fmla="*/ 0 h 93"/>
              <a:gd name="T104" fmla="*/ 69 w 98"/>
              <a:gd name="T105" fmla="*/ 0 h 93"/>
              <a:gd name="T106" fmla="*/ 71 w 98"/>
              <a:gd name="T107"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93">
                <a:moveTo>
                  <a:pt x="71" y="8"/>
                </a:moveTo>
                <a:lnTo>
                  <a:pt x="69" y="18"/>
                </a:lnTo>
                <a:lnTo>
                  <a:pt x="75" y="29"/>
                </a:lnTo>
                <a:lnTo>
                  <a:pt x="85" y="33"/>
                </a:lnTo>
                <a:lnTo>
                  <a:pt x="94" y="54"/>
                </a:lnTo>
                <a:lnTo>
                  <a:pt x="96" y="73"/>
                </a:lnTo>
                <a:lnTo>
                  <a:pt x="98" y="81"/>
                </a:lnTo>
                <a:lnTo>
                  <a:pt x="96" y="83"/>
                </a:lnTo>
                <a:lnTo>
                  <a:pt x="81" y="87"/>
                </a:lnTo>
                <a:lnTo>
                  <a:pt x="63" y="93"/>
                </a:lnTo>
                <a:lnTo>
                  <a:pt x="35" y="87"/>
                </a:lnTo>
                <a:lnTo>
                  <a:pt x="23" y="75"/>
                </a:lnTo>
                <a:lnTo>
                  <a:pt x="23" y="64"/>
                </a:lnTo>
                <a:lnTo>
                  <a:pt x="21" y="45"/>
                </a:lnTo>
                <a:lnTo>
                  <a:pt x="17" y="39"/>
                </a:lnTo>
                <a:lnTo>
                  <a:pt x="14" y="41"/>
                </a:lnTo>
                <a:lnTo>
                  <a:pt x="8" y="48"/>
                </a:lnTo>
                <a:lnTo>
                  <a:pt x="2" y="50"/>
                </a:lnTo>
                <a:lnTo>
                  <a:pt x="0" y="37"/>
                </a:lnTo>
                <a:lnTo>
                  <a:pt x="0" y="23"/>
                </a:lnTo>
                <a:lnTo>
                  <a:pt x="2" y="23"/>
                </a:lnTo>
                <a:lnTo>
                  <a:pt x="2" y="23"/>
                </a:lnTo>
                <a:lnTo>
                  <a:pt x="2" y="22"/>
                </a:lnTo>
                <a:lnTo>
                  <a:pt x="4" y="22"/>
                </a:lnTo>
                <a:lnTo>
                  <a:pt x="4" y="22"/>
                </a:lnTo>
                <a:lnTo>
                  <a:pt x="6" y="22"/>
                </a:lnTo>
                <a:lnTo>
                  <a:pt x="6" y="22"/>
                </a:lnTo>
                <a:lnTo>
                  <a:pt x="6" y="20"/>
                </a:lnTo>
                <a:lnTo>
                  <a:pt x="8" y="20"/>
                </a:lnTo>
                <a:lnTo>
                  <a:pt x="8" y="20"/>
                </a:lnTo>
                <a:lnTo>
                  <a:pt x="10" y="20"/>
                </a:lnTo>
                <a:lnTo>
                  <a:pt x="10" y="20"/>
                </a:lnTo>
                <a:lnTo>
                  <a:pt x="12" y="20"/>
                </a:lnTo>
                <a:lnTo>
                  <a:pt x="12" y="18"/>
                </a:lnTo>
                <a:lnTo>
                  <a:pt x="12" y="18"/>
                </a:lnTo>
                <a:lnTo>
                  <a:pt x="14" y="18"/>
                </a:lnTo>
                <a:lnTo>
                  <a:pt x="14" y="18"/>
                </a:lnTo>
                <a:lnTo>
                  <a:pt x="15" y="18"/>
                </a:lnTo>
                <a:lnTo>
                  <a:pt x="15" y="16"/>
                </a:lnTo>
                <a:lnTo>
                  <a:pt x="15" y="16"/>
                </a:lnTo>
                <a:lnTo>
                  <a:pt x="17" y="16"/>
                </a:lnTo>
                <a:lnTo>
                  <a:pt x="17" y="16"/>
                </a:lnTo>
                <a:lnTo>
                  <a:pt x="19" y="16"/>
                </a:lnTo>
                <a:lnTo>
                  <a:pt x="19" y="16"/>
                </a:lnTo>
                <a:lnTo>
                  <a:pt x="19" y="16"/>
                </a:lnTo>
                <a:lnTo>
                  <a:pt x="21" y="16"/>
                </a:lnTo>
                <a:lnTo>
                  <a:pt x="21" y="16"/>
                </a:lnTo>
                <a:lnTo>
                  <a:pt x="23" y="16"/>
                </a:lnTo>
                <a:lnTo>
                  <a:pt x="23" y="16"/>
                </a:lnTo>
                <a:lnTo>
                  <a:pt x="25" y="18"/>
                </a:lnTo>
                <a:lnTo>
                  <a:pt x="25" y="18"/>
                </a:lnTo>
                <a:lnTo>
                  <a:pt x="25" y="18"/>
                </a:lnTo>
                <a:lnTo>
                  <a:pt x="27" y="18"/>
                </a:lnTo>
                <a:lnTo>
                  <a:pt x="27" y="18"/>
                </a:lnTo>
                <a:lnTo>
                  <a:pt x="29" y="18"/>
                </a:lnTo>
                <a:lnTo>
                  <a:pt x="29" y="18"/>
                </a:lnTo>
                <a:lnTo>
                  <a:pt x="31" y="18"/>
                </a:lnTo>
                <a:lnTo>
                  <a:pt x="31" y="18"/>
                </a:lnTo>
                <a:lnTo>
                  <a:pt x="31" y="18"/>
                </a:lnTo>
                <a:lnTo>
                  <a:pt x="33" y="18"/>
                </a:lnTo>
                <a:lnTo>
                  <a:pt x="33" y="18"/>
                </a:lnTo>
                <a:lnTo>
                  <a:pt x="35" y="18"/>
                </a:lnTo>
                <a:lnTo>
                  <a:pt x="35" y="18"/>
                </a:lnTo>
                <a:lnTo>
                  <a:pt x="37" y="18"/>
                </a:lnTo>
                <a:lnTo>
                  <a:pt x="37" y="18"/>
                </a:lnTo>
                <a:lnTo>
                  <a:pt x="38" y="18"/>
                </a:lnTo>
                <a:lnTo>
                  <a:pt x="38" y="18"/>
                </a:lnTo>
                <a:lnTo>
                  <a:pt x="40" y="18"/>
                </a:lnTo>
                <a:lnTo>
                  <a:pt x="40" y="18"/>
                </a:lnTo>
                <a:lnTo>
                  <a:pt x="42" y="18"/>
                </a:lnTo>
                <a:lnTo>
                  <a:pt x="42" y="18"/>
                </a:lnTo>
                <a:lnTo>
                  <a:pt x="44" y="18"/>
                </a:lnTo>
                <a:lnTo>
                  <a:pt x="44" y="16"/>
                </a:lnTo>
                <a:lnTo>
                  <a:pt x="46" y="16"/>
                </a:lnTo>
                <a:lnTo>
                  <a:pt x="46" y="16"/>
                </a:lnTo>
                <a:lnTo>
                  <a:pt x="48" y="16"/>
                </a:lnTo>
                <a:lnTo>
                  <a:pt x="48" y="14"/>
                </a:lnTo>
                <a:lnTo>
                  <a:pt x="48" y="14"/>
                </a:lnTo>
                <a:lnTo>
                  <a:pt x="50" y="14"/>
                </a:lnTo>
                <a:lnTo>
                  <a:pt x="50" y="14"/>
                </a:lnTo>
                <a:lnTo>
                  <a:pt x="52" y="12"/>
                </a:lnTo>
                <a:lnTo>
                  <a:pt x="52" y="12"/>
                </a:lnTo>
                <a:lnTo>
                  <a:pt x="54" y="12"/>
                </a:lnTo>
                <a:lnTo>
                  <a:pt x="56" y="12"/>
                </a:lnTo>
                <a:lnTo>
                  <a:pt x="56" y="12"/>
                </a:lnTo>
                <a:lnTo>
                  <a:pt x="58" y="12"/>
                </a:lnTo>
                <a:lnTo>
                  <a:pt x="58" y="12"/>
                </a:lnTo>
                <a:lnTo>
                  <a:pt x="60" y="12"/>
                </a:lnTo>
                <a:lnTo>
                  <a:pt x="60" y="10"/>
                </a:lnTo>
                <a:lnTo>
                  <a:pt x="60" y="10"/>
                </a:lnTo>
                <a:lnTo>
                  <a:pt x="62" y="10"/>
                </a:lnTo>
                <a:lnTo>
                  <a:pt x="62" y="8"/>
                </a:lnTo>
                <a:lnTo>
                  <a:pt x="62" y="8"/>
                </a:lnTo>
                <a:lnTo>
                  <a:pt x="63" y="8"/>
                </a:lnTo>
                <a:lnTo>
                  <a:pt x="63" y="8"/>
                </a:lnTo>
                <a:lnTo>
                  <a:pt x="65" y="8"/>
                </a:lnTo>
                <a:lnTo>
                  <a:pt x="65" y="6"/>
                </a:lnTo>
                <a:lnTo>
                  <a:pt x="65" y="6"/>
                </a:lnTo>
                <a:lnTo>
                  <a:pt x="65" y="4"/>
                </a:lnTo>
                <a:lnTo>
                  <a:pt x="65" y="4"/>
                </a:lnTo>
                <a:lnTo>
                  <a:pt x="65" y="2"/>
                </a:lnTo>
                <a:lnTo>
                  <a:pt x="67" y="2"/>
                </a:lnTo>
                <a:lnTo>
                  <a:pt x="67" y="2"/>
                </a:lnTo>
                <a:lnTo>
                  <a:pt x="67" y="0"/>
                </a:lnTo>
                <a:lnTo>
                  <a:pt x="69" y="0"/>
                </a:lnTo>
                <a:lnTo>
                  <a:pt x="69" y="0"/>
                </a:lnTo>
                <a:lnTo>
                  <a:pt x="69" y="0"/>
                </a:lnTo>
                <a:lnTo>
                  <a:pt x="71" y="8"/>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5817939" y="2212795"/>
            <a:ext cx="2127666" cy="1247880"/>
          </a:xfrm>
          <a:custGeom>
            <a:avLst/>
            <a:gdLst>
              <a:gd name="T0" fmla="*/ 807 w 1052"/>
              <a:gd name="T1" fmla="*/ 2 h 617"/>
              <a:gd name="T2" fmla="*/ 820 w 1052"/>
              <a:gd name="T3" fmla="*/ 17 h 617"/>
              <a:gd name="T4" fmla="*/ 822 w 1052"/>
              <a:gd name="T5" fmla="*/ 65 h 617"/>
              <a:gd name="T6" fmla="*/ 839 w 1052"/>
              <a:gd name="T7" fmla="*/ 98 h 617"/>
              <a:gd name="T8" fmla="*/ 849 w 1052"/>
              <a:gd name="T9" fmla="*/ 131 h 617"/>
              <a:gd name="T10" fmla="*/ 855 w 1052"/>
              <a:gd name="T11" fmla="*/ 161 h 617"/>
              <a:gd name="T12" fmla="*/ 891 w 1052"/>
              <a:gd name="T13" fmla="*/ 181 h 617"/>
              <a:gd name="T14" fmla="*/ 914 w 1052"/>
              <a:gd name="T15" fmla="*/ 190 h 617"/>
              <a:gd name="T16" fmla="*/ 949 w 1052"/>
              <a:gd name="T17" fmla="*/ 196 h 617"/>
              <a:gd name="T18" fmla="*/ 981 w 1052"/>
              <a:gd name="T19" fmla="*/ 213 h 617"/>
              <a:gd name="T20" fmla="*/ 1004 w 1052"/>
              <a:gd name="T21" fmla="*/ 229 h 617"/>
              <a:gd name="T22" fmla="*/ 978 w 1052"/>
              <a:gd name="T23" fmla="*/ 259 h 617"/>
              <a:gd name="T24" fmla="*/ 947 w 1052"/>
              <a:gd name="T25" fmla="*/ 269 h 617"/>
              <a:gd name="T26" fmla="*/ 943 w 1052"/>
              <a:gd name="T27" fmla="*/ 283 h 617"/>
              <a:gd name="T28" fmla="*/ 951 w 1052"/>
              <a:gd name="T29" fmla="*/ 315 h 617"/>
              <a:gd name="T30" fmla="*/ 947 w 1052"/>
              <a:gd name="T31" fmla="*/ 361 h 617"/>
              <a:gd name="T32" fmla="*/ 972 w 1052"/>
              <a:gd name="T33" fmla="*/ 396 h 617"/>
              <a:gd name="T34" fmla="*/ 1001 w 1052"/>
              <a:gd name="T35" fmla="*/ 419 h 617"/>
              <a:gd name="T36" fmla="*/ 1026 w 1052"/>
              <a:gd name="T37" fmla="*/ 444 h 617"/>
              <a:gd name="T38" fmla="*/ 1041 w 1052"/>
              <a:gd name="T39" fmla="*/ 486 h 617"/>
              <a:gd name="T40" fmla="*/ 1045 w 1052"/>
              <a:gd name="T41" fmla="*/ 517 h 617"/>
              <a:gd name="T42" fmla="*/ 1052 w 1052"/>
              <a:gd name="T43" fmla="*/ 551 h 617"/>
              <a:gd name="T44" fmla="*/ 1026 w 1052"/>
              <a:gd name="T45" fmla="*/ 571 h 617"/>
              <a:gd name="T46" fmla="*/ 993 w 1052"/>
              <a:gd name="T47" fmla="*/ 594 h 617"/>
              <a:gd name="T48" fmla="*/ 953 w 1052"/>
              <a:gd name="T49" fmla="*/ 567 h 617"/>
              <a:gd name="T50" fmla="*/ 931 w 1052"/>
              <a:gd name="T51" fmla="*/ 540 h 617"/>
              <a:gd name="T52" fmla="*/ 897 w 1052"/>
              <a:gd name="T53" fmla="*/ 555 h 617"/>
              <a:gd name="T54" fmla="*/ 860 w 1052"/>
              <a:gd name="T55" fmla="*/ 557 h 617"/>
              <a:gd name="T56" fmla="*/ 820 w 1052"/>
              <a:gd name="T57" fmla="*/ 542 h 617"/>
              <a:gd name="T58" fmla="*/ 766 w 1052"/>
              <a:gd name="T59" fmla="*/ 507 h 617"/>
              <a:gd name="T60" fmla="*/ 695 w 1052"/>
              <a:gd name="T61" fmla="*/ 500 h 617"/>
              <a:gd name="T62" fmla="*/ 638 w 1052"/>
              <a:gd name="T63" fmla="*/ 486 h 617"/>
              <a:gd name="T64" fmla="*/ 588 w 1052"/>
              <a:gd name="T65" fmla="*/ 430 h 617"/>
              <a:gd name="T66" fmla="*/ 519 w 1052"/>
              <a:gd name="T67" fmla="*/ 442 h 617"/>
              <a:gd name="T68" fmla="*/ 413 w 1052"/>
              <a:gd name="T69" fmla="*/ 494 h 617"/>
              <a:gd name="T70" fmla="*/ 409 w 1052"/>
              <a:gd name="T71" fmla="*/ 574 h 617"/>
              <a:gd name="T72" fmla="*/ 344 w 1052"/>
              <a:gd name="T73" fmla="*/ 607 h 617"/>
              <a:gd name="T74" fmla="*/ 300 w 1052"/>
              <a:gd name="T75" fmla="*/ 609 h 617"/>
              <a:gd name="T76" fmla="*/ 284 w 1052"/>
              <a:gd name="T77" fmla="*/ 592 h 617"/>
              <a:gd name="T78" fmla="*/ 261 w 1052"/>
              <a:gd name="T79" fmla="*/ 586 h 617"/>
              <a:gd name="T80" fmla="*/ 236 w 1052"/>
              <a:gd name="T81" fmla="*/ 578 h 617"/>
              <a:gd name="T82" fmla="*/ 210 w 1052"/>
              <a:gd name="T83" fmla="*/ 571 h 617"/>
              <a:gd name="T84" fmla="*/ 186 w 1052"/>
              <a:gd name="T85" fmla="*/ 574 h 617"/>
              <a:gd name="T86" fmla="*/ 175 w 1052"/>
              <a:gd name="T87" fmla="*/ 557 h 617"/>
              <a:gd name="T88" fmla="*/ 179 w 1052"/>
              <a:gd name="T89" fmla="*/ 538 h 617"/>
              <a:gd name="T90" fmla="*/ 181 w 1052"/>
              <a:gd name="T91" fmla="*/ 509 h 617"/>
              <a:gd name="T92" fmla="*/ 169 w 1052"/>
              <a:gd name="T93" fmla="*/ 523 h 617"/>
              <a:gd name="T94" fmla="*/ 138 w 1052"/>
              <a:gd name="T95" fmla="*/ 521 h 617"/>
              <a:gd name="T96" fmla="*/ 108 w 1052"/>
              <a:gd name="T97" fmla="*/ 473 h 617"/>
              <a:gd name="T98" fmla="*/ 67 w 1052"/>
              <a:gd name="T99" fmla="*/ 444 h 617"/>
              <a:gd name="T100" fmla="*/ 75 w 1052"/>
              <a:gd name="T101" fmla="*/ 415 h 617"/>
              <a:gd name="T102" fmla="*/ 69 w 1052"/>
              <a:gd name="T103" fmla="*/ 369 h 617"/>
              <a:gd name="T104" fmla="*/ 48 w 1052"/>
              <a:gd name="T105" fmla="*/ 334 h 617"/>
              <a:gd name="T106" fmla="*/ 102 w 1052"/>
              <a:gd name="T107" fmla="*/ 298 h 617"/>
              <a:gd name="T108" fmla="*/ 50 w 1052"/>
              <a:gd name="T109" fmla="*/ 279 h 617"/>
              <a:gd name="T110" fmla="*/ 46 w 1052"/>
              <a:gd name="T111" fmla="*/ 252 h 617"/>
              <a:gd name="T112" fmla="*/ 19 w 1052"/>
              <a:gd name="T113" fmla="*/ 225 h 617"/>
              <a:gd name="T114" fmla="*/ 27 w 1052"/>
              <a:gd name="T115" fmla="*/ 188 h 617"/>
              <a:gd name="T116" fmla="*/ 67 w 1052"/>
              <a:gd name="T117" fmla="*/ 156 h 617"/>
              <a:gd name="T118" fmla="*/ 185 w 1052"/>
              <a:gd name="T119" fmla="*/ 156 h 617"/>
              <a:gd name="T120" fmla="*/ 330 w 1052"/>
              <a:gd name="T121" fmla="*/ 185 h 617"/>
              <a:gd name="T122" fmla="*/ 478 w 1052"/>
              <a:gd name="T123" fmla="*/ 154 h 617"/>
              <a:gd name="T124" fmla="*/ 572 w 1052"/>
              <a:gd name="T125" fmla="*/ 11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2" h="617">
                <a:moveTo>
                  <a:pt x="772" y="0"/>
                </a:moveTo>
                <a:lnTo>
                  <a:pt x="774" y="0"/>
                </a:lnTo>
                <a:lnTo>
                  <a:pt x="774" y="2"/>
                </a:lnTo>
                <a:lnTo>
                  <a:pt x="776" y="2"/>
                </a:lnTo>
                <a:lnTo>
                  <a:pt x="778" y="4"/>
                </a:lnTo>
                <a:lnTo>
                  <a:pt x="780" y="2"/>
                </a:lnTo>
                <a:lnTo>
                  <a:pt x="782" y="4"/>
                </a:lnTo>
                <a:lnTo>
                  <a:pt x="784" y="6"/>
                </a:lnTo>
                <a:lnTo>
                  <a:pt x="786" y="6"/>
                </a:lnTo>
                <a:lnTo>
                  <a:pt x="787" y="8"/>
                </a:lnTo>
                <a:lnTo>
                  <a:pt x="789" y="8"/>
                </a:lnTo>
                <a:lnTo>
                  <a:pt x="789" y="6"/>
                </a:lnTo>
                <a:lnTo>
                  <a:pt x="789" y="4"/>
                </a:lnTo>
                <a:lnTo>
                  <a:pt x="791" y="2"/>
                </a:lnTo>
                <a:lnTo>
                  <a:pt x="793" y="2"/>
                </a:lnTo>
                <a:lnTo>
                  <a:pt x="793" y="4"/>
                </a:lnTo>
                <a:lnTo>
                  <a:pt x="795" y="6"/>
                </a:lnTo>
                <a:lnTo>
                  <a:pt x="797" y="4"/>
                </a:lnTo>
                <a:lnTo>
                  <a:pt x="799" y="6"/>
                </a:lnTo>
                <a:lnTo>
                  <a:pt x="799" y="4"/>
                </a:lnTo>
                <a:lnTo>
                  <a:pt x="799" y="2"/>
                </a:lnTo>
                <a:lnTo>
                  <a:pt x="801" y="4"/>
                </a:lnTo>
                <a:lnTo>
                  <a:pt x="803" y="4"/>
                </a:lnTo>
                <a:lnTo>
                  <a:pt x="805" y="4"/>
                </a:lnTo>
                <a:lnTo>
                  <a:pt x="805" y="2"/>
                </a:lnTo>
                <a:lnTo>
                  <a:pt x="807" y="2"/>
                </a:lnTo>
                <a:lnTo>
                  <a:pt x="807" y="4"/>
                </a:lnTo>
                <a:lnTo>
                  <a:pt x="807" y="6"/>
                </a:lnTo>
                <a:lnTo>
                  <a:pt x="809" y="6"/>
                </a:lnTo>
                <a:lnTo>
                  <a:pt x="809" y="8"/>
                </a:lnTo>
                <a:lnTo>
                  <a:pt x="811" y="8"/>
                </a:lnTo>
                <a:lnTo>
                  <a:pt x="812" y="8"/>
                </a:lnTo>
                <a:lnTo>
                  <a:pt x="812" y="6"/>
                </a:lnTo>
                <a:lnTo>
                  <a:pt x="812" y="4"/>
                </a:lnTo>
                <a:lnTo>
                  <a:pt x="814" y="4"/>
                </a:lnTo>
                <a:lnTo>
                  <a:pt x="818" y="4"/>
                </a:lnTo>
                <a:lnTo>
                  <a:pt x="820" y="2"/>
                </a:lnTo>
                <a:lnTo>
                  <a:pt x="820" y="4"/>
                </a:lnTo>
                <a:lnTo>
                  <a:pt x="822" y="4"/>
                </a:lnTo>
                <a:lnTo>
                  <a:pt x="824" y="6"/>
                </a:lnTo>
                <a:lnTo>
                  <a:pt x="826" y="4"/>
                </a:lnTo>
                <a:lnTo>
                  <a:pt x="826" y="6"/>
                </a:lnTo>
                <a:lnTo>
                  <a:pt x="828" y="6"/>
                </a:lnTo>
                <a:lnTo>
                  <a:pt x="826" y="6"/>
                </a:lnTo>
                <a:lnTo>
                  <a:pt x="826" y="8"/>
                </a:lnTo>
                <a:lnTo>
                  <a:pt x="826" y="10"/>
                </a:lnTo>
                <a:lnTo>
                  <a:pt x="826" y="12"/>
                </a:lnTo>
                <a:lnTo>
                  <a:pt x="826" y="14"/>
                </a:lnTo>
                <a:lnTo>
                  <a:pt x="824" y="14"/>
                </a:lnTo>
                <a:lnTo>
                  <a:pt x="824" y="16"/>
                </a:lnTo>
                <a:lnTo>
                  <a:pt x="822" y="17"/>
                </a:lnTo>
                <a:lnTo>
                  <a:pt x="820" y="17"/>
                </a:lnTo>
                <a:lnTo>
                  <a:pt x="818" y="17"/>
                </a:lnTo>
                <a:lnTo>
                  <a:pt x="816" y="19"/>
                </a:lnTo>
                <a:lnTo>
                  <a:pt x="814" y="21"/>
                </a:lnTo>
                <a:lnTo>
                  <a:pt x="814" y="23"/>
                </a:lnTo>
                <a:lnTo>
                  <a:pt x="812" y="25"/>
                </a:lnTo>
                <a:lnTo>
                  <a:pt x="811" y="27"/>
                </a:lnTo>
                <a:lnTo>
                  <a:pt x="811" y="29"/>
                </a:lnTo>
                <a:lnTo>
                  <a:pt x="807" y="39"/>
                </a:lnTo>
                <a:lnTo>
                  <a:pt x="807" y="44"/>
                </a:lnTo>
                <a:lnTo>
                  <a:pt x="807" y="46"/>
                </a:lnTo>
                <a:lnTo>
                  <a:pt x="807" y="50"/>
                </a:lnTo>
                <a:lnTo>
                  <a:pt x="807" y="52"/>
                </a:lnTo>
                <a:lnTo>
                  <a:pt x="807" y="54"/>
                </a:lnTo>
                <a:lnTo>
                  <a:pt x="809" y="56"/>
                </a:lnTo>
                <a:lnTo>
                  <a:pt x="811" y="56"/>
                </a:lnTo>
                <a:lnTo>
                  <a:pt x="811" y="58"/>
                </a:lnTo>
                <a:lnTo>
                  <a:pt x="812" y="58"/>
                </a:lnTo>
                <a:lnTo>
                  <a:pt x="812" y="60"/>
                </a:lnTo>
                <a:lnTo>
                  <a:pt x="814" y="60"/>
                </a:lnTo>
                <a:lnTo>
                  <a:pt x="814" y="62"/>
                </a:lnTo>
                <a:lnTo>
                  <a:pt x="816" y="62"/>
                </a:lnTo>
                <a:lnTo>
                  <a:pt x="816" y="64"/>
                </a:lnTo>
                <a:lnTo>
                  <a:pt x="818" y="64"/>
                </a:lnTo>
                <a:lnTo>
                  <a:pt x="820" y="64"/>
                </a:lnTo>
                <a:lnTo>
                  <a:pt x="820" y="65"/>
                </a:lnTo>
                <a:lnTo>
                  <a:pt x="822" y="65"/>
                </a:lnTo>
                <a:lnTo>
                  <a:pt x="822" y="67"/>
                </a:lnTo>
                <a:lnTo>
                  <a:pt x="824" y="67"/>
                </a:lnTo>
                <a:lnTo>
                  <a:pt x="824" y="69"/>
                </a:lnTo>
                <a:lnTo>
                  <a:pt x="824" y="71"/>
                </a:lnTo>
                <a:lnTo>
                  <a:pt x="824" y="73"/>
                </a:lnTo>
                <a:lnTo>
                  <a:pt x="826" y="75"/>
                </a:lnTo>
                <a:lnTo>
                  <a:pt x="826" y="77"/>
                </a:lnTo>
                <a:lnTo>
                  <a:pt x="830" y="77"/>
                </a:lnTo>
                <a:lnTo>
                  <a:pt x="830" y="79"/>
                </a:lnTo>
                <a:lnTo>
                  <a:pt x="832" y="81"/>
                </a:lnTo>
                <a:lnTo>
                  <a:pt x="832" y="83"/>
                </a:lnTo>
                <a:lnTo>
                  <a:pt x="834" y="83"/>
                </a:lnTo>
                <a:lnTo>
                  <a:pt x="832" y="83"/>
                </a:lnTo>
                <a:lnTo>
                  <a:pt x="832" y="85"/>
                </a:lnTo>
                <a:lnTo>
                  <a:pt x="830" y="85"/>
                </a:lnTo>
                <a:lnTo>
                  <a:pt x="832" y="85"/>
                </a:lnTo>
                <a:lnTo>
                  <a:pt x="832" y="87"/>
                </a:lnTo>
                <a:lnTo>
                  <a:pt x="830" y="87"/>
                </a:lnTo>
                <a:lnTo>
                  <a:pt x="830" y="89"/>
                </a:lnTo>
                <a:lnTo>
                  <a:pt x="832" y="89"/>
                </a:lnTo>
                <a:lnTo>
                  <a:pt x="832" y="90"/>
                </a:lnTo>
                <a:lnTo>
                  <a:pt x="832" y="94"/>
                </a:lnTo>
                <a:lnTo>
                  <a:pt x="834" y="96"/>
                </a:lnTo>
                <a:lnTo>
                  <a:pt x="835" y="98"/>
                </a:lnTo>
                <a:lnTo>
                  <a:pt x="837" y="100"/>
                </a:lnTo>
                <a:lnTo>
                  <a:pt x="839" y="98"/>
                </a:lnTo>
                <a:lnTo>
                  <a:pt x="839" y="100"/>
                </a:lnTo>
                <a:lnTo>
                  <a:pt x="841" y="102"/>
                </a:lnTo>
                <a:lnTo>
                  <a:pt x="843" y="102"/>
                </a:lnTo>
                <a:lnTo>
                  <a:pt x="843" y="104"/>
                </a:lnTo>
                <a:lnTo>
                  <a:pt x="843" y="106"/>
                </a:lnTo>
                <a:lnTo>
                  <a:pt x="841" y="106"/>
                </a:lnTo>
                <a:lnTo>
                  <a:pt x="841" y="108"/>
                </a:lnTo>
                <a:lnTo>
                  <a:pt x="839" y="108"/>
                </a:lnTo>
                <a:lnTo>
                  <a:pt x="837" y="108"/>
                </a:lnTo>
                <a:lnTo>
                  <a:pt x="839" y="110"/>
                </a:lnTo>
                <a:lnTo>
                  <a:pt x="841" y="112"/>
                </a:lnTo>
                <a:lnTo>
                  <a:pt x="843" y="113"/>
                </a:lnTo>
                <a:lnTo>
                  <a:pt x="845" y="113"/>
                </a:lnTo>
                <a:lnTo>
                  <a:pt x="845" y="115"/>
                </a:lnTo>
                <a:lnTo>
                  <a:pt x="843" y="115"/>
                </a:lnTo>
                <a:lnTo>
                  <a:pt x="843" y="117"/>
                </a:lnTo>
                <a:lnTo>
                  <a:pt x="845" y="117"/>
                </a:lnTo>
                <a:lnTo>
                  <a:pt x="847" y="117"/>
                </a:lnTo>
                <a:lnTo>
                  <a:pt x="849" y="117"/>
                </a:lnTo>
                <a:lnTo>
                  <a:pt x="851" y="119"/>
                </a:lnTo>
                <a:lnTo>
                  <a:pt x="851" y="121"/>
                </a:lnTo>
                <a:lnTo>
                  <a:pt x="849" y="123"/>
                </a:lnTo>
                <a:lnTo>
                  <a:pt x="849" y="125"/>
                </a:lnTo>
                <a:lnTo>
                  <a:pt x="849" y="127"/>
                </a:lnTo>
                <a:lnTo>
                  <a:pt x="849" y="129"/>
                </a:lnTo>
                <a:lnTo>
                  <a:pt x="849" y="131"/>
                </a:lnTo>
                <a:lnTo>
                  <a:pt x="849" y="133"/>
                </a:lnTo>
                <a:lnTo>
                  <a:pt x="847" y="133"/>
                </a:lnTo>
                <a:lnTo>
                  <a:pt x="845" y="133"/>
                </a:lnTo>
                <a:lnTo>
                  <a:pt x="843" y="133"/>
                </a:lnTo>
                <a:lnTo>
                  <a:pt x="841" y="135"/>
                </a:lnTo>
                <a:lnTo>
                  <a:pt x="841" y="137"/>
                </a:lnTo>
                <a:lnTo>
                  <a:pt x="843" y="142"/>
                </a:lnTo>
                <a:lnTo>
                  <a:pt x="843" y="144"/>
                </a:lnTo>
                <a:lnTo>
                  <a:pt x="843" y="146"/>
                </a:lnTo>
                <a:lnTo>
                  <a:pt x="845" y="150"/>
                </a:lnTo>
                <a:lnTo>
                  <a:pt x="847" y="150"/>
                </a:lnTo>
                <a:lnTo>
                  <a:pt x="849" y="150"/>
                </a:lnTo>
                <a:lnTo>
                  <a:pt x="851" y="150"/>
                </a:lnTo>
                <a:lnTo>
                  <a:pt x="853" y="152"/>
                </a:lnTo>
                <a:lnTo>
                  <a:pt x="855" y="152"/>
                </a:lnTo>
                <a:lnTo>
                  <a:pt x="855" y="154"/>
                </a:lnTo>
                <a:lnTo>
                  <a:pt x="857" y="154"/>
                </a:lnTo>
                <a:lnTo>
                  <a:pt x="859" y="154"/>
                </a:lnTo>
                <a:lnTo>
                  <a:pt x="857" y="154"/>
                </a:lnTo>
                <a:lnTo>
                  <a:pt x="859" y="156"/>
                </a:lnTo>
                <a:lnTo>
                  <a:pt x="857" y="156"/>
                </a:lnTo>
                <a:lnTo>
                  <a:pt x="859" y="158"/>
                </a:lnTo>
                <a:lnTo>
                  <a:pt x="857" y="158"/>
                </a:lnTo>
                <a:lnTo>
                  <a:pt x="857" y="160"/>
                </a:lnTo>
                <a:lnTo>
                  <a:pt x="855" y="160"/>
                </a:lnTo>
                <a:lnTo>
                  <a:pt x="855" y="161"/>
                </a:lnTo>
                <a:lnTo>
                  <a:pt x="857" y="161"/>
                </a:lnTo>
                <a:lnTo>
                  <a:pt x="857" y="163"/>
                </a:lnTo>
                <a:lnTo>
                  <a:pt x="857" y="165"/>
                </a:lnTo>
                <a:lnTo>
                  <a:pt x="857" y="167"/>
                </a:lnTo>
                <a:lnTo>
                  <a:pt x="860" y="169"/>
                </a:lnTo>
                <a:lnTo>
                  <a:pt x="862" y="169"/>
                </a:lnTo>
                <a:lnTo>
                  <a:pt x="864" y="169"/>
                </a:lnTo>
                <a:lnTo>
                  <a:pt x="866" y="169"/>
                </a:lnTo>
                <a:lnTo>
                  <a:pt x="868" y="169"/>
                </a:lnTo>
                <a:lnTo>
                  <a:pt x="868" y="171"/>
                </a:lnTo>
                <a:lnTo>
                  <a:pt x="870" y="171"/>
                </a:lnTo>
                <a:lnTo>
                  <a:pt x="872" y="171"/>
                </a:lnTo>
                <a:lnTo>
                  <a:pt x="874" y="171"/>
                </a:lnTo>
                <a:lnTo>
                  <a:pt x="876" y="171"/>
                </a:lnTo>
                <a:lnTo>
                  <a:pt x="878" y="171"/>
                </a:lnTo>
                <a:lnTo>
                  <a:pt x="880" y="171"/>
                </a:lnTo>
                <a:lnTo>
                  <a:pt x="882" y="173"/>
                </a:lnTo>
                <a:lnTo>
                  <a:pt x="883" y="173"/>
                </a:lnTo>
                <a:lnTo>
                  <a:pt x="885" y="173"/>
                </a:lnTo>
                <a:lnTo>
                  <a:pt x="887" y="175"/>
                </a:lnTo>
                <a:lnTo>
                  <a:pt x="887" y="177"/>
                </a:lnTo>
                <a:lnTo>
                  <a:pt x="885" y="181"/>
                </a:lnTo>
                <a:lnTo>
                  <a:pt x="887" y="181"/>
                </a:lnTo>
                <a:lnTo>
                  <a:pt x="887" y="183"/>
                </a:lnTo>
                <a:lnTo>
                  <a:pt x="889" y="183"/>
                </a:lnTo>
                <a:lnTo>
                  <a:pt x="891" y="181"/>
                </a:lnTo>
                <a:lnTo>
                  <a:pt x="891" y="179"/>
                </a:lnTo>
                <a:lnTo>
                  <a:pt x="893" y="179"/>
                </a:lnTo>
                <a:lnTo>
                  <a:pt x="895" y="179"/>
                </a:lnTo>
                <a:lnTo>
                  <a:pt x="895" y="177"/>
                </a:lnTo>
                <a:lnTo>
                  <a:pt x="897" y="177"/>
                </a:lnTo>
                <a:lnTo>
                  <a:pt x="899" y="177"/>
                </a:lnTo>
                <a:lnTo>
                  <a:pt x="899" y="175"/>
                </a:lnTo>
                <a:lnTo>
                  <a:pt x="901" y="175"/>
                </a:lnTo>
                <a:lnTo>
                  <a:pt x="901" y="177"/>
                </a:lnTo>
                <a:lnTo>
                  <a:pt x="903" y="177"/>
                </a:lnTo>
                <a:lnTo>
                  <a:pt x="905" y="177"/>
                </a:lnTo>
                <a:lnTo>
                  <a:pt x="907" y="177"/>
                </a:lnTo>
                <a:lnTo>
                  <a:pt x="908" y="177"/>
                </a:lnTo>
                <a:lnTo>
                  <a:pt x="910" y="177"/>
                </a:lnTo>
                <a:lnTo>
                  <a:pt x="910" y="179"/>
                </a:lnTo>
                <a:lnTo>
                  <a:pt x="910" y="181"/>
                </a:lnTo>
                <a:lnTo>
                  <a:pt x="912" y="181"/>
                </a:lnTo>
                <a:lnTo>
                  <a:pt x="912" y="183"/>
                </a:lnTo>
                <a:lnTo>
                  <a:pt x="912" y="185"/>
                </a:lnTo>
                <a:lnTo>
                  <a:pt x="910" y="185"/>
                </a:lnTo>
                <a:lnTo>
                  <a:pt x="912" y="186"/>
                </a:lnTo>
                <a:lnTo>
                  <a:pt x="910" y="186"/>
                </a:lnTo>
                <a:lnTo>
                  <a:pt x="910" y="188"/>
                </a:lnTo>
                <a:lnTo>
                  <a:pt x="912" y="188"/>
                </a:lnTo>
                <a:lnTo>
                  <a:pt x="912" y="190"/>
                </a:lnTo>
                <a:lnTo>
                  <a:pt x="914" y="190"/>
                </a:lnTo>
                <a:lnTo>
                  <a:pt x="916" y="190"/>
                </a:lnTo>
                <a:lnTo>
                  <a:pt x="916" y="188"/>
                </a:lnTo>
                <a:lnTo>
                  <a:pt x="918" y="188"/>
                </a:lnTo>
                <a:lnTo>
                  <a:pt x="918" y="186"/>
                </a:lnTo>
                <a:lnTo>
                  <a:pt x="920" y="185"/>
                </a:lnTo>
                <a:lnTo>
                  <a:pt x="922" y="185"/>
                </a:lnTo>
                <a:lnTo>
                  <a:pt x="924" y="185"/>
                </a:lnTo>
                <a:lnTo>
                  <a:pt x="926" y="183"/>
                </a:lnTo>
                <a:lnTo>
                  <a:pt x="928" y="183"/>
                </a:lnTo>
                <a:lnTo>
                  <a:pt x="928" y="181"/>
                </a:lnTo>
                <a:lnTo>
                  <a:pt x="928" y="183"/>
                </a:lnTo>
                <a:lnTo>
                  <a:pt x="930" y="185"/>
                </a:lnTo>
                <a:lnTo>
                  <a:pt x="931" y="185"/>
                </a:lnTo>
                <a:lnTo>
                  <a:pt x="933" y="185"/>
                </a:lnTo>
                <a:lnTo>
                  <a:pt x="935" y="185"/>
                </a:lnTo>
                <a:lnTo>
                  <a:pt x="935" y="186"/>
                </a:lnTo>
                <a:lnTo>
                  <a:pt x="937" y="186"/>
                </a:lnTo>
                <a:lnTo>
                  <a:pt x="939" y="186"/>
                </a:lnTo>
                <a:lnTo>
                  <a:pt x="941" y="188"/>
                </a:lnTo>
                <a:lnTo>
                  <a:pt x="941" y="190"/>
                </a:lnTo>
                <a:lnTo>
                  <a:pt x="943" y="192"/>
                </a:lnTo>
                <a:lnTo>
                  <a:pt x="947" y="194"/>
                </a:lnTo>
                <a:lnTo>
                  <a:pt x="949" y="194"/>
                </a:lnTo>
                <a:lnTo>
                  <a:pt x="951" y="194"/>
                </a:lnTo>
                <a:lnTo>
                  <a:pt x="949" y="194"/>
                </a:lnTo>
                <a:lnTo>
                  <a:pt x="949" y="196"/>
                </a:lnTo>
                <a:lnTo>
                  <a:pt x="949" y="198"/>
                </a:lnTo>
                <a:lnTo>
                  <a:pt x="947" y="198"/>
                </a:lnTo>
                <a:lnTo>
                  <a:pt x="945" y="198"/>
                </a:lnTo>
                <a:lnTo>
                  <a:pt x="945" y="200"/>
                </a:lnTo>
                <a:lnTo>
                  <a:pt x="947" y="200"/>
                </a:lnTo>
                <a:lnTo>
                  <a:pt x="949" y="202"/>
                </a:lnTo>
                <a:lnTo>
                  <a:pt x="951" y="202"/>
                </a:lnTo>
                <a:lnTo>
                  <a:pt x="953" y="202"/>
                </a:lnTo>
                <a:lnTo>
                  <a:pt x="955" y="202"/>
                </a:lnTo>
                <a:lnTo>
                  <a:pt x="956" y="204"/>
                </a:lnTo>
                <a:lnTo>
                  <a:pt x="958" y="204"/>
                </a:lnTo>
                <a:lnTo>
                  <a:pt x="960" y="206"/>
                </a:lnTo>
                <a:lnTo>
                  <a:pt x="962" y="206"/>
                </a:lnTo>
                <a:lnTo>
                  <a:pt x="964" y="208"/>
                </a:lnTo>
                <a:lnTo>
                  <a:pt x="966" y="208"/>
                </a:lnTo>
                <a:lnTo>
                  <a:pt x="968" y="208"/>
                </a:lnTo>
                <a:lnTo>
                  <a:pt x="968" y="210"/>
                </a:lnTo>
                <a:lnTo>
                  <a:pt x="970" y="210"/>
                </a:lnTo>
                <a:lnTo>
                  <a:pt x="972" y="211"/>
                </a:lnTo>
                <a:lnTo>
                  <a:pt x="974" y="210"/>
                </a:lnTo>
                <a:lnTo>
                  <a:pt x="976" y="210"/>
                </a:lnTo>
                <a:lnTo>
                  <a:pt x="978" y="210"/>
                </a:lnTo>
                <a:lnTo>
                  <a:pt x="978" y="211"/>
                </a:lnTo>
                <a:lnTo>
                  <a:pt x="979" y="211"/>
                </a:lnTo>
                <a:lnTo>
                  <a:pt x="979" y="213"/>
                </a:lnTo>
                <a:lnTo>
                  <a:pt x="981" y="213"/>
                </a:lnTo>
                <a:lnTo>
                  <a:pt x="983" y="213"/>
                </a:lnTo>
                <a:lnTo>
                  <a:pt x="985" y="211"/>
                </a:lnTo>
                <a:lnTo>
                  <a:pt x="987" y="211"/>
                </a:lnTo>
                <a:lnTo>
                  <a:pt x="987" y="213"/>
                </a:lnTo>
                <a:lnTo>
                  <a:pt x="989" y="211"/>
                </a:lnTo>
                <a:lnTo>
                  <a:pt x="989" y="210"/>
                </a:lnTo>
                <a:lnTo>
                  <a:pt x="993" y="210"/>
                </a:lnTo>
                <a:lnTo>
                  <a:pt x="995" y="210"/>
                </a:lnTo>
                <a:lnTo>
                  <a:pt x="997" y="210"/>
                </a:lnTo>
                <a:lnTo>
                  <a:pt x="999" y="211"/>
                </a:lnTo>
                <a:lnTo>
                  <a:pt x="999" y="213"/>
                </a:lnTo>
                <a:lnTo>
                  <a:pt x="999" y="215"/>
                </a:lnTo>
                <a:lnTo>
                  <a:pt x="1001" y="215"/>
                </a:lnTo>
                <a:lnTo>
                  <a:pt x="1001" y="217"/>
                </a:lnTo>
                <a:lnTo>
                  <a:pt x="1003" y="217"/>
                </a:lnTo>
                <a:lnTo>
                  <a:pt x="1003" y="219"/>
                </a:lnTo>
                <a:lnTo>
                  <a:pt x="1001" y="219"/>
                </a:lnTo>
                <a:lnTo>
                  <a:pt x="1001" y="221"/>
                </a:lnTo>
                <a:lnTo>
                  <a:pt x="1001" y="223"/>
                </a:lnTo>
                <a:lnTo>
                  <a:pt x="1003" y="223"/>
                </a:lnTo>
                <a:lnTo>
                  <a:pt x="1004" y="225"/>
                </a:lnTo>
                <a:lnTo>
                  <a:pt x="1004" y="227"/>
                </a:lnTo>
                <a:lnTo>
                  <a:pt x="1006" y="227"/>
                </a:lnTo>
                <a:lnTo>
                  <a:pt x="1006" y="229"/>
                </a:lnTo>
                <a:lnTo>
                  <a:pt x="1004" y="231"/>
                </a:lnTo>
                <a:lnTo>
                  <a:pt x="1004" y="229"/>
                </a:lnTo>
                <a:lnTo>
                  <a:pt x="1003" y="229"/>
                </a:lnTo>
                <a:lnTo>
                  <a:pt x="1001" y="229"/>
                </a:lnTo>
                <a:lnTo>
                  <a:pt x="999" y="229"/>
                </a:lnTo>
                <a:lnTo>
                  <a:pt x="997" y="229"/>
                </a:lnTo>
                <a:lnTo>
                  <a:pt x="995" y="227"/>
                </a:lnTo>
                <a:lnTo>
                  <a:pt x="993" y="227"/>
                </a:lnTo>
                <a:lnTo>
                  <a:pt x="991" y="227"/>
                </a:lnTo>
                <a:lnTo>
                  <a:pt x="991" y="229"/>
                </a:lnTo>
                <a:lnTo>
                  <a:pt x="991" y="231"/>
                </a:lnTo>
                <a:lnTo>
                  <a:pt x="989" y="233"/>
                </a:lnTo>
                <a:lnTo>
                  <a:pt x="989" y="234"/>
                </a:lnTo>
                <a:lnTo>
                  <a:pt x="987" y="238"/>
                </a:lnTo>
                <a:lnTo>
                  <a:pt x="987" y="240"/>
                </a:lnTo>
                <a:lnTo>
                  <a:pt x="987" y="242"/>
                </a:lnTo>
                <a:lnTo>
                  <a:pt x="985" y="242"/>
                </a:lnTo>
                <a:lnTo>
                  <a:pt x="985" y="244"/>
                </a:lnTo>
                <a:lnTo>
                  <a:pt x="983" y="244"/>
                </a:lnTo>
                <a:lnTo>
                  <a:pt x="983" y="248"/>
                </a:lnTo>
                <a:lnTo>
                  <a:pt x="983" y="250"/>
                </a:lnTo>
                <a:lnTo>
                  <a:pt x="981" y="250"/>
                </a:lnTo>
                <a:lnTo>
                  <a:pt x="981" y="254"/>
                </a:lnTo>
                <a:lnTo>
                  <a:pt x="981" y="256"/>
                </a:lnTo>
                <a:lnTo>
                  <a:pt x="981" y="258"/>
                </a:lnTo>
                <a:lnTo>
                  <a:pt x="979" y="258"/>
                </a:lnTo>
                <a:lnTo>
                  <a:pt x="978" y="258"/>
                </a:lnTo>
                <a:lnTo>
                  <a:pt x="978" y="259"/>
                </a:lnTo>
                <a:lnTo>
                  <a:pt x="976" y="258"/>
                </a:lnTo>
                <a:lnTo>
                  <a:pt x="974" y="258"/>
                </a:lnTo>
                <a:lnTo>
                  <a:pt x="972" y="258"/>
                </a:lnTo>
                <a:lnTo>
                  <a:pt x="972" y="256"/>
                </a:lnTo>
                <a:lnTo>
                  <a:pt x="970" y="254"/>
                </a:lnTo>
                <a:lnTo>
                  <a:pt x="968" y="254"/>
                </a:lnTo>
                <a:lnTo>
                  <a:pt x="968" y="256"/>
                </a:lnTo>
                <a:lnTo>
                  <a:pt x="968" y="258"/>
                </a:lnTo>
                <a:lnTo>
                  <a:pt x="968" y="259"/>
                </a:lnTo>
                <a:lnTo>
                  <a:pt x="964" y="259"/>
                </a:lnTo>
                <a:lnTo>
                  <a:pt x="964" y="261"/>
                </a:lnTo>
                <a:lnTo>
                  <a:pt x="962" y="261"/>
                </a:lnTo>
                <a:lnTo>
                  <a:pt x="960" y="261"/>
                </a:lnTo>
                <a:lnTo>
                  <a:pt x="958" y="261"/>
                </a:lnTo>
                <a:lnTo>
                  <a:pt x="958" y="259"/>
                </a:lnTo>
                <a:lnTo>
                  <a:pt x="956" y="259"/>
                </a:lnTo>
                <a:lnTo>
                  <a:pt x="955" y="259"/>
                </a:lnTo>
                <a:lnTo>
                  <a:pt x="955" y="261"/>
                </a:lnTo>
                <a:lnTo>
                  <a:pt x="955" y="263"/>
                </a:lnTo>
                <a:lnTo>
                  <a:pt x="953" y="263"/>
                </a:lnTo>
                <a:lnTo>
                  <a:pt x="953" y="265"/>
                </a:lnTo>
                <a:lnTo>
                  <a:pt x="951" y="265"/>
                </a:lnTo>
                <a:lnTo>
                  <a:pt x="949" y="265"/>
                </a:lnTo>
                <a:lnTo>
                  <a:pt x="949" y="267"/>
                </a:lnTo>
                <a:lnTo>
                  <a:pt x="947" y="267"/>
                </a:lnTo>
                <a:lnTo>
                  <a:pt x="947" y="269"/>
                </a:lnTo>
                <a:lnTo>
                  <a:pt x="945" y="269"/>
                </a:lnTo>
                <a:lnTo>
                  <a:pt x="943" y="269"/>
                </a:lnTo>
                <a:lnTo>
                  <a:pt x="941" y="269"/>
                </a:lnTo>
                <a:lnTo>
                  <a:pt x="939" y="267"/>
                </a:lnTo>
                <a:lnTo>
                  <a:pt x="939" y="269"/>
                </a:lnTo>
                <a:lnTo>
                  <a:pt x="939" y="267"/>
                </a:lnTo>
                <a:lnTo>
                  <a:pt x="937" y="269"/>
                </a:lnTo>
                <a:lnTo>
                  <a:pt x="935" y="271"/>
                </a:lnTo>
                <a:lnTo>
                  <a:pt x="933" y="271"/>
                </a:lnTo>
                <a:lnTo>
                  <a:pt x="933" y="269"/>
                </a:lnTo>
                <a:lnTo>
                  <a:pt x="931" y="269"/>
                </a:lnTo>
                <a:lnTo>
                  <a:pt x="930" y="271"/>
                </a:lnTo>
                <a:lnTo>
                  <a:pt x="931" y="273"/>
                </a:lnTo>
                <a:lnTo>
                  <a:pt x="931" y="275"/>
                </a:lnTo>
                <a:lnTo>
                  <a:pt x="930" y="275"/>
                </a:lnTo>
                <a:lnTo>
                  <a:pt x="930" y="277"/>
                </a:lnTo>
                <a:lnTo>
                  <a:pt x="930" y="279"/>
                </a:lnTo>
                <a:lnTo>
                  <a:pt x="930" y="281"/>
                </a:lnTo>
                <a:lnTo>
                  <a:pt x="931" y="281"/>
                </a:lnTo>
                <a:lnTo>
                  <a:pt x="933" y="281"/>
                </a:lnTo>
                <a:lnTo>
                  <a:pt x="935" y="281"/>
                </a:lnTo>
                <a:lnTo>
                  <a:pt x="937" y="281"/>
                </a:lnTo>
                <a:lnTo>
                  <a:pt x="939" y="281"/>
                </a:lnTo>
                <a:lnTo>
                  <a:pt x="939" y="283"/>
                </a:lnTo>
                <a:lnTo>
                  <a:pt x="941" y="283"/>
                </a:lnTo>
                <a:lnTo>
                  <a:pt x="943" y="283"/>
                </a:lnTo>
                <a:lnTo>
                  <a:pt x="943" y="284"/>
                </a:lnTo>
                <a:lnTo>
                  <a:pt x="945" y="284"/>
                </a:lnTo>
                <a:lnTo>
                  <a:pt x="945" y="286"/>
                </a:lnTo>
                <a:lnTo>
                  <a:pt x="945" y="288"/>
                </a:lnTo>
                <a:lnTo>
                  <a:pt x="945" y="290"/>
                </a:lnTo>
                <a:lnTo>
                  <a:pt x="945" y="292"/>
                </a:lnTo>
                <a:lnTo>
                  <a:pt x="945" y="294"/>
                </a:lnTo>
                <a:lnTo>
                  <a:pt x="945" y="296"/>
                </a:lnTo>
                <a:lnTo>
                  <a:pt x="945" y="298"/>
                </a:lnTo>
                <a:lnTo>
                  <a:pt x="945" y="300"/>
                </a:lnTo>
                <a:lnTo>
                  <a:pt x="943" y="300"/>
                </a:lnTo>
                <a:lnTo>
                  <a:pt x="943" y="302"/>
                </a:lnTo>
                <a:lnTo>
                  <a:pt x="947" y="302"/>
                </a:lnTo>
                <a:lnTo>
                  <a:pt x="949" y="302"/>
                </a:lnTo>
                <a:lnTo>
                  <a:pt x="951" y="302"/>
                </a:lnTo>
                <a:lnTo>
                  <a:pt x="951" y="304"/>
                </a:lnTo>
                <a:lnTo>
                  <a:pt x="949" y="304"/>
                </a:lnTo>
                <a:lnTo>
                  <a:pt x="949" y="306"/>
                </a:lnTo>
                <a:lnTo>
                  <a:pt x="949" y="307"/>
                </a:lnTo>
                <a:lnTo>
                  <a:pt x="947" y="307"/>
                </a:lnTo>
                <a:lnTo>
                  <a:pt x="949" y="307"/>
                </a:lnTo>
                <a:lnTo>
                  <a:pt x="949" y="309"/>
                </a:lnTo>
                <a:lnTo>
                  <a:pt x="949" y="311"/>
                </a:lnTo>
                <a:lnTo>
                  <a:pt x="949" y="313"/>
                </a:lnTo>
                <a:lnTo>
                  <a:pt x="949" y="315"/>
                </a:lnTo>
                <a:lnTo>
                  <a:pt x="951" y="315"/>
                </a:lnTo>
                <a:lnTo>
                  <a:pt x="951" y="317"/>
                </a:lnTo>
                <a:lnTo>
                  <a:pt x="949" y="319"/>
                </a:lnTo>
                <a:lnTo>
                  <a:pt x="949" y="321"/>
                </a:lnTo>
                <a:lnTo>
                  <a:pt x="949" y="323"/>
                </a:lnTo>
                <a:lnTo>
                  <a:pt x="949" y="325"/>
                </a:lnTo>
                <a:lnTo>
                  <a:pt x="949" y="327"/>
                </a:lnTo>
                <a:lnTo>
                  <a:pt x="949" y="329"/>
                </a:lnTo>
                <a:lnTo>
                  <a:pt x="951" y="329"/>
                </a:lnTo>
                <a:lnTo>
                  <a:pt x="951" y="331"/>
                </a:lnTo>
                <a:lnTo>
                  <a:pt x="951" y="332"/>
                </a:lnTo>
                <a:lnTo>
                  <a:pt x="953" y="334"/>
                </a:lnTo>
                <a:lnTo>
                  <a:pt x="953" y="336"/>
                </a:lnTo>
                <a:lnTo>
                  <a:pt x="951" y="336"/>
                </a:lnTo>
                <a:lnTo>
                  <a:pt x="951" y="338"/>
                </a:lnTo>
                <a:lnTo>
                  <a:pt x="949" y="342"/>
                </a:lnTo>
                <a:lnTo>
                  <a:pt x="947" y="344"/>
                </a:lnTo>
                <a:lnTo>
                  <a:pt x="945" y="350"/>
                </a:lnTo>
                <a:lnTo>
                  <a:pt x="943" y="352"/>
                </a:lnTo>
                <a:lnTo>
                  <a:pt x="943" y="354"/>
                </a:lnTo>
                <a:lnTo>
                  <a:pt x="941" y="355"/>
                </a:lnTo>
                <a:lnTo>
                  <a:pt x="941" y="357"/>
                </a:lnTo>
                <a:lnTo>
                  <a:pt x="943" y="357"/>
                </a:lnTo>
                <a:lnTo>
                  <a:pt x="947" y="357"/>
                </a:lnTo>
                <a:lnTo>
                  <a:pt x="949" y="357"/>
                </a:lnTo>
                <a:lnTo>
                  <a:pt x="949" y="359"/>
                </a:lnTo>
                <a:lnTo>
                  <a:pt x="947" y="361"/>
                </a:lnTo>
                <a:lnTo>
                  <a:pt x="945" y="361"/>
                </a:lnTo>
                <a:lnTo>
                  <a:pt x="945" y="363"/>
                </a:lnTo>
                <a:lnTo>
                  <a:pt x="945" y="365"/>
                </a:lnTo>
                <a:lnTo>
                  <a:pt x="945" y="367"/>
                </a:lnTo>
                <a:lnTo>
                  <a:pt x="949" y="373"/>
                </a:lnTo>
                <a:lnTo>
                  <a:pt x="949" y="375"/>
                </a:lnTo>
                <a:lnTo>
                  <a:pt x="951" y="377"/>
                </a:lnTo>
                <a:lnTo>
                  <a:pt x="953" y="377"/>
                </a:lnTo>
                <a:lnTo>
                  <a:pt x="955" y="380"/>
                </a:lnTo>
                <a:lnTo>
                  <a:pt x="956" y="380"/>
                </a:lnTo>
                <a:lnTo>
                  <a:pt x="956" y="382"/>
                </a:lnTo>
                <a:lnTo>
                  <a:pt x="958" y="382"/>
                </a:lnTo>
                <a:lnTo>
                  <a:pt x="958" y="384"/>
                </a:lnTo>
                <a:lnTo>
                  <a:pt x="960" y="384"/>
                </a:lnTo>
                <a:lnTo>
                  <a:pt x="958" y="384"/>
                </a:lnTo>
                <a:lnTo>
                  <a:pt x="958" y="386"/>
                </a:lnTo>
                <a:lnTo>
                  <a:pt x="960" y="386"/>
                </a:lnTo>
                <a:lnTo>
                  <a:pt x="960" y="388"/>
                </a:lnTo>
                <a:lnTo>
                  <a:pt x="962" y="388"/>
                </a:lnTo>
                <a:lnTo>
                  <a:pt x="962" y="390"/>
                </a:lnTo>
                <a:lnTo>
                  <a:pt x="964" y="392"/>
                </a:lnTo>
                <a:lnTo>
                  <a:pt x="964" y="394"/>
                </a:lnTo>
                <a:lnTo>
                  <a:pt x="966" y="396"/>
                </a:lnTo>
                <a:lnTo>
                  <a:pt x="968" y="396"/>
                </a:lnTo>
                <a:lnTo>
                  <a:pt x="970" y="396"/>
                </a:lnTo>
                <a:lnTo>
                  <a:pt x="972" y="396"/>
                </a:lnTo>
                <a:lnTo>
                  <a:pt x="974" y="398"/>
                </a:lnTo>
                <a:lnTo>
                  <a:pt x="976" y="398"/>
                </a:lnTo>
                <a:lnTo>
                  <a:pt x="978" y="400"/>
                </a:lnTo>
                <a:lnTo>
                  <a:pt x="979" y="400"/>
                </a:lnTo>
                <a:lnTo>
                  <a:pt x="979" y="402"/>
                </a:lnTo>
                <a:lnTo>
                  <a:pt x="981" y="402"/>
                </a:lnTo>
                <a:lnTo>
                  <a:pt x="983" y="402"/>
                </a:lnTo>
                <a:lnTo>
                  <a:pt x="983" y="404"/>
                </a:lnTo>
                <a:lnTo>
                  <a:pt x="985" y="404"/>
                </a:lnTo>
                <a:lnTo>
                  <a:pt x="985" y="405"/>
                </a:lnTo>
                <a:lnTo>
                  <a:pt x="987" y="407"/>
                </a:lnTo>
                <a:lnTo>
                  <a:pt x="985" y="407"/>
                </a:lnTo>
                <a:lnTo>
                  <a:pt x="985" y="409"/>
                </a:lnTo>
                <a:lnTo>
                  <a:pt x="987" y="411"/>
                </a:lnTo>
                <a:lnTo>
                  <a:pt x="989" y="411"/>
                </a:lnTo>
                <a:lnTo>
                  <a:pt x="991" y="411"/>
                </a:lnTo>
                <a:lnTo>
                  <a:pt x="991" y="413"/>
                </a:lnTo>
                <a:lnTo>
                  <a:pt x="993" y="413"/>
                </a:lnTo>
                <a:lnTo>
                  <a:pt x="995" y="413"/>
                </a:lnTo>
                <a:lnTo>
                  <a:pt x="997" y="413"/>
                </a:lnTo>
                <a:lnTo>
                  <a:pt x="997" y="415"/>
                </a:lnTo>
                <a:lnTo>
                  <a:pt x="999" y="415"/>
                </a:lnTo>
                <a:lnTo>
                  <a:pt x="1001" y="415"/>
                </a:lnTo>
                <a:lnTo>
                  <a:pt x="1001" y="417"/>
                </a:lnTo>
                <a:lnTo>
                  <a:pt x="1003" y="417"/>
                </a:lnTo>
                <a:lnTo>
                  <a:pt x="1001" y="419"/>
                </a:lnTo>
                <a:lnTo>
                  <a:pt x="1001" y="421"/>
                </a:lnTo>
                <a:lnTo>
                  <a:pt x="1003" y="421"/>
                </a:lnTo>
                <a:lnTo>
                  <a:pt x="1003" y="423"/>
                </a:lnTo>
                <a:lnTo>
                  <a:pt x="1001" y="423"/>
                </a:lnTo>
                <a:lnTo>
                  <a:pt x="1003" y="423"/>
                </a:lnTo>
                <a:lnTo>
                  <a:pt x="1003" y="425"/>
                </a:lnTo>
                <a:lnTo>
                  <a:pt x="1003" y="427"/>
                </a:lnTo>
                <a:lnTo>
                  <a:pt x="1004" y="427"/>
                </a:lnTo>
                <a:lnTo>
                  <a:pt x="1006" y="427"/>
                </a:lnTo>
                <a:lnTo>
                  <a:pt x="1008" y="427"/>
                </a:lnTo>
                <a:lnTo>
                  <a:pt x="1010" y="428"/>
                </a:lnTo>
                <a:lnTo>
                  <a:pt x="1010" y="430"/>
                </a:lnTo>
                <a:lnTo>
                  <a:pt x="1008" y="430"/>
                </a:lnTo>
                <a:lnTo>
                  <a:pt x="1008" y="432"/>
                </a:lnTo>
                <a:lnTo>
                  <a:pt x="1010" y="434"/>
                </a:lnTo>
                <a:lnTo>
                  <a:pt x="1012" y="434"/>
                </a:lnTo>
                <a:lnTo>
                  <a:pt x="1014" y="436"/>
                </a:lnTo>
                <a:lnTo>
                  <a:pt x="1016" y="438"/>
                </a:lnTo>
                <a:lnTo>
                  <a:pt x="1018" y="438"/>
                </a:lnTo>
                <a:lnTo>
                  <a:pt x="1020" y="438"/>
                </a:lnTo>
                <a:lnTo>
                  <a:pt x="1022" y="438"/>
                </a:lnTo>
                <a:lnTo>
                  <a:pt x="1022" y="440"/>
                </a:lnTo>
                <a:lnTo>
                  <a:pt x="1024" y="440"/>
                </a:lnTo>
                <a:lnTo>
                  <a:pt x="1024" y="442"/>
                </a:lnTo>
                <a:lnTo>
                  <a:pt x="1026" y="442"/>
                </a:lnTo>
                <a:lnTo>
                  <a:pt x="1026" y="444"/>
                </a:lnTo>
                <a:lnTo>
                  <a:pt x="1024" y="446"/>
                </a:lnTo>
                <a:lnTo>
                  <a:pt x="1024" y="448"/>
                </a:lnTo>
                <a:lnTo>
                  <a:pt x="1026" y="450"/>
                </a:lnTo>
                <a:lnTo>
                  <a:pt x="1024" y="452"/>
                </a:lnTo>
                <a:lnTo>
                  <a:pt x="1024" y="453"/>
                </a:lnTo>
                <a:lnTo>
                  <a:pt x="1022" y="453"/>
                </a:lnTo>
                <a:lnTo>
                  <a:pt x="1022" y="455"/>
                </a:lnTo>
                <a:lnTo>
                  <a:pt x="1022" y="469"/>
                </a:lnTo>
                <a:lnTo>
                  <a:pt x="1022" y="471"/>
                </a:lnTo>
                <a:lnTo>
                  <a:pt x="1024" y="471"/>
                </a:lnTo>
                <a:lnTo>
                  <a:pt x="1024" y="473"/>
                </a:lnTo>
                <a:lnTo>
                  <a:pt x="1024" y="475"/>
                </a:lnTo>
                <a:lnTo>
                  <a:pt x="1026" y="473"/>
                </a:lnTo>
                <a:lnTo>
                  <a:pt x="1027" y="475"/>
                </a:lnTo>
                <a:lnTo>
                  <a:pt x="1027" y="476"/>
                </a:lnTo>
                <a:lnTo>
                  <a:pt x="1027" y="478"/>
                </a:lnTo>
                <a:lnTo>
                  <a:pt x="1029" y="478"/>
                </a:lnTo>
                <a:lnTo>
                  <a:pt x="1031" y="478"/>
                </a:lnTo>
                <a:lnTo>
                  <a:pt x="1033" y="478"/>
                </a:lnTo>
                <a:lnTo>
                  <a:pt x="1033" y="480"/>
                </a:lnTo>
                <a:lnTo>
                  <a:pt x="1033" y="482"/>
                </a:lnTo>
                <a:lnTo>
                  <a:pt x="1035" y="482"/>
                </a:lnTo>
                <a:lnTo>
                  <a:pt x="1037" y="482"/>
                </a:lnTo>
                <a:lnTo>
                  <a:pt x="1037" y="484"/>
                </a:lnTo>
                <a:lnTo>
                  <a:pt x="1039" y="484"/>
                </a:lnTo>
                <a:lnTo>
                  <a:pt x="1041" y="486"/>
                </a:lnTo>
                <a:lnTo>
                  <a:pt x="1039" y="486"/>
                </a:lnTo>
                <a:lnTo>
                  <a:pt x="1039" y="488"/>
                </a:lnTo>
                <a:lnTo>
                  <a:pt x="1037" y="488"/>
                </a:lnTo>
                <a:lnTo>
                  <a:pt x="1037" y="490"/>
                </a:lnTo>
                <a:lnTo>
                  <a:pt x="1037" y="492"/>
                </a:lnTo>
                <a:lnTo>
                  <a:pt x="1039" y="494"/>
                </a:lnTo>
                <a:lnTo>
                  <a:pt x="1039" y="496"/>
                </a:lnTo>
                <a:lnTo>
                  <a:pt x="1037" y="496"/>
                </a:lnTo>
                <a:lnTo>
                  <a:pt x="1039" y="498"/>
                </a:lnTo>
                <a:lnTo>
                  <a:pt x="1039" y="500"/>
                </a:lnTo>
                <a:lnTo>
                  <a:pt x="1039" y="501"/>
                </a:lnTo>
                <a:lnTo>
                  <a:pt x="1037" y="503"/>
                </a:lnTo>
                <a:lnTo>
                  <a:pt x="1039" y="503"/>
                </a:lnTo>
                <a:lnTo>
                  <a:pt x="1039" y="505"/>
                </a:lnTo>
                <a:lnTo>
                  <a:pt x="1037" y="507"/>
                </a:lnTo>
                <a:lnTo>
                  <a:pt x="1039" y="509"/>
                </a:lnTo>
                <a:lnTo>
                  <a:pt x="1037" y="509"/>
                </a:lnTo>
                <a:lnTo>
                  <a:pt x="1039" y="509"/>
                </a:lnTo>
                <a:lnTo>
                  <a:pt x="1039" y="511"/>
                </a:lnTo>
                <a:lnTo>
                  <a:pt x="1037" y="511"/>
                </a:lnTo>
                <a:lnTo>
                  <a:pt x="1037" y="513"/>
                </a:lnTo>
                <a:lnTo>
                  <a:pt x="1037" y="515"/>
                </a:lnTo>
                <a:lnTo>
                  <a:pt x="1039" y="517"/>
                </a:lnTo>
                <a:lnTo>
                  <a:pt x="1041" y="515"/>
                </a:lnTo>
                <a:lnTo>
                  <a:pt x="1043" y="515"/>
                </a:lnTo>
                <a:lnTo>
                  <a:pt x="1045" y="517"/>
                </a:lnTo>
                <a:lnTo>
                  <a:pt x="1047" y="517"/>
                </a:lnTo>
                <a:lnTo>
                  <a:pt x="1047" y="519"/>
                </a:lnTo>
                <a:lnTo>
                  <a:pt x="1047" y="521"/>
                </a:lnTo>
                <a:lnTo>
                  <a:pt x="1049" y="521"/>
                </a:lnTo>
                <a:lnTo>
                  <a:pt x="1049" y="523"/>
                </a:lnTo>
                <a:lnTo>
                  <a:pt x="1049" y="525"/>
                </a:lnTo>
                <a:lnTo>
                  <a:pt x="1049" y="526"/>
                </a:lnTo>
                <a:lnTo>
                  <a:pt x="1051" y="526"/>
                </a:lnTo>
                <a:lnTo>
                  <a:pt x="1051" y="528"/>
                </a:lnTo>
                <a:lnTo>
                  <a:pt x="1049" y="528"/>
                </a:lnTo>
                <a:lnTo>
                  <a:pt x="1049" y="530"/>
                </a:lnTo>
                <a:lnTo>
                  <a:pt x="1049" y="532"/>
                </a:lnTo>
                <a:lnTo>
                  <a:pt x="1049" y="534"/>
                </a:lnTo>
                <a:lnTo>
                  <a:pt x="1047" y="534"/>
                </a:lnTo>
                <a:lnTo>
                  <a:pt x="1047" y="536"/>
                </a:lnTo>
                <a:lnTo>
                  <a:pt x="1045" y="536"/>
                </a:lnTo>
                <a:lnTo>
                  <a:pt x="1047" y="536"/>
                </a:lnTo>
                <a:lnTo>
                  <a:pt x="1047" y="538"/>
                </a:lnTo>
                <a:lnTo>
                  <a:pt x="1047" y="540"/>
                </a:lnTo>
                <a:lnTo>
                  <a:pt x="1049" y="542"/>
                </a:lnTo>
                <a:lnTo>
                  <a:pt x="1051" y="542"/>
                </a:lnTo>
                <a:lnTo>
                  <a:pt x="1051" y="544"/>
                </a:lnTo>
                <a:lnTo>
                  <a:pt x="1051" y="546"/>
                </a:lnTo>
                <a:lnTo>
                  <a:pt x="1051" y="548"/>
                </a:lnTo>
                <a:lnTo>
                  <a:pt x="1052" y="549"/>
                </a:lnTo>
                <a:lnTo>
                  <a:pt x="1052" y="551"/>
                </a:lnTo>
                <a:lnTo>
                  <a:pt x="1051" y="551"/>
                </a:lnTo>
                <a:lnTo>
                  <a:pt x="1051" y="553"/>
                </a:lnTo>
                <a:lnTo>
                  <a:pt x="1049" y="553"/>
                </a:lnTo>
                <a:lnTo>
                  <a:pt x="1049" y="555"/>
                </a:lnTo>
                <a:lnTo>
                  <a:pt x="1047" y="555"/>
                </a:lnTo>
                <a:lnTo>
                  <a:pt x="1047" y="557"/>
                </a:lnTo>
                <a:lnTo>
                  <a:pt x="1045" y="559"/>
                </a:lnTo>
                <a:lnTo>
                  <a:pt x="1047" y="559"/>
                </a:lnTo>
                <a:lnTo>
                  <a:pt x="1047" y="561"/>
                </a:lnTo>
                <a:lnTo>
                  <a:pt x="1045" y="563"/>
                </a:lnTo>
                <a:lnTo>
                  <a:pt x="1043" y="563"/>
                </a:lnTo>
                <a:lnTo>
                  <a:pt x="1043" y="565"/>
                </a:lnTo>
                <a:lnTo>
                  <a:pt x="1043" y="567"/>
                </a:lnTo>
                <a:lnTo>
                  <a:pt x="1041" y="567"/>
                </a:lnTo>
                <a:lnTo>
                  <a:pt x="1039" y="567"/>
                </a:lnTo>
                <a:lnTo>
                  <a:pt x="1037" y="565"/>
                </a:lnTo>
                <a:lnTo>
                  <a:pt x="1037" y="567"/>
                </a:lnTo>
                <a:lnTo>
                  <a:pt x="1037" y="569"/>
                </a:lnTo>
                <a:lnTo>
                  <a:pt x="1035" y="569"/>
                </a:lnTo>
                <a:lnTo>
                  <a:pt x="1033" y="569"/>
                </a:lnTo>
                <a:lnTo>
                  <a:pt x="1033" y="567"/>
                </a:lnTo>
                <a:lnTo>
                  <a:pt x="1031" y="567"/>
                </a:lnTo>
                <a:lnTo>
                  <a:pt x="1029" y="567"/>
                </a:lnTo>
                <a:lnTo>
                  <a:pt x="1029" y="569"/>
                </a:lnTo>
                <a:lnTo>
                  <a:pt x="1029" y="571"/>
                </a:lnTo>
                <a:lnTo>
                  <a:pt x="1026" y="571"/>
                </a:lnTo>
                <a:lnTo>
                  <a:pt x="1024" y="573"/>
                </a:lnTo>
                <a:lnTo>
                  <a:pt x="1024" y="574"/>
                </a:lnTo>
                <a:lnTo>
                  <a:pt x="1022" y="574"/>
                </a:lnTo>
                <a:lnTo>
                  <a:pt x="1020" y="574"/>
                </a:lnTo>
                <a:lnTo>
                  <a:pt x="1020" y="576"/>
                </a:lnTo>
                <a:lnTo>
                  <a:pt x="1018" y="576"/>
                </a:lnTo>
                <a:lnTo>
                  <a:pt x="1018" y="578"/>
                </a:lnTo>
                <a:lnTo>
                  <a:pt x="1018" y="580"/>
                </a:lnTo>
                <a:lnTo>
                  <a:pt x="1018" y="582"/>
                </a:lnTo>
                <a:lnTo>
                  <a:pt x="1018" y="584"/>
                </a:lnTo>
                <a:lnTo>
                  <a:pt x="1018" y="586"/>
                </a:lnTo>
                <a:lnTo>
                  <a:pt x="1016" y="586"/>
                </a:lnTo>
                <a:lnTo>
                  <a:pt x="1016" y="588"/>
                </a:lnTo>
                <a:lnTo>
                  <a:pt x="1014" y="588"/>
                </a:lnTo>
                <a:lnTo>
                  <a:pt x="1014" y="590"/>
                </a:lnTo>
                <a:lnTo>
                  <a:pt x="1014" y="592"/>
                </a:lnTo>
                <a:lnTo>
                  <a:pt x="1014" y="594"/>
                </a:lnTo>
                <a:lnTo>
                  <a:pt x="1014" y="596"/>
                </a:lnTo>
                <a:lnTo>
                  <a:pt x="1012" y="594"/>
                </a:lnTo>
                <a:lnTo>
                  <a:pt x="1010" y="594"/>
                </a:lnTo>
                <a:lnTo>
                  <a:pt x="1010" y="592"/>
                </a:lnTo>
                <a:lnTo>
                  <a:pt x="1006" y="592"/>
                </a:lnTo>
                <a:lnTo>
                  <a:pt x="1003" y="592"/>
                </a:lnTo>
                <a:lnTo>
                  <a:pt x="1001" y="594"/>
                </a:lnTo>
                <a:lnTo>
                  <a:pt x="999" y="592"/>
                </a:lnTo>
                <a:lnTo>
                  <a:pt x="993" y="594"/>
                </a:lnTo>
                <a:lnTo>
                  <a:pt x="991" y="598"/>
                </a:lnTo>
                <a:lnTo>
                  <a:pt x="989" y="601"/>
                </a:lnTo>
                <a:lnTo>
                  <a:pt x="983" y="598"/>
                </a:lnTo>
                <a:lnTo>
                  <a:pt x="981" y="596"/>
                </a:lnTo>
                <a:lnTo>
                  <a:pt x="978" y="596"/>
                </a:lnTo>
                <a:lnTo>
                  <a:pt x="978" y="594"/>
                </a:lnTo>
                <a:lnTo>
                  <a:pt x="976" y="592"/>
                </a:lnTo>
                <a:lnTo>
                  <a:pt x="978" y="592"/>
                </a:lnTo>
                <a:lnTo>
                  <a:pt x="976" y="590"/>
                </a:lnTo>
                <a:lnTo>
                  <a:pt x="974" y="590"/>
                </a:lnTo>
                <a:lnTo>
                  <a:pt x="972" y="590"/>
                </a:lnTo>
                <a:lnTo>
                  <a:pt x="972" y="588"/>
                </a:lnTo>
                <a:lnTo>
                  <a:pt x="970" y="586"/>
                </a:lnTo>
                <a:lnTo>
                  <a:pt x="966" y="586"/>
                </a:lnTo>
                <a:lnTo>
                  <a:pt x="964" y="586"/>
                </a:lnTo>
                <a:lnTo>
                  <a:pt x="962" y="586"/>
                </a:lnTo>
                <a:lnTo>
                  <a:pt x="962" y="584"/>
                </a:lnTo>
                <a:lnTo>
                  <a:pt x="958" y="582"/>
                </a:lnTo>
                <a:lnTo>
                  <a:pt x="956" y="578"/>
                </a:lnTo>
                <a:lnTo>
                  <a:pt x="956" y="574"/>
                </a:lnTo>
                <a:lnTo>
                  <a:pt x="955" y="574"/>
                </a:lnTo>
                <a:lnTo>
                  <a:pt x="953" y="574"/>
                </a:lnTo>
                <a:lnTo>
                  <a:pt x="953" y="573"/>
                </a:lnTo>
                <a:lnTo>
                  <a:pt x="953" y="571"/>
                </a:lnTo>
                <a:lnTo>
                  <a:pt x="953" y="569"/>
                </a:lnTo>
                <a:lnTo>
                  <a:pt x="953" y="567"/>
                </a:lnTo>
                <a:lnTo>
                  <a:pt x="953" y="565"/>
                </a:lnTo>
                <a:lnTo>
                  <a:pt x="951" y="565"/>
                </a:lnTo>
                <a:lnTo>
                  <a:pt x="951" y="563"/>
                </a:lnTo>
                <a:lnTo>
                  <a:pt x="951" y="561"/>
                </a:lnTo>
                <a:lnTo>
                  <a:pt x="949" y="559"/>
                </a:lnTo>
                <a:lnTo>
                  <a:pt x="949" y="557"/>
                </a:lnTo>
                <a:lnTo>
                  <a:pt x="949" y="555"/>
                </a:lnTo>
                <a:lnTo>
                  <a:pt x="951" y="555"/>
                </a:lnTo>
                <a:lnTo>
                  <a:pt x="953" y="553"/>
                </a:lnTo>
                <a:lnTo>
                  <a:pt x="953" y="551"/>
                </a:lnTo>
                <a:lnTo>
                  <a:pt x="953" y="549"/>
                </a:lnTo>
                <a:lnTo>
                  <a:pt x="953" y="548"/>
                </a:lnTo>
                <a:lnTo>
                  <a:pt x="951" y="546"/>
                </a:lnTo>
                <a:lnTo>
                  <a:pt x="949" y="544"/>
                </a:lnTo>
                <a:lnTo>
                  <a:pt x="949" y="542"/>
                </a:lnTo>
                <a:lnTo>
                  <a:pt x="947" y="540"/>
                </a:lnTo>
                <a:lnTo>
                  <a:pt x="945" y="540"/>
                </a:lnTo>
                <a:lnTo>
                  <a:pt x="947" y="538"/>
                </a:lnTo>
                <a:lnTo>
                  <a:pt x="947" y="534"/>
                </a:lnTo>
                <a:lnTo>
                  <a:pt x="945" y="532"/>
                </a:lnTo>
                <a:lnTo>
                  <a:pt x="943" y="536"/>
                </a:lnTo>
                <a:lnTo>
                  <a:pt x="939" y="538"/>
                </a:lnTo>
                <a:lnTo>
                  <a:pt x="937" y="538"/>
                </a:lnTo>
                <a:lnTo>
                  <a:pt x="935" y="540"/>
                </a:lnTo>
                <a:lnTo>
                  <a:pt x="933" y="540"/>
                </a:lnTo>
                <a:lnTo>
                  <a:pt x="931" y="540"/>
                </a:lnTo>
                <a:lnTo>
                  <a:pt x="930" y="542"/>
                </a:lnTo>
                <a:lnTo>
                  <a:pt x="928" y="542"/>
                </a:lnTo>
                <a:lnTo>
                  <a:pt x="926" y="542"/>
                </a:lnTo>
                <a:lnTo>
                  <a:pt x="926" y="544"/>
                </a:lnTo>
                <a:lnTo>
                  <a:pt x="924" y="544"/>
                </a:lnTo>
                <a:lnTo>
                  <a:pt x="922" y="544"/>
                </a:lnTo>
                <a:lnTo>
                  <a:pt x="920" y="544"/>
                </a:lnTo>
                <a:lnTo>
                  <a:pt x="918" y="544"/>
                </a:lnTo>
                <a:lnTo>
                  <a:pt x="916" y="544"/>
                </a:lnTo>
                <a:lnTo>
                  <a:pt x="914" y="544"/>
                </a:lnTo>
                <a:lnTo>
                  <a:pt x="914" y="546"/>
                </a:lnTo>
                <a:lnTo>
                  <a:pt x="916" y="546"/>
                </a:lnTo>
                <a:lnTo>
                  <a:pt x="916" y="548"/>
                </a:lnTo>
                <a:lnTo>
                  <a:pt x="914" y="548"/>
                </a:lnTo>
                <a:lnTo>
                  <a:pt x="912" y="548"/>
                </a:lnTo>
                <a:lnTo>
                  <a:pt x="910" y="548"/>
                </a:lnTo>
                <a:lnTo>
                  <a:pt x="908" y="548"/>
                </a:lnTo>
                <a:lnTo>
                  <a:pt x="907" y="549"/>
                </a:lnTo>
                <a:lnTo>
                  <a:pt x="905" y="549"/>
                </a:lnTo>
                <a:lnTo>
                  <a:pt x="903" y="549"/>
                </a:lnTo>
                <a:lnTo>
                  <a:pt x="903" y="551"/>
                </a:lnTo>
                <a:lnTo>
                  <a:pt x="901" y="553"/>
                </a:lnTo>
                <a:lnTo>
                  <a:pt x="901" y="555"/>
                </a:lnTo>
                <a:lnTo>
                  <a:pt x="899" y="555"/>
                </a:lnTo>
                <a:lnTo>
                  <a:pt x="899" y="553"/>
                </a:lnTo>
                <a:lnTo>
                  <a:pt x="897" y="555"/>
                </a:lnTo>
                <a:lnTo>
                  <a:pt x="895" y="555"/>
                </a:lnTo>
                <a:lnTo>
                  <a:pt x="893" y="555"/>
                </a:lnTo>
                <a:lnTo>
                  <a:pt x="891" y="555"/>
                </a:lnTo>
                <a:lnTo>
                  <a:pt x="887" y="557"/>
                </a:lnTo>
                <a:lnTo>
                  <a:pt x="885" y="557"/>
                </a:lnTo>
                <a:lnTo>
                  <a:pt x="883" y="557"/>
                </a:lnTo>
                <a:lnTo>
                  <a:pt x="883" y="559"/>
                </a:lnTo>
                <a:lnTo>
                  <a:pt x="882" y="559"/>
                </a:lnTo>
                <a:lnTo>
                  <a:pt x="882" y="561"/>
                </a:lnTo>
                <a:lnTo>
                  <a:pt x="880" y="563"/>
                </a:lnTo>
                <a:lnTo>
                  <a:pt x="880" y="565"/>
                </a:lnTo>
                <a:lnTo>
                  <a:pt x="868" y="567"/>
                </a:lnTo>
                <a:lnTo>
                  <a:pt x="866" y="569"/>
                </a:lnTo>
                <a:lnTo>
                  <a:pt x="864" y="571"/>
                </a:lnTo>
                <a:lnTo>
                  <a:pt x="860" y="573"/>
                </a:lnTo>
                <a:lnTo>
                  <a:pt x="859" y="578"/>
                </a:lnTo>
                <a:lnTo>
                  <a:pt x="855" y="580"/>
                </a:lnTo>
                <a:lnTo>
                  <a:pt x="853" y="578"/>
                </a:lnTo>
                <a:lnTo>
                  <a:pt x="851" y="576"/>
                </a:lnTo>
                <a:lnTo>
                  <a:pt x="851" y="574"/>
                </a:lnTo>
                <a:lnTo>
                  <a:pt x="853" y="571"/>
                </a:lnTo>
                <a:lnTo>
                  <a:pt x="853" y="567"/>
                </a:lnTo>
                <a:lnTo>
                  <a:pt x="853" y="565"/>
                </a:lnTo>
                <a:lnTo>
                  <a:pt x="855" y="563"/>
                </a:lnTo>
                <a:lnTo>
                  <a:pt x="857" y="561"/>
                </a:lnTo>
                <a:lnTo>
                  <a:pt x="860" y="557"/>
                </a:lnTo>
                <a:lnTo>
                  <a:pt x="862" y="555"/>
                </a:lnTo>
                <a:lnTo>
                  <a:pt x="864" y="553"/>
                </a:lnTo>
                <a:lnTo>
                  <a:pt x="868" y="551"/>
                </a:lnTo>
                <a:lnTo>
                  <a:pt x="868" y="549"/>
                </a:lnTo>
                <a:lnTo>
                  <a:pt x="870" y="546"/>
                </a:lnTo>
                <a:lnTo>
                  <a:pt x="870" y="542"/>
                </a:lnTo>
                <a:lnTo>
                  <a:pt x="870" y="540"/>
                </a:lnTo>
                <a:lnTo>
                  <a:pt x="870" y="538"/>
                </a:lnTo>
                <a:lnTo>
                  <a:pt x="868" y="534"/>
                </a:lnTo>
                <a:lnTo>
                  <a:pt x="866" y="530"/>
                </a:lnTo>
                <a:lnTo>
                  <a:pt x="866" y="526"/>
                </a:lnTo>
                <a:lnTo>
                  <a:pt x="868" y="525"/>
                </a:lnTo>
                <a:lnTo>
                  <a:pt x="866" y="523"/>
                </a:lnTo>
                <a:lnTo>
                  <a:pt x="864" y="521"/>
                </a:lnTo>
                <a:lnTo>
                  <a:pt x="862" y="521"/>
                </a:lnTo>
                <a:lnTo>
                  <a:pt x="860" y="523"/>
                </a:lnTo>
                <a:lnTo>
                  <a:pt x="857" y="525"/>
                </a:lnTo>
                <a:lnTo>
                  <a:pt x="855" y="526"/>
                </a:lnTo>
                <a:lnTo>
                  <a:pt x="849" y="530"/>
                </a:lnTo>
                <a:lnTo>
                  <a:pt x="845" y="534"/>
                </a:lnTo>
                <a:lnTo>
                  <a:pt x="841" y="534"/>
                </a:lnTo>
                <a:lnTo>
                  <a:pt x="835" y="536"/>
                </a:lnTo>
                <a:lnTo>
                  <a:pt x="834" y="536"/>
                </a:lnTo>
                <a:lnTo>
                  <a:pt x="828" y="538"/>
                </a:lnTo>
                <a:lnTo>
                  <a:pt x="824" y="540"/>
                </a:lnTo>
                <a:lnTo>
                  <a:pt x="820" y="542"/>
                </a:lnTo>
                <a:lnTo>
                  <a:pt x="816" y="542"/>
                </a:lnTo>
                <a:lnTo>
                  <a:pt x="812" y="544"/>
                </a:lnTo>
                <a:lnTo>
                  <a:pt x="809" y="546"/>
                </a:lnTo>
                <a:lnTo>
                  <a:pt x="807" y="546"/>
                </a:lnTo>
                <a:lnTo>
                  <a:pt x="803" y="546"/>
                </a:lnTo>
                <a:lnTo>
                  <a:pt x="801" y="546"/>
                </a:lnTo>
                <a:lnTo>
                  <a:pt x="799" y="544"/>
                </a:lnTo>
                <a:lnTo>
                  <a:pt x="795" y="544"/>
                </a:lnTo>
                <a:lnTo>
                  <a:pt x="793" y="542"/>
                </a:lnTo>
                <a:lnTo>
                  <a:pt x="789" y="540"/>
                </a:lnTo>
                <a:lnTo>
                  <a:pt x="789" y="538"/>
                </a:lnTo>
                <a:lnTo>
                  <a:pt x="787" y="534"/>
                </a:lnTo>
                <a:lnTo>
                  <a:pt x="787" y="532"/>
                </a:lnTo>
                <a:lnTo>
                  <a:pt x="787" y="528"/>
                </a:lnTo>
                <a:lnTo>
                  <a:pt x="787" y="526"/>
                </a:lnTo>
                <a:lnTo>
                  <a:pt x="786" y="525"/>
                </a:lnTo>
                <a:lnTo>
                  <a:pt x="784" y="523"/>
                </a:lnTo>
                <a:lnTo>
                  <a:pt x="784" y="521"/>
                </a:lnTo>
                <a:lnTo>
                  <a:pt x="780" y="519"/>
                </a:lnTo>
                <a:lnTo>
                  <a:pt x="778" y="517"/>
                </a:lnTo>
                <a:lnTo>
                  <a:pt x="778" y="515"/>
                </a:lnTo>
                <a:lnTo>
                  <a:pt x="776" y="513"/>
                </a:lnTo>
                <a:lnTo>
                  <a:pt x="774" y="509"/>
                </a:lnTo>
                <a:lnTo>
                  <a:pt x="772" y="509"/>
                </a:lnTo>
                <a:lnTo>
                  <a:pt x="768" y="507"/>
                </a:lnTo>
                <a:lnTo>
                  <a:pt x="766" y="507"/>
                </a:lnTo>
                <a:lnTo>
                  <a:pt x="764" y="507"/>
                </a:lnTo>
                <a:lnTo>
                  <a:pt x="763" y="503"/>
                </a:lnTo>
                <a:lnTo>
                  <a:pt x="763" y="500"/>
                </a:lnTo>
                <a:lnTo>
                  <a:pt x="763" y="498"/>
                </a:lnTo>
                <a:lnTo>
                  <a:pt x="764" y="496"/>
                </a:lnTo>
                <a:lnTo>
                  <a:pt x="764" y="494"/>
                </a:lnTo>
                <a:lnTo>
                  <a:pt x="763" y="492"/>
                </a:lnTo>
                <a:lnTo>
                  <a:pt x="761" y="490"/>
                </a:lnTo>
                <a:lnTo>
                  <a:pt x="757" y="486"/>
                </a:lnTo>
                <a:lnTo>
                  <a:pt x="753" y="484"/>
                </a:lnTo>
                <a:lnTo>
                  <a:pt x="749" y="482"/>
                </a:lnTo>
                <a:lnTo>
                  <a:pt x="745" y="480"/>
                </a:lnTo>
                <a:lnTo>
                  <a:pt x="743" y="482"/>
                </a:lnTo>
                <a:lnTo>
                  <a:pt x="739" y="484"/>
                </a:lnTo>
                <a:lnTo>
                  <a:pt x="736" y="486"/>
                </a:lnTo>
                <a:lnTo>
                  <a:pt x="734" y="488"/>
                </a:lnTo>
                <a:lnTo>
                  <a:pt x="730" y="490"/>
                </a:lnTo>
                <a:lnTo>
                  <a:pt x="724" y="492"/>
                </a:lnTo>
                <a:lnTo>
                  <a:pt x="718" y="496"/>
                </a:lnTo>
                <a:lnTo>
                  <a:pt x="716" y="498"/>
                </a:lnTo>
                <a:lnTo>
                  <a:pt x="715" y="498"/>
                </a:lnTo>
                <a:lnTo>
                  <a:pt x="707" y="501"/>
                </a:lnTo>
                <a:lnTo>
                  <a:pt x="703" y="503"/>
                </a:lnTo>
                <a:lnTo>
                  <a:pt x="699" y="503"/>
                </a:lnTo>
                <a:lnTo>
                  <a:pt x="697" y="501"/>
                </a:lnTo>
                <a:lnTo>
                  <a:pt x="695" y="500"/>
                </a:lnTo>
                <a:lnTo>
                  <a:pt x="693" y="500"/>
                </a:lnTo>
                <a:lnTo>
                  <a:pt x="691" y="503"/>
                </a:lnTo>
                <a:lnTo>
                  <a:pt x="690" y="505"/>
                </a:lnTo>
                <a:lnTo>
                  <a:pt x="688" y="509"/>
                </a:lnTo>
                <a:lnTo>
                  <a:pt x="688" y="511"/>
                </a:lnTo>
                <a:lnTo>
                  <a:pt x="686" y="511"/>
                </a:lnTo>
                <a:lnTo>
                  <a:pt x="684" y="513"/>
                </a:lnTo>
                <a:lnTo>
                  <a:pt x="678" y="509"/>
                </a:lnTo>
                <a:lnTo>
                  <a:pt x="676" y="507"/>
                </a:lnTo>
                <a:lnTo>
                  <a:pt x="672" y="505"/>
                </a:lnTo>
                <a:lnTo>
                  <a:pt x="670" y="505"/>
                </a:lnTo>
                <a:lnTo>
                  <a:pt x="668" y="505"/>
                </a:lnTo>
                <a:lnTo>
                  <a:pt x="665" y="503"/>
                </a:lnTo>
                <a:lnTo>
                  <a:pt x="665" y="501"/>
                </a:lnTo>
                <a:lnTo>
                  <a:pt x="661" y="496"/>
                </a:lnTo>
                <a:lnTo>
                  <a:pt x="659" y="496"/>
                </a:lnTo>
                <a:lnTo>
                  <a:pt x="655" y="496"/>
                </a:lnTo>
                <a:lnTo>
                  <a:pt x="651" y="496"/>
                </a:lnTo>
                <a:lnTo>
                  <a:pt x="649" y="494"/>
                </a:lnTo>
                <a:lnTo>
                  <a:pt x="647" y="492"/>
                </a:lnTo>
                <a:lnTo>
                  <a:pt x="647" y="488"/>
                </a:lnTo>
                <a:lnTo>
                  <a:pt x="647" y="484"/>
                </a:lnTo>
                <a:lnTo>
                  <a:pt x="645" y="484"/>
                </a:lnTo>
                <a:lnTo>
                  <a:pt x="643" y="484"/>
                </a:lnTo>
                <a:lnTo>
                  <a:pt x="642" y="484"/>
                </a:lnTo>
                <a:lnTo>
                  <a:pt x="638" y="486"/>
                </a:lnTo>
                <a:lnTo>
                  <a:pt x="636" y="486"/>
                </a:lnTo>
                <a:lnTo>
                  <a:pt x="634" y="484"/>
                </a:lnTo>
                <a:lnTo>
                  <a:pt x="630" y="482"/>
                </a:lnTo>
                <a:lnTo>
                  <a:pt x="628" y="480"/>
                </a:lnTo>
                <a:lnTo>
                  <a:pt x="624" y="480"/>
                </a:lnTo>
                <a:lnTo>
                  <a:pt x="622" y="480"/>
                </a:lnTo>
                <a:lnTo>
                  <a:pt x="619" y="478"/>
                </a:lnTo>
                <a:lnTo>
                  <a:pt x="615" y="476"/>
                </a:lnTo>
                <a:lnTo>
                  <a:pt x="611" y="475"/>
                </a:lnTo>
                <a:lnTo>
                  <a:pt x="609" y="473"/>
                </a:lnTo>
                <a:lnTo>
                  <a:pt x="605" y="469"/>
                </a:lnTo>
                <a:lnTo>
                  <a:pt x="603" y="465"/>
                </a:lnTo>
                <a:lnTo>
                  <a:pt x="601" y="461"/>
                </a:lnTo>
                <a:lnTo>
                  <a:pt x="599" y="457"/>
                </a:lnTo>
                <a:lnTo>
                  <a:pt x="597" y="457"/>
                </a:lnTo>
                <a:lnTo>
                  <a:pt x="595" y="455"/>
                </a:lnTo>
                <a:lnTo>
                  <a:pt x="594" y="455"/>
                </a:lnTo>
                <a:lnTo>
                  <a:pt x="592" y="452"/>
                </a:lnTo>
                <a:lnTo>
                  <a:pt x="588" y="448"/>
                </a:lnTo>
                <a:lnTo>
                  <a:pt x="588" y="444"/>
                </a:lnTo>
                <a:lnTo>
                  <a:pt x="590" y="440"/>
                </a:lnTo>
                <a:lnTo>
                  <a:pt x="590" y="438"/>
                </a:lnTo>
                <a:lnTo>
                  <a:pt x="590" y="434"/>
                </a:lnTo>
                <a:lnTo>
                  <a:pt x="592" y="430"/>
                </a:lnTo>
                <a:lnTo>
                  <a:pt x="590" y="430"/>
                </a:lnTo>
                <a:lnTo>
                  <a:pt x="588" y="430"/>
                </a:lnTo>
                <a:lnTo>
                  <a:pt x="586" y="430"/>
                </a:lnTo>
                <a:lnTo>
                  <a:pt x="584" y="430"/>
                </a:lnTo>
                <a:lnTo>
                  <a:pt x="584" y="428"/>
                </a:lnTo>
                <a:lnTo>
                  <a:pt x="582" y="428"/>
                </a:lnTo>
                <a:lnTo>
                  <a:pt x="580" y="430"/>
                </a:lnTo>
                <a:lnTo>
                  <a:pt x="580" y="432"/>
                </a:lnTo>
                <a:lnTo>
                  <a:pt x="580" y="434"/>
                </a:lnTo>
                <a:lnTo>
                  <a:pt x="580" y="436"/>
                </a:lnTo>
                <a:lnTo>
                  <a:pt x="578" y="438"/>
                </a:lnTo>
                <a:lnTo>
                  <a:pt x="576" y="440"/>
                </a:lnTo>
                <a:lnTo>
                  <a:pt x="574" y="442"/>
                </a:lnTo>
                <a:lnTo>
                  <a:pt x="574" y="444"/>
                </a:lnTo>
                <a:lnTo>
                  <a:pt x="572" y="442"/>
                </a:lnTo>
                <a:lnTo>
                  <a:pt x="569" y="444"/>
                </a:lnTo>
                <a:lnTo>
                  <a:pt x="561" y="444"/>
                </a:lnTo>
                <a:lnTo>
                  <a:pt x="555" y="444"/>
                </a:lnTo>
                <a:lnTo>
                  <a:pt x="551" y="442"/>
                </a:lnTo>
                <a:lnTo>
                  <a:pt x="549" y="440"/>
                </a:lnTo>
                <a:lnTo>
                  <a:pt x="547" y="440"/>
                </a:lnTo>
                <a:lnTo>
                  <a:pt x="546" y="438"/>
                </a:lnTo>
                <a:lnTo>
                  <a:pt x="544" y="438"/>
                </a:lnTo>
                <a:lnTo>
                  <a:pt x="538" y="440"/>
                </a:lnTo>
                <a:lnTo>
                  <a:pt x="534" y="440"/>
                </a:lnTo>
                <a:lnTo>
                  <a:pt x="530" y="440"/>
                </a:lnTo>
                <a:lnTo>
                  <a:pt x="524" y="442"/>
                </a:lnTo>
                <a:lnTo>
                  <a:pt x="519" y="442"/>
                </a:lnTo>
                <a:lnTo>
                  <a:pt x="517" y="442"/>
                </a:lnTo>
                <a:lnTo>
                  <a:pt x="513" y="444"/>
                </a:lnTo>
                <a:lnTo>
                  <a:pt x="507" y="446"/>
                </a:lnTo>
                <a:lnTo>
                  <a:pt x="501" y="452"/>
                </a:lnTo>
                <a:lnTo>
                  <a:pt x="496" y="457"/>
                </a:lnTo>
                <a:lnTo>
                  <a:pt x="494" y="461"/>
                </a:lnTo>
                <a:lnTo>
                  <a:pt x="490" y="465"/>
                </a:lnTo>
                <a:lnTo>
                  <a:pt x="490" y="469"/>
                </a:lnTo>
                <a:lnTo>
                  <a:pt x="488" y="471"/>
                </a:lnTo>
                <a:lnTo>
                  <a:pt x="482" y="475"/>
                </a:lnTo>
                <a:lnTo>
                  <a:pt x="474" y="476"/>
                </a:lnTo>
                <a:lnTo>
                  <a:pt x="469" y="478"/>
                </a:lnTo>
                <a:lnTo>
                  <a:pt x="463" y="480"/>
                </a:lnTo>
                <a:lnTo>
                  <a:pt x="459" y="484"/>
                </a:lnTo>
                <a:lnTo>
                  <a:pt x="455" y="488"/>
                </a:lnTo>
                <a:lnTo>
                  <a:pt x="450" y="490"/>
                </a:lnTo>
                <a:lnTo>
                  <a:pt x="446" y="496"/>
                </a:lnTo>
                <a:lnTo>
                  <a:pt x="440" y="500"/>
                </a:lnTo>
                <a:lnTo>
                  <a:pt x="436" y="501"/>
                </a:lnTo>
                <a:lnTo>
                  <a:pt x="430" y="501"/>
                </a:lnTo>
                <a:lnTo>
                  <a:pt x="428" y="500"/>
                </a:lnTo>
                <a:lnTo>
                  <a:pt x="426" y="498"/>
                </a:lnTo>
                <a:lnTo>
                  <a:pt x="423" y="496"/>
                </a:lnTo>
                <a:lnTo>
                  <a:pt x="421" y="494"/>
                </a:lnTo>
                <a:lnTo>
                  <a:pt x="415" y="494"/>
                </a:lnTo>
                <a:lnTo>
                  <a:pt x="413" y="494"/>
                </a:lnTo>
                <a:lnTo>
                  <a:pt x="411" y="496"/>
                </a:lnTo>
                <a:lnTo>
                  <a:pt x="411" y="500"/>
                </a:lnTo>
                <a:lnTo>
                  <a:pt x="407" y="501"/>
                </a:lnTo>
                <a:lnTo>
                  <a:pt x="407" y="505"/>
                </a:lnTo>
                <a:lnTo>
                  <a:pt x="407" y="507"/>
                </a:lnTo>
                <a:lnTo>
                  <a:pt x="411" y="509"/>
                </a:lnTo>
                <a:lnTo>
                  <a:pt x="415" y="511"/>
                </a:lnTo>
                <a:lnTo>
                  <a:pt x="421" y="515"/>
                </a:lnTo>
                <a:lnTo>
                  <a:pt x="423" y="521"/>
                </a:lnTo>
                <a:lnTo>
                  <a:pt x="426" y="528"/>
                </a:lnTo>
                <a:lnTo>
                  <a:pt x="426" y="532"/>
                </a:lnTo>
                <a:lnTo>
                  <a:pt x="425" y="534"/>
                </a:lnTo>
                <a:lnTo>
                  <a:pt x="425" y="536"/>
                </a:lnTo>
                <a:lnTo>
                  <a:pt x="423" y="542"/>
                </a:lnTo>
                <a:lnTo>
                  <a:pt x="425" y="544"/>
                </a:lnTo>
                <a:lnTo>
                  <a:pt x="426" y="546"/>
                </a:lnTo>
                <a:lnTo>
                  <a:pt x="428" y="548"/>
                </a:lnTo>
                <a:lnTo>
                  <a:pt x="428" y="549"/>
                </a:lnTo>
                <a:lnTo>
                  <a:pt x="428" y="551"/>
                </a:lnTo>
                <a:lnTo>
                  <a:pt x="425" y="555"/>
                </a:lnTo>
                <a:lnTo>
                  <a:pt x="423" y="557"/>
                </a:lnTo>
                <a:lnTo>
                  <a:pt x="421" y="561"/>
                </a:lnTo>
                <a:lnTo>
                  <a:pt x="417" y="565"/>
                </a:lnTo>
                <a:lnTo>
                  <a:pt x="415" y="569"/>
                </a:lnTo>
                <a:lnTo>
                  <a:pt x="411" y="576"/>
                </a:lnTo>
                <a:lnTo>
                  <a:pt x="409" y="574"/>
                </a:lnTo>
                <a:lnTo>
                  <a:pt x="405" y="578"/>
                </a:lnTo>
                <a:lnTo>
                  <a:pt x="402" y="580"/>
                </a:lnTo>
                <a:lnTo>
                  <a:pt x="398" y="582"/>
                </a:lnTo>
                <a:lnTo>
                  <a:pt x="394" y="584"/>
                </a:lnTo>
                <a:lnTo>
                  <a:pt x="390" y="586"/>
                </a:lnTo>
                <a:lnTo>
                  <a:pt x="388" y="590"/>
                </a:lnTo>
                <a:lnTo>
                  <a:pt x="382" y="592"/>
                </a:lnTo>
                <a:lnTo>
                  <a:pt x="380" y="594"/>
                </a:lnTo>
                <a:lnTo>
                  <a:pt x="377" y="596"/>
                </a:lnTo>
                <a:lnTo>
                  <a:pt x="373" y="598"/>
                </a:lnTo>
                <a:lnTo>
                  <a:pt x="369" y="598"/>
                </a:lnTo>
                <a:lnTo>
                  <a:pt x="367" y="598"/>
                </a:lnTo>
                <a:lnTo>
                  <a:pt x="365" y="598"/>
                </a:lnTo>
                <a:lnTo>
                  <a:pt x="363" y="601"/>
                </a:lnTo>
                <a:lnTo>
                  <a:pt x="361" y="605"/>
                </a:lnTo>
                <a:lnTo>
                  <a:pt x="361" y="609"/>
                </a:lnTo>
                <a:lnTo>
                  <a:pt x="359" y="613"/>
                </a:lnTo>
                <a:lnTo>
                  <a:pt x="357" y="615"/>
                </a:lnTo>
                <a:lnTo>
                  <a:pt x="355" y="617"/>
                </a:lnTo>
                <a:lnTo>
                  <a:pt x="354" y="617"/>
                </a:lnTo>
                <a:lnTo>
                  <a:pt x="350" y="615"/>
                </a:lnTo>
                <a:lnTo>
                  <a:pt x="350" y="613"/>
                </a:lnTo>
                <a:lnTo>
                  <a:pt x="350" y="611"/>
                </a:lnTo>
                <a:lnTo>
                  <a:pt x="348" y="605"/>
                </a:lnTo>
                <a:lnTo>
                  <a:pt x="346" y="605"/>
                </a:lnTo>
                <a:lnTo>
                  <a:pt x="344" y="607"/>
                </a:lnTo>
                <a:lnTo>
                  <a:pt x="342" y="607"/>
                </a:lnTo>
                <a:lnTo>
                  <a:pt x="338" y="609"/>
                </a:lnTo>
                <a:lnTo>
                  <a:pt x="336" y="609"/>
                </a:lnTo>
                <a:lnTo>
                  <a:pt x="334" y="609"/>
                </a:lnTo>
                <a:lnTo>
                  <a:pt x="332" y="607"/>
                </a:lnTo>
                <a:lnTo>
                  <a:pt x="330" y="607"/>
                </a:lnTo>
                <a:lnTo>
                  <a:pt x="329" y="607"/>
                </a:lnTo>
                <a:lnTo>
                  <a:pt x="327" y="607"/>
                </a:lnTo>
                <a:lnTo>
                  <a:pt x="325" y="607"/>
                </a:lnTo>
                <a:lnTo>
                  <a:pt x="323" y="607"/>
                </a:lnTo>
                <a:lnTo>
                  <a:pt x="323" y="609"/>
                </a:lnTo>
                <a:lnTo>
                  <a:pt x="321" y="609"/>
                </a:lnTo>
                <a:lnTo>
                  <a:pt x="319" y="611"/>
                </a:lnTo>
                <a:lnTo>
                  <a:pt x="317" y="611"/>
                </a:lnTo>
                <a:lnTo>
                  <a:pt x="309" y="615"/>
                </a:lnTo>
                <a:lnTo>
                  <a:pt x="309" y="613"/>
                </a:lnTo>
                <a:lnTo>
                  <a:pt x="307" y="613"/>
                </a:lnTo>
                <a:lnTo>
                  <a:pt x="307" y="611"/>
                </a:lnTo>
                <a:lnTo>
                  <a:pt x="306" y="613"/>
                </a:lnTo>
                <a:lnTo>
                  <a:pt x="304" y="613"/>
                </a:lnTo>
                <a:lnTo>
                  <a:pt x="302" y="613"/>
                </a:lnTo>
                <a:lnTo>
                  <a:pt x="302" y="611"/>
                </a:lnTo>
                <a:lnTo>
                  <a:pt x="304" y="611"/>
                </a:lnTo>
                <a:lnTo>
                  <a:pt x="304" y="609"/>
                </a:lnTo>
                <a:lnTo>
                  <a:pt x="302" y="609"/>
                </a:lnTo>
                <a:lnTo>
                  <a:pt x="300" y="609"/>
                </a:lnTo>
                <a:lnTo>
                  <a:pt x="298" y="609"/>
                </a:lnTo>
                <a:lnTo>
                  <a:pt x="298" y="607"/>
                </a:lnTo>
                <a:lnTo>
                  <a:pt x="300" y="607"/>
                </a:lnTo>
                <a:lnTo>
                  <a:pt x="300" y="605"/>
                </a:lnTo>
                <a:lnTo>
                  <a:pt x="302" y="605"/>
                </a:lnTo>
                <a:lnTo>
                  <a:pt x="302" y="603"/>
                </a:lnTo>
                <a:lnTo>
                  <a:pt x="300" y="603"/>
                </a:lnTo>
                <a:lnTo>
                  <a:pt x="300" y="601"/>
                </a:lnTo>
                <a:lnTo>
                  <a:pt x="298" y="601"/>
                </a:lnTo>
                <a:lnTo>
                  <a:pt x="300" y="601"/>
                </a:lnTo>
                <a:lnTo>
                  <a:pt x="298" y="601"/>
                </a:lnTo>
                <a:lnTo>
                  <a:pt x="298" y="599"/>
                </a:lnTo>
                <a:lnTo>
                  <a:pt x="296" y="599"/>
                </a:lnTo>
                <a:lnTo>
                  <a:pt x="294" y="599"/>
                </a:lnTo>
                <a:lnTo>
                  <a:pt x="294" y="598"/>
                </a:lnTo>
                <a:lnTo>
                  <a:pt x="292" y="598"/>
                </a:lnTo>
                <a:lnTo>
                  <a:pt x="292" y="596"/>
                </a:lnTo>
                <a:lnTo>
                  <a:pt x="290" y="594"/>
                </a:lnTo>
                <a:lnTo>
                  <a:pt x="288" y="594"/>
                </a:lnTo>
                <a:lnTo>
                  <a:pt x="286" y="594"/>
                </a:lnTo>
                <a:lnTo>
                  <a:pt x="284" y="594"/>
                </a:lnTo>
                <a:lnTo>
                  <a:pt x="286" y="594"/>
                </a:lnTo>
                <a:lnTo>
                  <a:pt x="286" y="592"/>
                </a:lnTo>
                <a:lnTo>
                  <a:pt x="284" y="592"/>
                </a:lnTo>
                <a:lnTo>
                  <a:pt x="284" y="590"/>
                </a:lnTo>
                <a:lnTo>
                  <a:pt x="284" y="592"/>
                </a:lnTo>
                <a:lnTo>
                  <a:pt x="282" y="592"/>
                </a:lnTo>
                <a:lnTo>
                  <a:pt x="281" y="592"/>
                </a:lnTo>
                <a:lnTo>
                  <a:pt x="281" y="590"/>
                </a:lnTo>
                <a:lnTo>
                  <a:pt x="279" y="590"/>
                </a:lnTo>
                <a:lnTo>
                  <a:pt x="281" y="590"/>
                </a:lnTo>
                <a:lnTo>
                  <a:pt x="279" y="590"/>
                </a:lnTo>
                <a:lnTo>
                  <a:pt x="277" y="588"/>
                </a:lnTo>
                <a:lnTo>
                  <a:pt x="277" y="590"/>
                </a:lnTo>
                <a:lnTo>
                  <a:pt x="275" y="590"/>
                </a:lnTo>
                <a:lnTo>
                  <a:pt x="273" y="590"/>
                </a:lnTo>
                <a:lnTo>
                  <a:pt x="273" y="588"/>
                </a:lnTo>
                <a:lnTo>
                  <a:pt x="273" y="586"/>
                </a:lnTo>
                <a:lnTo>
                  <a:pt x="275" y="586"/>
                </a:lnTo>
                <a:lnTo>
                  <a:pt x="275" y="584"/>
                </a:lnTo>
                <a:lnTo>
                  <a:pt x="275" y="586"/>
                </a:lnTo>
                <a:lnTo>
                  <a:pt x="273" y="584"/>
                </a:lnTo>
                <a:lnTo>
                  <a:pt x="271" y="584"/>
                </a:lnTo>
                <a:lnTo>
                  <a:pt x="271" y="586"/>
                </a:lnTo>
                <a:lnTo>
                  <a:pt x="269" y="584"/>
                </a:lnTo>
                <a:lnTo>
                  <a:pt x="269" y="586"/>
                </a:lnTo>
                <a:lnTo>
                  <a:pt x="267" y="586"/>
                </a:lnTo>
                <a:lnTo>
                  <a:pt x="265" y="586"/>
                </a:lnTo>
                <a:lnTo>
                  <a:pt x="263" y="586"/>
                </a:lnTo>
                <a:lnTo>
                  <a:pt x="263" y="588"/>
                </a:lnTo>
                <a:lnTo>
                  <a:pt x="261" y="588"/>
                </a:lnTo>
                <a:lnTo>
                  <a:pt x="261" y="586"/>
                </a:lnTo>
                <a:lnTo>
                  <a:pt x="261" y="584"/>
                </a:lnTo>
                <a:lnTo>
                  <a:pt x="263" y="584"/>
                </a:lnTo>
                <a:lnTo>
                  <a:pt x="261" y="584"/>
                </a:lnTo>
                <a:lnTo>
                  <a:pt x="261" y="582"/>
                </a:lnTo>
                <a:lnTo>
                  <a:pt x="259" y="580"/>
                </a:lnTo>
                <a:lnTo>
                  <a:pt x="259" y="578"/>
                </a:lnTo>
                <a:lnTo>
                  <a:pt x="258" y="578"/>
                </a:lnTo>
                <a:lnTo>
                  <a:pt x="258" y="576"/>
                </a:lnTo>
                <a:lnTo>
                  <a:pt x="258" y="574"/>
                </a:lnTo>
                <a:lnTo>
                  <a:pt x="256" y="574"/>
                </a:lnTo>
                <a:lnTo>
                  <a:pt x="256" y="576"/>
                </a:lnTo>
                <a:lnTo>
                  <a:pt x="254" y="576"/>
                </a:lnTo>
                <a:lnTo>
                  <a:pt x="254" y="574"/>
                </a:lnTo>
                <a:lnTo>
                  <a:pt x="252" y="574"/>
                </a:lnTo>
                <a:lnTo>
                  <a:pt x="250" y="574"/>
                </a:lnTo>
                <a:lnTo>
                  <a:pt x="248" y="574"/>
                </a:lnTo>
                <a:lnTo>
                  <a:pt x="248" y="573"/>
                </a:lnTo>
                <a:lnTo>
                  <a:pt x="246" y="573"/>
                </a:lnTo>
                <a:lnTo>
                  <a:pt x="244" y="573"/>
                </a:lnTo>
                <a:lnTo>
                  <a:pt x="242" y="571"/>
                </a:lnTo>
                <a:lnTo>
                  <a:pt x="240" y="573"/>
                </a:lnTo>
                <a:lnTo>
                  <a:pt x="240" y="574"/>
                </a:lnTo>
                <a:lnTo>
                  <a:pt x="240" y="576"/>
                </a:lnTo>
                <a:lnTo>
                  <a:pt x="238" y="576"/>
                </a:lnTo>
                <a:lnTo>
                  <a:pt x="238" y="578"/>
                </a:lnTo>
                <a:lnTo>
                  <a:pt x="236" y="578"/>
                </a:lnTo>
                <a:lnTo>
                  <a:pt x="234" y="578"/>
                </a:lnTo>
                <a:lnTo>
                  <a:pt x="233" y="578"/>
                </a:lnTo>
                <a:lnTo>
                  <a:pt x="231" y="578"/>
                </a:lnTo>
                <a:lnTo>
                  <a:pt x="229" y="578"/>
                </a:lnTo>
                <a:lnTo>
                  <a:pt x="229" y="580"/>
                </a:lnTo>
                <a:lnTo>
                  <a:pt x="227" y="580"/>
                </a:lnTo>
                <a:lnTo>
                  <a:pt x="227" y="578"/>
                </a:lnTo>
                <a:lnTo>
                  <a:pt x="227" y="576"/>
                </a:lnTo>
                <a:lnTo>
                  <a:pt x="225" y="576"/>
                </a:lnTo>
                <a:lnTo>
                  <a:pt x="225" y="574"/>
                </a:lnTo>
                <a:lnTo>
                  <a:pt x="225" y="576"/>
                </a:lnTo>
                <a:lnTo>
                  <a:pt x="225" y="574"/>
                </a:lnTo>
                <a:lnTo>
                  <a:pt x="225" y="576"/>
                </a:lnTo>
                <a:lnTo>
                  <a:pt x="223" y="576"/>
                </a:lnTo>
                <a:lnTo>
                  <a:pt x="221" y="576"/>
                </a:lnTo>
                <a:lnTo>
                  <a:pt x="219" y="576"/>
                </a:lnTo>
                <a:lnTo>
                  <a:pt x="219" y="574"/>
                </a:lnTo>
                <a:lnTo>
                  <a:pt x="219" y="576"/>
                </a:lnTo>
                <a:lnTo>
                  <a:pt x="217" y="576"/>
                </a:lnTo>
                <a:lnTo>
                  <a:pt x="215" y="574"/>
                </a:lnTo>
                <a:lnTo>
                  <a:pt x="213" y="574"/>
                </a:lnTo>
                <a:lnTo>
                  <a:pt x="215" y="573"/>
                </a:lnTo>
                <a:lnTo>
                  <a:pt x="213" y="571"/>
                </a:lnTo>
                <a:lnTo>
                  <a:pt x="211" y="573"/>
                </a:lnTo>
                <a:lnTo>
                  <a:pt x="211" y="571"/>
                </a:lnTo>
                <a:lnTo>
                  <a:pt x="210" y="571"/>
                </a:lnTo>
                <a:lnTo>
                  <a:pt x="210" y="573"/>
                </a:lnTo>
                <a:lnTo>
                  <a:pt x="210" y="571"/>
                </a:lnTo>
                <a:lnTo>
                  <a:pt x="210" y="573"/>
                </a:lnTo>
                <a:lnTo>
                  <a:pt x="208" y="573"/>
                </a:lnTo>
                <a:lnTo>
                  <a:pt x="208" y="571"/>
                </a:lnTo>
                <a:lnTo>
                  <a:pt x="208" y="573"/>
                </a:lnTo>
                <a:lnTo>
                  <a:pt x="208" y="571"/>
                </a:lnTo>
                <a:lnTo>
                  <a:pt x="206" y="571"/>
                </a:lnTo>
                <a:lnTo>
                  <a:pt x="204" y="571"/>
                </a:lnTo>
                <a:lnTo>
                  <a:pt x="202" y="571"/>
                </a:lnTo>
                <a:lnTo>
                  <a:pt x="202" y="573"/>
                </a:lnTo>
                <a:lnTo>
                  <a:pt x="202" y="574"/>
                </a:lnTo>
                <a:lnTo>
                  <a:pt x="200" y="573"/>
                </a:lnTo>
                <a:lnTo>
                  <a:pt x="200" y="574"/>
                </a:lnTo>
                <a:lnTo>
                  <a:pt x="198" y="574"/>
                </a:lnTo>
                <a:lnTo>
                  <a:pt x="196" y="574"/>
                </a:lnTo>
                <a:lnTo>
                  <a:pt x="194" y="574"/>
                </a:lnTo>
                <a:lnTo>
                  <a:pt x="194" y="573"/>
                </a:lnTo>
                <a:lnTo>
                  <a:pt x="194" y="574"/>
                </a:lnTo>
                <a:lnTo>
                  <a:pt x="192" y="573"/>
                </a:lnTo>
                <a:lnTo>
                  <a:pt x="192" y="574"/>
                </a:lnTo>
                <a:lnTo>
                  <a:pt x="192" y="573"/>
                </a:lnTo>
                <a:lnTo>
                  <a:pt x="190" y="573"/>
                </a:lnTo>
                <a:lnTo>
                  <a:pt x="190" y="574"/>
                </a:lnTo>
                <a:lnTo>
                  <a:pt x="188" y="574"/>
                </a:lnTo>
                <a:lnTo>
                  <a:pt x="186" y="574"/>
                </a:lnTo>
                <a:lnTo>
                  <a:pt x="185" y="574"/>
                </a:lnTo>
                <a:lnTo>
                  <a:pt x="183" y="574"/>
                </a:lnTo>
                <a:lnTo>
                  <a:pt x="183" y="573"/>
                </a:lnTo>
                <a:lnTo>
                  <a:pt x="183" y="571"/>
                </a:lnTo>
                <a:lnTo>
                  <a:pt x="181" y="571"/>
                </a:lnTo>
                <a:lnTo>
                  <a:pt x="181" y="573"/>
                </a:lnTo>
                <a:lnTo>
                  <a:pt x="181" y="571"/>
                </a:lnTo>
                <a:lnTo>
                  <a:pt x="181" y="573"/>
                </a:lnTo>
                <a:lnTo>
                  <a:pt x="179" y="573"/>
                </a:lnTo>
                <a:lnTo>
                  <a:pt x="181" y="573"/>
                </a:lnTo>
                <a:lnTo>
                  <a:pt x="179" y="573"/>
                </a:lnTo>
                <a:lnTo>
                  <a:pt x="177" y="573"/>
                </a:lnTo>
                <a:lnTo>
                  <a:pt x="177" y="571"/>
                </a:lnTo>
                <a:lnTo>
                  <a:pt x="177" y="569"/>
                </a:lnTo>
                <a:lnTo>
                  <a:pt x="177" y="567"/>
                </a:lnTo>
                <a:lnTo>
                  <a:pt x="179" y="567"/>
                </a:lnTo>
                <a:lnTo>
                  <a:pt x="179" y="565"/>
                </a:lnTo>
                <a:lnTo>
                  <a:pt x="179" y="563"/>
                </a:lnTo>
                <a:lnTo>
                  <a:pt x="177" y="563"/>
                </a:lnTo>
                <a:lnTo>
                  <a:pt x="175" y="563"/>
                </a:lnTo>
                <a:lnTo>
                  <a:pt x="173" y="561"/>
                </a:lnTo>
                <a:lnTo>
                  <a:pt x="173" y="559"/>
                </a:lnTo>
                <a:lnTo>
                  <a:pt x="175" y="559"/>
                </a:lnTo>
                <a:lnTo>
                  <a:pt x="175" y="561"/>
                </a:lnTo>
                <a:lnTo>
                  <a:pt x="175" y="559"/>
                </a:lnTo>
                <a:lnTo>
                  <a:pt x="175" y="557"/>
                </a:lnTo>
                <a:lnTo>
                  <a:pt x="173" y="557"/>
                </a:lnTo>
                <a:lnTo>
                  <a:pt x="171" y="557"/>
                </a:lnTo>
                <a:lnTo>
                  <a:pt x="171" y="559"/>
                </a:lnTo>
                <a:lnTo>
                  <a:pt x="171" y="557"/>
                </a:lnTo>
                <a:lnTo>
                  <a:pt x="171" y="559"/>
                </a:lnTo>
                <a:lnTo>
                  <a:pt x="171" y="557"/>
                </a:lnTo>
                <a:lnTo>
                  <a:pt x="171" y="555"/>
                </a:lnTo>
                <a:lnTo>
                  <a:pt x="171" y="553"/>
                </a:lnTo>
                <a:lnTo>
                  <a:pt x="173" y="553"/>
                </a:lnTo>
                <a:lnTo>
                  <a:pt x="173" y="551"/>
                </a:lnTo>
                <a:lnTo>
                  <a:pt x="171" y="551"/>
                </a:lnTo>
                <a:lnTo>
                  <a:pt x="169" y="551"/>
                </a:lnTo>
                <a:lnTo>
                  <a:pt x="169" y="549"/>
                </a:lnTo>
                <a:lnTo>
                  <a:pt x="169" y="548"/>
                </a:lnTo>
                <a:lnTo>
                  <a:pt x="171" y="548"/>
                </a:lnTo>
                <a:lnTo>
                  <a:pt x="171" y="546"/>
                </a:lnTo>
                <a:lnTo>
                  <a:pt x="173" y="546"/>
                </a:lnTo>
                <a:lnTo>
                  <a:pt x="171" y="546"/>
                </a:lnTo>
                <a:lnTo>
                  <a:pt x="171" y="544"/>
                </a:lnTo>
                <a:lnTo>
                  <a:pt x="173" y="544"/>
                </a:lnTo>
                <a:lnTo>
                  <a:pt x="175" y="544"/>
                </a:lnTo>
                <a:lnTo>
                  <a:pt x="175" y="542"/>
                </a:lnTo>
                <a:lnTo>
                  <a:pt x="177" y="542"/>
                </a:lnTo>
                <a:lnTo>
                  <a:pt x="179" y="542"/>
                </a:lnTo>
                <a:lnTo>
                  <a:pt x="179" y="540"/>
                </a:lnTo>
                <a:lnTo>
                  <a:pt x="179" y="538"/>
                </a:lnTo>
                <a:lnTo>
                  <a:pt x="177" y="538"/>
                </a:lnTo>
                <a:lnTo>
                  <a:pt x="175" y="536"/>
                </a:lnTo>
                <a:lnTo>
                  <a:pt x="173" y="536"/>
                </a:lnTo>
                <a:lnTo>
                  <a:pt x="173" y="534"/>
                </a:lnTo>
                <a:lnTo>
                  <a:pt x="171" y="534"/>
                </a:lnTo>
                <a:lnTo>
                  <a:pt x="171" y="532"/>
                </a:lnTo>
                <a:lnTo>
                  <a:pt x="173" y="532"/>
                </a:lnTo>
                <a:lnTo>
                  <a:pt x="173" y="530"/>
                </a:lnTo>
                <a:lnTo>
                  <a:pt x="173" y="528"/>
                </a:lnTo>
                <a:lnTo>
                  <a:pt x="173" y="526"/>
                </a:lnTo>
                <a:lnTo>
                  <a:pt x="171" y="526"/>
                </a:lnTo>
                <a:lnTo>
                  <a:pt x="173" y="526"/>
                </a:lnTo>
                <a:lnTo>
                  <a:pt x="173" y="525"/>
                </a:lnTo>
                <a:lnTo>
                  <a:pt x="173" y="523"/>
                </a:lnTo>
                <a:lnTo>
                  <a:pt x="175" y="523"/>
                </a:lnTo>
                <a:lnTo>
                  <a:pt x="175" y="521"/>
                </a:lnTo>
                <a:lnTo>
                  <a:pt x="177" y="521"/>
                </a:lnTo>
                <a:lnTo>
                  <a:pt x="177" y="519"/>
                </a:lnTo>
                <a:lnTo>
                  <a:pt x="177" y="517"/>
                </a:lnTo>
                <a:lnTo>
                  <a:pt x="177" y="515"/>
                </a:lnTo>
                <a:lnTo>
                  <a:pt x="179" y="515"/>
                </a:lnTo>
                <a:lnTo>
                  <a:pt x="179" y="513"/>
                </a:lnTo>
                <a:lnTo>
                  <a:pt x="181" y="511"/>
                </a:lnTo>
                <a:lnTo>
                  <a:pt x="179" y="511"/>
                </a:lnTo>
                <a:lnTo>
                  <a:pt x="181" y="511"/>
                </a:lnTo>
                <a:lnTo>
                  <a:pt x="181" y="509"/>
                </a:lnTo>
                <a:lnTo>
                  <a:pt x="181" y="507"/>
                </a:lnTo>
                <a:lnTo>
                  <a:pt x="181" y="505"/>
                </a:lnTo>
                <a:lnTo>
                  <a:pt x="179" y="505"/>
                </a:lnTo>
                <a:lnTo>
                  <a:pt x="177" y="505"/>
                </a:lnTo>
                <a:lnTo>
                  <a:pt x="177" y="507"/>
                </a:lnTo>
                <a:lnTo>
                  <a:pt x="175" y="507"/>
                </a:lnTo>
                <a:lnTo>
                  <a:pt x="175" y="509"/>
                </a:lnTo>
                <a:lnTo>
                  <a:pt x="173" y="509"/>
                </a:lnTo>
                <a:lnTo>
                  <a:pt x="173" y="507"/>
                </a:lnTo>
                <a:lnTo>
                  <a:pt x="171" y="507"/>
                </a:lnTo>
                <a:lnTo>
                  <a:pt x="171" y="509"/>
                </a:lnTo>
                <a:lnTo>
                  <a:pt x="169" y="509"/>
                </a:lnTo>
                <a:lnTo>
                  <a:pt x="169" y="511"/>
                </a:lnTo>
                <a:lnTo>
                  <a:pt x="167" y="511"/>
                </a:lnTo>
                <a:lnTo>
                  <a:pt x="167" y="513"/>
                </a:lnTo>
                <a:lnTo>
                  <a:pt x="169" y="513"/>
                </a:lnTo>
                <a:lnTo>
                  <a:pt x="169" y="515"/>
                </a:lnTo>
                <a:lnTo>
                  <a:pt x="171" y="515"/>
                </a:lnTo>
                <a:lnTo>
                  <a:pt x="173" y="515"/>
                </a:lnTo>
                <a:lnTo>
                  <a:pt x="171" y="517"/>
                </a:lnTo>
                <a:lnTo>
                  <a:pt x="169" y="517"/>
                </a:lnTo>
                <a:lnTo>
                  <a:pt x="167" y="517"/>
                </a:lnTo>
                <a:lnTo>
                  <a:pt x="167" y="519"/>
                </a:lnTo>
                <a:lnTo>
                  <a:pt x="167" y="521"/>
                </a:lnTo>
                <a:lnTo>
                  <a:pt x="169" y="521"/>
                </a:lnTo>
                <a:lnTo>
                  <a:pt x="169" y="523"/>
                </a:lnTo>
                <a:lnTo>
                  <a:pt x="167" y="523"/>
                </a:lnTo>
                <a:lnTo>
                  <a:pt x="165" y="521"/>
                </a:lnTo>
                <a:lnTo>
                  <a:pt x="163" y="521"/>
                </a:lnTo>
                <a:lnTo>
                  <a:pt x="162" y="521"/>
                </a:lnTo>
                <a:lnTo>
                  <a:pt x="160" y="521"/>
                </a:lnTo>
                <a:lnTo>
                  <a:pt x="160" y="523"/>
                </a:lnTo>
                <a:lnTo>
                  <a:pt x="158" y="523"/>
                </a:lnTo>
                <a:lnTo>
                  <a:pt x="156" y="523"/>
                </a:lnTo>
                <a:lnTo>
                  <a:pt x="158" y="523"/>
                </a:lnTo>
                <a:lnTo>
                  <a:pt x="158" y="521"/>
                </a:lnTo>
                <a:lnTo>
                  <a:pt x="156" y="521"/>
                </a:lnTo>
                <a:lnTo>
                  <a:pt x="154" y="521"/>
                </a:lnTo>
                <a:lnTo>
                  <a:pt x="152" y="521"/>
                </a:lnTo>
                <a:lnTo>
                  <a:pt x="152" y="523"/>
                </a:lnTo>
                <a:lnTo>
                  <a:pt x="152" y="525"/>
                </a:lnTo>
                <a:lnTo>
                  <a:pt x="150" y="525"/>
                </a:lnTo>
                <a:lnTo>
                  <a:pt x="152" y="523"/>
                </a:lnTo>
                <a:lnTo>
                  <a:pt x="150" y="523"/>
                </a:lnTo>
                <a:lnTo>
                  <a:pt x="146" y="523"/>
                </a:lnTo>
                <a:lnTo>
                  <a:pt x="144" y="525"/>
                </a:lnTo>
                <a:lnTo>
                  <a:pt x="144" y="523"/>
                </a:lnTo>
                <a:lnTo>
                  <a:pt x="144" y="521"/>
                </a:lnTo>
                <a:lnTo>
                  <a:pt x="142" y="521"/>
                </a:lnTo>
                <a:lnTo>
                  <a:pt x="142" y="519"/>
                </a:lnTo>
                <a:lnTo>
                  <a:pt x="140" y="521"/>
                </a:lnTo>
                <a:lnTo>
                  <a:pt x="138" y="521"/>
                </a:lnTo>
                <a:lnTo>
                  <a:pt x="138" y="519"/>
                </a:lnTo>
                <a:lnTo>
                  <a:pt x="140" y="519"/>
                </a:lnTo>
                <a:lnTo>
                  <a:pt x="138" y="519"/>
                </a:lnTo>
                <a:lnTo>
                  <a:pt x="137" y="519"/>
                </a:lnTo>
                <a:lnTo>
                  <a:pt x="135" y="517"/>
                </a:lnTo>
                <a:lnTo>
                  <a:pt x="135" y="515"/>
                </a:lnTo>
                <a:lnTo>
                  <a:pt x="133" y="515"/>
                </a:lnTo>
                <a:lnTo>
                  <a:pt x="133" y="513"/>
                </a:lnTo>
                <a:lnTo>
                  <a:pt x="131" y="513"/>
                </a:lnTo>
                <a:lnTo>
                  <a:pt x="131" y="511"/>
                </a:lnTo>
                <a:lnTo>
                  <a:pt x="131" y="509"/>
                </a:lnTo>
                <a:lnTo>
                  <a:pt x="127" y="505"/>
                </a:lnTo>
                <a:lnTo>
                  <a:pt x="127" y="503"/>
                </a:lnTo>
                <a:lnTo>
                  <a:pt x="127" y="501"/>
                </a:lnTo>
                <a:lnTo>
                  <a:pt x="127" y="500"/>
                </a:lnTo>
                <a:lnTo>
                  <a:pt x="127" y="498"/>
                </a:lnTo>
                <a:lnTo>
                  <a:pt x="127" y="496"/>
                </a:lnTo>
                <a:lnTo>
                  <a:pt x="123" y="494"/>
                </a:lnTo>
                <a:lnTo>
                  <a:pt x="121" y="492"/>
                </a:lnTo>
                <a:lnTo>
                  <a:pt x="119" y="492"/>
                </a:lnTo>
                <a:lnTo>
                  <a:pt x="114" y="490"/>
                </a:lnTo>
                <a:lnTo>
                  <a:pt x="110" y="490"/>
                </a:lnTo>
                <a:lnTo>
                  <a:pt x="108" y="488"/>
                </a:lnTo>
                <a:lnTo>
                  <a:pt x="112" y="484"/>
                </a:lnTo>
                <a:lnTo>
                  <a:pt x="110" y="475"/>
                </a:lnTo>
                <a:lnTo>
                  <a:pt x="108" y="473"/>
                </a:lnTo>
                <a:lnTo>
                  <a:pt x="108" y="471"/>
                </a:lnTo>
                <a:lnTo>
                  <a:pt x="108" y="469"/>
                </a:lnTo>
                <a:lnTo>
                  <a:pt x="104" y="469"/>
                </a:lnTo>
                <a:lnTo>
                  <a:pt x="102" y="469"/>
                </a:lnTo>
                <a:lnTo>
                  <a:pt x="100" y="469"/>
                </a:lnTo>
                <a:lnTo>
                  <a:pt x="98" y="467"/>
                </a:lnTo>
                <a:lnTo>
                  <a:pt x="94" y="467"/>
                </a:lnTo>
                <a:lnTo>
                  <a:pt x="94" y="465"/>
                </a:lnTo>
                <a:lnTo>
                  <a:pt x="92" y="465"/>
                </a:lnTo>
                <a:lnTo>
                  <a:pt x="89" y="463"/>
                </a:lnTo>
                <a:lnTo>
                  <a:pt x="87" y="463"/>
                </a:lnTo>
                <a:lnTo>
                  <a:pt x="85" y="461"/>
                </a:lnTo>
                <a:lnTo>
                  <a:pt x="81" y="461"/>
                </a:lnTo>
                <a:lnTo>
                  <a:pt x="81" y="459"/>
                </a:lnTo>
                <a:lnTo>
                  <a:pt x="83" y="457"/>
                </a:lnTo>
                <a:lnTo>
                  <a:pt x="81" y="457"/>
                </a:lnTo>
                <a:lnTo>
                  <a:pt x="79" y="455"/>
                </a:lnTo>
                <a:lnTo>
                  <a:pt x="79" y="453"/>
                </a:lnTo>
                <a:lnTo>
                  <a:pt x="79" y="452"/>
                </a:lnTo>
                <a:lnTo>
                  <a:pt x="77" y="452"/>
                </a:lnTo>
                <a:lnTo>
                  <a:pt x="77" y="450"/>
                </a:lnTo>
                <a:lnTo>
                  <a:pt x="75" y="448"/>
                </a:lnTo>
                <a:lnTo>
                  <a:pt x="73" y="446"/>
                </a:lnTo>
                <a:lnTo>
                  <a:pt x="71" y="446"/>
                </a:lnTo>
                <a:lnTo>
                  <a:pt x="69" y="444"/>
                </a:lnTo>
                <a:lnTo>
                  <a:pt x="67" y="444"/>
                </a:lnTo>
                <a:lnTo>
                  <a:pt x="64" y="442"/>
                </a:lnTo>
                <a:lnTo>
                  <a:pt x="62" y="438"/>
                </a:lnTo>
                <a:lnTo>
                  <a:pt x="60" y="438"/>
                </a:lnTo>
                <a:lnTo>
                  <a:pt x="58" y="438"/>
                </a:lnTo>
                <a:lnTo>
                  <a:pt x="58" y="436"/>
                </a:lnTo>
                <a:lnTo>
                  <a:pt x="54" y="438"/>
                </a:lnTo>
                <a:lnTo>
                  <a:pt x="52" y="436"/>
                </a:lnTo>
                <a:lnTo>
                  <a:pt x="50" y="434"/>
                </a:lnTo>
                <a:lnTo>
                  <a:pt x="48" y="434"/>
                </a:lnTo>
                <a:lnTo>
                  <a:pt x="48" y="432"/>
                </a:lnTo>
                <a:lnTo>
                  <a:pt x="48" y="430"/>
                </a:lnTo>
                <a:lnTo>
                  <a:pt x="48" y="428"/>
                </a:lnTo>
                <a:lnTo>
                  <a:pt x="50" y="427"/>
                </a:lnTo>
                <a:lnTo>
                  <a:pt x="50" y="425"/>
                </a:lnTo>
                <a:lnTo>
                  <a:pt x="52" y="425"/>
                </a:lnTo>
                <a:lnTo>
                  <a:pt x="56" y="423"/>
                </a:lnTo>
                <a:lnTo>
                  <a:pt x="56" y="421"/>
                </a:lnTo>
                <a:lnTo>
                  <a:pt x="58" y="421"/>
                </a:lnTo>
                <a:lnTo>
                  <a:pt x="58" y="423"/>
                </a:lnTo>
                <a:lnTo>
                  <a:pt x="62" y="421"/>
                </a:lnTo>
                <a:lnTo>
                  <a:pt x="66" y="421"/>
                </a:lnTo>
                <a:lnTo>
                  <a:pt x="67" y="419"/>
                </a:lnTo>
                <a:lnTo>
                  <a:pt x="69" y="419"/>
                </a:lnTo>
                <a:lnTo>
                  <a:pt x="71" y="417"/>
                </a:lnTo>
                <a:lnTo>
                  <a:pt x="73" y="417"/>
                </a:lnTo>
                <a:lnTo>
                  <a:pt x="75" y="415"/>
                </a:lnTo>
                <a:lnTo>
                  <a:pt x="77" y="413"/>
                </a:lnTo>
                <a:lnTo>
                  <a:pt x="77" y="411"/>
                </a:lnTo>
                <a:lnTo>
                  <a:pt x="79" y="411"/>
                </a:lnTo>
                <a:lnTo>
                  <a:pt x="79" y="409"/>
                </a:lnTo>
                <a:lnTo>
                  <a:pt x="79" y="407"/>
                </a:lnTo>
                <a:lnTo>
                  <a:pt x="81" y="405"/>
                </a:lnTo>
                <a:lnTo>
                  <a:pt x="83" y="405"/>
                </a:lnTo>
                <a:lnTo>
                  <a:pt x="83" y="402"/>
                </a:lnTo>
                <a:lnTo>
                  <a:pt x="83" y="398"/>
                </a:lnTo>
                <a:lnTo>
                  <a:pt x="81" y="398"/>
                </a:lnTo>
                <a:lnTo>
                  <a:pt x="81" y="394"/>
                </a:lnTo>
                <a:lnTo>
                  <a:pt x="81" y="392"/>
                </a:lnTo>
                <a:lnTo>
                  <a:pt x="83" y="390"/>
                </a:lnTo>
                <a:lnTo>
                  <a:pt x="83" y="388"/>
                </a:lnTo>
                <a:lnTo>
                  <a:pt x="83" y="386"/>
                </a:lnTo>
                <a:lnTo>
                  <a:pt x="85" y="384"/>
                </a:lnTo>
                <a:lnTo>
                  <a:pt x="83" y="382"/>
                </a:lnTo>
                <a:lnTo>
                  <a:pt x="79" y="380"/>
                </a:lnTo>
                <a:lnTo>
                  <a:pt x="79" y="379"/>
                </a:lnTo>
                <a:lnTo>
                  <a:pt x="77" y="379"/>
                </a:lnTo>
                <a:lnTo>
                  <a:pt x="77" y="375"/>
                </a:lnTo>
                <a:lnTo>
                  <a:pt x="77" y="373"/>
                </a:lnTo>
                <a:lnTo>
                  <a:pt x="75" y="373"/>
                </a:lnTo>
                <a:lnTo>
                  <a:pt x="75" y="371"/>
                </a:lnTo>
                <a:lnTo>
                  <a:pt x="73" y="371"/>
                </a:lnTo>
                <a:lnTo>
                  <a:pt x="69" y="369"/>
                </a:lnTo>
                <a:lnTo>
                  <a:pt x="69" y="367"/>
                </a:lnTo>
                <a:lnTo>
                  <a:pt x="66" y="367"/>
                </a:lnTo>
                <a:lnTo>
                  <a:pt x="64" y="365"/>
                </a:lnTo>
                <a:lnTo>
                  <a:pt x="62" y="365"/>
                </a:lnTo>
                <a:lnTo>
                  <a:pt x="60" y="365"/>
                </a:lnTo>
                <a:lnTo>
                  <a:pt x="58" y="367"/>
                </a:lnTo>
                <a:lnTo>
                  <a:pt x="54" y="365"/>
                </a:lnTo>
                <a:lnTo>
                  <a:pt x="52" y="363"/>
                </a:lnTo>
                <a:lnTo>
                  <a:pt x="50" y="359"/>
                </a:lnTo>
                <a:lnTo>
                  <a:pt x="48" y="357"/>
                </a:lnTo>
                <a:lnTo>
                  <a:pt x="46" y="355"/>
                </a:lnTo>
                <a:lnTo>
                  <a:pt x="44" y="354"/>
                </a:lnTo>
                <a:lnTo>
                  <a:pt x="44" y="352"/>
                </a:lnTo>
                <a:lnTo>
                  <a:pt x="46" y="352"/>
                </a:lnTo>
                <a:lnTo>
                  <a:pt x="44" y="348"/>
                </a:lnTo>
                <a:lnTo>
                  <a:pt x="46" y="346"/>
                </a:lnTo>
                <a:lnTo>
                  <a:pt x="44" y="346"/>
                </a:lnTo>
                <a:lnTo>
                  <a:pt x="44" y="344"/>
                </a:lnTo>
                <a:lnTo>
                  <a:pt x="44" y="342"/>
                </a:lnTo>
                <a:lnTo>
                  <a:pt x="42" y="342"/>
                </a:lnTo>
                <a:lnTo>
                  <a:pt x="41" y="340"/>
                </a:lnTo>
                <a:lnTo>
                  <a:pt x="41" y="338"/>
                </a:lnTo>
                <a:lnTo>
                  <a:pt x="42" y="336"/>
                </a:lnTo>
                <a:lnTo>
                  <a:pt x="44" y="336"/>
                </a:lnTo>
                <a:lnTo>
                  <a:pt x="46" y="334"/>
                </a:lnTo>
                <a:lnTo>
                  <a:pt x="48" y="334"/>
                </a:lnTo>
                <a:lnTo>
                  <a:pt x="50" y="331"/>
                </a:lnTo>
                <a:lnTo>
                  <a:pt x="50" y="329"/>
                </a:lnTo>
                <a:lnTo>
                  <a:pt x="52" y="327"/>
                </a:lnTo>
                <a:lnTo>
                  <a:pt x="54" y="325"/>
                </a:lnTo>
                <a:lnTo>
                  <a:pt x="54" y="323"/>
                </a:lnTo>
                <a:lnTo>
                  <a:pt x="56" y="323"/>
                </a:lnTo>
                <a:lnTo>
                  <a:pt x="58" y="321"/>
                </a:lnTo>
                <a:lnTo>
                  <a:pt x="60" y="319"/>
                </a:lnTo>
                <a:lnTo>
                  <a:pt x="66" y="319"/>
                </a:lnTo>
                <a:lnTo>
                  <a:pt x="67" y="319"/>
                </a:lnTo>
                <a:lnTo>
                  <a:pt x="69" y="319"/>
                </a:lnTo>
                <a:lnTo>
                  <a:pt x="71" y="319"/>
                </a:lnTo>
                <a:lnTo>
                  <a:pt x="75" y="317"/>
                </a:lnTo>
                <a:lnTo>
                  <a:pt x="79" y="317"/>
                </a:lnTo>
                <a:lnTo>
                  <a:pt x="83" y="317"/>
                </a:lnTo>
                <a:lnTo>
                  <a:pt x="85" y="315"/>
                </a:lnTo>
                <a:lnTo>
                  <a:pt x="87" y="315"/>
                </a:lnTo>
                <a:lnTo>
                  <a:pt x="87" y="313"/>
                </a:lnTo>
                <a:lnTo>
                  <a:pt x="89" y="313"/>
                </a:lnTo>
                <a:lnTo>
                  <a:pt x="90" y="311"/>
                </a:lnTo>
                <a:lnTo>
                  <a:pt x="94" y="309"/>
                </a:lnTo>
                <a:lnTo>
                  <a:pt x="96" y="307"/>
                </a:lnTo>
                <a:lnTo>
                  <a:pt x="100" y="306"/>
                </a:lnTo>
                <a:lnTo>
                  <a:pt x="100" y="304"/>
                </a:lnTo>
                <a:lnTo>
                  <a:pt x="100" y="300"/>
                </a:lnTo>
                <a:lnTo>
                  <a:pt x="102" y="298"/>
                </a:lnTo>
                <a:lnTo>
                  <a:pt x="100" y="296"/>
                </a:lnTo>
                <a:lnTo>
                  <a:pt x="98" y="294"/>
                </a:lnTo>
                <a:lnTo>
                  <a:pt x="100" y="294"/>
                </a:lnTo>
                <a:lnTo>
                  <a:pt x="100" y="292"/>
                </a:lnTo>
                <a:lnTo>
                  <a:pt x="98" y="292"/>
                </a:lnTo>
                <a:lnTo>
                  <a:pt x="98" y="290"/>
                </a:lnTo>
                <a:lnTo>
                  <a:pt x="98" y="288"/>
                </a:lnTo>
                <a:lnTo>
                  <a:pt x="96" y="286"/>
                </a:lnTo>
                <a:lnTo>
                  <a:pt x="96" y="284"/>
                </a:lnTo>
                <a:lnTo>
                  <a:pt x="92" y="283"/>
                </a:lnTo>
                <a:lnTo>
                  <a:pt x="89" y="281"/>
                </a:lnTo>
                <a:lnTo>
                  <a:pt x="89" y="283"/>
                </a:lnTo>
                <a:lnTo>
                  <a:pt x="85" y="283"/>
                </a:lnTo>
                <a:lnTo>
                  <a:pt x="83" y="283"/>
                </a:lnTo>
                <a:lnTo>
                  <a:pt x="81" y="281"/>
                </a:lnTo>
                <a:lnTo>
                  <a:pt x="79" y="281"/>
                </a:lnTo>
                <a:lnTo>
                  <a:pt x="75" y="279"/>
                </a:lnTo>
                <a:lnTo>
                  <a:pt x="73" y="277"/>
                </a:lnTo>
                <a:lnTo>
                  <a:pt x="71" y="277"/>
                </a:lnTo>
                <a:lnTo>
                  <a:pt x="69" y="279"/>
                </a:lnTo>
                <a:lnTo>
                  <a:pt x="64" y="279"/>
                </a:lnTo>
                <a:lnTo>
                  <a:pt x="62" y="279"/>
                </a:lnTo>
                <a:lnTo>
                  <a:pt x="58" y="281"/>
                </a:lnTo>
                <a:lnTo>
                  <a:pt x="56" y="279"/>
                </a:lnTo>
                <a:lnTo>
                  <a:pt x="52" y="279"/>
                </a:lnTo>
                <a:lnTo>
                  <a:pt x="50" y="279"/>
                </a:lnTo>
                <a:lnTo>
                  <a:pt x="50" y="281"/>
                </a:lnTo>
                <a:lnTo>
                  <a:pt x="44" y="283"/>
                </a:lnTo>
                <a:lnTo>
                  <a:pt x="41" y="284"/>
                </a:lnTo>
                <a:lnTo>
                  <a:pt x="35" y="281"/>
                </a:lnTo>
                <a:lnTo>
                  <a:pt x="33" y="279"/>
                </a:lnTo>
                <a:lnTo>
                  <a:pt x="31" y="279"/>
                </a:lnTo>
                <a:lnTo>
                  <a:pt x="29" y="277"/>
                </a:lnTo>
                <a:lnTo>
                  <a:pt x="27" y="275"/>
                </a:lnTo>
                <a:lnTo>
                  <a:pt x="29" y="273"/>
                </a:lnTo>
                <a:lnTo>
                  <a:pt x="29" y="271"/>
                </a:lnTo>
                <a:lnTo>
                  <a:pt x="29" y="269"/>
                </a:lnTo>
                <a:lnTo>
                  <a:pt x="31" y="267"/>
                </a:lnTo>
                <a:lnTo>
                  <a:pt x="31" y="265"/>
                </a:lnTo>
                <a:lnTo>
                  <a:pt x="33" y="265"/>
                </a:lnTo>
                <a:lnTo>
                  <a:pt x="33" y="267"/>
                </a:lnTo>
                <a:lnTo>
                  <a:pt x="35" y="263"/>
                </a:lnTo>
                <a:lnTo>
                  <a:pt x="35" y="261"/>
                </a:lnTo>
                <a:lnTo>
                  <a:pt x="37" y="261"/>
                </a:lnTo>
                <a:lnTo>
                  <a:pt x="37" y="259"/>
                </a:lnTo>
                <a:lnTo>
                  <a:pt x="39" y="258"/>
                </a:lnTo>
                <a:lnTo>
                  <a:pt x="41" y="258"/>
                </a:lnTo>
                <a:lnTo>
                  <a:pt x="41" y="256"/>
                </a:lnTo>
                <a:lnTo>
                  <a:pt x="41" y="254"/>
                </a:lnTo>
                <a:lnTo>
                  <a:pt x="42" y="254"/>
                </a:lnTo>
                <a:lnTo>
                  <a:pt x="44" y="252"/>
                </a:lnTo>
                <a:lnTo>
                  <a:pt x="46" y="252"/>
                </a:lnTo>
                <a:lnTo>
                  <a:pt x="48" y="252"/>
                </a:lnTo>
                <a:lnTo>
                  <a:pt x="48" y="250"/>
                </a:lnTo>
                <a:lnTo>
                  <a:pt x="50" y="248"/>
                </a:lnTo>
                <a:lnTo>
                  <a:pt x="48" y="248"/>
                </a:lnTo>
                <a:lnTo>
                  <a:pt x="48" y="246"/>
                </a:lnTo>
                <a:lnTo>
                  <a:pt x="48" y="244"/>
                </a:lnTo>
                <a:lnTo>
                  <a:pt x="46" y="238"/>
                </a:lnTo>
                <a:lnTo>
                  <a:pt x="46" y="236"/>
                </a:lnTo>
                <a:lnTo>
                  <a:pt x="46" y="234"/>
                </a:lnTo>
                <a:lnTo>
                  <a:pt x="39" y="233"/>
                </a:lnTo>
                <a:lnTo>
                  <a:pt x="37" y="233"/>
                </a:lnTo>
                <a:lnTo>
                  <a:pt x="37" y="231"/>
                </a:lnTo>
                <a:lnTo>
                  <a:pt x="37" y="229"/>
                </a:lnTo>
                <a:lnTo>
                  <a:pt x="37" y="227"/>
                </a:lnTo>
                <a:lnTo>
                  <a:pt x="35" y="227"/>
                </a:lnTo>
                <a:lnTo>
                  <a:pt x="35" y="229"/>
                </a:lnTo>
                <a:lnTo>
                  <a:pt x="33" y="227"/>
                </a:lnTo>
                <a:lnTo>
                  <a:pt x="35" y="225"/>
                </a:lnTo>
                <a:lnTo>
                  <a:pt x="37" y="223"/>
                </a:lnTo>
                <a:lnTo>
                  <a:pt x="33" y="221"/>
                </a:lnTo>
                <a:lnTo>
                  <a:pt x="31" y="219"/>
                </a:lnTo>
                <a:lnTo>
                  <a:pt x="29" y="219"/>
                </a:lnTo>
                <a:lnTo>
                  <a:pt x="29" y="221"/>
                </a:lnTo>
                <a:lnTo>
                  <a:pt x="27" y="223"/>
                </a:lnTo>
                <a:lnTo>
                  <a:pt x="21" y="223"/>
                </a:lnTo>
                <a:lnTo>
                  <a:pt x="19" y="225"/>
                </a:lnTo>
                <a:lnTo>
                  <a:pt x="19" y="223"/>
                </a:lnTo>
                <a:lnTo>
                  <a:pt x="14" y="223"/>
                </a:lnTo>
                <a:lnTo>
                  <a:pt x="12" y="221"/>
                </a:lnTo>
                <a:lnTo>
                  <a:pt x="10" y="221"/>
                </a:lnTo>
                <a:lnTo>
                  <a:pt x="10" y="223"/>
                </a:lnTo>
                <a:lnTo>
                  <a:pt x="4" y="223"/>
                </a:lnTo>
                <a:lnTo>
                  <a:pt x="2" y="221"/>
                </a:lnTo>
                <a:lnTo>
                  <a:pt x="0" y="221"/>
                </a:lnTo>
                <a:lnTo>
                  <a:pt x="0" y="219"/>
                </a:lnTo>
                <a:lnTo>
                  <a:pt x="0" y="217"/>
                </a:lnTo>
                <a:lnTo>
                  <a:pt x="2" y="215"/>
                </a:lnTo>
                <a:lnTo>
                  <a:pt x="2" y="213"/>
                </a:lnTo>
                <a:lnTo>
                  <a:pt x="4" y="213"/>
                </a:lnTo>
                <a:lnTo>
                  <a:pt x="6" y="210"/>
                </a:lnTo>
                <a:lnTo>
                  <a:pt x="10" y="208"/>
                </a:lnTo>
                <a:lnTo>
                  <a:pt x="12" y="206"/>
                </a:lnTo>
                <a:lnTo>
                  <a:pt x="18" y="204"/>
                </a:lnTo>
                <a:lnTo>
                  <a:pt x="19" y="204"/>
                </a:lnTo>
                <a:lnTo>
                  <a:pt x="25" y="200"/>
                </a:lnTo>
                <a:lnTo>
                  <a:pt x="27" y="200"/>
                </a:lnTo>
                <a:lnTo>
                  <a:pt x="27" y="198"/>
                </a:lnTo>
                <a:lnTo>
                  <a:pt x="25" y="196"/>
                </a:lnTo>
                <a:lnTo>
                  <a:pt x="25" y="194"/>
                </a:lnTo>
                <a:lnTo>
                  <a:pt x="27" y="192"/>
                </a:lnTo>
                <a:lnTo>
                  <a:pt x="27" y="190"/>
                </a:lnTo>
                <a:lnTo>
                  <a:pt x="27" y="188"/>
                </a:lnTo>
                <a:lnTo>
                  <a:pt x="29" y="188"/>
                </a:lnTo>
                <a:lnTo>
                  <a:pt x="31" y="186"/>
                </a:lnTo>
                <a:lnTo>
                  <a:pt x="35" y="183"/>
                </a:lnTo>
                <a:lnTo>
                  <a:pt x="37" y="181"/>
                </a:lnTo>
                <a:lnTo>
                  <a:pt x="39" y="181"/>
                </a:lnTo>
                <a:lnTo>
                  <a:pt x="39" y="179"/>
                </a:lnTo>
                <a:lnTo>
                  <a:pt x="41" y="177"/>
                </a:lnTo>
                <a:lnTo>
                  <a:pt x="39" y="175"/>
                </a:lnTo>
                <a:lnTo>
                  <a:pt x="39" y="173"/>
                </a:lnTo>
                <a:lnTo>
                  <a:pt x="35" y="171"/>
                </a:lnTo>
                <a:lnTo>
                  <a:pt x="35" y="169"/>
                </a:lnTo>
                <a:lnTo>
                  <a:pt x="35" y="167"/>
                </a:lnTo>
                <a:lnTo>
                  <a:pt x="35" y="165"/>
                </a:lnTo>
                <a:lnTo>
                  <a:pt x="35" y="163"/>
                </a:lnTo>
                <a:lnTo>
                  <a:pt x="39" y="163"/>
                </a:lnTo>
                <a:lnTo>
                  <a:pt x="39" y="161"/>
                </a:lnTo>
                <a:lnTo>
                  <a:pt x="39" y="160"/>
                </a:lnTo>
                <a:lnTo>
                  <a:pt x="41" y="158"/>
                </a:lnTo>
                <a:lnTo>
                  <a:pt x="42" y="156"/>
                </a:lnTo>
                <a:lnTo>
                  <a:pt x="46" y="156"/>
                </a:lnTo>
                <a:lnTo>
                  <a:pt x="50" y="156"/>
                </a:lnTo>
                <a:lnTo>
                  <a:pt x="54" y="156"/>
                </a:lnTo>
                <a:lnTo>
                  <a:pt x="58" y="160"/>
                </a:lnTo>
                <a:lnTo>
                  <a:pt x="64" y="160"/>
                </a:lnTo>
                <a:lnTo>
                  <a:pt x="66" y="160"/>
                </a:lnTo>
                <a:lnTo>
                  <a:pt x="67" y="156"/>
                </a:lnTo>
                <a:lnTo>
                  <a:pt x="67" y="158"/>
                </a:lnTo>
                <a:lnTo>
                  <a:pt x="69" y="160"/>
                </a:lnTo>
                <a:lnTo>
                  <a:pt x="71" y="161"/>
                </a:lnTo>
                <a:lnTo>
                  <a:pt x="75" y="161"/>
                </a:lnTo>
                <a:lnTo>
                  <a:pt x="75" y="160"/>
                </a:lnTo>
                <a:lnTo>
                  <a:pt x="75" y="158"/>
                </a:lnTo>
                <a:lnTo>
                  <a:pt x="77" y="156"/>
                </a:lnTo>
                <a:lnTo>
                  <a:pt x="89" y="150"/>
                </a:lnTo>
                <a:lnTo>
                  <a:pt x="92" y="148"/>
                </a:lnTo>
                <a:lnTo>
                  <a:pt x="94" y="148"/>
                </a:lnTo>
                <a:lnTo>
                  <a:pt x="106" y="137"/>
                </a:lnTo>
                <a:lnTo>
                  <a:pt x="108" y="138"/>
                </a:lnTo>
                <a:lnTo>
                  <a:pt x="115" y="137"/>
                </a:lnTo>
                <a:lnTo>
                  <a:pt x="123" y="137"/>
                </a:lnTo>
                <a:lnTo>
                  <a:pt x="127" y="138"/>
                </a:lnTo>
                <a:lnTo>
                  <a:pt x="131" y="138"/>
                </a:lnTo>
                <a:lnTo>
                  <a:pt x="133" y="138"/>
                </a:lnTo>
                <a:lnTo>
                  <a:pt x="135" y="138"/>
                </a:lnTo>
                <a:lnTo>
                  <a:pt x="137" y="140"/>
                </a:lnTo>
                <a:lnTo>
                  <a:pt x="138" y="138"/>
                </a:lnTo>
                <a:lnTo>
                  <a:pt x="142" y="140"/>
                </a:lnTo>
                <a:lnTo>
                  <a:pt x="146" y="140"/>
                </a:lnTo>
                <a:lnTo>
                  <a:pt x="152" y="140"/>
                </a:lnTo>
                <a:lnTo>
                  <a:pt x="156" y="140"/>
                </a:lnTo>
                <a:lnTo>
                  <a:pt x="171" y="152"/>
                </a:lnTo>
                <a:lnTo>
                  <a:pt x="185" y="156"/>
                </a:lnTo>
                <a:lnTo>
                  <a:pt x="188" y="158"/>
                </a:lnTo>
                <a:lnTo>
                  <a:pt x="208" y="158"/>
                </a:lnTo>
                <a:lnTo>
                  <a:pt x="210" y="156"/>
                </a:lnTo>
                <a:lnTo>
                  <a:pt x="211" y="158"/>
                </a:lnTo>
                <a:lnTo>
                  <a:pt x="225" y="158"/>
                </a:lnTo>
                <a:lnTo>
                  <a:pt x="234" y="163"/>
                </a:lnTo>
                <a:lnTo>
                  <a:pt x="236" y="161"/>
                </a:lnTo>
                <a:lnTo>
                  <a:pt x="238" y="163"/>
                </a:lnTo>
                <a:lnTo>
                  <a:pt x="242" y="165"/>
                </a:lnTo>
                <a:lnTo>
                  <a:pt x="244" y="165"/>
                </a:lnTo>
                <a:lnTo>
                  <a:pt x="248" y="165"/>
                </a:lnTo>
                <a:lnTo>
                  <a:pt x="254" y="161"/>
                </a:lnTo>
                <a:lnTo>
                  <a:pt x="261" y="163"/>
                </a:lnTo>
                <a:lnTo>
                  <a:pt x="265" y="161"/>
                </a:lnTo>
                <a:lnTo>
                  <a:pt x="288" y="165"/>
                </a:lnTo>
                <a:lnTo>
                  <a:pt x="288" y="167"/>
                </a:lnTo>
                <a:lnTo>
                  <a:pt x="286" y="169"/>
                </a:lnTo>
                <a:lnTo>
                  <a:pt x="284" y="171"/>
                </a:lnTo>
                <a:lnTo>
                  <a:pt x="288" y="173"/>
                </a:lnTo>
                <a:lnTo>
                  <a:pt x="294" y="175"/>
                </a:lnTo>
                <a:lnTo>
                  <a:pt x="298" y="179"/>
                </a:lnTo>
                <a:lnTo>
                  <a:pt x="300" y="179"/>
                </a:lnTo>
                <a:lnTo>
                  <a:pt x="304" y="179"/>
                </a:lnTo>
                <a:lnTo>
                  <a:pt x="304" y="183"/>
                </a:lnTo>
                <a:lnTo>
                  <a:pt x="307" y="185"/>
                </a:lnTo>
                <a:lnTo>
                  <a:pt x="330" y="185"/>
                </a:lnTo>
                <a:lnTo>
                  <a:pt x="346" y="185"/>
                </a:lnTo>
                <a:lnTo>
                  <a:pt x="363" y="185"/>
                </a:lnTo>
                <a:lnTo>
                  <a:pt x="380" y="188"/>
                </a:lnTo>
                <a:lnTo>
                  <a:pt x="386" y="188"/>
                </a:lnTo>
                <a:lnTo>
                  <a:pt x="394" y="181"/>
                </a:lnTo>
                <a:lnTo>
                  <a:pt x="398" y="179"/>
                </a:lnTo>
                <a:lnTo>
                  <a:pt x="407" y="175"/>
                </a:lnTo>
                <a:lnTo>
                  <a:pt x="419" y="165"/>
                </a:lnTo>
                <a:lnTo>
                  <a:pt x="421" y="165"/>
                </a:lnTo>
                <a:lnTo>
                  <a:pt x="425" y="165"/>
                </a:lnTo>
                <a:lnTo>
                  <a:pt x="426" y="161"/>
                </a:lnTo>
                <a:lnTo>
                  <a:pt x="432" y="156"/>
                </a:lnTo>
                <a:lnTo>
                  <a:pt x="438" y="156"/>
                </a:lnTo>
                <a:lnTo>
                  <a:pt x="444" y="160"/>
                </a:lnTo>
                <a:lnTo>
                  <a:pt x="446" y="160"/>
                </a:lnTo>
                <a:lnTo>
                  <a:pt x="446" y="163"/>
                </a:lnTo>
                <a:lnTo>
                  <a:pt x="448" y="163"/>
                </a:lnTo>
                <a:lnTo>
                  <a:pt x="450" y="165"/>
                </a:lnTo>
                <a:lnTo>
                  <a:pt x="457" y="165"/>
                </a:lnTo>
                <a:lnTo>
                  <a:pt x="457" y="163"/>
                </a:lnTo>
                <a:lnTo>
                  <a:pt x="461" y="161"/>
                </a:lnTo>
                <a:lnTo>
                  <a:pt x="473" y="158"/>
                </a:lnTo>
                <a:lnTo>
                  <a:pt x="474" y="160"/>
                </a:lnTo>
                <a:lnTo>
                  <a:pt x="474" y="156"/>
                </a:lnTo>
                <a:lnTo>
                  <a:pt x="476" y="154"/>
                </a:lnTo>
                <a:lnTo>
                  <a:pt x="478" y="154"/>
                </a:lnTo>
                <a:lnTo>
                  <a:pt x="476" y="152"/>
                </a:lnTo>
                <a:lnTo>
                  <a:pt x="476" y="150"/>
                </a:lnTo>
                <a:lnTo>
                  <a:pt x="480" y="150"/>
                </a:lnTo>
                <a:lnTo>
                  <a:pt x="494" y="148"/>
                </a:lnTo>
                <a:lnTo>
                  <a:pt x="509" y="144"/>
                </a:lnTo>
                <a:lnTo>
                  <a:pt x="507" y="140"/>
                </a:lnTo>
                <a:lnTo>
                  <a:pt x="515" y="135"/>
                </a:lnTo>
                <a:lnTo>
                  <a:pt x="521" y="135"/>
                </a:lnTo>
                <a:lnTo>
                  <a:pt x="526" y="138"/>
                </a:lnTo>
                <a:lnTo>
                  <a:pt x="532" y="142"/>
                </a:lnTo>
                <a:lnTo>
                  <a:pt x="538" y="142"/>
                </a:lnTo>
                <a:lnTo>
                  <a:pt x="542" y="144"/>
                </a:lnTo>
                <a:lnTo>
                  <a:pt x="547" y="142"/>
                </a:lnTo>
                <a:lnTo>
                  <a:pt x="549" y="144"/>
                </a:lnTo>
                <a:lnTo>
                  <a:pt x="553" y="144"/>
                </a:lnTo>
                <a:lnTo>
                  <a:pt x="555" y="144"/>
                </a:lnTo>
                <a:lnTo>
                  <a:pt x="559" y="138"/>
                </a:lnTo>
                <a:lnTo>
                  <a:pt x="561" y="133"/>
                </a:lnTo>
                <a:lnTo>
                  <a:pt x="569" y="129"/>
                </a:lnTo>
                <a:lnTo>
                  <a:pt x="569" y="121"/>
                </a:lnTo>
                <a:lnTo>
                  <a:pt x="571" y="117"/>
                </a:lnTo>
                <a:lnTo>
                  <a:pt x="571" y="115"/>
                </a:lnTo>
                <a:lnTo>
                  <a:pt x="569" y="115"/>
                </a:lnTo>
                <a:lnTo>
                  <a:pt x="569" y="113"/>
                </a:lnTo>
                <a:lnTo>
                  <a:pt x="571" y="108"/>
                </a:lnTo>
                <a:lnTo>
                  <a:pt x="572" y="110"/>
                </a:lnTo>
                <a:lnTo>
                  <a:pt x="576" y="108"/>
                </a:lnTo>
                <a:lnTo>
                  <a:pt x="580" y="106"/>
                </a:lnTo>
                <a:lnTo>
                  <a:pt x="584" y="104"/>
                </a:lnTo>
                <a:lnTo>
                  <a:pt x="590" y="104"/>
                </a:lnTo>
                <a:lnTo>
                  <a:pt x="592" y="100"/>
                </a:lnTo>
                <a:lnTo>
                  <a:pt x="615" y="110"/>
                </a:lnTo>
                <a:lnTo>
                  <a:pt x="619" y="100"/>
                </a:lnTo>
                <a:lnTo>
                  <a:pt x="617" y="98"/>
                </a:lnTo>
                <a:lnTo>
                  <a:pt x="619" y="96"/>
                </a:lnTo>
                <a:lnTo>
                  <a:pt x="619" y="94"/>
                </a:lnTo>
                <a:lnTo>
                  <a:pt x="763" y="6"/>
                </a:lnTo>
                <a:lnTo>
                  <a:pt x="772" y="0"/>
                </a:lnTo>
                <a:close/>
              </a:path>
            </a:pathLst>
          </a:custGeom>
          <a:solidFill>
            <a:schemeClr val="accent4"/>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6627073" y="1581276"/>
            <a:ext cx="1761323" cy="646331"/>
          </a:xfrm>
          <a:prstGeom prst="rect">
            <a:avLst/>
          </a:prstGeom>
          <a:noFill/>
        </p:spPr>
        <p:txBody>
          <a:bodyPr wrap="square" rtlCol="0">
            <a:spAutoFit/>
          </a:bodyPr>
          <a:lstStyle/>
          <a:p>
            <a:pPr algn="ctr"/>
            <a:r>
              <a:rPr lang="en-US" dirty="0" err="1"/>
              <a:t>Gilgit</a:t>
            </a:r>
            <a:r>
              <a:rPr lang="en-US" dirty="0"/>
              <a:t> Baltistan</a:t>
            </a:r>
            <a:br>
              <a:rPr lang="en-US" dirty="0"/>
            </a:br>
            <a:r>
              <a:rPr lang="en-US" dirty="0"/>
              <a:t>30%</a:t>
            </a:r>
          </a:p>
        </p:txBody>
      </p:sp>
      <p:sp>
        <p:nvSpPr>
          <p:cNvPr id="18" name="TextBox 17"/>
          <p:cNvSpPr txBox="1"/>
          <p:nvPr/>
        </p:nvSpPr>
        <p:spPr>
          <a:xfrm>
            <a:off x="5736884" y="2477570"/>
            <a:ext cx="2217850" cy="646331"/>
          </a:xfrm>
          <a:prstGeom prst="rect">
            <a:avLst/>
          </a:prstGeom>
          <a:noFill/>
        </p:spPr>
        <p:txBody>
          <a:bodyPr wrap="square" rtlCol="0">
            <a:spAutoFit/>
          </a:bodyPr>
          <a:lstStyle/>
          <a:p>
            <a:pPr algn="ctr"/>
            <a:r>
              <a:rPr lang="en-US" dirty="0">
                <a:solidFill>
                  <a:schemeClr val="bg1"/>
                </a:solidFill>
              </a:rPr>
              <a:t>Jammu &amp; Kashmir (Disputed)</a:t>
            </a:r>
          </a:p>
        </p:txBody>
      </p:sp>
      <p:sp>
        <p:nvSpPr>
          <p:cNvPr id="19" name="TextBox 18"/>
          <p:cNvSpPr txBox="1"/>
          <p:nvPr/>
        </p:nvSpPr>
        <p:spPr>
          <a:xfrm>
            <a:off x="4540358" y="3783989"/>
            <a:ext cx="1265690" cy="646331"/>
          </a:xfrm>
          <a:prstGeom prst="rect">
            <a:avLst/>
          </a:prstGeom>
          <a:noFill/>
        </p:spPr>
        <p:txBody>
          <a:bodyPr wrap="square" rtlCol="0">
            <a:spAutoFit/>
          </a:bodyPr>
          <a:lstStyle/>
          <a:p>
            <a:pPr algn="ctr"/>
            <a:r>
              <a:rPr lang="en-US" dirty="0">
                <a:solidFill>
                  <a:schemeClr val="bg1"/>
                </a:solidFill>
              </a:rPr>
              <a:t>Punjab</a:t>
            </a:r>
          </a:p>
          <a:p>
            <a:pPr algn="ctr"/>
            <a:r>
              <a:rPr lang="en-US" dirty="0">
                <a:solidFill>
                  <a:schemeClr val="bg1"/>
                </a:solidFill>
              </a:rPr>
              <a:t>27%</a:t>
            </a:r>
          </a:p>
        </p:txBody>
      </p:sp>
      <p:sp>
        <p:nvSpPr>
          <p:cNvPr id="20" name="TextBox 19"/>
          <p:cNvSpPr txBox="1"/>
          <p:nvPr/>
        </p:nvSpPr>
        <p:spPr>
          <a:xfrm>
            <a:off x="1961542" y="4800209"/>
            <a:ext cx="1430918" cy="646331"/>
          </a:xfrm>
          <a:prstGeom prst="rect">
            <a:avLst/>
          </a:prstGeom>
          <a:noFill/>
        </p:spPr>
        <p:txBody>
          <a:bodyPr wrap="square" rtlCol="0">
            <a:spAutoFit/>
          </a:bodyPr>
          <a:lstStyle/>
          <a:p>
            <a:pPr algn="ctr"/>
            <a:r>
              <a:rPr lang="en-US" dirty="0" err="1">
                <a:solidFill>
                  <a:schemeClr val="bg1"/>
                </a:solidFill>
              </a:rPr>
              <a:t>Balochistan</a:t>
            </a:r>
            <a:endParaRPr lang="en-US" dirty="0">
              <a:solidFill>
                <a:schemeClr val="bg1"/>
              </a:solidFill>
            </a:endParaRPr>
          </a:p>
          <a:p>
            <a:pPr algn="ctr"/>
            <a:r>
              <a:rPr lang="en-US" dirty="0">
                <a:solidFill>
                  <a:schemeClr val="bg1"/>
                </a:solidFill>
              </a:rPr>
              <a:t>14%</a:t>
            </a:r>
          </a:p>
        </p:txBody>
      </p:sp>
      <p:sp>
        <p:nvSpPr>
          <p:cNvPr id="21" name="TextBox 20"/>
          <p:cNvSpPr txBox="1"/>
          <p:nvPr/>
        </p:nvSpPr>
        <p:spPr>
          <a:xfrm>
            <a:off x="3429930" y="5508095"/>
            <a:ext cx="870457" cy="646331"/>
          </a:xfrm>
          <a:prstGeom prst="rect">
            <a:avLst/>
          </a:prstGeom>
          <a:noFill/>
        </p:spPr>
        <p:txBody>
          <a:bodyPr wrap="square" rtlCol="0">
            <a:spAutoFit/>
          </a:bodyPr>
          <a:lstStyle/>
          <a:p>
            <a:pPr algn="ctr"/>
            <a:r>
              <a:rPr lang="en-US" dirty="0">
                <a:solidFill>
                  <a:schemeClr val="bg1"/>
                </a:solidFill>
              </a:rPr>
              <a:t>Sindh</a:t>
            </a:r>
          </a:p>
          <a:p>
            <a:pPr algn="ctr"/>
            <a:r>
              <a:rPr lang="en-US" dirty="0">
                <a:solidFill>
                  <a:schemeClr val="bg1"/>
                </a:solidFill>
              </a:rPr>
              <a:t>24%</a:t>
            </a:r>
          </a:p>
        </p:txBody>
      </p:sp>
      <p:sp>
        <p:nvSpPr>
          <p:cNvPr id="23" name="TextBox 22"/>
          <p:cNvSpPr txBox="1"/>
          <p:nvPr/>
        </p:nvSpPr>
        <p:spPr>
          <a:xfrm>
            <a:off x="6442890" y="4601343"/>
            <a:ext cx="1782314" cy="646331"/>
          </a:xfrm>
          <a:prstGeom prst="rect">
            <a:avLst/>
          </a:prstGeom>
          <a:noFill/>
        </p:spPr>
        <p:txBody>
          <a:bodyPr wrap="square" rtlCol="0">
            <a:spAutoFit/>
          </a:bodyPr>
          <a:lstStyle/>
          <a:p>
            <a:pPr algn="ctr"/>
            <a:r>
              <a:rPr lang="en-US" dirty="0"/>
              <a:t>ICT Islamabad</a:t>
            </a:r>
          </a:p>
          <a:p>
            <a:pPr algn="ctr"/>
            <a:r>
              <a:rPr lang="en-US" dirty="0"/>
              <a:t>35%</a:t>
            </a:r>
          </a:p>
        </p:txBody>
      </p:sp>
      <p:sp>
        <p:nvSpPr>
          <p:cNvPr id="24" name="TextBox 23"/>
          <p:cNvSpPr txBox="1"/>
          <p:nvPr/>
        </p:nvSpPr>
        <p:spPr>
          <a:xfrm>
            <a:off x="6754084" y="3415958"/>
            <a:ext cx="1782314" cy="923330"/>
          </a:xfrm>
          <a:prstGeom prst="rect">
            <a:avLst/>
          </a:prstGeom>
          <a:noFill/>
        </p:spPr>
        <p:txBody>
          <a:bodyPr wrap="square" rtlCol="0">
            <a:spAutoFit/>
          </a:bodyPr>
          <a:lstStyle/>
          <a:p>
            <a:pPr algn="ctr"/>
            <a:r>
              <a:rPr lang="en-US" dirty="0"/>
              <a:t>Azad Jammu &amp; Kashmir</a:t>
            </a:r>
          </a:p>
          <a:p>
            <a:pPr algn="ctr"/>
            <a:r>
              <a:rPr lang="en-US" dirty="0"/>
              <a:t>19%</a:t>
            </a:r>
          </a:p>
        </p:txBody>
      </p:sp>
      <p:sp>
        <p:nvSpPr>
          <p:cNvPr id="25" name="TextBox 24"/>
          <p:cNvSpPr txBox="1"/>
          <p:nvPr/>
        </p:nvSpPr>
        <p:spPr>
          <a:xfrm>
            <a:off x="3472266" y="2402376"/>
            <a:ext cx="798040" cy="646331"/>
          </a:xfrm>
          <a:prstGeom prst="rect">
            <a:avLst/>
          </a:prstGeom>
          <a:noFill/>
        </p:spPr>
        <p:txBody>
          <a:bodyPr wrap="square" rtlCol="0">
            <a:spAutoFit/>
          </a:bodyPr>
          <a:lstStyle/>
          <a:p>
            <a:pPr algn="ctr"/>
            <a:r>
              <a:rPr lang="en-US" dirty="0"/>
              <a:t>FATA</a:t>
            </a:r>
          </a:p>
          <a:p>
            <a:pPr algn="ctr"/>
            <a:r>
              <a:rPr lang="en-US" dirty="0"/>
              <a:t>14%</a:t>
            </a:r>
          </a:p>
        </p:txBody>
      </p:sp>
      <p:cxnSp>
        <p:nvCxnSpPr>
          <p:cNvPr id="27" name="Straight Connector 26"/>
          <p:cNvCxnSpPr/>
          <p:nvPr/>
        </p:nvCxnSpPr>
        <p:spPr>
          <a:xfrm flipH="1" flipV="1">
            <a:off x="5653173" y="2929141"/>
            <a:ext cx="942592" cy="1709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811492" y="2820713"/>
            <a:ext cx="1025478" cy="83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125110" y="2756319"/>
            <a:ext cx="273585" cy="4402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449202" y="1653773"/>
            <a:ext cx="2373557" cy="646331"/>
          </a:xfrm>
          <a:prstGeom prst="rect">
            <a:avLst/>
          </a:prstGeom>
          <a:noFill/>
        </p:spPr>
        <p:txBody>
          <a:bodyPr wrap="square" rtlCol="0">
            <a:spAutoFit/>
          </a:bodyPr>
          <a:lstStyle/>
          <a:p>
            <a:pPr algn="ctr"/>
            <a:r>
              <a:rPr lang="en-US" dirty="0"/>
              <a:t>Khyber Pakhtunkhwa</a:t>
            </a:r>
          </a:p>
          <a:p>
            <a:pPr algn="ctr"/>
            <a:r>
              <a:rPr lang="en-US" dirty="0"/>
              <a:t>23%</a:t>
            </a:r>
          </a:p>
        </p:txBody>
      </p:sp>
      <p:cxnSp>
        <p:nvCxnSpPr>
          <p:cNvPr id="37" name="Straight Connector 36"/>
          <p:cNvCxnSpPr/>
          <p:nvPr/>
        </p:nvCxnSpPr>
        <p:spPr>
          <a:xfrm>
            <a:off x="4458853" y="2011809"/>
            <a:ext cx="784938" cy="259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a:off x="0" y="0"/>
            <a:ext cx="9144000" cy="1325563"/>
          </a:xfrm>
        </p:spPr>
        <p:txBody>
          <a:bodyPr>
            <a:normAutofit/>
          </a:bodyPr>
          <a:lstStyle/>
          <a:p>
            <a:r>
              <a:rPr lang="en-GB" sz="4000" dirty="0"/>
              <a:t>Modern Method Use by Region</a:t>
            </a:r>
            <a:endParaRPr lang="en-GB" sz="4000" noProof="0" dirty="0"/>
          </a:p>
        </p:txBody>
      </p:sp>
      <p:sp>
        <p:nvSpPr>
          <p:cNvPr id="31" name="TextBox 30"/>
          <p:cNvSpPr txBox="1"/>
          <p:nvPr/>
        </p:nvSpPr>
        <p:spPr>
          <a:xfrm>
            <a:off x="0" y="1042222"/>
            <a:ext cx="9144000" cy="369332"/>
          </a:xfrm>
          <a:prstGeom prst="rect">
            <a:avLst/>
          </a:prstGeom>
          <a:noFill/>
        </p:spPr>
        <p:txBody>
          <a:bodyPr wrap="square" rtlCol="0">
            <a:spAutoFit/>
          </a:bodyPr>
          <a:lstStyle/>
          <a:p>
            <a:pPr algn="ctr"/>
            <a:r>
              <a:rPr lang="en-US" i="1" dirty="0"/>
              <a:t>Percent of married women age 15-49 using any modern method of family planning</a:t>
            </a:r>
          </a:p>
        </p:txBody>
      </p:sp>
      <p:cxnSp>
        <p:nvCxnSpPr>
          <p:cNvPr id="33" name="Straight Connector 32"/>
          <p:cNvCxnSpPr/>
          <p:nvPr/>
        </p:nvCxnSpPr>
        <p:spPr>
          <a:xfrm flipH="1">
            <a:off x="6620244" y="2011809"/>
            <a:ext cx="623690" cy="19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a:off x="6692058" y="5663284"/>
            <a:ext cx="988906" cy="369332"/>
            <a:chOff x="-1039134" y="2206294"/>
            <a:chExt cx="988906" cy="369332"/>
          </a:xfrm>
        </p:grpSpPr>
        <p:sp>
          <p:nvSpPr>
            <p:cNvPr id="36" name="Rectangle 35"/>
            <p:cNvSpPr/>
            <p:nvPr/>
          </p:nvSpPr>
          <p:spPr>
            <a:xfrm>
              <a:off x="-1039134" y="2329066"/>
              <a:ext cx="188912" cy="133314"/>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TextBox 39"/>
            <p:cNvSpPr txBox="1"/>
            <p:nvPr/>
          </p:nvSpPr>
          <p:spPr>
            <a:xfrm>
              <a:off x="-802357" y="2206294"/>
              <a:ext cx="752129" cy="369332"/>
            </a:xfrm>
            <a:prstGeom prst="rect">
              <a:avLst/>
            </a:prstGeom>
            <a:noFill/>
          </p:spPr>
          <p:txBody>
            <a:bodyPr wrap="none" rtlCol="0">
              <a:spAutoFit/>
            </a:bodyPr>
            <a:lstStyle/>
            <a:p>
              <a:r>
                <a:rPr lang="en-US" dirty="0"/>
                <a:t>&lt; 20%</a:t>
              </a:r>
            </a:p>
          </p:txBody>
        </p:sp>
      </p:grpSp>
      <p:grpSp>
        <p:nvGrpSpPr>
          <p:cNvPr id="34" name="Group 33"/>
          <p:cNvGrpSpPr/>
          <p:nvPr/>
        </p:nvGrpSpPr>
        <p:grpSpPr>
          <a:xfrm>
            <a:off x="6691657" y="6020968"/>
            <a:ext cx="1435429" cy="369332"/>
            <a:chOff x="43189" y="2206294"/>
            <a:chExt cx="1435429" cy="369332"/>
          </a:xfrm>
        </p:grpSpPr>
        <p:sp>
          <p:nvSpPr>
            <p:cNvPr id="39" name="Rectangle 38"/>
            <p:cNvSpPr/>
            <p:nvPr/>
          </p:nvSpPr>
          <p:spPr>
            <a:xfrm>
              <a:off x="43189" y="2329066"/>
              <a:ext cx="188912" cy="133314"/>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TextBox 40"/>
            <p:cNvSpPr txBox="1"/>
            <p:nvPr/>
          </p:nvSpPr>
          <p:spPr>
            <a:xfrm>
              <a:off x="319326" y="2206294"/>
              <a:ext cx="1159292" cy="369332"/>
            </a:xfrm>
            <a:prstGeom prst="rect">
              <a:avLst/>
            </a:prstGeom>
            <a:noFill/>
          </p:spPr>
          <p:txBody>
            <a:bodyPr wrap="none" rtlCol="0">
              <a:spAutoFit/>
            </a:bodyPr>
            <a:lstStyle/>
            <a:p>
              <a:r>
                <a:rPr lang="en-US" dirty="0"/>
                <a:t>20% - 29%</a:t>
              </a:r>
            </a:p>
          </p:txBody>
        </p:sp>
      </p:grpSp>
      <p:grpSp>
        <p:nvGrpSpPr>
          <p:cNvPr id="22" name="Group 21"/>
          <p:cNvGrpSpPr/>
          <p:nvPr/>
        </p:nvGrpSpPr>
        <p:grpSpPr>
          <a:xfrm>
            <a:off x="6697247" y="6378651"/>
            <a:ext cx="1017241" cy="369332"/>
            <a:chOff x="1447333" y="2206294"/>
            <a:chExt cx="1017241" cy="369332"/>
          </a:xfrm>
        </p:grpSpPr>
        <p:sp>
          <p:nvSpPr>
            <p:cNvPr id="38" name="Rectangle 37"/>
            <p:cNvSpPr/>
            <p:nvPr/>
          </p:nvSpPr>
          <p:spPr>
            <a:xfrm>
              <a:off x="1447333" y="2324303"/>
              <a:ext cx="188912" cy="133314"/>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TextBox 41"/>
            <p:cNvSpPr txBox="1"/>
            <p:nvPr/>
          </p:nvSpPr>
          <p:spPr>
            <a:xfrm>
              <a:off x="1712445" y="2206294"/>
              <a:ext cx="752129" cy="369332"/>
            </a:xfrm>
            <a:prstGeom prst="rect">
              <a:avLst/>
            </a:prstGeom>
            <a:noFill/>
          </p:spPr>
          <p:txBody>
            <a:bodyPr wrap="none" rtlCol="0">
              <a:spAutoFit/>
            </a:bodyPr>
            <a:lstStyle/>
            <a:p>
              <a:r>
                <a:rPr lang="en-US" dirty="0"/>
                <a:t>&gt; 29%</a:t>
              </a:r>
            </a:p>
          </p:txBody>
        </p:sp>
      </p:grpSp>
    </p:spTree>
    <p:extLst>
      <p:ext uri="{BB962C8B-B14F-4D97-AF65-F5344CB8AC3E}">
        <p14:creationId xmlns:p14="http://schemas.microsoft.com/office/powerpoint/2010/main" val="407516338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a:t>
            </a:r>
            <a:r>
              <a:rPr lang="en-GB" dirty="0"/>
              <a:t>Family Planning Use</a:t>
            </a:r>
            <a:endParaRPr lang="en-GB" noProof="0" dirty="0"/>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59980867"/>
              </p:ext>
            </p:extLst>
          </p:nvPr>
        </p:nvGraphicFramePr>
        <p:xfrm>
          <a:off x="0" y="1606550"/>
          <a:ext cx="9143999"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4505325" y="2273082"/>
            <a:ext cx="2447925" cy="369332"/>
          </a:xfrm>
          <a:prstGeom prst="rect">
            <a:avLst/>
          </a:prstGeom>
          <a:noFill/>
        </p:spPr>
        <p:txBody>
          <a:bodyPr wrap="square" rtlCol="0">
            <a:spAutoFit/>
          </a:bodyPr>
          <a:lstStyle/>
          <a:p>
            <a:r>
              <a:rPr lang="en-US" b="1" dirty="0">
                <a:solidFill>
                  <a:schemeClr val="accent2"/>
                </a:solidFill>
              </a:rPr>
              <a:t>Any method</a:t>
            </a:r>
          </a:p>
        </p:txBody>
      </p:sp>
      <p:sp>
        <p:nvSpPr>
          <p:cNvPr id="11" name="TextBox 10"/>
          <p:cNvSpPr txBox="1"/>
          <p:nvPr/>
        </p:nvSpPr>
        <p:spPr>
          <a:xfrm>
            <a:off x="4505324" y="4232275"/>
            <a:ext cx="2447925" cy="369332"/>
          </a:xfrm>
          <a:prstGeom prst="rect">
            <a:avLst/>
          </a:prstGeom>
          <a:noFill/>
        </p:spPr>
        <p:txBody>
          <a:bodyPr wrap="square" rtlCol="0">
            <a:spAutoFit/>
          </a:bodyPr>
          <a:lstStyle/>
          <a:p>
            <a:r>
              <a:rPr lang="en-US" b="1" dirty="0">
                <a:solidFill>
                  <a:schemeClr val="accent5"/>
                </a:solidFill>
              </a:rPr>
              <a:t>Any modern method</a:t>
            </a:r>
          </a:p>
        </p:txBody>
      </p:sp>
      <p:sp>
        <p:nvSpPr>
          <p:cNvPr id="7" name="TextBox 6"/>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
        <p:nvSpPr>
          <p:cNvPr id="10" name="TextBox 9"/>
          <p:cNvSpPr txBox="1"/>
          <p:nvPr/>
        </p:nvSpPr>
        <p:spPr>
          <a:xfrm>
            <a:off x="4505323" y="5365373"/>
            <a:ext cx="2447925" cy="369332"/>
          </a:xfrm>
          <a:prstGeom prst="rect">
            <a:avLst/>
          </a:prstGeom>
          <a:noFill/>
        </p:spPr>
        <p:txBody>
          <a:bodyPr wrap="square" rtlCol="0">
            <a:spAutoFit/>
          </a:bodyPr>
          <a:lstStyle/>
          <a:p>
            <a:r>
              <a:rPr lang="en-US" b="1" dirty="0">
                <a:solidFill>
                  <a:schemeClr val="accent1"/>
                </a:solidFill>
              </a:rPr>
              <a:t>Any traditional method</a:t>
            </a:r>
          </a:p>
        </p:txBody>
      </p:sp>
    </p:spTree>
    <p:extLst>
      <p:ext uri="{BB962C8B-B14F-4D97-AF65-F5344CB8AC3E}">
        <p14:creationId xmlns:p14="http://schemas.microsoft.com/office/powerpoint/2010/main" val="21204155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Pakistan’s Regions</a:t>
            </a:r>
          </a:p>
        </p:txBody>
      </p:sp>
      <p:sp>
        <p:nvSpPr>
          <p:cNvPr id="6" name="Freeform 5"/>
          <p:cNvSpPr>
            <a:spLocks/>
          </p:cNvSpPr>
          <p:nvPr/>
        </p:nvSpPr>
        <p:spPr bwMode="auto">
          <a:xfrm>
            <a:off x="4565442" y="1247627"/>
            <a:ext cx="1695341" cy="2379659"/>
          </a:xfrm>
          <a:custGeom>
            <a:avLst/>
            <a:gdLst>
              <a:gd name="T0" fmla="*/ 511 w 768"/>
              <a:gd name="T1" fmla="*/ 10 h 1078"/>
              <a:gd name="T2" fmla="*/ 586 w 768"/>
              <a:gd name="T3" fmla="*/ 4 h 1078"/>
              <a:gd name="T4" fmla="*/ 655 w 768"/>
              <a:gd name="T5" fmla="*/ 6 h 1078"/>
              <a:gd name="T6" fmla="*/ 715 w 768"/>
              <a:gd name="T7" fmla="*/ 21 h 1078"/>
              <a:gd name="T8" fmla="*/ 672 w 768"/>
              <a:gd name="T9" fmla="*/ 39 h 1078"/>
              <a:gd name="T10" fmla="*/ 609 w 768"/>
              <a:gd name="T11" fmla="*/ 37 h 1078"/>
              <a:gd name="T12" fmla="*/ 567 w 768"/>
              <a:gd name="T13" fmla="*/ 62 h 1078"/>
              <a:gd name="T14" fmla="*/ 519 w 768"/>
              <a:gd name="T15" fmla="*/ 106 h 1078"/>
              <a:gd name="T16" fmla="*/ 469 w 768"/>
              <a:gd name="T17" fmla="*/ 135 h 1078"/>
              <a:gd name="T18" fmla="*/ 463 w 768"/>
              <a:gd name="T19" fmla="*/ 190 h 1078"/>
              <a:gd name="T20" fmla="*/ 523 w 768"/>
              <a:gd name="T21" fmla="*/ 200 h 1078"/>
              <a:gd name="T22" fmla="*/ 576 w 768"/>
              <a:gd name="T23" fmla="*/ 215 h 1078"/>
              <a:gd name="T24" fmla="*/ 626 w 768"/>
              <a:gd name="T25" fmla="*/ 250 h 1078"/>
              <a:gd name="T26" fmla="*/ 695 w 768"/>
              <a:gd name="T27" fmla="*/ 261 h 1078"/>
              <a:gd name="T28" fmla="*/ 691 w 768"/>
              <a:gd name="T29" fmla="*/ 313 h 1078"/>
              <a:gd name="T30" fmla="*/ 749 w 768"/>
              <a:gd name="T31" fmla="*/ 332 h 1078"/>
              <a:gd name="T32" fmla="*/ 755 w 768"/>
              <a:gd name="T33" fmla="*/ 371 h 1078"/>
              <a:gd name="T34" fmla="*/ 705 w 768"/>
              <a:gd name="T35" fmla="*/ 400 h 1078"/>
              <a:gd name="T36" fmla="*/ 668 w 768"/>
              <a:gd name="T37" fmla="*/ 440 h 1078"/>
              <a:gd name="T38" fmla="*/ 630 w 768"/>
              <a:gd name="T39" fmla="*/ 484 h 1078"/>
              <a:gd name="T40" fmla="*/ 655 w 768"/>
              <a:gd name="T41" fmla="*/ 555 h 1078"/>
              <a:gd name="T42" fmla="*/ 611 w 768"/>
              <a:gd name="T43" fmla="*/ 586 h 1078"/>
              <a:gd name="T44" fmla="*/ 549 w 768"/>
              <a:gd name="T45" fmla="*/ 601 h 1078"/>
              <a:gd name="T46" fmla="*/ 503 w 768"/>
              <a:gd name="T47" fmla="*/ 567 h 1078"/>
              <a:gd name="T48" fmla="*/ 465 w 768"/>
              <a:gd name="T49" fmla="*/ 548 h 1078"/>
              <a:gd name="T50" fmla="*/ 413 w 768"/>
              <a:gd name="T51" fmla="*/ 586 h 1078"/>
              <a:gd name="T52" fmla="*/ 367 w 768"/>
              <a:gd name="T53" fmla="*/ 611 h 1078"/>
              <a:gd name="T54" fmla="*/ 336 w 768"/>
              <a:gd name="T55" fmla="*/ 665 h 1078"/>
              <a:gd name="T56" fmla="*/ 319 w 768"/>
              <a:gd name="T57" fmla="*/ 709 h 1078"/>
              <a:gd name="T58" fmla="*/ 279 w 768"/>
              <a:gd name="T59" fmla="*/ 697 h 1078"/>
              <a:gd name="T60" fmla="*/ 258 w 768"/>
              <a:gd name="T61" fmla="*/ 724 h 1078"/>
              <a:gd name="T62" fmla="*/ 211 w 768"/>
              <a:gd name="T63" fmla="*/ 749 h 1078"/>
              <a:gd name="T64" fmla="*/ 204 w 768"/>
              <a:gd name="T65" fmla="*/ 809 h 1078"/>
              <a:gd name="T66" fmla="*/ 244 w 768"/>
              <a:gd name="T67" fmla="*/ 830 h 1078"/>
              <a:gd name="T68" fmla="*/ 210 w 768"/>
              <a:gd name="T69" fmla="*/ 880 h 1078"/>
              <a:gd name="T70" fmla="*/ 190 w 768"/>
              <a:gd name="T71" fmla="*/ 934 h 1078"/>
              <a:gd name="T72" fmla="*/ 156 w 768"/>
              <a:gd name="T73" fmla="*/ 987 h 1078"/>
              <a:gd name="T74" fmla="*/ 148 w 768"/>
              <a:gd name="T75" fmla="*/ 1039 h 1078"/>
              <a:gd name="T76" fmla="*/ 110 w 768"/>
              <a:gd name="T77" fmla="*/ 1060 h 1078"/>
              <a:gd name="T78" fmla="*/ 48 w 768"/>
              <a:gd name="T79" fmla="*/ 1041 h 1078"/>
              <a:gd name="T80" fmla="*/ 58 w 768"/>
              <a:gd name="T81" fmla="*/ 790 h 1078"/>
              <a:gd name="T82" fmla="*/ 85 w 768"/>
              <a:gd name="T83" fmla="*/ 732 h 1078"/>
              <a:gd name="T84" fmla="*/ 144 w 768"/>
              <a:gd name="T85" fmla="*/ 713 h 1078"/>
              <a:gd name="T86" fmla="*/ 100 w 768"/>
              <a:gd name="T87" fmla="*/ 686 h 1078"/>
              <a:gd name="T88" fmla="*/ 121 w 768"/>
              <a:gd name="T89" fmla="*/ 647 h 1078"/>
              <a:gd name="T90" fmla="*/ 181 w 768"/>
              <a:gd name="T91" fmla="*/ 632 h 1078"/>
              <a:gd name="T92" fmla="*/ 219 w 768"/>
              <a:gd name="T93" fmla="*/ 611 h 1078"/>
              <a:gd name="T94" fmla="*/ 288 w 768"/>
              <a:gd name="T95" fmla="*/ 624 h 1078"/>
              <a:gd name="T96" fmla="*/ 325 w 768"/>
              <a:gd name="T97" fmla="*/ 628 h 1078"/>
              <a:gd name="T98" fmla="*/ 319 w 768"/>
              <a:gd name="T99" fmla="*/ 586 h 1078"/>
              <a:gd name="T100" fmla="*/ 273 w 768"/>
              <a:gd name="T101" fmla="*/ 588 h 1078"/>
              <a:gd name="T102" fmla="*/ 246 w 768"/>
              <a:gd name="T103" fmla="*/ 538 h 1078"/>
              <a:gd name="T104" fmla="*/ 282 w 768"/>
              <a:gd name="T105" fmla="*/ 490 h 1078"/>
              <a:gd name="T106" fmla="*/ 306 w 768"/>
              <a:gd name="T107" fmla="*/ 444 h 1078"/>
              <a:gd name="T108" fmla="*/ 313 w 768"/>
              <a:gd name="T109" fmla="*/ 400 h 1078"/>
              <a:gd name="T110" fmla="*/ 279 w 768"/>
              <a:gd name="T111" fmla="*/ 342 h 1078"/>
              <a:gd name="T112" fmla="*/ 294 w 768"/>
              <a:gd name="T113" fmla="*/ 256 h 1078"/>
              <a:gd name="T114" fmla="*/ 246 w 768"/>
              <a:gd name="T115" fmla="*/ 179 h 1078"/>
              <a:gd name="T116" fmla="*/ 244 w 768"/>
              <a:gd name="T117" fmla="*/ 136 h 1078"/>
              <a:gd name="T118" fmla="*/ 292 w 768"/>
              <a:gd name="T119" fmla="*/ 96 h 1078"/>
              <a:gd name="T120" fmla="*/ 331 w 768"/>
              <a:gd name="T121" fmla="*/ 75 h 1078"/>
              <a:gd name="T122" fmla="*/ 402 w 768"/>
              <a:gd name="T123" fmla="*/ 39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8" h="1078">
                <a:moveTo>
                  <a:pt x="434" y="27"/>
                </a:moveTo>
                <a:lnTo>
                  <a:pt x="438" y="29"/>
                </a:lnTo>
                <a:lnTo>
                  <a:pt x="440" y="27"/>
                </a:lnTo>
                <a:lnTo>
                  <a:pt x="442" y="27"/>
                </a:lnTo>
                <a:lnTo>
                  <a:pt x="440" y="25"/>
                </a:lnTo>
                <a:lnTo>
                  <a:pt x="446" y="23"/>
                </a:lnTo>
                <a:lnTo>
                  <a:pt x="448" y="23"/>
                </a:lnTo>
                <a:lnTo>
                  <a:pt x="450" y="25"/>
                </a:lnTo>
                <a:lnTo>
                  <a:pt x="453" y="25"/>
                </a:lnTo>
                <a:lnTo>
                  <a:pt x="455" y="25"/>
                </a:lnTo>
                <a:lnTo>
                  <a:pt x="457" y="25"/>
                </a:lnTo>
                <a:lnTo>
                  <a:pt x="459" y="23"/>
                </a:lnTo>
                <a:lnTo>
                  <a:pt x="461" y="25"/>
                </a:lnTo>
                <a:lnTo>
                  <a:pt x="461" y="23"/>
                </a:lnTo>
                <a:lnTo>
                  <a:pt x="465" y="21"/>
                </a:lnTo>
                <a:lnTo>
                  <a:pt x="465" y="19"/>
                </a:lnTo>
                <a:lnTo>
                  <a:pt x="467" y="19"/>
                </a:lnTo>
                <a:lnTo>
                  <a:pt x="469" y="19"/>
                </a:lnTo>
                <a:lnTo>
                  <a:pt x="471" y="17"/>
                </a:lnTo>
                <a:lnTo>
                  <a:pt x="473" y="15"/>
                </a:lnTo>
                <a:lnTo>
                  <a:pt x="475" y="15"/>
                </a:lnTo>
                <a:lnTo>
                  <a:pt x="475" y="14"/>
                </a:lnTo>
                <a:lnTo>
                  <a:pt x="476" y="14"/>
                </a:lnTo>
                <a:lnTo>
                  <a:pt x="478" y="14"/>
                </a:lnTo>
                <a:lnTo>
                  <a:pt x="480" y="14"/>
                </a:lnTo>
                <a:lnTo>
                  <a:pt x="484" y="12"/>
                </a:lnTo>
                <a:lnTo>
                  <a:pt x="486" y="12"/>
                </a:lnTo>
                <a:lnTo>
                  <a:pt x="488" y="12"/>
                </a:lnTo>
                <a:lnTo>
                  <a:pt x="490" y="12"/>
                </a:lnTo>
                <a:lnTo>
                  <a:pt x="492" y="12"/>
                </a:lnTo>
                <a:lnTo>
                  <a:pt x="494" y="12"/>
                </a:lnTo>
                <a:lnTo>
                  <a:pt x="496" y="12"/>
                </a:lnTo>
                <a:lnTo>
                  <a:pt x="498" y="14"/>
                </a:lnTo>
                <a:lnTo>
                  <a:pt x="499" y="12"/>
                </a:lnTo>
                <a:lnTo>
                  <a:pt x="501" y="14"/>
                </a:lnTo>
                <a:lnTo>
                  <a:pt x="505" y="12"/>
                </a:lnTo>
                <a:lnTo>
                  <a:pt x="507" y="12"/>
                </a:lnTo>
                <a:lnTo>
                  <a:pt x="509" y="10"/>
                </a:lnTo>
                <a:lnTo>
                  <a:pt x="511" y="10"/>
                </a:lnTo>
                <a:lnTo>
                  <a:pt x="513" y="12"/>
                </a:lnTo>
                <a:lnTo>
                  <a:pt x="515" y="12"/>
                </a:lnTo>
                <a:lnTo>
                  <a:pt x="517" y="12"/>
                </a:lnTo>
                <a:lnTo>
                  <a:pt x="521" y="12"/>
                </a:lnTo>
                <a:lnTo>
                  <a:pt x="524" y="12"/>
                </a:lnTo>
                <a:lnTo>
                  <a:pt x="526" y="12"/>
                </a:lnTo>
                <a:lnTo>
                  <a:pt x="528" y="12"/>
                </a:lnTo>
                <a:lnTo>
                  <a:pt x="530" y="14"/>
                </a:lnTo>
                <a:lnTo>
                  <a:pt x="532" y="12"/>
                </a:lnTo>
                <a:lnTo>
                  <a:pt x="534" y="14"/>
                </a:lnTo>
                <a:lnTo>
                  <a:pt x="536" y="14"/>
                </a:lnTo>
                <a:lnTo>
                  <a:pt x="536" y="12"/>
                </a:lnTo>
                <a:lnTo>
                  <a:pt x="538" y="12"/>
                </a:lnTo>
                <a:lnTo>
                  <a:pt x="540" y="12"/>
                </a:lnTo>
                <a:lnTo>
                  <a:pt x="542" y="12"/>
                </a:lnTo>
                <a:lnTo>
                  <a:pt x="544" y="12"/>
                </a:lnTo>
                <a:lnTo>
                  <a:pt x="544" y="10"/>
                </a:lnTo>
                <a:lnTo>
                  <a:pt x="546" y="10"/>
                </a:lnTo>
                <a:lnTo>
                  <a:pt x="544" y="8"/>
                </a:lnTo>
                <a:lnTo>
                  <a:pt x="546" y="8"/>
                </a:lnTo>
                <a:lnTo>
                  <a:pt x="547" y="6"/>
                </a:lnTo>
                <a:lnTo>
                  <a:pt x="549" y="6"/>
                </a:lnTo>
                <a:lnTo>
                  <a:pt x="551" y="8"/>
                </a:lnTo>
                <a:lnTo>
                  <a:pt x="553" y="8"/>
                </a:lnTo>
                <a:lnTo>
                  <a:pt x="555" y="10"/>
                </a:lnTo>
                <a:lnTo>
                  <a:pt x="559" y="8"/>
                </a:lnTo>
                <a:lnTo>
                  <a:pt x="563" y="10"/>
                </a:lnTo>
                <a:lnTo>
                  <a:pt x="563" y="8"/>
                </a:lnTo>
                <a:lnTo>
                  <a:pt x="565" y="8"/>
                </a:lnTo>
                <a:lnTo>
                  <a:pt x="569" y="6"/>
                </a:lnTo>
                <a:lnTo>
                  <a:pt x="567" y="6"/>
                </a:lnTo>
                <a:lnTo>
                  <a:pt x="569" y="4"/>
                </a:lnTo>
                <a:lnTo>
                  <a:pt x="571" y="4"/>
                </a:lnTo>
                <a:lnTo>
                  <a:pt x="574" y="4"/>
                </a:lnTo>
                <a:lnTo>
                  <a:pt x="576" y="6"/>
                </a:lnTo>
                <a:lnTo>
                  <a:pt x="578" y="6"/>
                </a:lnTo>
                <a:lnTo>
                  <a:pt x="582" y="4"/>
                </a:lnTo>
                <a:lnTo>
                  <a:pt x="584" y="2"/>
                </a:lnTo>
                <a:lnTo>
                  <a:pt x="586" y="4"/>
                </a:lnTo>
                <a:lnTo>
                  <a:pt x="588" y="4"/>
                </a:lnTo>
                <a:lnTo>
                  <a:pt x="590" y="6"/>
                </a:lnTo>
                <a:lnTo>
                  <a:pt x="592" y="6"/>
                </a:lnTo>
                <a:lnTo>
                  <a:pt x="594" y="6"/>
                </a:lnTo>
                <a:lnTo>
                  <a:pt x="595" y="4"/>
                </a:lnTo>
                <a:lnTo>
                  <a:pt x="597" y="4"/>
                </a:lnTo>
                <a:lnTo>
                  <a:pt x="601" y="4"/>
                </a:lnTo>
                <a:lnTo>
                  <a:pt x="603" y="4"/>
                </a:lnTo>
                <a:lnTo>
                  <a:pt x="605" y="4"/>
                </a:lnTo>
                <a:lnTo>
                  <a:pt x="607" y="4"/>
                </a:lnTo>
                <a:lnTo>
                  <a:pt x="609" y="4"/>
                </a:lnTo>
                <a:lnTo>
                  <a:pt x="611" y="4"/>
                </a:lnTo>
                <a:lnTo>
                  <a:pt x="613" y="8"/>
                </a:lnTo>
                <a:lnTo>
                  <a:pt x="615" y="8"/>
                </a:lnTo>
                <a:lnTo>
                  <a:pt x="617" y="6"/>
                </a:lnTo>
                <a:lnTo>
                  <a:pt x="617" y="4"/>
                </a:lnTo>
                <a:lnTo>
                  <a:pt x="619" y="4"/>
                </a:lnTo>
                <a:lnTo>
                  <a:pt x="622" y="4"/>
                </a:lnTo>
                <a:lnTo>
                  <a:pt x="622" y="6"/>
                </a:lnTo>
                <a:lnTo>
                  <a:pt x="624" y="6"/>
                </a:lnTo>
                <a:lnTo>
                  <a:pt x="626" y="6"/>
                </a:lnTo>
                <a:lnTo>
                  <a:pt x="626" y="4"/>
                </a:lnTo>
                <a:lnTo>
                  <a:pt x="630" y="4"/>
                </a:lnTo>
                <a:lnTo>
                  <a:pt x="630" y="2"/>
                </a:lnTo>
                <a:lnTo>
                  <a:pt x="632" y="2"/>
                </a:lnTo>
                <a:lnTo>
                  <a:pt x="634" y="2"/>
                </a:lnTo>
                <a:lnTo>
                  <a:pt x="636" y="2"/>
                </a:lnTo>
                <a:lnTo>
                  <a:pt x="638" y="2"/>
                </a:lnTo>
                <a:lnTo>
                  <a:pt x="638" y="4"/>
                </a:lnTo>
                <a:lnTo>
                  <a:pt x="640" y="4"/>
                </a:lnTo>
                <a:lnTo>
                  <a:pt x="642" y="4"/>
                </a:lnTo>
                <a:lnTo>
                  <a:pt x="642" y="2"/>
                </a:lnTo>
                <a:lnTo>
                  <a:pt x="643" y="4"/>
                </a:lnTo>
                <a:lnTo>
                  <a:pt x="645" y="2"/>
                </a:lnTo>
                <a:lnTo>
                  <a:pt x="647" y="2"/>
                </a:lnTo>
                <a:lnTo>
                  <a:pt x="649" y="2"/>
                </a:lnTo>
                <a:lnTo>
                  <a:pt x="651" y="2"/>
                </a:lnTo>
                <a:lnTo>
                  <a:pt x="653" y="4"/>
                </a:lnTo>
                <a:lnTo>
                  <a:pt x="655" y="6"/>
                </a:lnTo>
                <a:lnTo>
                  <a:pt x="657" y="6"/>
                </a:lnTo>
                <a:lnTo>
                  <a:pt x="659" y="6"/>
                </a:lnTo>
                <a:lnTo>
                  <a:pt x="659" y="4"/>
                </a:lnTo>
                <a:lnTo>
                  <a:pt x="661" y="4"/>
                </a:lnTo>
                <a:lnTo>
                  <a:pt x="665" y="4"/>
                </a:lnTo>
                <a:lnTo>
                  <a:pt x="665" y="2"/>
                </a:lnTo>
                <a:lnTo>
                  <a:pt x="667" y="2"/>
                </a:lnTo>
                <a:lnTo>
                  <a:pt x="668" y="2"/>
                </a:lnTo>
                <a:lnTo>
                  <a:pt x="668" y="0"/>
                </a:lnTo>
                <a:lnTo>
                  <a:pt x="670" y="0"/>
                </a:lnTo>
                <a:lnTo>
                  <a:pt x="672" y="0"/>
                </a:lnTo>
                <a:lnTo>
                  <a:pt x="672" y="2"/>
                </a:lnTo>
                <a:lnTo>
                  <a:pt x="674" y="2"/>
                </a:lnTo>
                <a:lnTo>
                  <a:pt x="676" y="0"/>
                </a:lnTo>
                <a:lnTo>
                  <a:pt x="678" y="0"/>
                </a:lnTo>
                <a:lnTo>
                  <a:pt x="682" y="4"/>
                </a:lnTo>
                <a:lnTo>
                  <a:pt x="682" y="6"/>
                </a:lnTo>
                <a:lnTo>
                  <a:pt x="684" y="8"/>
                </a:lnTo>
                <a:lnTo>
                  <a:pt x="684" y="10"/>
                </a:lnTo>
                <a:lnTo>
                  <a:pt x="686" y="10"/>
                </a:lnTo>
                <a:lnTo>
                  <a:pt x="686" y="12"/>
                </a:lnTo>
                <a:lnTo>
                  <a:pt x="688" y="12"/>
                </a:lnTo>
                <a:lnTo>
                  <a:pt x="690" y="12"/>
                </a:lnTo>
                <a:lnTo>
                  <a:pt x="690" y="14"/>
                </a:lnTo>
                <a:lnTo>
                  <a:pt x="691" y="14"/>
                </a:lnTo>
                <a:lnTo>
                  <a:pt x="693" y="14"/>
                </a:lnTo>
                <a:lnTo>
                  <a:pt x="695" y="14"/>
                </a:lnTo>
                <a:lnTo>
                  <a:pt x="697" y="14"/>
                </a:lnTo>
                <a:lnTo>
                  <a:pt x="699" y="14"/>
                </a:lnTo>
                <a:lnTo>
                  <a:pt x="701" y="15"/>
                </a:lnTo>
                <a:lnTo>
                  <a:pt x="703" y="15"/>
                </a:lnTo>
                <a:lnTo>
                  <a:pt x="705" y="15"/>
                </a:lnTo>
                <a:lnTo>
                  <a:pt x="705" y="17"/>
                </a:lnTo>
                <a:lnTo>
                  <a:pt x="705" y="19"/>
                </a:lnTo>
                <a:lnTo>
                  <a:pt x="707" y="19"/>
                </a:lnTo>
                <a:lnTo>
                  <a:pt x="709" y="19"/>
                </a:lnTo>
                <a:lnTo>
                  <a:pt x="711" y="19"/>
                </a:lnTo>
                <a:lnTo>
                  <a:pt x="713" y="21"/>
                </a:lnTo>
                <a:lnTo>
                  <a:pt x="715" y="21"/>
                </a:lnTo>
                <a:lnTo>
                  <a:pt x="715" y="23"/>
                </a:lnTo>
                <a:lnTo>
                  <a:pt x="716" y="23"/>
                </a:lnTo>
                <a:lnTo>
                  <a:pt x="716" y="25"/>
                </a:lnTo>
                <a:lnTo>
                  <a:pt x="716" y="27"/>
                </a:lnTo>
                <a:lnTo>
                  <a:pt x="718" y="27"/>
                </a:lnTo>
                <a:lnTo>
                  <a:pt x="718" y="29"/>
                </a:lnTo>
                <a:lnTo>
                  <a:pt x="718" y="31"/>
                </a:lnTo>
                <a:lnTo>
                  <a:pt x="718" y="33"/>
                </a:lnTo>
                <a:lnTo>
                  <a:pt x="718" y="35"/>
                </a:lnTo>
                <a:lnTo>
                  <a:pt x="718" y="37"/>
                </a:lnTo>
                <a:lnTo>
                  <a:pt x="716" y="37"/>
                </a:lnTo>
                <a:lnTo>
                  <a:pt x="716" y="39"/>
                </a:lnTo>
                <a:lnTo>
                  <a:pt x="715" y="39"/>
                </a:lnTo>
                <a:lnTo>
                  <a:pt x="713" y="39"/>
                </a:lnTo>
                <a:lnTo>
                  <a:pt x="711" y="39"/>
                </a:lnTo>
                <a:lnTo>
                  <a:pt x="711" y="37"/>
                </a:lnTo>
                <a:lnTo>
                  <a:pt x="709" y="37"/>
                </a:lnTo>
                <a:lnTo>
                  <a:pt x="707" y="37"/>
                </a:lnTo>
                <a:lnTo>
                  <a:pt x="705" y="37"/>
                </a:lnTo>
                <a:lnTo>
                  <a:pt x="703" y="35"/>
                </a:lnTo>
                <a:lnTo>
                  <a:pt x="701" y="35"/>
                </a:lnTo>
                <a:lnTo>
                  <a:pt x="699" y="35"/>
                </a:lnTo>
                <a:lnTo>
                  <a:pt x="699" y="37"/>
                </a:lnTo>
                <a:lnTo>
                  <a:pt x="697" y="37"/>
                </a:lnTo>
                <a:lnTo>
                  <a:pt x="695" y="37"/>
                </a:lnTo>
                <a:lnTo>
                  <a:pt x="693" y="37"/>
                </a:lnTo>
                <a:lnTo>
                  <a:pt x="691" y="37"/>
                </a:lnTo>
                <a:lnTo>
                  <a:pt x="690" y="35"/>
                </a:lnTo>
                <a:lnTo>
                  <a:pt x="688" y="35"/>
                </a:lnTo>
                <a:lnTo>
                  <a:pt x="688" y="37"/>
                </a:lnTo>
                <a:lnTo>
                  <a:pt x="686" y="37"/>
                </a:lnTo>
                <a:lnTo>
                  <a:pt x="684" y="37"/>
                </a:lnTo>
                <a:lnTo>
                  <a:pt x="684" y="39"/>
                </a:lnTo>
                <a:lnTo>
                  <a:pt x="682" y="39"/>
                </a:lnTo>
                <a:lnTo>
                  <a:pt x="680" y="39"/>
                </a:lnTo>
                <a:lnTo>
                  <a:pt x="678" y="39"/>
                </a:lnTo>
                <a:lnTo>
                  <a:pt x="676" y="39"/>
                </a:lnTo>
                <a:lnTo>
                  <a:pt x="674" y="39"/>
                </a:lnTo>
                <a:lnTo>
                  <a:pt x="672" y="39"/>
                </a:lnTo>
                <a:lnTo>
                  <a:pt x="670" y="39"/>
                </a:lnTo>
                <a:lnTo>
                  <a:pt x="668" y="39"/>
                </a:lnTo>
                <a:lnTo>
                  <a:pt x="667" y="39"/>
                </a:lnTo>
                <a:lnTo>
                  <a:pt x="667" y="37"/>
                </a:lnTo>
                <a:lnTo>
                  <a:pt x="665" y="37"/>
                </a:lnTo>
                <a:lnTo>
                  <a:pt x="665" y="35"/>
                </a:lnTo>
                <a:lnTo>
                  <a:pt x="663" y="35"/>
                </a:lnTo>
                <a:lnTo>
                  <a:pt x="661" y="35"/>
                </a:lnTo>
                <a:lnTo>
                  <a:pt x="659" y="35"/>
                </a:lnTo>
                <a:lnTo>
                  <a:pt x="657" y="35"/>
                </a:lnTo>
                <a:lnTo>
                  <a:pt x="655" y="35"/>
                </a:lnTo>
                <a:lnTo>
                  <a:pt x="653" y="35"/>
                </a:lnTo>
                <a:lnTo>
                  <a:pt x="651" y="35"/>
                </a:lnTo>
                <a:lnTo>
                  <a:pt x="649" y="35"/>
                </a:lnTo>
                <a:lnTo>
                  <a:pt x="647" y="35"/>
                </a:lnTo>
                <a:lnTo>
                  <a:pt x="645" y="35"/>
                </a:lnTo>
                <a:lnTo>
                  <a:pt x="643" y="35"/>
                </a:lnTo>
                <a:lnTo>
                  <a:pt x="642" y="33"/>
                </a:lnTo>
                <a:lnTo>
                  <a:pt x="640" y="33"/>
                </a:lnTo>
                <a:lnTo>
                  <a:pt x="638" y="31"/>
                </a:lnTo>
                <a:lnTo>
                  <a:pt x="636" y="31"/>
                </a:lnTo>
                <a:lnTo>
                  <a:pt x="634" y="31"/>
                </a:lnTo>
                <a:lnTo>
                  <a:pt x="634" y="29"/>
                </a:lnTo>
                <a:lnTo>
                  <a:pt x="632" y="29"/>
                </a:lnTo>
                <a:lnTo>
                  <a:pt x="630" y="29"/>
                </a:lnTo>
                <a:lnTo>
                  <a:pt x="630" y="31"/>
                </a:lnTo>
                <a:lnTo>
                  <a:pt x="628" y="31"/>
                </a:lnTo>
                <a:lnTo>
                  <a:pt x="626" y="31"/>
                </a:lnTo>
                <a:lnTo>
                  <a:pt x="624" y="31"/>
                </a:lnTo>
                <a:lnTo>
                  <a:pt x="622" y="31"/>
                </a:lnTo>
                <a:lnTo>
                  <a:pt x="620" y="31"/>
                </a:lnTo>
                <a:lnTo>
                  <a:pt x="620" y="33"/>
                </a:lnTo>
                <a:lnTo>
                  <a:pt x="619" y="33"/>
                </a:lnTo>
                <a:lnTo>
                  <a:pt x="617" y="33"/>
                </a:lnTo>
                <a:lnTo>
                  <a:pt x="615" y="35"/>
                </a:lnTo>
                <a:lnTo>
                  <a:pt x="613" y="35"/>
                </a:lnTo>
                <a:lnTo>
                  <a:pt x="611" y="35"/>
                </a:lnTo>
                <a:lnTo>
                  <a:pt x="609" y="35"/>
                </a:lnTo>
                <a:lnTo>
                  <a:pt x="609" y="37"/>
                </a:lnTo>
                <a:lnTo>
                  <a:pt x="607" y="37"/>
                </a:lnTo>
                <a:lnTo>
                  <a:pt x="605" y="37"/>
                </a:lnTo>
                <a:lnTo>
                  <a:pt x="603" y="37"/>
                </a:lnTo>
                <a:lnTo>
                  <a:pt x="601" y="37"/>
                </a:lnTo>
                <a:lnTo>
                  <a:pt x="599" y="37"/>
                </a:lnTo>
                <a:lnTo>
                  <a:pt x="599" y="39"/>
                </a:lnTo>
                <a:lnTo>
                  <a:pt x="597" y="37"/>
                </a:lnTo>
                <a:lnTo>
                  <a:pt x="595" y="37"/>
                </a:lnTo>
                <a:lnTo>
                  <a:pt x="594" y="37"/>
                </a:lnTo>
                <a:lnTo>
                  <a:pt x="592" y="37"/>
                </a:lnTo>
                <a:lnTo>
                  <a:pt x="590" y="37"/>
                </a:lnTo>
                <a:lnTo>
                  <a:pt x="588" y="37"/>
                </a:lnTo>
                <a:lnTo>
                  <a:pt x="588" y="35"/>
                </a:lnTo>
                <a:lnTo>
                  <a:pt x="586" y="35"/>
                </a:lnTo>
                <a:lnTo>
                  <a:pt x="584" y="35"/>
                </a:lnTo>
                <a:lnTo>
                  <a:pt x="582" y="37"/>
                </a:lnTo>
                <a:lnTo>
                  <a:pt x="580" y="37"/>
                </a:lnTo>
                <a:lnTo>
                  <a:pt x="580" y="39"/>
                </a:lnTo>
                <a:lnTo>
                  <a:pt x="578" y="39"/>
                </a:lnTo>
                <a:lnTo>
                  <a:pt x="576" y="39"/>
                </a:lnTo>
                <a:lnTo>
                  <a:pt x="576" y="40"/>
                </a:lnTo>
                <a:lnTo>
                  <a:pt x="574" y="40"/>
                </a:lnTo>
                <a:lnTo>
                  <a:pt x="572" y="40"/>
                </a:lnTo>
                <a:lnTo>
                  <a:pt x="571" y="40"/>
                </a:lnTo>
                <a:lnTo>
                  <a:pt x="569" y="40"/>
                </a:lnTo>
                <a:lnTo>
                  <a:pt x="567" y="40"/>
                </a:lnTo>
                <a:lnTo>
                  <a:pt x="567" y="42"/>
                </a:lnTo>
                <a:lnTo>
                  <a:pt x="565" y="42"/>
                </a:lnTo>
                <a:lnTo>
                  <a:pt x="565" y="44"/>
                </a:lnTo>
                <a:lnTo>
                  <a:pt x="565" y="46"/>
                </a:lnTo>
                <a:lnTo>
                  <a:pt x="565" y="48"/>
                </a:lnTo>
                <a:lnTo>
                  <a:pt x="567" y="50"/>
                </a:lnTo>
                <a:lnTo>
                  <a:pt x="567" y="52"/>
                </a:lnTo>
                <a:lnTo>
                  <a:pt x="569" y="54"/>
                </a:lnTo>
                <a:lnTo>
                  <a:pt x="569" y="56"/>
                </a:lnTo>
                <a:lnTo>
                  <a:pt x="569" y="58"/>
                </a:lnTo>
                <a:lnTo>
                  <a:pt x="569" y="60"/>
                </a:lnTo>
                <a:lnTo>
                  <a:pt x="567" y="60"/>
                </a:lnTo>
                <a:lnTo>
                  <a:pt x="567" y="62"/>
                </a:lnTo>
                <a:lnTo>
                  <a:pt x="565" y="62"/>
                </a:lnTo>
                <a:lnTo>
                  <a:pt x="565" y="63"/>
                </a:lnTo>
                <a:lnTo>
                  <a:pt x="565" y="65"/>
                </a:lnTo>
                <a:lnTo>
                  <a:pt x="565" y="67"/>
                </a:lnTo>
                <a:lnTo>
                  <a:pt x="563" y="67"/>
                </a:lnTo>
                <a:lnTo>
                  <a:pt x="563" y="69"/>
                </a:lnTo>
                <a:lnTo>
                  <a:pt x="561" y="71"/>
                </a:lnTo>
                <a:lnTo>
                  <a:pt x="559" y="73"/>
                </a:lnTo>
                <a:lnTo>
                  <a:pt x="557" y="73"/>
                </a:lnTo>
                <a:lnTo>
                  <a:pt x="557" y="75"/>
                </a:lnTo>
                <a:lnTo>
                  <a:pt x="555" y="75"/>
                </a:lnTo>
                <a:lnTo>
                  <a:pt x="553" y="75"/>
                </a:lnTo>
                <a:lnTo>
                  <a:pt x="551" y="77"/>
                </a:lnTo>
                <a:lnTo>
                  <a:pt x="549" y="77"/>
                </a:lnTo>
                <a:lnTo>
                  <a:pt x="549" y="79"/>
                </a:lnTo>
                <a:lnTo>
                  <a:pt x="549" y="81"/>
                </a:lnTo>
                <a:lnTo>
                  <a:pt x="547" y="83"/>
                </a:lnTo>
                <a:lnTo>
                  <a:pt x="546" y="83"/>
                </a:lnTo>
                <a:lnTo>
                  <a:pt x="544" y="83"/>
                </a:lnTo>
                <a:lnTo>
                  <a:pt x="542" y="83"/>
                </a:lnTo>
                <a:lnTo>
                  <a:pt x="540" y="83"/>
                </a:lnTo>
                <a:lnTo>
                  <a:pt x="538" y="83"/>
                </a:lnTo>
                <a:lnTo>
                  <a:pt x="536" y="85"/>
                </a:lnTo>
                <a:lnTo>
                  <a:pt x="534" y="85"/>
                </a:lnTo>
                <a:lnTo>
                  <a:pt x="532" y="87"/>
                </a:lnTo>
                <a:lnTo>
                  <a:pt x="530" y="87"/>
                </a:lnTo>
                <a:lnTo>
                  <a:pt x="530" y="88"/>
                </a:lnTo>
                <a:lnTo>
                  <a:pt x="530" y="90"/>
                </a:lnTo>
                <a:lnTo>
                  <a:pt x="530" y="92"/>
                </a:lnTo>
                <a:lnTo>
                  <a:pt x="528" y="94"/>
                </a:lnTo>
                <a:lnTo>
                  <a:pt x="528" y="96"/>
                </a:lnTo>
                <a:lnTo>
                  <a:pt x="528" y="98"/>
                </a:lnTo>
                <a:lnTo>
                  <a:pt x="528" y="100"/>
                </a:lnTo>
                <a:lnTo>
                  <a:pt x="526" y="100"/>
                </a:lnTo>
                <a:lnTo>
                  <a:pt x="526" y="102"/>
                </a:lnTo>
                <a:lnTo>
                  <a:pt x="524" y="102"/>
                </a:lnTo>
                <a:lnTo>
                  <a:pt x="523" y="104"/>
                </a:lnTo>
                <a:lnTo>
                  <a:pt x="521" y="104"/>
                </a:lnTo>
                <a:lnTo>
                  <a:pt x="519" y="106"/>
                </a:lnTo>
                <a:lnTo>
                  <a:pt x="517" y="106"/>
                </a:lnTo>
                <a:lnTo>
                  <a:pt x="517" y="108"/>
                </a:lnTo>
                <a:lnTo>
                  <a:pt x="515" y="108"/>
                </a:lnTo>
                <a:lnTo>
                  <a:pt x="513" y="108"/>
                </a:lnTo>
                <a:lnTo>
                  <a:pt x="513" y="110"/>
                </a:lnTo>
                <a:lnTo>
                  <a:pt x="511" y="110"/>
                </a:lnTo>
                <a:lnTo>
                  <a:pt x="509" y="111"/>
                </a:lnTo>
                <a:lnTo>
                  <a:pt x="507" y="111"/>
                </a:lnTo>
                <a:lnTo>
                  <a:pt x="505" y="111"/>
                </a:lnTo>
                <a:lnTo>
                  <a:pt x="505" y="113"/>
                </a:lnTo>
                <a:lnTo>
                  <a:pt x="503" y="113"/>
                </a:lnTo>
                <a:lnTo>
                  <a:pt x="501" y="113"/>
                </a:lnTo>
                <a:lnTo>
                  <a:pt x="499" y="115"/>
                </a:lnTo>
                <a:lnTo>
                  <a:pt x="499" y="117"/>
                </a:lnTo>
                <a:lnTo>
                  <a:pt x="498" y="117"/>
                </a:lnTo>
                <a:lnTo>
                  <a:pt x="498" y="119"/>
                </a:lnTo>
                <a:lnTo>
                  <a:pt x="496" y="119"/>
                </a:lnTo>
                <a:lnTo>
                  <a:pt x="496" y="121"/>
                </a:lnTo>
                <a:lnTo>
                  <a:pt x="494" y="121"/>
                </a:lnTo>
                <a:lnTo>
                  <a:pt x="494" y="123"/>
                </a:lnTo>
                <a:lnTo>
                  <a:pt x="492" y="123"/>
                </a:lnTo>
                <a:lnTo>
                  <a:pt x="490" y="123"/>
                </a:lnTo>
                <a:lnTo>
                  <a:pt x="488" y="123"/>
                </a:lnTo>
                <a:lnTo>
                  <a:pt x="486" y="121"/>
                </a:lnTo>
                <a:lnTo>
                  <a:pt x="484" y="121"/>
                </a:lnTo>
                <a:lnTo>
                  <a:pt x="482" y="121"/>
                </a:lnTo>
                <a:lnTo>
                  <a:pt x="480" y="121"/>
                </a:lnTo>
                <a:lnTo>
                  <a:pt x="478" y="121"/>
                </a:lnTo>
                <a:lnTo>
                  <a:pt x="478" y="123"/>
                </a:lnTo>
                <a:lnTo>
                  <a:pt x="476" y="123"/>
                </a:lnTo>
                <a:lnTo>
                  <a:pt x="475" y="123"/>
                </a:lnTo>
                <a:lnTo>
                  <a:pt x="475" y="125"/>
                </a:lnTo>
                <a:lnTo>
                  <a:pt x="473" y="125"/>
                </a:lnTo>
                <a:lnTo>
                  <a:pt x="473" y="127"/>
                </a:lnTo>
                <a:lnTo>
                  <a:pt x="471" y="127"/>
                </a:lnTo>
                <a:lnTo>
                  <a:pt x="471" y="129"/>
                </a:lnTo>
                <a:lnTo>
                  <a:pt x="469" y="131"/>
                </a:lnTo>
                <a:lnTo>
                  <a:pt x="469" y="133"/>
                </a:lnTo>
                <a:lnTo>
                  <a:pt x="469" y="135"/>
                </a:lnTo>
                <a:lnTo>
                  <a:pt x="469" y="136"/>
                </a:lnTo>
                <a:lnTo>
                  <a:pt x="469" y="138"/>
                </a:lnTo>
                <a:lnTo>
                  <a:pt x="469" y="140"/>
                </a:lnTo>
                <a:lnTo>
                  <a:pt x="469" y="142"/>
                </a:lnTo>
                <a:lnTo>
                  <a:pt x="469" y="144"/>
                </a:lnTo>
                <a:lnTo>
                  <a:pt x="469" y="146"/>
                </a:lnTo>
                <a:lnTo>
                  <a:pt x="467" y="148"/>
                </a:lnTo>
                <a:lnTo>
                  <a:pt x="467" y="150"/>
                </a:lnTo>
                <a:lnTo>
                  <a:pt x="465" y="150"/>
                </a:lnTo>
                <a:lnTo>
                  <a:pt x="465" y="152"/>
                </a:lnTo>
                <a:lnTo>
                  <a:pt x="465" y="154"/>
                </a:lnTo>
                <a:lnTo>
                  <a:pt x="465" y="156"/>
                </a:lnTo>
                <a:lnTo>
                  <a:pt x="465" y="158"/>
                </a:lnTo>
                <a:lnTo>
                  <a:pt x="465" y="160"/>
                </a:lnTo>
                <a:lnTo>
                  <a:pt x="467" y="160"/>
                </a:lnTo>
                <a:lnTo>
                  <a:pt x="467" y="161"/>
                </a:lnTo>
                <a:lnTo>
                  <a:pt x="469" y="161"/>
                </a:lnTo>
                <a:lnTo>
                  <a:pt x="469" y="163"/>
                </a:lnTo>
                <a:lnTo>
                  <a:pt x="471" y="163"/>
                </a:lnTo>
                <a:lnTo>
                  <a:pt x="471" y="165"/>
                </a:lnTo>
                <a:lnTo>
                  <a:pt x="473" y="165"/>
                </a:lnTo>
                <a:lnTo>
                  <a:pt x="473" y="167"/>
                </a:lnTo>
                <a:lnTo>
                  <a:pt x="473" y="169"/>
                </a:lnTo>
                <a:lnTo>
                  <a:pt x="473" y="171"/>
                </a:lnTo>
                <a:lnTo>
                  <a:pt x="473" y="173"/>
                </a:lnTo>
                <a:lnTo>
                  <a:pt x="473" y="175"/>
                </a:lnTo>
                <a:lnTo>
                  <a:pt x="471" y="175"/>
                </a:lnTo>
                <a:lnTo>
                  <a:pt x="471" y="177"/>
                </a:lnTo>
                <a:lnTo>
                  <a:pt x="469" y="177"/>
                </a:lnTo>
                <a:lnTo>
                  <a:pt x="469" y="179"/>
                </a:lnTo>
                <a:lnTo>
                  <a:pt x="469" y="181"/>
                </a:lnTo>
                <a:lnTo>
                  <a:pt x="467" y="181"/>
                </a:lnTo>
                <a:lnTo>
                  <a:pt x="467" y="183"/>
                </a:lnTo>
                <a:lnTo>
                  <a:pt x="467" y="184"/>
                </a:lnTo>
                <a:lnTo>
                  <a:pt x="465" y="184"/>
                </a:lnTo>
                <a:lnTo>
                  <a:pt x="465" y="186"/>
                </a:lnTo>
                <a:lnTo>
                  <a:pt x="465" y="188"/>
                </a:lnTo>
                <a:lnTo>
                  <a:pt x="463" y="188"/>
                </a:lnTo>
                <a:lnTo>
                  <a:pt x="463" y="190"/>
                </a:lnTo>
                <a:lnTo>
                  <a:pt x="463" y="192"/>
                </a:lnTo>
                <a:lnTo>
                  <a:pt x="465" y="192"/>
                </a:lnTo>
                <a:lnTo>
                  <a:pt x="467" y="192"/>
                </a:lnTo>
                <a:lnTo>
                  <a:pt x="469" y="194"/>
                </a:lnTo>
                <a:lnTo>
                  <a:pt x="471" y="194"/>
                </a:lnTo>
                <a:lnTo>
                  <a:pt x="471" y="196"/>
                </a:lnTo>
                <a:lnTo>
                  <a:pt x="473" y="198"/>
                </a:lnTo>
                <a:lnTo>
                  <a:pt x="473" y="200"/>
                </a:lnTo>
                <a:lnTo>
                  <a:pt x="475" y="200"/>
                </a:lnTo>
                <a:lnTo>
                  <a:pt x="475" y="202"/>
                </a:lnTo>
                <a:lnTo>
                  <a:pt x="476" y="202"/>
                </a:lnTo>
                <a:lnTo>
                  <a:pt x="478" y="202"/>
                </a:lnTo>
                <a:lnTo>
                  <a:pt x="480" y="202"/>
                </a:lnTo>
                <a:lnTo>
                  <a:pt x="482" y="202"/>
                </a:lnTo>
                <a:lnTo>
                  <a:pt x="484" y="204"/>
                </a:lnTo>
                <a:lnTo>
                  <a:pt x="486" y="204"/>
                </a:lnTo>
                <a:lnTo>
                  <a:pt x="488" y="204"/>
                </a:lnTo>
                <a:lnTo>
                  <a:pt x="490" y="206"/>
                </a:lnTo>
                <a:lnTo>
                  <a:pt x="492" y="206"/>
                </a:lnTo>
                <a:lnTo>
                  <a:pt x="494" y="206"/>
                </a:lnTo>
                <a:lnTo>
                  <a:pt x="494" y="208"/>
                </a:lnTo>
                <a:lnTo>
                  <a:pt x="496" y="206"/>
                </a:lnTo>
                <a:lnTo>
                  <a:pt x="498" y="206"/>
                </a:lnTo>
                <a:lnTo>
                  <a:pt x="499" y="206"/>
                </a:lnTo>
                <a:lnTo>
                  <a:pt x="501" y="206"/>
                </a:lnTo>
                <a:lnTo>
                  <a:pt x="501" y="204"/>
                </a:lnTo>
                <a:lnTo>
                  <a:pt x="503" y="204"/>
                </a:lnTo>
                <a:lnTo>
                  <a:pt x="505" y="204"/>
                </a:lnTo>
                <a:lnTo>
                  <a:pt x="507" y="204"/>
                </a:lnTo>
                <a:lnTo>
                  <a:pt x="509" y="204"/>
                </a:lnTo>
                <a:lnTo>
                  <a:pt x="509" y="202"/>
                </a:lnTo>
                <a:lnTo>
                  <a:pt x="511" y="202"/>
                </a:lnTo>
                <a:lnTo>
                  <a:pt x="513" y="202"/>
                </a:lnTo>
                <a:lnTo>
                  <a:pt x="515" y="202"/>
                </a:lnTo>
                <a:lnTo>
                  <a:pt x="515" y="200"/>
                </a:lnTo>
                <a:lnTo>
                  <a:pt x="517" y="200"/>
                </a:lnTo>
                <a:lnTo>
                  <a:pt x="519" y="200"/>
                </a:lnTo>
                <a:lnTo>
                  <a:pt x="521" y="200"/>
                </a:lnTo>
                <a:lnTo>
                  <a:pt x="523" y="200"/>
                </a:lnTo>
                <a:lnTo>
                  <a:pt x="524" y="200"/>
                </a:lnTo>
                <a:lnTo>
                  <a:pt x="526" y="200"/>
                </a:lnTo>
                <a:lnTo>
                  <a:pt x="528" y="200"/>
                </a:lnTo>
                <a:lnTo>
                  <a:pt x="528" y="202"/>
                </a:lnTo>
                <a:lnTo>
                  <a:pt x="530" y="202"/>
                </a:lnTo>
                <a:lnTo>
                  <a:pt x="532" y="202"/>
                </a:lnTo>
                <a:lnTo>
                  <a:pt x="534" y="202"/>
                </a:lnTo>
                <a:lnTo>
                  <a:pt x="536" y="202"/>
                </a:lnTo>
                <a:lnTo>
                  <a:pt x="538" y="202"/>
                </a:lnTo>
                <a:lnTo>
                  <a:pt x="540" y="202"/>
                </a:lnTo>
                <a:lnTo>
                  <a:pt x="542" y="202"/>
                </a:lnTo>
                <a:lnTo>
                  <a:pt x="544" y="202"/>
                </a:lnTo>
                <a:lnTo>
                  <a:pt x="546" y="204"/>
                </a:lnTo>
                <a:lnTo>
                  <a:pt x="547" y="204"/>
                </a:lnTo>
                <a:lnTo>
                  <a:pt x="549" y="204"/>
                </a:lnTo>
                <a:lnTo>
                  <a:pt x="551" y="204"/>
                </a:lnTo>
                <a:lnTo>
                  <a:pt x="553" y="204"/>
                </a:lnTo>
                <a:lnTo>
                  <a:pt x="555" y="202"/>
                </a:lnTo>
                <a:lnTo>
                  <a:pt x="557" y="202"/>
                </a:lnTo>
                <a:lnTo>
                  <a:pt x="559" y="202"/>
                </a:lnTo>
                <a:lnTo>
                  <a:pt x="561" y="202"/>
                </a:lnTo>
                <a:lnTo>
                  <a:pt x="561" y="200"/>
                </a:lnTo>
                <a:lnTo>
                  <a:pt x="563" y="200"/>
                </a:lnTo>
                <a:lnTo>
                  <a:pt x="565" y="200"/>
                </a:lnTo>
                <a:lnTo>
                  <a:pt x="567" y="198"/>
                </a:lnTo>
                <a:lnTo>
                  <a:pt x="569" y="198"/>
                </a:lnTo>
                <a:lnTo>
                  <a:pt x="571" y="198"/>
                </a:lnTo>
                <a:lnTo>
                  <a:pt x="572" y="198"/>
                </a:lnTo>
                <a:lnTo>
                  <a:pt x="574" y="200"/>
                </a:lnTo>
                <a:lnTo>
                  <a:pt x="576" y="200"/>
                </a:lnTo>
                <a:lnTo>
                  <a:pt x="576" y="202"/>
                </a:lnTo>
                <a:lnTo>
                  <a:pt x="578" y="202"/>
                </a:lnTo>
                <a:lnTo>
                  <a:pt x="578" y="204"/>
                </a:lnTo>
                <a:lnTo>
                  <a:pt x="578" y="206"/>
                </a:lnTo>
                <a:lnTo>
                  <a:pt x="578" y="208"/>
                </a:lnTo>
                <a:lnTo>
                  <a:pt x="578" y="209"/>
                </a:lnTo>
                <a:lnTo>
                  <a:pt x="576" y="211"/>
                </a:lnTo>
                <a:lnTo>
                  <a:pt x="576" y="213"/>
                </a:lnTo>
                <a:lnTo>
                  <a:pt x="576" y="215"/>
                </a:lnTo>
                <a:lnTo>
                  <a:pt x="576" y="217"/>
                </a:lnTo>
                <a:lnTo>
                  <a:pt x="576" y="219"/>
                </a:lnTo>
                <a:lnTo>
                  <a:pt x="576" y="221"/>
                </a:lnTo>
                <a:lnTo>
                  <a:pt x="578" y="221"/>
                </a:lnTo>
                <a:lnTo>
                  <a:pt x="578" y="223"/>
                </a:lnTo>
                <a:lnTo>
                  <a:pt x="580" y="225"/>
                </a:lnTo>
                <a:lnTo>
                  <a:pt x="580" y="227"/>
                </a:lnTo>
                <a:lnTo>
                  <a:pt x="582" y="227"/>
                </a:lnTo>
                <a:lnTo>
                  <a:pt x="582" y="229"/>
                </a:lnTo>
                <a:lnTo>
                  <a:pt x="584" y="229"/>
                </a:lnTo>
                <a:lnTo>
                  <a:pt x="584" y="231"/>
                </a:lnTo>
                <a:lnTo>
                  <a:pt x="586" y="231"/>
                </a:lnTo>
                <a:lnTo>
                  <a:pt x="588" y="231"/>
                </a:lnTo>
                <a:lnTo>
                  <a:pt x="588" y="232"/>
                </a:lnTo>
                <a:lnTo>
                  <a:pt x="590" y="232"/>
                </a:lnTo>
                <a:lnTo>
                  <a:pt x="592" y="234"/>
                </a:lnTo>
                <a:lnTo>
                  <a:pt x="594" y="234"/>
                </a:lnTo>
                <a:lnTo>
                  <a:pt x="594" y="236"/>
                </a:lnTo>
                <a:lnTo>
                  <a:pt x="595" y="236"/>
                </a:lnTo>
                <a:lnTo>
                  <a:pt x="597" y="236"/>
                </a:lnTo>
                <a:lnTo>
                  <a:pt x="597" y="238"/>
                </a:lnTo>
                <a:lnTo>
                  <a:pt x="599" y="240"/>
                </a:lnTo>
                <a:lnTo>
                  <a:pt x="601" y="240"/>
                </a:lnTo>
                <a:lnTo>
                  <a:pt x="601" y="242"/>
                </a:lnTo>
                <a:lnTo>
                  <a:pt x="603" y="242"/>
                </a:lnTo>
                <a:lnTo>
                  <a:pt x="605" y="242"/>
                </a:lnTo>
                <a:lnTo>
                  <a:pt x="605" y="244"/>
                </a:lnTo>
                <a:lnTo>
                  <a:pt x="607" y="244"/>
                </a:lnTo>
                <a:lnTo>
                  <a:pt x="609" y="246"/>
                </a:lnTo>
                <a:lnTo>
                  <a:pt x="611" y="246"/>
                </a:lnTo>
                <a:lnTo>
                  <a:pt x="613" y="246"/>
                </a:lnTo>
                <a:lnTo>
                  <a:pt x="615" y="246"/>
                </a:lnTo>
                <a:lnTo>
                  <a:pt x="615" y="248"/>
                </a:lnTo>
                <a:lnTo>
                  <a:pt x="617" y="248"/>
                </a:lnTo>
                <a:lnTo>
                  <a:pt x="619" y="248"/>
                </a:lnTo>
                <a:lnTo>
                  <a:pt x="620" y="248"/>
                </a:lnTo>
                <a:lnTo>
                  <a:pt x="622" y="248"/>
                </a:lnTo>
                <a:lnTo>
                  <a:pt x="624" y="250"/>
                </a:lnTo>
                <a:lnTo>
                  <a:pt x="626" y="250"/>
                </a:lnTo>
                <a:lnTo>
                  <a:pt x="628" y="252"/>
                </a:lnTo>
                <a:lnTo>
                  <a:pt x="630" y="252"/>
                </a:lnTo>
                <a:lnTo>
                  <a:pt x="632" y="252"/>
                </a:lnTo>
                <a:lnTo>
                  <a:pt x="634" y="254"/>
                </a:lnTo>
                <a:lnTo>
                  <a:pt x="636" y="254"/>
                </a:lnTo>
                <a:lnTo>
                  <a:pt x="638" y="254"/>
                </a:lnTo>
                <a:lnTo>
                  <a:pt x="640" y="254"/>
                </a:lnTo>
                <a:lnTo>
                  <a:pt x="642" y="254"/>
                </a:lnTo>
                <a:lnTo>
                  <a:pt x="643" y="254"/>
                </a:lnTo>
                <a:lnTo>
                  <a:pt x="645" y="254"/>
                </a:lnTo>
                <a:lnTo>
                  <a:pt x="647" y="254"/>
                </a:lnTo>
                <a:lnTo>
                  <a:pt x="649" y="254"/>
                </a:lnTo>
                <a:lnTo>
                  <a:pt x="651" y="254"/>
                </a:lnTo>
                <a:lnTo>
                  <a:pt x="651" y="256"/>
                </a:lnTo>
                <a:lnTo>
                  <a:pt x="653" y="256"/>
                </a:lnTo>
                <a:lnTo>
                  <a:pt x="655" y="256"/>
                </a:lnTo>
                <a:lnTo>
                  <a:pt x="657" y="257"/>
                </a:lnTo>
                <a:lnTo>
                  <a:pt x="659" y="257"/>
                </a:lnTo>
                <a:lnTo>
                  <a:pt x="661" y="257"/>
                </a:lnTo>
                <a:lnTo>
                  <a:pt x="661" y="256"/>
                </a:lnTo>
                <a:lnTo>
                  <a:pt x="663" y="256"/>
                </a:lnTo>
                <a:lnTo>
                  <a:pt x="665" y="257"/>
                </a:lnTo>
                <a:lnTo>
                  <a:pt x="667" y="257"/>
                </a:lnTo>
                <a:lnTo>
                  <a:pt x="668" y="257"/>
                </a:lnTo>
                <a:lnTo>
                  <a:pt x="670" y="257"/>
                </a:lnTo>
                <a:lnTo>
                  <a:pt x="672" y="257"/>
                </a:lnTo>
                <a:lnTo>
                  <a:pt x="674" y="257"/>
                </a:lnTo>
                <a:lnTo>
                  <a:pt x="676" y="257"/>
                </a:lnTo>
                <a:lnTo>
                  <a:pt x="676" y="259"/>
                </a:lnTo>
                <a:lnTo>
                  <a:pt x="678" y="259"/>
                </a:lnTo>
                <a:lnTo>
                  <a:pt x="680" y="259"/>
                </a:lnTo>
                <a:lnTo>
                  <a:pt x="682" y="259"/>
                </a:lnTo>
                <a:lnTo>
                  <a:pt x="684" y="261"/>
                </a:lnTo>
                <a:lnTo>
                  <a:pt x="686" y="261"/>
                </a:lnTo>
                <a:lnTo>
                  <a:pt x="688" y="261"/>
                </a:lnTo>
                <a:lnTo>
                  <a:pt x="690" y="261"/>
                </a:lnTo>
                <a:lnTo>
                  <a:pt x="691" y="261"/>
                </a:lnTo>
                <a:lnTo>
                  <a:pt x="693" y="261"/>
                </a:lnTo>
                <a:lnTo>
                  <a:pt x="695" y="261"/>
                </a:lnTo>
                <a:lnTo>
                  <a:pt x="695" y="263"/>
                </a:lnTo>
                <a:lnTo>
                  <a:pt x="697" y="263"/>
                </a:lnTo>
                <a:lnTo>
                  <a:pt x="699" y="263"/>
                </a:lnTo>
                <a:lnTo>
                  <a:pt x="701" y="263"/>
                </a:lnTo>
                <a:lnTo>
                  <a:pt x="703" y="263"/>
                </a:lnTo>
                <a:lnTo>
                  <a:pt x="705" y="263"/>
                </a:lnTo>
                <a:lnTo>
                  <a:pt x="709" y="265"/>
                </a:lnTo>
                <a:lnTo>
                  <a:pt x="707" y="267"/>
                </a:lnTo>
                <a:lnTo>
                  <a:pt x="705" y="269"/>
                </a:lnTo>
                <a:lnTo>
                  <a:pt x="705" y="271"/>
                </a:lnTo>
                <a:lnTo>
                  <a:pt x="703" y="271"/>
                </a:lnTo>
                <a:lnTo>
                  <a:pt x="703" y="273"/>
                </a:lnTo>
                <a:lnTo>
                  <a:pt x="701" y="275"/>
                </a:lnTo>
                <a:lnTo>
                  <a:pt x="701" y="277"/>
                </a:lnTo>
                <a:lnTo>
                  <a:pt x="699" y="277"/>
                </a:lnTo>
                <a:lnTo>
                  <a:pt x="697" y="279"/>
                </a:lnTo>
                <a:lnTo>
                  <a:pt x="695" y="279"/>
                </a:lnTo>
                <a:lnTo>
                  <a:pt x="693" y="281"/>
                </a:lnTo>
                <a:lnTo>
                  <a:pt x="691" y="281"/>
                </a:lnTo>
                <a:lnTo>
                  <a:pt x="691" y="282"/>
                </a:lnTo>
                <a:lnTo>
                  <a:pt x="690" y="282"/>
                </a:lnTo>
                <a:lnTo>
                  <a:pt x="690" y="284"/>
                </a:lnTo>
                <a:lnTo>
                  <a:pt x="690" y="286"/>
                </a:lnTo>
                <a:lnTo>
                  <a:pt x="688" y="286"/>
                </a:lnTo>
                <a:lnTo>
                  <a:pt x="688" y="288"/>
                </a:lnTo>
                <a:lnTo>
                  <a:pt x="688" y="290"/>
                </a:lnTo>
                <a:lnTo>
                  <a:pt x="688" y="292"/>
                </a:lnTo>
                <a:lnTo>
                  <a:pt x="688" y="294"/>
                </a:lnTo>
                <a:lnTo>
                  <a:pt x="688" y="296"/>
                </a:lnTo>
                <a:lnTo>
                  <a:pt x="688" y="298"/>
                </a:lnTo>
                <a:lnTo>
                  <a:pt x="688" y="300"/>
                </a:lnTo>
                <a:lnTo>
                  <a:pt x="688" y="302"/>
                </a:lnTo>
                <a:lnTo>
                  <a:pt x="688" y="304"/>
                </a:lnTo>
                <a:lnTo>
                  <a:pt x="688" y="305"/>
                </a:lnTo>
                <a:lnTo>
                  <a:pt x="688" y="307"/>
                </a:lnTo>
                <a:lnTo>
                  <a:pt x="690" y="307"/>
                </a:lnTo>
                <a:lnTo>
                  <a:pt x="690" y="309"/>
                </a:lnTo>
                <a:lnTo>
                  <a:pt x="690" y="311"/>
                </a:lnTo>
                <a:lnTo>
                  <a:pt x="691" y="313"/>
                </a:lnTo>
                <a:lnTo>
                  <a:pt x="691" y="315"/>
                </a:lnTo>
                <a:lnTo>
                  <a:pt x="691" y="317"/>
                </a:lnTo>
                <a:lnTo>
                  <a:pt x="691" y="319"/>
                </a:lnTo>
                <a:lnTo>
                  <a:pt x="693" y="319"/>
                </a:lnTo>
                <a:lnTo>
                  <a:pt x="695" y="319"/>
                </a:lnTo>
                <a:lnTo>
                  <a:pt x="697" y="319"/>
                </a:lnTo>
                <a:lnTo>
                  <a:pt x="699" y="317"/>
                </a:lnTo>
                <a:lnTo>
                  <a:pt x="701" y="317"/>
                </a:lnTo>
                <a:lnTo>
                  <a:pt x="703" y="317"/>
                </a:lnTo>
                <a:lnTo>
                  <a:pt x="703" y="315"/>
                </a:lnTo>
                <a:lnTo>
                  <a:pt x="705" y="315"/>
                </a:lnTo>
                <a:lnTo>
                  <a:pt x="705" y="317"/>
                </a:lnTo>
                <a:lnTo>
                  <a:pt x="707" y="317"/>
                </a:lnTo>
                <a:lnTo>
                  <a:pt x="709" y="317"/>
                </a:lnTo>
                <a:lnTo>
                  <a:pt x="711" y="319"/>
                </a:lnTo>
                <a:lnTo>
                  <a:pt x="713" y="319"/>
                </a:lnTo>
                <a:lnTo>
                  <a:pt x="713" y="321"/>
                </a:lnTo>
                <a:lnTo>
                  <a:pt x="715" y="321"/>
                </a:lnTo>
                <a:lnTo>
                  <a:pt x="716" y="323"/>
                </a:lnTo>
                <a:lnTo>
                  <a:pt x="718" y="323"/>
                </a:lnTo>
                <a:lnTo>
                  <a:pt x="720" y="323"/>
                </a:lnTo>
                <a:lnTo>
                  <a:pt x="720" y="321"/>
                </a:lnTo>
                <a:lnTo>
                  <a:pt x="722" y="321"/>
                </a:lnTo>
                <a:lnTo>
                  <a:pt x="724" y="321"/>
                </a:lnTo>
                <a:lnTo>
                  <a:pt x="726" y="321"/>
                </a:lnTo>
                <a:lnTo>
                  <a:pt x="728" y="321"/>
                </a:lnTo>
                <a:lnTo>
                  <a:pt x="730" y="323"/>
                </a:lnTo>
                <a:lnTo>
                  <a:pt x="732" y="323"/>
                </a:lnTo>
                <a:lnTo>
                  <a:pt x="734" y="325"/>
                </a:lnTo>
                <a:lnTo>
                  <a:pt x="736" y="327"/>
                </a:lnTo>
                <a:lnTo>
                  <a:pt x="738" y="327"/>
                </a:lnTo>
                <a:lnTo>
                  <a:pt x="739" y="327"/>
                </a:lnTo>
                <a:lnTo>
                  <a:pt x="741" y="329"/>
                </a:lnTo>
                <a:lnTo>
                  <a:pt x="743" y="329"/>
                </a:lnTo>
                <a:lnTo>
                  <a:pt x="745" y="329"/>
                </a:lnTo>
                <a:lnTo>
                  <a:pt x="747" y="329"/>
                </a:lnTo>
                <a:lnTo>
                  <a:pt x="747" y="330"/>
                </a:lnTo>
                <a:lnTo>
                  <a:pt x="749" y="330"/>
                </a:lnTo>
                <a:lnTo>
                  <a:pt x="749" y="332"/>
                </a:lnTo>
                <a:lnTo>
                  <a:pt x="749" y="334"/>
                </a:lnTo>
                <a:lnTo>
                  <a:pt x="751" y="334"/>
                </a:lnTo>
                <a:lnTo>
                  <a:pt x="753" y="334"/>
                </a:lnTo>
                <a:lnTo>
                  <a:pt x="755" y="334"/>
                </a:lnTo>
                <a:lnTo>
                  <a:pt x="757" y="334"/>
                </a:lnTo>
                <a:lnTo>
                  <a:pt x="759" y="332"/>
                </a:lnTo>
                <a:lnTo>
                  <a:pt x="761" y="332"/>
                </a:lnTo>
                <a:lnTo>
                  <a:pt x="763" y="334"/>
                </a:lnTo>
                <a:lnTo>
                  <a:pt x="764" y="334"/>
                </a:lnTo>
                <a:lnTo>
                  <a:pt x="764" y="336"/>
                </a:lnTo>
                <a:lnTo>
                  <a:pt x="766" y="336"/>
                </a:lnTo>
                <a:lnTo>
                  <a:pt x="768" y="336"/>
                </a:lnTo>
                <a:lnTo>
                  <a:pt x="768" y="338"/>
                </a:lnTo>
                <a:lnTo>
                  <a:pt x="766" y="338"/>
                </a:lnTo>
                <a:lnTo>
                  <a:pt x="764" y="338"/>
                </a:lnTo>
                <a:lnTo>
                  <a:pt x="764" y="340"/>
                </a:lnTo>
                <a:lnTo>
                  <a:pt x="763" y="340"/>
                </a:lnTo>
                <a:lnTo>
                  <a:pt x="761" y="340"/>
                </a:lnTo>
                <a:lnTo>
                  <a:pt x="761" y="342"/>
                </a:lnTo>
                <a:lnTo>
                  <a:pt x="759" y="342"/>
                </a:lnTo>
                <a:lnTo>
                  <a:pt x="759" y="344"/>
                </a:lnTo>
                <a:lnTo>
                  <a:pt x="757" y="344"/>
                </a:lnTo>
                <a:lnTo>
                  <a:pt x="757" y="346"/>
                </a:lnTo>
                <a:lnTo>
                  <a:pt x="757" y="348"/>
                </a:lnTo>
                <a:lnTo>
                  <a:pt x="757" y="350"/>
                </a:lnTo>
                <a:lnTo>
                  <a:pt x="757" y="352"/>
                </a:lnTo>
                <a:lnTo>
                  <a:pt x="759" y="352"/>
                </a:lnTo>
                <a:lnTo>
                  <a:pt x="759" y="354"/>
                </a:lnTo>
                <a:lnTo>
                  <a:pt x="761" y="354"/>
                </a:lnTo>
                <a:lnTo>
                  <a:pt x="761" y="355"/>
                </a:lnTo>
                <a:lnTo>
                  <a:pt x="761" y="357"/>
                </a:lnTo>
                <a:lnTo>
                  <a:pt x="761" y="359"/>
                </a:lnTo>
                <a:lnTo>
                  <a:pt x="759" y="359"/>
                </a:lnTo>
                <a:lnTo>
                  <a:pt x="757" y="361"/>
                </a:lnTo>
                <a:lnTo>
                  <a:pt x="755" y="363"/>
                </a:lnTo>
                <a:lnTo>
                  <a:pt x="755" y="365"/>
                </a:lnTo>
                <a:lnTo>
                  <a:pt x="755" y="367"/>
                </a:lnTo>
                <a:lnTo>
                  <a:pt x="755" y="369"/>
                </a:lnTo>
                <a:lnTo>
                  <a:pt x="755" y="371"/>
                </a:lnTo>
                <a:lnTo>
                  <a:pt x="753" y="371"/>
                </a:lnTo>
                <a:lnTo>
                  <a:pt x="753" y="373"/>
                </a:lnTo>
                <a:lnTo>
                  <a:pt x="751" y="373"/>
                </a:lnTo>
                <a:lnTo>
                  <a:pt x="751" y="375"/>
                </a:lnTo>
                <a:lnTo>
                  <a:pt x="749" y="375"/>
                </a:lnTo>
                <a:lnTo>
                  <a:pt x="749" y="377"/>
                </a:lnTo>
                <a:lnTo>
                  <a:pt x="747" y="377"/>
                </a:lnTo>
                <a:lnTo>
                  <a:pt x="747" y="378"/>
                </a:lnTo>
                <a:lnTo>
                  <a:pt x="745" y="378"/>
                </a:lnTo>
                <a:lnTo>
                  <a:pt x="745" y="380"/>
                </a:lnTo>
                <a:lnTo>
                  <a:pt x="745" y="382"/>
                </a:lnTo>
                <a:lnTo>
                  <a:pt x="743" y="382"/>
                </a:lnTo>
                <a:lnTo>
                  <a:pt x="743" y="384"/>
                </a:lnTo>
                <a:lnTo>
                  <a:pt x="741" y="386"/>
                </a:lnTo>
                <a:lnTo>
                  <a:pt x="739" y="388"/>
                </a:lnTo>
                <a:lnTo>
                  <a:pt x="738" y="388"/>
                </a:lnTo>
                <a:lnTo>
                  <a:pt x="736" y="388"/>
                </a:lnTo>
                <a:lnTo>
                  <a:pt x="736" y="390"/>
                </a:lnTo>
                <a:lnTo>
                  <a:pt x="734" y="390"/>
                </a:lnTo>
                <a:lnTo>
                  <a:pt x="732" y="390"/>
                </a:lnTo>
                <a:lnTo>
                  <a:pt x="732" y="392"/>
                </a:lnTo>
                <a:lnTo>
                  <a:pt x="730" y="392"/>
                </a:lnTo>
                <a:lnTo>
                  <a:pt x="730" y="394"/>
                </a:lnTo>
                <a:lnTo>
                  <a:pt x="728" y="394"/>
                </a:lnTo>
                <a:lnTo>
                  <a:pt x="726" y="394"/>
                </a:lnTo>
                <a:lnTo>
                  <a:pt x="724" y="394"/>
                </a:lnTo>
                <a:lnTo>
                  <a:pt x="722" y="394"/>
                </a:lnTo>
                <a:lnTo>
                  <a:pt x="720" y="394"/>
                </a:lnTo>
                <a:lnTo>
                  <a:pt x="718" y="394"/>
                </a:lnTo>
                <a:lnTo>
                  <a:pt x="716" y="394"/>
                </a:lnTo>
                <a:lnTo>
                  <a:pt x="715" y="394"/>
                </a:lnTo>
                <a:lnTo>
                  <a:pt x="713" y="394"/>
                </a:lnTo>
                <a:lnTo>
                  <a:pt x="713" y="396"/>
                </a:lnTo>
                <a:lnTo>
                  <a:pt x="711" y="396"/>
                </a:lnTo>
                <a:lnTo>
                  <a:pt x="711" y="398"/>
                </a:lnTo>
                <a:lnTo>
                  <a:pt x="709" y="398"/>
                </a:lnTo>
                <a:lnTo>
                  <a:pt x="707" y="398"/>
                </a:lnTo>
                <a:lnTo>
                  <a:pt x="707" y="400"/>
                </a:lnTo>
                <a:lnTo>
                  <a:pt x="705" y="400"/>
                </a:lnTo>
                <a:lnTo>
                  <a:pt x="703" y="400"/>
                </a:lnTo>
                <a:lnTo>
                  <a:pt x="701" y="400"/>
                </a:lnTo>
                <a:lnTo>
                  <a:pt x="699" y="400"/>
                </a:lnTo>
                <a:lnTo>
                  <a:pt x="697" y="400"/>
                </a:lnTo>
                <a:lnTo>
                  <a:pt x="697" y="402"/>
                </a:lnTo>
                <a:lnTo>
                  <a:pt x="695" y="402"/>
                </a:lnTo>
                <a:lnTo>
                  <a:pt x="693" y="403"/>
                </a:lnTo>
                <a:lnTo>
                  <a:pt x="691" y="405"/>
                </a:lnTo>
                <a:lnTo>
                  <a:pt x="691" y="407"/>
                </a:lnTo>
                <a:lnTo>
                  <a:pt x="691" y="409"/>
                </a:lnTo>
                <a:lnTo>
                  <a:pt x="690" y="411"/>
                </a:lnTo>
                <a:lnTo>
                  <a:pt x="690" y="413"/>
                </a:lnTo>
                <a:lnTo>
                  <a:pt x="688" y="415"/>
                </a:lnTo>
                <a:lnTo>
                  <a:pt x="686" y="415"/>
                </a:lnTo>
                <a:lnTo>
                  <a:pt x="686" y="417"/>
                </a:lnTo>
                <a:lnTo>
                  <a:pt x="684" y="417"/>
                </a:lnTo>
                <a:lnTo>
                  <a:pt x="682" y="417"/>
                </a:lnTo>
                <a:lnTo>
                  <a:pt x="682" y="419"/>
                </a:lnTo>
                <a:lnTo>
                  <a:pt x="680" y="421"/>
                </a:lnTo>
                <a:lnTo>
                  <a:pt x="682" y="423"/>
                </a:lnTo>
                <a:lnTo>
                  <a:pt x="682" y="425"/>
                </a:lnTo>
                <a:lnTo>
                  <a:pt x="684" y="426"/>
                </a:lnTo>
                <a:lnTo>
                  <a:pt x="684" y="428"/>
                </a:lnTo>
                <a:lnTo>
                  <a:pt x="684" y="430"/>
                </a:lnTo>
                <a:lnTo>
                  <a:pt x="682" y="430"/>
                </a:lnTo>
                <a:lnTo>
                  <a:pt x="682" y="432"/>
                </a:lnTo>
                <a:lnTo>
                  <a:pt x="682" y="434"/>
                </a:lnTo>
                <a:lnTo>
                  <a:pt x="680" y="436"/>
                </a:lnTo>
                <a:lnTo>
                  <a:pt x="680" y="438"/>
                </a:lnTo>
                <a:lnTo>
                  <a:pt x="680" y="440"/>
                </a:lnTo>
                <a:lnTo>
                  <a:pt x="678" y="440"/>
                </a:lnTo>
                <a:lnTo>
                  <a:pt x="678" y="442"/>
                </a:lnTo>
                <a:lnTo>
                  <a:pt x="678" y="444"/>
                </a:lnTo>
                <a:lnTo>
                  <a:pt x="676" y="444"/>
                </a:lnTo>
                <a:lnTo>
                  <a:pt x="674" y="444"/>
                </a:lnTo>
                <a:lnTo>
                  <a:pt x="672" y="444"/>
                </a:lnTo>
                <a:lnTo>
                  <a:pt x="670" y="442"/>
                </a:lnTo>
                <a:lnTo>
                  <a:pt x="668" y="442"/>
                </a:lnTo>
                <a:lnTo>
                  <a:pt x="668" y="440"/>
                </a:lnTo>
                <a:lnTo>
                  <a:pt x="667" y="440"/>
                </a:lnTo>
                <a:lnTo>
                  <a:pt x="665" y="440"/>
                </a:lnTo>
                <a:lnTo>
                  <a:pt x="663" y="440"/>
                </a:lnTo>
                <a:lnTo>
                  <a:pt x="661" y="440"/>
                </a:lnTo>
                <a:lnTo>
                  <a:pt x="659" y="440"/>
                </a:lnTo>
                <a:lnTo>
                  <a:pt x="659" y="442"/>
                </a:lnTo>
                <a:lnTo>
                  <a:pt x="657" y="442"/>
                </a:lnTo>
                <a:lnTo>
                  <a:pt x="655" y="442"/>
                </a:lnTo>
                <a:lnTo>
                  <a:pt x="653" y="442"/>
                </a:lnTo>
                <a:lnTo>
                  <a:pt x="651" y="442"/>
                </a:lnTo>
                <a:lnTo>
                  <a:pt x="649" y="442"/>
                </a:lnTo>
                <a:lnTo>
                  <a:pt x="647" y="442"/>
                </a:lnTo>
                <a:lnTo>
                  <a:pt x="645" y="442"/>
                </a:lnTo>
                <a:lnTo>
                  <a:pt x="643" y="442"/>
                </a:lnTo>
                <a:lnTo>
                  <a:pt x="643" y="444"/>
                </a:lnTo>
                <a:lnTo>
                  <a:pt x="642" y="444"/>
                </a:lnTo>
                <a:lnTo>
                  <a:pt x="640" y="444"/>
                </a:lnTo>
                <a:lnTo>
                  <a:pt x="640" y="446"/>
                </a:lnTo>
                <a:lnTo>
                  <a:pt x="640" y="448"/>
                </a:lnTo>
                <a:lnTo>
                  <a:pt x="640" y="450"/>
                </a:lnTo>
                <a:lnTo>
                  <a:pt x="638" y="450"/>
                </a:lnTo>
                <a:lnTo>
                  <a:pt x="638" y="451"/>
                </a:lnTo>
                <a:lnTo>
                  <a:pt x="638" y="453"/>
                </a:lnTo>
                <a:lnTo>
                  <a:pt x="638" y="455"/>
                </a:lnTo>
                <a:lnTo>
                  <a:pt x="638" y="457"/>
                </a:lnTo>
                <a:lnTo>
                  <a:pt x="638" y="459"/>
                </a:lnTo>
                <a:lnTo>
                  <a:pt x="638" y="461"/>
                </a:lnTo>
                <a:lnTo>
                  <a:pt x="636" y="463"/>
                </a:lnTo>
                <a:lnTo>
                  <a:pt x="636" y="465"/>
                </a:lnTo>
                <a:lnTo>
                  <a:pt x="634" y="467"/>
                </a:lnTo>
                <a:lnTo>
                  <a:pt x="634" y="469"/>
                </a:lnTo>
                <a:lnTo>
                  <a:pt x="632" y="471"/>
                </a:lnTo>
                <a:lnTo>
                  <a:pt x="632" y="473"/>
                </a:lnTo>
                <a:lnTo>
                  <a:pt x="632" y="475"/>
                </a:lnTo>
                <a:lnTo>
                  <a:pt x="632" y="476"/>
                </a:lnTo>
                <a:lnTo>
                  <a:pt x="630" y="478"/>
                </a:lnTo>
                <a:lnTo>
                  <a:pt x="630" y="480"/>
                </a:lnTo>
                <a:lnTo>
                  <a:pt x="630" y="482"/>
                </a:lnTo>
                <a:lnTo>
                  <a:pt x="630" y="484"/>
                </a:lnTo>
                <a:lnTo>
                  <a:pt x="632" y="484"/>
                </a:lnTo>
                <a:lnTo>
                  <a:pt x="632" y="486"/>
                </a:lnTo>
                <a:lnTo>
                  <a:pt x="632" y="488"/>
                </a:lnTo>
                <a:lnTo>
                  <a:pt x="632" y="490"/>
                </a:lnTo>
                <a:lnTo>
                  <a:pt x="634" y="490"/>
                </a:lnTo>
                <a:lnTo>
                  <a:pt x="634" y="492"/>
                </a:lnTo>
                <a:lnTo>
                  <a:pt x="636" y="492"/>
                </a:lnTo>
                <a:lnTo>
                  <a:pt x="636" y="494"/>
                </a:lnTo>
                <a:lnTo>
                  <a:pt x="638" y="494"/>
                </a:lnTo>
                <a:lnTo>
                  <a:pt x="638" y="496"/>
                </a:lnTo>
                <a:lnTo>
                  <a:pt x="640" y="496"/>
                </a:lnTo>
                <a:lnTo>
                  <a:pt x="640" y="498"/>
                </a:lnTo>
                <a:lnTo>
                  <a:pt x="642" y="498"/>
                </a:lnTo>
                <a:lnTo>
                  <a:pt x="643" y="498"/>
                </a:lnTo>
                <a:lnTo>
                  <a:pt x="643" y="499"/>
                </a:lnTo>
                <a:lnTo>
                  <a:pt x="643" y="501"/>
                </a:lnTo>
                <a:lnTo>
                  <a:pt x="643" y="503"/>
                </a:lnTo>
                <a:lnTo>
                  <a:pt x="645" y="507"/>
                </a:lnTo>
                <a:lnTo>
                  <a:pt x="645" y="509"/>
                </a:lnTo>
                <a:lnTo>
                  <a:pt x="647" y="511"/>
                </a:lnTo>
                <a:lnTo>
                  <a:pt x="647" y="513"/>
                </a:lnTo>
                <a:lnTo>
                  <a:pt x="647" y="517"/>
                </a:lnTo>
                <a:lnTo>
                  <a:pt x="647" y="519"/>
                </a:lnTo>
                <a:lnTo>
                  <a:pt x="647" y="521"/>
                </a:lnTo>
                <a:lnTo>
                  <a:pt x="647" y="523"/>
                </a:lnTo>
                <a:lnTo>
                  <a:pt x="647" y="524"/>
                </a:lnTo>
                <a:lnTo>
                  <a:pt x="647" y="526"/>
                </a:lnTo>
                <a:lnTo>
                  <a:pt x="649" y="530"/>
                </a:lnTo>
                <a:lnTo>
                  <a:pt x="649" y="532"/>
                </a:lnTo>
                <a:lnTo>
                  <a:pt x="651" y="534"/>
                </a:lnTo>
                <a:lnTo>
                  <a:pt x="651" y="538"/>
                </a:lnTo>
                <a:lnTo>
                  <a:pt x="651" y="540"/>
                </a:lnTo>
                <a:lnTo>
                  <a:pt x="651" y="542"/>
                </a:lnTo>
                <a:lnTo>
                  <a:pt x="651" y="544"/>
                </a:lnTo>
                <a:lnTo>
                  <a:pt x="651" y="546"/>
                </a:lnTo>
                <a:lnTo>
                  <a:pt x="653" y="549"/>
                </a:lnTo>
                <a:lnTo>
                  <a:pt x="653" y="551"/>
                </a:lnTo>
                <a:lnTo>
                  <a:pt x="655" y="553"/>
                </a:lnTo>
                <a:lnTo>
                  <a:pt x="655" y="555"/>
                </a:lnTo>
                <a:lnTo>
                  <a:pt x="653" y="555"/>
                </a:lnTo>
                <a:lnTo>
                  <a:pt x="653" y="557"/>
                </a:lnTo>
                <a:lnTo>
                  <a:pt x="651" y="557"/>
                </a:lnTo>
                <a:lnTo>
                  <a:pt x="651" y="559"/>
                </a:lnTo>
                <a:lnTo>
                  <a:pt x="649" y="559"/>
                </a:lnTo>
                <a:lnTo>
                  <a:pt x="647" y="561"/>
                </a:lnTo>
                <a:lnTo>
                  <a:pt x="645" y="563"/>
                </a:lnTo>
                <a:lnTo>
                  <a:pt x="643" y="563"/>
                </a:lnTo>
                <a:lnTo>
                  <a:pt x="642" y="563"/>
                </a:lnTo>
                <a:lnTo>
                  <a:pt x="640" y="563"/>
                </a:lnTo>
                <a:lnTo>
                  <a:pt x="638" y="561"/>
                </a:lnTo>
                <a:lnTo>
                  <a:pt x="636" y="563"/>
                </a:lnTo>
                <a:lnTo>
                  <a:pt x="634" y="563"/>
                </a:lnTo>
                <a:lnTo>
                  <a:pt x="632" y="563"/>
                </a:lnTo>
                <a:lnTo>
                  <a:pt x="632" y="565"/>
                </a:lnTo>
                <a:lnTo>
                  <a:pt x="632" y="567"/>
                </a:lnTo>
                <a:lnTo>
                  <a:pt x="632" y="569"/>
                </a:lnTo>
                <a:lnTo>
                  <a:pt x="634" y="569"/>
                </a:lnTo>
                <a:lnTo>
                  <a:pt x="634" y="571"/>
                </a:lnTo>
                <a:lnTo>
                  <a:pt x="636" y="571"/>
                </a:lnTo>
                <a:lnTo>
                  <a:pt x="634" y="572"/>
                </a:lnTo>
                <a:lnTo>
                  <a:pt x="632" y="572"/>
                </a:lnTo>
                <a:lnTo>
                  <a:pt x="630" y="572"/>
                </a:lnTo>
                <a:lnTo>
                  <a:pt x="628" y="574"/>
                </a:lnTo>
                <a:lnTo>
                  <a:pt x="626" y="574"/>
                </a:lnTo>
                <a:lnTo>
                  <a:pt x="624" y="574"/>
                </a:lnTo>
                <a:lnTo>
                  <a:pt x="624" y="576"/>
                </a:lnTo>
                <a:lnTo>
                  <a:pt x="622" y="576"/>
                </a:lnTo>
                <a:lnTo>
                  <a:pt x="622" y="578"/>
                </a:lnTo>
                <a:lnTo>
                  <a:pt x="622" y="580"/>
                </a:lnTo>
                <a:lnTo>
                  <a:pt x="622" y="582"/>
                </a:lnTo>
                <a:lnTo>
                  <a:pt x="620" y="582"/>
                </a:lnTo>
                <a:lnTo>
                  <a:pt x="619" y="582"/>
                </a:lnTo>
                <a:lnTo>
                  <a:pt x="619" y="584"/>
                </a:lnTo>
                <a:lnTo>
                  <a:pt x="617" y="584"/>
                </a:lnTo>
                <a:lnTo>
                  <a:pt x="617" y="586"/>
                </a:lnTo>
                <a:lnTo>
                  <a:pt x="615" y="586"/>
                </a:lnTo>
                <a:lnTo>
                  <a:pt x="613" y="586"/>
                </a:lnTo>
                <a:lnTo>
                  <a:pt x="611" y="586"/>
                </a:lnTo>
                <a:lnTo>
                  <a:pt x="609" y="586"/>
                </a:lnTo>
                <a:lnTo>
                  <a:pt x="607" y="588"/>
                </a:lnTo>
                <a:lnTo>
                  <a:pt x="605" y="588"/>
                </a:lnTo>
                <a:lnTo>
                  <a:pt x="605" y="590"/>
                </a:lnTo>
                <a:lnTo>
                  <a:pt x="603" y="590"/>
                </a:lnTo>
                <a:lnTo>
                  <a:pt x="601" y="590"/>
                </a:lnTo>
                <a:lnTo>
                  <a:pt x="601" y="592"/>
                </a:lnTo>
                <a:lnTo>
                  <a:pt x="599" y="592"/>
                </a:lnTo>
                <a:lnTo>
                  <a:pt x="597" y="592"/>
                </a:lnTo>
                <a:lnTo>
                  <a:pt x="595" y="592"/>
                </a:lnTo>
                <a:lnTo>
                  <a:pt x="594" y="592"/>
                </a:lnTo>
                <a:lnTo>
                  <a:pt x="592" y="592"/>
                </a:lnTo>
                <a:lnTo>
                  <a:pt x="590" y="592"/>
                </a:lnTo>
                <a:lnTo>
                  <a:pt x="588" y="592"/>
                </a:lnTo>
                <a:lnTo>
                  <a:pt x="586" y="592"/>
                </a:lnTo>
                <a:lnTo>
                  <a:pt x="584" y="592"/>
                </a:lnTo>
                <a:lnTo>
                  <a:pt x="582" y="592"/>
                </a:lnTo>
                <a:lnTo>
                  <a:pt x="580" y="590"/>
                </a:lnTo>
                <a:lnTo>
                  <a:pt x="578" y="590"/>
                </a:lnTo>
                <a:lnTo>
                  <a:pt x="576" y="590"/>
                </a:lnTo>
                <a:lnTo>
                  <a:pt x="574" y="590"/>
                </a:lnTo>
                <a:lnTo>
                  <a:pt x="572" y="590"/>
                </a:lnTo>
                <a:lnTo>
                  <a:pt x="572" y="592"/>
                </a:lnTo>
                <a:lnTo>
                  <a:pt x="571" y="592"/>
                </a:lnTo>
                <a:lnTo>
                  <a:pt x="569" y="592"/>
                </a:lnTo>
                <a:lnTo>
                  <a:pt x="569" y="594"/>
                </a:lnTo>
                <a:lnTo>
                  <a:pt x="567" y="594"/>
                </a:lnTo>
                <a:lnTo>
                  <a:pt x="565" y="594"/>
                </a:lnTo>
                <a:lnTo>
                  <a:pt x="563" y="594"/>
                </a:lnTo>
                <a:lnTo>
                  <a:pt x="563" y="596"/>
                </a:lnTo>
                <a:lnTo>
                  <a:pt x="561" y="596"/>
                </a:lnTo>
                <a:lnTo>
                  <a:pt x="559" y="596"/>
                </a:lnTo>
                <a:lnTo>
                  <a:pt x="559" y="597"/>
                </a:lnTo>
                <a:lnTo>
                  <a:pt x="557" y="597"/>
                </a:lnTo>
                <a:lnTo>
                  <a:pt x="555" y="599"/>
                </a:lnTo>
                <a:lnTo>
                  <a:pt x="553" y="599"/>
                </a:lnTo>
                <a:lnTo>
                  <a:pt x="553" y="601"/>
                </a:lnTo>
                <a:lnTo>
                  <a:pt x="551" y="601"/>
                </a:lnTo>
                <a:lnTo>
                  <a:pt x="549" y="601"/>
                </a:lnTo>
                <a:lnTo>
                  <a:pt x="547" y="601"/>
                </a:lnTo>
                <a:lnTo>
                  <a:pt x="546" y="599"/>
                </a:lnTo>
                <a:lnTo>
                  <a:pt x="546" y="597"/>
                </a:lnTo>
                <a:lnTo>
                  <a:pt x="546" y="596"/>
                </a:lnTo>
                <a:lnTo>
                  <a:pt x="544" y="596"/>
                </a:lnTo>
                <a:lnTo>
                  <a:pt x="542" y="596"/>
                </a:lnTo>
                <a:lnTo>
                  <a:pt x="540" y="596"/>
                </a:lnTo>
                <a:lnTo>
                  <a:pt x="538" y="596"/>
                </a:lnTo>
                <a:lnTo>
                  <a:pt x="536" y="596"/>
                </a:lnTo>
                <a:lnTo>
                  <a:pt x="534" y="596"/>
                </a:lnTo>
                <a:lnTo>
                  <a:pt x="534" y="594"/>
                </a:lnTo>
                <a:lnTo>
                  <a:pt x="532" y="594"/>
                </a:lnTo>
                <a:lnTo>
                  <a:pt x="530" y="594"/>
                </a:lnTo>
                <a:lnTo>
                  <a:pt x="528" y="594"/>
                </a:lnTo>
                <a:lnTo>
                  <a:pt x="526" y="594"/>
                </a:lnTo>
                <a:lnTo>
                  <a:pt x="526" y="588"/>
                </a:lnTo>
                <a:lnTo>
                  <a:pt x="526" y="584"/>
                </a:lnTo>
                <a:lnTo>
                  <a:pt x="523" y="582"/>
                </a:lnTo>
                <a:lnTo>
                  <a:pt x="521" y="578"/>
                </a:lnTo>
                <a:lnTo>
                  <a:pt x="523" y="574"/>
                </a:lnTo>
                <a:lnTo>
                  <a:pt x="521" y="567"/>
                </a:lnTo>
                <a:lnTo>
                  <a:pt x="519" y="567"/>
                </a:lnTo>
                <a:lnTo>
                  <a:pt x="519" y="565"/>
                </a:lnTo>
                <a:lnTo>
                  <a:pt x="517" y="565"/>
                </a:lnTo>
                <a:lnTo>
                  <a:pt x="517" y="563"/>
                </a:lnTo>
                <a:lnTo>
                  <a:pt x="519" y="563"/>
                </a:lnTo>
                <a:lnTo>
                  <a:pt x="519" y="561"/>
                </a:lnTo>
                <a:lnTo>
                  <a:pt x="519" y="559"/>
                </a:lnTo>
                <a:lnTo>
                  <a:pt x="517" y="559"/>
                </a:lnTo>
                <a:lnTo>
                  <a:pt x="515" y="559"/>
                </a:lnTo>
                <a:lnTo>
                  <a:pt x="513" y="559"/>
                </a:lnTo>
                <a:lnTo>
                  <a:pt x="513" y="561"/>
                </a:lnTo>
                <a:lnTo>
                  <a:pt x="511" y="561"/>
                </a:lnTo>
                <a:lnTo>
                  <a:pt x="509" y="563"/>
                </a:lnTo>
                <a:lnTo>
                  <a:pt x="507" y="563"/>
                </a:lnTo>
                <a:lnTo>
                  <a:pt x="507" y="565"/>
                </a:lnTo>
                <a:lnTo>
                  <a:pt x="505" y="565"/>
                </a:lnTo>
                <a:lnTo>
                  <a:pt x="505" y="567"/>
                </a:lnTo>
                <a:lnTo>
                  <a:pt x="503" y="567"/>
                </a:lnTo>
                <a:lnTo>
                  <a:pt x="503" y="569"/>
                </a:lnTo>
                <a:lnTo>
                  <a:pt x="501" y="569"/>
                </a:lnTo>
                <a:lnTo>
                  <a:pt x="501" y="571"/>
                </a:lnTo>
                <a:lnTo>
                  <a:pt x="499" y="571"/>
                </a:lnTo>
                <a:lnTo>
                  <a:pt x="499" y="572"/>
                </a:lnTo>
                <a:lnTo>
                  <a:pt x="498" y="572"/>
                </a:lnTo>
                <a:lnTo>
                  <a:pt x="496" y="574"/>
                </a:lnTo>
                <a:lnTo>
                  <a:pt x="494" y="572"/>
                </a:lnTo>
                <a:lnTo>
                  <a:pt x="492" y="572"/>
                </a:lnTo>
                <a:lnTo>
                  <a:pt x="490" y="572"/>
                </a:lnTo>
                <a:lnTo>
                  <a:pt x="488" y="572"/>
                </a:lnTo>
                <a:lnTo>
                  <a:pt x="486" y="571"/>
                </a:lnTo>
                <a:lnTo>
                  <a:pt x="484" y="571"/>
                </a:lnTo>
                <a:lnTo>
                  <a:pt x="484" y="569"/>
                </a:lnTo>
                <a:lnTo>
                  <a:pt x="484" y="567"/>
                </a:lnTo>
                <a:lnTo>
                  <a:pt x="484" y="565"/>
                </a:lnTo>
                <a:lnTo>
                  <a:pt x="486" y="565"/>
                </a:lnTo>
                <a:lnTo>
                  <a:pt x="486" y="563"/>
                </a:lnTo>
                <a:lnTo>
                  <a:pt x="488" y="563"/>
                </a:lnTo>
                <a:lnTo>
                  <a:pt x="488" y="561"/>
                </a:lnTo>
                <a:lnTo>
                  <a:pt x="488" y="559"/>
                </a:lnTo>
                <a:lnTo>
                  <a:pt x="486" y="557"/>
                </a:lnTo>
                <a:lnTo>
                  <a:pt x="484" y="557"/>
                </a:lnTo>
                <a:lnTo>
                  <a:pt x="482" y="557"/>
                </a:lnTo>
                <a:lnTo>
                  <a:pt x="480" y="557"/>
                </a:lnTo>
                <a:lnTo>
                  <a:pt x="478" y="559"/>
                </a:lnTo>
                <a:lnTo>
                  <a:pt x="476" y="559"/>
                </a:lnTo>
                <a:lnTo>
                  <a:pt x="475" y="559"/>
                </a:lnTo>
                <a:lnTo>
                  <a:pt x="473" y="559"/>
                </a:lnTo>
                <a:lnTo>
                  <a:pt x="473" y="557"/>
                </a:lnTo>
                <a:lnTo>
                  <a:pt x="471" y="557"/>
                </a:lnTo>
                <a:lnTo>
                  <a:pt x="471" y="555"/>
                </a:lnTo>
                <a:lnTo>
                  <a:pt x="471" y="553"/>
                </a:lnTo>
                <a:lnTo>
                  <a:pt x="469" y="553"/>
                </a:lnTo>
                <a:lnTo>
                  <a:pt x="469" y="551"/>
                </a:lnTo>
                <a:lnTo>
                  <a:pt x="469" y="549"/>
                </a:lnTo>
                <a:lnTo>
                  <a:pt x="467" y="549"/>
                </a:lnTo>
                <a:lnTo>
                  <a:pt x="467" y="548"/>
                </a:lnTo>
                <a:lnTo>
                  <a:pt x="465" y="548"/>
                </a:lnTo>
                <a:lnTo>
                  <a:pt x="463" y="548"/>
                </a:lnTo>
                <a:lnTo>
                  <a:pt x="461" y="548"/>
                </a:lnTo>
                <a:lnTo>
                  <a:pt x="459" y="548"/>
                </a:lnTo>
                <a:lnTo>
                  <a:pt x="455" y="542"/>
                </a:lnTo>
                <a:lnTo>
                  <a:pt x="451" y="544"/>
                </a:lnTo>
                <a:lnTo>
                  <a:pt x="450" y="544"/>
                </a:lnTo>
                <a:lnTo>
                  <a:pt x="448" y="546"/>
                </a:lnTo>
                <a:lnTo>
                  <a:pt x="446" y="546"/>
                </a:lnTo>
                <a:lnTo>
                  <a:pt x="444" y="546"/>
                </a:lnTo>
                <a:lnTo>
                  <a:pt x="444" y="548"/>
                </a:lnTo>
                <a:lnTo>
                  <a:pt x="442" y="549"/>
                </a:lnTo>
                <a:lnTo>
                  <a:pt x="440" y="551"/>
                </a:lnTo>
                <a:lnTo>
                  <a:pt x="438" y="553"/>
                </a:lnTo>
                <a:lnTo>
                  <a:pt x="436" y="553"/>
                </a:lnTo>
                <a:lnTo>
                  <a:pt x="434" y="555"/>
                </a:lnTo>
                <a:lnTo>
                  <a:pt x="432" y="555"/>
                </a:lnTo>
                <a:lnTo>
                  <a:pt x="430" y="555"/>
                </a:lnTo>
                <a:lnTo>
                  <a:pt x="428" y="555"/>
                </a:lnTo>
                <a:lnTo>
                  <a:pt x="428" y="557"/>
                </a:lnTo>
                <a:lnTo>
                  <a:pt x="427" y="557"/>
                </a:lnTo>
                <a:lnTo>
                  <a:pt x="425" y="557"/>
                </a:lnTo>
                <a:lnTo>
                  <a:pt x="423" y="557"/>
                </a:lnTo>
                <a:lnTo>
                  <a:pt x="421" y="557"/>
                </a:lnTo>
                <a:lnTo>
                  <a:pt x="419" y="557"/>
                </a:lnTo>
                <a:lnTo>
                  <a:pt x="417" y="559"/>
                </a:lnTo>
                <a:lnTo>
                  <a:pt x="415" y="559"/>
                </a:lnTo>
                <a:lnTo>
                  <a:pt x="413" y="561"/>
                </a:lnTo>
                <a:lnTo>
                  <a:pt x="411" y="563"/>
                </a:lnTo>
                <a:lnTo>
                  <a:pt x="411" y="565"/>
                </a:lnTo>
                <a:lnTo>
                  <a:pt x="411" y="567"/>
                </a:lnTo>
                <a:lnTo>
                  <a:pt x="411" y="571"/>
                </a:lnTo>
                <a:lnTo>
                  <a:pt x="413" y="572"/>
                </a:lnTo>
                <a:lnTo>
                  <a:pt x="413" y="574"/>
                </a:lnTo>
                <a:lnTo>
                  <a:pt x="413" y="576"/>
                </a:lnTo>
                <a:lnTo>
                  <a:pt x="413" y="578"/>
                </a:lnTo>
                <a:lnTo>
                  <a:pt x="413" y="580"/>
                </a:lnTo>
                <a:lnTo>
                  <a:pt x="413" y="582"/>
                </a:lnTo>
                <a:lnTo>
                  <a:pt x="413" y="584"/>
                </a:lnTo>
                <a:lnTo>
                  <a:pt x="413" y="586"/>
                </a:lnTo>
                <a:lnTo>
                  <a:pt x="413" y="588"/>
                </a:lnTo>
                <a:lnTo>
                  <a:pt x="413" y="590"/>
                </a:lnTo>
                <a:lnTo>
                  <a:pt x="415" y="590"/>
                </a:lnTo>
                <a:lnTo>
                  <a:pt x="415" y="592"/>
                </a:lnTo>
                <a:lnTo>
                  <a:pt x="413" y="592"/>
                </a:lnTo>
                <a:lnTo>
                  <a:pt x="411" y="592"/>
                </a:lnTo>
                <a:lnTo>
                  <a:pt x="409" y="592"/>
                </a:lnTo>
                <a:lnTo>
                  <a:pt x="407" y="592"/>
                </a:lnTo>
                <a:lnTo>
                  <a:pt x="405" y="592"/>
                </a:lnTo>
                <a:lnTo>
                  <a:pt x="403" y="594"/>
                </a:lnTo>
                <a:lnTo>
                  <a:pt x="402" y="592"/>
                </a:lnTo>
                <a:lnTo>
                  <a:pt x="400" y="592"/>
                </a:lnTo>
                <a:lnTo>
                  <a:pt x="398" y="592"/>
                </a:lnTo>
                <a:lnTo>
                  <a:pt x="396" y="592"/>
                </a:lnTo>
                <a:lnTo>
                  <a:pt x="394" y="592"/>
                </a:lnTo>
                <a:lnTo>
                  <a:pt x="392" y="592"/>
                </a:lnTo>
                <a:lnTo>
                  <a:pt x="390" y="592"/>
                </a:lnTo>
                <a:lnTo>
                  <a:pt x="390" y="590"/>
                </a:lnTo>
                <a:lnTo>
                  <a:pt x="388" y="590"/>
                </a:lnTo>
                <a:lnTo>
                  <a:pt x="386" y="590"/>
                </a:lnTo>
                <a:lnTo>
                  <a:pt x="384" y="588"/>
                </a:lnTo>
                <a:lnTo>
                  <a:pt x="384" y="590"/>
                </a:lnTo>
                <a:lnTo>
                  <a:pt x="382" y="590"/>
                </a:lnTo>
                <a:lnTo>
                  <a:pt x="382" y="592"/>
                </a:lnTo>
                <a:lnTo>
                  <a:pt x="382" y="594"/>
                </a:lnTo>
                <a:lnTo>
                  <a:pt x="380" y="594"/>
                </a:lnTo>
                <a:lnTo>
                  <a:pt x="379" y="594"/>
                </a:lnTo>
                <a:lnTo>
                  <a:pt x="377" y="596"/>
                </a:lnTo>
                <a:lnTo>
                  <a:pt x="375" y="596"/>
                </a:lnTo>
                <a:lnTo>
                  <a:pt x="373" y="597"/>
                </a:lnTo>
                <a:lnTo>
                  <a:pt x="373" y="599"/>
                </a:lnTo>
                <a:lnTo>
                  <a:pt x="371" y="601"/>
                </a:lnTo>
                <a:lnTo>
                  <a:pt x="371" y="603"/>
                </a:lnTo>
                <a:lnTo>
                  <a:pt x="369" y="603"/>
                </a:lnTo>
                <a:lnTo>
                  <a:pt x="369" y="605"/>
                </a:lnTo>
                <a:lnTo>
                  <a:pt x="369" y="607"/>
                </a:lnTo>
                <a:lnTo>
                  <a:pt x="369" y="609"/>
                </a:lnTo>
                <a:lnTo>
                  <a:pt x="367" y="609"/>
                </a:lnTo>
                <a:lnTo>
                  <a:pt x="367" y="611"/>
                </a:lnTo>
                <a:lnTo>
                  <a:pt x="365" y="611"/>
                </a:lnTo>
                <a:lnTo>
                  <a:pt x="365" y="613"/>
                </a:lnTo>
                <a:lnTo>
                  <a:pt x="363" y="613"/>
                </a:lnTo>
                <a:lnTo>
                  <a:pt x="363" y="615"/>
                </a:lnTo>
                <a:lnTo>
                  <a:pt x="363" y="617"/>
                </a:lnTo>
                <a:lnTo>
                  <a:pt x="363" y="619"/>
                </a:lnTo>
                <a:lnTo>
                  <a:pt x="363" y="620"/>
                </a:lnTo>
                <a:lnTo>
                  <a:pt x="363" y="622"/>
                </a:lnTo>
                <a:lnTo>
                  <a:pt x="363" y="624"/>
                </a:lnTo>
                <a:lnTo>
                  <a:pt x="365" y="626"/>
                </a:lnTo>
                <a:lnTo>
                  <a:pt x="363" y="628"/>
                </a:lnTo>
                <a:lnTo>
                  <a:pt x="361" y="630"/>
                </a:lnTo>
                <a:lnTo>
                  <a:pt x="359" y="630"/>
                </a:lnTo>
                <a:lnTo>
                  <a:pt x="359" y="632"/>
                </a:lnTo>
                <a:lnTo>
                  <a:pt x="359" y="634"/>
                </a:lnTo>
                <a:lnTo>
                  <a:pt x="359" y="636"/>
                </a:lnTo>
                <a:lnTo>
                  <a:pt x="361" y="638"/>
                </a:lnTo>
                <a:lnTo>
                  <a:pt x="359" y="638"/>
                </a:lnTo>
                <a:lnTo>
                  <a:pt x="359" y="640"/>
                </a:lnTo>
                <a:lnTo>
                  <a:pt x="359" y="642"/>
                </a:lnTo>
                <a:lnTo>
                  <a:pt x="357" y="642"/>
                </a:lnTo>
                <a:lnTo>
                  <a:pt x="355" y="644"/>
                </a:lnTo>
                <a:lnTo>
                  <a:pt x="354" y="644"/>
                </a:lnTo>
                <a:lnTo>
                  <a:pt x="354" y="645"/>
                </a:lnTo>
                <a:lnTo>
                  <a:pt x="352" y="645"/>
                </a:lnTo>
                <a:lnTo>
                  <a:pt x="350" y="647"/>
                </a:lnTo>
                <a:lnTo>
                  <a:pt x="350" y="649"/>
                </a:lnTo>
                <a:lnTo>
                  <a:pt x="350" y="651"/>
                </a:lnTo>
                <a:lnTo>
                  <a:pt x="348" y="651"/>
                </a:lnTo>
                <a:lnTo>
                  <a:pt x="348" y="653"/>
                </a:lnTo>
                <a:lnTo>
                  <a:pt x="346" y="653"/>
                </a:lnTo>
                <a:lnTo>
                  <a:pt x="344" y="655"/>
                </a:lnTo>
                <a:lnTo>
                  <a:pt x="344" y="657"/>
                </a:lnTo>
                <a:lnTo>
                  <a:pt x="344" y="659"/>
                </a:lnTo>
                <a:lnTo>
                  <a:pt x="342" y="661"/>
                </a:lnTo>
                <a:lnTo>
                  <a:pt x="342" y="663"/>
                </a:lnTo>
                <a:lnTo>
                  <a:pt x="340" y="663"/>
                </a:lnTo>
                <a:lnTo>
                  <a:pt x="338" y="665"/>
                </a:lnTo>
                <a:lnTo>
                  <a:pt x="336" y="665"/>
                </a:lnTo>
                <a:lnTo>
                  <a:pt x="334" y="665"/>
                </a:lnTo>
                <a:lnTo>
                  <a:pt x="332" y="665"/>
                </a:lnTo>
                <a:lnTo>
                  <a:pt x="331" y="665"/>
                </a:lnTo>
                <a:lnTo>
                  <a:pt x="329" y="667"/>
                </a:lnTo>
                <a:lnTo>
                  <a:pt x="327" y="667"/>
                </a:lnTo>
                <a:lnTo>
                  <a:pt x="325" y="667"/>
                </a:lnTo>
                <a:lnTo>
                  <a:pt x="323" y="669"/>
                </a:lnTo>
                <a:lnTo>
                  <a:pt x="321" y="669"/>
                </a:lnTo>
                <a:lnTo>
                  <a:pt x="319" y="670"/>
                </a:lnTo>
                <a:lnTo>
                  <a:pt x="317" y="670"/>
                </a:lnTo>
                <a:lnTo>
                  <a:pt x="315" y="670"/>
                </a:lnTo>
                <a:lnTo>
                  <a:pt x="315" y="672"/>
                </a:lnTo>
                <a:lnTo>
                  <a:pt x="313" y="672"/>
                </a:lnTo>
                <a:lnTo>
                  <a:pt x="313" y="674"/>
                </a:lnTo>
                <a:lnTo>
                  <a:pt x="311" y="674"/>
                </a:lnTo>
                <a:lnTo>
                  <a:pt x="311" y="676"/>
                </a:lnTo>
                <a:lnTo>
                  <a:pt x="313" y="676"/>
                </a:lnTo>
                <a:lnTo>
                  <a:pt x="313" y="678"/>
                </a:lnTo>
                <a:lnTo>
                  <a:pt x="313" y="680"/>
                </a:lnTo>
                <a:lnTo>
                  <a:pt x="313" y="682"/>
                </a:lnTo>
                <a:lnTo>
                  <a:pt x="313" y="684"/>
                </a:lnTo>
                <a:lnTo>
                  <a:pt x="311" y="684"/>
                </a:lnTo>
                <a:lnTo>
                  <a:pt x="311" y="686"/>
                </a:lnTo>
                <a:lnTo>
                  <a:pt x="309" y="686"/>
                </a:lnTo>
                <a:lnTo>
                  <a:pt x="309" y="688"/>
                </a:lnTo>
                <a:lnTo>
                  <a:pt x="309" y="690"/>
                </a:lnTo>
                <a:lnTo>
                  <a:pt x="309" y="692"/>
                </a:lnTo>
                <a:lnTo>
                  <a:pt x="311" y="693"/>
                </a:lnTo>
                <a:lnTo>
                  <a:pt x="313" y="693"/>
                </a:lnTo>
                <a:lnTo>
                  <a:pt x="311" y="695"/>
                </a:lnTo>
                <a:lnTo>
                  <a:pt x="313" y="695"/>
                </a:lnTo>
                <a:lnTo>
                  <a:pt x="313" y="697"/>
                </a:lnTo>
                <a:lnTo>
                  <a:pt x="315" y="697"/>
                </a:lnTo>
                <a:lnTo>
                  <a:pt x="317" y="699"/>
                </a:lnTo>
                <a:lnTo>
                  <a:pt x="319" y="701"/>
                </a:lnTo>
                <a:lnTo>
                  <a:pt x="319" y="703"/>
                </a:lnTo>
                <a:lnTo>
                  <a:pt x="319" y="705"/>
                </a:lnTo>
                <a:lnTo>
                  <a:pt x="319" y="707"/>
                </a:lnTo>
                <a:lnTo>
                  <a:pt x="319" y="709"/>
                </a:lnTo>
                <a:lnTo>
                  <a:pt x="319" y="711"/>
                </a:lnTo>
                <a:lnTo>
                  <a:pt x="317" y="713"/>
                </a:lnTo>
                <a:lnTo>
                  <a:pt x="315" y="715"/>
                </a:lnTo>
                <a:lnTo>
                  <a:pt x="315" y="717"/>
                </a:lnTo>
                <a:lnTo>
                  <a:pt x="313" y="717"/>
                </a:lnTo>
                <a:lnTo>
                  <a:pt x="311" y="718"/>
                </a:lnTo>
                <a:lnTo>
                  <a:pt x="309" y="720"/>
                </a:lnTo>
                <a:lnTo>
                  <a:pt x="311" y="722"/>
                </a:lnTo>
                <a:lnTo>
                  <a:pt x="311" y="724"/>
                </a:lnTo>
                <a:lnTo>
                  <a:pt x="311" y="726"/>
                </a:lnTo>
                <a:lnTo>
                  <a:pt x="311" y="728"/>
                </a:lnTo>
                <a:lnTo>
                  <a:pt x="309" y="728"/>
                </a:lnTo>
                <a:lnTo>
                  <a:pt x="309" y="726"/>
                </a:lnTo>
                <a:lnTo>
                  <a:pt x="307" y="726"/>
                </a:lnTo>
                <a:lnTo>
                  <a:pt x="306" y="726"/>
                </a:lnTo>
                <a:lnTo>
                  <a:pt x="304" y="726"/>
                </a:lnTo>
                <a:lnTo>
                  <a:pt x="302" y="724"/>
                </a:lnTo>
                <a:lnTo>
                  <a:pt x="300" y="724"/>
                </a:lnTo>
                <a:lnTo>
                  <a:pt x="298" y="724"/>
                </a:lnTo>
                <a:lnTo>
                  <a:pt x="298" y="722"/>
                </a:lnTo>
                <a:lnTo>
                  <a:pt x="296" y="722"/>
                </a:lnTo>
                <a:lnTo>
                  <a:pt x="294" y="720"/>
                </a:lnTo>
                <a:lnTo>
                  <a:pt x="292" y="718"/>
                </a:lnTo>
                <a:lnTo>
                  <a:pt x="292" y="717"/>
                </a:lnTo>
                <a:lnTo>
                  <a:pt x="290" y="717"/>
                </a:lnTo>
                <a:lnTo>
                  <a:pt x="290" y="715"/>
                </a:lnTo>
                <a:lnTo>
                  <a:pt x="288" y="713"/>
                </a:lnTo>
                <a:lnTo>
                  <a:pt x="288" y="711"/>
                </a:lnTo>
                <a:lnTo>
                  <a:pt x="288" y="709"/>
                </a:lnTo>
                <a:lnTo>
                  <a:pt x="286" y="707"/>
                </a:lnTo>
                <a:lnTo>
                  <a:pt x="286" y="705"/>
                </a:lnTo>
                <a:lnTo>
                  <a:pt x="286" y="703"/>
                </a:lnTo>
                <a:lnTo>
                  <a:pt x="286" y="701"/>
                </a:lnTo>
                <a:lnTo>
                  <a:pt x="284" y="701"/>
                </a:lnTo>
                <a:lnTo>
                  <a:pt x="284" y="699"/>
                </a:lnTo>
                <a:lnTo>
                  <a:pt x="282" y="699"/>
                </a:lnTo>
                <a:lnTo>
                  <a:pt x="281" y="699"/>
                </a:lnTo>
                <a:lnTo>
                  <a:pt x="281" y="697"/>
                </a:lnTo>
                <a:lnTo>
                  <a:pt x="279" y="697"/>
                </a:lnTo>
                <a:lnTo>
                  <a:pt x="277" y="697"/>
                </a:lnTo>
                <a:lnTo>
                  <a:pt x="275" y="697"/>
                </a:lnTo>
                <a:lnTo>
                  <a:pt x="275" y="699"/>
                </a:lnTo>
                <a:lnTo>
                  <a:pt x="273" y="699"/>
                </a:lnTo>
                <a:lnTo>
                  <a:pt x="271" y="699"/>
                </a:lnTo>
                <a:lnTo>
                  <a:pt x="271" y="701"/>
                </a:lnTo>
                <a:lnTo>
                  <a:pt x="269" y="701"/>
                </a:lnTo>
                <a:lnTo>
                  <a:pt x="267" y="701"/>
                </a:lnTo>
                <a:lnTo>
                  <a:pt x="265" y="699"/>
                </a:lnTo>
                <a:lnTo>
                  <a:pt x="265" y="697"/>
                </a:lnTo>
                <a:lnTo>
                  <a:pt x="263" y="697"/>
                </a:lnTo>
                <a:lnTo>
                  <a:pt x="263" y="695"/>
                </a:lnTo>
                <a:lnTo>
                  <a:pt x="261" y="695"/>
                </a:lnTo>
                <a:lnTo>
                  <a:pt x="259" y="695"/>
                </a:lnTo>
                <a:lnTo>
                  <a:pt x="258" y="695"/>
                </a:lnTo>
                <a:lnTo>
                  <a:pt x="256" y="695"/>
                </a:lnTo>
                <a:lnTo>
                  <a:pt x="254" y="695"/>
                </a:lnTo>
                <a:lnTo>
                  <a:pt x="252" y="695"/>
                </a:lnTo>
                <a:lnTo>
                  <a:pt x="250" y="695"/>
                </a:lnTo>
                <a:lnTo>
                  <a:pt x="250" y="697"/>
                </a:lnTo>
                <a:lnTo>
                  <a:pt x="248" y="699"/>
                </a:lnTo>
                <a:lnTo>
                  <a:pt x="250" y="699"/>
                </a:lnTo>
                <a:lnTo>
                  <a:pt x="250" y="701"/>
                </a:lnTo>
                <a:lnTo>
                  <a:pt x="250" y="703"/>
                </a:lnTo>
                <a:lnTo>
                  <a:pt x="252" y="705"/>
                </a:lnTo>
                <a:lnTo>
                  <a:pt x="252" y="707"/>
                </a:lnTo>
                <a:lnTo>
                  <a:pt x="254" y="707"/>
                </a:lnTo>
                <a:lnTo>
                  <a:pt x="254" y="709"/>
                </a:lnTo>
                <a:lnTo>
                  <a:pt x="256" y="709"/>
                </a:lnTo>
                <a:lnTo>
                  <a:pt x="256" y="711"/>
                </a:lnTo>
                <a:lnTo>
                  <a:pt x="256" y="713"/>
                </a:lnTo>
                <a:lnTo>
                  <a:pt x="256" y="715"/>
                </a:lnTo>
                <a:lnTo>
                  <a:pt x="256" y="717"/>
                </a:lnTo>
                <a:lnTo>
                  <a:pt x="254" y="718"/>
                </a:lnTo>
                <a:lnTo>
                  <a:pt x="254" y="720"/>
                </a:lnTo>
                <a:lnTo>
                  <a:pt x="254" y="722"/>
                </a:lnTo>
                <a:lnTo>
                  <a:pt x="254" y="724"/>
                </a:lnTo>
                <a:lnTo>
                  <a:pt x="256" y="724"/>
                </a:lnTo>
                <a:lnTo>
                  <a:pt x="258" y="724"/>
                </a:lnTo>
                <a:lnTo>
                  <a:pt x="259" y="724"/>
                </a:lnTo>
                <a:lnTo>
                  <a:pt x="259" y="726"/>
                </a:lnTo>
                <a:lnTo>
                  <a:pt x="261" y="726"/>
                </a:lnTo>
                <a:lnTo>
                  <a:pt x="261" y="728"/>
                </a:lnTo>
                <a:lnTo>
                  <a:pt x="261" y="730"/>
                </a:lnTo>
                <a:lnTo>
                  <a:pt x="261" y="732"/>
                </a:lnTo>
                <a:lnTo>
                  <a:pt x="261" y="734"/>
                </a:lnTo>
                <a:lnTo>
                  <a:pt x="259" y="734"/>
                </a:lnTo>
                <a:lnTo>
                  <a:pt x="259" y="736"/>
                </a:lnTo>
                <a:lnTo>
                  <a:pt x="259" y="738"/>
                </a:lnTo>
                <a:lnTo>
                  <a:pt x="258" y="738"/>
                </a:lnTo>
                <a:lnTo>
                  <a:pt x="256" y="738"/>
                </a:lnTo>
                <a:lnTo>
                  <a:pt x="254" y="738"/>
                </a:lnTo>
                <a:lnTo>
                  <a:pt x="252" y="738"/>
                </a:lnTo>
                <a:lnTo>
                  <a:pt x="250" y="738"/>
                </a:lnTo>
                <a:lnTo>
                  <a:pt x="248" y="740"/>
                </a:lnTo>
                <a:lnTo>
                  <a:pt x="246" y="740"/>
                </a:lnTo>
                <a:lnTo>
                  <a:pt x="244" y="741"/>
                </a:lnTo>
                <a:lnTo>
                  <a:pt x="242" y="743"/>
                </a:lnTo>
                <a:lnTo>
                  <a:pt x="240" y="743"/>
                </a:lnTo>
                <a:lnTo>
                  <a:pt x="238" y="743"/>
                </a:lnTo>
                <a:lnTo>
                  <a:pt x="236" y="743"/>
                </a:lnTo>
                <a:lnTo>
                  <a:pt x="234" y="741"/>
                </a:lnTo>
                <a:lnTo>
                  <a:pt x="233" y="740"/>
                </a:lnTo>
                <a:lnTo>
                  <a:pt x="231" y="740"/>
                </a:lnTo>
                <a:lnTo>
                  <a:pt x="229" y="740"/>
                </a:lnTo>
                <a:lnTo>
                  <a:pt x="227" y="740"/>
                </a:lnTo>
                <a:lnTo>
                  <a:pt x="225" y="740"/>
                </a:lnTo>
                <a:lnTo>
                  <a:pt x="225" y="741"/>
                </a:lnTo>
                <a:lnTo>
                  <a:pt x="223" y="741"/>
                </a:lnTo>
                <a:lnTo>
                  <a:pt x="221" y="741"/>
                </a:lnTo>
                <a:lnTo>
                  <a:pt x="221" y="743"/>
                </a:lnTo>
                <a:lnTo>
                  <a:pt x="219" y="743"/>
                </a:lnTo>
                <a:lnTo>
                  <a:pt x="219" y="745"/>
                </a:lnTo>
                <a:lnTo>
                  <a:pt x="217" y="745"/>
                </a:lnTo>
                <a:lnTo>
                  <a:pt x="215" y="747"/>
                </a:lnTo>
                <a:lnTo>
                  <a:pt x="213" y="747"/>
                </a:lnTo>
                <a:lnTo>
                  <a:pt x="211" y="747"/>
                </a:lnTo>
                <a:lnTo>
                  <a:pt x="211" y="749"/>
                </a:lnTo>
                <a:lnTo>
                  <a:pt x="210" y="749"/>
                </a:lnTo>
                <a:lnTo>
                  <a:pt x="208" y="749"/>
                </a:lnTo>
                <a:lnTo>
                  <a:pt x="208" y="751"/>
                </a:lnTo>
                <a:lnTo>
                  <a:pt x="206" y="751"/>
                </a:lnTo>
                <a:lnTo>
                  <a:pt x="206" y="753"/>
                </a:lnTo>
                <a:lnTo>
                  <a:pt x="204" y="753"/>
                </a:lnTo>
                <a:lnTo>
                  <a:pt x="204" y="755"/>
                </a:lnTo>
                <a:lnTo>
                  <a:pt x="202" y="757"/>
                </a:lnTo>
                <a:lnTo>
                  <a:pt x="202" y="759"/>
                </a:lnTo>
                <a:lnTo>
                  <a:pt x="200" y="761"/>
                </a:lnTo>
                <a:lnTo>
                  <a:pt x="200" y="763"/>
                </a:lnTo>
                <a:lnTo>
                  <a:pt x="200" y="765"/>
                </a:lnTo>
                <a:lnTo>
                  <a:pt x="200" y="766"/>
                </a:lnTo>
                <a:lnTo>
                  <a:pt x="200" y="768"/>
                </a:lnTo>
                <a:lnTo>
                  <a:pt x="200" y="770"/>
                </a:lnTo>
                <a:lnTo>
                  <a:pt x="200" y="772"/>
                </a:lnTo>
                <a:lnTo>
                  <a:pt x="200" y="774"/>
                </a:lnTo>
                <a:lnTo>
                  <a:pt x="200" y="776"/>
                </a:lnTo>
                <a:lnTo>
                  <a:pt x="200" y="778"/>
                </a:lnTo>
                <a:lnTo>
                  <a:pt x="200" y="780"/>
                </a:lnTo>
                <a:lnTo>
                  <a:pt x="198" y="780"/>
                </a:lnTo>
                <a:lnTo>
                  <a:pt x="198" y="782"/>
                </a:lnTo>
                <a:lnTo>
                  <a:pt x="196" y="784"/>
                </a:lnTo>
                <a:lnTo>
                  <a:pt x="196" y="786"/>
                </a:lnTo>
                <a:lnTo>
                  <a:pt x="196" y="788"/>
                </a:lnTo>
                <a:lnTo>
                  <a:pt x="198" y="788"/>
                </a:lnTo>
                <a:lnTo>
                  <a:pt x="198" y="790"/>
                </a:lnTo>
                <a:lnTo>
                  <a:pt x="198" y="791"/>
                </a:lnTo>
                <a:lnTo>
                  <a:pt x="198" y="793"/>
                </a:lnTo>
                <a:lnTo>
                  <a:pt x="200" y="793"/>
                </a:lnTo>
                <a:lnTo>
                  <a:pt x="200" y="795"/>
                </a:lnTo>
                <a:lnTo>
                  <a:pt x="200" y="797"/>
                </a:lnTo>
                <a:lnTo>
                  <a:pt x="202" y="797"/>
                </a:lnTo>
                <a:lnTo>
                  <a:pt x="202" y="799"/>
                </a:lnTo>
                <a:lnTo>
                  <a:pt x="202" y="801"/>
                </a:lnTo>
                <a:lnTo>
                  <a:pt x="204" y="803"/>
                </a:lnTo>
                <a:lnTo>
                  <a:pt x="204" y="805"/>
                </a:lnTo>
                <a:lnTo>
                  <a:pt x="204" y="807"/>
                </a:lnTo>
                <a:lnTo>
                  <a:pt x="204" y="809"/>
                </a:lnTo>
                <a:lnTo>
                  <a:pt x="204" y="811"/>
                </a:lnTo>
                <a:lnTo>
                  <a:pt x="206" y="813"/>
                </a:lnTo>
                <a:lnTo>
                  <a:pt x="206" y="814"/>
                </a:lnTo>
                <a:lnTo>
                  <a:pt x="208" y="816"/>
                </a:lnTo>
                <a:lnTo>
                  <a:pt x="210" y="818"/>
                </a:lnTo>
                <a:lnTo>
                  <a:pt x="211" y="818"/>
                </a:lnTo>
                <a:lnTo>
                  <a:pt x="213" y="818"/>
                </a:lnTo>
                <a:lnTo>
                  <a:pt x="215" y="818"/>
                </a:lnTo>
                <a:lnTo>
                  <a:pt x="217" y="818"/>
                </a:lnTo>
                <a:lnTo>
                  <a:pt x="217" y="816"/>
                </a:lnTo>
                <a:lnTo>
                  <a:pt x="219" y="816"/>
                </a:lnTo>
                <a:lnTo>
                  <a:pt x="221" y="816"/>
                </a:lnTo>
                <a:lnTo>
                  <a:pt x="223" y="816"/>
                </a:lnTo>
                <a:lnTo>
                  <a:pt x="223" y="818"/>
                </a:lnTo>
                <a:lnTo>
                  <a:pt x="225" y="818"/>
                </a:lnTo>
                <a:lnTo>
                  <a:pt x="225" y="820"/>
                </a:lnTo>
                <a:lnTo>
                  <a:pt x="227" y="820"/>
                </a:lnTo>
                <a:lnTo>
                  <a:pt x="227" y="822"/>
                </a:lnTo>
                <a:lnTo>
                  <a:pt x="227" y="824"/>
                </a:lnTo>
                <a:lnTo>
                  <a:pt x="225" y="826"/>
                </a:lnTo>
                <a:lnTo>
                  <a:pt x="225" y="828"/>
                </a:lnTo>
                <a:lnTo>
                  <a:pt x="223" y="830"/>
                </a:lnTo>
                <a:lnTo>
                  <a:pt x="221" y="830"/>
                </a:lnTo>
                <a:lnTo>
                  <a:pt x="221" y="832"/>
                </a:lnTo>
                <a:lnTo>
                  <a:pt x="221" y="834"/>
                </a:lnTo>
                <a:lnTo>
                  <a:pt x="223" y="836"/>
                </a:lnTo>
                <a:lnTo>
                  <a:pt x="225" y="836"/>
                </a:lnTo>
                <a:lnTo>
                  <a:pt x="227" y="836"/>
                </a:lnTo>
                <a:lnTo>
                  <a:pt x="227" y="834"/>
                </a:lnTo>
                <a:lnTo>
                  <a:pt x="229" y="834"/>
                </a:lnTo>
                <a:lnTo>
                  <a:pt x="231" y="832"/>
                </a:lnTo>
                <a:lnTo>
                  <a:pt x="233" y="832"/>
                </a:lnTo>
                <a:lnTo>
                  <a:pt x="233" y="830"/>
                </a:lnTo>
                <a:lnTo>
                  <a:pt x="234" y="830"/>
                </a:lnTo>
                <a:lnTo>
                  <a:pt x="236" y="830"/>
                </a:lnTo>
                <a:lnTo>
                  <a:pt x="238" y="830"/>
                </a:lnTo>
                <a:lnTo>
                  <a:pt x="240" y="830"/>
                </a:lnTo>
                <a:lnTo>
                  <a:pt x="242" y="830"/>
                </a:lnTo>
                <a:lnTo>
                  <a:pt x="244" y="830"/>
                </a:lnTo>
                <a:lnTo>
                  <a:pt x="246" y="834"/>
                </a:lnTo>
                <a:lnTo>
                  <a:pt x="246" y="836"/>
                </a:lnTo>
                <a:lnTo>
                  <a:pt x="246" y="838"/>
                </a:lnTo>
                <a:lnTo>
                  <a:pt x="246" y="839"/>
                </a:lnTo>
                <a:lnTo>
                  <a:pt x="246" y="841"/>
                </a:lnTo>
                <a:lnTo>
                  <a:pt x="244" y="841"/>
                </a:lnTo>
                <a:lnTo>
                  <a:pt x="244" y="843"/>
                </a:lnTo>
                <a:lnTo>
                  <a:pt x="244" y="845"/>
                </a:lnTo>
                <a:lnTo>
                  <a:pt x="244" y="847"/>
                </a:lnTo>
                <a:lnTo>
                  <a:pt x="244" y="849"/>
                </a:lnTo>
                <a:lnTo>
                  <a:pt x="244" y="851"/>
                </a:lnTo>
                <a:lnTo>
                  <a:pt x="242" y="853"/>
                </a:lnTo>
                <a:lnTo>
                  <a:pt x="242" y="855"/>
                </a:lnTo>
                <a:lnTo>
                  <a:pt x="242" y="857"/>
                </a:lnTo>
                <a:lnTo>
                  <a:pt x="242" y="859"/>
                </a:lnTo>
                <a:lnTo>
                  <a:pt x="240" y="861"/>
                </a:lnTo>
                <a:lnTo>
                  <a:pt x="238" y="861"/>
                </a:lnTo>
                <a:lnTo>
                  <a:pt x="236" y="861"/>
                </a:lnTo>
                <a:lnTo>
                  <a:pt x="234" y="861"/>
                </a:lnTo>
                <a:lnTo>
                  <a:pt x="233" y="861"/>
                </a:lnTo>
                <a:lnTo>
                  <a:pt x="231" y="861"/>
                </a:lnTo>
                <a:lnTo>
                  <a:pt x="229" y="861"/>
                </a:lnTo>
                <a:lnTo>
                  <a:pt x="227" y="861"/>
                </a:lnTo>
                <a:lnTo>
                  <a:pt x="225" y="863"/>
                </a:lnTo>
                <a:lnTo>
                  <a:pt x="223" y="864"/>
                </a:lnTo>
                <a:lnTo>
                  <a:pt x="221" y="866"/>
                </a:lnTo>
                <a:lnTo>
                  <a:pt x="221" y="868"/>
                </a:lnTo>
                <a:lnTo>
                  <a:pt x="219" y="868"/>
                </a:lnTo>
                <a:lnTo>
                  <a:pt x="219" y="870"/>
                </a:lnTo>
                <a:lnTo>
                  <a:pt x="219" y="872"/>
                </a:lnTo>
                <a:lnTo>
                  <a:pt x="217" y="872"/>
                </a:lnTo>
                <a:lnTo>
                  <a:pt x="217" y="874"/>
                </a:lnTo>
                <a:lnTo>
                  <a:pt x="215" y="874"/>
                </a:lnTo>
                <a:lnTo>
                  <a:pt x="215" y="876"/>
                </a:lnTo>
                <a:lnTo>
                  <a:pt x="213" y="876"/>
                </a:lnTo>
                <a:lnTo>
                  <a:pt x="213" y="878"/>
                </a:lnTo>
                <a:lnTo>
                  <a:pt x="211" y="878"/>
                </a:lnTo>
                <a:lnTo>
                  <a:pt x="211" y="880"/>
                </a:lnTo>
                <a:lnTo>
                  <a:pt x="210" y="880"/>
                </a:lnTo>
                <a:lnTo>
                  <a:pt x="210" y="882"/>
                </a:lnTo>
                <a:lnTo>
                  <a:pt x="210" y="884"/>
                </a:lnTo>
                <a:lnTo>
                  <a:pt x="210" y="886"/>
                </a:lnTo>
                <a:lnTo>
                  <a:pt x="210" y="887"/>
                </a:lnTo>
                <a:lnTo>
                  <a:pt x="210" y="889"/>
                </a:lnTo>
                <a:lnTo>
                  <a:pt x="211" y="891"/>
                </a:lnTo>
                <a:lnTo>
                  <a:pt x="211" y="893"/>
                </a:lnTo>
                <a:lnTo>
                  <a:pt x="210" y="893"/>
                </a:lnTo>
                <a:lnTo>
                  <a:pt x="210" y="895"/>
                </a:lnTo>
                <a:lnTo>
                  <a:pt x="208" y="895"/>
                </a:lnTo>
                <a:lnTo>
                  <a:pt x="208" y="897"/>
                </a:lnTo>
                <a:lnTo>
                  <a:pt x="206" y="897"/>
                </a:lnTo>
                <a:lnTo>
                  <a:pt x="206" y="899"/>
                </a:lnTo>
                <a:lnTo>
                  <a:pt x="204" y="899"/>
                </a:lnTo>
                <a:lnTo>
                  <a:pt x="202" y="899"/>
                </a:lnTo>
                <a:lnTo>
                  <a:pt x="200" y="899"/>
                </a:lnTo>
                <a:lnTo>
                  <a:pt x="198" y="899"/>
                </a:lnTo>
                <a:lnTo>
                  <a:pt x="198" y="901"/>
                </a:lnTo>
                <a:lnTo>
                  <a:pt x="196" y="901"/>
                </a:lnTo>
                <a:lnTo>
                  <a:pt x="196" y="903"/>
                </a:lnTo>
                <a:lnTo>
                  <a:pt x="196" y="905"/>
                </a:lnTo>
                <a:lnTo>
                  <a:pt x="196" y="907"/>
                </a:lnTo>
                <a:lnTo>
                  <a:pt x="196" y="909"/>
                </a:lnTo>
                <a:lnTo>
                  <a:pt x="198" y="909"/>
                </a:lnTo>
                <a:lnTo>
                  <a:pt x="198" y="911"/>
                </a:lnTo>
                <a:lnTo>
                  <a:pt x="198" y="912"/>
                </a:lnTo>
                <a:lnTo>
                  <a:pt x="196" y="912"/>
                </a:lnTo>
                <a:lnTo>
                  <a:pt x="196" y="914"/>
                </a:lnTo>
                <a:lnTo>
                  <a:pt x="196" y="916"/>
                </a:lnTo>
                <a:lnTo>
                  <a:pt x="196" y="918"/>
                </a:lnTo>
                <a:lnTo>
                  <a:pt x="194" y="918"/>
                </a:lnTo>
                <a:lnTo>
                  <a:pt x="194" y="920"/>
                </a:lnTo>
                <a:lnTo>
                  <a:pt x="192" y="922"/>
                </a:lnTo>
                <a:lnTo>
                  <a:pt x="192" y="924"/>
                </a:lnTo>
                <a:lnTo>
                  <a:pt x="192" y="926"/>
                </a:lnTo>
                <a:lnTo>
                  <a:pt x="190" y="928"/>
                </a:lnTo>
                <a:lnTo>
                  <a:pt x="190" y="930"/>
                </a:lnTo>
                <a:lnTo>
                  <a:pt x="190" y="932"/>
                </a:lnTo>
                <a:lnTo>
                  <a:pt x="190" y="934"/>
                </a:lnTo>
                <a:lnTo>
                  <a:pt x="188" y="934"/>
                </a:lnTo>
                <a:lnTo>
                  <a:pt x="188" y="935"/>
                </a:lnTo>
                <a:lnTo>
                  <a:pt x="190" y="937"/>
                </a:lnTo>
                <a:lnTo>
                  <a:pt x="188" y="937"/>
                </a:lnTo>
                <a:lnTo>
                  <a:pt x="188" y="941"/>
                </a:lnTo>
                <a:lnTo>
                  <a:pt x="186" y="941"/>
                </a:lnTo>
                <a:lnTo>
                  <a:pt x="185" y="943"/>
                </a:lnTo>
                <a:lnTo>
                  <a:pt x="185" y="945"/>
                </a:lnTo>
                <a:lnTo>
                  <a:pt x="185" y="947"/>
                </a:lnTo>
                <a:lnTo>
                  <a:pt x="183" y="947"/>
                </a:lnTo>
                <a:lnTo>
                  <a:pt x="183" y="949"/>
                </a:lnTo>
                <a:lnTo>
                  <a:pt x="183" y="951"/>
                </a:lnTo>
                <a:lnTo>
                  <a:pt x="185" y="953"/>
                </a:lnTo>
                <a:lnTo>
                  <a:pt x="183" y="953"/>
                </a:lnTo>
                <a:lnTo>
                  <a:pt x="181" y="953"/>
                </a:lnTo>
                <a:lnTo>
                  <a:pt x="181" y="955"/>
                </a:lnTo>
                <a:lnTo>
                  <a:pt x="179" y="955"/>
                </a:lnTo>
                <a:lnTo>
                  <a:pt x="177" y="957"/>
                </a:lnTo>
                <a:lnTo>
                  <a:pt x="175" y="959"/>
                </a:lnTo>
                <a:lnTo>
                  <a:pt x="175" y="960"/>
                </a:lnTo>
                <a:lnTo>
                  <a:pt x="173" y="960"/>
                </a:lnTo>
                <a:lnTo>
                  <a:pt x="173" y="962"/>
                </a:lnTo>
                <a:lnTo>
                  <a:pt x="173" y="964"/>
                </a:lnTo>
                <a:lnTo>
                  <a:pt x="171" y="964"/>
                </a:lnTo>
                <a:lnTo>
                  <a:pt x="171" y="966"/>
                </a:lnTo>
                <a:lnTo>
                  <a:pt x="171" y="968"/>
                </a:lnTo>
                <a:lnTo>
                  <a:pt x="169" y="968"/>
                </a:lnTo>
                <a:lnTo>
                  <a:pt x="169" y="970"/>
                </a:lnTo>
                <a:lnTo>
                  <a:pt x="167" y="972"/>
                </a:lnTo>
                <a:lnTo>
                  <a:pt x="167" y="974"/>
                </a:lnTo>
                <a:lnTo>
                  <a:pt x="165" y="976"/>
                </a:lnTo>
                <a:lnTo>
                  <a:pt x="165" y="978"/>
                </a:lnTo>
                <a:lnTo>
                  <a:pt x="163" y="978"/>
                </a:lnTo>
                <a:lnTo>
                  <a:pt x="163" y="980"/>
                </a:lnTo>
                <a:lnTo>
                  <a:pt x="162" y="982"/>
                </a:lnTo>
                <a:lnTo>
                  <a:pt x="160" y="984"/>
                </a:lnTo>
                <a:lnTo>
                  <a:pt x="158" y="985"/>
                </a:lnTo>
                <a:lnTo>
                  <a:pt x="156" y="985"/>
                </a:lnTo>
                <a:lnTo>
                  <a:pt x="156" y="987"/>
                </a:lnTo>
                <a:lnTo>
                  <a:pt x="154" y="987"/>
                </a:lnTo>
                <a:lnTo>
                  <a:pt x="154" y="989"/>
                </a:lnTo>
                <a:lnTo>
                  <a:pt x="152" y="989"/>
                </a:lnTo>
                <a:lnTo>
                  <a:pt x="152" y="991"/>
                </a:lnTo>
                <a:lnTo>
                  <a:pt x="152" y="993"/>
                </a:lnTo>
                <a:lnTo>
                  <a:pt x="152" y="999"/>
                </a:lnTo>
                <a:lnTo>
                  <a:pt x="152" y="1001"/>
                </a:lnTo>
                <a:lnTo>
                  <a:pt x="150" y="1001"/>
                </a:lnTo>
                <a:lnTo>
                  <a:pt x="150" y="1003"/>
                </a:lnTo>
                <a:lnTo>
                  <a:pt x="150" y="1005"/>
                </a:lnTo>
                <a:lnTo>
                  <a:pt x="150" y="1007"/>
                </a:lnTo>
                <a:lnTo>
                  <a:pt x="148" y="1007"/>
                </a:lnTo>
                <a:lnTo>
                  <a:pt x="148" y="1008"/>
                </a:lnTo>
                <a:lnTo>
                  <a:pt x="148" y="1010"/>
                </a:lnTo>
                <a:lnTo>
                  <a:pt x="146" y="1010"/>
                </a:lnTo>
                <a:lnTo>
                  <a:pt x="144" y="1012"/>
                </a:lnTo>
                <a:lnTo>
                  <a:pt x="144" y="1014"/>
                </a:lnTo>
                <a:lnTo>
                  <a:pt x="144" y="1016"/>
                </a:lnTo>
                <a:lnTo>
                  <a:pt x="144" y="1018"/>
                </a:lnTo>
                <a:lnTo>
                  <a:pt x="146" y="1018"/>
                </a:lnTo>
                <a:lnTo>
                  <a:pt x="146" y="1016"/>
                </a:lnTo>
                <a:lnTo>
                  <a:pt x="148" y="1016"/>
                </a:lnTo>
                <a:lnTo>
                  <a:pt x="152" y="1016"/>
                </a:lnTo>
                <a:lnTo>
                  <a:pt x="152" y="1018"/>
                </a:lnTo>
                <a:lnTo>
                  <a:pt x="152" y="1020"/>
                </a:lnTo>
                <a:lnTo>
                  <a:pt x="154" y="1020"/>
                </a:lnTo>
                <a:lnTo>
                  <a:pt x="154" y="1022"/>
                </a:lnTo>
                <a:lnTo>
                  <a:pt x="154" y="1024"/>
                </a:lnTo>
                <a:lnTo>
                  <a:pt x="152" y="1024"/>
                </a:lnTo>
                <a:lnTo>
                  <a:pt x="152" y="1026"/>
                </a:lnTo>
                <a:lnTo>
                  <a:pt x="150" y="1026"/>
                </a:lnTo>
                <a:lnTo>
                  <a:pt x="150" y="1028"/>
                </a:lnTo>
                <a:lnTo>
                  <a:pt x="150" y="1030"/>
                </a:lnTo>
                <a:lnTo>
                  <a:pt x="152" y="1032"/>
                </a:lnTo>
                <a:lnTo>
                  <a:pt x="152" y="1033"/>
                </a:lnTo>
                <a:lnTo>
                  <a:pt x="152" y="1035"/>
                </a:lnTo>
                <a:lnTo>
                  <a:pt x="152" y="1037"/>
                </a:lnTo>
                <a:lnTo>
                  <a:pt x="150" y="1039"/>
                </a:lnTo>
                <a:lnTo>
                  <a:pt x="148" y="1039"/>
                </a:lnTo>
                <a:lnTo>
                  <a:pt x="146" y="1041"/>
                </a:lnTo>
                <a:lnTo>
                  <a:pt x="144" y="1041"/>
                </a:lnTo>
                <a:lnTo>
                  <a:pt x="142" y="1041"/>
                </a:lnTo>
                <a:lnTo>
                  <a:pt x="142" y="1043"/>
                </a:lnTo>
                <a:lnTo>
                  <a:pt x="142" y="1045"/>
                </a:lnTo>
                <a:lnTo>
                  <a:pt x="144" y="1045"/>
                </a:lnTo>
                <a:lnTo>
                  <a:pt x="144" y="1047"/>
                </a:lnTo>
                <a:lnTo>
                  <a:pt x="144" y="1049"/>
                </a:lnTo>
                <a:lnTo>
                  <a:pt x="142" y="1051"/>
                </a:lnTo>
                <a:lnTo>
                  <a:pt x="142" y="1053"/>
                </a:lnTo>
                <a:lnTo>
                  <a:pt x="140" y="1053"/>
                </a:lnTo>
                <a:lnTo>
                  <a:pt x="140" y="1055"/>
                </a:lnTo>
                <a:lnTo>
                  <a:pt x="140" y="1056"/>
                </a:lnTo>
                <a:lnTo>
                  <a:pt x="138" y="1056"/>
                </a:lnTo>
                <a:lnTo>
                  <a:pt x="140" y="1058"/>
                </a:lnTo>
                <a:lnTo>
                  <a:pt x="138" y="1060"/>
                </a:lnTo>
                <a:lnTo>
                  <a:pt x="135" y="1062"/>
                </a:lnTo>
                <a:lnTo>
                  <a:pt x="133" y="1062"/>
                </a:lnTo>
                <a:lnTo>
                  <a:pt x="133" y="1064"/>
                </a:lnTo>
                <a:lnTo>
                  <a:pt x="131" y="1064"/>
                </a:lnTo>
                <a:lnTo>
                  <a:pt x="129" y="1066"/>
                </a:lnTo>
                <a:lnTo>
                  <a:pt x="127" y="1068"/>
                </a:lnTo>
                <a:lnTo>
                  <a:pt x="127" y="1066"/>
                </a:lnTo>
                <a:lnTo>
                  <a:pt x="127" y="1064"/>
                </a:lnTo>
                <a:lnTo>
                  <a:pt x="127" y="1062"/>
                </a:lnTo>
                <a:lnTo>
                  <a:pt x="125" y="1060"/>
                </a:lnTo>
                <a:lnTo>
                  <a:pt x="125" y="1058"/>
                </a:lnTo>
                <a:lnTo>
                  <a:pt x="125" y="1056"/>
                </a:lnTo>
                <a:lnTo>
                  <a:pt x="123" y="1056"/>
                </a:lnTo>
                <a:lnTo>
                  <a:pt x="121" y="1056"/>
                </a:lnTo>
                <a:lnTo>
                  <a:pt x="119" y="1056"/>
                </a:lnTo>
                <a:lnTo>
                  <a:pt x="119" y="1058"/>
                </a:lnTo>
                <a:lnTo>
                  <a:pt x="117" y="1058"/>
                </a:lnTo>
                <a:lnTo>
                  <a:pt x="117" y="1060"/>
                </a:lnTo>
                <a:lnTo>
                  <a:pt x="115" y="1060"/>
                </a:lnTo>
                <a:lnTo>
                  <a:pt x="114" y="1060"/>
                </a:lnTo>
                <a:lnTo>
                  <a:pt x="114" y="1062"/>
                </a:lnTo>
                <a:lnTo>
                  <a:pt x="112" y="1060"/>
                </a:lnTo>
                <a:lnTo>
                  <a:pt x="110" y="1060"/>
                </a:lnTo>
                <a:lnTo>
                  <a:pt x="108" y="1060"/>
                </a:lnTo>
                <a:lnTo>
                  <a:pt x="106" y="1060"/>
                </a:lnTo>
                <a:lnTo>
                  <a:pt x="106" y="1058"/>
                </a:lnTo>
                <a:lnTo>
                  <a:pt x="104" y="1058"/>
                </a:lnTo>
                <a:lnTo>
                  <a:pt x="102" y="1058"/>
                </a:lnTo>
                <a:lnTo>
                  <a:pt x="102" y="1056"/>
                </a:lnTo>
                <a:lnTo>
                  <a:pt x="100" y="1056"/>
                </a:lnTo>
                <a:lnTo>
                  <a:pt x="98" y="1056"/>
                </a:lnTo>
                <a:lnTo>
                  <a:pt x="96" y="1056"/>
                </a:lnTo>
                <a:lnTo>
                  <a:pt x="94" y="1056"/>
                </a:lnTo>
                <a:lnTo>
                  <a:pt x="94" y="1055"/>
                </a:lnTo>
                <a:lnTo>
                  <a:pt x="92" y="1055"/>
                </a:lnTo>
                <a:lnTo>
                  <a:pt x="90" y="1055"/>
                </a:lnTo>
                <a:lnTo>
                  <a:pt x="89" y="1056"/>
                </a:lnTo>
                <a:lnTo>
                  <a:pt x="87" y="1056"/>
                </a:lnTo>
                <a:lnTo>
                  <a:pt x="85" y="1058"/>
                </a:lnTo>
                <a:lnTo>
                  <a:pt x="83" y="1058"/>
                </a:lnTo>
                <a:lnTo>
                  <a:pt x="83" y="1060"/>
                </a:lnTo>
                <a:lnTo>
                  <a:pt x="81" y="1060"/>
                </a:lnTo>
                <a:lnTo>
                  <a:pt x="79" y="1060"/>
                </a:lnTo>
                <a:lnTo>
                  <a:pt x="79" y="1062"/>
                </a:lnTo>
                <a:lnTo>
                  <a:pt x="77" y="1062"/>
                </a:lnTo>
                <a:lnTo>
                  <a:pt x="75" y="1062"/>
                </a:lnTo>
                <a:lnTo>
                  <a:pt x="73" y="1062"/>
                </a:lnTo>
                <a:lnTo>
                  <a:pt x="71" y="1062"/>
                </a:lnTo>
                <a:lnTo>
                  <a:pt x="71" y="1064"/>
                </a:lnTo>
                <a:lnTo>
                  <a:pt x="69" y="1064"/>
                </a:lnTo>
                <a:lnTo>
                  <a:pt x="69" y="1066"/>
                </a:lnTo>
                <a:lnTo>
                  <a:pt x="67" y="1068"/>
                </a:lnTo>
                <a:lnTo>
                  <a:pt x="67" y="1070"/>
                </a:lnTo>
                <a:lnTo>
                  <a:pt x="67" y="1072"/>
                </a:lnTo>
                <a:lnTo>
                  <a:pt x="66" y="1072"/>
                </a:lnTo>
                <a:lnTo>
                  <a:pt x="64" y="1072"/>
                </a:lnTo>
                <a:lnTo>
                  <a:pt x="62" y="1072"/>
                </a:lnTo>
                <a:lnTo>
                  <a:pt x="62" y="1074"/>
                </a:lnTo>
                <a:lnTo>
                  <a:pt x="62" y="1076"/>
                </a:lnTo>
                <a:lnTo>
                  <a:pt x="62" y="1078"/>
                </a:lnTo>
                <a:lnTo>
                  <a:pt x="58" y="1070"/>
                </a:lnTo>
                <a:lnTo>
                  <a:pt x="48" y="1041"/>
                </a:lnTo>
                <a:lnTo>
                  <a:pt x="46" y="1026"/>
                </a:lnTo>
                <a:lnTo>
                  <a:pt x="62" y="1016"/>
                </a:lnTo>
                <a:lnTo>
                  <a:pt x="54" y="1014"/>
                </a:lnTo>
                <a:lnTo>
                  <a:pt x="42" y="1008"/>
                </a:lnTo>
                <a:lnTo>
                  <a:pt x="37" y="999"/>
                </a:lnTo>
                <a:lnTo>
                  <a:pt x="35" y="997"/>
                </a:lnTo>
                <a:lnTo>
                  <a:pt x="25" y="976"/>
                </a:lnTo>
                <a:lnTo>
                  <a:pt x="18" y="955"/>
                </a:lnTo>
                <a:lnTo>
                  <a:pt x="14" y="939"/>
                </a:lnTo>
                <a:lnTo>
                  <a:pt x="10" y="926"/>
                </a:lnTo>
                <a:lnTo>
                  <a:pt x="8" y="922"/>
                </a:lnTo>
                <a:lnTo>
                  <a:pt x="4" y="914"/>
                </a:lnTo>
                <a:lnTo>
                  <a:pt x="0" y="907"/>
                </a:lnTo>
                <a:lnTo>
                  <a:pt x="2" y="905"/>
                </a:lnTo>
                <a:lnTo>
                  <a:pt x="2" y="897"/>
                </a:lnTo>
                <a:lnTo>
                  <a:pt x="10" y="887"/>
                </a:lnTo>
                <a:lnTo>
                  <a:pt x="21" y="882"/>
                </a:lnTo>
                <a:lnTo>
                  <a:pt x="35" y="876"/>
                </a:lnTo>
                <a:lnTo>
                  <a:pt x="44" y="868"/>
                </a:lnTo>
                <a:lnTo>
                  <a:pt x="54" y="861"/>
                </a:lnTo>
                <a:lnTo>
                  <a:pt x="64" y="853"/>
                </a:lnTo>
                <a:lnTo>
                  <a:pt x="69" y="847"/>
                </a:lnTo>
                <a:lnTo>
                  <a:pt x="73" y="841"/>
                </a:lnTo>
                <a:lnTo>
                  <a:pt x="81" y="841"/>
                </a:lnTo>
                <a:lnTo>
                  <a:pt x="89" y="841"/>
                </a:lnTo>
                <a:lnTo>
                  <a:pt x="90" y="839"/>
                </a:lnTo>
                <a:lnTo>
                  <a:pt x="92" y="838"/>
                </a:lnTo>
                <a:lnTo>
                  <a:pt x="85" y="830"/>
                </a:lnTo>
                <a:lnTo>
                  <a:pt x="77" y="816"/>
                </a:lnTo>
                <a:lnTo>
                  <a:pt x="67" y="807"/>
                </a:lnTo>
                <a:lnTo>
                  <a:pt x="67" y="805"/>
                </a:lnTo>
                <a:lnTo>
                  <a:pt x="66" y="803"/>
                </a:lnTo>
                <a:lnTo>
                  <a:pt x="64" y="801"/>
                </a:lnTo>
                <a:lnTo>
                  <a:pt x="62" y="799"/>
                </a:lnTo>
                <a:lnTo>
                  <a:pt x="60" y="797"/>
                </a:lnTo>
                <a:lnTo>
                  <a:pt x="60" y="795"/>
                </a:lnTo>
                <a:lnTo>
                  <a:pt x="58" y="793"/>
                </a:lnTo>
                <a:lnTo>
                  <a:pt x="58" y="791"/>
                </a:lnTo>
                <a:lnTo>
                  <a:pt x="58" y="790"/>
                </a:lnTo>
                <a:lnTo>
                  <a:pt x="58" y="788"/>
                </a:lnTo>
                <a:lnTo>
                  <a:pt x="58" y="786"/>
                </a:lnTo>
                <a:lnTo>
                  <a:pt x="58" y="784"/>
                </a:lnTo>
                <a:lnTo>
                  <a:pt x="58" y="782"/>
                </a:lnTo>
                <a:lnTo>
                  <a:pt x="58" y="780"/>
                </a:lnTo>
                <a:lnTo>
                  <a:pt x="56" y="780"/>
                </a:lnTo>
                <a:lnTo>
                  <a:pt x="56" y="778"/>
                </a:lnTo>
                <a:lnTo>
                  <a:pt x="56" y="776"/>
                </a:lnTo>
                <a:lnTo>
                  <a:pt x="56" y="774"/>
                </a:lnTo>
                <a:lnTo>
                  <a:pt x="58" y="774"/>
                </a:lnTo>
                <a:lnTo>
                  <a:pt x="60" y="772"/>
                </a:lnTo>
                <a:lnTo>
                  <a:pt x="62" y="772"/>
                </a:lnTo>
                <a:lnTo>
                  <a:pt x="62" y="770"/>
                </a:lnTo>
                <a:lnTo>
                  <a:pt x="64" y="770"/>
                </a:lnTo>
                <a:lnTo>
                  <a:pt x="64" y="768"/>
                </a:lnTo>
                <a:lnTo>
                  <a:pt x="64" y="766"/>
                </a:lnTo>
                <a:lnTo>
                  <a:pt x="66" y="765"/>
                </a:lnTo>
                <a:lnTo>
                  <a:pt x="66" y="763"/>
                </a:lnTo>
                <a:lnTo>
                  <a:pt x="66" y="761"/>
                </a:lnTo>
                <a:lnTo>
                  <a:pt x="67" y="761"/>
                </a:lnTo>
                <a:lnTo>
                  <a:pt x="67" y="759"/>
                </a:lnTo>
                <a:lnTo>
                  <a:pt x="69" y="757"/>
                </a:lnTo>
                <a:lnTo>
                  <a:pt x="69" y="755"/>
                </a:lnTo>
                <a:lnTo>
                  <a:pt x="71" y="755"/>
                </a:lnTo>
                <a:lnTo>
                  <a:pt x="71" y="753"/>
                </a:lnTo>
                <a:lnTo>
                  <a:pt x="73" y="751"/>
                </a:lnTo>
                <a:lnTo>
                  <a:pt x="73" y="749"/>
                </a:lnTo>
                <a:lnTo>
                  <a:pt x="73" y="747"/>
                </a:lnTo>
                <a:lnTo>
                  <a:pt x="73" y="745"/>
                </a:lnTo>
                <a:lnTo>
                  <a:pt x="75" y="743"/>
                </a:lnTo>
                <a:lnTo>
                  <a:pt x="77" y="741"/>
                </a:lnTo>
                <a:lnTo>
                  <a:pt x="77" y="740"/>
                </a:lnTo>
                <a:lnTo>
                  <a:pt x="79" y="740"/>
                </a:lnTo>
                <a:lnTo>
                  <a:pt x="79" y="738"/>
                </a:lnTo>
                <a:lnTo>
                  <a:pt x="81" y="738"/>
                </a:lnTo>
                <a:lnTo>
                  <a:pt x="81" y="736"/>
                </a:lnTo>
                <a:lnTo>
                  <a:pt x="83" y="736"/>
                </a:lnTo>
                <a:lnTo>
                  <a:pt x="83" y="734"/>
                </a:lnTo>
                <a:lnTo>
                  <a:pt x="85" y="732"/>
                </a:lnTo>
                <a:lnTo>
                  <a:pt x="87" y="730"/>
                </a:lnTo>
                <a:lnTo>
                  <a:pt x="87" y="732"/>
                </a:lnTo>
                <a:lnTo>
                  <a:pt x="89" y="734"/>
                </a:lnTo>
                <a:lnTo>
                  <a:pt x="90" y="734"/>
                </a:lnTo>
                <a:lnTo>
                  <a:pt x="92" y="734"/>
                </a:lnTo>
                <a:lnTo>
                  <a:pt x="94" y="734"/>
                </a:lnTo>
                <a:lnTo>
                  <a:pt x="96" y="734"/>
                </a:lnTo>
                <a:lnTo>
                  <a:pt x="98" y="734"/>
                </a:lnTo>
                <a:lnTo>
                  <a:pt x="100" y="734"/>
                </a:lnTo>
                <a:lnTo>
                  <a:pt x="102" y="734"/>
                </a:lnTo>
                <a:lnTo>
                  <a:pt x="104" y="734"/>
                </a:lnTo>
                <a:lnTo>
                  <a:pt x="106" y="734"/>
                </a:lnTo>
                <a:lnTo>
                  <a:pt x="108" y="734"/>
                </a:lnTo>
                <a:lnTo>
                  <a:pt x="110" y="734"/>
                </a:lnTo>
                <a:lnTo>
                  <a:pt x="112" y="734"/>
                </a:lnTo>
                <a:lnTo>
                  <a:pt x="114" y="734"/>
                </a:lnTo>
                <a:lnTo>
                  <a:pt x="115" y="732"/>
                </a:lnTo>
                <a:lnTo>
                  <a:pt x="117" y="732"/>
                </a:lnTo>
                <a:lnTo>
                  <a:pt x="119" y="732"/>
                </a:lnTo>
                <a:lnTo>
                  <a:pt x="119" y="730"/>
                </a:lnTo>
                <a:lnTo>
                  <a:pt x="121" y="730"/>
                </a:lnTo>
                <a:lnTo>
                  <a:pt x="123" y="730"/>
                </a:lnTo>
                <a:lnTo>
                  <a:pt x="123" y="728"/>
                </a:lnTo>
                <a:lnTo>
                  <a:pt x="125" y="728"/>
                </a:lnTo>
                <a:lnTo>
                  <a:pt x="125" y="726"/>
                </a:lnTo>
                <a:lnTo>
                  <a:pt x="127" y="726"/>
                </a:lnTo>
                <a:lnTo>
                  <a:pt x="127" y="724"/>
                </a:lnTo>
                <a:lnTo>
                  <a:pt x="129" y="724"/>
                </a:lnTo>
                <a:lnTo>
                  <a:pt x="129" y="722"/>
                </a:lnTo>
                <a:lnTo>
                  <a:pt x="131" y="722"/>
                </a:lnTo>
                <a:lnTo>
                  <a:pt x="133" y="722"/>
                </a:lnTo>
                <a:lnTo>
                  <a:pt x="135" y="720"/>
                </a:lnTo>
                <a:lnTo>
                  <a:pt x="137" y="720"/>
                </a:lnTo>
                <a:lnTo>
                  <a:pt x="137" y="718"/>
                </a:lnTo>
                <a:lnTo>
                  <a:pt x="138" y="718"/>
                </a:lnTo>
                <a:lnTo>
                  <a:pt x="140" y="717"/>
                </a:lnTo>
                <a:lnTo>
                  <a:pt x="140" y="715"/>
                </a:lnTo>
                <a:lnTo>
                  <a:pt x="142" y="715"/>
                </a:lnTo>
                <a:lnTo>
                  <a:pt x="144" y="713"/>
                </a:lnTo>
                <a:lnTo>
                  <a:pt x="144" y="711"/>
                </a:lnTo>
                <a:lnTo>
                  <a:pt x="146" y="711"/>
                </a:lnTo>
                <a:lnTo>
                  <a:pt x="146" y="709"/>
                </a:lnTo>
                <a:lnTo>
                  <a:pt x="148" y="709"/>
                </a:lnTo>
                <a:lnTo>
                  <a:pt x="148" y="707"/>
                </a:lnTo>
                <a:lnTo>
                  <a:pt x="150" y="705"/>
                </a:lnTo>
                <a:lnTo>
                  <a:pt x="150" y="703"/>
                </a:lnTo>
                <a:lnTo>
                  <a:pt x="148" y="703"/>
                </a:lnTo>
                <a:lnTo>
                  <a:pt x="148" y="701"/>
                </a:lnTo>
                <a:lnTo>
                  <a:pt x="146" y="701"/>
                </a:lnTo>
                <a:lnTo>
                  <a:pt x="144" y="701"/>
                </a:lnTo>
                <a:lnTo>
                  <a:pt x="142" y="699"/>
                </a:lnTo>
                <a:lnTo>
                  <a:pt x="140" y="699"/>
                </a:lnTo>
                <a:lnTo>
                  <a:pt x="138" y="699"/>
                </a:lnTo>
                <a:lnTo>
                  <a:pt x="137" y="699"/>
                </a:lnTo>
                <a:lnTo>
                  <a:pt x="135" y="699"/>
                </a:lnTo>
                <a:lnTo>
                  <a:pt x="133" y="699"/>
                </a:lnTo>
                <a:lnTo>
                  <a:pt x="131" y="699"/>
                </a:lnTo>
                <a:lnTo>
                  <a:pt x="129" y="699"/>
                </a:lnTo>
                <a:lnTo>
                  <a:pt x="127" y="699"/>
                </a:lnTo>
                <a:lnTo>
                  <a:pt x="125" y="699"/>
                </a:lnTo>
                <a:lnTo>
                  <a:pt x="123" y="699"/>
                </a:lnTo>
                <a:lnTo>
                  <a:pt x="121" y="699"/>
                </a:lnTo>
                <a:lnTo>
                  <a:pt x="119" y="699"/>
                </a:lnTo>
                <a:lnTo>
                  <a:pt x="119" y="697"/>
                </a:lnTo>
                <a:lnTo>
                  <a:pt x="117" y="697"/>
                </a:lnTo>
                <a:lnTo>
                  <a:pt x="115" y="695"/>
                </a:lnTo>
                <a:lnTo>
                  <a:pt x="115" y="693"/>
                </a:lnTo>
                <a:lnTo>
                  <a:pt x="115" y="692"/>
                </a:lnTo>
                <a:lnTo>
                  <a:pt x="114" y="692"/>
                </a:lnTo>
                <a:lnTo>
                  <a:pt x="112" y="690"/>
                </a:lnTo>
                <a:lnTo>
                  <a:pt x="110" y="690"/>
                </a:lnTo>
                <a:lnTo>
                  <a:pt x="108" y="690"/>
                </a:lnTo>
                <a:lnTo>
                  <a:pt x="106" y="690"/>
                </a:lnTo>
                <a:lnTo>
                  <a:pt x="104" y="690"/>
                </a:lnTo>
                <a:lnTo>
                  <a:pt x="104" y="688"/>
                </a:lnTo>
                <a:lnTo>
                  <a:pt x="102" y="688"/>
                </a:lnTo>
                <a:lnTo>
                  <a:pt x="100" y="688"/>
                </a:lnTo>
                <a:lnTo>
                  <a:pt x="100" y="686"/>
                </a:lnTo>
                <a:lnTo>
                  <a:pt x="98" y="686"/>
                </a:lnTo>
                <a:lnTo>
                  <a:pt x="98" y="684"/>
                </a:lnTo>
                <a:lnTo>
                  <a:pt x="96" y="684"/>
                </a:lnTo>
                <a:lnTo>
                  <a:pt x="96" y="682"/>
                </a:lnTo>
                <a:lnTo>
                  <a:pt x="94" y="682"/>
                </a:lnTo>
                <a:lnTo>
                  <a:pt x="92" y="680"/>
                </a:lnTo>
                <a:lnTo>
                  <a:pt x="90" y="678"/>
                </a:lnTo>
                <a:lnTo>
                  <a:pt x="89" y="676"/>
                </a:lnTo>
                <a:lnTo>
                  <a:pt x="89" y="674"/>
                </a:lnTo>
                <a:lnTo>
                  <a:pt x="87" y="672"/>
                </a:lnTo>
                <a:lnTo>
                  <a:pt x="85" y="670"/>
                </a:lnTo>
                <a:lnTo>
                  <a:pt x="85" y="669"/>
                </a:lnTo>
                <a:lnTo>
                  <a:pt x="81" y="665"/>
                </a:lnTo>
                <a:lnTo>
                  <a:pt x="77" y="661"/>
                </a:lnTo>
                <a:lnTo>
                  <a:pt x="79" y="661"/>
                </a:lnTo>
                <a:lnTo>
                  <a:pt x="81" y="661"/>
                </a:lnTo>
                <a:lnTo>
                  <a:pt x="83" y="661"/>
                </a:lnTo>
                <a:lnTo>
                  <a:pt x="85" y="661"/>
                </a:lnTo>
                <a:lnTo>
                  <a:pt x="87" y="661"/>
                </a:lnTo>
                <a:lnTo>
                  <a:pt x="89" y="661"/>
                </a:lnTo>
                <a:lnTo>
                  <a:pt x="90" y="661"/>
                </a:lnTo>
                <a:lnTo>
                  <a:pt x="92" y="661"/>
                </a:lnTo>
                <a:lnTo>
                  <a:pt x="94" y="659"/>
                </a:lnTo>
                <a:lnTo>
                  <a:pt x="96" y="659"/>
                </a:lnTo>
                <a:lnTo>
                  <a:pt x="98" y="659"/>
                </a:lnTo>
                <a:lnTo>
                  <a:pt x="98" y="657"/>
                </a:lnTo>
                <a:lnTo>
                  <a:pt x="100" y="657"/>
                </a:lnTo>
                <a:lnTo>
                  <a:pt x="100" y="655"/>
                </a:lnTo>
                <a:lnTo>
                  <a:pt x="102" y="655"/>
                </a:lnTo>
                <a:lnTo>
                  <a:pt x="104" y="653"/>
                </a:lnTo>
                <a:lnTo>
                  <a:pt x="106" y="651"/>
                </a:lnTo>
                <a:lnTo>
                  <a:pt x="108" y="649"/>
                </a:lnTo>
                <a:lnTo>
                  <a:pt x="110" y="649"/>
                </a:lnTo>
                <a:lnTo>
                  <a:pt x="112" y="649"/>
                </a:lnTo>
                <a:lnTo>
                  <a:pt x="114" y="649"/>
                </a:lnTo>
                <a:lnTo>
                  <a:pt x="115" y="649"/>
                </a:lnTo>
                <a:lnTo>
                  <a:pt x="117" y="647"/>
                </a:lnTo>
                <a:lnTo>
                  <a:pt x="119" y="647"/>
                </a:lnTo>
                <a:lnTo>
                  <a:pt x="121" y="647"/>
                </a:lnTo>
                <a:lnTo>
                  <a:pt x="123" y="647"/>
                </a:lnTo>
                <a:lnTo>
                  <a:pt x="123" y="645"/>
                </a:lnTo>
                <a:lnTo>
                  <a:pt x="125" y="644"/>
                </a:lnTo>
                <a:lnTo>
                  <a:pt x="125" y="642"/>
                </a:lnTo>
                <a:lnTo>
                  <a:pt x="125" y="640"/>
                </a:lnTo>
                <a:lnTo>
                  <a:pt x="125" y="638"/>
                </a:lnTo>
                <a:lnTo>
                  <a:pt x="125" y="636"/>
                </a:lnTo>
                <a:lnTo>
                  <a:pt x="127" y="636"/>
                </a:lnTo>
                <a:lnTo>
                  <a:pt x="127" y="634"/>
                </a:lnTo>
                <a:lnTo>
                  <a:pt x="127" y="632"/>
                </a:lnTo>
                <a:lnTo>
                  <a:pt x="129" y="630"/>
                </a:lnTo>
                <a:lnTo>
                  <a:pt x="131" y="632"/>
                </a:lnTo>
                <a:lnTo>
                  <a:pt x="133" y="632"/>
                </a:lnTo>
                <a:lnTo>
                  <a:pt x="135" y="632"/>
                </a:lnTo>
                <a:lnTo>
                  <a:pt x="137" y="632"/>
                </a:lnTo>
                <a:lnTo>
                  <a:pt x="138" y="634"/>
                </a:lnTo>
                <a:lnTo>
                  <a:pt x="140" y="634"/>
                </a:lnTo>
                <a:lnTo>
                  <a:pt x="142" y="634"/>
                </a:lnTo>
                <a:lnTo>
                  <a:pt x="144" y="634"/>
                </a:lnTo>
                <a:lnTo>
                  <a:pt x="146" y="634"/>
                </a:lnTo>
                <a:lnTo>
                  <a:pt x="148" y="636"/>
                </a:lnTo>
                <a:lnTo>
                  <a:pt x="150" y="636"/>
                </a:lnTo>
                <a:lnTo>
                  <a:pt x="152" y="636"/>
                </a:lnTo>
                <a:lnTo>
                  <a:pt x="154" y="636"/>
                </a:lnTo>
                <a:lnTo>
                  <a:pt x="156" y="636"/>
                </a:lnTo>
                <a:lnTo>
                  <a:pt x="158" y="636"/>
                </a:lnTo>
                <a:lnTo>
                  <a:pt x="160" y="636"/>
                </a:lnTo>
                <a:lnTo>
                  <a:pt x="162" y="636"/>
                </a:lnTo>
                <a:lnTo>
                  <a:pt x="163" y="636"/>
                </a:lnTo>
                <a:lnTo>
                  <a:pt x="165" y="636"/>
                </a:lnTo>
                <a:lnTo>
                  <a:pt x="167" y="636"/>
                </a:lnTo>
                <a:lnTo>
                  <a:pt x="169" y="636"/>
                </a:lnTo>
                <a:lnTo>
                  <a:pt x="171" y="636"/>
                </a:lnTo>
                <a:lnTo>
                  <a:pt x="173" y="636"/>
                </a:lnTo>
                <a:lnTo>
                  <a:pt x="175" y="636"/>
                </a:lnTo>
                <a:lnTo>
                  <a:pt x="177" y="636"/>
                </a:lnTo>
                <a:lnTo>
                  <a:pt x="179" y="634"/>
                </a:lnTo>
                <a:lnTo>
                  <a:pt x="179" y="632"/>
                </a:lnTo>
                <a:lnTo>
                  <a:pt x="181" y="632"/>
                </a:lnTo>
                <a:lnTo>
                  <a:pt x="183" y="632"/>
                </a:lnTo>
                <a:lnTo>
                  <a:pt x="185" y="632"/>
                </a:lnTo>
                <a:lnTo>
                  <a:pt x="186" y="632"/>
                </a:lnTo>
                <a:lnTo>
                  <a:pt x="188" y="632"/>
                </a:lnTo>
                <a:lnTo>
                  <a:pt x="190" y="632"/>
                </a:lnTo>
                <a:lnTo>
                  <a:pt x="190" y="630"/>
                </a:lnTo>
                <a:lnTo>
                  <a:pt x="190" y="628"/>
                </a:lnTo>
                <a:lnTo>
                  <a:pt x="190" y="626"/>
                </a:lnTo>
                <a:lnTo>
                  <a:pt x="190" y="624"/>
                </a:lnTo>
                <a:lnTo>
                  <a:pt x="192" y="624"/>
                </a:lnTo>
                <a:lnTo>
                  <a:pt x="192" y="622"/>
                </a:lnTo>
                <a:lnTo>
                  <a:pt x="194" y="622"/>
                </a:lnTo>
                <a:lnTo>
                  <a:pt x="194" y="620"/>
                </a:lnTo>
                <a:lnTo>
                  <a:pt x="196" y="620"/>
                </a:lnTo>
                <a:lnTo>
                  <a:pt x="198" y="620"/>
                </a:lnTo>
                <a:lnTo>
                  <a:pt x="198" y="619"/>
                </a:lnTo>
                <a:lnTo>
                  <a:pt x="198" y="617"/>
                </a:lnTo>
                <a:lnTo>
                  <a:pt x="198" y="615"/>
                </a:lnTo>
                <a:lnTo>
                  <a:pt x="198" y="613"/>
                </a:lnTo>
                <a:lnTo>
                  <a:pt x="196" y="611"/>
                </a:lnTo>
                <a:lnTo>
                  <a:pt x="196" y="609"/>
                </a:lnTo>
                <a:lnTo>
                  <a:pt x="196" y="607"/>
                </a:lnTo>
                <a:lnTo>
                  <a:pt x="196" y="605"/>
                </a:lnTo>
                <a:lnTo>
                  <a:pt x="196" y="603"/>
                </a:lnTo>
                <a:lnTo>
                  <a:pt x="198" y="603"/>
                </a:lnTo>
                <a:lnTo>
                  <a:pt x="198" y="601"/>
                </a:lnTo>
                <a:lnTo>
                  <a:pt x="200" y="601"/>
                </a:lnTo>
                <a:lnTo>
                  <a:pt x="202" y="601"/>
                </a:lnTo>
                <a:lnTo>
                  <a:pt x="204" y="601"/>
                </a:lnTo>
                <a:lnTo>
                  <a:pt x="206" y="603"/>
                </a:lnTo>
                <a:lnTo>
                  <a:pt x="208" y="603"/>
                </a:lnTo>
                <a:lnTo>
                  <a:pt x="208" y="605"/>
                </a:lnTo>
                <a:lnTo>
                  <a:pt x="210" y="605"/>
                </a:lnTo>
                <a:lnTo>
                  <a:pt x="211" y="605"/>
                </a:lnTo>
                <a:lnTo>
                  <a:pt x="213" y="607"/>
                </a:lnTo>
                <a:lnTo>
                  <a:pt x="215" y="607"/>
                </a:lnTo>
                <a:lnTo>
                  <a:pt x="215" y="609"/>
                </a:lnTo>
                <a:lnTo>
                  <a:pt x="217" y="609"/>
                </a:lnTo>
                <a:lnTo>
                  <a:pt x="219" y="611"/>
                </a:lnTo>
                <a:lnTo>
                  <a:pt x="221" y="613"/>
                </a:lnTo>
                <a:lnTo>
                  <a:pt x="223" y="613"/>
                </a:lnTo>
                <a:lnTo>
                  <a:pt x="223" y="615"/>
                </a:lnTo>
                <a:lnTo>
                  <a:pt x="225" y="615"/>
                </a:lnTo>
                <a:lnTo>
                  <a:pt x="227" y="617"/>
                </a:lnTo>
                <a:lnTo>
                  <a:pt x="229" y="617"/>
                </a:lnTo>
                <a:lnTo>
                  <a:pt x="229" y="619"/>
                </a:lnTo>
                <a:lnTo>
                  <a:pt x="231" y="619"/>
                </a:lnTo>
                <a:lnTo>
                  <a:pt x="233" y="619"/>
                </a:lnTo>
                <a:lnTo>
                  <a:pt x="233" y="620"/>
                </a:lnTo>
                <a:lnTo>
                  <a:pt x="234" y="620"/>
                </a:lnTo>
                <a:lnTo>
                  <a:pt x="236" y="622"/>
                </a:lnTo>
                <a:lnTo>
                  <a:pt x="238" y="622"/>
                </a:lnTo>
                <a:lnTo>
                  <a:pt x="240" y="622"/>
                </a:lnTo>
                <a:lnTo>
                  <a:pt x="242" y="622"/>
                </a:lnTo>
                <a:lnTo>
                  <a:pt x="244" y="622"/>
                </a:lnTo>
                <a:lnTo>
                  <a:pt x="246" y="622"/>
                </a:lnTo>
                <a:lnTo>
                  <a:pt x="248" y="620"/>
                </a:lnTo>
                <a:lnTo>
                  <a:pt x="250" y="620"/>
                </a:lnTo>
                <a:lnTo>
                  <a:pt x="252" y="620"/>
                </a:lnTo>
                <a:lnTo>
                  <a:pt x="254" y="620"/>
                </a:lnTo>
                <a:lnTo>
                  <a:pt x="256" y="620"/>
                </a:lnTo>
                <a:lnTo>
                  <a:pt x="258" y="620"/>
                </a:lnTo>
                <a:lnTo>
                  <a:pt x="259" y="620"/>
                </a:lnTo>
                <a:lnTo>
                  <a:pt x="261" y="620"/>
                </a:lnTo>
                <a:lnTo>
                  <a:pt x="263" y="620"/>
                </a:lnTo>
                <a:lnTo>
                  <a:pt x="265" y="620"/>
                </a:lnTo>
                <a:lnTo>
                  <a:pt x="267" y="622"/>
                </a:lnTo>
                <a:lnTo>
                  <a:pt x="269" y="622"/>
                </a:lnTo>
                <a:lnTo>
                  <a:pt x="271" y="622"/>
                </a:lnTo>
                <a:lnTo>
                  <a:pt x="273" y="622"/>
                </a:lnTo>
                <a:lnTo>
                  <a:pt x="275" y="622"/>
                </a:lnTo>
                <a:lnTo>
                  <a:pt x="277" y="624"/>
                </a:lnTo>
                <a:lnTo>
                  <a:pt x="279" y="624"/>
                </a:lnTo>
                <a:lnTo>
                  <a:pt x="281" y="624"/>
                </a:lnTo>
                <a:lnTo>
                  <a:pt x="282" y="624"/>
                </a:lnTo>
                <a:lnTo>
                  <a:pt x="284" y="624"/>
                </a:lnTo>
                <a:lnTo>
                  <a:pt x="286" y="624"/>
                </a:lnTo>
                <a:lnTo>
                  <a:pt x="288" y="624"/>
                </a:lnTo>
                <a:lnTo>
                  <a:pt x="290" y="624"/>
                </a:lnTo>
                <a:lnTo>
                  <a:pt x="292" y="624"/>
                </a:lnTo>
                <a:lnTo>
                  <a:pt x="294" y="624"/>
                </a:lnTo>
                <a:lnTo>
                  <a:pt x="296" y="624"/>
                </a:lnTo>
                <a:lnTo>
                  <a:pt x="294" y="626"/>
                </a:lnTo>
                <a:lnTo>
                  <a:pt x="294" y="628"/>
                </a:lnTo>
                <a:lnTo>
                  <a:pt x="292" y="628"/>
                </a:lnTo>
                <a:lnTo>
                  <a:pt x="290" y="628"/>
                </a:lnTo>
                <a:lnTo>
                  <a:pt x="290" y="630"/>
                </a:lnTo>
                <a:lnTo>
                  <a:pt x="288" y="630"/>
                </a:lnTo>
                <a:lnTo>
                  <a:pt x="288" y="632"/>
                </a:lnTo>
                <a:lnTo>
                  <a:pt x="286" y="634"/>
                </a:lnTo>
                <a:lnTo>
                  <a:pt x="286" y="636"/>
                </a:lnTo>
                <a:lnTo>
                  <a:pt x="288" y="636"/>
                </a:lnTo>
                <a:lnTo>
                  <a:pt x="288" y="638"/>
                </a:lnTo>
                <a:lnTo>
                  <a:pt x="290" y="640"/>
                </a:lnTo>
                <a:lnTo>
                  <a:pt x="292" y="640"/>
                </a:lnTo>
                <a:lnTo>
                  <a:pt x="294" y="642"/>
                </a:lnTo>
                <a:lnTo>
                  <a:pt x="296" y="642"/>
                </a:lnTo>
                <a:lnTo>
                  <a:pt x="298" y="642"/>
                </a:lnTo>
                <a:lnTo>
                  <a:pt x="300" y="642"/>
                </a:lnTo>
                <a:lnTo>
                  <a:pt x="302" y="642"/>
                </a:lnTo>
                <a:lnTo>
                  <a:pt x="304" y="642"/>
                </a:lnTo>
                <a:lnTo>
                  <a:pt x="304" y="640"/>
                </a:lnTo>
                <a:lnTo>
                  <a:pt x="306" y="640"/>
                </a:lnTo>
                <a:lnTo>
                  <a:pt x="307" y="640"/>
                </a:lnTo>
                <a:lnTo>
                  <a:pt x="309" y="640"/>
                </a:lnTo>
                <a:lnTo>
                  <a:pt x="311" y="638"/>
                </a:lnTo>
                <a:lnTo>
                  <a:pt x="313" y="638"/>
                </a:lnTo>
                <a:lnTo>
                  <a:pt x="313" y="636"/>
                </a:lnTo>
                <a:lnTo>
                  <a:pt x="315" y="636"/>
                </a:lnTo>
                <a:lnTo>
                  <a:pt x="317" y="636"/>
                </a:lnTo>
                <a:lnTo>
                  <a:pt x="317" y="634"/>
                </a:lnTo>
                <a:lnTo>
                  <a:pt x="319" y="634"/>
                </a:lnTo>
                <a:lnTo>
                  <a:pt x="319" y="632"/>
                </a:lnTo>
                <a:lnTo>
                  <a:pt x="321" y="632"/>
                </a:lnTo>
                <a:lnTo>
                  <a:pt x="321" y="630"/>
                </a:lnTo>
                <a:lnTo>
                  <a:pt x="323" y="630"/>
                </a:lnTo>
                <a:lnTo>
                  <a:pt x="325" y="628"/>
                </a:lnTo>
                <a:lnTo>
                  <a:pt x="327" y="628"/>
                </a:lnTo>
                <a:lnTo>
                  <a:pt x="329" y="626"/>
                </a:lnTo>
                <a:lnTo>
                  <a:pt x="331" y="626"/>
                </a:lnTo>
                <a:lnTo>
                  <a:pt x="332" y="624"/>
                </a:lnTo>
                <a:lnTo>
                  <a:pt x="334" y="624"/>
                </a:lnTo>
                <a:lnTo>
                  <a:pt x="334" y="622"/>
                </a:lnTo>
                <a:lnTo>
                  <a:pt x="334" y="620"/>
                </a:lnTo>
                <a:lnTo>
                  <a:pt x="334" y="619"/>
                </a:lnTo>
                <a:lnTo>
                  <a:pt x="332" y="619"/>
                </a:lnTo>
                <a:lnTo>
                  <a:pt x="332" y="617"/>
                </a:lnTo>
                <a:lnTo>
                  <a:pt x="331" y="617"/>
                </a:lnTo>
                <a:lnTo>
                  <a:pt x="331" y="615"/>
                </a:lnTo>
                <a:lnTo>
                  <a:pt x="331" y="613"/>
                </a:lnTo>
                <a:lnTo>
                  <a:pt x="331" y="611"/>
                </a:lnTo>
                <a:lnTo>
                  <a:pt x="332" y="611"/>
                </a:lnTo>
                <a:lnTo>
                  <a:pt x="332" y="609"/>
                </a:lnTo>
                <a:lnTo>
                  <a:pt x="334" y="609"/>
                </a:lnTo>
                <a:lnTo>
                  <a:pt x="334" y="607"/>
                </a:lnTo>
                <a:lnTo>
                  <a:pt x="336" y="607"/>
                </a:lnTo>
                <a:lnTo>
                  <a:pt x="338" y="605"/>
                </a:lnTo>
                <a:lnTo>
                  <a:pt x="340" y="603"/>
                </a:lnTo>
                <a:lnTo>
                  <a:pt x="340" y="601"/>
                </a:lnTo>
                <a:lnTo>
                  <a:pt x="340" y="599"/>
                </a:lnTo>
                <a:lnTo>
                  <a:pt x="340" y="597"/>
                </a:lnTo>
                <a:lnTo>
                  <a:pt x="338" y="597"/>
                </a:lnTo>
                <a:lnTo>
                  <a:pt x="338" y="596"/>
                </a:lnTo>
                <a:lnTo>
                  <a:pt x="336" y="596"/>
                </a:lnTo>
                <a:lnTo>
                  <a:pt x="334" y="594"/>
                </a:lnTo>
                <a:lnTo>
                  <a:pt x="332" y="594"/>
                </a:lnTo>
                <a:lnTo>
                  <a:pt x="332" y="592"/>
                </a:lnTo>
                <a:lnTo>
                  <a:pt x="331" y="592"/>
                </a:lnTo>
                <a:lnTo>
                  <a:pt x="329" y="592"/>
                </a:lnTo>
                <a:lnTo>
                  <a:pt x="329" y="590"/>
                </a:lnTo>
                <a:lnTo>
                  <a:pt x="327" y="590"/>
                </a:lnTo>
                <a:lnTo>
                  <a:pt x="325" y="588"/>
                </a:lnTo>
                <a:lnTo>
                  <a:pt x="323" y="588"/>
                </a:lnTo>
                <a:lnTo>
                  <a:pt x="321" y="588"/>
                </a:lnTo>
                <a:lnTo>
                  <a:pt x="321" y="586"/>
                </a:lnTo>
                <a:lnTo>
                  <a:pt x="319" y="586"/>
                </a:lnTo>
                <a:lnTo>
                  <a:pt x="317" y="586"/>
                </a:lnTo>
                <a:lnTo>
                  <a:pt x="317" y="588"/>
                </a:lnTo>
                <a:lnTo>
                  <a:pt x="315" y="590"/>
                </a:lnTo>
                <a:lnTo>
                  <a:pt x="315" y="592"/>
                </a:lnTo>
                <a:lnTo>
                  <a:pt x="313" y="592"/>
                </a:lnTo>
                <a:lnTo>
                  <a:pt x="313" y="594"/>
                </a:lnTo>
                <a:lnTo>
                  <a:pt x="311" y="596"/>
                </a:lnTo>
                <a:lnTo>
                  <a:pt x="309" y="596"/>
                </a:lnTo>
                <a:lnTo>
                  <a:pt x="309" y="597"/>
                </a:lnTo>
                <a:lnTo>
                  <a:pt x="307" y="597"/>
                </a:lnTo>
                <a:lnTo>
                  <a:pt x="306" y="597"/>
                </a:lnTo>
                <a:lnTo>
                  <a:pt x="306" y="599"/>
                </a:lnTo>
                <a:lnTo>
                  <a:pt x="304" y="599"/>
                </a:lnTo>
                <a:lnTo>
                  <a:pt x="302" y="599"/>
                </a:lnTo>
                <a:lnTo>
                  <a:pt x="302" y="601"/>
                </a:lnTo>
                <a:lnTo>
                  <a:pt x="300" y="601"/>
                </a:lnTo>
                <a:lnTo>
                  <a:pt x="298" y="601"/>
                </a:lnTo>
                <a:lnTo>
                  <a:pt x="298" y="603"/>
                </a:lnTo>
                <a:lnTo>
                  <a:pt x="296" y="603"/>
                </a:lnTo>
                <a:lnTo>
                  <a:pt x="294" y="603"/>
                </a:lnTo>
                <a:lnTo>
                  <a:pt x="292" y="603"/>
                </a:lnTo>
                <a:lnTo>
                  <a:pt x="290" y="603"/>
                </a:lnTo>
                <a:lnTo>
                  <a:pt x="288" y="603"/>
                </a:lnTo>
                <a:lnTo>
                  <a:pt x="286" y="603"/>
                </a:lnTo>
                <a:lnTo>
                  <a:pt x="284" y="603"/>
                </a:lnTo>
                <a:lnTo>
                  <a:pt x="282" y="603"/>
                </a:lnTo>
                <a:lnTo>
                  <a:pt x="281" y="603"/>
                </a:lnTo>
                <a:lnTo>
                  <a:pt x="279" y="603"/>
                </a:lnTo>
                <a:lnTo>
                  <a:pt x="277" y="603"/>
                </a:lnTo>
                <a:lnTo>
                  <a:pt x="275" y="603"/>
                </a:lnTo>
                <a:lnTo>
                  <a:pt x="275" y="601"/>
                </a:lnTo>
                <a:lnTo>
                  <a:pt x="273" y="601"/>
                </a:lnTo>
                <a:lnTo>
                  <a:pt x="273" y="599"/>
                </a:lnTo>
                <a:lnTo>
                  <a:pt x="271" y="597"/>
                </a:lnTo>
                <a:lnTo>
                  <a:pt x="271" y="596"/>
                </a:lnTo>
                <a:lnTo>
                  <a:pt x="273" y="594"/>
                </a:lnTo>
                <a:lnTo>
                  <a:pt x="273" y="592"/>
                </a:lnTo>
                <a:lnTo>
                  <a:pt x="273" y="590"/>
                </a:lnTo>
                <a:lnTo>
                  <a:pt x="273" y="588"/>
                </a:lnTo>
                <a:lnTo>
                  <a:pt x="273" y="586"/>
                </a:lnTo>
                <a:lnTo>
                  <a:pt x="273" y="584"/>
                </a:lnTo>
                <a:lnTo>
                  <a:pt x="271" y="584"/>
                </a:lnTo>
                <a:lnTo>
                  <a:pt x="269" y="582"/>
                </a:lnTo>
                <a:lnTo>
                  <a:pt x="267" y="582"/>
                </a:lnTo>
                <a:lnTo>
                  <a:pt x="267" y="580"/>
                </a:lnTo>
                <a:lnTo>
                  <a:pt x="265" y="580"/>
                </a:lnTo>
                <a:lnTo>
                  <a:pt x="263" y="580"/>
                </a:lnTo>
                <a:lnTo>
                  <a:pt x="261" y="578"/>
                </a:lnTo>
                <a:lnTo>
                  <a:pt x="259" y="578"/>
                </a:lnTo>
                <a:lnTo>
                  <a:pt x="258" y="578"/>
                </a:lnTo>
                <a:lnTo>
                  <a:pt x="258" y="576"/>
                </a:lnTo>
                <a:lnTo>
                  <a:pt x="256" y="576"/>
                </a:lnTo>
                <a:lnTo>
                  <a:pt x="256" y="574"/>
                </a:lnTo>
                <a:lnTo>
                  <a:pt x="256" y="572"/>
                </a:lnTo>
                <a:lnTo>
                  <a:pt x="258" y="572"/>
                </a:lnTo>
                <a:lnTo>
                  <a:pt x="258" y="571"/>
                </a:lnTo>
                <a:lnTo>
                  <a:pt x="258" y="569"/>
                </a:lnTo>
                <a:lnTo>
                  <a:pt x="258" y="567"/>
                </a:lnTo>
                <a:lnTo>
                  <a:pt x="258" y="565"/>
                </a:lnTo>
                <a:lnTo>
                  <a:pt x="256" y="565"/>
                </a:lnTo>
                <a:lnTo>
                  <a:pt x="256" y="563"/>
                </a:lnTo>
                <a:lnTo>
                  <a:pt x="256" y="561"/>
                </a:lnTo>
                <a:lnTo>
                  <a:pt x="254" y="561"/>
                </a:lnTo>
                <a:lnTo>
                  <a:pt x="254" y="559"/>
                </a:lnTo>
                <a:lnTo>
                  <a:pt x="254" y="557"/>
                </a:lnTo>
                <a:lnTo>
                  <a:pt x="252" y="557"/>
                </a:lnTo>
                <a:lnTo>
                  <a:pt x="252" y="555"/>
                </a:lnTo>
                <a:lnTo>
                  <a:pt x="250" y="555"/>
                </a:lnTo>
                <a:lnTo>
                  <a:pt x="250" y="553"/>
                </a:lnTo>
                <a:lnTo>
                  <a:pt x="248" y="553"/>
                </a:lnTo>
                <a:lnTo>
                  <a:pt x="248" y="551"/>
                </a:lnTo>
                <a:lnTo>
                  <a:pt x="246" y="549"/>
                </a:lnTo>
                <a:lnTo>
                  <a:pt x="246" y="548"/>
                </a:lnTo>
                <a:lnTo>
                  <a:pt x="246" y="546"/>
                </a:lnTo>
                <a:lnTo>
                  <a:pt x="246" y="544"/>
                </a:lnTo>
                <a:lnTo>
                  <a:pt x="246" y="542"/>
                </a:lnTo>
                <a:lnTo>
                  <a:pt x="246" y="540"/>
                </a:lnTo>
                <a:lnTo>
                  <a:pt x="246" y="538"/>
                </a:lnTo>
                <a:lnTo>
                  <a:pt x="246" y="536"/>
                </a:lnTo>
                <a:lnTo>
                  <a:pt x="246" y="534"/>
                </a:lnTo>
                <a:lnTo>
                  <a:pt x="248" y="532"/>
                </a:lnTo>
                <a:lnTo>
                  <a:pt x="250" y="530"/>
                </a:lnTo>
                <a:lnTo>
                  <a:pt x="250" y="528"/>
                </a:lnTo>
                <a:lnTo>
                  <a:pt x="252" y="528"/>
                </a:lnTo>
                <a:lnTo>
                  <a:pt x="252" y="526"/>
                </a:lnTo>
                <a:lnTo>
                  <a:pt x="254" y="526"/>
                </a:lnTo>
                <a:lnTo>
                  <a:pt x="254" y="524"/>
                </a:lnTo>
                <a:lnTo>
                  <a:pt x="256" y="524"/>
                </a:lnTo>
                <a:lnTo>
                  <a:pt x="256" y="523"/>
                </a:lnTo>
                <a:lnTo>
                  <a:pt x="256" y="521"/>
                </a:lnTo>
                <a:lnTo>
                  <a:pt x="258" y="521"/>
                </a:lnTo>
                <a:lnTo>
                  <a:pt x="258" y="519"/>
                </a:lnTo>
                <a:lnTo>
                  <a:pt x="258" y="517"/>
                </a:lnTo>
                <a:lnTo>
                  <a:pt x="259" y="515"/>
                </a:lnTo>
                <a:lnTo>
                  <a:pt x="259" y="513"/>
                </a:lnTo>
                <a:lnTo>
                  <a:pt x="261" y="511"/>
                </a:lnTo>
                <a:lnTo>
                  <a:pt x="261" y="509"/>
                </a:lnTo>
                <a:lnTo>
                  <a:pt x="263" y="509"/>
                </a:lnTo>
                <a:lnTo>
                  <a:pt x="263" y="507"/>
                </a:lnTo>
                <a:lnTo>
                  <a:pt x="265" y="507"/>
                </a:lnTo>
                <a:lnTo>
                  <a:pt x="267" y="507"/>
                </a:lnTo>
                <a:lnTo>
                  <a:pt x="267" y="505"/>
                </a:lnTo>
                <a:lnTo>
                  <a:pt x="269" y="505"/>
                </a:lnTo>
                <a:lnTo>
                  <a:pt x="271" y="505"/>
                </a:lnTo>
                <a:lnTo>
                  <a:pt x="271" y="503"/>
                </a:lnTo>
                <a:lnTo>
                  <a:pt x="273" y="503"/>
                </a:lnTo>
                <a:lnTo>
                  <a:pt x="273" y="501"/>
                </a:lnTo>
                <a:lnTo>
                  <a:pt x="275" y="501"/>
                </a:lnTo>
                <a:lnTo>
                  <a:pt x="275" y="499"/>
                </a:lnTo>
                <a:lnTo>
                  <a:pt x="275" y="498"/>
                </a:lnTo>
                <a:lnTo>
                  <a:pt x="277" y="498"/>
                </a:lnTo>
                <a:lnTo>
                  <a:pt x="277" y="496"/>
                </a:lnTo>
                <a:lnTo>
                  <a:pt x="279" y="496"/>
                </a:lnTo>
                <a:lnTo>
                  <a:pt x="279" y="494"/>
                </a:lnTo>
                <a:lnTo>
                  <a:pt x="281" y="492"/>
                </a:lnTo>
                <a:lnTo>
                  <a:pt x="281" y="490"/>
                </a:lnTo>
                <a:lnTo>
                  <a:pt x="282" y="490"/>
                </a:lnTo>
                <a:lnTo>
                  <a:pt x="282" y="488"/>
                </a:lnTo>
                <a:lnTo>
                  <a:pt x="284" y="488"/>
                </a:lnTo>
                <a:lnTo>
                  <a:pt x="284" y="486"/>
                </a:lnTo>
                <a:lnTo>
                  <a:pt x="286" y="484"/>
                </a:lnTo>
                <a:lnTo>
                  <a:pt x="288" y="484"/>
                </a:lnTo>
                <a:lnTo>
                  <a:pt x="288" y="482"/>
                </a:lnTo>
                <a:lnTo>
                  <a:pt x="290" y="482"/>
                </a:lnTo>
                <a:lnTo>
                  <a:pt x="292" y="482"/>
                </a:lnTo>
                <a:lnTo>
                  <a:pt x="294" y="482"/>
                </a:lnTo>
                <a:lnTo>
                  <a:pt x="296" y="480"/>
                </a:lnTo>
                <a:lnTo>
                  <a:pt x="298" y="478"/>
                </a:lnTo>
                <a:lnTo>
                  <a:pt x="300" y="476"/>
                </a:lnTo>
                <a:lnTo>
                  <a:pt x="300" y="475"/>
                </a:lnTo>
                <a:lnTo>
                  <a:pt x="302" y="473"/>
                </a:lnTo>
                <a:lnTo>
                  <a:pt x="302" y="471"/>
                </a:lnTo>
                <a:lnTo>
                  <a:pt x="304" y="471"/>
                </a:lnTo>
                <a:lnTo>
                  <a:pt x="304" y="469"/>
                </a:lnTo>
                <a:lnTo>
                  <a:pt x="306" y="469"/>
                </a:lnTo>
                <a:lnTo>
                  <a:pt x="306" y="467"/>
                </a:lnTo>
                <a:lnTo>
                  <a:pt x="307" y="467"/>
                </a:lnTo>
                <a:lnTo>
                  <a:pt x="307" y="465"/>
                </a:lnTo>
                <a:lnTo>
                  <a:pt x="309" y="465"/>
                </a:lnTo>
                <a:lnTo>
                  <a:pt x="309" y="463"/>
                </a:lnTo>
                <a:lnTo>
                  <a:pt x="309" y="461"/>
                </a:lnTo>
                <a:lnTo>
                  <a:pt x="307" y="461"/>
                </a:lnTo>
                <a:lnTo>
                  <a:pt x="306" y="461"/>
                </a:lnTo>
                <a:lnTo>
                  <a:pt x="306" y="459"/>
                </a:lnTo>
                <a:lnTo>
                  <a:pt x="304" y="459"/>
                </a:lnTo>
                <a:lnTo>
                  <a:pt x="304" y="457"/>
                </a:lnTo>
                <a:lnTo>
                  <a:pt x="304" y="455"/>
                </a:lnTo>
                <a:lnTo>
                  <a:pt x="304" y="453"/>
                </a:lnTo>
                <a:lnTo>
                  <a:pt x="302" y="451"/>
                </a:lnTo>
                <a:lnTo>
                  <a:pt x="302" y="450"/>
                </a:lnTo>
                <a:lnTo>
                  <a:pt x="300" y="450"/>
                </a:lnTo>
                <a:lnTo>
                  <a:pt x="300" y="448"/>
                </a:lnTo>
                <a:lnTo>
                  <a:pt x="302" y="446"/>
                </a:lnTo>
                <a:lnTo>
                  <a:pt x="304" y="446"/>
                </a:lnTo>
                <a:lnTo>
                  <a:pt x="304" y="444"/>
                </a:lnTo>
                <a:lnTo>
                  <a:pt x="306" y="444"/>
                </a:lnTo>
                <a:lnTo>
                  <a:pt x="306" y="442"/>
                </a:lnTo>
                <a:lnTo>
                  <a:pt x="306" y="440"/>
                </a:lnTo>
                <a:lnTo>
                  <a:pt x="307" y="438"/>
                </a:lnTo>
                <a:lnTo>
                  <a:pt x="307" y="436"/>
                </a:lnTo>
                <a:lnTo>
                  <a:pt x="307" y="434"/>
                </a:lnTo>
                <a:lnTo>
                  <a:pt x="307" y="432"/>
                </a:lnTo>
                <a:lnTo>
                  <a:pt x="309" y="432"/>
                </a:lnTo>
                <a:lnTo>
                  <a:pt x="309" y="430"/>
                </a:lnTo>
                <a:lnTo>
                  <a:pt x="311" y="430"/>
                </a:lnTo>
                <a:lnTo>
                  <a:pt x="313" y="428"/>
                </a:lnTo>
                <a:lnTo>
                  <a:pt x="315" y="428"/>
                </a:lnTo>
                <a:lnTo>
                  <a:pt x="317" y="428"/>
                </a:lnTo>
                <a:lnTo>
                  <a:pt x="319" y="426"/>
                </a:lnTo>
                <a:lnTo>
                  <a:pt x="321" y="426"/>
                </a:lnTo>
                <a:lnTo>
                  <a:pt x="321" y="425"/>
                </a:lnTo>
                <a:lnTo>
                  <a:pt x="323" y="425"/>
                </a:lnTo>
                <a:lnTo>
                  <a:pt x="323" y="423"/>
                </a:lnTo>
                <a:lnTo>
                  <a:pt x="323" y="421"/>
                </a:lnTo>
                <a:lnTo>
                  <a:pt x="323" y="419"/>
                </a:lnTo>
                <a:lnTo>
                  <a:pt x="323" y="417"/>
                </a:lnTo>
                <a:lnTo>
                  <a:pt x="323" y="415"/>
                </a:lnTo>
                <a:lnTo>
                  <a:pt x="325" y="413"/>
                </a:lnTo>
                <a:lnTo>
                  <a:pt x="325" y="411"/>
                </a:lnTo>
                <a:lnTo>
                  <a:pt x="327" y="411"/>
                </a:lnTo>
                <a:lnTo>
                  <a:pt x="327" y="409"/>
                </a:lnTo>
                <a:lnTo>
                  <a:pt x="329" y="409"/>
                </a:lnTo>
                <a:lnTo>
                  <a:pt x="329" y="407"/>
                </a:lnTo>
                <a:lnTo>
                  <a:pt x="329" y="405"/>
                </a:lnTo>
                <a:lnTo>
                  <a:pt x="327" y="405"/>
                </a:lnTo>
                <a:lnTo>
                  <a:pt x="327" y="403"/>
                </a:lnTo>
                <a:lnTo>
                  <a:pt x="325" y="403"/>
                </a:lnTo>
                <a:lnTo>
                  <a:pt x="325" y="402"/>
                </a:lnTo>
                <a:lnTo>
                  <a:pt x="323" y="402"/>
                </a:lnTo>
                <a:lnTo>
                  <a:pt x="321" y="402"/>
                </a:lnTo>
                <a:lnTo>
                  <a:pt x="319" y="402"/>
                </a:lnTo>
                <a:lnTo>
                  <a:pt x="319" y="400"/>
                </a:lnTo>
                <a:lnTo>
                  <a:pt x="317" y="400"/>
                </a:lnTo>
                <a:lnTo>
                  <a:pt x="315" y="400"/>
                </a:lnTo>
                <a:lnTo>
                  <a:pt x="313" y="400"/>
                </a:lnTo>
                <a:lnTo>
                  <a:pt x="311" y="400"/>
                </a:lnTo>
                <a:lnTo>
                  <a:pt x="309" y="400"/>
                </a:lnTo>
                <a:lnTo>
                  <a:pt x="307" y="400"/>
                </a:lnTo>
                <a:lnTo>
                  <a:pt x="306" y="400"/>
                </a:lnTo>
                <a:lnTo>
                  <a:pt x="304" y="400"/>
                </a:lnTo>
                <a:lnTo>
                  <a:pt x="302" y="400"/>
                </a:lnTo>
                <a:lnTo>
                  <a:pt x="302" y="398"/>
                </a:lnTo>
                <a:lnTo>
                  <a:pt x="300" y="398"/>
                </a:lnTo>
                <a:lnTo>
                  <a:pt x="298" y="396"/>
                </a:lnTo>
                <a:lnTo>
                  <a:pt x="296" y="394"/>
                </a:lnTo>
                <a:lnTo>
                  <a:pt x="296" y="392"/>
                </a:lnTo>
                <a:lnTo>
                  <a:pt x="294" y="390"/>
                </a:lnTo>
                <a:lnTo>
                  <a:pt x="294" y="388"/>
                </a:lnTo>
                <a:lnTo>
                  <a:pt x="294" y="386"/>
                </a:lnTo>
                <a:lnTo>
                  <a:pt x="292" y="386"/>
                </a:lnTo>
                <a:lnTo>
                  <a:pt x="292" y="384"/>
                </a:lnTo>
                <a:lnTo>
                  <a:pt x="292" y="382"/>
                </a:lnTo>
                <a:lnTo>
                  <a:pt x="290" y="382"/>
                </a:lnTo>
                <a:lnTo>
                  <a:pt x="290" y="380"/>
                </a:lnTo>
                <a:lnTo>
                  <a:pt x="288" y="378"/>
                </a:lnTo>
                <a:lnTo>
                  <a:pt x="288" y="377"/>
                </a:lnTo>
                <a:lnTo>
                  <a:pt x="286" y="377"/>
                </a:lnTo>
                <a:lnTo>
                  <a:pt x="286" y="375"/>
                </a:lnTo>
                <a:lnTo>
                  <a:pt x="284" y="375"/>
                </a:lnTo>
                <a:lnTo>
                  <a:pt x="284" y="373"/>
                </a:lnTo>
                <a:lnTo>
                  <a:pt x="282" y="373"/>
                </a:lnTo>
                <a:lnTo>
                  <a:pt x="282" y="371"/>
                </a:lnTo>
                <a:lnTo>
                  <a:pt x="281" y="371"/>
                </a:lnTo>
                <a:lnTo>
                  <a:pt x="273" y="365"/>
                </a:lnTo>
                <a:lnTo>
                  <a:pt x="273" y="363"/>
                </a:lnTo>
                <a:lnTo>
                  <a:pt x="273" y="361"/>
                </a:lnTo>
                <a:lnTo>
                  <a:pt x="273" y="359"/>
                </a:lnTo>
                <a:lnTo>
                  <a:pt x="281" y="357"/>
                </a:lnTo>
                <a:lnTo>
                  <a:pt x="282" y="355"/>
                </a:lnTo>
                <a:lnTo>
                  <a:pt x="279" y="352"/>
                </a:lnTo>
                <a:lnTo>
                  <a:pt x="279" y="348"/>
                </a:lnTo>
                <a:lnTo>
                  <a:pt x="279" y="346"/>
                </a:lnTo>
                <a:lnTo>
                  <a:pt x="277" y="344"/>
                </a:lnTo>
                <a:lnTo>
                  <a:pt x="279" y="342"/>
                </a:lnTo>
                <a:lnTo>
                  <a:pt x="284" y="340"/>
                </a:lnTo>
                <a:lnTo>
                  <a:pt x="286" y="338"/>
                </a:lnTo>
                <a:lnTo>
                  <a:pt x="288" y="334"/>
                </a:lnTo>
                <a:lnTo>
                  <a:pt x="290" y="334"/>
                </a:lnTo>
                <a:lnTo>
                  <a:pt x="292" y="336"/>
                </a:lnTo>
                <a:lnTo>
                  <a:pt x="294" y="334"/>
                </a:lnTo>
                <a:lnTo>
                  <a:pt x="296" y="330"/>
                </a:lnTo>
                <a:lnTo>
                  <a:pt x="300" y="329"/>
                </a:lnTo>
                <a:lnTo>
                  <a:pt x="302" y="327"/>
                </a:lnTo>
                <a:lnTo>
                  <a:pt x="306" y="323"/>
                </a:lnTo>
                <a:lnTo>
                  <a:pt x="306" y="321"/>
                </a:lnTo>
                <a:lnTo>
                  <a:pt x="300" y="319"/>
                </a:lnTo>
                <a:lnTo>
                  <a:pt x="298" y="319"/>
                </a:lnTo>
                <a:lnTo>
                  <a:pt x="296" y="317"/>
                </a:lnTo>
                <a:lnTo>
                  <a:pt x="290" y="313"/>
                </a:lnTo>
                <a:lnTo>
                  <a:pt x="288" y="311"/>
                </a:lnTo>
                <a:lnTo>
                  <a:pt x="286" y="311"/>
                </a:lnTo>
                <a:lnTo>
                  <a:pt x="286" y="309"/>
                </a:lnTo>
                <a:lnTo>
                  <a:pt x="284" y="309"/>
                </a:lnTo>
                <a:lnTo>
                  <a:pt x="281" y="305"/>
                </a:lnTo>
                <a:lnTo>
                  <a:pt x="282" y="304"/>
                </a:lnTo>
                <a:lnTo>
                  <a:pt x="281" y="304"/>
                </a:lnTo>
                <a:lnTo>
                  <a:pt x="281" y="302"/>
                </a:lnTo>
                <a:lnTo>
                  <a:pt x="282" y="300"/>
                </a:lnTo>
                <a:lnTo>
                  <a:pt x="284" y="298"/>
                </a:lnTo>
                <a:lnTo>
                  <a:pt x="288" y="294"/>
                </a:lnTo>
                <a:lnTo>
                  <a:pt x="292" y="288"/>
                </a:lnTo>
                <a:lnTo>
                  <a:pt x="294" y="286"/>
                </a:lnTo>
                <a:lnTo>
                  <a:pt x="294" y="284"/>
                </a:lnTo>
                <a:lnTo>
                  <a:pt x="298" y="284"/>
                </a:lnTo>
                <a:lnTo>
                  <a:pt x="298" y="281"/>
                </a:lnTo>
                <a:lnTo>
                  <a:pt x="302" y="279"/>
                </a:lnTo>
                <a:lnTo>
                  <a:pt x="300" y="275"/>
                </a:lnTo>
                <a:lnTo>
                  <a:pt x="294" y="271"/>
                </a:lnTo>
                <a:lnTo>
                  <a:pt x="292" y="269"/>
                </a:lnTo>
                <a:lnTo>
                  <a:pt x="290" y="267"/>
                </a:lnTo>
                <a:lnTo>
                  <a:pt x="290" y="263"/>
                </a:lnTo>
                <a:lnTo>
                  <a:pt x="290" y="259"/>
                </a:lnTo>
                <a:lnTo>
                  <a:pt x="294" y="256"/>
                </a:lnTo>
                <a:lnTo>
                  <a:pt x="294" y="254"/>
                </a:lnTo>
                <a:lnTo>
                  <a:pt x="292" y="252"/>
                </a:lnTo>
                <a:lnTo>
                  <a:pt x="286" y="252"/>
                </a:lnTo>
                <a:lnTo>
                  <a:pt x="282" y="250"/>
                </a:lnTo>
                <a:lnTo>
                  <a:pt x="279" y="248"/>
                </a:lnTo>
                <a:lnTo>
                  <a:pt x="275" y="246"/>
                </a:lnTo>
                <a:lnTo>
                  <a:pt x="273" y="244"/>
                </a:lnTo>
                <a:lnTo>
                  <a:pt x="271" y="242"/>
                </a:lnTo>
                <a:lnTo>
                  <a:pt x="273" y="240"/>
                </a:lnTo>
                <a:lnTo>
                  <a:pt x="273" y="236"/>
                </a:lnTo>
                <a:lnTo>
                  <a:pt x="275" y="236"/>
                </a:lnTo>
                <a:lnTo>
                  <a:pt x="279" y="234"/>
                </a:lnTo>
                <a:lnTo>
                  <a:pt x="279" y="232"/>
                </a:lnTo>
                <a:lnTo>
                  <a:pt x="281" y="231"/>
                </a:lnTo>
                <a:lnTo>
                  <a:pt x="281" y="225"/>
                </a:lnTo>
                <a:lnTo>
                  <a:pt x="277" y="223"/>
                </a:lnTo>
                <a:lnTo>
                  <a:pt x="273" y="221"/>
                </a:lnTo>
                <a:lnTo>
                  <a:pt x="269" y="219"/>
                </a:lnTo>
                <a:lnTo>
                  <a:pt x="269" y="215"/>
                </a:lnTo>
                <a:lnTo>
                  <a:pt x="269" y="213"/>
                </a:lnTo>
                <a:lnTo>
                  <a:pt x="267" y="213"/>
                </a:lnTo>
                <a:lnTo>
                  <a:pt x="269" y="211"/>
                </a:lnTo>
                <a:lnTo>
                  <a:pt x="271" y="209"/>
                </a:lnTo>
                <a:lnTo>
                  <a:pt x="267" y="208"/>
                </a:lnTo>
                <a:lnTo>
                  <a:pt x="267" y="206"/>
                </a:lnTo>
                <a:lnTo>
                  <a:pt x="263" y="204"/>
                </a:lnTo>
                <a:lnTo>
                  <a:pt x="261" y="198"/>
                </a:lnTo>
                <a:lnTo>
                  <a:pt x="259" y="196"/>
                </a:lnTo>
                <a:lnTo>
                  <a:pt x="258" y="194"/>
                </a:lnTo>
                <a:lnTo>
                  <a:pt x="256" y="192"/>
                </a:lnTo>
                <a:lnTo>
                  <a:pt x="254" y="192"/>
                </a:lnTo>
                <a:lnTo>
                  <a:pt x="252" y="192"/>
                </a:lnTo>
                <a:lnTo>
                  <a:pt x="250" y="190"/>
                </a:lnTo>
                <a:lnTo>
                  <a:pt x="250" y="188"/>
                </a:lnTo>
                <a:lnTo>
                  <a:pt x="250" y="186"/>
                </a:lnTo>
                <a:lnTo>
                  <a:pt x="248" y="184"/>
                </a:lnTo>
                <a:lnTo>
                  <a:pt x="250" y="183"/>
                </a:lnTo>
                <a:lnTo>
                  <a:pt x="250" y="181"/>
                </a:lnTo>
                <a:lnTo>
                  <a:pt x="246" y="179"/>
                </a:lnTo>
                <a:lnTo>
                  <a:pt x="244" y="179"/>
                </a:lnTo>
                <a:lnTo>
                  <a:pt x="236" y="179"/>
                </a:lnTo>
                <a:lnTo>
                  <a:pt x="236" y="175"/>
                </a:lnTo>
                <a:lnTo>
                  <a:pt x="234" y="175"/>
                </a:lnTo>
                <a:lnTo>
                  <a:pt x="231" y="173"/>
                </a:lnTo>
                <a:lnTo>
                  <a:pt x="227" y="173"/>
                </a:lnTo>
                <a:lnTo>
                  <a:pt x="225" y="173"/>
                </a:lnTo>
                <a:lnTo>
                  <a:pt x="221" y="169"/>
                </a:lnTo>
                <a:lnTo>
                  <a:pt x="221" y="167"/>
                </a:lnTo>
                <a:lnTo>
                  <a:pt x="219" y="167"/>
                </a:lnTo>
                <a:lnTo>
                  <a:pt x="217" y="167"/>
                </a:lnTo>
                <a:lnTo>
                  <a:pt x="215" y="165"/>
                </a:lnTo>
                <a:lnTo>
                  <a:pt x="213" y="163"/>
                </a:lnTo>
                <a:lnTo>
                  <a:pt x="213" y="161"/>
                </a:lnTo>
                <a:lnTo>
                  <a:pt x="215" y="161"/>
                </a:lnTo>
                <a:lnTo>
                  <a:pt x="215" y="160"/>
                </a:lnTo>
                <a:lnTo>
                  <a:pt x="217" y="160"/>
                </a:lnTo>
                <a:lnTo>
                  <a:pt x="217" y="158"/>
                </a:lnTo>
                <a:lnTo>
                  <a:pt x="217" y="156"/>
                </a:lnTo>
                <a:lnTo>
                  <a:pt x="219" y="156"/>
                </a:lnTo>
                <a:lnTo>
                  <a:pt x="219" y="154"/>
                </a:lnTo>
                <a:lnTo>
                  <a:pt x="223" y="154"/>
                </a:lnTo>
                <a:lnTo>
                  <a:pt x="225" y="152"/>
                </a:lnTo>
                <a:lnTo>
                  <a:pt x="223" y="152"/>
                </a:lnTo>
                <a:lnTo>
                  <a:pt x="223" y="150"/>
                </a:lnTo>
                <a:lnTo>
                  <a:pt x="225" y="150"/>
                </a:lnTo>
                <a:lnTo>
                  <a:pt x="225" y="148"/>
                </a:lnTo>
                <a:lnTo>
                  <a:pt x="227" y="146"/>
                </a:lnTo>
                <a:lnTo>
                  <a:pt x="229" y="146"/>
                </a:lnTo>
                <a:lnTo>
                  <a:pt x="231" y="144"/>
                </a:lnTo>
                <a:lnTo>
                  <a:pt x="233" y="144"/>
                </a:lnTo>
                <a:lnTo>
                  <a:pt x="233" y="142"/>
                </a:lnTo>
                <a:lnTo>
                  <a:pt x="234" y="142"/>
                </a:lnTo>
                <a:lnTo>
                  <a:pt x="234" y="140"/>
                </a:lnTo>
                <a:lnTo>
                  <a:pt x="238" y="140"/>
                </a:lnTo>
                <a:lnTo>
                  <a:pt x="242" y="140"/>
                </a:lnTo>
                <a:lnTo>
                  <a:pt x="242" y="138"/>
                </a:lnTo>
                <a:lnTo>
                  <a:pt x="244" y="138"/>
                </a:lnTo>
                <a:lnTo>
                  <a:pt x="244" y="136"/>
                </a:lnTo>
                <a:lnTo>
                  <a:pt x="244" y="135"/>
                </a:lnTo>
                <a:lnTo>
                  <a:pt x="244" y="133"/>
                </a:lnTo>
                <a:lnTo>
                  <a:pt x="248" y="133"/>
                </a:lnTo>
                <a:lnTo>
                  <a:pt x="250" y="133"/>
                </a:lnTo>
                <a:lnTo>
                  <a:pt x="254" y="131"/>
                </a:lnTo>
                <a:lnTo>
                  <a:pt x="256" y="131"/>
                </a:lnTo>
                <a:lnTo>
                  <a:pt x="258" y="129"/>
                </a:lnTo>
                <a:lnTo>
                  <a:pt x="259" y="127"/>
                </a:lnTo>
                <a:lnTo>
                  <a:pt x="259" y="125"/>
                </a:lnTo>
                <a:lnTo>
                  <a:pt x="261" y="123"/>
                </a:lnTo>
                <a:lnTo>
                  <a:pt x="261" y="121"/>
                </a:lnTo>
                <a:lnTo>
                  <a:pt x="263" y="119"/>
                </a:lnTo>
                <a:lnTo>
                  <a:pt x="265" y="119"/>
                </a:lnTo>
                <a:lnTo>
                  <a:pt x="267" y="119"/>
                </a:lnTo>
                <a:lnTo>
                  <a:pt x="267" y="117"/>
                </a:lnTo>
                <a:lnTo>
                  <a:pt x="267" y="115"/>
                </a:lnTo>
                <a:lnTo>
                  <a:pt x="269" y="115"/>
                </a:lnTo>
                <a:lnTo>
                  <a:pt x="271" y="115"/>
                </a:lnTo>
                <a:lnTo>
                  <a:pt x="273" y="115"/>
                </a:lnTo>
                <a:lnTo>
                  <a:pt x="273" y="113"/>
                </a:lnTo>
                <a:lnTo>
                  <a:pt x="275" y="113"/>
                </a:lnTo>
                <a:lnTo>
                  <a:pt x="275" y="111"/>
                </a:lnTo>
                <a:lnTo>
                  <a:pt x="277" y="111"/>
                </a:lnTo>
                <a:lnTo>
                  <a:pt x="275" y="110"/>
                </a:lnTo>
                <a:lnTo>
                  <a:pt x="277" y="110"/>
                </a:lnTo>
                <a:lnTo>
                  <a:pt x="279" y="110"/>
                </a:lnTo>
                <a:lnTo>
                  <a:pt x="282" y="110"/>
                </a:lnTo>
                <a:lnTo>
                  <a:pt x="286" y="110"/>
                </a:lnTo>
                <a:lnTo>
                  <a:pt x="286" y="106"/>
                </a:lnTo>
                <a:lnTo>
                  <a:pt x="288" y="106"/>
                </a:lnTo>
                <a:lnTo>
                  <a:pt x="286" y="106"/>
                </a:lnTo>
                <a:lnTo>
                  <a:pt x="286" y="104"/>
                </a:lnTo>
                <a:lnTo>
                  <a:pt x="282" y="104"/>
                </a:lnTo>
                <a:lnTo>
                  <a:pt x="282" y="102"/>
                </a:lnTo>
                <a:lnTo>
                  <a:pt x="286" y="100"/>
                </a:lnTo>
                <a:lnTo>
                  <a:pt x="288" y="98"/>
                </a:lnTo>
                <a:lnTo>
                  <a:pt x="290" y="98"/>
                </a:lnTo>
                <a:lnTo>
                  <a:pt x="290" y="96"/>
                </a:lnTo>
                <a:lnTo>
                  <a:pt x="292" y="96"/>
                </a:lnTo>
                <a:lnTo>
                  <a:pt x="294" y="94"/>
                </a:lnTo>
                <a:lnTo>
                  <a:pt x="294" y="92"/>
                </a:lnTo>
                <a:lnTo>
                  <a:pt x="294" y="90"/>
                </a:lnTo>
                <a:lnTo>
                  <a:pt x="296" y="90"/>
                </a:lnTo>
                <a:lnTo>
                  <a:pt x="296" y="88"/>
                </a:lnTo>
                <a:lnTo>
                  <a:pt x="298" y="88"/>
                </a:lnTo>
                <a:lnTo>
                  <a:pt x="298" y="87"/>
                </a:lnTo>
                <a:lnTo>
                  <a:pt x="296" y="87"/>
                </a:lnTo>
                <a:lnTo>
                  <a:pt x="298" y="85"/>
                </a:lnTo>
                <a:lnTo>
                  <a:pt x="298" y="83"/>
                </a:lnTo>
                <a:lnTo>
                  <a:pt x="302" y="81"/>
                </a:lnTo>
                <a:lnTo>
                  <a:pt x="302" y="83"/>
                </a:lnTo>
                <a:lnTo>
                  <a:pt x="304" y="83"/>
                </a:lnTo>
                <a:lnTo>
                  <a:pt x="306" y="85"/>
                </a:lnTo>
                <a:lnTo>
                  <a:pt x="307" y="85"/>
                </a:lnTo>
                <a:lnTo>
                  <a:pt x="309" y="85"/>
                </a:lnTo>
                <a:lnTo>
                  <a:pt x="311" y="87"/>
                </a:lnTo>
                <a:lnTo>
                  <a:pt x="315" y="87"/>
                </a:lnTo>
                <a:lnTo>
                  <a:pt x="315" y="88"/>
                </a:lnTo>
                <a:lnTo>
                  <a:pt x="319" y="90"/>
                </a:lnTo>
                <a:lnTo>
                  <a:pt x="321" y="90"/>
                </a:lnTo>
                <a:lnTo>
                  <a:pt x="321" y="92"/>
                </a:lnTo>
                <a:lnTo>
                  <a:pt x="323" y="94"/>
                </a:lnTo>
                <a:lnTo>
                  <a:pt x="327" y="96"/>
                </a:lnTo>
                <a:lnTo>
                  <a:pt x="331" y="96"/>
                </a:lnTo>
                <a:lnTo>
                  <a:pt x="331" y="94"/>
                </a:lnTo>
                <a:lnTo>
                  <a:pt x="332" y="92"/>
                </a:lnTo>
                <a:lnTo>
                  <a:pt x="331" y="92"/>
                </a:lnTo>
                <a:lnTo>
                  <a:pt x="331" y="90"/>
                </a:lnTo>
                <a:lnTo>
                  <a:pt x="332" y="90"/>
                </a:lnTo>
                <a:lnTo>
                  <a:pt x="331" y="88"/>
                </a:lnTo>
                <a:lnTo>
                  <a:pt x="332" y="88"/>
                </a:lnTo>
                <a:lnTo>
                  <a:pt x="331" y="87"/>
                </a:lnTo>
                <a:lnTo>
                  <a:pt x="329" y="85"/>
                </a:lnTo>
                <a:lnTo>
                  <a:pt x="329" y="83"/>
                </a:lnTo>
                <a:lnTo>
                  <a:pt x="329" y="81"/>
                </a:lnTo>
                <a:lnTo>
                  <a:pt x="329" y="79"/>
                </a:lnTo>
                <a:lnTo>
                  <a:pt x="329" y="77"/>
                </a:lnTo>
                <a:lnTo>
                  <a:pt x="331" y="75"/>
                </a:lnTo>
                <a:lnTo>
                  <a:pt x="334" y="75"/>
                </a:lnTo>
                <a:lnTo>
                  <a:pt x="336" y="77"/>
                </a:lnTo>
                <a:lnTo>
                  <a:pt x="340" y="77"/>
                </a:lnTo>
                <a:lnTo>
                  <a:pt x="344" y="77"/>
                </a:lnTo>
                <a:lnTo>
                  <a:pt x="346" y="77"/>
                </a:lnTo>
                <a:lnTo>
                  <a:pt x="350" y="75"/>
                </a:lnTo>
                <a:lnTo>
                  <a:pt x="352" y="73"/>
                </a:lnTo>
                <a:lnTo>
                  <a:pt x="352" y="71"/>
                </a:lnTo>
                <a:lnTo>
                  <a:pt x="354" y="71"/>
                </a:lnTo>
                <a:lnTo>
                  <a:pt x="354" y="69"/>
                </a:lnTo>
                <a:lnTo>
                  <a:pt x="357" y="67"/>
                </a:lnTo>
                <a:lnTo>
                  <a:pt x="359" y="67"/>
                </a:lnTo>
                <a:lnTo>
                  <a:pt x="365" y="67"/>
                </a:lnTo>
                <a:lnTo>
                  <a:pt x="367" y="65"/>
                </a:lnTo>
                <a:lnTo>
                  <a:pt x="371" y="63"/>
                </a:lnTo>
                <a:lnTo>
                  <a:pt x="371" y="62"/>
                </a:lnTo>
                <a:lnTo>
                  <a:pt x="371" y="60"/>
                </a:lnTo>
                <a:lnTo>
                  <a:pt x="373" y="60"/>
                </a:lnTo>
                <a:lnTo>
                  <a:pt x="377" y="60"/>
                </a:lnTo>
                <a:lnTo>
                  <a:pt x="379" y="60"/>
                </a:lnTo>
                <a:lnTo>
                  <a:pt x="380" y="60"/>
                </a:lnTo>
                <a:lnTo>
                  <a:pt x="382" y="60"/>
                </a:lnTo>
                <a:lnTo>
                  <a:pt x="382" y="58"/>
                </a:lnTo>
                <a:lnTo>
                  <a:pt x="382" y="54"/>
                </a:lnTo>
                <a:lnTo>
                  <a:pt x="384" y="52"/>
                </a:lnTo>
                <a:lnTo>
                  <a:pt x="384" y="50"/>
                </a:lnTo>
                <a:lnTo>
                  <a:pt x="386" y="50"/>
                </a:lnTo>
                <a:lnTo>
                  <a:pt x="390" y="50"/>
                </a:lnTo>
                <a:lnTo>
                  <a:pt x="394" y="48"/>
                </a:lnTo>
                <a:lnTo>
                  <a:pt x="396" y="46"/>
                </a:lnTo>
                <a:lnTo>
                  <a:pt x="400" y="48"/>
                </a:lnTo>
                <a:lnTo>
                  <a:pt x="402" y="48"/>
                </a:lnTo>
                <a:lnTo>
                  <a:pt x="403" y="48"/>
                </a:lnTo>
                <a:lnTo>
                  <a:pt x="405" y="46"/>
                </a:lnTo>
                <a:lnTo>
                  <a:pt x="405" y="44"/>
                </a:lnTo>
                <a:lnTo>
                  <a:pt x="403" y="42"/>
                </a:lnTo>
                <a:lnTo>
                  <a:pt x="402" y="40"/>
                </a:lnTo>
                <a:lnTo>
                  <a:pt x="403" y="39"/>
                </a:lnTo>
                <a:lnTo>
                  <a:pt x="402" y="39"/>
                </a:lnTo>
                <a:lnTo>
                  <a:pt x="402" y="37"/>
                </a:lnTo>
                <a:lnTo>
                  <a:pt x="403" y="37"/>
                </a:lnTo>
                <a:lnTo>
                  <a:pt x="403" y="35"/>
                </a:lnTo>
                <a:lnTo>
                  <a:pt x="405" y="35"/>
                </a:lnTo>
                <a:lnTo>
                  <a:pt x="407" y="35"/>
                </a:lnTo>
                <a:lnTo>
                  <a:pt x="409" y="35"/>
                </a:lnTo>
                <a:lnTo>
                  <a:pt x="409" y="33"/>
                </a:lnTo>
                <a:lnTo>
                  <a:pt x="413" y="31"/>
                </a:lnTo>
                <a:lnTo>
                  <a:pt x="413" y="29"/>
                </a:lnTo>
                <a:lnTo>
                  <a:pt x="415" y="29"/>
                </a:lnTo>
                <a:lnTo>
                  <a:pt x="419" y="31"/>
                </a:lnTo>
                <a:lnTo>
                  <a:pt x="421" y="31"/>
                </a:lnTo>
                <a:lnTo>
                  <a:pt x="423" y="31"/>
                </a:lnTo>
                <a:lnTo>
                  <a:pt x="427" y="31"/>
                </a:lnTo>
                <a:lnTo>
                  <a:pt x="427" y="29"/>
                </a:lnTo>
                <a:lnTo>
                  <a:pt x="428" y="29"/>
                </a:lnTo>
                <a:lnTo>
                  <a:pt x="428" y="27"/>
                </a:lnTo>
                <a:lnTo>
                  <a:pt x="430" y="27"/>
                </a:lnTo>
                <a:lnTo>
                  <a:pt x="434" y="27"/>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5587503" y="1174780"/>
            <a:ext cx="1882977" cy="1072834"/>
          </a:xfrm>
          <a:custGeom>
            <a:avLst/>
            <a:gdLst>
              <a:gd name="T0" fmla="*/ 444 w 853"/>
              <a:gd name="T1" fmla="*/ 18 h 486"/>
              <a:gd name="T2" fmla="*/ 463 w 853"/>
              <a:gd name="T3" fmla="*/ 18 h 486"/>
              <a:gd name="T4" fmla="*/ 495 w 853"/>
              <a:gd name="T5" fmla="*/ 12 h 486"/>
              <a:gd name="T6" fmla="*/ 540 w 853"/>
              <a:gd name="T7" fmla="*/ 23 h 486"/>
              <a:gd name="T8" fmla="*/ 553 w 853"/>
              <a:gd name="T9" fmla="*/ 54 h 486"/>
              <a:gd name="T10" fmla="*/ 576 w 853"/>
              <a:gd name="T11" fmla="*/ 58 h 486"/>
              <a:gd name="T12" fmla="*/ 632 w 853"/>
              <a:gd name="T13" fmla="*/ 77 h 486"/>
              <a:gd name="T14" fmla="*/ 662 w 853"/>
              <a:gd name="T15" fmla="*/ 116 h 486"/>
              <a:gd name="T16" fmla="*/ 672 w 853"/>
              <a:gd name="T17" fmla="*/ 162 h 486"/>
              <a:gd name="T18" fmla="*/ 649 w 853"/>
              <a:gd name="T19" fmla="*/ 179 h 486"/>
              <a:gd name="T20" fmla="*/ 676 w 853"/>
              <a:gd name="T21" fmla="*/ 200 h 486"/>
              <a:gd name="T22" fmla="*/ 689 w 853"/>
              <a:gd name="T23" fmla="*/ 237 h 486"/>
              <a:gd name="T24" fmla="*/ 732 w 853"/>
              <a:gd name="T25" fmla="*/ 231 h 486"/>
              <a:gd name="T26" fmla="*/ 772 w 853"/>
              <a:gd name="T27" fmla="*/ 221 h 486"/>
              <a:gd name="T28" fmla="*/ 789 w 853"/>
              <a:gd name="T29" fmla="*/ 252 h 486"/>
              <a:gd name="T30" fmla="*/ 853 w 853"/>
              <a:gd name="T31" fmla="*/ 398 h 486"/>
              <a:gd name="T32" fmla="*/ 789 w 853"/>
              <a:gd name="T33" fmla="*/ 442 h 486"/>
              <a:gd name="T34" fmla="*/ 710 w 853"/>
              <a:gd name="T35" fmla="*/ 452 h 486"/>
              <a:gd name="T36" fmla="*/ 653 w 853"/>
              <a:gd name="T37" fmla="*/ 463 h 486"/>
              <a:gd name="T38" fmla="*/ 538 w 853"/>
              <a:gd name="T39" fmla="*/ 450 h 486"/>
              <a:gd name="T40" fmla="*/ 499 w 853"/>
              <a:gd name="T41" fmla="*/ 423 h 486"/>
              <a:gd name="T42" fmla="*/ 453 w 853"/>
              <a:gd name="T43" fmla="*/ 415 h 486"/>
              <a:gd name="T44" fmla="*/ 424 w 853"/>
              <a:gd name="T45" fmla="*/ 379 h 486"/>
              <a:gd name="T46" fmla="*/ 365 w 853"/>
              <a:gd name="T47" fmla="*/ 375 h 486"/>
              <a:gd name="T48" fmla="*/ 298 w 853"/>
              <a:gd name="T49" fmla="*/ 365 h 486"/>
              <a:gd name="T50" fmla="*/ 271 w 853"/>
              <a:gd name="T51" fmla="*/ 358 h 486"/>
              <a:gd name="T52" fmla="*/ 242 w 853"/>
              <a:gd name="T53" fmla="*/ 350 h 486"/>
              <a:gd name="T54" fmla="*/ 225 w 853"/>
              <a:gd name="T55" fmla="*/ 338 h 486"/>
              <a:gd name="T56" fmla="*/ 232 w 853"/>
              <a:gd name="T57" fmla="*/ 312 h 486"/>
              <a:gd name="T58" fmla="*/ 232 w 853"/>
              <a:gd name="T59" fmla="*/ 294 h 486"/>
              <a:gd name="T60" fmla="*/ 202 w 853"/>
              <a:gd name="T61" fmla="*/ 290 h 486"/>
              <a:gd name="T62" fmla="*/ 173 w 853"/>
              <a:gd name="T63" fmla="*/ 287 h 486"/>
              <a:gd name="T64" fmla="*/ 142 w 853"/>
              <a:gd name="T65" fmla="*/ 277 h 486"/>
              <a:gd name="T66" fmla="*/ 121 w 853"/>
              <a:gd name="T67" fmla="*/ 262 h 486"/>
              <a:gd name="T68" fmla="*/ 115 w 853"/>
              <a:gd name="T69" fmla="*/ 235 h 486"/>
              <a:gd name="T70" fmla="*/ 86 w 853"/>
              <a:gd name="T71" fmla="*/ 237 h 486"/>
              <a:gd name="T72" fmla="*/ 56 w 853"/>
              <a:gd name="T73" fmla="*/ 233 h 486"/>
              <a:gd name="T74" fmla="*/ 31 w 853"/>
              <a:gd name="T75" fmla="*/ 239 h 486"/>
              <a:gd name="T76" fmla="*/ 4 w 853"/>
              <a:gd name="T77" fmla="*/ 225 h 486"/>
              <a:gd name="T78" fmla="*/ 10 w 853"/>
              <a:gd name="T79" fmla="*/ 206 h 486"/>
              <a:gd name="T80" fmla="*/ 4 w 853"/>
              <a:gd name="T81" fmla="*/ 183 h 486"/>
              <a:gd name="T82" fmla="*/ 13 w 853"/>
              <a:gd name="T83" fmla="*/ 156 h 486"/>
              <a:gd name="T84" fmla="*/ 36 w 853"/>
              <a:gd name="T85" fmla="*/ 148 h 486"/>
              <a:gd name="T86" fmla="*/ 63 w 853"/>
              <a:gd name="T87" fmla="*/ 135 h 486"/>
              <a:gd name="T88" fmla="*/ 83 w 853"/>
              <a:gd name="T89" fmla="*/ 116 h 486"/>
              <a:gd name="T90" fmla="*/ 102 w 853"/>
              <a:gd name="T91" fmla="*/ 95 h 486"/>
              <a:gd name="T92" fmla="*/ 109 w 853"/>
              <a:gd name="T93" fmla="*/ 73 h 486"/>
              <a:gd name="T94" fmla="*/ 136 w 853"/>
              <a:gd name="T95" fmla="*/ 72 h 486"/>
              <a:gd name="T96" fmla="*/ 163 w 853"/>
              <a:gd name="T97" fmla="*/ 64 h 486"/>
              <a:gd name="T98" fmla="*/ 192 w 853"/>
              <a:gd name="T99" fmla="*/ 68 h 486"/>
              <a:gd name="T100" fmla="*/ 221 w 853"/>
              <a:gd name="T101" fmla="*/ 72 h 486"/>
              <a:gd name="T102" fmla="*/ 248 w 853"/>
              <a:gd name="T103" fmla="*/ 70 h 486"/>
              <a:gd name="T104" fmla="*/ 250 w 853"/>
              <a:gd name="T105" fmla="*/ 54 h 486"/>
              <a:gd name="T106" fmla="*/ 223 w 853"/>
              <a:gd name="T107" fmla="*/ 45 h 486"/>
              <a:gd name="T108" fmla="*/ 236 w 853"/>
              <a:gd name="T109" fmla="*/ 33 h 486"/>
              <a:gd name="T110" fmla="*/ 255 w 853"/>
              <a:gd name="T111" fmla="*/ 31 h 486"/>
              <a:gd name="T112" fmla="*/ 282 w 853"/>
              <a:gd name="T113" fmla="*/ 47 h 486"/>
              <a:gd name="T114" fmla="*/ 315 w 853"/>
              <a:gd name="T115" fmla="*/ 31 h 486"/>
              <a:gd name="T116" fmla="*/ 363 w 853"/>
              <a:gd name="T117" fmla="*/ 14 h 486"/>
              <a:gd name="T118" fmla="*/ 382 w 853"/>
              <a:gd name="T119" fmla="*/ 10 h 486"/>
              <a:gd name="T120" fmla="*/ 419 w 853"/>
              <a:gd name="T121" fmla="*/ 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3" h="486">
                <a:moveTo>
                  <a:pt x="419" y="10"/>
                </a:moveTo>
                <a:lnTo>
                  <a:pt x="420" y="10"/>
                </a:lnTo>
                <a:lnTo>
                  <a:pt x="422" y="12"/>
                </a:lnTo>
                <a:lnTo>
                  <a:pt x="426" y="10"/>
                </a:lnTo>
                <a:lnTo>
                  <a:pt x="428" y="12"/>
                </a:lnTo>
                <a:lnTo>
                  <a:pt x="430" y="10"/>
                </a:lnTo>
                <a:lnTo>
                  <a:pt x="432" y="10"/>
                </a:lnTo>
                <a:lnTo>
                  <a:pt x="432" y="8"/>
                </a:lnTo>
                <a:lnTo>
                  <a:pt x="434" y="6"/>
                </a:lnTo>
                <a:lnTo>
                  <a:pt x="438" y="4"/>
                </a:lnTo>
                <a:lnTo>
                  <a:pt x="440" y="4"/>
                </a:lnTo>
                <a:lnTo>
                  <a:pt x="442" y="6"/>
                </a:lnTo>
                <a:lnTo>
                  <a:pt x="442" y="8"/>
                </a:lnTo>
                <a:lnTo>
                  <a:pt x="442" y="10"/>
                </a:lnTo>
                <a:lnTo>
                  <a:pt x="442" y="12"/>
                </a:lnTo>
                <a:lnTo>
                  <a:pt x="442" y="14"/>
                </a:lnTo>
                <a:lnTo>
                  <a:pt x="444" y="18"/>
                </a:lnTo>
                <a:lnTo>
                  <a:pt x="447" y="22"/>
                </a:lnTo>
                <a:lnTo>
                  <a:pt x="449" y="23"/>
                </a:lnTo>
                <a:lnTo>
                  <a:pt x="449" y="25"/>
                </a:lnTo>
                <a:lnTo>
                  <a:pt x="449" y="27"/>
                </a:lnTo>
                <a:lnTo>
                  <a:pt x="451" y="27"/>
                </a:lnTo>
                <a:lnTo>
                  <a:pt x="453" y="29"/>
                </a:lnTo>
                <a:lnTo>
                  <a:pt x="455" y="27"/>
                </a:lnTo>
                <a:lnTo>
                  <a:pt x="457" y="27"/>
                </a:lnTo>
                <a:lnTo>
                  <a:pt x="455" y="25"/>
                </a:lnTo>
                <a:lnTo>
                  <a:pt x="459" y="25"/>
                </a:lnTo>
                <a:lnTo>
                  <a:pt x="457" y="23"/>
                </a:lnTo>
                <a:lnTo>
                  <a:pt x="457" y="22"/>
                </a:lnTo>
                <a:lnTo>
                  <a:pt x="457" y="20"/>
                </a:lnTo>
                <a:lnTo>
                  <a:pt x="455" y="20"/>
                </a:lnTo>
                <a:lnTo>
                  <a:pt x="457" y="20"/>
                </a:lnTo>
                <a:lnTo>
                  <a:pt x="461" y="18"/>
                </a:lnTo>
                <a:lnTo>
                  <a:pt x="463" y="18"/>
                </a:lnTo>
                <a:lnTo>
                  <a:pt x="465" y="18"/>
                </a:lnTo>
                <a:lnTo>
                  <a:pt x="467" y="16"/>
                </a:lnTo>
                <a:lnTo>
                  <a:pt x="468" y="18"/>
                </a:lnTo>
                <a:lnTo>
                  <a:pt x="470" y="16"/>
                </a:lnTo>
                <a:lnTo>
                  <a:pt x="472" y="16"/>
                </a:lnTo>
                <a:lnTo>
                  <a:pt x="474" y="16"/>
                </a:lnTo>
                <a:lnTo>
                  <a:pt x="474" y="14"/>
                </a:lnTo>
                <a:lnTo>
                  <a:pt x="476" y="12"/>
                </a:lnTo>
                <a:lnTo>
                  <a:pt x="480" y="14"/>
                </a:lnTo>
                <a:lnTo>
                  <a:pt x="482" y="16"/>
                </a:lnTo>
                <a:lnTo>
                  <a:pt x="484" y="16"/>
                </a:lnTo>
                <a:lnTo>
                  <a:pt x="488" y="14"/>
                </a:lnTo>
                <a:lnTo>
                  <a:pt x="490" y="14"/>
                </a:lnTo>
                <a:lnTo>
                  <a:pt x="492" y="14"/>
                </a:lnTo>
                <a:lnTo>
                  <a:pt x="493" y="14"/>
                </a:lnTo>
                <a:lnTo>
                  <a:pt x="495" y="14"/>
                </a:lnTo>
                <a:lnTo>
                  <a:pt x="495" y="12"/>
                </a:lnTo>
                <a:lnTo>
                  <a:pt x="497" y="10"/>
                </a:lnTo>
                <a:lnTo>
                  <a:pt x="499" y="10"/>
                </a:lnTo>
                <a:lnTo>
                  <a:pt x="501" y="12"/>
                </a:lnTo>
                <a:lnTo>
                  <a:pt x="503" y="14"/>
                </a:lnTo>
                <a:lnTo>
                  <a:pt x="501" y="16"/>
                </a:lnTo>
                <a:lnTo>
                  <a:pt x="503" y="18"/>
                </a:lnTo>
                <a:lnTo>
                  <a:pt x="505" y="20"/>
                </a:lnTo>
                <a:lnTo>
                  <a:pt x="507" y="20"/>
                </a:lnTo>
                <a:lnTo>
                  <a:pt x="513" y="22"/>
                </a:lnTo>
                <a:lnTo>
                  <a:pt x="516" y="23"/>
                </a:lnTo>
                <a:lnTo>
                  <a:pt x="520" y="22"/>
                </a:lnTo>
                <a:lnTo>
                  <a:pt x="522" y="22"/>
                </a:lnTo>
                <a:lnTo>
                  <a:pt x="526" y="20"/>
                </a:lnTo>
                <a:lnTo>
                  <a:pt x="530" y="22"/>
                </a:lnTo>
                <a:lnTo>
                  <a:pt x="532" y="22"/>
                </a:lnTo>
                <a:lnTo>
                  <a:pt x="534" y="23"/>
                </a:lnTo>
                <a:lnTo>
                  <a:pt x="540" y="23"/>
                </a:lnTo>
                <a:lnTo>
                  <a:pt x="543" y="25"/>
                </a:lnTo>
                <a:lnTo>
                  <a:pt x="545" y="25"/>
                </a:lnTo>
                <a:lnTo>
                  <a:pt x="547" y="25"/>
                </a:lnTo>
                <a:lnTo>
                  <a:pt x="549" y="25"/>
                </a:lnTo>
                <a:lnTo>
                  <a:pt x="549" y="27"/>
                </a:lnTo>
                <a:lnTo>
                  <a:pt x="547" y="27"/>
                </a:lnTo>
                <a:lnTo>
                  <a:pt x="545" y="29"/>
                </a:lnTo>
                <a:lnTo>
                  <a:pt x="545" y="31"/>
                </a:lnTo>
                <a:lnTo>
                  <a:pt x="545" y="33"/>
                </a:lnTo>
                <a:lnTo>
                  <a:pt x="549" y="37"/>
                </a:lnTo>
                <a:lnTo>
                  <a:pt x="551" y="37"/>
                </a:lnTo>
                <a:lnTo>
                  <a:pt x="551" y="39"/>
                </a:lnTo>
                <a:lnTo>
                  <a:pt x="553" y="45"/>
                </a:lnTo>
                <a:lnTo>
                  <a:pt x="553" y="47"/>
                </a:lnTo>
                <a:lnTo>
                  <a:pt x="551" y="50"/>
                </a:lnTo>
                <a:lnTo>
                  <a:pt x="551" y="54"/>
                </a:lnTo>
                <a:lnTo>
                  <a:pt x="553" y="54"/>
                </a:lnTo>
                <a:lnTo>
                  <a:pt x="551" y="58"/>
                </a:lnTo>
                <a:lnTo>
                  <a:pt x="551" y="60"/>
                </a:lnTo>
                <a:lnTo>
                  <a:pt x="553" y="62"/>
                </a:lnTo>
                <a:lnTo>
                  <a:pt x="555" y="64"/>
                </a:lnTo>
                <a:lnTo>
                  <a:pt x="557" y="68"/>
                </a:lnTo>
                <a:lnTo>
                  <a:pt x="561" y="70"/>
                </a:lnTo>
                <a:lnTo>
                  <a:pt x="561" y="68"/>
                </a:lnTo>
                <a:lnTo>
                  <a:pt x="564" y="66"/>
                </a:lnTo>
                <a:lnTo>
                  <a:pt x="566" y="66"/>
                </a:lnTo>
                <a:lnTo>
                  <a:pt x="568" y="68"/>
                </a:lnTo>
                <a:lnTo>
                  <a:pt x="570" y="68"/>
                </a:lnTo>
                <a:lnTo>
                  <a:pt x="572" y="68"/>
                </a:lnTo>
                <a:lnTo>
                  <a:pt x="572" y="66"/>
                </a:lnTo>
                <a:lnTo>
                  <a:pt x="572" y="64"/>
                </a:lnTo>
                <a:lnTo>
                  <a:pt x="572" y="62"/>
                </a:lnTo>
                <a:lnTo>
                  <a:pt x="572" y="60"/>
                </a:lnTo>
                <a:lnTo>
                  <a:pt x="576" y="58"/>
                </a:lnTo>
                <a:lnTo>
                  <a:pt x="580" y="58"/>
                </a:lnTo>
                <a:lnTo>
                  <a:pt x="580" y="60"/>
                </a:lnTo>
                <a:lnTo>
                  <a:pt x="591" y="60"/>
                </a:lnTo>
                <a:lnTo>
                  <a:pt x="593" y="60"/>
                </a:lnTo>
                <a:lnTo>
                  <a:pt x="599" y="60"/>
                </a:lnTo>
                <a:lnTo>
                  <a:pt x="601" y="62"/>
                </a:lnTo>
                <a:lnTo>
                  <a:pt x="603" y="64"/>
                </a:lnTo>
                <a:lnTo>
                  <a:pt x="607" y="64"/>
                </a:lnTo>
                <a:lnTo>
                  <a:pt x="609" y="62"/>
                </a:lnTo>
                <a:lnTo>
                  <a:pt x="612" y="64"/>
                </a:lnTo>
                <a:lnTo>
                  <a:pt x="614" y="68"/>
                </a:lnTo>
                <a:lnTo>
                  <a:pt x="622" y="70"/>
                </a:lnTo>
                <a:lnTo>
                  <a:pt x="624" y="72"/>
                </a:lnTo>
                <a:lnTo>
                  <a:pt x="624" y="73"/>
                </a:lnTo>
                <a:lnTo>
                  <a:pt x="628" y="73"/>
                </a:lnTo>
                <a:lnTo>
                  <a:pt x="628" y="75"/>
                </a:lnTo>
                <a:lnTo>
                  <a:pt x="632" y="77"/>
                </a:lnTo>
                <a:lnTo>
                  <a:pt x="634" y="77"/>
                </a:lnTo>
                <a:lnTo>
                  <a:pt x="636" y="77"/>
                </a:lnTo>
                <a:lnTo>
                  <a:pt x="636" y="81"/>
                </a:lnTo>
                <a:lnTo>
                  <a:pt x="639" y="83"/>
                </a:lnTo>
                <a:lnTo>
                  <a:pt x="639" y="85"/>
                </a:lnTo>
                <a:lnTo>
                  <a:pt x="643" y="85"/>
                </a:lnTo>
                <a:lnTo>
                  <a:pt x="647" y="89"/>
                </a:lnTo>
                <a:lnTo>
                  <a:pt x="649" y="91"/>
                </a:lnTo>
                <a:lnTo>
                  <a:pt x="649" y="93"/>
                </a:lnTo>
                <a:lnTo>
                  <a:pt x="647" y="96"/>
                </a:lnTo>
                <a:lnTo>
                  <a:pt x="647" y="98"/>
                </a:lnTo>
                <a:lnTo>
                  <a:pt x="649" y="100"/>
                </a:lnTo>
                <a:lnTo>
                  <a:pt x="651" y="102"/>
                </a:lnTo>
                <a:lnTo>
                  <a:pt x="655" y="106"/>
                </a:lnTo>
                <a:lnTo>
                  <a:pt x="659" y="110"/>
                </a:lnTo>
                <a:lnTo>
                  <a:pt x="659" y="112"/>
                </a:lnTo>
                <a:lnTo>
                  <a:pt x="662" y="116"/>
                </a:lnTo>
                <a:lnTo>
                  <a:pt x="662" y="118"/>
                </a:lnTo>
                <a:lnTo>
                  <a:pt x="664" y="120"/>
                </a:lnTo>
                <a:lnTo>
                  <a:pt x="666" y="125"/>
                </a:lnTo>
                <a:lnTo>
                  <a:pt x="668" y="127"/>
                </a:lnTo>
                <a:lnTo>
                  <a:pt x="666" y="129"/>
                </a:lnTo>
                <a:lnTo>
                  <a:pt x="666" y="131"/>
                </a:lnTo>
                <a:lnTo>
                  <a:pt x="660" y="133"/>
                </a:lnTo>
                <a:lnTo>
                  <a:pt x="659" y="137"/>
                </a:lnTo>
                <a:lnTo>
                  <a:pt x="659" y="139"/>
                </a:lnTo>
                <a:lnTo>
                  <a:pt x="659" y="141"/>
                </a:lnTo>
                <a:lnTo>
                  <a:pt x="659" y="143"/>
                </a:lnTo>
                <a:lnTo>
                  <a:pt x="660" y="146"/>
                </a:lnTo>
                <a:lnTo>
                  <a:pt x="664" y="148"/>
                </a:lnTo>
                <a:lnTo>
                  <a:pt x="666" y="154"/>
                </a:lnTo>
                <a:lnTo>
                  <a:pt x="668" y="156"/>
                </a:lnTo>
                <a:lnTo>
                  <a:pt x="672" y="160"/>
                </a:lnTo>
                <a:lnTo>
                  <a:pt x="672" y="162"/>
                </a:lnTo>
                <a:lnTo>
                  <a:pt x="670" y="162"/>
                </a:lnTo>
                <a:lnTo>
                  <a:pt x="668" y="162"/>
                </a:lnTo>
                <a:lnTo>
                  <a:pt x="666" y="160"/>
                </a:lnTo>
                <a:lnTo>
                  <a:pt x="664" y="160"/>
                </a:lnTo>
                <a:lnTo>
                  <a:pt x="662" y="160"/>
                </a:lnTo>
                <a:lnTo>
                  <a:pt x="662" y="162"/>
                </a:lnTo>
                <a:lnTo>
                  <a:pt x="662" y="168"/>
                </a:lnTo>
                <a:lnTo>
                  <a:pt x="662" y="169"/>
                </a:lnTo>
                <a:lnTo>
                  <a:pt x="662" y="171"/>
                </a:lnTo>
                <a:lnTo>
                  <a:pt x="664" y="171"/>
                </a:lnTo>
                <a:lnTo>
                  <a:pt x="666" y="171"/>
                </a:lnTo>
                <a:lnTo>
                  <a:pt x="662" y="173"/>
                </a:lnTo>
                <a:lnTo>
                  <a:pt x="659" y="173"/>
                </a:lnTo>
                <a:lnTo>
                  <a:pt x="655" y="173"/>
                </a:lnTo>
                <a:lnTo>
                  <a:pt x="655" y="175"/>
                </a:lnTo>
                <a:lnTo>
                  <a:pt x="655" y="177"/>
                </a:lnTo>
                <a:lnTo>
                  <a:pt x="649" y="179"/>
                </a:lnTo>
                <a:lnTo>
                  <a:pt x="649" y="181"/>
                </a:lnTo>
                <a:lnTo>
                  <a:pt x="651" y="183"/>
                </a:lnTo>
                <a:lnTo>
                  <a:pt x="651" y="185"/>
                </a:lnTo>
                <a:lnTo>
                  <a:pt x="649" y="185"/>
                </a:lnTo>
                <a:lnTo>
                  <a:pt x="651" y="187"/>
                </a:lnTo>
                <a:lnTo>
                  <a:pt x="651" y="189"/>
                </a:lnTo>
                <a:lnTo>
                  <a:pt x="651" y="191"/>
                </a:lnTo>
                <a:lnTo>
                  <a:pt x="651" y="193"/>
                </a:lnTo>
                <a:lnTo>
                  <a:pt x="651" y="194"/>
                </a:lnTo>
                <a:lnTo>
                  <a:pt x="653" y="196"/>
                </a:lnTo>
                <a:lnTo>
                  <a:pt x="657" y="198"/>
                </a:lnTo>
                <a:lnTo>
                  <a:pt x="659" y="200"/>
                </a:lnTo>
                <a:lnTo>
                  <a:pt x="662" y="202"/>
                </a:lnTo>
                <a:lnTo>
                  <a:pt x="666" y="202"/>
                </a:lnTo>
                <a:lnTo>
                  <a:pt x="666" y="200"/>
                </a:lnTo>
                <a:lnTo>
                  <a:pt x="670" y="200"/>
                </a:lnTo>
                <a:lnTo>
                  <a:pt x="676" y="200"/>
                </a:lnTo>
                <a:lnTo>
                  <a:pt x="678" y="202"/>
                </a:lnTo>
                <a:lnTo>
                  <a:pt x="680" y="202"/>
                </a:lnTo>
                <a:lnTo>
                  <a:pt x="680" y="204"/>
                </a:lnTo>
                <a:lnTo>
                  <a:pt x="680" y="206"/>
                </a:lnTo>
                <a:lnTo>
                  <a:pt x="682" y="210"/>
                </a:lnTo>
                <a:lnTo>
                  <a:pt x="684" y="212"/>
                </a:lnTo>
                <a:lnTo>
                  <a:pt x="685" y="214"/>
                </a:lnTo>
                <a:lnTo>
                  <a:pt x="689" y="217"/>
                </a:lnTo>
                <a:lnTo>
                  <a:pt x="691" y="221"/>
                </a:lnTo>
                <a:lnTo>
                  <a:pt x="691" y="223"/>
                </a:lnTo>
                <a:lnTo>
                  <a:pt x="689" y="225"/>
                </a:lnTo>
                <a:lnTo>
                  <a:pt x="689" y="227"/>
                </a:lnTo>
                <a:lnTo>
                  <a:pt x="689" y="229"/>
                </a:lnTo>
                <a:lnTo>
                  <a:pt x="689" y="231"/>
                </a:lnTo>
                <a:lnTo>
                  <a:pt x="687" y="233"/>
                </a:lnTo>
                <a:lnTo>
                  <a:pt x="687" y="235"/>
                </a:lnTo>
                <a:lnTo>
                  <a:pt x="689" y="237"/>
                </a:lnTo>
                <a:lnTo>
                  <a:pt x="693" y="239"/>
                </a:lnTo>
                <a:lnTo>
                  <a:pt x="695" y="239"/>
                </a:lnTo>
                <a:lnTo>
                  <a:pt x="701" y="237"/>
                </a:lnTo>
                <a:lnTo>
                  <a:pt x="703" y="237"/>
                </a:lnTo>
                <a:lnTo>
                  <a:pt x="703" y="235"/>
                </a:lnTo>
                <a:lnTo>
                  <a:pt x="708" y="235"/>
                </a:lnTo>
                <a:lnTo>
                  <a:pt x="710" y="235"/>
                </a:lnTo>
                <a:lnTo>
                  <a:pt x="712" y="235"/>
                </a:lnTo>
                <a:lnTo>
                  <a:pt x="714" y="235"/>
                </a:lnTo>
                <a:lnTo>
                  <a:pt x="718" y="235"/>
                </a:lnTo>
                <a:lnTo>
                  <a:pt x="718" y="237"/>
                </a:lnTo>
                <a:lnTo>
                  <a:pt x="720" y="235"/>
                </a:lnTo>
                <a:lnTo>
                  <a:pt x="724" y="237"/>
                </a:lnTo>
                <a:lnTo>
                  <a:pt x="728" y="237"/>
                </a:lnTo>
                <a:lnTo>
                  <a:pt x="728" y="233"/>
                </a:lnTo>
                <a:lnTo>
                  <a:pt x="730" y="231"/>
                </a:lnTo>
                <a:lnTo>
                  <a:pt x="732" y="231"/>
                </a:lnTo>
                <a:lnTo>
                  <a:pt x="733" y="231"/>
                </a:lnTo>
                <a:lnTo>
                  <a:pt x="737" y="233"/>
                </a:lnTo>
                <a:lnTo>
                  <a:pt x="741" y="233"/>
                </a:lnTo>
                <a:lnTo>
                  <a:pt x="743" y="231"/>
                </a:lnTo>
                <a:lnTo>
                  <a:pt x="745" y="231"/>
                </a:lnTo>
                <a:lnTo>
                  <a:pt x="745" y="227"/>
                </a:lnTo>
                <a:lnTo>
                  <a:pt x="749" y="225"/>
                </a:lnTo>
                <a:lnTo>
                  <a:pt x="753" y="225"/>
                </a:lnTo>
                <a:lnTo>
                  <a:pt x="755" y="225"/>
                </a:lnTo>
                <a:lnTo>
                  <a:pt x="756" y="227"/>
                </a:lnTo>
                <a:lnTo>
                  <a:pt x="758" y="227"/>
                </a:lnTo>
                <a:lnTo>
                  <a:pt x="760" y="225"/>
                </a:lnTo>
                <a:lnTo>
                  <a:pt x="764" y="223"/>
                </a:lnTo>
                <a:lnTo>
                  <a:pt x="764" y="219"/>
                </a:lnTo>
                <a:lnTo>
                  <a:pt x="766" y="219"/>
                </a:lnTo>
                <a:lnTo>
                  <a:pt x="768" y="219"/>
                </a:lnTo>
                <a:lnTo>
                  <a:pt x="772" y="221"/>
                </a:lnTo>
                <a:lnTo>
                  <a:pt x="774" y="223"/>
                </a:lnTo>
                <a:lnTo>
                  <a:pt x="770" y="229"/>
                </a:lnTo>
                <a:lnTo>
                  <a:pt x="768" y="229"/>
                </a:lnTo>
                <a:lnTo>
                  <a:pt x="770" y="231"/>
                </a:lnTo>
                <a:lnTo>
                  <a:pt x="772" y="235"/>
                </a:lnTo>
                <a:lnTo>
                  <a:pt x="768" y="237"/>
                </a:lnTo>
                <a:lnTo>
                  <a:pt x="766" y="239"/>
                </a:lnTo>
                <a:lnTo>
                  <a:pt x="768" y="239"/>
                </a:lnTo>
                <a:lnTo>
                  <a:pt x="768" y="241"/>
                </a:lnTo>
                <a:lnTo>
                  <a:pt x="770" y="242"/>
                </a:lnTo>
                <a:lnTo>
                  <a:pt x="772" y="246"/>
                </a:lnTo>
                <a:lnTo>
                  <a:pt x="772" y="248"/>
                </a:lnTo>
                <a:lnTo>
                  <a:pt x="778" y="250"/>
                </a:lnTo>
                <a:lnTo>
                  <a:pt x="781" y="248"/>
                </a:lnTo>
                <a:lnTo>
                  <a:pt x="783" y="250"/>
                </a:lnTo>
                <a:lnTo>
                  <a:pt x="787" y="252"/>
                </a:lnTo>
                <a:lnTo>
                  <a:pt x="789" y="252"/>
                </a:lnTo>
                <a:lnTo>
                  <a:pt x="791" y="252"/>
                </a:lnTo>
                <a:lnTo>
                  <a:pt x="793" y="254"/>
                </a:lnTo>
                <a:lnTo>
                  <a:pt x="793" y="256"/>
                </a:lnTo>
                <a:lnTo>
                  <a:pt x="793" y="258"/>
                </a:lnTo>
                <a:lnTo>
                  <a:pt x="799" y="260"/>
                </a:lnTo>
                <a:lnTo>
                  <a:pt x="799" y="262"/>
                </a:lnTo>
                <a:lnTo>
                  <a:pt x="801" y="262"/>
                </a:lnTo>
                <a:lnTo>
                  <a:pt x="801" y="264"/>
                </a:lnTo>
                <a:lnTo>
                  <a:pt x="805" y="265"/>
                </a:lnTo>
                <a:lnTo>
                  <a:pt x="803" y="267"/>
                </a:lnTo>
                <a:lnTo>
                  <a:pt x="805" y="267"/>
                </a:lnTo>
                <a:lnTo>
                  <a:pt x="805" y="269"/>
                </a:lnTo>
                <a:lnTo>
                  <a:pt x="851" y="388"/>
                </a:lnTo>
                <a:lnTo>
                  <a:pt x="853" y="392"/>
                </a:lnTo>
                <a:lnTo>
                  <a:pt x="853" y="394"/>
                </a:lnTo>
                <a:lnTo>
                  <a:pt x="851" y="396"/>
                </a:lnTo>
                <a:lnTo>
                  <a:pt x="853" y="398"/>
                </a:lnTo>
                <a:lnTo>
                  <a:pt x="849" y="408"/>
                </a:lnTo>
                <a:lnTo>
                  <a:pt x="826" y="398"/>
                </a:lnTo>
                <a:lnTo>
                  <a:pt x="824" y="402"/>
                </a:lnTo>
                <a:lnTo>
                  <a:pt x="818" y="402"/>
                </a:lnTo>
                <a:lnTo>
                  <a:pt x="814" y="404"/>
                </a:lnTo>
                <a:lnTo>
                  <a:pt x="810" y="406"/>
                </a:lnTo>
                <a:lnTo>
                  <a:pt x="806" y="408"/>
                </a:lnTo>
                <a:lnTo>
                  <a:pt x="805" y="406"/>
                </a:lnTo>
                <a:lnTo>
                  <a:pt x="803" y="411"/>
                </a:lnTo>
                <a:lnTo>
                  <a:pt x="803" y="413"/>
                </a:lnTo>
                <a:lnTo>
                  <a:pt x="805" y="413"/>
                </a:lnTo>
                <a:lnTo>
                  <a:pt x="805" y="415"/>
                </a:lnTo>
                <a:lnTo>
                  <a:pt x="803" y="419"/>
                </a:lnTo>
                <a:lnTo>
                  <a:pt x="803" y="427"/>
                </a:lnTo>
                <a:lnTo>
                  <a:pt x="795" y="431"/>
                </a:lnTo>
                <a:lnTo>
                  <a:pt x="793" y="436"/>
                </a:lnTo>
                <a:lnTo>
                  <a:pt x="789" y="442"/>
                </a:lnTo>
                <a:lnTo>
                  <a:pt x="787" y="442"/>
                </a:lnTo>
                <a:lnTo>
                  <a:pt x="783" y="442"/>
                </a:lnTo>
                <a:lnTo>
                  <a:pt x="781" y="440"/>
                </a:lnTo>
                <a:lnTo>
                  <a:pt x="776" y="442"/>
                </a:lnTo>
                <a:lnTo>
                  <a:pt x="772" y="440"/>
                </a:lnTo>
                <a:lnTo>
                  <a:pt x="766" y="440"/>
                </a:lnTo>
                <a:lnTo>
                  <a:pt x="760" y="436"/>
                </a:lnTo>
                <a:lnTo>
                  <a:pt x="755" y="433"/>
                </a:lnTo>
                <a:lnTo>
                  <a:pt x="749" y="433"/>
                </a:lnTo>
                <a:lnTo>
                  <a:pt x="741" y="438"/>
                </a:lnTo>
                <a:lnTo>
                  <a:pt x="743" y="442"/>
                </a:lnTo>
                <a:lnTo>
                  <a:pt x="728" y="446"/>
                </a:lnTo>
                <a:lnTo>
                  <a:pt x="714" y="448"/>
                </a:lnTo>
                <a:lnTo>
                  <a:pt x="710" y="448"/>
                </a:lnTo>
                <a:lnTo>
                  <a:pt x="710" y="450"/>
                </a:lnTo>
                <a:lnTo>
                  <a:pt x="712" y="452"/>
                </a:lnTo>
                <a:lnTo>
                  <a:pt x="710" y="452"/>
                </a:lnTo>
                <a:lnTo>
                  <a:pt x="708" y="454"/>
                </a:lnTo>
                <a:lnTo>
                  <a:pt x="708" y="458"/>
                </a:lnTo>
                <a:lnTo>
                  <a:pt x="707" y="456"/>
                </a:lnTo>
                <a:lnTo>
                  <a:pt x="695" y="459"/>
                </a:lnTo>
                <a:lnTo>
                  <a:pt x="691" y="461"/>
                </a:lnTo>
                <a:lnTo>
                  <a:pt x="691" y="463"/>
                </a:lnTo>
                <a:lnTo>
                  <a:pt x="684" y="463"/>
                </a:lnTo>
                <a:lnTo>
                  <a:pt x="682" y="461"/>
                </a:lnTo>
                <a:lnTo>
                  <a:pt x="680" y="461"/>
                </a:lnTo>
                <a:lnTo>
                  <a:pt x="680" y="458"/>
                </a:lnTo>
                <a:lnTo>
                  <a:pt x="678" y="458"/>
                </a:lnTo>
                <a:lnTo>
                  <a:pt x="672" y="454"/>
                </a:lnTo>
                <a:lnTo>
                  <a:pt x="666" y="454"/>
                </a:lnTo>
                <a:lnTo>
                  <a:pt x="660" y="459"/>
                </a:lnTo>
                <a:lnTo>
                  <a:pt x="659" y="463"/>
                </a:lnTo>
                <a:lnTo>
                  <a:pt x="655" y="463"/>
                </a:lnTo>
                <a:lnTo>
                  <a:pt x="653" y="463"/>
                </a:lnTo>
                <a:lnTo>
                  <a:pt x="641" y="473"/>
                </a:lnTo>
                <a:lnTo>
                  <a:pt x="632" y="477"/>
                </a:lnTo>
                <a:lnTo>
                  <a:pt x="628" y="479"/>
                </a:lnTo>
                <a:lnTo>
                  <a:pt x="620" y="486"/>
                </a:lnTo>
                <a:lnTo>
                  <a:pt x="614" y="486"/>
                </a:lnTo>
                <a:lnTo>
                  <a:pt x="597" y="483"/>
                </a:lnTo>
                <a:lnTo>
                  <a:pt x="580" y="483"/>
                </a:lnTo>
                <a:lnTo>
                  <a:pt x="564" y="483"/>
                </a:lnTo>
                <a:lnTo>
                  <a:pt x="557" y="477"/>
                </a:lnTo>
                <a:lnTo>
                  <a:pt x="553" y="475"/>
                </a:lnTo>
                <a:lnTo>
                  <a:pt x="549" y="473"/>
                </a:lnTo>
                <a:lnTo>
                  <a:pt x="545" y="473"/>
                </a:lnTo>
                <a:lnTo>
                  <a:pt x="541" y="467"/>
                </a:lnTo>
                <a:lnTo>
                  <a:pt x="538" y="461"/>
                </a:lnTo>
                <a:lnTo>
                  <a:pt x="536" y="459"/>
                </a:lnTo>
                <a:lnTo>
                  <a:pt x="536" y="456"/>
                </a:lnTo>
                <a:lnTo>
                  <a:pt x="538" y="450"/>
                </a:lnTo>
                <a:lnTo>
                  <a:pt x="540" y="446"/>
                </a:lnTo>
                <a:lnTo>
                  <a:pt x="540" y="442"/>
                </a:lnTo>
                <a:lnTo>
                  <a:pt x="540" y="436"/>
                </a:lnTo>
                <a:lnTo>
                  <a:pt x="538" y="431"/>
                </a:lnTo>
                <a:lnTo>
                  <a:pt x="534" y="427"/>
                </a:lnTo>
                <a:lnTo>
                  <a:pt x="528" y="425"/>
                </a:lnTo>
                <a:lnTo>
                  <a:pt x="526" y="421"/>
                </a:lnTo>
                <a:lnTo>
                  <a:pt x="524" y="417"/>
                </a:lnTo>
                <a:lnTo>
                  <a:pt x="522" y="415"/>
                </a:lnTo>
                <a:lnTo>
                  <a:pt x="520" y="411"/>
                </a:lnTo>
                <a:lnTo>
                  <a:pt x="518" y="411"/>
                </a:lnTo>
                <a:lnTo>
                  <a:pt x="515" y="415"/>
                </a:lnTo>
                <a:lnTo>
                  <a:pt x="511" y="421"/>
                </a:lnTo>
                <a:lnTo>
                  <a:pt x="507" y="421"/>
                </a:lnTo>
                <a:lnTo>
                  <a:pt x="505" y="419"/>
                </a:lnTo>
                <a:lnTo>
                  <a:pt x="501" y="421"/>
                </a:lnTo>
                <a:lnTo>
                  <a:pt x="499" y="423"/>
                </a:lnTo>
                <a:lnTo>
                  <a:pt x="495" y="425"/>
                </a:lnTo>
                <a:lnTo>
                  <a:pt x="493" y="425"/>
                </a:lnTo>
                <a:lnTo>
                  <a:pt x="490" y="429"/>
                </a:lnTo>
                <a:lnTo>
                  <a:pt x="486" y="433"/>
                </a:lnTo>
                <a:lnTo>
                  <a:pt x="484" y="433"/>
                </a:lnTo>
                <a:lnTo>
                  <a:pt x="482" y="431"/>
                </a:lnTo>
                <a:lnTo>
                  <a:pt x="480" y="429"/>
                </a:lnTo>
                <a:lnTo>
                  <a:pt x="480" y="427"/>
                </a:lnTo>
                <a:lnTo>
                  <a:pt x="478" y="425"/>
                </a:lnTo>
                <a:lnTo>
                  <a:pt x="476" y="423"/>
                </a:lnTo>
                <a:lnTo>
                  <a:pt x="472" y="421"/>
                </a:lnTo>
                <a:lnTo>
                  <a:pt x="470" y="419"/>
                </a:lnTo>
                <a:lnTo>
                  <a:pt x="467" y="419"/>
                </a:lnTo>
                <a:lnTo>
                  <a:pt x="463" y="417"/>
                </a:lnTo>
                <a:lnTo>
                  <a:pt x="459" y="417"/>
                </a:lnTo>
                <a:lnTo>
                  <a:pt x="455" y="417"/>
                </a:lnTo>
                <a:lnTo>
                  <a:pt x="453" y="415"/>
                </a:lnTo>
                <a:lnTo>
                  <a:pt x="449" y="413"/>
                </a:lnTo>
                <a:lnTo>
                  <a:pt x="447" y="411"/>
                </a:lnTo>
                <a:lnTo>
                  <a:pt x="444" y="408"/>
                </a:lnTo>
                <a:lnTo>
                  <a:pt x="442" y="408"/>
                </a:lnTo>
                <a:lnTo>
                  <a:pt x="438" y="406"/>
                </a:lnTo>
                <a:lnTo>
                  <a:pt x="436" y="406"/>
                </a:lnTo>
                <a:lnTo>
                  <a:pt x="432" y="411"/>
                </a:lnTo>
                <a:lnTo>
                  <a:pt x="432" y="408"/>
                </a:lnTo>
                <a:lnTo>
                  <a:pt x="432" y="404"/>
                </a:lnTo>
                <a:lnTo>
                  <a:pt x="432" y="402"/>
                </a:lnTo>
                <a:lnTo>
                  <a:pt x="432" y="400"/>
                </a:lnTo>
                <a:lnTo>
                  <a:pt x="432" y="394"/>
                </a:lnTo>
                <a:lnTo>
                  <a:pt x="434" y="390"/>
                </a:lnTo>
                <a:lnTo>
                  <a:pt x="436" y="387"/>
                </a:lnTo>
                <a:lnTo>
                  <a:pt x="428" y="383"/>
                </a:lnTo>
                <a:lnTo>
                  <a:pt x="426" y="381"/>
                </a:lnTo>
                <a:lnTo>
                  <a:pt x="424" y="379"/>
                </a:lnTo>
                <a:lnTo>
                  <a:pt x="420" y="377"/>
                </a:lnTo>
                <a:lnTo>
                  <a:pt x="415" y="377"/>
                </a:lnTo>
                <a:lnTo>
                  <a:pt x="411" y="373"/>
                </a:lnTo>
                <a:lnTo>
                  <a:pt x="409" y="371"/>
                </a:lnTo>
                <a:lnTo>
                  <a:pt x="405" y="367"/>
                </a:lnTo>
                <a:lnTo>
                  <a:pt x="403" y="365"/>
                </a:lnTo>
                <a:lnTo>
                  <a:pt x="401" y="365"/>
                </a:lnTo>
                <a:lnTo>
                  <a:pt x="399" y="367"/>
                </a:lnTo>
                <a:lnTo>
                  <a:pt x="396" y="367"/>
                </a:lnTo>
                <a:lnTo>
                  <a:pt x="392" y="369"/>
                </a:lnTo>
                <a:lnTo>
                  <a:pt x="388" y="371"/>
                </a:lnTo>
                <a:lnTo>
                  <a:pt x="384" y="373"/>
                </a:lnTo>
                <a:lnTo>
                  <a:pt x="378" y="377"/>
                </a:lnTo>
                <a:lnTo>
                  <a:pt x="374" y="379"/>
                </a:lnTo>
                <a:lnTo>
                  <a:pt x="369" y="379"/>
                </a:lnTo>
                <a:lnTo>
                  <a:pt x="367" y="379"/>
                </a:lnTo>
                <a:lnTo>
                  <a:pt x="365" y="375"/>
                </a:lnTo>
                <a:lnTo>
                  <a:pt x="361" y="373"/>
                </a:lnTo>
                <a:lnTo>
                  <a:pt x="357" y="373"/>
                </a:lnTo>
                <a:lnTo>
                  <a:pt x="353" y="371"/>
                </a:lnTo>
                <a:lnTo>
                  <a:pt x="349" y="369"/>
                </a:lnTo>
                <a:lnTo>
                  <a:pt x="346" y="369"/>
                </a:lnTo>
                <a:lnTo>
                  <a:pt x="338" y="367"/>
                </a:lnTo>
                <a:lnTo>
                  <a:pt x="334" y="369"/>
                </a:lnTo>
                <a:lnTo>
                  <a:pt x="330" y="367"/>
                </a:lnTo>
                <a:lnTo>
                  <a:pt x="324" y="367"/>
                </a:lnTo>
                <a:lnTo>
                  <a:pt x="321" y="367"/>
                </a:lnTo>
                <a:lnTo>
                  <a:pt x="305" y="371"/>
                </a:lnTo>
                <a:lnTo>
                  <a:pt x="305" y="369"/>
                </a:lnTo>
                <a:lnTo>
                  <a:pt x="303" y="369"/>
                </a:lnTo>
                <a:lnTo>
                  <a:pt x="301" y="369"/>
                </a:lnTo>
                <a:lnTo>
                  <a:pt x="301" y="367"/>
                </a:lnTo>
                <a:lnTo>
                  <a:pt x="300" y="367"/>
                </a:lnTo>
                <a:lnTo>
                  <a:pt x="298" y="365"/>
                </a:lnTo>
                <a:lnTo>
                  <a:pt x="296" y="365"/>
                </a:lnTo>
                <a:lnTo>
                  <a:pt x="294" y="367"/>
                </a:lnTo>
                <a:lnTo>
                  <a:pt x="292" y="367"/>
                </a:lnTo>
                <a:lnTo>
                  <a:pt x="290" y="367"/>
                </a:lnTo>
                <a:lnTo>
                  <a:pt x="288" y="367"/>
                </a:lnTo>
                <a:lnTo>
                  <a:pt x="286" y="367"/>
                </a:lnTo>
                <a:lnTo>
                  <a:pt x="286" y="365"/>
                </a:lnTo>
                <a:lnTo>
                  <a:pt x="286" y="363"/>
                </a:lnTo>
                <a:lnTo>
                  <a:pt x="284" y="363"/>
                </a:lnTo>
                <a:lnTo>
                  <a:pt x="284" y="362"/>
                </a:lnTo>
                <a:lnTo>
                  <a:pt x="282" y="362"/>
                </a:lnTo>
                <a:lnTo>
                  <a:pt x="280" y="362"/>
                </a:lnTo>
                <a:lnTo>
                  <a:pt x="278" y="362"/>
                </a:lnTo>
                <a:lnTo>
                  <a:pt x="276" y="360"/>
                </a:lnTo>
                <a:lnTo>
                  <a:pt x="275" y="360"/>
                </a:lnTo>
                <a:lnTo>
                  <a:pt x="273" y="360"/>
                </a:lnTo>
                <a:lnTo>
                  <a:pt x="271" y="358"/>
                </a:lnTo>
                <a:lnTo>
                  <a:pt x="269" y="356"/>
                </a:lnTo>
                <a:lnTo>
                  <a:pt x="267" y="356"/>
                </a:lnTo>
                <a:lnTo>
                  <a:pt x="265" y="354"/>
                </a:lnTo>
                <a:lnTo>
                  <a:pt x="263" y="354"/>
                </a:lnTo>
                <a:lnTo>
                  <a:pt x="261" y="354"/>
                </a:lnTo>
                <a:lnTo>
                  <a:pt x="259" y="354"/>
                </a:lnTo>
                <a:lnTo>
                  <a:pt x="257" y="354"/>
                </a:lnTo>
                <a:lnTo>
                  <a:pt x="257" y="356"/>
                </a:lnTo>
                <a:lnTo>
                  <a:pt x="255" y="356"/>
                </a:lnTo>
                <a:lnTo>
                  <a:pt x="253" y="356"/>
                </a:lnTo>
                <a:lnTo>
                  <a:pt x="252" y="354"/>
                </a:lnTo>
                <a:lnTo>
                  <a:pt x="250" y="354"/>
                </a:lnTo>
                <a:lnTo>
                  <a:pt x="250" y="352"/>
                </a:lnTo>
                <a:lnTo>
                  <a:pt x="248" y="352"/>
                </a:lnTo>
                <a:lnTo>
                  <a:pt x="246" y="350"/>
                </a:lnTo>
                <a:lnTo>
                  <a:pt x="244" y="350"/>
                </a:lnTo>
                <a:lnTo>
                  <a:pt x="242" y="350"/>
                </a:lnTo>
                <a:lnTo>
                  <a:pt x="242" y="348"/>
                </a:lnTo>
                <a:lnTo>
                  <a:pt x="240" y="348"/>
                </a:lnTo>
                <a:lnTo>
                  <a:pt x="240" y="350"/>
                </a:lnTo>
                <a:lnTo>
                  <a:pt x="238" y="350"/>
                </a:lnTo>
                <a:lnTo>
                  <a:pt x="236" y="350"/>
                </a:lnTo>
                <a:lnTo>
                  <a:pt x="234" y="352"/>
                </a:lnTo>
                <a:lnTo>
                  <a:pt x="232" y="352"/>
                </a:lnTo>
                <a:lnTo>
                  <a:pt x="230" y="352"/>
                </a:lnTo>
                <a:lnTo>
                  <a:pt x="228" y="352"/>
                </a:lnTo>
                <a:lnTo>
                  <a:pt x="228" y="350"/>
                </a:lnTo>
                <a:lnTo>
                  <a:pt x="228" y="348"/>
                </a:lnTo>
                <a:lnTo>
                  <a:pt x="228" y="346"/>
                </a:lnTo>
                <a:lnTo>
                  <a:pt x="227" y="344"/>
                </a:lnTo>
                <a:lnTo>
                  <a:pt x="227" y="342"/>
                </a:lnTo>
                <a:lnTo>
                  <a:pt x="227" y="340"/>
                </a:lnTo>
                <a:lnTo>
                  <a:pt x="225" y="340"/>
                </a:lnTo>
                <a:lnTo>
                  <a:pt x="225" y="338"/>
                </a:lnTo>
                <a:lnTo>
                  <a:pt x="225" y="337"/>
                </a:lnTo>
                <a:lnTo>
                  <a:pt x="225" y="335"/>
                </a:lnTo>
                <a:lnTo>
                  <a:pt x="225" y="333"/>
                </a:lnTo>
                <a:lnTo>
                  <a:pt x="225" y="331"/>
                </a:lnTo>
                <a:lnTo>
                  <a:pt x="225" y="329"/>
                </a:lnTo>
                <a:lnTo>
                  <a:pt x="225" y="327"/>
                </a:lnTo>
                <a:lnTo>
                  <a:pt x="225" y="325"/>
                </a:lnTo>
                <a:lnTo>
                  <a:pt x="225" y="323"/>
                </a:lnTo>
                <a:lnTo>
                  <a:pt x="225" y="321"/>
                </a:lnTo>
                <a:lnTo>
                  <a:pt x="225" y="319"/>
                </a:lnTo>
                <a:lnTo>
                  <a:pt x="227" y="319"/>
                </a:lnTo>
                <a:lnTo>
                  <a:pt x="227" y="317"/>
                </a:lnTo>
                <a:lnTo>
                  <a:pt x="227" y="315"/>
                </a:lnTo>
                <a:lnTo>
                  <a:pt x="228" y="315"/>
                </a:lnTo>
                <a:lnTo>
                  <a:pt x="228" y="314"/>
                </a:lnTo>
                <a:lnTo>
                  <a:pt x="230" y="314"/>
                </a:lnTo>
                <a:lnTo>
                  <a:pt x="232" y="312"/>
                </a:lnTo>
                <a:lnTo>
                  <a:pt x="234" y="312"/>
                </a:lnTo>
                <a:lnTo>
                  <a:pt x="236" y="310"/>
                </a:lnTo>
                <a:lnTo>
                  <a:pt x="238" y="310"/>
                </a:lnTo>
                <a:lnTo>
                  <a:pt x="238" y="308"/>
                </a:lnTo>
                <a:lnTo>
                  <a:pt x="240" y="306"/>
                </a:lnTo>
                <a:lnTo>
                  <a:pt x="240" y="304"/>
                </a:lnTo>
                <a:lnTo>
                  <a:pt x="242" y="304"/>
                </a:lnTo>
                <a:lnTo>
                  <a:pt x="242" y="302"/>
                </a:lnTo>
                <a:lnTo>
                  <a:pt x="244" y="300"/>
                </a:lnTo>
                <a:lnTo>
                  <a:pt x="246" y="298"/>
                </a:lnTo>
                <a:lnTo>
                  <a:pt x="242" y="296"/>
                </a:lnTo>
                <a:lnTo>
                  <a:pt x="240" y="296"/>
                </a:lnTo>
                <a:lnTo>
                  <a:pt x="238" y="296"/>
                </a:lnTo>
                <a:lnTo>
                  <a:pt x="236" y="296"/>
                </a:lnTo>
                <a:lnTo>
                  <a:pt x="234" y="296"/>
                </a:lnTo>
                <a:lnTo>
                  <a:pt x="232" y="296"/>
                </a:lnTo>
                <a:lnTo>
                  <a:pt x="232" y="294"/>
                </a:lnTo>
                <a:lnTo>
                  <a:pt x="230" y="294"/>
                </a:lnTo>
                <a:lnTo>
                  <a:pt x="228" y="294"/>
                </a:lnTo>
                <a:lnTo>
                  <a:pt x="227" y="294"/>
                </a:lnTo>
                <a:lnTo>
                  <a:pt x="225" y="294"/>
                </a:lnTo>
                <a:lnTo>
                  <a:pt x="223" y="294"/>
                </a:lnTo>
                <a:lnTo>
                  <a:pt x="221" y="294"/>
                </a:lnTo>
                <a:lnTo>
                  <a:pt x="219" y="292"/>
                </a:lnTo>
                <a:lnTo>
                  <a:pt x="217" y="292"/>
                </a:lnTo>
                <a:lnTo>
                  <a:pt x="215" y="292"/>
                </a:lnTo>
                <a:lnTo>
                  <a:pt x="213" y="292"/>
                </a:lnTo>
                <a:lnTo>
                  <a:pt x="213" y="290"/>
                </a:lnTo>
                <a:lnTo>
                  <a:pt x="211" y="290"/>
                </a:lnTo>
                <a:lnTo>
                  <a:pt x="209" y="290"/>
                </a:lnTo>
                <a:lnTo>
                  <a:pt x="207" y="290"/>
                </a:lnTo>
                <a:lnTo>
                  <a:pt x="205" y="290"/>
                </a:lnTo>
                <a:lnTo>
                  <a:pt x="204" y="290"/>
                </a:lnTo>
                <a:lnTo>
                  <a:pt x="202" y="290"/>
                </a:lnTo>
                <a:lnTo>
                  <a:pt x="200" y="289"/>
                </a:lnTo>
                <a:lnTo>
                  <a:pt x="198" y="289"/>
                </a:lnTo>
                <a:lnTo>
                  <a:pt x="198" y="290"/>
                </a:lnTo>
                <a:lnTo>
                  <a:pt x="196" y="290"/>
                </a:lnTo>
                <a:lnTo>
                  <a:pt x="194" y="290"/>
                </a:lnTo>
                <a:lnTo>
                  <a:pt x="192" y="289"/>
                </a:lnTo>
                <a:lnTo>
                  <a:pt x="190" y="289"/>
                </a:lnTo>
                <a:lnTo>
                  <a:pt x="188" y="289"/>
                </a:lnTo>
                <a:lnTo>
                  <a:pt x="188" y="287"/>
                </a:lnTo>
                <a:lnTo>
                  <a:pt x="186" y="287"/>
                </a:lnTo>
                <a:lnTo>
                  <a:pt x="184" y="287"/>
                </a:lnTo>
                <a:lnTo>
                  <a:pt x="182" y="287"/>
                </a:lnTo>
                <a:lnTo>
                  <a:pt x="180" y="287"/>
                </a:lnTo>
                <a:lnTo>
                  <a:pt x="179" y="287"/>
                </a:lnTo>
                <a:lnTo>
                  <a:pt x="177" y="287"/>
                </a:lnTo>
                <a:lnTo>
                  <a:pt x="175" y="287"/>
                </a:lnTo>
                <a:lnTo>
                  <a:pt x="173" y="287"/>
                </a:lnTo>
                <a:lnTo>
                  <a:pt x="171" y="287"/>
                </a:lnTo>
                <a:lnTo>
                  <a:pt x="169" y="285"/>
                </a:lnTo>
                <a:lnTo>
                  <a:pt x="167" y="285"/>
                </a:lnTo>
                <a:lnTo>
                  <a:pt x="165" y="285"/>
                </a:lnTo>
                <a:lnTo>
                  <a:pt x="163" y="283"/>
                </a:lnTo>
                <a:lnTo>
                  <a:pt x="161" y="283"/>
                </a:lnTo>
                <a:lnTo>
                  <a:pt x="159" y="281"/>
                </a:lnTo>
                <a:lnTo>
                  <a:pt x="157" y="281"/>
                </a:lnTo>
                <a:lnTo>
                  <a:pt x="156" y="281"/>
                </a:lnTo>
                <a:lnTo>
                  <a:pt x="154" y="281"/>
                </a:lnTo>
                <a:lnTo>
                  <a:pt x="152" y="281"/>
                </a:lnTo>
                <a:lnTo>
                  <a:pt x="152" y="279"/>
                </a:lnTo>
                <a:lnTo>
                  <a:pt x="150" y="279"/>
                </a:lnTo>
                <a:lnTo>
                  <a:pt x="148" y="279"/>
                </a:lnTo>
                <a:lnTo>
                  <a:pt x="146" y="279"/>
                </a:lnTo>
                <a:lnTo>
                  <a:pt x="144" y="277"/>
                </a:lnTo>
                <a:lnTo>
                  <a:pt x="142" y="277"/>
                </a:lnTo>
                <a:lnTo>
                  <a:pt x="142" y="275"/>
                </a:lnTo>
                <a:lnTo>
                  <a:pt x="140" y="275"/>
                </a:lnTo>
                <a:lnTo>
                  <a:pt x="138" y="275"/>
                </a:lnTo>
                <a:lnTo>
                  <a:pt x="138" y="273"/>
                </a:lnTo>
                <a:lnTo>
                  <a:pt x="136" y="273"/>
                </a:lnTo>
                <a:lnTo>
                  <a:pt x="134" y="271"/>
                </a:lnTo>
                <a:lnTo>
                  <a:pt x="134" y="269"/>
                </a:lnTo>
                <a:lnTo>
                  <a:pt x="132" y="269"/>
                </a:lnTo>
                <a:lnTo>
                  <a:pt x="131" y="269"/>
                </a:lnTo>
                <a:lnTo>
                  <a:pt x="131" y="267"/>
                </a:lnTo>
                <a:lnTo>
                  <a:pt x="129" y="267"/>
                </a:lnTo>
                <a:lnTo>
                  <a:pt x="127" y="265"/>
                </a:lnTo>
                <a:lnTo>
                  <a:pt x="125" y="265"/>
                </a:lnTo>
                <a:lnTo>
                  <a:pt x="125" y="264"/>
                </a:lnTo>
                <a:lnTo>
                  <a:pt x="123" y="264"/>
                </a:lnTo>
                <a:lnTo>
                  <a:pt x="121" y="264"/>
                </a:lnTo>
                <a:lnTo>
                  <a:pt x="121" y="262"/>
                </a:lnTo>
                <a:lnTo>
                  <a:pt x="119" y="262"/>
                </a:lnTo>
                <a:lnTo>
                  <a:pt x="119" y="260"/>
                </a:lnTo>
                <a:lnTo>
                  <a:pt x="117" y="260"/>
                </a:lnTo>
                <a:lnTo>
                  <a:pt x="117" y="258"/>
                </a:lnTo>
                <a:lnTo>
                  <a:pt x="115" y="256"/>
                </a:lnTo>
                <a:lnTo>
                  <a:pt x="115" y="254"/>
                </a:lnTo>
                <a:lnTo>
                  <a:pt x="113" y="254"/>
                </a:lnTo>
                <a:lnTo>
                  <a:pt x="113" y="252"/>
                </a:lnTo>
                <a:lnTo>
                  <a:pt x="113" y="250"/>
                </a:lnTo>
                <a:lnTo>
                  <a:pt x="113" y="248"/>
                </a:lnTo>
                <a:lnTo>
                  <a:pt x="113" y="246"/>
                </a:lnTo>
                <a:lnTo>
                  <a:pt x="113" y="244"/>
                </a:lnTo>
                <a:lnTo>
                  <a:pt x="115" y="242"/>
                </a:lnTo>
                <a:lnTo>
                  <a:pt x="115" y="241"/>
                </a:lnTo>
                <a:lnTo>
                  <a:pt x="115" y="239"/>
                </a:lnTo>
                <a:lnTo>
                  <a:pt x="115" y="237"/>
                </a:lnTo>
                <a:lnTo>
                  <a:pt x="115" y="235"/>
                </a:lnTo>
                <a:lnTo>
                  <a:pt x="113" y="235"/>
                </a:lnTo>
                <a:lnTo>
                  <a:pt x="113" y="233"/>
                </a:lnTo>
                <a:lnTo>
                  <a:pt x="111" y="233"/>
                </a:lnTo>
                <a:lnTo>
                  <a:pt x="109" y="231"/>
                </a:lnTo>
                <a:lnTo>
                  <a:pt x="108" y="231"/>
                </a:lnTo>
                <a:lnTo>
                  <a:pt x="106" y="231"/>
                </a:lnTo>
                <a:lnTo>
                  <a:pt x="104" y="231"/>
                </a:lnTo>
                <a:lnTo>
                  <a:pt x="102" y="233"/>
                </a:lnTo>
                <a:lnTo>
                  <a:pt x="100" y="233"/>
                </a:lnTo>
                <a:lnTo>
                  <a:pt x="98" y="233"/>
                </a:lnTo>
                <a:lnTo>
                  <a:pt x="98" y="235"/>
                </a:lnTo>
                <a:lnTo>
                  <a:pt x="96" y="235"/>
                </a:lnTo>
                <a:lnTo>
                  <a:pt x="94" y="235"/>
                </a:lnTo>
                <a:lnTo>
                  <a:pt x="92" y="235"/>
                </a:lnTo>
                <a:lnTo>
                  <a:pt x="90" y="237"/>
                </a:lnTo>
                <a:lnTo>
                  <a:pt x="88" y="237"/>
                </a:lnTo>
                <a:lnTo>
                  <a:pt x="86" y="237"/>
                </a:lnTo>
                <a:lnTo>
                  <a:pt x="84" y="237"/>
                </a:lnTo>
                <a:lnTo>
                  <a:pt x="83" y="237"/>
                </a:lnTo>
                <a:lnTo>
                  <a:pt x="81" y="235"/>
                </a:lnTo>
                <a:lnTo>
                  <a:pt x="79" y="235"/>
                </a:lnTo>
                <a:lnTo>
                  <a:pt x="77" y="235"/>
                </a:lnTo>
                <a:lnTo>
                  <a:pt x="75" y="235"/>
                </a:lnTo>
                <a:lnTo>
                  <a:pt x="73" y="235"/>
                </a:lnTo>
                <a:lnTo>
                  <a:pt x="71" y="235"/>
                </a:lnTo>
                <a:lnTo>
                  <a:pt x="69" y="235"/>
                </a:lnTo>
                <a:lnTo>
                  <a:pt x="67" y="235"/>
                </a:lnTo>
                <a:lnTo>
                  <a:pt x="65" y="235"/>
                </a:lnTo>
                <a:lnTo>
                  <a:pt x="65" y="233"/>
                </a:lnTo>
                <a:lnTo>
                  <a:pt x="63" y="233"/>
                </a:lnTo>
                <a:lnTo>
                  <a:pt x="61" y="233"/>
                </a:lnTo>
                <a:lnTo>
                  <a:pt x="60" y="233"/>
                </a:lnTo>
                <a:lnTo>
                  <a:pt x="58" y="233"/>
                </a:lnTo>
                <a:lnTo>
                  <a:pt x="56" y="233"/>
                </a:lnTo>
                <a:lnTo>
                  <a:pt x="54" y="233"/>
                </a:lnTo>
                <a:lnTo>
                  <a:pt x="52" y="233"/>
                </a:lnTo>
                <a:lnTo>
                  <a:pt x="52" y="235"/>
                </a:lnTo>
                <a:lnTo>
                  <a:pt x="50" y="235"/>
                </a:lnTo>
                <a:lnTo>
                  <a:pt x="48" y="235"/>
                </a:lnTo>
                <a:lnTo>
                  <a:pt x="46" y="235"/>
                </a:lnTo>
                <a:lnTo>
                  <a:pt x="46" y="237"/>
                </a:lnTo>
                <a:lnTo>
                  <a:pt x="44" y="237"/>
                </a:lnTo>
                <a:lnTo>
                  <a:pt x="42" y="237"/>
                </a:lnTo>
                <a:lnTo>
                  <a:pt x="40" y="237"/>
                </a:lnTo>
                <a:lnTo>
                  <a:pt x="38" y="237"/>
                </a:lnTo>
                <a:lnTo>
                  <a:pt x="38" y="239"/>
                </a:lnTo>
                <a:lnTo>
                  <a:pt x="36" y="239"/>
                </a:lnTo>
                <a:lnTo>
                  <a:pt x="35" y="239"/>
                </a:lnTo>
                <a:lnTo>
                  <a:pt x="33" y="239"/>
                </a:lnTo>
                <a:lnTo>
                  <a:pt x="31" y="241"/>
                </a:lnTo>
                <a:lnTo>
                  <a:pt x="31" y="239"/>
                </a:lnTo>
                <a:lnTo>
                  <a:pt x="29" y="239"/>
                </a:lnTo>
                <a:lnTo>
                  <a:pt x="27" y="239"/>
                </a:lnTo>
                <a:lnTo>
                  <a:pt x="25" y="237"/>
                </a:lnTo>
                <a:lnTo>
                  <a:pt x="23" y="237"/>
                </a:lnTo>
                <a:lnTo>
                  <a:pt x="21" y="237"/>
                </a:lnTo>
                <a:lnTo>
                  <a:pt x="19" y="235"/>
                </a:lnTo>
                <a:lnTo>
                  <a:pt x="17" y="235"/>
                </a:lnTo>
                <a:lnTo>
                  <a:pt x="15" y="235"/>
                </a:lnTo>
                <a:lnTo>
                  <a:pt x="13" y="235"/>
                </a:lnTo>
                <a:lnTo>
                  <a:pt x="12" y="235"/>
                </a:lnTo>
                <a:lnTo>
                  <a:pt x="12" y="233"/>
                </a:lnTo>
                <a:lnTo>
                  <a:pt x="10" y="233"/>
                </a:lnTo>
                <a:lnTo>
                  <a:pt x="10" y="231"/>
                </a:lnTo>
                <a:lnTo>
                  <a:pt x="8" y="229"/>
                </a:lnTo>
                <a:lnTo>
                  <a:pt x="8" y="227"/>
                </a:lnTo>
                <a:lnTo>
                  <a:pt x="6" y="227"/>
                </a:lnTo>
                <a:lnTo>
                  <a:pt x="4" y="225"/>
                </a:lnTo>
                <a:lnTo>
                  <a:pt x="2" y="225"/>
                </a:lnTo>
                <a:lnTo>
                  <a:pt x="0" y="225"/>
                </a:lnTo>
                <a:lnTo>
                  <a:pt x="0" y="223"/>
                </a:lnTo>
                <a:lnTo>
                  <a:pt x="0" y="221"/>
                </a:lnTo>
                <a:lnTo>
                  <a:pt x="2" y="221"/>
                </a:lnTo>
                <a:lnTo>
                  <a:pt x="2" y="219"/>
                </a:lnTo>
                <a:lnTo>
                  <a:pt x="2" y="217"/>
                </a:lnTo>
                <a:lnTo>
                  <a:pt x="4" y="217"/>
                </a:lnTo>
                <a:lnTo>
                  <a:pt x="4" y="216"/>
                </a:lnTo>
                <a:lnTo>
                  <a:pt x="4" y="214"/>
                </a:lnTo>
                <a:lnTo>
                  <a:pt x="6" y="214"/>
                </a:lnTo>
                <a:lnTo>
                  <a:pt x="6" y="212"/>
                </a:lnTo>
                <a:lnTo>
                  <a:pt x="6" y="210"/>
                </a:lnTo>
                <a:lnTo>
                  <a:pt x="8" y="210"/>
                </a:lnTo>
                <a:lnTo>
                  <a:pt x="8" y="208"/>
                </a:lnTo>
                <a:lnTo>
                  <a:pt x="10" y="208"/>
                </a:lnTo>
                <a:lnTo>
                  <a:pt x="10" y="206"/>
                </a:lnTo>
                <a:lnTo>
                  <a:pt x="10" y="204"/>
                </a:lnTo>
                <a:lnTo>
                  <a:pt x="10" y="202"/>
                </a:lnTo>
                <a:lnTo>
                  <a:pt x="10" y="200"/>
                </a:lnTo>
                <a:lnTo>
                  <a:pt x="10" y="198"/>
                </a:lnTo>
                <a:lnTo>
                  <a:pt x="8" y="198"/>
                </a:lnTo>
                <a:lnTo>
                  <a:pt x="8" y="196"/>
                </a:lnTo>
                <a:lnTo>
                  <a:pt x="6" y="196"/>
                </a:lnTo>
                <a:lnTo>
                  <a:pt x="6" y="194"/>
                </a:lnTo>
                <a:lnTo>
                  <a:pt x="4" y="194"/>
                </a:lnTo>
                <a:lnTo>
                  <a:pt x="4" y="193"/>
                </a:lnTo>
                <a:lnTo>
                  <a:pt x="2" y="193"/>
                </a:lnTo>
                <a:lnTo>
                  <a:pt x="2" y="191"/>
                </a:lnTo>
                <a:lnTo>
                  <a:pt x="2" y="189"/>
                </a:lnTo>
                <a:lnTo>
                  <a:pt x="2" y="187"/>
                </a:lnTo>
                <a:lnTo>
                  <a:pt x="2" y="185"/>
                </a:lnTo>
                <a:lnTo>
                  <a:pt x="2" y="183"/>
                </a:lnTo>
                <a:lnTo>
                  <a:pt x="4" y="183"/>
                </a:lnTo>
                <a:lnTo>
                  <a:pt x="4" y="181"/>
                </a:lnTo>
                <a:lnTo>
                  <a:pt x="6" y="179"/>
                </a:lnTo>
                <a:lnTo>
                  <a:pt x="6" y="177"/>
                </a:lnTo>
                <a:lnTo>
                  <a:pt x="6" y="175"/>
                </a:lnTo>
                <a:lnTo>
                  <a:pt x="6" y="173"/>
                </a:lnTo>
                <a:lnTo>
                  <a:pt x="6" y="171"/>
                </a:lnTo>
                <a:lnTo>
                  <a:pt x="6" y="169"/>
                </a:lnTo>
                <a:lnTo>
                  <a:pt x="6" y="168"/>
                </a:lnTo>
                <a:lnTo>
                  <a:pt x="6" y="166"/>
                </a:lnTo>
                <a:lnTo>
                  <a:pt x="6" y="164"/>
                </a:lnTo>
                <a:lnTo>
                  <a:pt x="8" y="162"/>
                </a:lnTo>
                <a:lnTo>
                  <a:pt x="8" y="160"/>
                </a:lnTo>
                <a:lnTo>
                  <a:pt x="10" y="160"/>
                </a:lnTo>
                <a:lnTo>
                  <a:pt x="10" y="158"/>
                </a:lnTo>
                <a:lnTo>
                  <a:pt x="12" y="158"/>
                </a:lnTo>
                <a:lnTo>
                  <a:pt x="12" y="156"/>
                </a:lnTo>
                <a:lnTo>
                  <a:pt x="13" y="156"/>
                </a:lnTo>
                <a:lnTo>
                  <a:pt x="15" y="156"/>
                </a:lnTo>
                <a:lnTo>
                  <a:pt x="15" y="154"/>
                </a:lnTo>
                <a:lnTo>
                  <a:pt x="17" y="154"/>
                </a:lnTo>
                <a:lnTo>
                  <a:pt x="19" y="154"/>
                </a:lnTo>
                <a:lnTo>
                  <a:pt x="21" y="154"/>
                </a:lnTo>
                <a:lnTo>
                  <a:pt x="23" y="154"/>
                </a:lnTo>
                <a:lnTo>
                  <a:pt x="25" y="156"/>
                </a:lnTo>
                <a:lnTo>
                  <a:pt x="27" y="156"/>
                </a:lnTo>
                <a:lnTo>
                  <a:pt x="29" y="156"/>
                </a:lnTo>
                <a:lnTo>
                  <a:pt x="31" y="156"/>
                </a:lnTo>
                <a:lnTo>
                  <a:pt x="31" y="154"/>
                </a:lnTo>
                <a:lnTo>
                  <a:pt x="33" y="154"/>
                </a:lnTo>
                <a:lnTo>
                  <a:pt x="33" y="152"/>
                </a:lnTo>
                <a:lnTo>
                  <a:pt x="35" y="152"/>
                </a:lnTo>
                <a:lnTo>
                  <a:pt x="35" y="150"/>
                </a:lnTo>
                <a:lnTo>
                  <a:pt x="36" y="150"/>
                </a:lnTo>
                <a:lnTo>
                  <a:pt x="36" y="148"/>
                </a:lnTo>
                <a:lnTo>
                  <a:pt x="38" y="146"/>
                </a:lnTo>
                <a:lnTo>
                  <a:pt x="40" y="146"/>
                </a:lnTo>
                <a:lnTo>
                  <a:pt x="42" y="146"/>
                </a:lnTo>
                <a:lnTo>
                  <a:pt x="42" y="144"/>
                </a:lnTo>
                <a:lnTo>
                  <a:pt x="44" y="144"/>
                </a:lnTo>
                <a:lnTo>
                  <a:pt x="46" y="144"/>
                </a:lnTo>
                <a:lnTo>
                  <a:pt x="48" y="143"/>
                </a:lnTo>
                <a:lnTo>
                  <a:pt x="50" y="143"/>
                </a:lnTo>
                <a:lnTo>
                  <a:pt x="50" y="141"/>
                </a:lnTo>
                <a:lnTo>
                  <a:pt x="52" y="141"/>
                </a:lnTo>
                <a:lnTo>
                  <a:pt x="54" y="141"/>
                </a:lnTo>
                <a:lnTo>
                  <a:pt x="54" y="139"/>
                </a:lnTo>
                <a:lnTo>
                  <a:pt x="56" y="139"/>
                </a:lnTo>
                <a:lnTo>
                  <a:pt x="58" y="137"/>
                </a:lnTo>
                <a:lnTo>
                  <a:pt x="60" y="137"/>
                </a:lnTo>
                <a:lnTo>
                  <a:pt x="61" y="135"/>
                </a:lnTo>
                <a:lnTo>
                  <a:pt x="63" y="135"/>
                </a:lnTo>
                <a:lnTo>
                  <a:pt x="63" y="133"/>
                </a:lnTo>
                <a:lnTo>
                  <a:pt x="65" y="133"/>
                </a:lnTo>
                <a:lnTo>
                  <a:pt x="65" y="131"/>
                </a:lnTo>
                <a:lnTo>
                  <a:pt x="65" y="129"/>
                </a:lnTo>
                <a:lnTo>
                  <a:pt x="65" y="127"/>
                </a:lnTo>
                <a:lnTo>
                  <a:pt x="67" y="125"/>
                </a:lnTo>
                <a:lnTo>
                  <a:pt x="67" y="123"/>
                </a:lnTo>
                <a:lnTo>
                  <a:pt x="67" y="121"/>
                </a:lnTo>
                <a:lnTo>
                  <a:pt x="67" y="120"/>
                </a:lnTo>
                <a:lnTo>
                  <a:pt x="69" y="120"/>
                </a:lnTo>
                <a:lnTo>
                  <a:pt x="71" y="118"/>
                </a:lnTo>
                <a:lnTo>
                  <a:pt x="73" y="118"/>
                </a:lnTo>
                <a:lnTo>
                  <a:pt x="75" y="116"/>
                </a:lnTo>
                <a:lnTo>
                  <a:pt x="77" y="116"/>
                </a:lnTo>
                <a:lnTo>
                  <a:pt x="79" y="116"/>
                </a:lnTo>
                <a:lnTo>
                  <a:pt x="81" y="116"/>
                </a:lnTo>
                <a:lnTo>
                  <a:pt x="83" y="116"/>
                </a:lnTo>
                <a:lnTo>
                  <a:pt x="84" y="116"/>
                </a:lnTo>
                <a:lnTo>
                  <a:pt x="86" y="114"/>
                </a:lnTo>
                <a:lnTo>
                  <a:pt x="86" y="112"/>
                </a:lnTo>
                <a:lnTo>
                  <a:pt x="86" y="110"/>
                </a:lnTo>
                <a:lnTo>
                  <a:pt x="88" y="110"/>
                </a:lnTo>
                <a:lnTo>
                  <a:pt x="90" y="108"/>
                </a:lnTo>
                <a:lnTo>
                  <a:pt x="92" y="108"/>
                </a:lnTo>
                <a:lnTo>
                  <a:pt x="94" y="108"/>
                </a:lnTo>
                <a:lnTo>
                  <a:pt x="94" y="106"/>
                </a:lnTo>
                <a:lnTo>
                  <a:pt x="96" y="106"/>
                </a:lnTo>
                <a:lnTo>
                  <a:pt x="98" y="104"/>
                </a:lnTo>
                <a:lnTo>
                  <a:pt x="100" y="102"/>
                </a:lnTo>
                <a:lnTo>
                  <a:pt x="100" y="100"/>
                </a:lnTo>
                <a:lnTo>
                  <a:pt x="102" y="100"/>
                </a:lnTo>
                <a:lnTo>
                  <a:pt x="102" y="98"/>
                </a:lnTo>
                <a:lnTo>
                  <a:pt x="102" y="96"/>
                </a:lnTo>
                <a:lnTo>
                  <a:pt x="102" y="95"/>
                </a:lnTo>
                <a:lnTo>
                  <a:pt x="104" y="95"/>
                </a:lnTo>
                <a:lnTo>
                  <a:pt x="104" y="93"/>
                </a:lnTo>
                <a:lnTo>
                  <a:pt x="106" y="93"/>
                </a:lnTo>
                <a:lnTo>
                  <a:pt x="106" y="91"/>
                </a:lnTo>
                <a:lnTo>
                  <a:pt x="106" y="89"/>
                </a:lnTo>
                <a:lnTo>
                  <a:pt x="106" y="87"/>
                </a:lnTo>
                <a:lnTo>
                  <a:pt x="104" y="85"/>
                </a:lnTo>
                <a:lnTo>
                  <a:pt x="104" y="83"/>
                </a:lnTo>
                <a:lnTo>
                  <a:pt x="102" y="81"/>
                </a:lnTo>
                <a:lnTo>
                  <a:pt x="102" y="79"/>
                </a:lnTo>
                <a:lnTo>
                  <a:pt x="102" y="77"/>
                </a:lnTo>
                <a:lnTo>
                  <a:pt x="102" y="75"/>
                </a:lnTo>
                <a:lnTo>
                  <a:pt x="104" y="75"/>
                </a:lnTo>
                <a:lnTo>
                  <a:pt x="104" y="73"/>
                </a:lnTo>
                <a:lnTo>
                  <a:pt x="106" y="73"/>
                </a:lnTo>
                <a:lnTo>
                  <a:pt x="108" y="73"/>
                </a:lnTo>
                <a:lnTo>
                  <a:pt x="109" y="73"/>
                </a:lnTo>
                <a:lnTo>
                  <a:pt x="111" y="73"/>
                </a:lnTo>
                <a:lnTo>
                  <a:pt x="113" y="73"/>
                </a:lnTo>
                <a:lnTo>
                  <a:pt x="113" y="72"/>
                </a:lnTo>
                <a:lnTo>
                  <a:pt x="115" y="72"/>
                </a:lnTo>
                <a:lnTo>
                  <a:pt x="117" y="72"/>
                </a:lnTo>
                <a:lnTo>
                  <a:pt x="117" y="70"/>
                </a:lnTo>
                <a:lnTo>
                  <a:pt x="119" y="70"/>
                </a:lnTo>
                <a:lnTo>
                  <a:pt x="121" y="68"/>
                </a:lnTo>
                <a:lnTo>
                  <a:pt x="123" y="68"/>
                </a:lnTo>
                <a:lnTo>
                  <a:pt x="125" y="68"/>
                </a:lnTo>
                <a:lnTo>
                  <a:pt x="125" y="70"/>
                </a:lnTo>
                <a:lnTo>
                  <a:pt x="127" y="70"/>
                </a:lnTo>
                <a:lnTo>
                  <a:pt x="129" y="70"/>
                </a:lnTo>
                <a:lnTo>
                  <a:pt x="131" y="70"/>
                </a:lnTo>
                <a:lnTo>
                  <a:pt x="132" y="70"/>
                </a:lnTo>
                <a:lnTo>
                  <a:pt x="134" y="70"/>
                </a:lnTo>
                <a:lnTo>
                  <a:pt x="136" y="72"/>
                </a:lnTo>
                <a:lnTo>
                  <a:pt x="136" y="70"/>
                </a:lnTo>
                <a:lnTo>
                  <a:pt x="138" y="70"/>
                </a:lnTo>
                <a:lnTo>
                  <a:pt x="140" y="70"/>
                </a:lnTo>
                <a:lnTo>
                  <a:pt x="142" y="70"/>
                </a:lnTo>
                <a:lnTo>
                  <a:pt x="144" y="70"/>
                </a:lnTo>
                <a:lnTo>
                  <a:pt x="146" y="70"/>
                </a:lnTo>
                <a:lnTo>
                  <a:pt x="146" y="68"/>
                </a:lnTo>
                <a:lnTo>
                  <a:pt x="148" y="68"/>
                </a:lnTo>
                <a:lnTo>
                  <a:pt x="150" y="68"/>
                </a:lnTo>
                <a:lnTo>
                  <a:pt x="152" y="68"/>
                </a:lnTo>
                <a:lnTo>
                  <a:pt x="154" y="66"/>
                </a:lnTo>
                <a:lnTo>
                  <a:pt x="156" y="66"/>
                </a:lnTo>
                <a:lnTo>
                  <a:pt x="157" y="66"/>
                </a:lnTo>
                <a:lnTo>
                  <a:pt x="157" y="64"/>
                </a:lnTo>
                <a:lnTo>
                  <a:pt x="159" y="64"/>
                </a:lnTo>
                <a:lnTo>
                  <a:pt x="161" y="64"/>
                </a:lnTo>
                <a:lnTo>
                  <a:pt x="163" y="64"/>
                </a:lnTo>
                <a:lnTo>
                  <a:pt x="165" y="64"/>
                </a:lnTo>
                <a:lnTo>
                  <a:pt x="167" y="64"/>
                </a:lnTo>
                <a:lnTo>
                  <a:pt x="167" y="62"/>
                </a:lnTo>
                <a:lnTo>
                  <a:pt x="169" y="62"/>
                </a:lnTo>
                <a:lnTo>
                  <a:pt x="171" y="62"/>
                </a:lnTo>
                <a:lnTo>
                  <a:pt x="171" y="64"/>
                </a:lnTo>
                <a:lnTo>
                  <a:pt x="173" y="64"/>
                </a:lnTo>
                <a:lnTo>
                  <a:pt x="175" y="64"/>
                </a:lnTo>
                <a:lnTo>
                  <a:pt x="177" y="66"/>
                </a:lnTo>
                <a:lnTo>
                  <a:pt x="179" y="66"/>
                </a:lnTo>
                <a:lnTo>
                  <a:pt x="180" y="68"/>
                </a:lnTo>
                <a:lnTo>
                  <a:pt x="182" y="68"/>
                </a:lnTo>
                <a:lnTo>
                  <a:pt x="184" y="68"/>
                </a:lnTo>
                <a:lnTo>
                  <a:pt x="186" y="68"/>
                </a:lnTo>
                <a:lnTo>
                  <a:pt x="188" y="68"/>
                </a:lnTo>
                <a:lnTo>
                  <a:pt x="190" y="68"/>
                </a:lnTo>
                <a:lnTo>
                  <a:pt x="192" y="68"/>
                </a:lnTo>
                <a:lnTo>
                  <a:pt x="194" y="68"/>
                </a:lnTo>
                <a:lnTo>
                  <a:pt x="196" y="68"/>
                </a:lnTo>
                <a:lnTo>
                  <a:pt x="198" y="68"/>
                </a:lnTo>
                <a:lnTo>
                  <a:pt x="200" y="68"/>
                </a:lnTo>
                <a:lnTo>
                  <a:pt x="202" y="68"/>
                </a:lnTo>
                <a:lnTo>
                  <a:pt x="202" y="70"/>
                </a:lnTo>
                <a:lnTo>
                  <a:pt x="204" y="70"/>
                </a:lnTo>
                <a:lnTo>
                  <a:pt x="204" y="72"/>
                </a:lnTo>
                <a:lnTo>
                  <a:pt x="205" y="72"/>
                </a:lnTo>
                <a:lnTo>
                  <a:pt x="207" y="72"/>
                </a:lnTo>
                <a:lnTo>
                  <a:pt x="209" y="72"/>
                </a:lnTo>
                <a:lnTo>
                  <a:pt x="211" y="72"/>
                </a:lnTo>
                <a:lnTo>
                  <a:pt x="213" y="72"/>
                </a:lnTo>
                <a:lnTo>
                  <a:pt x="215" y="72"/>
                </a:lnTo>
                <a:lnTo>
                  <a:pt x="217" y="72"/>
                </a:lnTo>
                <a:lnTo>
                  <a:pt x="219" y="72"/>
                </a:lnTo>
                <a:lnTo>
                  <a:pt x="221" y="72"/>
                </a:lnTo>
                <a:lnTo>
                  <a:pt x="221" y="70"/>
                </a:lnTo>
                <a:lnTo>
                  <a:pt x="223" y="70"/>
                </a:lnTo>
                <a:lnTo>
                  <a:pt x="225" y="70"/>
                </a:lnTo>
                <a:lnTo>
                  <a:pt x="225" y="68"/>
                </a:lnTo>
                <a:lnTo>
                  <a:pt x="227" y="68"/>
                </a:lnTo>
                <a:lnTo>
                  <a:pt x="228" y="70"/>
                </a:lnTo>
                <a:lnTo>
                  <a:pt x="230" y="70"/>
                </a:lnTo>
                <a:lnTo>
                  <a:pt x="232" y="70"/>
                </a:lnTo>
                <a:lnTo>
                  <a:pt x="234" y="70"/>
                </a:lnTo>
                <a:lnTo>
                  <a:pt x="236" y="70"/>
                </a:lnTo>
                <a:lnTo>
                  <a:pt x="236" y="68"/>
                </a:lnTo>
                <a:lnTo>
                  <a:pt x="238" y="68"/>
                </a:lnTo>
                <a:lnTo>
                  <a:pt x="240" y="68"/>
                </a:lnTo>
                <a:lnTo>
                  <a:pt x="242" y="70"/>
                </a:lnTo>
                <a:lnTo>
                  <a:pt x="244" y="70"/>
                </a:lnTo>
                <a:lnTo>
                  <a:pt x="246" y="70"/>
                </a:lnTo>
                <a:lnTo>
                  <a:pt x="248" y="70"/>
                </a:lnTo>
                <a:lnTo>
                  <a:pt x="248" y="72"/>
                </a:lnTo>
                <a:lnTo>
                  <a:pt x="250" y="72"/>
                </a:lnTo>
                <a:lnTo>
                  <a:pt x="252" y="72"/>
                </a:lnTo>
                <a:lnTo>
                  <a:pt x="253" y="72"/>
                </a:lnTo>
                <a:lnTo>
                  <a:pt x="253" y="70"/>
                </a:lnTo>
                <a:lnTo>
                  <a:pt x="255" y="70"/>
                </a:lnTo>
                <a:lnTo>
                  <a:pt x="255" y="68"/>
                </a:lnTo>
                <a:lnTo>
                  <a:pt x="255" y="66"/>
                </a:lnTo>
                <a:lnTo>
                  <a:pt x="255" y="64"/>
                </a:lnTo>
                <a:lnTo>
                  <a:pt x="255" y="62"/>
                </a:lnTo>
                <a:lnTo>
                  <a:pt x="255" y="60"/>
                </a:lnTo>
                <a:lnTo>
                  <a:pt x="253" y="60"/>
                </a:lnTo>
                <a:lnTo>
                  <a:pt x="253" y="58"/>
                </a:lnTo>
                <a:lnTo>
                  <a:pt x="253" y="56"/>
                </a:lnTo>
                <a:lnTo>
                  <a:pt x="252" y="56"/>
                </a:lnTo>
                <a:lnTo>
                  <a:pt x="252" y="54"/>
                </a:lnTo>
                <a:lnTo>
                  <a:pt x="250" y="54"/>
                </a:lnTo>
                <a:lnTo>
                  <a:pt x="248" y="52"/>
                </a:lnTo>
                <a:lnTo>
                  <a:pt x="246" y="52"/>
                </a:lnTo>
                <a:lnTo>
                  <a:pt x="244" y="52"/>
                </a:lnTo>
                <a:lnTo>
                  <a:pt x="242" y="52"/>
                </a:lnTo>
                <a:lnTo>
                  <a:pt x="242" y="50"/>
                </a:lnTo>
                <a:lnTo>
                  <a:pt x="242" y="48"/>
                </a:lnTo>
                <a:lnTo>
                  <a:pt x="240" y="48"/>
                </a:lnTo>
                <a:lnTo>
                  <a:pt x="238" y="48"/>
                </a:lnTo>
                <a:lnTo>
                  <a:pt x="236" y="47"/>
                </a:lnTo>
                <a:lnTo>
                  <a:pt x="234" y="47"/>
                </a:lnTo>
                <a:lnTo>
                  <a:pt x="232" y="47"/>
                </a:lnTo>
                <a:lnTo>
                  <a:pt x="230" y="47"/>
                </a:lnTo>
                <a:lnTo>
                  <a:pt x="228" y="47"/>
                </a:lnTo>
                <a:lnTo>
                  <a:pt x="227" y="47"/>
                </a:lnTo>
                <a:lnTo>
                  <a:pt x="227" y="45"/>
                </a:lnTo>
                <a:lnTo>
                  <a:pt x="225" y="45"/>
                </a:lnTo>
                <a:lnTo>
                  <a:pt x="223" y="45"/>
                </a:lnTo>
                <a:lnTo>
                  <a:pt x="223" y="43"/>
                </a:lnTo>
                <a:lnTo>
                  <a:pt x="221" y="43"/>
                </a:lnTo>
                <a:lnTo>
                  <a:pt x="221" y="41"/>
                </a:lnTo>
                <a:lnTo>
                  <a:pt x="219" y="39"/>
                </a:lnTo>
                <a:lnTo>
                  <a:pt x="219" y="37"/>
                </a:lnTo>
                <a:lnTo>
                  <a:pt x="215" y="33"/>
                </a:lnTo>
                <a:lnTo>
                  <a:pt x="217" y="33"/>
                </a:lnTo>
                <a:lnTo>
                  <a:pt x="219" y="33"/>
                </a:lnTo>
                <a:lnTo>
                  <a:pt x="221" y="31"/>
                </a:lnTo>
                <a:lnTo>
                  <a:pt x="223" y="31"/>
                </a:lnTo>
                <a:lnTo>
                  <a:pt x="225" y="31"/>
                </a:lnTo>
                <a:lnTo>
                  <a:pt x="227" y="33"/>
                </a:lnTo>
                <a:lnTo>
                  <a:pt x="228" y="33"/>
                </a:lnTo>
                <a:lnTo>
                  <a:pt x="230" y="33"/>
                </a:lnTo>
                <a:lnTo>
                  <a:pt x="232" y="33"/>
                </a:lnTo>
                <a:lnTo>
                  <a:pt x="234" y="33"/>
                </a:lnTo>
                <a:lnTo>
                  <a:pt x="236" y="33"/>
                </a:lnTo>
                <a:lnTo>
                  <a:pt x="238" y="33"/>
                </a:lnTo>
                <a:lnTo>
                  <a:pt x="238" y="35"/>
                </a:lnTo>
                <a:lnTo>
                  <a:pt x="240" y="35"/>
                </a:lnTo>
                <a:lnTo>
                  <a:pt x="242" y="35"/>
                </a:lnTo>
                <a:lnTo>
                  <a:pt x="244" y="35"/>
                </a:lnTo>
                <a:lnTo>
                  <a:pt x="244" y="37"/>
                </a:lnTo>
                <a:lnTo>
                  <a:pt x="246" y="37"/>
                </a:lnTo>
                <a:lnTo>
                  <a:pt x="248" y="37"/>
                </a:lnTo>
                <a:lnTo>
                  <a:pt x="248" y="35"/>
                </a:lnTo>
                <a:lnTo>
                  <a:pt x="250" y="35"/>
                </a:lnTo>
                <a:lnTo>
                  <a:pt x="250" y="33"/>
                </a:lnTo>
                <a:lnTo>
                  <a:pt x="250" y="31"/>
                </a:lnTo>
                <a:lnTo>
                  <a:pt x="250" y="29"/>
                </a:lnTo>
                <a:lnTo>
                  <a:pt x="252" y="29"/>
                </a:lnTo>
                <a:lnTo>
                  <a:pt x="253" y="29"/>
                </a:lnTo>
                <a:lnTo>
                  <a:pt x="253" y="31"/>
                </a:lnTo>
                <a:lnTo>
                  <a:pt x="255" y="31"/>
                </a:lnTo>
                <a:lnTo>
                  <a:pt x="257" y="31"/>
                </a:lnTo>
                <a:lnTo>
                  <a:pt x="261" y="31"/>
                </a:lnTo>
                <a:lnTo>
                  <a:pt x="261" y="33"/>
                </a:lnTo>
                <a:lnTo>
                  <a:pt x="265" y="35"/>
                </a:lnTo>
                <a:lnTo>
                  <a:pt x="263" y="35"/>
                </a:lnTo>
                <a:lnTo>
                  <a:pt x="263" y="37"/>
                </a:lnTo>
                <a:lnTo>
                  <a:pt x="261" y="39"/>
                </a:lnTo>
                <a:lnTo>
                  <a:pt x="265" y="39"/>
                </a:lnTo>
                <a:lnTo>
                  <a:pt x="265" y="41"/>
                </a:lnTo>
                <a:lnTo>
                  <a:pt x="269" y="39"/>
                </a:lnTo>
                <a:lnTo>
                  <a:pt x="271" y="41"/>
                </a:lnTo>
                <a:lnTo>
                  <a:pt x="273" y="43"/>
                </a:lnTo>
                <a:lnTo>
                  <a:pt x="273" y="45"/>
                </a:lnTo>
                <a:lnTo>
                  <a:pt x="276" y="45"/>
                </a:lnTo>
                <a:lnTo>
                  <a:pt x="276" y="47"/>
                </a:lnTo>
                <a:lnTo>
                  <a:pt x="280" y="48"/>
                </a:lnTo>
                <a:lnTo>
                  <a:pt x="282" y="47"/>
                </a:lnTo>
                <a:lnTo>
                  <a:pt x="286" y="48"/>
                </a:lnTo>
                <a:lnTo>
                  <a:pt x="290" y="48"/>
                </a:lnTo>
                <a:lnTo>
                  <a:pt x="294" y="47"/>
                </a:lnTo>
                <a:lnTo>
                  <a:pt x="296" y="47"/>
                </a:lnTo>
                <a:lnTo>
                  <a:pt x="300" y="47"/>
                </a:lnTo>
                <a:lnTo>
                  <a:pt x="301" y="47"/>
                </a:lnTo>
                <a:lnTo>
                  <a:pt x="305" y="47"/>
                </a:lnTo>
                <a:lnTo>
                  <a:pt x="305" y="45"/>
                </a:lnTo>
                <a:lnTo>
                  <a:pt x="307" y="45"/>
                </a:lnTo>
                <a:lnTo>
                  <a:pt x="307" y="43"/>
                </a:lnTo>
                <a:lnTo>
                  <a:pt x="305" y="43"/>
                </a:lnTo>
                <a:lnTo>
                  <a:pt x="307" y="39"/>
                </a:lnTo>
                <a:lnTo>
                  <a:pt x="309" y="37"/>
                </a:lnTo>
                <a:lnTo>
                  <a:pt x="311" y="37"/>
                </a:lnTo>
                <a:lnTo>
                  <a:pt x="311" y="35"/>
                </a:lnTo>
                <a:lnTo>
                  <a:pt x="315" y="33"/>
                </a:lnTo>
                <a:lnTo>
                  <a:pt x="315" y="31"/>
                </a:lnTo>
                <a:lnTo>
                  <a:pt x="319" y="33"/>
                </a:lnTo>
                <a:lnTo>
                  <a:pt x="321" y="33"/>
                </a:lnTo>
                <a:lnTo>
                  <a:pt x="323" y="33"/>
                </a:lnTo>
                <a:lnTo>
                  <a:pt x="324" y="35"/>
                </a:lnTo>
                <a:lnTo>
                  <a:pt x="328" y="35"/>
                </a:lnTo>
                <a:lnTo>
                  <a:pt x="332" y="33"/>
                </a:lnTo>
                <a:lnTo>
                  <a:pt x="338" y="31"/>
                </a:lnTo>
                <a:lnTo>
                  <a:pt x="340" y="31"/>
                </a:lnTo>
                <a:lnTo>
                  <a:pt x="342" y="27"/>
                </a:lnTo>
                <a:lnTo>
                  <a:pt x="346" y="25"/>
                </a:lnTo>
                <a:lnTo>
                  <a:pt x="348" y="23"/>
                </a:lnTo>
                <a:lnTo>
                  <a:pt x="357" y="22"/>
                </a:lnTo>
                <a:lnTo>
                  <a:pt x="357" y="20"/>
                </a:lnTo>
                <a:lnTo>
                  <a:pt x="361" y="20"/>
                </a:lnTo>
                <a:lnTo>
                  <a:pt x="361" y="18"/>
                </a:lnTo>
                <a:lnTo>
                  <a:pt x="361" y="14"/>
                </a:lnTo>
                <a:lnTo>
                  <a:pt x="363" y="14"/>
                </a:lnTo>
                <a:lnTo>
                  <a:pt x="367" y="16"/>
                </a:lnTo>
                <a:lnTo>
                  <a:pt x="369" y="16"/>
                </a:lnTo>
                <a:lnTo>
                  <a:pt x="371" y="16"/>
                </a:lnTo>
                <a:lnTo>
                  <a:pt x="371" y="18"/>
                </a:lnTo>
                <a:lnTo>
                  <a:pt x="374" y="18"/>
                </a:lnTo>
                <a:lnTo>
                  <a:pt x="376" y="20"/>
                </a:lnTo>
                <a:lnTo>
                  <a:pt x="378" y="22"/>
                </a:lnTo>
                <a:lnTo>
                  <a:pt x="382" y="23"/>
                </a:lnTo>
                <a:lnTo>
                  <a:pt x="384" y="23"/>
                </a:lnTo>
                <a:lnTo>
                  <a:pt x="384" y="22"/>
                </a:lnTo>
                <a:lnTo>
                  <a:pt x="384" y="20"/>
                </a:lnTo>
                <a:lnTo>
                  <a:pt x="384" y="18"/>
                </a:lnTo>
                <a:lnTo>
                  <a:pt x="382" y="16"/>
                </a:lnTo>
                <a:lnTo>
                  <a:pt x="380" y="14"/>
                </a:lnTo>
                <a:lnTo>
                  <a:pt x="380" y="12"/>
                </a:lnTo>
                <a:lnTo>
                  <a:pt x="382" y="12"/>
                </a:lnTo>
                <a:lnTo>
                  <a:pt x="382" y="10"/>
                </a:lnTo>
                <a:lnTo>
                  <a:pt x="386" y="10"/>
                </a:lnTo>
                <a:lnTo>
                  <a:pt x="388" y="10"/>
                </a:lnTo>
                <a:lnTo>
                  <a:pt x="390" y="10"/>
                </a:lnTo>
                <a:lnTo>
                  <a:pt x="392" y="10"/>
                </a:lnTo>
                <a:lnTo>
                  <a:pt x="396" y="8"/>
                </a:lnTo>
                <a:lnTo>
                  <a:pt x="397" y="8"/>
                </a:lnTo>
                <a:lnTo>
                  <a:pt x="399" y="6"/>
                </a:lnTo>
                <a:lnTo>
                  <a:pt x="399" y="4"/>
                </a:lnTo>
                <a:lnTo>
                  <a:pt x="405" y="2"/>
                </a:lnTo>
                <a:lnTo>
                  <a:pt x="409" y="0"/>
                </a:lnTo>
                <a:lnTo>
                  <a:pt x="411" y="0"/>
                </a:lnTo>
                <a:lnTo>
                  <a:pt x="415" y="0"/>
                </a:lnTo>
                <a:lnTo>
                  <a:pt x="415" y="2"/>
                </a:lnTo>
                <a:lnTo>
                  <a:pt x="417" y="2"/>
                </a:lnTo>
                <a:lnTo>
                  <a:pt x="419" y="4"/>
                </a:lnTo>
                <a:lnTo>
                  <a:pt x="419" y="6"/>
                </a:lnTo>
                <a:lnTo>
                  <a:pt x="419" y="8"/>
                </a:lnTo>
                <a:lnTo>
                  <a:pt x="419" y="1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5956151" y="1980509"/>
            <a:ext cx="876368" cy="997779"/>
          </a:xfrm>
          <a:custGeom>
            <a:avLst/>
            <a:gdLst>
              <a:gd name="T0" fmla="*/ 321 w 397"/>
              <a:gd name="T1" fmla="*/ 94 h 452"/>
              <a:gd name="T2" fmla="*/ 238 w 397"/>
              <a:gd name="T3" fmla="*/ 85 h 452"/>
              <a:gd name="T4" fmla="*/ 175 w 397"/>
              <a:gd name="T5" fmla="*/ 71 h 452"/>
              <a:gd name="T6" fmla="*/ 133 w 397"/>
              <a:gd name="T7" fmla="*/ 93 h 452"/>
              <a:gd name="T8" fmla="*/ 102 w 397"/>
              <a:gd name="T9" fmla="*/ 100 h 452"/>
              <a:gd name="T10" fmla="*/ 94 w 397"/>
              <a:gd name="T11" fmla="*/ 123 h 452"/>
              <a:gd name="T12" fmla="*/ 69 w 397"/>
              <a:gd name="T13" fmla="*/ 146 h 452"/>
              <a:gd name="T14" fmla="*/ 88 w 397"/>
              <a:gd name="T15" fmla="*/ 156 h 452"/>
              <a:gd name="T16" fmla="*/ 104 w 397"/>
              <a:gd name="T17" fmla="*/ 164 h 452"/>
              <a:gd name="T18" fmla="*/ 111 w 397"/>
              <a:gd name="T19" fmla="*/ 185 h 452"/>
              <a:gd name="T20" fmla="*/ 98 w 397"/>
              <a:gd name="T21" fmla="*/ 200 h 452"/>
              <a:gd name="T22" fmla="*/ 119 w 397"/>
              <a:gd name="T23" fmla="*/ 212 h 452"/>
              <a:gd name="T24" fmla="*/ 156 w 397"/>
              <a:gd name="T25" fmla="*/ 216 h 452"/>
              <a:gd name="T26" fmla="*/ 167 w 397"/>
              <a:gd name="T27" fmla="*/ 233 h 452"/>
              <a:gd name="T28" fmla="*/ 138 w 397"/>
              <a:gd name="T29" fmla="*/ 252 h 452"/>
              <a:gd name="T30" fmla="*/ 113 w 397"/>
              <a:gd name="T31" fmla="*/ 267 h 452"/>
              <a:gd name="T32" fmla="*/ 111 w 397"/>
              <a:gd name="T33" fmla="*/ 287 h 452"/>
              <a:gd name="T34" fmla="*/ 140 w 397"/>
              <a:gd name="T35" fmla="*/ 304 h 452"/>
              <a:gd name="T36" fmla="*/ 148 w 397"/>
              <a:gd name="T37" fmla="*/ 325 h 452"/>
              <a:gd name="T38" fmla="*/ 140 w 397"/>
              <a:gd name="T39" fmla="*/ 350 h 452"/>
              <a:gd name="T40" fmla="*/ 115 w 397"/>
              <a:gd name="T41" fmla="*/ 361 h 452"/>
              <a:gd name="T42" fmla="*/ 136 w 397"/>
              <a:gd name="T43" fmla="*/ 377 h 452"/>
              <a:gd name="T44" fmla="*/ 152 w 397"/>
              <a:gd name="T45" fmla="*/ 394 h 452"/>
              <a:gd name="T46" fmla="*/ 177 w 397"/>
              <a:gd name="T47" fmla="*/ 408 h 452"/>
              <a:gd name="T48" fmla="*/ 194 w 397"/>
              <a:gd name="T49" fmla="*/ 438 h 452"/>
              <a:gd name="T50" fmla="*/ 182 w 397"/>
              <a:gd name="T51" fmla="*/ 450 h 452"/>
              <a:gd name="T52" fmla="*/ 165 w 397"/>
              <a:gd name="T53" fmla="*/ 438 h 452"/>
              <a:gd name="T54" fmla="*/ 144 w 397"/>
              <a:gd name="T55" fmla="*/ 429 h 452"/>
              <a:gd name="T56" fmla="*/ 123 w 397"/>
              <a:gd name="T57" fmla="*/ 421 h 452"/>
              <a:gd name="T58" fmla="*/ 108 w 397"/>
              <a:gd name="T59" fmla="*/ 411 h 452"/>
              <a:gd name="T60" fmla="*/ 88 w 397"/>
              <a:gd name="T61" fmla="*/ 402 h 452"/>
              <a:gd name="T62" fmla="*/ 71 w 397"/>
              <a:gd name="T63" fmla="*/ 402 h 452"/>
              <a:gd name="T64" fmla="*/ 50 w 397"/>
              <a:gd name="T65" fmla="*/ 379 h 452"/>
              <a:gd name="T66" fmla="*/ 42 w 397"/>
              <a:gd name="T67" fmla="*/ 365 h 452"/>
              <a:gd name="T68" fmla="*/ 38 w 397"/>
              <a:gd name="T69" fmla="*/ 344 h 452"/>
              <a:gd name="T70" fmla="*/ 44 w 397"/>
              <a:gd name="T71" fmla="*/ 323 h 452"/>
              <a:gd name="T72" fmla="*/ 42 w 397"/>
              <a:gd name="T73" fmla="*/ 298 h 452"/>
              <a:gd name="T74" fmla="*/ 38 w 397"/>
              <a:gd name="T75" fmla="*/ 277 h 452"/>
              <a:gd name="T76" fmla="*/ 35 w 397"/>
              <a:gd name="T77" fmla="*/ 248 h 452"/>
              <a:gd name="T78" fmla="*/ 25 w 397"/>
              <a:gd name="T79" fmla="*/ 223 h 452"/>
              <a:gd name="T80" fmla="*/ 17 w 397"/>
              <a:gd name="T81" fmla="*/ 192 h 452"/>
              <a:gd name="T82" fmla="*/ 12 w 397"/>
              <a:gd name="T83" fmla="*/ 166 h 452"/>
              <a:gd name="T84" fmla="*/ 0 w 397"/>
              <a:gd name="T85" fmla="*/ 152 h 452"/>
              <a:gd name="T86" fmla="*/ 8 w 397"/>
              <a:gd name="T87" fmla="*/ 127 h 452"/>
              <a:gd name="T88" fmla="*/ 15 w 397"/>
              <a:gd name="T89" fmla="*/ 110 h 452"/>
              <a:gd name="T90" fmla="*/ 38 w 397"/>
              <a:gd name="T91" fmla="*/ 108 h 452"/>
              <a:gd name="T92" fmla="*/ 52 w 397"/>
              <a:gd name="T93" fmla="*/ 100 h 452"/>
              <a:gd name="T94" fmla="*/ 58 w 397"/>
              <a:gd name="T95" fmla="*/ 83 h 452"/>
              <a:gd name="T96" fmla="*/ 75 w 397"/>
              <a:gd name="T97" fmla="*/ 68 h 452"/>
              <a:gd name="T98" fmla="*/ 94 w 397"/>
              <a:gd name="T99" fmla="*/ 62 h 452"/>
              <a:gd name="T100" fmla="*/ 113 w 397"/>
              <a:gd name="T101" fmla="*/ 52 h 452"/>
              <a:gd name="T102" fmla="*/ 125 w 397"/>
              <a:gd name="T103" fmla="*/ 39 h 452"/>
              <a:gd name="T104" fmla="*/ 127 w 397"/>
              <a:gd name="T105" fmla="*/ 20 h 452"/>
              <a:gd name="T106" fmla="*/ 138 w 397"/>
              <a:gd name="T107" fmla="*/ 6 h 452"/>
              <a:gd name="T108" fmla="*/ 202 w 397"/>
              <a:gd name="T109" fmla="*/ 14 h 452"/>
              <a:gd name="T110" fmla="*/ 248 w 397"/>
              <a:gd name="T111" fmla="*/ 12 h 452"/>
              <a:gd name="T112" fmla="*/ 269 w 397"/>
              <a:gd name="T113" fmla="*/ 41 h 452"/>
              <a:gd name="T114" fmla="*/ 309 w 397"/>
              <a:gd name="T115" fmla="*/ 58 h 452"/>
              <a:gd name="T116" fmla="*/ 340 w 397"/>
              <a:gd name="T117" fmla="*/ 56 h 452"/>
              <a:gd name="T118" fmla="*/ 373 w 397"/>
              <a:gd name="T119" fmla="*/ 8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7" h="452">
                <a:moveTo>
                  <a:pt x="371" y="116"/>
                </a:moveTo>
                <a:lnTo>
                  <a:pt x="371" y="112"/>
                </a:lnTo>
                <a:lnTo>
                  <a:pt x="367" y="112"/>
                </a:lnTo>
                <a:lnTo>
                  <a:pt x="365" y="112"/>
                </a:lnTo>
                <a:lnTo>
                  <a:pt x="361" y="108"/>
                </a:lnTo>
                <a:lnTo>
                  <a:pt x="355" y="106"/>
                </a:lnTo>
                <a:lnTo>
                  <a:pt x="351" y="104"/>
                </a:lnTo>
                <a:lnTo>
                  <a:pt x="353" y="102"/>
                </a:lnTo>
                <a:lnTo>
                  <a:pt x="355" y="100"/>
                </a:lnTo>
                <a:lnTo>
                  <a:pt x="355" y="98"/>
                </a:lnTo>
                <a:lnTo>
                  <a:pt x="332" y="94"/>
                </a:lnTo>
                <a:lnTo>
                  <a:pt x="328" y="96"/>
                </a:lnTo>
                <a:lnTo>
                  <a:pt x="321" y="94"/>
                </a:lnTo>
                <a:lnTo>
                  <a:pt x="315" y="98"/>
                </a:lnTo>
                <a:lnTo>
                  <a:pt x="311" y="98"/>
                </a:lnTo>
                <a:lnTo>
                  <a:pt x="309" y="98"/>
                </a:lnTo>
                <a:lnTo>
                  <a:pt x="305" y="96"/>
                </a:lnTo>
                <a:lnTo>
                  <a:pt x="303" y="94"/>
                </a:lnTo>
                <a:lnTo>
                  <a:pt x="301" y="96"/>
                </a:lnTo>
                <a:lnTo>
                  <a:pt x="292" y="91"/>
                </a:lnTo>
                <a:lnTo>
                  <a:pt x="278" y="91"/>
                </a:lnTo>
                <a:lnTo>
                  <a:pt x="277" y="89"/>
                </a:lnTo>
                <a:lnTo>
                  <a:pt x="275" y="91"/>
                </a:lnTo>
                <a:lnTo>
                  <a:pt x="255" y="91"/>
                </a:lnTo>
                <a:lnTo>
                  <a:pt x="252" y="89"/>
                </a:lnTo>
                <a:lnTo>
                  <a:pt x="238" y="85"/>
                </a:lnTo>
                <a:lnTo>
                  <a:pt x="223" y="73"/>
                </a:lnTo>
                <a:lnTo>
                  <a:pt x="219" y="73"/>
                </a:lnTo>
                <a:lnTo>
                  <a:pt x="213" y="73"/>
                </a:lnTo>
                <a:lnTo>
                  <a:pt x="209" y="73"/>
                </a:lnTo>
                <a:lnTo>
                  <a:pt x="205" y="71"/>
                </a:lnTo>
                <a:lnTo>
                  <a:pt x="204" y="73"/>
                </a:lnTo>
                <a:lnTo>
                  <a:pt x="202" y="71"/>
                </a:lnTo>
                <a:lnTo>
                  <a:pt x="200" y="71"/>
                </a:lnTo>
                <a:lnTo>
                  <a:pt x="198" y="71"/>
                </a:lnTo>
                <a:lnTo>
                  <a:pt x="194" y="71"/>
                </a:lnTo>
                <a:lnTo>
                  <a:pt x="190" y="70"/>
                </a:lnTo>
                <a:lnTo>
                  <a:pt x="182" y="70"/>
                </a:lnTo>
                <a:lnTo>
                  <a:pt x="175" y="71"/>
                </a:lnTo>
                <a:lnTo>
                  <a:pt x="173" y="70"/>
                </a:lnTo>
                <a:lnTo>
                  <a:pt x="161" y="81"/>
                </a:lnTo>
                <a:lnTo>
                  <a:pt x="159" y="81"/>
                </a:lnTo>
                <a:lnTo>
                  <a:pt x="156" y="83"/>
                </a:lnTo>
                <a:lnTo>
                  <a:pt x="144" y="89"/>
                </a:lnTo>
                <a:lnTo>
                  <a:pt x="142" y="91"/>
                </a:lnTo>
                <a:lnTo>
                  <a:pt x="142" y="93"/>
                </a:lnTo>
                <a:lnTo>
                  <a:pt x="142" y="94"/>
                </a:lnTo>
                <a:lnTo>
                  <a:pt x="138" y="94"/>
                </a:lnTo>
                <a:lnTo>
                  <a:pt x="136" y="93"/>
                </a:lnTo>
                <a:lnTo>
                  <a:pt x="134" y="91"/>
                </a:lnTo>
                <a:lnTo>
                  <a:pt x="134" y="89"/>
                </a:lnTo>
                <a:lnTo>
                  <a:pt x="133" y="93"/>
                </a:lnTo>
                <a:lnTo>
                  <a:pt x="131" y="93"/>
                </a:lnTo>
                <a:lnTo>
                  <a:pt x="125" y="93"/>
                </a:lnTo>
                <a:lnTo>
                  <a:pt x="121" y="89"/>
                </a:lnTo>
                <a:lnTo>
                  <a:pt x="117" y="89"/>
                </a:lnTo>
                <a:lnTo>
                  <a:pt x="113" y="89"/>
                </a:lnTo>
                <a:lnTo>
                  <a:pt x="109" y="89"/>
                </a:lnTo>
                <a:lnTo>
                  <a:pt x="108" y="91"/>
                </a:lnTo>
                <a:lnTo>
                  <a:pt x="106" y="93"/>
                </a:lnTo>
                <a:lnTo>
                  <a:pt x="106" y="94"/>
                </a:lnTo>
                <a:lnTo>
                  <a:pt x="106" y="96"/>
                </a:lnTo>
                <a:lnTo>
                  <a:pt x="102" y="96"/>
                </a:lnTo>
                <a:lnTo>
                  <a:pt x="102" y="98"/>
                </a:lnTo>
                <a:lnTo>
                  <a:pt x="102" y="100"/>
                </a:lnTo>
                <a:lnTo>
                  <a:pt x="102" y="102"/>
                </a:lnTo>
                <a:lnTo>
                  <a:pt x="102" y="104"/>
                </a:lnTo>
                <a:lnTo>
                  <a:pt x="106" y="106"/>
                </a:lnTo>
                <a:lnTo>
                  <a:pt x="106" y="108"/>
                </a:lnTo>
                <a:lnTo>
                  <a:pt x="108" y="110"/>
                </a:lnTo>
                <a:lnTo>
                  <a:pt x="106" y="112"/>
                </a:lnTo>
                <a:lnTo>
                  <a:pt x="106" y="114"/>
                </a:lnTo>
                <a:lnTo>
                  <a:pt x="104" y="114"/>
                </a:lnTo>
                <a:lnTo>
                  <a:pt x="102" y="116"/>
                </a:lnTo>
                <a:lnTo>
                  <a:pt x="98" y="119"/>
                </a:lnTo>
                <a:lnTo>
                  <a:pt x="96" y="121"/>
                </a:lnTo>
                <a:lnTo>
                  <a:pt x="94" y="121"/>
                </a:lnTo>
                <a:lnTo>
                  <a:pt x="94" y="123"/>
                </a:lnTo>
                <a:lnTo>
                  <a:pt x="94" y="125"/>
                </a:lnTo>
                <a:lnTo>
                  <a:pt x="92" y="127"/>
                </a:lnTo>
                <a:lnTo>
                  <a:pt x="92" y="129"/>
                </a:lnTo>
                <a:lnTo>
                  <a:pt x="94" y="131"/>
                </a:lnTo>
                <a:lnTo>
                  <a:pt x="94" y="133"/>
                </a:lnTo>
                <a:lnTo>
                  <a:pt x="92" y="133"/>
                </a:lnTo>
                <a:lnTo>
                  <a:pt x="86" y="137"/>
                </a:lnTo>
                <a:lnTo>
                  <a:pt x="85" y="137"/>
                </a:lnTo>
                <a:lnTo>
                  <a:pt x="79" y="139"/>
                </a:lnTo>
                <a:lnTo>
                  <a:pt x="77" y="141"/>
                </a:lnTo>
                <a:lnTo>
                  <a:pt x="73" y="143"/>
                </a:lnTo>
                <a:lnTo>
                  <a:pt x="71" y="146"/>
                </a:lnTo>
                <a:lnTo>
                  <a:pt x="69" y="146"/>
                </a:lnTo>
                <a:lnTo>
                  <a:pt x="69" y="148"/>
                </a:lnTo>
                <a:lnTo>
                  <a:pt x="67" y="150"/>
                </a:lnTo>
                <a:lnTo>
                  <a:pt x="67" y="152"/>
                </a:lnTo>
                <a:lnTo>
                  <a:pt x="67" y="154"/>
                </a:lnTo>
                <a:lnTo>
                  <a:pt x="69" y="154"/>
                </a:lnTo>
                <a:lnTo>
                  <a:pt x="71" y="156"/>
                </a:lnTo>
                <a:lnTo>
                  <a:pt x="77" y="156"/>
                </a:lnTo>
                <a:lnTo>
                  <a:pt x="77" y="154"/>
                </a:lnTo>
                <a:lnTo>
                  <a:pt x="79" y="154"/>
                </a:lnTo>
                <a:lnTo>
                  <a:pt x="81" y="156"/>
                </a:lnTo>
                <a:lnTo>
                  <a:pt x="86" y="156"/>
                </a:lnTo>
                <a:lnTo>
                  <a:pt x="86" y="158"/>
                </a:lnTo>
                <a:lnTo>
                  <a:pt x="88" y="156"/>
                </a:lnTo>
                <a:lnTo>
                  <a:pt x="94" y="156"/>
                </a:lnTo>
                <a:lnTo>
                  <a:pt x="96" y="154"/>
                </a:lnTo>
                <a:lnTo>
                  <a:pt x="96" y="152"/>
                </a:lnTo>
                <a:lnTo>
                  <a:pt x="98" y="152"/>
                </a:lnTo>
                <a:lnTo>
                  <a:pt x="100" y="154"/>
                </a:lnTo>
                <a:lnTo>
                  <a:pt x="104" y="156"/>
                </a:lnTo>
                <a:lnTo>
                  <a:pt x="102" y="158"/>
                </a:lnTo>
                <a:lnTo>
                  <a:pt x="100" y="160"/>
                </a:lnTo>
                <a:lnTo>
                  <a:pt x="102" y="162"/>
                </a:lnTo>
                <a:lnTo>
                  <a:pt x="102" y="160"/>
                </a:lnTo>
                <a:lnTo>
                  <a:pt x="104" y="160"/>
                </a:lnTo>
                <a:lnTo>
                  <a:pt x="104" y="162"/>
                </a:lnTo>
                <a:lnTo>
                  <a:pt x="104" y="164"/>
                </a:lnTo>
                <a:lnTo>
                  <a:pt x="104" y="166"/>
                </a:lnTo>
                <a:lnTo>
                  <a:pt x="106" y="166"/>
                </a:lnTo>
                <a:lnTo>
                  <a:pt x="113" y="167"/>
                </a:lnTo>
                <a:lnTo>
                  <a:pt x="113" y="169"/>
                </a:lnTo>
                <a:lnTo>
                  <a:pt x="113" y="171"/>
                </a:lnTo>
                <a:lnTo>
                  <a:pt x="115" y="177"/>
                </a:lnTo>
                <a:lnTo>
                  <a:pt x="115" y="179"/>
                </a:lnTo>
                <a:lnTo>
                  <a:pt x="115" y="181"/>
                </a:lnTo>
                <a:lnTo>
                  <a:pt x="117" y="181"/>
                </a:lnTo>
                <a:lnTo>
                  <a:pt x="115" y="183"/>
                </a:lnTo>
                <a:lnTo>
                  <a:pt x="115" y="185"/>
                </a:lnTo>
                <a:lnTo>
                  <a:pt x="113" y="185"/>
                </a:lnTo>
                <a:lnTo>
                  <a:pt x="111" y="185"/>
                </a:lnTo>
                <a:lnTo>
                  <a:pt x="109" y="187"/>
                </a:lnTo>
                <a:lnTo>
                  <a:pt x="108" y="187"/>
                </a:lnTo>
                <a:lnTo>
                  <a:pt x="108" y="189"/>
                </a:lnTo>
                <a:lnTo>
                  <a:pt x="108" y="191"/>
                </a:lnTo>
                <a:lnTo>
                  <a:pt x="106" y="191"/>
                </a:lnTo>
                <a:lnTo>
                  <a:pt x="104" y="192"/>
                </a:lnTo>
                <a:lnTo>
                  <a:pt x="104" y="194"/>
                </a:lnTo>
                <a:lnTo>
                  <a:pt x="102" y="194"/>
                </a:lnTo>
                <a:lnTo>
                  <a:pt x="102" y="196"/>
                </a:lnTo>
                <a:lnTo>
                  <a:pt x="100" y="200"/>
                </a:lnTo>
                <a:lnTo>
                  <a:pt x="100" y="198"/>
                </a:lnTo>
                <a:lnTo>
                  <a:pt x="98" y="198"/>
                </a:lnTo>
                <a:lnTo>
                  <a:pt x="98" y="200"/>
                </a:lnTo>
                <a:lnTo>
                  <a:pt x="96" y="202"/>
                </a:lnTo>
                <a:lnTo>
                  <a:pt x="96" y="204"/>
                </a:lnTo>
                <a:lnTo>
                  <a:pt x="96" y="206"/>
                </a:lnTo>
                <a:lnTo>
                  <a:pt x="94" y="208"/>
                </a:lnTo>
                <a:lnTo>
                  <a:pt x="96" y="210"/>
                </a:lnTo>
                <a:lnTo>
                  <a:pt x="98" y="212"/>
                </a:lnTo>
                <a:lnTo>
                  <a:pt x="100" y="212"/>
                </a:lnTo>
                <a:lnTo>
                  <a:pt x="102" y="214"/>
                </a:lnTo>
                <a:lnTo>
                  <a:pt x="108" y="217"/>
                </a:lnTo>
                <a:lnTo>
                  <a:pt x="111" y="216"/>
                </a:lnTo>
                <a:lnTo>
                  <a:pt x="117" y="214"/>
                </a:lnTo>
                <a:lnTo>
                  <a:pt x="117" y="212"/>
                </a:lnTo>
                <a:lnTo>
                  <a:pt x="119" y="212"/>
                </a:lnTo>
                <a:lnTo>
                  <a:pt x="123" y="212"/>
                </a:lnTo>
                <a:lnTo>
                  <a:pt x="125" y="214"/>
                </a:lnTo>
                <a:lnTo>
                  <a:pt x="129" y="212"/>
                </a:lnTo>
                <a:lnTo>
                  <a:pt x="131" y="212"/>
                </a:lnTo>
                <a:lnTo>
                  <a:pt x="136" y="212"/>
                </a:lnTo>
                <a:lnTo>
                  <a:pt x="138" y="210"/>
                </a:lnTo>
                <a:lnTo>
                  <a:pt x="140" y="210"/>
                </a:lnTo>
                <a:lnTo>
                  <a:pt x="142" y="212"/>
                </a:lnTo>
                <a:lnTo>
                  <a:pt x="146" y="214"/>
                </a:lnTo>
                <a:lnTo>
                  <a:pt x="148" y="214"/>
                </a:lnTo>
                <a:lnTo>
                  <a:pt x="150" y="216"/>
                </a:lnTo>
                <a:lnTo>
                  <a:pt x="152" y="216"/>
                </a:lnTo>
                <a:lnTo>
                  <a:pt x="156" y="216"/>
                </a:lnTo>
                <a:lnTo>
                  <a:pt x="156" y="214"/>
                </a:lnTo>
                <a:lnTo>
                  <a:pt x="159" y="216"/>
                </a:lnTo>
                <a:lnTo>
                  <a:pt x="163" y="217"/>
                </a:lnTo>
                <a:lnTo>
                  <a:pt x="163" y="219"/>
                </a:lnTo>
                <a:lnTo>
                  <a:pt x="165" y="221"/>
                </a:lnTo>
                <a:lnTo>
                  <a:pt x="165" y="223"/>
                </a:lnTo>
                <a:lnTo>
                  <a:pt x="165" y="225"/>
                </a:lnTo>
                <a:lnTo>
                  <a:pt x="167" y="225"/>
                </a:lnTo>
                <a:lnTo>
                  <a:pt x="167" y="227"/>
                </a:lnTo>
                <a:lnTo>
                  <a:pt x="165" y="227"/>
                </a:lnTo>
                <a:lnTo>
                  <a:pt x="167" y="229"/>
                </a:lnTo>
                <a:lnTo>
                  <a:pt x="169" y="231"/>
                </a:lnTo>
                <a:lnTo>
                  <a:pt x="167" y="233"/>
                </a:lnTo>
                <a:lnTo>
                  <a:pt x="167" y="237"/>
                </a:lnTo>
                <a:lnTo>
                  <a:pt x="167" y="239"/>
                </a:lnTo>
                <a:lnTo>
                  <a:pt x="163" y="240"/>
                </a:lnTo>
                <a:lnTo>
                  <a:pt x="161" y="242"/>
                </a:lnTo>
                <a:lnTo>
                  <a:pt x="157" y="244"/>
                </a:lnTo>
                <a:lnTo>
                  <a:pt x="156" y="246"/>
                </a:lnTo>
                <a:lnTo>
                  <a:pt x="154" y="246"/>
                </a:lnTo>
                <a:lnTo>
                  <a:pt x="154" y="248"/>
                </a:lnTo>
                <a:lnTo>
                  <a:pt x="152" y="248"/>
                </a:lnTo>
                <a:lnTo>
                  <a:pt x="150" y="250"/>
                </a:lnTo>
                <a:lnTo>
                  <a:pt x="146" y="250"/>
                </a:lnTo>
                <a:lnTo>
                  <a:pt x="142" y="250"/>
                </a:lnTo>
                <a:lnTo>
                  <a:pt x="138" y="252"/>
                </a:lnTo>
                <a:lnTo>
                  <a:pt x="136" y="252"/>
                </a:lnTo>
                <a:lnTo>
                  <a:pt x="134" y="252"/>
                </a:lnTo>
                <a:lnTo>
                  <a:pt x="133" y="252"/>
                </a:lnTo>
                <a:lnTo>
                  <a:pt x="127" y="252"/>
                </a:lnTo>
                <a:lnTo>
                  <a:pt x="125" y="254"/>
                </a:lnTo>
                <a:lnTo>
                  <a:pt x="123" y="256"/>
                </a:lnTo>
                <a:lnTo>
                  <a:pt x="121" y="256"/>
                </a:lnTo>
                <a:lnTo>
                  <a:pt x="121" y="258"/>
                </a:lnTo>
                <a:lnTo>
                  <a:pt x="119" y="260"/>
                </a:lnTo>
                <a:lnTo>
                  <a:pt x="117" y="262"/>
                </a:lnTo>
                <a:lnTo>
                  <a:pt x="117" y="264"/>
                </a:lnTo>
                <a:lnTo>
                  <a:pt x="115" y="267"/>
                </a:lnTo>
                <a:lnTo>
                  <a:pt x="113" y="267"/>
                </a:lnTo>
                <a:lnTo>
                  <a:pt x="111" y="269"/>
                </a:lnTo>
                <a:lnTo>
                  <a:pt x="109" y="269"/>
                </a:lnTo>
                <a:lnTo>
                  <a:pt x="108" y="271"/>
                </a:lnTo>
                <a:lnTo>
                  <a:pt x="108" y="273"/>
                </a:lnTo>
                <a:lnTo>
                  <a:pt x="109" y="275"/>
                </a:lnTo>
                <a:lnTo>
                  <a:pt x="111" y="275"/>
                </a:lnTo>
                <a:lnTo>
                  <a:pt x="111" y="277"/>
                </a:lnTo>
                <a:lnTo>
                  <a:pt x="111" y="279"/>
                </a:lnTo>
                <a:lnTo>
                  <a:pt x="113" y="279"/>
                </a:lnTo>
                <a:lnTo>
                  <a:pt x="111" y="281"/>
                </a:lnTo>
                <a:lnTo>
                  <a:pt x="113" y="285"/>
                </a:lnTo>
                <a:lnTo>
                  <a:pt x="111" y="285"/>
                </a:lnTo>
                <a:lnTo>
                  <a:pt x="111" y="287"/>
                </a:lnTo>
                <a:lnTo>
                  <a:pt x="113" y="288"/>
                </a:lnTo>
                <a:lnTo>
                  <a:pt x="115" y="290"/>
                </a:lnTo>
                <a:lnTo>
                  <a:pt x="117" y="292"/>
                </a:lnTo>
                <a:lnTo>
                  <a:pt x="119" y="296"/>
                </a:lnTo>
                <a:lnTo>
                  <a:pt x="121" y="298"/>
                </a:lnTo>
                <a:lnTo>
                  <a:pt x="125" y="300"/>
                </a:lnTo>
                <a:lnTo>
                  <a:pt x="127" y="298"/>
                </a:lnTo>
                <a:lnTo>
                  <a:pt x="129" y="298"/>
                </a:lnTo>
                <a:lnTo>
                  <a:pt x="131" y="298"/>
                </a:lnTo>
                <a:lnTo>
                  <a:pt x="133" y="300"/>
                </a:lnTo>
                <a:lnTo>
                  <a:pt x="136" y="300"/>
                </a:lnTo>
                <a:lnTo>
                  <a:pt x="136" y="302"/>
                </a:lnTo>
                <a:lnTo>
                  <a:pt x="140" y="304"/>
                </a:lnTo>
                <a:lnTo>
                  <a:pt x="142" y="304"/>
                </a:lnTo>
                <a:lnTo>
                  <a:pt x="142" y="306"/>
                </a:lnTo>
                <a:lnTo>
                  <a:pt x="144" y="306"/>
                </a:lnTo>
                <a:lnTo>
                  <a:pt x="144" y="308"/>
                </a:lnTo>
                <a:lnTo>
                  <a:pt x="144" y="312"/>
                </a:lnTo>
                <a:lnTo>
                  <a:pt x="146" y="312"/>
                </a:lnTo>
                <a:lnTo>
                  <a:pt x="146" y="313"/>
                </a:lnTo>
                <a:lnTo>
                  <a:pt x="150" y="315"/>
                </a:lnTo>
                <a:lnTo>
                  <a:pt x="152" y="317"/>
                </a:lnTo>
                <a:lnTo>
                  <a:pt x="150" y="319"/>
                </a:lnTo>
                <a:lnTo>
                  <a:pt x="150" y="321"/>
                </a:lnTo>
                <a:lnTo>
                  <a:pt x="150" y="323"/>
                </a:lnTo>
                <a:lnTo>
                  <a:pt x="148" y="325"/>
                </a:lnTo>
                <a:lnTo>
                  <a:pt x="148" y="327"/>
                </a:lnTo>
                <a:lnTo>
                  <a:pt x="148" y="331"/>
                </a:lnTo>
                <a:lnTo>
                  <a:pt x="150" y="331"/>
                </a:lnTo>
                <a:lnTo>
                  <a:pt x="150" y="335"/>
                </a:lnTo>
                <a:lnTo>
                  <a:pt x="150" y="338"/>
                </a:lnTo>
                <a:lnTo>
                  <a:pt x="148" y="338"/>
                </a:lnTo>
                <a:lnTo>
                  <a:pt x="146" y="340"/>
                </a:lnTo>
                <a:lnTo>
                  <a:pt x="146" y="342"/>
                </a:lnTo>
                <a:lnTo>
                  <a:pt x="146" y="344"/>
                </a:lnTo>
                <a:lnTo>
                  <a:pt x="144" y="344"/>
                </a:lnTo>
                <a:lnTo>
                  <a:pt x="144" y="346"/>
                </a:lnTo>
                <a:lnTo>
                  <a:pt x="142" y="348"/>
                </a:lnTo>
                <a:lnTo>
                  <a:pt x="140" y="350"/>
                </a:lnTo>
                <a:lnTo>
                  <a:pt x="138" y="350"/>
                </a:lnTo>
                <a:lnTo>
                  <a:pt x="136" y="352"/>
                </a:lnTo>
                <a:lnTo>
                  <a:pt x="134" y="352"/>
                </a:lnTo>
                <a:lnTo>
                  <a:pt x="133" y="354"/>
                </a:lnTo>
                <a:lnTo>
                  <a:pt x="129" y="354"/>
                </a:lnTo>
                <a:lnTo>
                  <a:pt x="125" y="356"/>
                </a:lnTo>
                <a:lnTo>
                  <a:pt x="125" y="354"/>
                </a:lnTo>
                <a:lnTo>
                  <a:pt x="123" y="354"/>
                </a:lnTo>
                <a:lnTo>
                  <a:pt x="123" y="356"/>
                </a:lnTo>
                <a:lnTo>
                  <a:pt x="119" y="358"/>
                </a:lnTo>
                <a:lnTo>
                  <a:pt x="117" y="358"/>
                </a:lnTo>
                <a:lnTo>
                  <a:pt x="117" y="360"/>
                </a:lnTo>
                <a:lnTo>
                  <a:pt x="115" y="361"/>
                </a:lnTo>
                <a:lnTo>
                  <a:pt x="115" y="363"/>
                </a:lnTo>
                <a:lnTo>
                  <a:pt x="115" y="365"/>
                </a:lnTo>
                <a:lnTo>
                  <a:pt x="115" y="367"/>
                </a:lnTo>
                <a:lnTo>
                  <a:pt x="117" y="367"/>
                </a:lnTo>
                <a:lnTo>
                  <a:pt x="119" y="369"/>
                </a:lnTo>
                <a:lnTo>
                  <a:pt x="121" y="371"/>
                </a:lnTo>
                <a:lnTo>
                  <a:pt x="125" y="369"/>
                </a:lnTo>
                <a:lnTo>
                  <a:pt x="125" y="371"/>
                </a:lnTo>
                <a:lnTo>
                  <a:pt x="127" y="371"/>
                </a:lnTo>
                <a:lnTo>
                  <a:pt x="129" y="371"/>
                </a:lnTo>
                <a:lnTo>
                  <a:pt x="131" y="375"/>
                </a:lnTo>
                <a:lnTo>
                  <a:pt x="134" y="377"/>
                </a:lnTo>
                <a:lnTo>
                  <a:pt x="136" y="377"/>
                </a:lnTo>
                <a:lnTo>
                  <a:pt x="138" y="379"/>
                </a:lnTo>
                <a:lnTo>
                  <a:pt x="140" y="379"/>
                </a:lnTo>
                <a:lnTo>
                  <a:pt x="142" y="381"/>
                </a:lnTo>
                <a:lnTo>
                  <a:pt x="144" y="383"/>
                </a:lnTo>
                <a:lnTo>
                  <a:pt x="144" y="385"/>
                </a:lnTo>
                <a:lnTo>
                  <a:pt x="146" y="385"/>
                </a:lnTo>
                <a:lnTo>
                  <a:pt x="146" y="386"/>
                </a:lnTo>
                <a:lnTo>
                  <a:pt x="146" y="388"/>
                </a:lnTo>
                <a:lnTo>
                  <a:pt x="148" y="390"/>
                </a:lnTo>
                <a:lnTo>
                  <a:pt x="150" y="390"/>
                </a:lnTo>
                <a:lnTo>
                  <a:pt x="148" y="392"/>
                </a:lnTo>
                <a:lnTo>
                  <a:pt x="148" y="394"/>
                </a:lnTo>
                <a:lnTo>
                  <a:pt x="152" y="394"/>
                </a:lnTo>
                <a:lnTo>
                  <a:pt x="154" y="396"/>
                </a:lnTo>
                <a:lnTo>
                  <a:pt x="156" y="396"/>
                </a:lnTo>
                <a:lnTo>
                  <a:pt x="159" y="398"/>
                </a:lnTo>
                <a:lnTo>
                  <a:pt x="161" y="398"/>
                </a:lnTo>
                <a:lnTo>
                  <a:pt x="161" y="400"/>
                </a:lnTo>
                <a:lnTo>
                  <a:pt x="165" y="400"/>
                </a:lnTo>
                <a:lnTo>
                  <a:pt x="167" y="402"/>
                </a:lnTo>
                <a:lnTo>
                  <a:pt x="169" y="402"/>
                </a:lnTo>
                <a:lnTo>
                  <a:pt x="171" y="402"/>
                </a:lnTo>
                <a:lnTo>
                  <a:pt x="175" y="402"/>
                </a:lnTo>
                <a:lnTo>
                  <a:pt x="175" y="404"/>
                </a:lnTo>
                <a:lnTo>
                  <a:pt x="175" y="406"/>
                </a:lnTo>
                <a:lnTo>
                  <a:pt x="177" y="408"/>
                </a:lnTo>
                <a:lnTo>
                  <a:pt x="179" y="417"/>
                </a:lnTo>
                <a:lnTo>
                  <a:pt x="175" y="421"/>
                </a:lnTo>
                <a:lnTo>
                  <a:pt x="177" y="423"/>
                </a:lnTo>
                <a:lnTo>
                  <a:pt x="181" y="423"/>
                </a:lnTo>
                <a:lnTo>
                  <a:pt x="186" y="425"/>
                </a:lnTo>
                <a:lnTo>
                  <a:pt x="188" y="425"/>
                </a:lnTo>
                <a:lnTo>
                  <a:pt x="190" y="427"/>
                </a:lnTo>
                <a:lnTo>
                  <a:pt x="194" y="429"/>
                </a:lnTo>
                <a:lnTo>
                  <a:pt x="194" y="431"/>
                </a:lnTo>
                <a:lnTo>
                  <a:pt x="194" y="433"/>
                </a:lnTo>
                <a:lnTo>
                  <a:pt x="194" y="434"/>
                </a:lnTo>
                <a:lnTo>
                  <a:pt x="194" y="436"/>
                </a:lnTo>
                <a:lnTo>
                  <a:pt x="194" y="438"/>
                </a:lnTo>
                <a:lnTo>
                  <a:pt x="198" y="442"/>
                </a:lnTo>
                <a:lnTo>
                  <a:pt x="198" y="444"/>
                </a:lnTo>
                <a:lnTo>
                  <a:pt x="198" y="446"/>
                </a:lnTo>
                <a:lnTo>
                  <a:pt x="200" y="446"/>
                </a:lnTo>
                <a:lnTo>
                  <a:pt x="196" y="450"/>
                </a:lnTo>
                <a:lnTo>
                  <a:pt x="194" y="450"/>
                </a:lnTo>
                <a:lnTo>
                  <a:pt x="192" y="452"/>
                </a:lnTo>
                <a:lnTo>
                  <a:pt x="190" y="452"/>
                </a:lnTo>
                <a:lnTo>
                  <a:pt x="188" y="452"/>
                </a:lnTo>
                <a:lnTo>
                  <a:pt x="186" y="452"/>
                </a:lnTo>
                <a:lnTo>
                  <a:pt x="184" y="452"/>
                </a:lnTo>
                <a:lnTo>
                  <a:pt x="182" y="452"/>
                </a:lnTo>
                <a:lnTo>
                  <a:pt x="182" y="450"/>
                </a:lnTo>
                <a:lnTo>
                  <a:pt x="181" y="450"/>
                </a:lnTo>
                <a:lnTo>
                  <a:pt x="181" y="448"/>
                </a:lnTo>
                <a:lnTo>
                  <a:pt x="179" y="448"/>
                </a:lnTo>
                <a:lnTo>
                  <a:pt x="179" y="446"/>
                </a:lnTo>
                <a:lnTo>
                  <a:pt x="179" y="444"/>
                </a:lnTo>
                <a:lnTo>
                  <a:pt x="177" y="444"/>
                </a:lnTo>
                <a:lnTo>
                  <a:pt x="175" y="442"/>
                </a:lnTo>
                <a:lnTo>
                  <a:pt x="173" y="442"/>
                </a:lnTo>
                <a:lnTo>
                  <a:pt x="171" y="440"/>
                </a:lnTo>
                <a:lnTo>
                  <a:pt x="169" y="440"/>
                </a:lnTo>
                <a:lnTo>
                  <a:pt x="167" y="440"/>
                </a:lnTo>
                <a:lnTo>
                  <a:pt x="167" y="438"/>
                </a:lnTo>
                <a:lnTo>
                  <a:pt x="165" y="438"/>
                </a:lnTo>
                <a:lnTo>
                  <a:pt x="163" y="438"/>
                </a:lnTo>
                <a:lnTo>
                  <a:pt x="161" y="436"/>
                </a:lnTo>
                <a:lnTo>
                  <a:pt x="159" y="436"/>
                </a:lnTo>
                <a:lnTo>
                  <a:pt x="159" y="434"/>
                </a:lnTo>
                <a:lnTo>
                  <a:pt x="157" y="434"/>
                </a:lnTo>
                <a:lnTo>
                  <a:pt x="156" y="434"/>
                </a:lnTo>
                <a:lnTo>
                  <a:pt x="154" y="433"/>
                </a:lnTo>
                <a:lnTo>
                  <a:pt x="152" y="433"/>
                </a:lnTo>
                <a:lnTo>
                  <a:pt x="150" y="431"/>
                </a:lnTo>
                <a:lnTo>
                  <a:pt x="148" y="431"/>
                </a:lnTo>
                <a:lnTo>
                  <a:pt x="146" y="431"/>
                </a:lnTo>
                <a:lnTo>
                  <a:pt x="146" y="429"/>
                </a:lnTo>
                <a:lnTo>
                  <a:pt x="144" y="429"/>
                </a:lnTo>
                <a:lnTo>
                  <a:pt x="142" y="429"/>
                </a:lnTo>
                <a:lnTo>
                  <a:pt x="142" y="427"/>
                </a:lnTo>
                <a:lnTo>
                  <a:pt x="140" y="427"/>
                </a:lnTo>
                <a:lnTo>
                  <a:pt x="138" y="427"/>
                </a:lnTo>
                <a:lnTo>
                  <a:pt x="136" y="425"/>
                </a:lnTo>
                <a:lnTo>
                  <a:pt x="134" y="425"/>
                </a:lnTo>
                <a:lnTo>
                  <a:pt x="133" y="423"/>
                </a:lnTo>
                <a:lnTo>
                  <a:pt x="131" y="423"/>
                </a:lnTo>
                <a:lnTo>
                  <a:pt x="129" y="423"/>
                </a:lnTo>
                <a:lnTo>
                  <a:pt x="129" y="421"/>
                </a:lnTo>
                <a:lnTo>
                  <a:pt x="127" y="421"/>
                </a:lnTo>
                <a:lnTo>
                  <a:pt x="125" y="421"/>
                </a:lnTo>
                <a:lnTo>
                  <a:pt x="123" y="421"/>
                </a:lnTo>
                <a:lnTo>
                  <a:pt x="121" y="421"/>
                </a:lnTo>
                <a:lnTo>
                  <a:pt x="121" y="419"/>
                </a:lnTo>
                <a:lnTo>
                  <a:pt x="119" y="419"/>
                </a:lnTo>
                <a:lnTo>
                  <a:pt x="117" y="419"/>
                </a:lnTo>
                <a:lnTo>
                  <a:pt x="117" y="417"/>
                </a:lnTo>
                <a:lnTo>
                  <a:pt x="115" y="417"/>
                </a:lnTo>
                <a:lnTo>
                  <a:pt x="113" y="417"/>
                </a:lnTo>
                <a:lnTo>
                  <a:pt x="113" y="415"/>
                </a:lnTo>
                <a:lnTo>
                  <a:pt x="111" y="415"/>
                </a:lnTo>
                <a:lnTo>
                  <a:pt x="111" y="413"/>
                </a:lnTo>
                <a:lnTo>
                  <a:pt x="109" y="413"/>
                </a:lnTo>
                <a:lnTo>
                  <a:pt x="109" y="411"/>
                </a:lnTo>
                <a:lnTo>
                  <a:pt x="108" y="411"/>
                </a:lnTo>
                <a:lnTo>
                  <a:pt x="108" y="409"/>
                </a:lnTo>
                <a:lnTo>
                  <a:pt x="106" y="408"/>
                </a:lnTo>
                <a:lnTo>
                  <a:pt x="106" y="406"/>
                </a:lnTo>
                <a:lnTo>
                  <a:pt x="104" y="406"/>
                </a:lnTo>
                <a:lnTo>
                  <a:pt x="104" y="404"/>
                </a:lnTo>
                <a:lnTo>
                  <a:pt x="102" y="404"/>
                </a:lnTo>
                <a:lnTo>
                  <a:pt x="100" y="402"/>
                </a:lnTo>
                <a:lnTo>
                  <a:pt x="98" y="402"/>
                </a:lnTo>
                <a:lnTo>
                  <a:pt x="96" y="402"/>
                </a:lnTo>
                <a:lnTo>
                  <a:pt x="94" y="402"/>
                </a:lnTo>
                <a:lnTo>
                  <a:pt x="92" y="402"/>
                </a:lnTo>
                <a:lnTo>
                  <a:pt x="90" y="402"/>
                </a:lnTo>
                <a:lnTo>
                  <a:pt x="88" y="402"/>
                </a:lnTo>
                <a:lnTo>
                  <a:pt x="88" y="404"/>
                </a:lnTo>
                <a:lnTo>
                  <a:pt x="86" y="404"/>
                </a:lnTo>
                <a:lnTo>
                  <a:pt x="85" y="404"/>
                </a:lnTo>
                <a:lnTo>
                  <a:pt x="85" y="406"/>
                </a:lnTo>
                <a:lnTo>
                  <a:pt x="83" y="406"/>
                </a:lnTo>
                <a:lnTo>
                  <a:pt x="81" y="406"/>
                </a:lnTo>
                <a:lnTo>
                  <a:pt x="79" y="406"/>
                </a:lnTo>
                <a:lnTo>
                  <a:pt x="79" y="408"/>
                </a:lnTo>
                <a:lnTo>
                  <a:pt x="77" y="406"/>
                </a:lnTo>
                <a:lnTo>
                  <a:pt x="75" y="406"/>
                </a:lnTo>
                <a:lnTo>
                  <a:pt x="73" y="404"/>
                </a:lnTo>
                <a:lnTo>
                  <a:pt x="71" y="404"/>
                </a:lnTo>
                <a:lnTo>
                  <a:pt x="71" y="402"/>
                </a:lnTo>
                <a:lnTo>
                  <a:pt x="69" y="400"/>
                </a:lnTo>
                <a:lnTo>
                  <a:pt x="67" y="398"/>
                </a:lnTo>
                <a:lnTo>
                  <a:pt x="58" y="394"/>
                </a:lnTo>
                <a:lnTo>
                  <a:pt x="50" y="392"/>
                </a:lnTo>
                <a:lnTo>
                  <a:pt x="48" y="392"/>
                </a:lnTo>
                <a:lnTo>
                  <a:pt x="44" y="390"/>
                </a:lnTo>
                <a:lnTo>
                  <a:pt x="44" y="388"/>
                </a:lnTo>
                <a:lnTo>
                  <a:pt x="44" y="386"/>
                </a:lnTo>
                <a:lnTo>
                  <a:pt x="44" y="385"/>
                </a:lnTo>
                <a:lnTo>
                  <a:pt x="44" y="383"/>
                </a:lnTo>
                <a:lnTo>
                  <a:pt x="48" y="381"/>
                </a:lnTo>
                <a:lnTo>
                  <a:pt x="50" y="381"/>
                </a:lnTo>
                <a:lnTo>
                  <a:pt x="50" y="379"/>
                </a:lnTo>
                <a:lnTo>
                  <a:pt x="50" y="377"/>
                </a:lnTo>
                <a:lnTo>
                  <a:pt x="50" y="375"/>
                </a:lnTo>
                <a:lnTo>
                  <a:pt x="50" y="373"/>
                </a:lnTo>
                <a:lnTo>
                  <a:pt x="50" y="371"/>
                </a:lnTo>
                <a:lnTo>
                  <a:pt x="50" y="369"/>
                </a:lnTo>
                <a:lnTo>
                  <a:pt x="48" y="369"/>
                </a:lnTo>
                <a:lnTo>
                  <a:pt x="48" y="367"/>
                </a:lnTo>
                <a:lnTo>
                  <a:pt x="46" y="367"/>
                </a:lnTo>
                <a:lnTo>
                  <a:pt x="46" y="369"/>
                </a:lnTo>
                <a:lnTo>
                  <a:pt x="44" y="369"/>
                </a:lnTo>
                <a:lnTo>
                  <a:pt x="44" y="367"/>
                </a:lnTo>
                <a:lnTo>
                  <a:pt x="44" y="365"/>
                </a:lnTo>
                <a:lnTo>
                  <a:pt x="42" y="365"/>
                </a:lnTo>
                <a:lnTo>
                  <a:pt x="42" y="363"/>
                </a:lnTo>
                <a:lnTo>
                  <a:pt x="42" y="361"/>
                </a:lnTo>
                <a:lnTo>
                  <a:pt x="40" y="360"/>
                </a:lnTo>
                <a:lnTo>
                  <a:pt x="40" y="358"/>
                </a:lnTo>
                <a:lnTo>
                  <a:pt x="40" y="356"/>
                </a:lnTo>
                <a:lnTo>
                  <a:pt x="42" y="356"/>
                </a:lnTo>
                <a:lnTo>
                  <a:pt x="42" y="354"/>
                </a:lnTo>
                <a:lnTo>
                  <a:pt x="40" y="352"/>
                </a:lnTo>
                <a:lnTo>
                  <a:pt x="40" y="350"/>
                </a:lnTo>
                <a:lnTo>
                  <a:pt x="38" y="348"/>
                </a:lnTo>
                <a:lnTo>
                  <a:pt x="38" y="346"/>
                </a:lnTo>
                <a:lnTo>
                  <a:pt x="40" y="346"/>
                </a:lnTo>
                <a:lnTo>
                  <a:pt x="38" y="344"/>
                </a:lnTo>
                <a:lnTo>
                  <a:pt x="37" y="344"/>
                </a:lnTo>
                <a:lnTo>
                  <a:pt x="35" y="342"/>
                </a:lnTo>
                <a:lnTo>
                  <a:pt x="35" y="340"/>
                </a:lnTo>
                <a:lnTo>
                  <a:pt x="33" y="338"/>
                </a:lnTo>
                <a:lnTo>
                  <a:pt x="33" y="337"/>
                </a:lnTo>
                <a:lnTo>
                  <a:pt x="35" y="335"/>
                </a:lnTo>
                <a:lnTo>
                  <a:pt x="35" y="333"/>
                </a:lnTo>
                <a:lnTo>
                  <a:pt x="37" y="331"/>
                </a:lnTo>
                <a:lnTo>
                  <a:pt x="38" y="329"/>
                </a:lnTo>
                <a:lnTo>
                  <a:pt x="38" y="327"/>
                </a:lnTo>
                <a:lnTo>
                  <a:pt x="38" y="325"/>
                </a:lnTo>
                <a:lnTo>
                  <a:pt x="40" y="323"/>
                </a:lnTo>
                <a:lnTo>
                  <a:pt x="44" y="323"/>
                </a:lnTo>
                <a:lnTo>
                  <a:pt x="44" y="321"/>
                </a:lnTo>
                <a:lnTo>
                  <a:pt x="44" y="319"/>
                </a:lnTo>
                <a:lnTo>
                  <a:pt x="42" y="317"/>
                </a:lnTo>
                <a:lnTo>
                  <a:pt x="40" y="315"/>
                </a:lnTo>
                <a:lnTo>
                  <a:pt x="40" y="313"/>
                </a:lnTo>
                <a:lnTo>
                  <a:pt x="40" y="312"/>
                </a:lnTo>
                <a:lnTo>
                  <a:pt x="42" y="310"/>
                </a:lnTo>
                <a:lnTo>
                  <a:pt x="44" y="308"/>
                </a:lnTo>
                <a:lnTo>
                  <a:pt x="44" y="306"/>
                </a:lnTo>
                <a:lnTo>
                  <a:pt x="44" y="304"/>
                </a:lnTo>
                <a:lnTo>
                  <a:pt x="44" y="302"/>
                </a:lnTo>
                <a:lnTo>
                  <a:pt x="44" y="300"/>
                </a:lnTo>
                <a:lnTo>
                  <a:pt x="42" y="298"/>
                </a:lnTo>
                <a:lnTo>
                  <a:pt x="40" y="298"/>
                </a:lnTo>
                <a:lnTo>
                  <a:pt x="40" y="296"/>
                </a:lnTo>
                <a:lnTo>
                  <a:pt x="38" y="294"/>
                </a:lnTo>
                <a:lnTo>
                  <a:pt x="37" y="292"/>
                </a:lnTo>
                <a:lnTo>
                  <a:pt x="35" y="290"/>
                </a:lnTo>
                <a:lnTo>
                  <a:pt x="33" y="290"/>
                </a:lnTo>
                <a:lnTo>
                  <a:pt x="35" y="288"/>
                </a:lnTo>
                <a:lnTo>
                  <a:pt x="35" y="287"/>
                </a:lnTo>
                <a:lnTo>
                  <a:pt x="35" y="285"/>
                </a:lnTo>
                <a:lnTo>
                  <a:pt x="35" y="283"/>
                </a:lnTo>
                <a:lnTo>
                  <a:pt x="35" y="281"/>
                </a:lnTo>
                <a:lnTo>
                  <a:pt x="38" y="279"/>
                </a:lnTo>
                <a:lnTo>
                  <a:pt x="38" y="277"/>
                </a:lnTo>
                <a:lnTo>
                  <a:pt x="38" y="273"/>
                </a:lnTo>
                <a:lnTo>
                  <a:pt x="38" y="271"/>
                </a:lnTo>
                <a:lnTo>
                  <a:pt x="38" y="269"/>
                </a:lnTo>
                <a:lnTo>
                  <a:pt x="38" y="267"/>
                </a:lnTo>
                <a:lnTo>
                  <a:pt x="37" y="265"/>
                </a:lnTo>
                <a:lnTo>
                  <a:pt x="35" y="264"/>
                </a:lnTo>
                <a:lnTo>
                  <a:pt x="35" y="262"/>
                </a:lnTo>
                <a:lnTo>
                  <a:pt x="33" y="260"/>
                </a:lnTo>
                <a:lnTo>
                  <a:pt x="33" y="258"/>
                </a:lnTo>
                <a:lnTo>
                  <a:pt x="33" y="254"/>
                </a:lnTo>
                <a:lnTo>
                  <a:pt x="33" y="252"/>
                </a:lnTo>
                <a:lnTo>
                  <a:pt x="35" y="250"/>
                </a:lnTo>
                <a:lnTo>
                  <a:pt x="35" y="248"/>
                </a:lnTo>
                <a:lnTo>
                  <a:pt x="35" y="246"/>
                </a:lnTo>
                <a:lnTo>
                  <a:pt x="37" y="244"/>
                </a:lnTo>
                <a:lnTo>
                  <a:pt x="37" y="242"/>
                </a:lnTo>
                <a:lnTo>
                  <a:pt x="37" y="240"/>
                </a:lnTo>
                <a:lnTo>
                  <a:pt x="37" y="239"/>
                </a:lnTo>
                <a:lnTo>
                  <a:pt x="35" y="237"/>
                </a:lnTo>
                <a:lnTo>
                  <a:pt x="33" y="235"/>
                </a:lnTo>
                <a:lnTo>
                  <a:pt x="33" y="233"/>
                </a:lnTo>
                <a:lnTo>
                  <a:pt x="31" y="231"/>
                </a:lnTo>
                <a:lnTo>
                  <a:pt x="29" y="229"/>
                </a:lnTo>
                <a:lnTo>
                  <a:pt x="27" y="229"/>
                </a:lnTo>
                <a:lnTo>
                  <a:pt x="27" y="225"/>
                </a:lnTo>
                <a:lnTo>
                  <a:pt x="25" y="223"/>
                </a:lnTo>
                <a:lnTo>
                  <a:pt x="25" y="221"/>
                </a:lnTo>
                <a:lnTo>
                  <a:pt x="23" y="219"/>
                </a:lnTo>
                <a:lnTo>
                  <a:pt x="23" y="217"/>
                </a:lnTo>
                <a:lnTo>
                  <a:pt x="21" y="214"/>
                </a:lnTo>
                <a:lnTo>
                  <a:pt x="21" y="212"/>
                </a:lnTo>
                <a:lnTo>
                  <a:pt x="21" y="210"/>
                </a:lnTo>
                <a:lnTo>
                  <a:pt x="21" y="208"/>
                </a:lnTo>
                <a:lnTo>
                  <a:pt x="21" y="206"/>
                </a:lnTo>
                <a:lnTo>
                  <a:pt x="21" y="202"/>
                </a:lnTo>
                <a:lnTo>
                  <a:pt x="19" y="200"/>
                </a:lnTo>
                <a:lnTo>
                  <a:pt x="19" y="198"/>
                </a:lnTo>
                <a:lnTo>
                  <a:pt x="17" y="194"/>
                </a:lnTo>
                <a:lnTo>
                  <a:pt x="17" y="192"/>
                </a:lnTo>
                <a:lnTo>
                  <a:pt x="17" y="191"/>
                </a:lnTo>
                <a:lnTo>
                  <a:pt x="17" y="189"/>
                </a:lnTo>
                <a:lnTo>
                  <a:pt x="17" y="187"/>
                </a:lnTo>
                <a:lnTo>
                  <a:pt x="17" y="185"/>
                </a:lnTo>
                <a:lnTo>
                  <a:pt x="17" y="181"/>
                </a:lnTo>
                <a:lnTo>
                  <a:pt x="17" y="179"/>
                </a:lnTo>
                <a:lnTo>
                  <a:pt x="15" y="177"/>
                </a:lnTo>
                <a:lnTo>
                  <a:pt x="15" y="175"/>
                </a:lnTo>
                <a:lnTo>
                  <a:pt x="13" y="171"/>
                </a:lnTo>
                <a:lnTo>
                  <a:pt x="13" y="169"/>
                </a:lnTo>
                <a:lnTo>
                  <a:pt x="13" y="167"/>
                </a:lnTo>
                <a:lnTo>
                  <a:pt x="13" y="166"/>
                </a:lnTo>
                <a:lnTo>
                  <a:pt x="12" y="166"/>
                </a:lnTo>
                <a:lnTo>
                  <a:pt x="10" y="166"/>
                </a:lnTo>
                <a:lnTo>
                  <a:pt x="10" y="164"/>
                </a:lnTo>
                <a:lnTo>
                  <a:pt x="8" y="164"/>
                </a:lnTo>
                <a:lnTo>
                  <a:pt x="8" y="162"/>
                </a:lnTo>
                <a:lnTo>
                  <a:pt x="6" y="162"/>
                </a:lnTo>
                <a:lnTo>
                  <a:pt x="6" y="160"/>
                </a:lnTo>
                <a:lnTo>
                  <a:pt x="4" y="160"/>
                </a:lnTo>
                <a:lnTo>
                  <a:pt x="4" y="158"/>
                </a:lnTo>
                <a:lnTo>
                  <a:pt x="2" y="158"/>
                </a:lnTo>
                <a:lnTo>
                  <a:pt x="2" y="156"/>
                </a:lnTo>
                <a:lnTo>
                  <a:pt x="2" y="154"/>
                </a:lnTo>
                <a:lnTo>
                  <a:pt x="2" y="152"/>
                </a:lnTo>
                <a:lnTo>
                  <a:pt x="0" y="152"/>
                </a:lnTo>
                <a:lnTo>
                  <a:pt x="0" y="150"/>
                </a:lnTo>
                <a:lnTo>
                  <a:pt x="0" y="148"/>
                </a:lnTo>
                <a:lnTo>
                  <a:pt x="0" y="146"/>
                </a:lnTo>
                <a:lnTo>
                  <a:pt x="2" y="144"/>
                </a:lnTo>
                <a:lnTo>
                  <a:pt x="2" y="143"/>
                </a:lnTo>
                <a:lnTo>
                  <a:pt x="2" y="141"/>
                </a:lnTo>
                <a:lnTo>
                  <a:pt x="2" y="139"/>
                </a:lnTo>
                <a:lnTo>
                  <a:pt x="4" y="137"/>
                </a:lnTo>
                <a:lnTo>
                  <a:pt x="4" y="135"/>
                </a:lnTo>
                <a:lnTo>
                  <a:pt x="6" y="133"/>
                </a:lnTo>
                <a:lnTo>
                  <a:pt x="6" y="131"/>
                </a:lnTo>
                <a:lnTo>
                  <a:pt x="8" y="129"/>
                </a:lnTo>
                <a:lnTo>
                  <a:pt x="8" y="127"/>
                </a:lnTo>
                <a:lnTo>
                  <a:pt x="8" y="125"/>
                </a:lnTo>
                <a:lnTo>
                  <a:pt x="8" y="123"/>
                </a:lnTo>
                <a:lnTo>
                  <a:pt x="8" y="121"/>
                </a:lnTo>
                <a:lnTo>
                  <a:pt x="8" y="119"/>
                </a:lnTo>
                <a:lnTo>
                  <a:pt x="8" y="118"/>
                </a:lnTo>
                <a:lnTo>
                  <a:pt x="10" y="118"/>
                </a:lnTo>
                <a:lnTo>
                  <a:pt x="10" y="116"/>
                </a:lnTo>
                <a:lnTo>
                  <a:pt x="10" y="114"/>
                </a:lnTo>
                <a:lnTo>
                  <a:pt x="10" y="112"/>
                </a:lnTo>
                <a:lnTo>
                  <a:pt x="12" y="112"/>
                </a:lnTo>
                <a:lnTo>
                  <a:pt x="13" y="112"/>
                </a:lnTo>
                <a:lnTo>
                  <a:pt x="13" y="110"/>
                </a:lnTo>
                <a:lnTo>
                  <a:pt x="15" y="110"/>
                </a:lnTo>
                <a:lnTo>
                  <a:pt x="17" y="110"/>
                </a:lnTo>
                <a:lnTo>
                  <a:pt x="19" y="110"/>
                </a:lnTo>
                <a:lnTo>
                  <a:pt x="21" y="110"/>
                </a:lnTo>
                <a:lnTo>
                  <a:pt x="23" y="110"/>
                </a:lnTo>
                <a:lnTo>
                  <a:pt x="25" y="110"/>
                </a:lnTo>
                <a:lnTo>
                  <a:pt x="27" y="110"/>
                </a:lnTo>
                <a:lnTo>
                  <a:pt x="29" y="110"/>
                </a:lnTo>
                <a:lnTo>
                  <a:pt x="29" y="108"/>
                </a:lnTo>
                <a:lnTo>
                  <a:pt x="31" y="108"/>
                </a:lnTo>
                <a:lnTo>
                  <a:pt x="33" y="108"/>
                </a:lnTo>
                <a:lnTo>
                  <a:pt x="35" y="108"/>
                </a:lnTo>
                <a:lnTo>
                  <a:pt x="37" y="108"/>
                </a:lnTo>
                <a:lnTo>
                  <a:pt x="38" y="108"/>
                </a:lnTo>
                <a:lnTo>
                  <a:pt x="38" y="110"/>
                </a:lnTo>
                <a:lnTo>
                  <a:pt x="40" y="110"/>
                </a:lnTo>
                <a:lnTo>
                  <a:pt x="42" y="112"/>
                </a:lnTo>
                <a:lnTo>
                  <a:pt x="44" y="112"/>
                </a:lnTo>
                <a:lnTo>
                  <a:pt x="46" y="112"/>
                </a:lnTo>
                <a:lnTo>
                  <a:pt x="48" y="112"/>
                </a:lnTo>
                <a:lnTo>
                  <a:pt x="48" y="110"/>
                </a:lnTo>
                <a:lnTo>
                  <a:pt x="48" y="108"/>
                </a:lnTo>
                <a:lnTo>
                  <a:pt x="50" y="108"/>
                </a:lnTo>
                <a:lnTo>
                  <a:pt x="50" y="106"/>
                </a:lnTo>
                <a:lnTo>
                  <a:pt x="50" y="104"/>
                </a:lnTo>
                <a:lnTo>
                  <a:pt x="52" y="102"/>
                </a:lnTo>
                <a:lnTo>
                  <a:pt x="52" y="100"/>
                </a:lnTo>
                <a:lnTo>
                  <a:pt x="52" y="98"/>
                </a:lnTo>
                <a:lnTo>
                  <a:pt x="54" y="98"/>
                </a:lnTo>
                <a:lnTo>
                  <a:pt x="54" y="96"/>
                </a:lnTo>
                <a:lnTo>
                  <a:pt x="54" y="94"/>
                </a:lnTo>
                <a:lnTo>
                  <a:pt x="52" y="93"/>
                </a:lnTo>
                <a:lnTo>
                  <a:pt x="52" y="91"/>
                </a:lnTo>
                <a:lnTo>
                  <a:pt x="50" y="89"/>
                </a:lnTo>
                <a:lnTo>
                  <a:pt x="52" y="87"/>
                </a:lnTo>
                <a:lnTo>
                  <a:pt x="52" y="85"/>
                </a:lnTo>
                <a:lnTo>
                  <a:pt x="54" y="85"/>
                </a:lnTo>
                <a:lnTo>
                  <a:pt x="56" y="85"/>
                </a:lnTo>
                <a:lnTo>
                  <a:pt x="56" y="83"/>
                </a:lnTo>
                <a:lnTo>
                  <a:pt x="58" y="83"/>
                </a:lnTo>
                <a:lnTo>
                  <a:pt x="60" y="81"/>
                </a:lnTo>
                <a:lnTo>
                  <a:pt x="60" y="79"/>
                </a:lnTo>
                <a:lnTo>
                  <a:pt x="61" y="77"/>
                </a:lnTo>
                <a:lnTo>
                  <a:pt x="61" y="75"/>
                </a:lnTo>
                <a:lnTo>
                  <a:pt x="61" y="73"/>
                </a:lnTo>
                <a:lnTo>
                  <a:pt x="63" y="71"/>
                </a:lnTo>
                <a:lnTo>
                  <a:pt x="65" y="70"/>
                </a:lnTo>
                <a:lnTo>
                  <a:pt x="67" y="70"/>
                </a:lnTo>
                <a:lnTo>
                  <a:pt x="67" y="68"/>
                </a:lnTo>
                <a:lnTo>
                  <a:pt x="69" y="68"/>
                </a:lnTo>
                <a:lnTo>
                  <a:pt x="71" y="68"/>
                </a:lnTo>
                <a:lnTo>
                  <a:pt x="73" y="68"/>
                </a:lnTo>
                <a:lnTo>
                  <a:pt x="75" y="68"/>
                </a:lnTo>
                <a:lnTo>
                  <a:pt x="77" y="68"/>
                </a:lnTo>
                <a:lnTo>
                  <a:pt x="77" y="66"/>
                </a:lnTo>
                <a:lnTo>
                  <a:pt x="79" y="66"/>
                </a:lnTo>
                <a:lnTo>
                  <a:pt x="81" y="66"/>
                </a:lnTo>
                <a:lnTo>
                  <a:pt x="81" y="64"/>
                </a:lnTo>
                <a:lnTo>
                  <a:pt x="83" y="64"/>
                </a:lnTo>
                <a:lnTo>
                  <a:pt x="83" y="62"/>
                </a:lnTo>
                <a:lnTo>
                  <a:pt x="85" y="62"/>
                </a:lnTo>
                <a:lnTo>
                  <a:pt x="86" y="62"/>
                </a:lnTo>
                <a:lnTo>
                  <a:pt x="88" y="62"/>
                </a:lnTo>
                <a:lnTo>
                  <a:pt x="90" y="62"/>
                </a:lnTo>
                <a:lnTo>
                  <a:pt x="92" y="62"/>
                </a:lnTo>
                <a:lnTo>
                  <a:pt x="94" y="62"/>
                </a:lnTo>
                <a:lnTo>
                  <a:pt x="96" y="62"/>
                </a:lnTo>
                <a:lnTo>
                  <a:pt x="98" y="62"/>
                </a:lnTo>
                <a:lnTo>
                  <a:pt x="100" y="62"/>
                </a:lnTo>
                <a:lnTo>
                  <a:pt x="100" y="60"/>
                </a:lnTo>
                <a:lnTo>
                  <a:pt x="102" y="60"/>
                </a:lnTo>
                <a:lnTo>
                  <a:pt x="102" y="58"/>
                </a:lnTo>
                <a:lnTo>
                  <a:pt x="104" y="58"/>
                </a:lnTo>
                <a:lnTo>
                  <a:pt x="106" y="58"/>
                </a:lnTo>
                <a:lnTo>
                  <a:pt x="106" y="56"/>
                </a:lnTo>
                <a:lnTo>
                  <a:pt x="108" y="56"/>
                </a:lnTo>
                <a:lnTo>
                  <a:pt x="109" y="56"/>
                </a:lnTo>
                <a:lnTo>
                  <a:pt x="111" y="54"/>
                </a:lnTo>
                <a:lnTo>
                  <a:pt x="113" y="52"/>
                </a:lnTo>
                <a:lnTo>
                  <a:pt x="113" y="50"/>
                </a:lnTo>
                <a:lnTo>
                  <a:pt x="115" y="50"/>
                </a:lnTo>
                <a:lnTo>
                  <a:pt x="115" y="48"/>
                </a:lnTo>
                <a:lnTo>
                  <a:pt x="115" y="46"/>
                </a:lnTo>
                <a:lnTo>
                  <a:pt x="117" y="46"/>
                </a:lnTo>
                <a:lnTo>
                  <a:pt x="117" y="45"/>
                </a:lnTo>
                <a:lnTo>
                  <a:pt x="119" y="45"/>
                </a:lnTo>
                <a:lnTo>
                  <a:pt x="119" y="43"/>
                </a:lnTo>
                <a:lnTo>
                  <a:pt x="121" y="43"/>
                </a:lnTo>
                <a:lnTo>
                  <a:pt x="121" y="41"/>
                </a:lnTo>
                <a:lnTo>
                  <a:pt x="123" y="41"/>
                </a:lnTo>
                <a:lnTo>
                  <a:pt x="123" y="39"/>
                </a:lnTo>
                <a:lnTo>
                  <a:pt x="125" y="39"/>
                </a:lnTo>
                <a:lnTo>
                  <a:pt x="125" y="37"/>
                </a:lnTo>
                <a:lnTo>
                  <a:pt x="125" y="35"/>
                </a:lnTo>
                <a:lnTo>
                  <a:pt x="125" y="33"/>
                </a:lnTo>
                <a:lnTo>
                  <a:pt x="125" y="31"/>
                </a:lnTo>
                <a:lnTo>
                  <a:pt x="127" y="29"/>
                </a:lnTo>
                <a:lnTo>
                  <a:pt x="129" y="27"/>
                </a:lnTo>
                <a:lnTo>
                  <a:pt x="131" y="27"/>
                </a:lnTo>
                <a:lnTo>
                  <a:pt x="131" y="25"/>
                </a:lnTo>
                <a:lnTo>
                  <a:pt x="131" y="23"/>
                </a:lnTo>
                <a:lnTo>
                  <a:pt x="131" y="22"/>
                </a:lnTo>
                <a:lnTo>
                  <a:pt x="129" y="22"/>
                </a:lnTo>
                <a:lnTo>
                  <a:pt x="129" y="20"/>
                </a:lnTo>
                <a:lnTo>
                  <a:pt x="127" y="20"/>
                </a:lnTo>
                <a:lnTo>
                  <a:pt x="127" y="18"/>
                </a:lnTo>
                <a:lnTo>
                  <a:pt x="127" y="16"/>
                </a:lnTo>
                <a:lnTo>
                  <a:pt x="127" y="14"/>
                </a:lnTo>
                <a:lnTo>
                  <a:pt x="127" y="12"/>
                </a:lnTo>
                <a:lnTo>
                  <a:pt x="129" y="12"/>
                </a:lnTo>
                <a:lnTo>
                  <a:pt x="129" y="10"/>
                </a:lnTo>
                <a:lnTo>
                  <a:pt x="131" y="10"/>
                </a:lnTo>
                <a:lnTo>
                  <a:pt x="131" y="8"/>
                </a:lnTo>
                <a:lnTo>
                  <a:pt x="133" y="8"/>
                </a:lnTo>
                <a:lnTo>
                  <a:pt x="134" y="8"/>
                </a:lnTo>
                <a:lnTo>
                  <a:pt x="134" y="6"/>
                </a:lnTo>
                <a:lnTo>
                  <a:pt x="136" y="6"/>
                </a:lnTo>
                <a:lnTo>
                  <a:pt x="138" y="6"/>
                </a:lnTo>
                <a:lnTo>
                  <a:pt x="154" y="2"/>
                </a:lnTo>
                <a:lnTo>
                  <a:pt x="157" y="2"/>
                </a:lnTo>
                <a:lnTo>
                  <a:pt x="163" y="2"/>
                </a:lnTo>
                <a:lnTo>
                  <a:pt x="167" y="4"/>
                </a:lnTo>
                <a:lnTo>
                  <a:pt x="171" y="2"/>
                </a:lnTo>
                <a:lnTo>
                  <a:pt x="179" y="4"/>
                </a:lnTo>
                <a:lnTo>
                  <a:pt x="182" y="4"/>
                </a:lnTo>
                <a:lnTo>
                  <a:pt x="186" y="6"/>
                </a:lnTo>
                <a:lnTo>
                  <a:pt x="190" y="8"/>
                </a:lnTo>
                <a:lnTo>
                  <a:pt x="194" y="8"/>
                </a:lnTo>
                <a:lnTo>
                  <a:pt x="198" y="10"/>
                </a:lnTo>
                <a:lnTo>
                  <a:pt x="200" y="14"/>
                </a:lnTo>
                <a:lnTo>
                  <a:pt x="202" y="14"/>
                </a:lnTo>
                <a:lnTo>
                  <a:pt x="207" y="14"/>
                </a:lnTo>
                <a:lnTo>
                  <a:pt x="211" y="12"/>
                </a:lnTo>
                <a:lnTo>
                  <a:pt x="217" y="8"/>
                </a:lnTo>
                <a:lnTo>
                  <a:pt x="221" y="6"/>
                </a:lnTo>
                <a:lnTo>
                  <a:pt x="225" y="4"/>
                </a:lnTo>
                <a:lnTo>
                  <a:pt x="229" y="2"/>
                </a:lnTo>
                <a:lnTo>
                  <a:pt x="232" y="2"/>
                </a:lnTo>
                <a:lnTo>
                  <a:pt x="234" y="0"/>
                </a:lnTo>
                <a:lnTo>
                  <a:pt x="236" y="0"/>
                </a:lnTo>
                <a:lnTo>
                  <a:pt x="238" y="2"/>
                </a:lnTo>
                <a:lnTo>
                  <a:pt x="242" y="6"/>
                </a:lnTo>
                <a:lnTo>
                  <a:pt x="244" y="8"/>
                </a:lnTo>
                <a:lnTo>
                  <a:pt x="248" y="12"/>
                </a:lnTo>
                <a:lnTo>
                  <a:pt x="253" y="12"/>
                </a:lnTo>
                <a:lnTo>
                  <a:pt x="257" y="14"/>
                </a:lnTo>
                <a:lnTo>
                  <a:pt x="259" y="16"/>
                </a:lnTo>
                <a:lnTo>
                  <a:pt x="261" y="18"/>
                </a:lnTo>
                <a:lnTo>
                  <a:pt x="269" y="22"/>
                </a:lnTo>
                <a:lnTo>
                  <a:pt x="267" y="25"/>
                </a:lnTo>
                <a:lnTo>
                  <a:pt x="265" y="29"/>
                </a:lnTo>
                <a:lnTo>
                  <a:pt x="265" y="35"/>
                </a:lnTo>
                <a:lnTo>
                  <a:pt x="265" y="37"/>
                </a:lnTo>
                <a:lnTo>
                  <a:pt x="265" y="39"/>
                </a:lnTo>
                <a:lnTo>
                  <a:pt x="265" y="43"/>
                </a:lnTo>
                <a:lnTo>
                  <a:pt x="265" y="46"/>
                </a:lnTo>
                <a:lnTo>
                  <a:pt x="269" y="41"/>
                </a:lnTo>
                <a:lnTo>
                  <a:pt x="271" y="41"/>
                </a:lnTo>
                <a:lnTo>
                  <a:pt x="275" y="43"/>
                </a:lnTo>
                <a:lnTo>
                  <a:pt x="277" y="43"/>
                </a:lnTo>
                <a:lnTo>
                  <a:pt x="280" y="46"/>
                </a:lnTo>
                <a:lnTo>
                  <a:pt x="282" y="48"/>
                </a:lnTo>
                <a:lnTo>
                  <a:pt x="286" y="50"/>
                </a:lnTo>
                <a:lnTo>
                  <a:pt x="288" y="52"/>
                </a:lnTo>
                <a:lnTo>
                  <a:pt x="292" y="52"/>
                </a:lnTo>
                <a:lnTo>
                  <a:pt x="296" y="52"/>
                </a:lnTo>
                <a:lnTo>
                  <a:pt x="300" y="54"/>
                </a:lnTo>
                <a:lnTo>
                  <a:pt x="303" y="54"/>
                </a:lnTo>
                <a:lnTo>
                  <a:pt x="305" y="56"/>
                </a:lnTo>
                <a:lnTo>
                  <a:pt x="309" y="58"/>
                </a:lnTo>
                <a:lnTo>
                  <a:pt x="311" y="60"/>
                </a:lnTo>
                <a:lnTo>
                  <a:pt x="313" y="62"/>
                </a:lnTo>
                <a:lnTo>
                  <a:pt x="313" y="64"/>
                </a:lnTo>
                <a:lnTo>
                  <a:pt x="315" y="66"/>
                </a:lnTo>
                <a:lnTo>
                  <a:pt x="317" y="68"/>
                </a:lnTo>
                <a:lnTo>
                  <a:pt x="319" y="68"/>
                </a:lnTo>
                <a:lnTo>
                  <a:pt x="323" y="64"/>
                </a:lnTo>
                <a:lnTo>
                  <a:pt x="326" y="60"/>
                </a:lnTo>
                <a:lnTo>
                  <a:pt x="328" y="60"/>
                </a:lnTo>
                <a:lnTo>
                  <a:pt x="332" y="58"/>
                </a:lnTo>
                <a:lnTo>
                  <a:pt x="334" y="56"/>
                </a:lnTo>
                <a:lnTo>
                  <a:pt x="338" y="54"/>
                </a:lnTo>
                <a:lnTo>
                  <a:pt x="340" y="56"/>
                </a:lnTo>
                <a:lnTo>
                  <a:pt x="344" y="56"/>
                </a:lnTo>
                <a:lnTo>
                  <a:pt x="348" y="50"/>
                </a:lnTo>
                <a:lnTo>
                  <a:pt x="351" y="46"/>
                </a:lnTo>
                <a:lnTo>
                  <a:pt x="353" y="46"/>
                </a:lnTo>
                <a:lnTo>
                  <a:pt x="355" y="50"/>
                </a:lnTo>
                <a:lnTo>
                  <a:pt x="357" y="52"/>
                </a:lnTo>
                <a:lnTo>
                  <a:pt x="359" y="56"/>
                </a:lnTo>
                <a:lnTo>
                  <a:pt x="361" y="60"/>
                </a:lnTo>
                <a:lnTo>
                  <a:pt x="367" y="62"/>
                </a:lnTo>
                <a:lnTo>
                  <a:pt x="371" y="66"/>
                </a:lnTo>
                <a:lnTo>
                  <a:pt x="373" y="71"/>
                </a:lnTo>
                <a:lnTo>
                  <a:pt x="373" y="77"/>
                </a:lnTo>
                <a:lnTo>
                  <a:pt x="373" y="81"/>
                </a:lnTo>
                <a:lnTo>
                  <a:pt x="371" y="85"/>
                </a:lnTo>
                <a:lnTo>
                  <a:pt x="369" y="91"/>
                </a:lnTo>
                <a:lnTo>
                  <a:pt x="369" y="94"/>
                </a:lnTo>
                <a:lnTo>
                  <a:pt x="371" y="96"/>
                </a:lnTo>
                <a:lnTo>
                  <a:pt x="374" y="102"/>
                </a:lnTo>
                <a:lnTo>
                  <a:pt x="378" y="108"/>
                </a:lnTo>
                <a:lnTo>
                  <a:pt x="382" y="108"/>
                </a:lnTo>
                <a:lnTo>
                  <a:pt x="386" y="110"/>
                </a:lnTo>
                <a:lnTo>
                  <a:pt x="390" y="112"/>
                </a:lnTo>
                <a:lnTo>
                  <a:pt x="397" y="118"/>
                </a:lnTo>
                <a:lnTo>
                  <a:pt x="374" y="118"/>
                </a:lnTo>
                <a:lnTo>
                  <a:pt x="371" y="116"/>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4218868" y="2053355"/>
            <a:ext cx="1097116" cy="1635740"/>
          </a:xfrm>
          <a:custGeom>
            <a:avLst/>
            <a:gdLst>
              <a:gd name="T0" fmla="*/ 355 w 497"/>
              <a:gd name="T1" fmla="*/ 52 h 741"/>
              <a:gd name="T2" fmla="*/ 390 w 497"/>
              <a:gd name="T3" fmla="*/ 23 h 741"/>
              <a:gd name="T4" fmla="*/ 443 w 497"/>
              <a:gd name="T5" fmla="*/ 12 h 741"/>
              <a:gd name="T6" fmla="*/ 468 w 497"/>
              <a:gd name="T7" fmla="*/ 35 h 741"/>
              <a:gd name="T8" fmla="*/ 480 w 497"/>
              <a:gd name="T9" fmla="*/ 54 h 741"/>
              <a:gd name="T10" fmla="*/ 461 w 497"/>
              <a:gd name="T11" fmla="*/ 81 h 741"/>
              <a:gd name="T12" fmla="*/ 461 w 497"/>
              <a:gd name="T13" fmla="*/ 106 h 741"/>
              <a:gd name="T14" fmla="*/ 434 w 497"/>
              <a:gd name="T15" fmla="*/ 131 h 741"/>
              <a:gd name="T16" fmla="*/ 415 w 497"/>
              <a:gd name="T17" fmla="*/ 156 h 741"/>
              <a:gd name="T18" fmla="*/ 405 w 497"/>
              <a:gd name="T19" fmla="*/ 188 h 741"/>
              <a:gd name="T20" fmla="*/ 416 w 497"/>
              <a:gd name="T21" fmla="*/ 213 h 741"/>
              <a:gd name="T22" fmla="*/ 436 w 497"/>
              <a:gd name="T23" fmla="*/ 238 h 741"/>
              <a:gd name="T24" fmla="*/ 468 w 497"/>
              <a:gd name="T25" fmla="*/ 231 h 741"/>
              <a:gd name="T26" fmla="*/ 495 w 497"/>
              <a:gd name="T27" fmla="*/ 232 h 741"/>
              <a:gd name="T28" fmla="*/ 489 w 497"/>
              <a:gd name="T29" fmla="*/ 259 h 741"/>
              <a:gd name="T30" fmla="*/ 459 w 497"/>
              <a:gd name="T31" fmla="*/ 277 h 741"/>
              <a:gd name="T32" fmla="*/ 447 w 497"/>
              <a:gd name="T33" fmla="*/ 259 h 741"/>
              <a:gd name="T34" fmla="*/ 407 w 497"/>
              <a:gd name="T35" fmla="*/ 255 h 741"/>
              <a:gd name="T36" fmla="*/ 372 w 497"/>
              <a:gd name="T37" fmla="*/ 244 h 741"/>
              <a:gd name="T38" fmla="*/ 355 w 497"/>
              <a:gd name="T39" fmla="*/ 254 h 741"/>
              <a:gd name="T40" fmla="*/ 330 w 497"/>
              <a:gd name="T41" fmla="*/ 271 h 741"/>
              <a:gd name="T42" fmla="*/ 290 w 497"/>
              <a:gd name="T43" fmla="*/ 267 h 741"/>
              <a:gd name="T44" fmla="*/ 263 w 497"/>
              <a:gd name="T45" fmla="*/ 286 h 741"/>
              <a:gd name="T46" fmla="*/ 244 w 497"/>
              <a:gd name="T47" fmla="*/ 307 h 741"/>
              <a:gd name="T48" fmla="*/ 272 w 497"/>
              <a:gd name="T49" fmla="*/ 328 h 741"/>
              <a:gd name="T50" fmla="*/ 307 w 497"/>
              <a:gd name="T51" fmla="*/ 338 h 741"/>
              <a:gd name="T52" fmla="*/ 282 w 497"/>
              <a:gd name="T53" fmla="*/ 361 h 741"/>
              <a:gd name="T54" fmla="*/ 247 w 497"/>
              <a:gd name="T55" fmla="*/ 369 h 741"/>
              <a:gd name="T56" fmla="*/ 226 w 497"/>
              <a:gd name="T57" fmla="*/ 392 h 741"/>
              <a:gd name="T58" fmla="*/ 215 w 497"/>
              <a:gd name="T59" fmla="*/ 423 h 741"/>
              <a:gd name="T60" fmla="*/ 201 w 497"/>
              <a:gd name="T61" fmla="*/ 503 h 741"/>
              <a:gd name="T62" fmla="*/ 219 w 497"/>
              <a:gd name="T63" fmla="*/ 713 h 741"/>
              <a:gd name="T64" fmla="*/ 190 w 497"/>
              <a:gd name="T65" fmla="*/ 726 h 741"/>
              <a:gd name="T66" fmla="*/ 184 w 497"/>
              <a:gd name="T67" fmla="*/ 726 h 741"/>
              <a:gd name="T68" fmla="*/ 188 w 497"/>
              <a:gd name="T69" fmla="*/ 686 h 741"/>
              <a:gd name="T70" fmla="*/ 171 w 497"/>
              <a:gd name="T71" fmla="*/ 674 h 741"/>
              <a:gd name="T72" fmla="*/ 146 w 497"/>
              <a:gd name="T73" fmla="*/ 690 h 741"/>
              <a:gd name="T74" fmla="*/ 130 w 497"/>
              <a:gd name="T75" fmla="*/ 657 h 741"/>
              <a:gd name="T76" fmla="*/ 127 w 497"/>
              <a:gd name="T77" fmla="*/ 622 h 741"/>
              <a:gd name="T78" fmla="*/ 130 w 497"/>
              <a:gd name="T79" fmla="*/ 586 h 741"/>
              <a:gd name="T80" fmla="*/ 113 w 497"/>
              <a:gd name="T81" fmla="*/ 582 h 741"/>
              <a:gd name="T82" fmla="*/ 109 w 497"/>
              <a:gd name="T83" fmla="*/ 551 h 741"/>
              <a:gd name="T84" fmla="*/ 75 w 497"/>
              <a:gd name="T85" fmla="*/ 565 h 741"/>
              <a:gd name="T86" fmla="*/ 42 w 497"/>
              <a:gd name="T87" fmla="*/ 576 h 741"/>
              <a:gd name="T88" fmla="*/ 11 w 497"/>
              <a:gd name="T89" fmla="*/ 547 h 741"/>
              <a:gd name="T90" fmla="*/ 0 w 497"/>
              <a:gd name="T91" fmla="*/ 478 h 741"/>
              <a:gd name="T92" fmla="*/ 36 w 497"/>
              <a:gd name="T93" fmla="*/ 442 h 741"/>
              <a:gd name="T94" fmla="*/ 40 w 497"/>
              <a:gd name="T95" fmla="*/ 409 h 741"/>
              <a:gd name="T96" fmla="*/ 55 w 497"/>
              <a:gd name="T97" fmla="*/ 367 h 741"/>
              <a:gd name="T98" fmla="*/ 100 w 497"/>
              <a:gd name="T99" fmla="*/ 353 h 741"/>
              <a:gd name="T100" fmla="*/ 136 w 497"/>
              <a:gd name="T101" fmla="*/ 350 h 741"/>
              <a:gd name="T102" fmla="*/ 169 w 497"/>
              <a:gd name="T103" fmla="*/ 334 h 741"/>
              <a:gd name="T104" fmla="*/ 207 w 497"/>
              <a:gd name="T105" fmla="*/ 313 h 741"/>
              <a:gd name="T106" fmla="*/ 186 w 497"/>
              <a:gd name="T107" fmla="*/ 286 h 741"/>
              <a:gd name="T108" fmla="*/ 173 w 497"/>
              <a:gd name="T109" fmla="*/ 248 h 741"/>
              <a:gd name="T110" fmla="*/ 138 w 497"/>
              <a:gd name="T111" fmla="*/ 229 h 741"/>
              <a:gd name="T112" fmla="*/ 121 w 497"/>
              <a:gd name="T113" fmla="*/ 192 h 741"/>
              <a:gd name="T114" fmla="*/ 157 w 497"/>
              <a:gd name="T115" fmla="*/ 183 h 741"/>
              <a:gd name="T116" fmla="*/ 217 w 497"/>
              <a:gd name="T117" fmla="*/ 192 h 741"/>
              <a:gd name="T118" fmla="*/ 284 w 497"/>
              <a:gd name="T119" fmla="*/ 192 h 741"/>
              <a:gd name="T120" fmla="*/ 336 w 497"/>
              <a:gd name="T121" fmla="*/ 179 h 741"/>
              <a:gd name="T122" fmla="*/ 357 w 497"/>
              <a:gd name="T123" fmla="*/ 138 h 741"/>
              <a:gd name="T124" fmla="*/ 357 w 497"/>
              <a:gd name="T125" fmla="*/ 108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7" h="741">
                <a:moveTo>
                  <a:pt x="338" y="98"/>
                </a:moveTo>
                <a:lnTo>
                  <a:pt x="336" y="96"/>
                </a:lnTo>
                <a:lnTo>
                  <a:pt x="336" y="94"/>
                </a:lnTo>
                <a:lnTo>
                  <a:pt x="336" y="92"/>
                </a:lnTo>
                <a:lnTo>
                  <a:pt x="334" y="90"/>
                </a:lnTo>
                <a:lnTo>
                  <a:pt x="336" y="88"/>
                </a:lnTo>
                <a:lnTo>
                  <a:pt x="336" y="85"/>
                </a:lnTo>
                <a:lnTo>
                  <a:pt x="338" y="83"/>
                </a:lnTo>
                <a:lnTo>
                  <a:pt x="340" y="79"/>
                </a:lnTo>
                <a:lnTo>
                  <a:pt x="342" y="77"/>
                </a:lnTo>
                <a:lnTo>
                  <a:pt x="347" y="75"/>
                </a:lnTo>
                <a:lnTo>
                  <a:pt x="349" y="75"/>
                </a:lnTo>
                <a:lnTo>
                  <a:pt x="351" y="71"/>
                </a:lnTo>
                <a:lnTo>
                  <a:pt x="353" y="69"/>
                </a:lnTo>
                <a:lnTo>
                  <a:pt x="355" y="65"/>
                </a:lnTo>
                <a:lnTo>
                  <a:pt x="353" y="63"/>
                </a:lnTo>
                <a:lnTo>
                  <a:pt x="351" y="61"/>
                </a:lnTo>
                <a:lnTo>
                  <a:pt x="351" y="60"/>
                </a:lnTo>
                <a:lnTo>
                  <a:pt x="351" y="58"/>
                </a:lnTo>
                <a:lnTo>
                  <a:pt x="353" y="54"/>
                </a:lnTo>
                <a:lnTo>
                  <a:pt x="355" y="52"/>
                </a:lnTo>
                <a:lnTo>
                  <a:pt x="361" y="52"/>
                </a:lnTo>
                <a:lnTo>
                  <a:pt x="363" y="50"/>
                </a:lnTo>
                <a:lnTo>
                  <a:pt x="363" y="48"/>
                </a:lnTo>
                <a:lnTo>
                  <a:pt x="367" y="48"/>
                </a:lnTo>
                <a:lnTo>
                  <a:pt x="368" y="46"/>
                </a:lnTo>
                <a:lnTo>
                  <a:pt x="368" y="44"/>
                </a:lnTo>
                <a:lnTo>
                  <a:pt x="372" y="44"/>
                </a:lnTo>
                <a:lnTo>
                  <a:pt x="376" y="42"/>
                </a:lnTo>
                <a:lnTo>
                  <a:pt x="376" y="40"/>
                </a:lnTo>
                <a:lnTo>
                  <a:pt x="380" y="38"/>
                </a:lnTo>
                <a:lnTo>
                  <a:pt x="380" y="37"/>
                </a:lnTo>
                <a:lnTo>
                  <a:pt x="382" y="37"/>
                </a:lnTo>
                <a:lnTo>
                  <a:pt x="384" y="35"/>
                </a:lnTo>
                <a:lnTo>
                  <a:pt x="386" y="35"/>
                </a:lnTo>
                <a:lnTo>
                  <a:pt x="388" y="33"/>
                </a:lnTo>
                <a:lnTo>
                  <a:pt x="388" y="31"/>
                </a:lnTo>
                <a:lnTo>
                  <a:pt x="388" y="29"/>
                </a:lnTo>
                <a:lnTo>
                  <a:pt x="390" y="29"/>
                </a:lnTo>
                <a:lnTo>
                  <a:pt x="390" y="27"/>
                </a:lnTo>
                <a:lnTo>
                  <a:pt x="390" y="25"/>
                </a:lnTo>
                <a:lnTo>
                  <a:pt x="390" y="23"/>
                </a:lnTo>
                <a:lnTo>
                  <a:pt x="390" y="21"/>
                </a:lnTo>
                <a:lnTo>
                  <a:pt x="390" y="19"/>
                </a:lnTo>
                <a:lnTo>
                  <a:pt x="391" y="19"/>
                </a:lnTo>
                <a:lnTo>
                  <a:pt x="393" y="17"/>
                </a:lnTo>
                <a:lnTo>
                  <a:pt x="397" y="15"/>
                </a:lnTo>
                <a:lnTo>
                  <a:pt x="399" y="13"/>
                </a:lnTo>
                <a:lnTo>
                  <a:pt x="407" y="12"/>
                </a:lnTo>
                <a:lnTo>
                  <a:pt x="415" y="10"/>
                </a:lnTo>
                <a:lnTo>
                  <a:pt x="416" y="6"/>
                </a:lnTo>
                <a:lnTo>
                  <a:pt x="418" y="8"/>
                </a:lnTo>
                <a:lnTo>
                  <a:pt x="422" y="6"/>
                </a:lnTo>
                <a:lnTo>
                  <a:pt x="424" y="4"/>
                </a:lnTo>
                <a:lnTo>
                  <a:pt x="430" y="2"/>
                </a:lnTo>
                <a:lnTo>
                  <a:pt x="430" y="0"/>
                </a:lnTo>
                <a:lnTo>
                  <a:pt x="438" y="6"/>
                </a:lnTo>
                <a:lnTo>
                  <a:pt x="439" y="6"/>
                </a:lnTo>
                <a:lnTo>
                  <a:pt x="439" y="8"/>
                </a:lnTo>
                <a:lnTo>
                  <a:pt x="441" y="8"/>
                </a:lnTo>
                <a:lnTo>
                  <a:pt x="441" y="10"/>
                </a:lnTo>
                <a:lnTo>
                  <a:pt x="443" y="10"/>
                </a:lnTo>
                <a:lnTo>
                  <a:pt x="443" y="12"/>
                </a:lnTo>
                <a:lnTo>
                  <a:pt x="445" y="12"/>
                </a:lnTo>
                <a:lnTo>
                  <a:pt x="445" y="13"/>
                </a:lnTo>
                <a:lnTo>
                  <a:pt x="447" y="15"/>
                </a:lnTo>
                <a:lnTo>
                  <a:pt x="447" y="17"/>
                </a:lnTo>
                <a:lnTo>
                  <a:pt x="449" y="17"/>
                </a:lnTo>
                <a:lnTo>
                  <a:pt x="449" y="19"/>
                </a:lnTo>
                <a:lnTo>
                  <a:pt x="449" y="21"/>
                </a:lnTo>
                <a:lnTo>
                  <a:pt x="451" y="21"/>
                </a:lnTo>
                <a:lnTo>
                  <a:pt x="451" y="23"/>
                </a:lnTo>
                <a:lnTo>
                  <a:pt x="451" y="25"/>
                </a:lnTo>
                <a:lnTo>
                  <a:pt x="453" y="27"/>
                </a:lnTo>
                <a:lnTo>
                  <a:pt x="453" y="29"/>
                </a:lnTo>
                <a:lnTo>
                  <a:pt x="455" y="31"/>
                </a:lnTo>
                <a:lnTo>
                  <a:pt x="457" y="33"/>
                </a:lnTo>
                <a:lnTo>
                  <a:pt x="459" y="33"/>
                </a:lnTo>
                <a:lnTo>
                  <a:pt x="459" y="35"/>
                </a:lnTo>
                <a:lnTo>
                  <a:pt x="461" y="35"/>
                </a:lnTo>
                <a:lnTo>
                  <a:pt x="463" y="35"/>
                </a:lnTo>
                <a:lnTo>
                  <a:pt x="464" y="35"/>
                </a:lnTo>
                <a:lnTo>
                  <a:pt x="466" y="35"/>
                </a:lnTo>
                <a:lnTo>
                  <a:pt x="468" y="35"/>
                </a:lnTo>
                <a:lnTo>
                  <a:pt x="470" y="35"/>
                </a:lnTo>
                <a:lnTo>
                  <a:pt x="472" y="35"/>
                </a:lnTo>
                <a:lnTo>
                  <a:pt x="474" y="35"/>
                </a:lnTo>
                <a:lnTo>
                  <a:pt x="476" y="35"/>
                </a:lnTo>
                <a:lnTo>
                  <a:pt x="476" y="37"/>
                </a:lnTo>
                <a:lnTo>
                  <a:pt x="478" y="37"/>
                </a:lnTo>
                <a:lnTo>
                  <a:pt x="480" y="37"/>
                </a:lnTo>
                <a:lnTo>
                  <a:pt x="482" y="37"/>
                </a:lnTo>
                <a:lnTo>
                  <a:pt x="482" y="38"/>
                </a:lnTo>
                <a:lnTo>
                  <a:pt x="484" y="38"/>
                </a:lnTo>
                <a:lnTo>
                  <a:pt x="484" y="40"/>
                </a:lnTo>
                <a:lnTo>
                  <a:pt x="486" y="40"/>
                </a:lnTo>
                <a:lnTo>
                  <a:pt x="486" y="42"/>
                </a:lnTo>
                <a:lnTo>
                  <a:pt x="486" y="44"/>
                </a:lnTo>
                <a:lnTo>
                  <a:pt x="484" y="44"/>
                </a:lnTo>
                <a:lnTo>
                  <a:pt x="484" y="46"/>
                </a:lnTo>
                <a:lnTo>
                  <a:pt x="482" y="46"/>
                </a:lnTo>
                <a:lnTo>
                  <a:pt x="482" y="48"/>
                </a:lnTo>
                <a:lnTo>
                  <a:pt x="480" y="50"/>
                </a:lnTo>
                <a:lnTo>
                  <a:pt x="480" y="52"/>
                </a:lnTo>
                <a:lnTo>
                  <a:pt x="480" y="54"/>
                </a:lnTo>
                <a:lnTo>
                  <a:pt x="480" y="56"/>
                </a:lnTo>
                <a:lnTo>
                  <a:pt x="480" y="58"/>
                </a:lnTo>
                <a:lnTo>
                  <a:pt x="480" y="60"/>
                </a:lnTo>
                <a:lnTo>
                  <a:pt x="478" y="60"/>
                </a:lnTo>
                <a:lnTo>
                  <a:pt x="478" y="61"/>
                </a:lnTo>
                <a:lnTo>
                  <a:pt x="476" y="61"/>
                </a:lnTo>
                <a:lnTo>
                  <a:pt x="474" y="63"/>
                </a:lnTo>
                <a:lnTo>
                  <a:pt x="472" y="63"/>
                </a:lnTo>
                <a:lnTo>
                  <a:pt x="470" y="63"/>
                </a:lnTo>
                <a:lnTo>
                  <a:pt x="468" y="65"/>
                </a:lnTo>
                <a:lnTo>
                  <a:pt x="466" y="65"/>
                </a:lnTo>
                <a:lnTo>
                  <a:pt x="466" y="67"/>
                </a:lnTo>
                <a:lnTo>
                  <a:pt x="464" y="67"/>
                </a:lnTo>
                <a:lnTo>
                  <a:pt x="464" y="69"/>
                </a:lnTo>
                <a:lnTo>
                  <a:pt x="464" y="71"/>
                </a:lnTo>
                <a:lnTo>
                  <a:pt x="464" y="73"/>
                </a:lnTo>
                <a:lnTo>
                  <a:pt x="463" y="75"/>
                </a:lnTo>
                <a:lnTo>
                  <a:pt x="463" y="77"/>
                </a:lnTo>
                <a:lnTo>
                  <a:pt x="463" y="79"/>
                </a:lnTo>
                <a:lnTo>
                  <a:pt x="461" y="79"/>
                </a:lnTo>
                <a:lnTo>
                  <a:pt x="461" y="81"/>
                </a:lnTo>
                <a:lnTo>
                  <a:pt x="459" y="81"/>
                </a:lnTo>
                <a:lnTo>
                  <a:pt x="457" y="83"/>
                </a:lnTo>
                <a:lnTo>
                  <a:pt x="457" y="85"/>
                </a:lnTo>
                <a:lnTo>
                  <a:pt x="459" y="85"/>
                </a:lnTo>
                <a:lnTo>
                  <a:pt x="459" y="86"/>
                </a:lnTo>
                <a:lnTo>
                  <a:pt x="461" y="88"/>
                </a:lnTo>
                <a:lnTo>
                  <a:pt x="461" y="90"/>
                </a:lnTo>
                <a:lnTo>
                  <a:pt x="461" y="92"/>
                </a:lnTo>
                <a:lnTo>
                  <a:pt x="461" y="94"/>
                </a:lnTo>
                <a:lnTo>
                  <a:pt x="463" y="94"/>
                </a:lnTo>
                <a:lnTo>
                  <a:pt x="463" y="96"/>
                </a:lnTo>
                <a:lnTo>
                  <a:pt x="464" y="96"/>
                </a:lnTo>
                <a:lnTo>
                  <a:pt x="466" y="96"/>
                </a:lnTo>
                <a:lnTo>
                  <a:pt x="466" y="98"/>
                </a:lnTo>
                <a:lnTo>
                  <a:pt x="466" y="100"/>
                </a:lnTo>
                <a:lnTo>
                  <a:pt x="464" y="100"/>
                </a:lnTo>
                <a:lnTo>
                  <a:pt x="464" y="102"/>
                </a:lnTo>
                <a:lnTo>
                  <a:pt x="463" y="102"/>
                </a:lnTo>
                <a:lnTo>
                  <a:pt x="463" y="104"/>
                </a:lnTo>
                <a:lnTo>
                  <a:pt x="461" y="104"/>
                </a:lnTo>
                <a:lnTo>
                  <a:pt x="461" y="106"/>
                </a:lnTo>
                <a:lnTo>
                  <a:pt x="459" y="106"/>
                </a:lnTo>
                <a:lnTo>
                  <a:pt x="459" y="108"/>
                </a:lnTo>
                <a:lnTo>
                  <a:pt x="457" y="110"/>
                </a:lnTo>
                <a:lnTo>
                  <a:pt x="457" y="111"/>
                </a:lnTo>
                <a:lnTo>
                  <a:pt x="455" y="113"/>
                </a:lnTo>
                <a:lnTo>
                  <a:pt x="453" y="115"/>
                </a:lnTo>
                <a:lnTo>
                  <a:pt x="451" y="117"/>
                </a:lnTo>
                <a:lnTo>
                  <a:pt x="449" y="117"/>
                </a:lnTo>
                <a:lnTo>
                  <a:pt x="447" y="117"/>
                </a:lnTo>
                <a:lnTo>
                  <a:pt x="445" y="117"/>
                </a:lnTo>
                <a:lnTo>
                  <a:pt x="445" y="119"/>
                </a:lnTo>
                <a:lnTo>
                  <a:pt x="443" y="119"/>
                </a:lnTo>
                <a:lnTo>
                  <a:pt x="441" y="121"/>
                </a:lnTo>
                <a:lnTo>
                  <a:pt x="441" y="123"/>
                </a:lnTo>
                <a:lnTo>
                  <a:pt x="439" y="123"/>
                </a:lnTo>
                <a:lnTo>
                  <a:pt x="439" y="125"/>
                </a:lnTo>
                <a:lnTo>
                  <a:pt x="438" y="125"/>
                </a:lnTo>
                <a:lnTo>
                  <a:pt x="438" y="127"/>
                </a:lnTo>
                <a:lnTo>
                  <a:pt x="436" y="129"/>
                </a:lnTo>
                <a:lnTo>
                  <a:pt x="436" y="131"/>
                </a:lnTo>
                <a:lnTo>
                  <a:pt x="434" y="131"/>
                </a:lnTo>
                <a:lnTo>
                  <a:pt x="434" y="133"/>
                </a:lnTo>
                <a:lnTo>
                  <a:pt x="432" y="133"/>
                </a:lnTo>
                <a:lnTo>
                  <a:pt x="432" y="134"/>
                </a:lnTo>
                <a:lnTo>
                  <a:pt x="432" y="136"/>
                </a:lnTo>
                <a:lnTo>
                  <a:pt x="430" y="136"/>
                </a:lnTo>
                <a:lnTo>
                  <a:pt x="430" y="138"/>
                </a:lnTo>
                <a:lnTo>
                  <a:pt x="428" y="138"/>
                </a:lnTo>
                <a:lnTo>
                  <a:pt x="428" y="140"/>
                </a:lnTo>
                <a:lnTo>
                  <a:pt x="426" y="140"/>
                </a:lnTo>
                <a:lnTo>
                  <a:pt x="424" y="140"/>
                </a:lnTo>
                <a:lnTo>
                  <a:pt x="424" y="142"/>
                </a:lnTo>
                <a:lnTo>
                  <a:pt x="422" y="142"/>
                </a:lnTo>
                <a:lnTo>
                  <a:pt x="420" y="142"/>
                </a:lnTo>
                <a:lnTo>
                  <a:pt x="420" y="144"/>
                </a:lnTo>
                <a:lnTo>
                  <a:pt x="418" y="144"/>
                </a:lnTo>
                <a:lnTo>
                  <a:pt x="418" y="146"/>
                </a:lnTo>
                <a:lnTo>
                  <a:pt x="416" y="148"/>
                </a:lnTo>
                <a:lnTo>
                  <a:pt x="416" y="150"/>
                </a:lnTo>
                <a:lnTo>
                  <a:pt x="415" y="152"/>
                </a:lnTo>
                <a:lnTo>
                  <a:pt x="415" y="154"/>
                </a:lnTo>
                <a:lnTo>
                  <a:pt x="415" y="156"/>
                </a:lnTo>
                <a:lnTo>
                  <a:pt x="413" y="156"/>
                </a:lnTo>
                <a:lnTo>
                  <a:pt x="413" y="158"/>
                </a:lnTo>
                <a:lnTo>
                  <a:pt x="413" y="159"/>
                </a:lnTo>
                <a:lnTo>
                  <a:pt x="411" y="159"/>
                </a:lnTo>
                <a:lnTo>
                  <a:pt x="411" y="161"/>
                </a:lnTo>
                <a:lnTo>
                  <a:pt x="409" y="161"/>
                </a:lnTo>
                <a:lnTo>
                  <a:pt x="409" y="163"/>
                </a:lnTo>
                <a:lnTo>
                  <a:pt x="407" y="163"/>
                </a:lnTo>
                <a:lnTo>
                  <a:pt x="407" y="165"/>
                </a:lnTo>
                <a:lnTo>
                  <a:pt x="405" y="167"/>
                </a:lnTo>
                <a:lnTo>
                  <a:pt x="403" y="169"/>
                </a:lnTo>
                <a:lnTo>
                  <a:pt x="403" y="171"/>
                </a:lnTo>
                <a:lnTo>
                  <a:pt x="403" y="173"/>
                </a:lnTo>
                <a:lnTo>
                  <a:pt x="403" y="175"/>
                </a:lnTo>
                <a:lnTo>
                  <a:pt x="403" y="177"/>
                </a:lnTo>
                <a:lnTo>
                  <a:pt x="403" y="179"/>
                </a:lnTo>
                <a:lnTo>
                  <a:pt x="403" y="181"/>
                </a:lnTo>
                <a:lnTo>
                  <a:pt x="403" y="183"/>
                </a:lnTo>
                <a:lnTo>
                  <a:pt x="403" y="184"/>
                </a:lnTo>
                <a:lnTo>
                  <a:pt x="405" y="186"/>
                </a:lnTo>
                <a:lnTo>
                  <a:pt x="405" y="188"/>
                </a:lnTo>
                <a:lnTo>
                  <a:pt x="407" y="188"/>
                </a:lnTo>
                <a:lnTo>
                  <a:pt x="407" y="190"/>
                </a:lnTo>
                <a:lnTo>
                  <a:pt x="409" y="190"/>
                </a:lnTo>
                <a:lnTo>
                  <a:pt x="409" y="192"/>
                </a:lnTo>
                <a:lnTo>
                  <a:pt x="411" y="192"/>
                </a:lnTo>
                <a:lnTo>
                  <a:pt x="411" y="194"/>
                </a:lnTo>
                <a:lnTo>
                  <a:pt x="411" y="196"/>
                </a:lnTo>
                <a:lnTo>
                  <a:pt x="413" y="196"/>
                </a:lnTo>
                <a:lnTo>
                  <a:pt x="413" y="198"/>
                </a:lnTo>
                <a:lnTo>
                  <a:pt x="413" y="200"/>
                </a:lnTo>
                <a:lnTo>
                  <a:pt x="415" y="200"/>
                </a:lnTo>
                <a:lnTo>
                  <a:pt x="415" y="202"/>
                </a:lnTo>
                <a:lnTo>
                  <a:pt x="415" y="204"/>
                </a:lnTo>
                <a:lnTo>
                  <a:pt x="415" y="206"/>
                </a:lnTo>
                <a:lnTo>
                  <a:pt x="415" y="207"/>
                </a:lnTo>
                <a:lnTo>
                  <a:pt x="413" y="207"/>
                </a:lnTo>
                <a:lnTo>
                  <a:pt x="413" y="209"/>
                </a:lnTo>
                <a:lnTo>
                  <a:pt x="413" y="211"/>
                </a:lnTo>
                <a:lnTo>
                  <a:pt x="415" y="211"/>
                </a:lnTo>
                <a:lnTo>
                  <a:pt x="415" y="213"/>
                </a:lnTo>
                <a:lnTo>
                  <a:pt x="416" y="213"/>
                </a:lnTo>
                <a:lnTo>
                  <a:pt x="418" y="213"/>
                </a:lnTo>
                <a:lnTo>
                  <a:pt x="420" y="215"/>
                </a:lnTo>
                <a:lnTo>
                  <a:pt x="422" y="215"/>
                </a:lnTo>
                <a:lnTo>
                  <a:pt x="424" y="215"/>
                </a:lnTo>
                <a:lnTo>
                  <a:pt x="424" y="217"/>
                </a:lnTo>
                <a:lnTo>
                  <a:pt x="426" y="217"/>
                </a:lnTo>
                <a:lnTo>
                  <a:pt x="428" y="219"/>
                </a:lnTo>
                <a:lnTo>
                  <a:pt x="430" y="219"/>
                </a:lnTo>
                <a:lnTo>
                  <a:pt x="430" y="221"/>
                </a:lnTo>
                <a:lnTo>
                  <a:pt x="430" y="223"/>
                </a:lnTo>
                <a:lnTo>
                  <a:pt x="430" y="225"/>
                </a:lnTo>
                <a:lnTo>
                  <a:pt x="430" y="227"/>
                </a:lnTo>
                <a:lnTo>
                  <a:pt x="430" y="229"/>
                </a:lnTo>
                <a:lnTo>
                  <a:pt x="428" y="231"/>
                </a:lnTo>
                <a:lnTo>
                  <a:pt x="428" y="232"/>
                </a:lnTo>
                <a:lnTo>
                  <a:pt x="430" y="234"/>
                </a:lnTo>
                <a:lnTo>
                  <a:pt x="430" y="236"/>
                </a:lnTo>
                <a:lnTo>
                  <a:pt x="432" y="236"/>
                </a:lnTo>
                <a:lnTo>
                  <a:pt x="432" y="238"/>
                </a:lnTo>
                <a:lnTo>
                  <a:pt x="434" y="238"/>
                </a:lnTo>
                <a:lnTo>
                  <a:pt x="436" y="238"/>
                </a:lnTo>
                <a:lnTo>
                  <a:pt x="438" y="238"/>
                </a:lnTo>
                <a:lnTo>
                  <a:pt x="439" y="238"/>
                </a:lnTo>
                <a:lnTo>
                  <a:pt x="441" y="238"/>
                </a:lnTo>
                <a:lnTo>
                  <a:pt x="443" y="238"/>
                </a:lnTo>
                <a:lnTo>
                  <a:pt x="445" y="238"/>
                </a:lnTo>
                <a:lnTo>
                  <a:pt x="447" y="238"/>
                </a:lnTo>
                <a:lnTo>
                  <a:pt x="449" y="238"/>
                </a:lnTo>
                <a:lnTo>
                  <a:pt x="451" y="238"/>
                </a:lnTo>
                <a:lnTo>
                  <a:pt x="453" y="238"/>
                </a:lnTo>
                <a:lnTo>
                  <a:pt x="455" y="238"/>
                </a:lnTo>
                <a:lnTo>
                  <a:pt x="455" y="236"/>
                </a:lnTo>
                <a:lnTo>
                  <a:pt x="457" y="236"/>
                </a:lnTo>
                <a:lnTo>
                  <a:pt x="459" y="236"/>
                </a:lnTo>
                <a:lnTo>
                  <a:pt x="459" y="234"/>
                </a:lnTo>
                <a:lnTo>
                  <a:pt x="461" y="234"/>
                </a:lnTo>
                <a:lnTo>
                  <a:pt x="463" y="234"/>
                </a:lnTo>
                <a:lnTo>
                  <a:pt x="463" y="232"/>
                </a:lnTo>
                <a:lnTo>
                  <a:pt x="464" y="232"/>
                </a:lnTo>
                <a:lnTo>
                  <a:pt x="466" y="232"/>
                </a:lnTo>
                <a:lnTo>
                  <a:pt x="466" y="231"/>
                </a:lnTo>
                <a:lnTo>
                  <a:pt x="468" y="231"/>
                </a:lnTo>
                <a:lnTo>
                  <a:pt x="470" y="229"/>
                </a:lnTo>
                <a:lnTo>
                  <a:pt x="470" y="227"/>
                </a:lnTo>
                <a:lnTo>
                  <a:pt x="472" y="227"/>
                </a:lnTo>
                <a:lnTo>
                  <a:pt x="472" y="225"/>
                </a:lnTo>
                <a:lnTo>
                  <a:pt x="474" y="223"/>
                </a:lnTo>
                <a:lnTo>
                  <a:pt x="474" y="221"/>
                </a:lnTo>
                <a:lnTo>
                  <a:pt x="476" y="221"/>
                </a:lnTo>
                <a:lnTo>
                  <a:pt x="478" y="221"/>
                </a:lnTo>
                <a:lnTo>
                  <a:pt x="478" y="223"/>
                </a:lnTo>
                <a:lnTo>
                  <a:pt x="480" y="223"/>
                </a:lnTo>
                <a:lnTo>
                  <a:pt x="482" y="223"/>
                </a:lnTo>
                <a:lnTo>
                  <a:pt x="484" y="225"/>
                </a:lnTo>
                <a:lnTo>
                  <a:pt x="486" y="225"/>
                </a:lnTo>
                <a:lnTo>
                  <a:pt x="486" y="227"/>
                </a:lnTo>
                <a:lnTo>
                  <a:pt x="488" y="227"/>
                </a:lnTo>
                <a:lnTo>
                  <a:pt x="489" y="227"/>
                </a:lnTo>
                <a:lnTo>
                  <a:pt x="489" y="229"/>
                </a:lnTo>
                <a:lnTo>
                  <a:pt x="491" y="229"/>
                </a:lnTo>
                <a:lnTo>
                  <a:pt x="493" y="231"/>
                </a:lnTo>
                <a:lnTo>
                  <a:pt x="495" y="231"/>
                </a:lnTo>
                <a:lnTo>
                  <a:pt x="495" y="232"/>
                </a:lnTo>
                <a:lnTo>
                  <a:pt x="497" y="232"/>
                </a:lnTo>
                <a:lnTo>
                  <a:pt x="497" y="234"/>
                </a:lnTo>
                <a:lnTo>
                  <a:pt x="497" y="236"/>
                </a:lnTo>
                <a:lnTo>
                  <a:pt x="497" y="238"/>
                </a:lnTo>
                <a:lnTo>
                  <a:pt x="495" y="240"/>
                </a:lnTo>
                <a:lnTo>
                  <a:pt x="493" y="242"/>
                </a:lnTo>
                <a:lnTo>
                  <a:pt x="491" y="242"/>
                </a:lnTo>
                <a:lnTo>
                  <a:pt x="491" y="244"/>
                </a:lnTo>
                <a:lnTo>
                  <a:pt x="489" y="244"/>
                </a:lnTo>
                <a:lnTo>
                  <a:pt x="489" y="246"/>
                </a:lnTo>
                <a:lnTo>
                  <a:pt x="488" y="246"/>
                </a:lnTo>
                <a:lnTo>
                  <a:pt x="488" y="248"/>
                </a:lnTo>
                <a:lnTo>
                  <a:pt x="488" y="250"/>
                </a:lnTo>
                <a:lnTo>
                  <a:pt x="488" y="252"/>
                </a:lnTo>
                <a:lnTo>
                  <a:pt x="489" y="252"/>
                </a:lnTo>
                <a:lnTo>
                  <a:pt x="489" y="254"/>
                </a:lnTo>
                <a:lnTo>
                  <a:pt x="491" y="254"/>
                </a:lnTo>
                <a:lnTo>
                  <a:pt x="491" y="255"/>
                </a:lnTo>
                <a:lnTo>
                  <a:pt x="491" y="257"/>
                </a:lnTo>
                <a:lnTo>
                  <a:pt x="491" y="259"/>
                </a:lnTo>
                <a:lnTo>
                  <a:pt x="489" y="259"/>
                </a:lnTo>
                <a:lnTo>
                  <a:pt x="488" y="261"/>
                </a:lnTo>
                <a:lnTo>
                  <a:pt x="486" y="261"/>
                </a:lnTo>
                <a:lnTo>
                  <a:pt x="484" y="263"/>
                </a:lnTo>
                <a:lnTo>
                  <a:pt x="482" y="263"/>
                </a:lnTo>
                <a:lnTo>
                  <a:pt x="480" y="265"/>
                </a:lnTo>
                <a:lnTo>
                  <a:pt x="478" y="265"/>
                </a:lnTo>
                <a:lnTo>
                  <a:pt x="478" y="267"/>
                </a:lnTo>
                <a:lnTo>
                  <a:pt x="476" y="267"/>
                </a:lnTo>
                <a:lnTo>
                  <a:pt x="476" y="269"/>
                </a:lnTo>
                <a:lnTo>
                  <a:pt x="474" y="269"/>
                </a:lnTo>
                <a:lnTo>
                  <a:pt x="474" y="271"/>
                </a:lnTo>
                <a:lnTo>
                  <a:pt x="472" y="271"/>
                </a:lnTo>
                <a:lnTo>
                  <a:pt x="470" y="271"/>
                </a:lnTo>
                <a:lnTo>
                  <a:pt x="470" y="273"/>
                </a:lnTo>
                <a:lnTo>
                  <a:pt x="468" y="273"/>
                </a:lnTo>
                <a:lnTo>
                  <a:pt x="466" y="275"/>
                </a:lnTo>
                <a:lnTo>
                  <a:pt x="464" y="275"/>
                </a:lnTo>
                <a:lnTo>
                  <a:pt x="463" y="275"/>
                </a:lnTo>
                <a:lnTo>
                  <a:pt x="461" y="275"/>
                </a:lnTo>
                <a:lnTo>
                  <a:pt x="461" y="277"/>
                </a:lnTo>
                <a:lnTo>
                  <a:pt x="459" y="277"/>
                </a:lnTo>
                <a:lnTo>
                  <a:pt x="457" y="277"/>
                </a:lnTo>
                <a:lnTo>
                  <a:pt x="455" y="277"/>
                </a:lnTo>
                <a:lnTo>
                  <a:pt x="453" y="277"/>
                </a:lnTo>
                <a:lnTo>
                  <a:pt x="451" y="277"/>
                </a:lnTo>
                <a:lnTo>
                  <a:pt x="449" y="275"/>
                </a:lnTo>
                <a:lnTo>
                  <a:pt x="447" y="275"/>
                </a:lnTo>
                <a:lnTo>
                  <a:pt x="445" y="273"/>
                </a:lnTo>
                <a:lnTo>
                  <a:pt x="445" y="271"/>
                </a:lnTo>
                <a:lnTo>
                  <a:pt x="443" y="271"/>
                </a:lnTo>
                <a:lnTo>
                  <a:pt x="443" y="269"/>
                </a:lnTo>
                <a:lnTo>
                  <a:pt x="445" y="267"/>
                </a:lnTo>
                <a:lnTo>
                  <a:pt x="445" y="265"/>
                </a:lnTo>
                <a:lnTo>
                  <a:pt x="447" y="265"/>
                </a:lnTo>
                <a:lnTo>
                  <a:pt x="447" y="263"/>
                </a:lnTo>
                <a:lnTo>
                  <a:pt x="449" y="263"/>
                </a:lnTo>
                <a:lnTo>
                  <a:pt x="451" y="263"/>
                </a:lnTo>
                <a:lnTo>
                  <a:pt x="451" y="261"/>
                </a:lnTo>
                <a:lnTo>
                  <a:pt x="453" y="259"/>
                </a:lnTo>
                <a:lnTo>
                  <a:pt x="451" y="259"/>
                </a:lnTo>
                <a:lnTo>
                  <a:pt x="449" y="259"/>
                </a:lnTo>
                <a:lnTo>
                  <a:pt x="447" y="259"/>
                </a:lnTo>
                <a:lnTo>
                  <a:pt x="445" y="259"/>
                </a:lnTo>
                <a:lnTo>
                  <a:pt x="443" y="259"/>
                </a:lnTo>
                <a:lnTo>
                  <a:pt x="441" y="259"/>
                </a:lnTo>
                <a:lnTo>
                  <a:pt x="439" y="259"/>
                </a:lnTo>
                <a:lnTo>
                  <a:pt x="438" y="259"/>
                </a:lnTo>
                <a:lnTo>
                  <a:pt x="436" y="259"/>
                </a:lnTo>
                <a:lnTo>
                  <a:pt x="434" y="259"/>
                </a:lnTo>
                <a:lnTo>
                  <a:pt x="432" y="257"/>
                </a:lnTo>
                <a:lnTo>
                  <a:pt x="430" y="257"/>
                </a:lnTo>
                <a:lnTo>
                  <a:pt x="428" y="257"/>
                </a:lnTo>
                <a:lnTo>
                  <a:pt x="426" y="257"/>
                </a:lnTo>
                <a:lnTo>
                  <a:pt x="424" y="257"/>
                </a:lnTo>
                <a:lnTo>
                  <a:pt x="422" y="255"/>
                </a:lnTo>
                <a:lnTo>
                  <a:pt x="420" y="255"/>
                </a:lnTo>
                <a:lnTo>
                  <a:pt x="418" y="255"/>
                </a:lnTo>
                <a:lnTo>
                  <a:pt x="416" y="255"/>
                </a:lnTo>
                <a:lnTo>
                  <a:pt x="415" y="255"/>
                </a:lnTo>
                <a:lnTo>
                  <a:pt x="413" y="255"/>
                </a:lnTo>
                <a:lnTo>
                  <a:pt x="411" y="255"/>
                </a:lnTo>
                <a:lnTo>
                  <a:pt x="409" y="255"/>
                </a:lnTo>
                <a:lnTo>
                  <a:pt x="407" y="255"/>
                </a:lnTo>
                <a:lnTo>
                  <a:pt x="405" y="255"/>
                </a:lnTo>
                <a:lnTo>
                  <a:pt x="403" y="257"/>
                </a:lnTo>
                <a:lnTo>
                  <a:pt x="401" y="257"/>
                </a:lnTo>
                <a:lnTo>
                  <a:pt x="399" y="257"/>
                </a:lnTo>
                <a:lnTo>
                  <a:pt x="397" y="257"/>
                </a:lnTo>
                <a:lnTo>
                  <a:pt x="395" y="257"/>
                </a:lnTo>
                <a:lnTo>
                  <a:pt x="393" y="257"/>
                </a:lnTo>
                <a:lnTo>
                  <a:pt x="391" y="255"/>
                </a:lnTo>
                <a:lnTo>
                  <a:pt x="390" y="255"/>
                </a:lnTo>
                <a:lnTo>
                  <a:pt x="390" y="254"/>
                </a:lnTo>
                <a:lnTo>
                  <a:pt x="388" y="254"/>
                </a:lnTo>
                <a:lnTo>
                  <a:pt x="386" y="254"/>
                </a:lnTo>
                <a:lnTo>
                  <a:pt x="386" y="252"/>
                </a:lnTo>
                <a:lnTo>
                  <a:pt x="384" y="252"/>
                </a:lnTo>
                <a:lnTo>
                  <a:pt x="382" y="250"/>
                </a:lnTo>
                <a:lnTo>
                  <a:pt x="380" y="250"/>
                </a:lnTo>
                <a:lnTo>
                  <a:pt x="380" y="248"/>
                </a:lnTo>
                <a:lnTo>
                  <a:pt x="378" y="248"/>
                </a:lnTo>
                <a:lnTo>
                  <a:pt x="376" y="246"/>
                </a:lnTo>
                <a:lnTo>
                  <a:pt x="374" y="244"/>
                </a:lnTo>
                <a:lnTo>
                  <a:pt x="372" y="244"/>
                </a:lnTo>
                <a:lnTo>
                  <a:pt x="372" y="242"/>
                </a:lnTo>
                <a:lnTo>
                  <a:pt x="370" y="242"/>
                </a:lnTo>
                <a:lnTo>
                  <a:pt x="368" y="240"/>
                </a:lnTo>
                <a:lnTo>
                  <a:pt x="367" y="240"/>
                </a:lnTo>
                <a:lnTo>
                  <a:pt x="365" y="240"/>
                </a:lnTo>
                <a:lnTo>
                  <a:pt x="365" y="238"/>
                </a:lnTo>
                <a:lnTo>
                  <a:pt x="363" y="238"/>
                </a:lnTo>
                <a:lnTo>
                  <a:pt x="361" y="236"/>
                </a:lnTo>
                <a:lnTo>
                  <a:pt x="359" y="236"/>
                </a:lnTo>
                <a:lnTo>
                  <a:pt x="357" y="236"/>
                </a:lnTo>
                <a:lnTo>
                  <a:pt x="355" y="236"/>
                </a:lnTo>
                <a:lnTo>
                  <a:pt x="355" y="238"/>
                </a:lnTo>
                <a:lnTo>
                  <a:pt x="353" y="238"/>
                </a:lnTo>
                <a:lnTo>
                  <a:pt x="353" y="240"/>
                </a:lnTo>
                <a:lnTo>
                  <a:pt x="353" y="242"/>
                </a:lnTo>
                <a:lnTo>
                  <a:pt x="353" y="244"/>
                </a:lnTo>
                <a:lnTo>
                  <a:pt x="353" y="246"/>
                </a:lnTo>
                <a:lnTo>
                  <a:pt x="355" y="248"/>
                </a:lnTo>
                <a:lnTo>
                  <a:pt x="355" y="250"/>
                </a:lnTo>
                <a:lnTo>
                  <a:pt x="355" y="252"/>
                </a:lnTo>
                <a:lnTo>
                  <a:pt x="355" y="254"/>
                </a:lnTo>
                <a:lnTo>
                  <a:pt x="355" y="255"/>
                </a:lnTo>
                <a:lnTo>
                  <a:pt x="353" y="255"/>
                </a:lnTo>
                <a:lnTo>
                  <a:pt x="351" y="255"/>
                </a:lnTo>
                <a:lnTo>
                  <a:pt x="351" y="257"/>
                </a:lnTo>
                <a:lnTo>
                  <a:pt x="349" y="257"/>
                </a:lnTo>
                <a:lnTo>
                  <a:pt x="349" y="259"/>
                </a:lnTo>
                <a:lnTo>
                  <a:pt x="347" y="259"/>
                </a:lnTo>
                <a:lnTo>
                  <a:pt x="347" y="261"/>
                </a:lnTo>
                <a:lnTo>
                  <a:pt x="347" y="263"/>
                </a:lnTo>
                <a:lnTo>
                  <a:pt x="347" y="265"/>
                </a:lnTo>
                <a:lnTo>
                  <a:pt x="347" y="267"/>
                </a:lnTo>
                <a:lnTo>
                  <a:pt x="345" y="267"/>
                </a:lnTo>
                <a:lnTo>
                  <a:pt x="343" y="267"/>
                </a:lnTo>
                <a:lnTo>
                  <a:pt x="342" y="267"/>
                </a:lnTo>
                <a:lnTo>
                  <a:pt x="340" y="267"/>
                </a:lnTo>
                <a:lnTo>
                  <a:pt x="338" y="267"/>
                </a:lnTo>
                <a:lnTo>
                  <a:pt x="336" y="267"/>
                </a:lnTo>
                <a:lnTo>
                  <a:pt x="336" y="269"/>
                </a:lnTo>
                <a:lnTo>
                  <a:pt x="334" y="271"/>
                </a:lnTo>
                <a:lnTo>
                  <a:pt x="332" y="271"/>
                </a:lnTo>
                <a:lnTo>
                  <a:pt x="330" y="271"/>
                </a:lnTo>
                <a:lnTo>
                  <a:pt x="328" y="271"/>
                </a:lnTo>
                <a:lnTo>
                  <a:pt x="326" y="271"/>
                </a:lnTo>
                <a:lnTo>
                  <a:pt x="324" y="271"/>
                </a:lnTo>
                <a:lnTo>
                  <a:pt x="322" y="271"/>
                </a:lnTo>
                <a:lnTo>
                  <a:pt x="320" y="271"/>
                </a:lnTo>
                <a:lnTo>
                  <a:pt x="319" y="271"/>
                </a:lnTo>
                <a:lnTo>
                  <a:pt x="317" y="271"/>
                </a:lnTo>
                <a:lnTo>
                  <a:pt x="315" y="271"/>
                </a:lnTo>
                <a:lnTo>
                  <a:pt x="313" y="271"/>
                </a:lnTo>
                <a:lnTo>
                  <a:pt x="311" y="271"/>
                </a:lnTo>
                <a:lnTo>
                  <a:pt x="309" y="271"/>
                </a:lnTo>
                <a:lnTo>
                  <a:pt x="307" y="271"/>
                </a:lnTo>
                <a:lnTo>
                  <a:pt x="305" y="271"/>
                </a:lnTo>
                <a:lnTo>
                  <a:pt x="303" y="269"/>
                </a:lnTo>
                <a:lnTo>
                  <a:pt x="301" y="269"/>
                </a:lnTo>
                <a:lnTo>
                  <a:pt x="299" y="269"/>
                </a:lnTo>
                <a:lnTo>
                  <a:pt x="297" y="269"/>
                </a:lnTo>
                <a:lnTo>
                  <a:pt x="295" y="269"/>
                </a:lnTo>
                <a:lnTo>
                  <a:pt x="294" y="267"/>
                </a:lnTo>
                <a:lnTo>
                  <a:pt x="292" y="267"/>
                </a:lnTo>
                <a:lnTo>
                  <a:pt x="290" y="267"/>
                </a:lnTo>
                <a:lnTo>
                  <a:pt x="288" y="267"/>
                </a:lnTo>
                <a:lnTo>
                  <a:pt x="286" y="265"/>
                </a:lnTo>
                <a:lnTo>
                  <a:pt x="284" y="267"/>
                </a:lnTo>
                <a:lnTo>
                  <a:pt x="284" y="269"/>
                </a:lnTo>
                <a:lnTo>
                  <a:pt x="284" y="271"/>
                </a:lnTo>
                <a:lnTo>
                  <a:pt x="282" y="271"/>
                </a:lnTo>
                <a:lnTo>
                  <a:pt x="282" y="273"/>
                </a:lnTo>
                <a:lnTo>
                  <a:pt x="282" y="275"/>
                </a:lnTo>
                <a:lnTo>
                  <a:pt x="282" y="277"/>
                </a:lnTo>
                <a:lnTo>
                  <a:pt x="282" y="279"/>
                </a:lnTo>
                <a:lnTo>
                  <a:pt x="280" y="280"/>
                </a:lnTo>
                <a:lnTo>
                  <a:pt x="280" y="282"/>
                </a:lnTo>
                <a:lnTo>
                  <a:pt x="278" y="282"/>
                </a:lnTo>
                <a:lnTo>
                  <a:pt x="276" y="282"/>
                </a:lnTo>
                <a:lnTo>
                  <a:pt x="274" y="282"/>
                </a:lnTo>
                <a:lnTo>
                  <a:pt x="272" y="284"/>
                </a:lnTo>
                <a:lnTo>
                  <a:pt x="271" y="284"/>
                </a:lnTo>
                <a:lnTo>
                  <a:pt x="269" y="284"/>
                </a:lnTo>
                <a:lnTo>
                  <a:pt x="267" y="284"/>
                </a:lnTo>
                <a:lnTo>
                  <a:pt x="265" y="284"/>
                </a:lnTo>
                <a:lnTo>
                  <a:pt x="263" y="286"/>
                </a:lnTo>
                <a:lnTo>
                  <a:pt x="261" y="288"/>
                </a:lnTo>
                <a:lnTo>
                  <a:pt x="259" y="290"/>
                </a:lnTo>
                <a:lnTo>
                  <a:pt x="257" y="290"/>
                </a:lnTo>
                <a:lnTo>
                  <a:pt x="257" y="292"/>
                </a:lnTo>
                <a:lnTo>
                  <a:pt x="255" y="292"/>
                </a:lnTo>
                <a:lnTo>
                  <a:pt x="255" y="294"/>
                </a:lnTo>
                <a:lnTo>
                  <a:pt x="253" y="294"/>
                </a:lnTo>
                <a:lnTo>
                  <a:pt x="251" y="294"/>
                </a:lnTo>
                <a:lnTo>
                  <a:pt x="249" y="296"/>
                </a:lnTo>
                <a:lnTo>
                  <a:pt x="247" y="296"/>
                </a:lnTo>
                <a:lnTo>
                  <a:pt x="246" y="296"/>
                </a:lnTo>
                <a:lnTo>
                  <a:pt x="244" y="296"/>
                </a:lnTo>
                <a:lnTo>
                  <a:pt x="242" y="296"/>
                </a:lnTo>
                <a:lnTo>
                  <a:pt x="240" y="296"/>
                </a:lnTo>
                <a:lnTo>
                  <a:pt x="238" y="296"/>
                </a:lnTo>
                <a:lnTo>
                  <a:pt x="236" y="296"/>
                </a:lnTo>
                <a:lnTo>
                  <a:pt x="234" y="296"/>
                </a:lnTo>
                <a:lnTo>
                  <a:pt x="238" y="300"/>
                </a:lnTo>
                <a:lnTo>
                  <a:pt x="242" y="304"/>
                </a:lnTo>
                <a:lnTo>
                  <a:pt x="242" y="305"/>
                </a:lnTo>
                <a:lnTo>
                  <a:pt x="244" y="307"/>
                </a:lnTo>
                <a:lnTo>
                  <a:pt x="246" y="309"/>
                </a:lnTo>
                <a:lnTo>
                  <a:pt x="246" y="311"/>
                </a:lnTo>
                <a:lnTo>
                  <a:pt x="247" y="313"/>
                </a:lnTo>
                <a:lnTo>
                  <a:pt x="249" y="315"/>
                </a:lnTo>
                <a:lnTo>
                  <a:pt x="251" y="317"/>
                </a:lnTo>
                <a:lnTo>
                  <a:pt x="253" y="317"/>
                </a:lnTo>
                <a:lnTo>
                  <a:pt x="253" y="319"/>
                </a:lnTo>
                <a:lnTo>
                  <a:pt x="255" y="319"/>
                </a:lnTo>
                <a:lnTo>
                  <a:pt x="255" y="321"/>
                </a:lnTo>
                <a:lnTo>
                  <a:pt x="257" y="321"/>
                </a:lnTo>
                <a:lnTo>
                  <a:pt x="257" y="323"/>
                </a:lnTo>
                <a:lnTo>
                  <a:pt x="259" y="323"/>
                </a:lnTo>
                <a:lnTo>
                  <a:pt x="261" y="323"/>
                </a:lnTo>
                <a:lnTo>
                  <a:pt x="261" y="325"/>
                </a:lnTo>
                <a:lnTo>
                  <a:pt x="263" y="325"/>
                </a:lnTo>
                <a:lnTo>
                  <a:pt x="265" y="325"/>
                </a:lnTo>
                <a:lnTo>
                  <a:pt x="267" y="325"/>
                </a:lnTo>
                <a:lnTo>
                  <a:pt x="269" y="325"/>
                </a:lnTo>
                <a:lnTo>
                  <a:pt x="271" y="327"/>
                </a:lnTo>
                <a:lnTo>
                  <a:pt x="272" y="327"/>
                </a:lnTo>
                <a:lnTo>
                  <a:pt x="272" y="328"/>
                </a:lnTo>
                <a:lnTo>
                  <a:pt x="272" y="330"/>
                </a:lnTo>
                <a:lnTo>
                  <a:pt x="274" y="332"/>
                </a:lnTo>
                <a:lnTo>
                  <a:pt x="276" y="332"/>
                </a:lnTo>
                <a:lnTo>
                  <a:pt x="276" y="334"/>
                </a:lnTo>
                <a:lnTo>
                  <a:pt x="278" y="334"/>
                </a:lnTo>
                <a:lnTo>
                  <a:pt x="280" y="334"/>
                </a:lnTo>
                <a:lnTo>
                  <a:pt x="282" y="334"/>
                </a:lnTo>
                <a:lnTo>
                  <a:pt x="284" y="334"/>
                </a:lnTo>
                <a:lnTo>
                  <a:pt x="286" y="334"/>
                </a:lnTo>
                <a:lnTo>
                  <a:pt x="288" y="334"/>
                </a:lnTo>
                <a:lnTo>
                  <a:pt x="290" y="334"/>
                </a:lnTo>
                <a:lnTo>
                  <a:pt x="292" y="334"/>
                </a:lnTo>
                <a:lnTo>
                  <a:pt x="294" y="334"/>
                </a:lnTo>
                <a:lnTo>
                  <a:pt x="295" y="334"/>
                </a:lnTo>
                <a:lnTo>
                  <a:pt x="297" y="334"/>
                </a:lnTo>
                <a:lnTo>
                  <a:pt x="299" y="334"/>
                </a:lnTo>
                <a:lnTo>
                  <a:pt x="301" y="336"/>
                </a:lnTo>
                <a:lnTo>
                  <a:pt x="303" y="336"/>
                </a:lnTo>
                <a:lnTo>
                  <a:pt x="305" y="336"/>
                </a:lnTo>
                <a:lnTo>
                  <a:pt x="305" y="338"/>
                </a:lnTo>
                <a:lnTo>
                  <a:pt x="307" y="338"/>
                </a:lnTo>
                <a:lnTo>
                  <a:pt x="307" y="340"/>
                </a:lnTo>
                <a:lnTo>
                  <a:pt x="305" y="342"/>
                </a:lnTo>
                <a:lnTo>
                  <a:pt x="305" y="344"/>
                </a:lnTo>
                <a:lnTo>
                  <a:pt x="303" y="344"/>
                </a:lnTo>
                <a:lnTo>
                  <a:pt x="303" y="346"/>
                </a:lnTo>
                <a:lnTo>
                  <a:pt x="301" y="346"/>
                </a:lnTo>
                <a:lnTo>
                  <a:pt x="301" y="348"/>
                </a:lnTo>
                <a:lnTo>
                  <a:pt x="299" y="350"/>
                </a:lnTo>
                <a:lnTo>
                  <a:pt x="297" y="350"/>
                </a:lnTo>
                <a:lnTo>
                  <a:pt x="297" y="352"/>
                </a:lnTo>
                <a:lnTo>
                  <a:pt x="295" y="353"/>
                </a:lnTo>
                <a:lnTo>
                  <a:pt x="294" y="353"/>
                </a:lnTo>
                <a:lnTo>
                  <a:pt x="294" y="355"/>
                </a:lnTo>
                <a:lnTo>
                  <a:pt x="292" y="355"/>
                </a:lnTo>
                <a:lnTo>
                  <a:pt x="290" y="357"/>
                </a:lnTo>
                <a:lnTo>
                  <a:pt x="288" y="357"/>
                </a:lnTo>
                <a:lnTo>
                  <a:pt x="286" y="357"/>
                </a:lnTo>
                <a:lnTo>
                  <a:pt x="286" y="359"/>
                </a:lnTo>
                <a:lnTo>
                  <a:pt x="284" y="359"/>
                </a:lnTo>
                <a:lnTo>
                  <a:pt x="284" y="361"/>
                </a:lnTo>
                <a:lnTo>
                  <a:pt x="282" y="361"/>
                </a:lnTo>
                <a:lnTo>
                  <a:pt x="282" y="363"/>
                </a:lnTo>
                <a:lnTo>
                  <a:pt x="280" y="363"/>
                </a:lnTo>
                <a:lnTo>
                  <a:pt x="280" y="365"/>
                </a:lnTo>
                <a:lnTo>
                  <a:pt x="278" y="365"/>
                </a:lnTo>
                <a:lnTo>
                  <a:pt x="276" y="365"/>
                </a:lnTo>
                <a:lnTo>
                  <a:pt x="276" y="367"/>
                </a:lnTo>
                <a:lnTo>
                  <a:pt x="274" y="367"/>
                </a:lnTo>
                <a:lnTo>
                  <a:pt x="272" y="367"/>
                </a:lnTo>
                <a:lnTo>
                  <a:pt x="271" y="369"/>
                </a:lnTo>
                <a:lnTo>
                  <a:pt x="269" y="369"/>
                </a:lnTo>
                <a:lnTo>
                  <a:pt x="267" y="369"/>
                </a:lnTo>
                <a:lnTo>
                  <a:pt x="265" y="369"/>
                </a:lnTo>
                <a:lnTo>
                  <a:pt x="263" y="369"/>
                </a:lnTo>
                <a:lnTo>
                  <a:pt x="261" y="369"/>
                </a:lnTo>
                <a:lnTo>
                  <a:pt x="259" y="369"/>
                </a:lnTo>
                <a:lnTo>
                  <a:pt x="257" y="369"/>
                </a:lnTo>
                <a:lnTo>
                  <a:pt x="255" y="369"/>
                </a:lnTo>
                <a:lnTo>
                  <a:pt x="253" y="369"/>
                </a:lnTo>
                <a:lnTo>
                  <a:pt x="251" y="369"/>
                </a:lnTo>
                <a:lnTo>
                  <a:pt x="249" y="369"/>
                </a:lnTo>
                <a:lnTo>
                  <a:pt x="247" y="369"/>
                </a:lnTo>
                <a:lnTo>
                  <a:pt x="246" y="369"/>
                </a:lnTo>
                <a:lnTo>
                  <a:pt x="244" y="367"/>
                </a:lnTo>
                <a:lnTo>
                  <a:pt x="244" y="365"/>
                </a:lnTo>
                <a:lnTo>
                  <a:pt x="242" y="367"/>
                </a:lnTo>
                <a:lnTo>
                  <a:pt x="240" y="369"/>
                </a:lnTo>
                <a:lnTo>
                  <a:pt x="240" y="371"/>
                </a:lnTo>
                <a:lnTo>
                  <a:pt x="238" y="371"/>
                </a:lnTo>
                <a:lnTo>
                  <a:pt x="238" y="373"/>
                </a:lnTo>
                <a:lnTo>
                  <a:pt x="236" y="373"/>
                </a:lnTo>
                <a:lnTo>
                  <a:pt x="236" y="375"/>
                </a:lnTo>
                <a:lnTo>
                  <a:pt x="234" y="375"/>
                </a:lnTo>
                <a:lnTo>
                  <a:pt x="234" y="376"/>
                </a:lnTo>
                <a:lnTo>
                  <a:pt x="232" y="378"/>
                </a:lnTo>
                <a:lnTo>
                  <a:pt x="230" y="380"/>
                </a:lnTo>
                <a:lnTo>
                  <a:pt x="230" y="382"/>
                </a:lnTo>
                <a:lnTo>
                  <a:pt x="230" y="384"/>
                </a:lnTo>
                <a:lnTo>
                  <a:pt x="230" y="386"/>
                </a:lnTo>
                <a:lnTo>
                  <a:pt x="228" y="388"/>
                </a:lnTo>
                <a:lnTo>
                  <a:pt x="228" y="390"/>
                </a:lnTo>
                <a:lnTo>
                  <a:pt x="226" y="390"/>
                </a:lnTo>
                <a:lnTo>
                  <a:pt x="226" y="392"/>
                </a:lnTo>
                <a:lnTo>
                  <a:pt x="224" y="394"/>
                </a:lnTo>
                <a:lnTo>
                  <a:pt x="224" y="396"/>
                </a:lnTo>
                <a:lnTo>
                  <a:pt x="223" y="396"/>
                </a:lnTo>
                <a:lnTo>
                  <a:pt x="223" y="398"/>
                </a:lnTo>
                <a:lnTo>
                  <a:pt x="223" y="400"/>
                </a:lnTo>
                <a:lnTo>
                  <a:pt x="221" y="401"/>
                </a:lnTo>
                <a:lnTo>
                  <a:pt x="221" y="403"/>
                </a:lnTo>
                <a:lnTo>
                  <a:pt x="221" y="405"/>
                </a:lnTo>
                <a:lnTo>
                  <a:pt x="219" y="405"/>
                </a:lnTo>
                <a:lnTo>
                  <a:pt x="219" y="407"/>
                </a:lnTo>
                <a:lnTo>
                  <a:pt x="217" y="407"/>
                </a:lnTo>
                <a:lnTo>
                  <a:pt x="215" y="409"/>
                </a:lnTo>
                <a:lnTo>
                  <a:pt x="213" y="409"/>
                </a:lnTo>
                <a:lnTo>
                  <a:pt x="213" y="411"/>
                </a:lnTo>
                <a:lnTo>
                  <a:pt x="213" y="413"/>
                </a:lnTo>
                <a:lnTo>
                  <a:pt x="213" y="415"/>
                </a:lnTo>
                <a:lnTo>
                  <a:pt x="215" y="415"/>
                </a:lnTo>
                <a:lnTo>
                  <a:pt x="215" y="417"/>
                </a:lnTo>
                <a:lnTo>
                  <a:pt x="215" y="419"/>
                </a:lnTo>
                <a:lnTo>
                  <a:pt x="215" y="421"/>
                </a:lnTo>
                <a:lnTo>
                  <a:pt x="215" y="423"/>
                </a:lnTo>
                <a:lnTo>
                  <a:pt x="215" y="425"/>
                </a:lnTo>
                <a:lnTo>
                  <a:pt x="215" y="426"/>
                </a:lnTo>
                <a:lnTo>
                  <a:pt x="215" y="428"/>
                </a:lnTo>
                <a:lnTo>
                  <a:pt x="217" y="430"/>
                </a:lnTo>
                <a:lnTo>
                  <a:pt x="217" y="432"/>
                </a:lnTo>
                <a:lnTo>
                  <a:pt x="219" y="434"/>
                </a:lnTo>
                <a:lnTo>
                  <a:pt x="221" y="436"/>
                </a:lnTo>
                <a:lnTo>
                  <a:pt x="223" y="438"/>
                </a:lnTo>
                <a:lnTo>
                  <a:pt x="224" y="440"/>
                </a:lnTo>
                <a:lnTo>
                  <a:pt x="224" y="442"/>
                </a:lnTo>
                <a:lnTo>
                  <a:pt x="234" y="451"/>
                </a:lnTo>
                <a:lnTo>
                  <a:pt x="242" y="465"/>
                </a:lnTo>
                <a:lnTo>
                  <a:pt x="249" y="473"/>
                </a:lnTo>
                <a:lnTo>
                  <a:pt x="247" y="474"/>
                </a:lnTo>
                <a:lnTo>
                  <a:pt x="246" y="476"/>
                </a:lnTo>
                <a:lnTo>
                  <a:pt x="238" y="476"/>
                </a:lnTo>
                <a:lnTo>
                  <a:pt x="230" y="476"/>
                </a:lnTo>
                <a:lnTo>
                  <a:pt x="226" y="482"/>
                </a:lnTo>
                <a:lnTo>
                  <a:pt x="221" y="488"/>
                </a:lnTo>
                <a:lnTo>
                  <a:pt x="211" y="496"/>
                </a:lnTo>
                <a:lnTo>
                  <a:pt x="201" y="503"/>
                </a:lnTo>
                <a:lnTo>
                  <a:pt x="192" y="511"/>
                </a:lnTo>
                <a:lnTo>
                  <a:pt x="178" y="517"/>
                </a:lnTo>
                <a:lnTo>
                  <a:pt x="167" y="522"/>
                </a:lnTo>
                <a:lnTo>
                  <a:pt x="159" y="532"/>
                </a:lnTo>
                <a:lnTo>
                  <a:pt x="159" y="540"/>
                </a:lnTo>
                <a:lnTo>
                  <a:pt x="157" y="542"/>
                </a:lnTo>
                <a:lnTo>
                  <a:pt x="161" y="549"/>
                </a:lnTo>
                <a:lnTo>
                  <a:pt x="165" y="557"/>
                </a:lnTo>
                <a:lnTo>
                  <a:pt x="167" y="561"/>
                </a:lnTo>
                <a:lnTo>
                  <a:pt x="171" y="574"/>
                </a:lnTo>
                <a:lnTo>
                  <a:pt x="175" y="590"/>
                </a:lnTo>
                <a:lnTo>
                  <a:pt x="182" y="611"/>
                </a:lnTo>
                <a:lnTo>
                  <a:pt x="192" y="632"/>
                </a:lnTo>
                <a:lnTo>
                  <a:pt x="194" y="634"/>
                </a:lnTo>
                <a:lnTo>
                  <a:pt x="199" y="643"/>
                </a:lnTo>
                <a:lnTo>
                  <a:pt x="211" y="649"/>
                </a:lnTo>
                <a:lnTo>
                  <a:pt x="219" y="651"/>
                </a:lnTo>
                <a:lnTo>
                  <a:pt x="203" y="661"/>
                </a:lnTo>
                <a:lnTo>
                  <a:pt x="205" y="676"/>
                </a:lnTo>
                <a:lnTo>
                  <a:pt x="215" y="705"/>
                </a:lnTo>
                <a:lnTo>
                  <a:pt x="219" y="713"/>
                </a:lnTo>
                <a:lnTo>
                  <a:pt x="219" y="715"/>
                </a:lnTo>
                <a:lnTo>
                  <a:pt x="219" y="716"/>
                </a:lnTo>
                <a:lnTo>
                  <a:pt x="217" y="716"/>
                </a:lnTo>
                <a:lnTo>
                  <a:pt x="215" y="716"/>
                </a:lnTo>
                <a:lnTo>
                  <a:pt x="215" y="718"/>
                </a:lnTo>
                <a:lnTo>
                  <a:pt x="213" y="718"/>
                </a:lnTo>
                <a:lnTo>
                  <a:pt x="211" y="718"/>
                </a:lnTo>
                <a:lnTo>
                  <a:pt x="209" y="718"/>
                </a:lnTo>
                <a:lnTo>
                  <a:pt x="207" y="718"/>
                </a:lnTo>
                <a:lnTo>
                  <a:pt x="205" y="718"/>
                </a:lnTo>
                <a:lnTo>
                  <a:pt x="203" y="718"/>
                </a:lnTo>
                <a:lnTo>
                  <a:pt x="201" y="718"/>
                </a:lnTo>
                <a:lnTo>
                  <a:pt x="201" y="720"/>
                </a:lnTo>
                <a:lnTo>
                  <a:pt x="199" y="720"/>
                </a:lnTo>
                <a:lnTo>
                  <a:pt x="198" y="720"/>
                </a:lnTo>
                <a:lnTo>
                  <a:pt x="196" y="720"/>
                </a:lnTo>
                <a:lnTo>
                  <a:pt x="194" y="720"/>
                </a:lnTo>
                <a:lnTo>
                  <a:pt x="194" y="722"/>
                </a:lnTo>
                <a:lnTo>
                  <a:pt x="192" y="722"/>
                </a:lnTo>
                <a:lnTo>
                  <a:pt x="190" y="724"/>
                </a:lnTo>
                <a:lnTo>
                  <a:pt x="190" y="726"/>
                </a:lnTo>
                <a:lnTo>
                  <a:pt x="192" y="726"/>
                </a:lnTo>
                <a:lnTo>
                  <a:pt x="192" y="728"/>
                </a:lnTo>
                <a:lnTo>
                  <a:pt x="192" y="730"/>
                </a:lnTo>
                <a:lnTo>
                  <a:pt x="192" y="732"/>
                </a:lnTo>
                <a:lnTo>
                  <a:pt x="194" y="734"/>
                </a:lnTo>
                <a:lnTo>
                  <a:pt x="194" y="736"/>
                </a:lnTo>
                <a:lnTo>
                  <a:pt x="194" y="738"/>
                </a:lnTo>
                <a:lnTo>
                  <a:pt x="192" y="738"/>
                </a:lnTo>
                <a:lnTo>
                  <a:pt x="192" y="740"/>
                </a:lnTo>
                <a:lnTo>
                  <a:pt x="190" y="741"/>
                </a:lnTo>
                <a:lnTo>
                  <a:pt x="188" y="741"/>
                </a:lnTo>
                <a:lnTo>
                  <a:pt x="188" y="740"/>
                </a:lnTo>
                <a:lnTo>
                  <a:pt x="186" y="740"/>
                </a:lnTo>
                <a:lnTo>
                  <a:pt x="186" y="738"/>
                </a:lnTo>
                <a:lnTo>
                  <a:pt x="186" y="736"/>
                </a:lnTo>
                <a:lnTo>
                  <a:pt x="184" y="736"/>
                </a:lnTo>
                <a:lnTo>
                  <a:pt x="184" y="734"/>
                </a:lnTo>
                <a:lnTo>
                  <a:pt x="184" y="732"/>
                </a:lnTo>
                <a:lnTo>
                  <a:pt x="184" y="730"/>
                </a:lnTo>
                <a:lnTo>
                  <a:pt x="184" y="728"/>
                </a:lnTo>
                <a:lnTo>
                  <a:pt x="184" y="726"/>
                </a:lnTo>
                <a:lnTo>
                  <a:pt x="184" y="724"/>
                </a:lnTo>
                <a:lnTo>
                  <a:pt x="184" y="722"/>
                </a:lnTo>
                <a:lnTo>
                  <a:pt x="184" y="720"/>
                </a:lnTo>
                <a:lnTo>
                  <a:pt x="186" y="718"/>
                </a:lnTo>
                <a:lnTo>
                  <a:pt x="186" y="716"/>
                </a:lnTo>
                <a:lnTo>
                  <a:pt x="186" y="715"/>
                </a:lnTo>
                <a:lnTo>
                  <a:pt x="186" y="713"/>
                </a:lnTo>
                <a:lnTo>
                  <a:pt x="186" y="711"/>
                </a:lnTo>
                <a:lnTo>
                  <a:pt x="188" y="709"/>
                </a:lnTo>
                <a:lnTo>
                  <a:pt x="188" y="707"/>
                </a:lnTo>
                <a:lnTo>
                  <a:pt x="188" y="705"/>
                </a:lnTo>
                <a:lnTo>
                  <a:pt x="188" y="703"/>
                </a:lnTo>
                <a:lnTo>
                  <a:pt x="188" y="701"/>
                </a:lnTo>
                <a:lnTo>
                  <a:pt x="188" y="699"/>
                </a:lnTo>
                <a:lnTo>
                  <a:pt x="188" y="697"/>
                </a:lnTo>
                <a:lnTo>
                  <a:pt x="188" y="695"/>
                </a:lnTo>
                <a:lnTo>
                  <a:pt x="188" y="693"/>
                </a:lnTo>
                <a:lnTo>
                  <a:pt x="188" y="691"/>
                </a:lnTo>
                <a:lnTo>
                  <a:pt x="188" y="690"/>
                </a:lnTo>
                <a:lnTo>
                  <a:pt x="188" y="688"/>
                </a:lnTo>
                <a:lnTo>
                  <a:pt x="188" y="686"/>
                </a:lnTo>
                <a:lnTo>
                  <a:pt x="188" y="684"/>
                </a:lnTo>
                <a:lnTo>
                  <a:pt x="188" y="682"/>
                </a:lnTo>
                <a:lnTo>
                  <a:pt x="188" y="680"/>
                </a:lnTo>
                <a:lnTo>
                  <a:pt x="188" y="678"/>
                </a:lnTo>
                <a:lnTo>
                  <a:pt x="188" y="676"/>
                </a:lnTo>
                <a:lnTo>
                  <a:pt x="188" y="674"/>
                </a:lnTo>
                <a:lnTo>
                  <a:pt x="188" y="672"/>
                </a:lnTo>
                <a:lnTo>
                  <a:pt x="188" y="670"/>
                </a:lnTo>
                <a:lnTo>
                  <a:pt x="188" y="668"/>
                </a:lnTo>
                <a:lnTo>
                  <a:pt x="188" y="667"/>
                </a:lnTo>
                <a:lnTo>
                  <a:pt x="186" y="667"/>
                </a:lnTo>
                <a:lnTo>
                  <a:pt x="186" y="665"/>
                </a:lnTo>
                <a:lnTo>
                  <a:pt x="184" y="665"/>
                </a:lnTo>
                <a:lnTo>
                  <a:pt x="182" y="665"/>
                </a:lnTo>
                <a:lnTo>
                  <a:pt x="180" y="667"/>
                </a:lnTo>
                <a:lnTo>
                  <a:pt x="180" y="668"/>
                </a:lnTo>
                <a:lnTo>
                  <a:pt x="178" y="668"/>
                </a:lnTo>
                <a:lnTo>
                  <a:pt x="176" y="670"/>
                </a:lnTo>
                <a:lnTo>
                  <a:pt x="175" y="672"/>
                </a:lnTo>
                <a:lnTo>
                  <a:pt x="173" y="672"/>
                </a:lnTo>
                <a:lnTo>
                  <a:pt x="171" y="674"/>
                </a:lnTo>
                <a:lnTo>
                  <a:pt x="169" y="674"/>
                </a:lnTo>
                <a:lnTo>
                  <a:pt x="167" y="674"/>
                </a:lnTo>
                <a:lnTo>
                  <a:pt x="165" y="676"/>
                </a:lnTo>
                <a:lnTo>
                  <a:pt x="163" y="676"/>
                </a:lnTo>
                <a:lnTo>
                  <a:pt x="161" y="676"/>
                </a:lnTo>
                <a:lnTo>
                  <a:pt x="159" y="676"/>
                </a:lnTo>
                <a:lnTo>
                  <a:pt x="157" y="674"/>
                </a:lnTo>
                <a:lnTo>
                  <a:pt x="157" y="676"/>
                </a:lnTo>
                <a:lnTo>
                  <a:pt x="155" y="678"/>
                </a:lnTo>
                <a:lnTo>
                  <a:pt x="155" y="680"/>
                </a:lnTo>
                <a:lnTo>
                  <a:pt x="153" y="682"/>
                </a:lnTo>
                <a:lnTo>
                  <a:pt x="151" y="684"/>
                </a:lnTo>
                <a:lnTo>
                  <a:pt x="151" y="686"/>
                </a:lnTo>
                <a:lnTo>
                  <a:pt x="151" y="688"/>
                </a:lnTo>
                <a:lnTo>
                  <a:pt x="151" y="690"/>
                </a:lnTo>
                <a:lnTo>
                  <a:pt x="151" y="691"/>
                </a:lnTo>
                <a:lnTo>
                  <a:pt x="150" y="691"/>
                </a:lnTo>
                <a:lnTo>
                  <a:pt x="150" y="693"/>
                </a:lnTo>
                <a:lnTo>
                  <a:pt x="148" y="693"/>
                </a:lnTo>
                <a:lnTo>
                  <a:pt x="146" y="691"/>
                </a:lnTo>
                <a:lnTo>
                  <a:pt x="146" y="690"/>
                </a:lnTo>
                <a:lnTo>
                  <a:pt x="146" y="688"/>
                </a:lnTo>
                <a:lnTo>
                  <a:pt x="146" y="686"/>
                </a:lnTo>
                <a:lnTo>
                  <a:pt x="146" y="684"/>
                </a:lnTo>
                <a:lnTo>
                  <a:pt x="144" y="684"/>
                </a:lnTo>
                <a:lnTo>
                  <a:pt x="144" y="682"/>
                </a:lnTo>
                <a:lnTo>
                  <a:pt x="144" y="680"/>
                </a:lnTo>
                <a:lnTo>
                  <a:pt x="144" y="678"/>
                </a:lnTo>
                <a:lnTo>
                  <a:pt x="142" y="676"/>
                </a:lnTo>
                <a:lnTo>
                  <a:pt x="142" y="674"/>
                </a:lnTo>
                <a:lnTo>
                  <a:pt x="142" y="672"/>
                </a:lnTo>
                <a:lnTo>
                  <a:pt x="142" y="670"/>
                </a:lnTo>
                <a:lnTo>
                  <a:pt x="142" y="668"/>
                </a:lnTo>
                <a:lnTo>
                  <a:pt x="142" y="667"/>
                </a:lnTo>
                <a:lnTo>
                  <a:pt x="140" y="665"/>
                </a:lnTo>
                <a:lnTo>
                  <a:pt x="140" y="663"/>
                </a:lnTo>
                <a:lnTo>
                  <a:pt x="138" y="663"/>
                </a:lnTo>
                <a:lnTo>
                  <a:pt x="138" y="661"/>
                </a:lnTo>
                <a:lnTo>
                  <a:pt x="136" y="661"/>
                </a:lnTo>
                <a:lnTo>
                  <a:pt x="134" y="659"/>
                </a:lnTo>
                <a:lnTo>
                  <a:pt x="132" y="659"/>
                </a:lnTo>
                <a:lnTo>
                  <a:pt x="130" y="657"/>
                </a:lnTo>
                <a:lnTo>
                  <a:pt x="128" y="657"/>
                </a:lnTo>
                <a:lnTo>
                  <a:pt x="127" y="657"/>
                </a:lnTo>
                <a:lnTo>
                  <a:pt x="125" y="657"/>
                </a:lnTo>
                <a:lnTo>
                  <a:pt x="125" y="655"/>
                </a:lnTo>
                <a:lnTo>
                  <a:pt x="127" y="653"/>
                </a:lnTo>
                <a:lnTo>
                  <a:pt x="127" y="651"/>
                </a:lnTo>
                <a:lnTo>
                  <a:pt x="127" y="649"/>
                </a:lnTo>
                <a:lnTo>
                  <a:pt x="127" y="647"/>
                </a:lnTo>
                <a:lnTo>
                  <a:pt x="127" y="645"/>
                </a:lnTo>
                <a:lnTo>
                  <a:pt x="127" y="643"/>
                </a:lnTo>
                <a:lnTo>
                  <a:pt x="127" y="642"/>
                </a:lnTo>
                <a:lnTo>
                  <a:pt x="127" y="640"/>
                </a:lnTo>
                <a:lnTo>
                  <a:pt x="127" y="638"/>
                </a:lnTo>
                <a:lnTo>
                  <a:pt x="127" y="636"/>
                </a:lnTo>
                <a:lnTo>
                  <a:pt x="127" y="634"/>
                </a:lnTo>
                <a:lnTo>
                  <a:pt x="127" y="632"/>
                </a:lnTo>
                <a:lnTo>
                  <a:pt x="127" y="630"/>
                </a:lnTo>
                <a:lnTo>
                  <a:pt x="127" y="628"/>
                </a:lnTo>
                <a:lnTo>
                  <a:pt x="127" y="626"/>
                </a:lnTo>
                <a:lnTo>
                  <a:pt x="127" y="624"/>
                </a:lnTo>
                <a:lnTo>
                  <a:pt x="127" y="622"/>
                </a:lnTo>
                <a:lnTo>
                  <a:pt x="127" y="620"/>
                </a:lnTo>
                <a:lnTo>
                  <a:pt x="127" y="619"/>
                </a:lnTo>
                <a:lnTo>
                  <a:pt x="127" y="617"/>
                </a:lnTo>
                <a:lnTo>
                  <a:pt x="127" y="615"/>
                </a:lnTo>
                <a:lnTo>
                  <a:pt x="127" y="613"/>
                </a:lnTo>
                <a:lnTo>
                  <a:pt x="127" y="611"/>
                </a:lnTo>
                <a:lnTo>
                  <a:pt x="127" y="609"/>
                </a:lnTo>
                <a:lnTo>
                  <a:pt x="127" y="607"/>
                </a:lnTo>
                <a:lnTo>
                  <a:pt x="127" y="605"/>
                </a:lnTo>
                <a:lnTo>
                  <a:pt x="128" y="603"/>
                </a:lnTo>
                <a:lnTo>
                  <a:pt x="127" y="603"/>
                </a:lnTo>
                <a:lnTo>
                  <a:pt x="127" y="601"/>
                </a:lnTo>
                <a:lnTo>
                  <a:pt x="128" y="601"/>
                </a:lnTo>
                <a:lnTo>
                  <a:pt x="128" y="599"/>
                </a:lnTo>
                <a:lnTo>
                  <a:pt x="128" y="597"/>
                </a:lnTo>
                <a:lnTo>
                  <a:pt x="128" y="595"/>
                </a:lnTo>
                <a:lnTo>
                  <a:pt x="130" y="594"/>
                </a:lnTo>
                <a:lnTo>
                  <a:pt x="130" y="592"/>
                </a:lnTo>
                <a:lnTo>
                  <a:pt x="130" y="590"/>
                </a:lnTo>
                <a:lnTo>
                  <a:pt x="130" y="588"/>
                </a:lnTo>
                <a:lnTo>
                  <a:pt x="130" y="586"/>
                </a:lnTo>
                <a:lnTo>
                  <a:pt x="130" y="584"/>
                </a:lnTo>
                <a:lnTo>
                  <a:pt x="128" y="584"/>
                </a:lnTo>
                <a:lnTo>
                  <a:pt x="128" y="586"/>
                </a:lnTo>
                <a:lnTo>
                  <a:pt x="127" y="586"/>
                </a:lnTo>
                <a:lnTo>
                  <a:pt x="125" y="588"/>
                </a:lnTo>
                <a:lnTo>
                  <a:pt x="123" y="590"/>
                </a:lnTo>
                <a:lnTo>
                  <a:pt x="121" y="590"/>
                </a:lnTo>
                <a:lnTo>
                  <a:pt x="121" y="592"/>
                </a:lnTo>
                <a:lnTo>
                  <a:pt x="119" y="592"/>
                </a:lnTo>
                <a:lnTo>
                  <a:pt x="117" y="594"/>
                </a:lnTo>
                <a:lnTo>
                  <a:pt x="115" y="594"/>
                </a:lnTo>
                <a:lnTo>
                  <a:pt x="113" y="592"/>
                </a:lnTo>
                <a:lnTo>
                  <a:pt x="111" y="592"/>
                </a:lnTo>
                <a:lnTo>
                  <a:pt x="111" y="590"/>
                </a:lnTo>
                <a:lnTo>
                  <a:pt x="109" y="590"/>
                </a:lnTo>
                <a:lnTo>
                  <a:pt x="109" y="588"/>
                </a:lnTo>
                <a:lnTo>
                  <a:pt x="111" y="588"/>
                </a:lnTo>
                <a:lnTo>
                  <a:pt x="111" y="586"/>
                </a:lnTo>
                <a:lnTo>
                  <a:pt x="111" y="584"/>
                </a:lnTo>
                <a:lnTo>
                  <a:pt x="113" y="584"/>
                </a:lnTo>
                <a:lnTo>
                  <a:pt x="113" y="582"/>
                </a:lnTo>
                <a:lnTo>
                  <a:pt x="113" y="580"/>
                </a:lnTo>
                <a:lnTo>
                  <a:pt x="115" y="580"/>
                </a:lnTo>
                <a:lnTo>
                  <a:pt x="115" y="578"/>
                </a:lnTo>
                <a:lnTo>
                  <a:pt x="117" y="576"/>
                </a:lnTo>
                <a:lnTo>
                  <a:pt x="117" y="574"/>
                </a:lnTo>
                <a:lnTo>
                  <a:pt x="115" y="574"/>
                </a:lnTo>
                <a:lnTo>
                  <a:pt x="115" y="572"/>
                </a:lnTo>
                <a:lnTo>
                  <a:pt x="113" y="572"/>
                </a:lnTo>
                <a:lnTo>
                  <a:pt x="111" y="572"/>
                </a:lnTo>
                <a:lnTo>
                  <a:pt x="111" y="570"/>
                </a:lnTo>
                <a:lnTo>
                  <a:pt x="109" y="570"/>
                </a:lnTo>
                <a:lnTo>
                  <a:pt x="107" y="570"/>
                </a:lnTo>
                <a:lnTo>
                  <a:pt x="107" y="569"/>
                </a:lnTo>
                <a:lnTo>
                  <a:pt x="105" y="569"/>
                </a:lnTo>
                <a:lnTo>
                  <a:pt x="103" y="567"/>
                </a:lnTo>
                <a:lnTo>
                  <a:pt x="105" y="565"/>
                </a:lnTo>
                <a:lnTo>
                  <a:pt x="107" y="563"/>
                </a:lnTo>
                <a:lnTo>
                  <a:pt x="107" y="561"/>
                </a:lnTo>
                <a:lnTo>
                  <a:pt x="107" y="557"/>
                </a:lnTo>
                <a:lnTo>
                  <a:pt x="107" y="553"/>
                </a:lnTo>
                <a:lnTo>
                  <a:pt x="109" y="551"/>
                </a:lnTo>
                <a:lnTo>
                  <a:pt x="105" y="551"/>
                </a:lnTo>
                <a:lnTo>
                  <a:pt x="103" y="551"/>
                </a:lnTo>
                <a:lnTo>
                  <a:pt x="102" y="553"/>
                </a:lnTo>
                <a:lnTo>
                  <a:pt x="100" y="553"/>
                </a:lnTo>
                <a:lnTo>
                  <a:pt x="98" y="553"/>
                </a:lnTo>
                <a:lnTo>
                  <a:pt x="96" y="553"/>
                </a:lnTo>
                <a:lnTo>
                  <a:pt x="94" y="553"/>
                </a:lnTo>
                <a:lnTo>
                  <a:pt x="92" y="553"/>
                </a:lnTo>
                <a:lnTo>
                  <a:pt x="90" y="553"/>
                </a:lnTo>
                <a:lnTo>
                  <a:pt x="88" y="555"/>
                </a:lnTo>
                <a:lnTo>
                  <a:pt x="86" y="553"/>
                </a:lnTo>
                <a:lnTo>
                  <a:pt x="84" y="553"/>
                </a:lnTo>
                <a:lnTo>
                  <a:pt x="82" y="553"/>
                </a:lnTo>
                <a:lnTo>
                  <a:pt x="82" y="555"/>
                </a:lnTo>
                <a:lnTo>
                  <a:pt x="80" y="555"/>
                </a:lnTo>
                <a:lnTo>
                  <a:pt x="79" y="555"/>
                </a:lnTo>
                <a:lnTo>
                  <a:pt x="79" y="557"/>
                </a:lnTo>
                <a:lnTo>
                  <a:pt x="77" y="559"/>
                </a:lnTo>
                <a:lnTo>
                  <a:pt x="77" y="561"/>
                </a:lnTo>
                <a:lnTo>
                  <a:pt x="75" y="563"/>
                </a:lnTo>
                <a:lnTo>
                  <a:pt x="75" y="565"/>
                </a:lnTo>
                <a:lnTo>
                  <a:pt x="75" y="567"/>
                </a:lnTo>
                <a:lnTo>
                  <a:pt x="73" y="567"/>
                </a:lnTo>
                <a:lnTo>
                  <a:pt x="73" y="569"/>
                </a:lnTo>
                <a:lnTo>
                  <a:pt x="71" y="569"/>
                </a:lnTo>
                <a:lnTo>
                  <a:pt x="69" y="569"/>
                </a:lnTo>
                <a:lnTo>
                  <a:pt x="67" y="570"/>
                </a:lnTo>
                <a:lnTo>
                  <a:pt x="67" y="572"/>
                </a:lnTo>
                <a:lnTo>
                  <a:pt x="65" y="572"/>
                </a:lnTo>
                <a:lnTo>
                  <a:pt x="65" y="574"/>
                </a:lnTo>
                <a:lnTo>
                  <a:pt x="63" y="574"/>
                </a:lnTo>
                <a:lnTo>
                  <a:pt x="61" y="574"/>
                </a:lnTo>
                <a:lnTo>
                  <a:pt x="59" y="576"/>
                </a:lnTo>
                <a:lnTo>
                  <a:pt x="57" y="578"/>
                </a:lnTo>
                <a:lnTo>
                  <a:pt x="55" y="576"/>
                </a:lnTo>
                <a:lnTo>
                  <a:pt x="54" y="576"/>
                </a:lnTo>
                <a:lnTo>
                  <a:pt x="52" y="574"/>
                </a:lnTo>
                <a:lnTo>
                  <a:pt x="50" y="574"/>
                </a:lnTo>
                <a:lnTo>
                  <a:pt x="48" y="576"/>
                </a:lnTo>
                <a:lnTo>
                  <a:pt x="46" y="576"/>
                </a:lnTo>
                <a:lnTo>
                  <a:pt x="44" y="576"/>
                </a:lnTo>
                <a:lnTo>
                  <a:pt x="42" y="576"/>
                </a:lnTo>
                <a:lnTo>
                  <a:pt x="40" y="576"/>
                </a:lnTo>
                <a:lnTo>
                  <a:pt x="38" y="576"/>
                </a:lnTo>
                <a:lnTo>
                  <a:pt x="36" y="576"/>
                </a:lnTo>
                <a:lnTo>
                  <a:pt x="34" y="576"/>
                </a:lnTo>
                <a:lnTo>
                  <a:pt x="32" y="576"/>
                </a:lnTo>
                <a:lnTo>
                  <a:pt x="31" y="576"/>
                </a:lnTo>
                <a:lnTo>
                  <a:pt x="29" y="576"/>
                </a:lnTo>
                <a:lnTo>
                  <a:pt x="27" y="576"/>
                </a:lnTo>
                <a:lnTo>
                  <a:pt x="25" y="576"/>
                </a:lnTo>
                <a:lnTo>
                  <a:pt x="23" y="576"/>
                </a:lnTo>
                <a:lnTo>
                  <a:pt x="21" y="576"/>
                </a:lnTo>
                <a:lnTo>
                  <a:pt x="17" y="576"/>
                </a:lnTo>
                <a:lnTo>
                  <a:pt x="15" y="572"/>
                </a:lnTo>
                <a:lnTo>
                  <a:pt x="15" y="570"/>
                </a:lnTo>
                <a:lnTo>
                  <a:pt x="13" y="567"/>
                </a:lnTo>
                <a:lnTo>
                  <a:pt x="11" y="567"/>
                </a:lnTo>
                <a:lnTo>
                  <a:pt x="11" y="563"/>
                </a:lnTo>
                <a:lnTo>
                  <a:pt x="11" y="561"/>
                </a:lnTo>
                <a:lnTo>
                  <a:pt x="9" y="553"/>
                </a:lnTo>
                <a:lnTo>
                  <a:pt x="9" y="547"/>
                </a:lnTo>
                <a:lnTo>
                  <a:pt x="11" y="547"/>
                </a:lnTo>
                <a:lnTo>
                  <a:pt x="7" y="542"/>
                </a:lnTo>
                <a:lnTo>
                  <a:pt x="7" y="540"/>
                </a:lnTo>
                <a:lnTo>
                  <a:pt x="6" y="534"/>
                </a:lnTo>
                <a:lnTo>
                  <a:pt x="7" y="530"/>
                </a:lnTo>
                <a:lnTo>
                  <a:pt x="7" y="526"/>
                </a:lnTo>
                <a:lnTo>
                  <a:pt x="6" y="522"/>
                </a:lnTo>
                <a:lnTo>
                  <a:pt x="7" y="521"/>
                </a:lnTo>
                <a:lnTo>
                  <a:pt x="6" y="521"/>
                </a:lnTo>
                <a:lnTo>
                  <a:pt x="6" y="519"/>
                </a:lnTo>
                <a:lnTo>
                  <a:pt x="6" y="515"/>
                </a:lnTo>
                <a:lnTo>
                  <a:pt x="7" y="511"/>
                </a:lnTo>
                <a:lnTo>
                  <a:pt x="7" y="509"/>
                </a:lnTo>
                <a:lnTo>
                  <a:pt x="7" y="507"/>
                </a:lnTo>
                <a:lnTo>
                  <a:pt x="9" y="505"/>
                </a:lnTo>
                <a:lnTo>
                  <a:pt x="7" y="503"/>
                </a:lnTo>
                <a:lnTo>
                  <a:pt x="9" y="499"/>
                </a:lnTo>
                <a:lnTo>
                  <a:pt x="7" y="496"/>
                </a:lnTo>
                <a:lnTo>
                  <a:pt x="6" y="492"/>
                </a:lnTo>
                <a:lnTo>
                  <a:pt x="2" y="486"/>
                </a:lnTo>
                <a:lnTo>
                  <a:pt x="0" y="480"/>
                </a:lnTo>
                <a:lnTo>
                  <a:pt x="0" y="478"/>
                </a:lnTo>
                <a:lnTo>
                  <a:pt x="0" y="476"/>
                </a:lnTo>
                <a:lnTo>
                  <a:pt x="4" y="473"/>
                </a:lnTo>
                <a:lnTo>
                  <a:pt x="7" y="465"/>
                </a:lnTo>
                <a:lnTo>
                  <a:pt x="9" y="465"/>
                </a:lnTo>
                <a:lnTo>
                  <a:pt x="9" y="463"/>
                </a:lnTo>
                <a:lnTo>
                  <a:pt x="13" y="461"/>
                </a:lnTo>
                <a:lnTo>
                  <a:pt x="15" y="463"/>
                </a:lnTo>
                <a:lnTo>
                  <a:pt x="19" y="459"/>
                </a:lnTo>
                <a:lnTo>
                  <a:pt x="21" y="459"/>
                </a:lnTo>
                <a:lnTo>
                  <a:pt x="23" y="459"/>
                </a:lnTo>
                <a:lnTo>
                  <a:pt x="25" y="459"/>
                </a:lnTo>
                <a:lnTo>
                  <a:pt x="27" y="459"/>
                </a:lnTo>
                <a:lnTo>
                  <a:pt x="27" y="457"/>
                </a:lnTo>
                <a:lnTo>
                  <a:pt x="29" y="455"/>
                </a:lnTo>
                <a:lnTo>
                  <a:pt x="31" y="455"/>
                </a:lnTo>
                <a:lnTo>
                  <a:pt x="32" y="451"/>
                </a:lnTo>
                <a:lnTo>
                  <a:pt x="32" y="449"/>
                </a:lnTo>
                <a:lnTo>
                  <a:pt x="32" y="448"/>
                </a:lnTo>
                <a:lnTo>
                  <a:pt x="34" y="448"/>
                </a:lnTo>
                <a:lnTo>
                  <a:pt x="36" y="444"/>
                </a:lnTo>
                <a:lnTo>
                  <a:pt x="36" y="442"/>
                </a:lnTo>
                <a:lnTo>
                  <a:pt x="40" y="442"/>
                </a:lnTo>
                <a:lnTo>
                  <a:pt x="40" y="440"/>
                </a:lnTo>
                <a:lnTo>
                  <a:pt x="40" y="438"/>
                </a:lnTo>
                <a:lnTo>
                  <a:pt x="38" y="434"/>
                </a:lnTo>
                <a:lnTo>
                  <a:pt x="38" y="432"/>
                </a:lnTo>
                <a:lnTo>
                  <a:pt x="38" y="430"/>
                </a:lnTo>
                <a:lnTo>
                  <a:pt x="38" y="426"/>
                </a:lnTo>
                <a:lnTo>
                  <a:pt x="34" y="426"/>
                </a:lnTo>
                <a:lnTo>
                  <a:pt x="34" y="425"/>
                </a:lnTo>
                <a:lnTo>
                  <a:pt x="32" y="425"/>
                </a:lnTo>
                <a:lnTo>
                  <a:pt x="32" y="423"/>
                </a:lnTo>
                <a:lnTo>
                  <a:pt x="29" y="421"/>
                </a:lnTo>
                <a:lnTo>
                  <a:pt x="29" y="419"/>
                </a:lnTo>
                <a:lnTo>
                  <a:pt x="29" y="417"/>
                </a:lnTo>
                <a:lnTo>
                  <a:pt x="32" y="415"/>
                </a:lnTo>
                <a:lnTo>
                  <a:pt x="32" y="413"/>
                </a:lnTo>
                <a:lnTo>
                  <a:pt x="34" y="413"/>
                </a:lnTo>
                <a:lnTo>
                  <a:pt x="36" y="413"/>
                </a:lnTo>
                <a:lnTo>
                  <a:pt x="38" y="413"/>
                </a:lnTo>
                <a:lnTo>
                  <a:pt x="38" y="411"/>
                </a:lnTo>
                <a:lnTo>
                  <a:pt x="40" y="409"/>
                </a:lnTo>
                <a:lnTo>
                  <a:pt x="42" y="407"/>
                </a:lnTo>
                <a:lnTo>
                  <a:pt x="44" y="407"/>
                </a:lnTo>
                <a:lnTo>
                  <a:pt x="42" y="405"/>
                </a:lnTo>
                <a:lnTo>
                  <a:pt x="42" y="403"/>
                </a:lnTo>
                <a:lnTo>
                  <a:pt x="44" y="403"/>
                </a:lnTo>
                <a:lnTo>
                  <a:pt x="48" y="401"/>
                </a:lnTo>
                <a:lnTo>
                  <a:pt x="57" y="400"/>
                </a:lnTo>
                <a:lnTo>
                  <a:pt x="55" y="398"/>
                </a:lnTo>
                <a:lnTo>
                  <a:pt x="54" y="398"/>
                </a:lnTo>
                <a:lnTo>
                  <a:pt x="52" y="398"/>
                </a:lnTo>
                <a:lnTo>
                  <a:pt x="50" y="398"/>
                </a:lnTo>
                <a:lnTo>
                  <a:pt x="50" y="396"/>
                </a:lnTo>
                <a:lnTo>
                  <a:pt x="52" y="396"/>
                </a:lnTo>
                <a:lnTo>
                  <a:pt x="50" y="392"/>
                </a:lnTo>
                <a:lnTo>
                  <a:pt x="48" y="388"/>
                </a:lnTo>
                <a:lnTo>
                  <a:pt x="48" y="380"/>
                </a:lnTo>
                <a:lnTo>
                  <a:pt x="50" y="371"/>
                </a:lnTo>
                <a:lnTo>
                  <a:pt x="50" y="369"/>
                </a:lnTo>
                <a:lnTo>
                  <a:pt x="52" y="369"/>
                </a:lnTo>
                <a:lnTo>
                  <a:pt x="54" y="367"/>
                </a:lnTo>
                <a:lnTo>
                  <a:pt x="55" y="367"/>
                </a:lnTo>
                <a:lnTo>
                  <a:pt x="61" y="361"/>
                </a:lnTo>
                <a:lnTo>
                  <a:pt x="61" y="359"/>
                </a:lnTo>
                <a:lnTo>
                  <a:pt x="63" y="359"/>
                </a:lnTo>
                <a:lnTo>
                  <a:pt x="63" y="357"/>
                </a:lnTo>
                <a:lnTo>
                  <a:pt x="65" y="355"/>
                </a:lnTo>
                <a:lnTo>
                  <a:pt x="69" y="357"/>
                </a:lnTo>
                <a:lnTo>
                  <a:pt x="69" y="355"/>
                </a:lnTo>
                <a:lnTo>
                  <a:pt x="73" y="357"/>
                </a:lnTo>
                <a:lnTo>
                  <a:pt x="77" y="357"/>
                </a:lnTo>
                <a:lnTo>
                  <a:pt x="79" y="359"/>
                </a:lnTo>
                <a:lnTo>
                  <a:pt x="80" y="355"/>
                </a:lnTo>
                <a:lnTo>
                  <a:pt x="82" y="355"/>
                </a:lnTo>
                <a:lnTo>
                  <a:pt x="82" y="357"/>
                </a:lnTo>
                <a:lnTo>
                  <a:pt x="84" y="357"/>
                </a:lnTo>
                <a:lnTo>
                  <a:pt x="86" y="357"/>
                </a:lnTo>
                <a:lnTo>
                  <a:pt x="88" y="357"/>
                </a:lnTo>
                <a:lnTo>
                  <a:pt x="94" y="357"/>
                </a:lnTo>
                <a:lnTo>
                  <a:pt x="94" y="355"/>
                </a:lnTo>
                <a:lnTo>
                  <a:pt x="94" y="353"/>
                </a:lnTo>
                <a:lnTo>
                  <a:pt x="96" y="353"/>
                </a:lnTo>
                <a:lnTo>
                  <a:pt x="100" y="353"/>
                </a:lnTo>
                <a:lnTo>
                  <a:pt x="102" y="352"/>
                </a:lnTo>
                <a:lnTo>
                  <a:pt x="103" y="352"/>
                </a:lnTo>
                <a:lnTo>
                  <a:pt x="105" y="352"/>
                </a:lnTo>
                <a:lnTo>
                  <a:pt x="105" y="350"/>
                </a:lnTo>
                <a:lnTo>
                  <a:pt x="105" y="352"/>
                </a:lnTo>
                <a:lnTo>
                  <a:pt x="109" y="355"/>
                </a:lnTo>
                <a:lnTo>
                  <a:pt x="111" y="355"/>
                </a:lnTo>
                <a:lnTo>
                  <a:pt x="113" y="357"/>
                </a:lnTo>
                <a:lnTo>
                  <a:pt x="115" y="355"/>
                </a:lnTo>
                <a:lnTo>
                  <a:pt x="121" y="357"/>
                </a:lnTo>
                <a:lnTo>
                  <a:pt x="123" y="357"/>
                </a:lnTo>
                <a:lnTo>
                  <a:pt x="123" y="355"/>
                </a:lnTo>
                <a:lnTo>
                  <a:pt x="125" y="355"/>
                </a:lnTo>
                <a:lnTo>
                  <a:pt x="128" y="355"/>
                </a:lnTo>
                <a:lnTo>
                  <a:pt x="130" y="355"/>
                </a:lnTo>
                <a:lnTo>
                  <a:pt x="130" y="353"/>
                </a:lnTo>
                <a:lnTo>
                  <a:pt x="132" y="353"/>
                </a:lnTo>
                <a:lnTo>
                  <a:pt x="132" y="352"/>
                </a:lnTo>
                <a:lnTo>
                  <a:pt x="132" y="350"/>
                </a:lnTo>
                <a:lnTo>
                  <a:pt x="134" y="350"/>
                </a:lnTo>
                <a:lnTo>
                  <a:pt x="136" y="350"/>
                </a:lnTo>
                <a:lnTo>
                  <a:pt x="140" y="350"/>
                </a:lnTo>
                <a:lnTo>
                  <a:pt x="140" y="348"/>
                </a:lnTo>
                <a:lnTo>
                  <a:pt x="142" y="350"/>
                </a:lnTo>
                <a:lnTo>
                  <a:pt x="142" y="348"/>
                </a:lnTo>
                <a:lnTo>
                  <a:pt x="142" y="350"/>
                </a:lnTo>
                <a:lnTo>
                  <a:pt x="144" y="348"/>
                </a:lnTo>
                <a:lnTo>
                  <a:pt x="146" y="348"/>
                </a:lnTo>
                <a:lnTo>
                  <a:pt x="148" y="348"/>
                </a:lnTo>
                <a:lnTo>
                  <a:pt x="148" y="350"/>
                </a:lnTo>
                <a:lnTo>
                  <a:pt x="151" y="344"/>
                </a:lnTo>
                <a:lnTo>
                  <a:pt x="157" y="336"/>
                </a:lnTo>
                <a:lnTo>
                  <a:pt x="155" y="336"/>
                </a:lnTo>
                <a:lnTo>
                  <a:pt x="157" y="334"/>
                </a:lnTo>
                <a:lnTo>
                  <a:pt x="159" y="334"/>
                </a:lnTo>
                <a:lnTo>
                  <a:pt x="161" y="334"/>
                </a:lnTo>
                <a:lnTo>
                  <a:pt x="161" y="336"/>
                </a:lnTo>
                <a:lnTo>
                  <a:pt x="163" y="336"/>
                </a:lnTo>
                <a:lnTo>
                  <a:pt x="165" y="336"/>
                </a:lnTo>
                <a:lnTo>
                  <a:pt x="167" y="336"/>
                </a:lnTo>
                <a:lnTo>
                  <a:pt x="169" y="336"/>
                </a:lnTo>
                <a:lnTo>
                  <a:pt x="169" y="334"/>
                </a:lnTo>
                <a:lnTo>
                  <a:pt x="171" y="334"/>
                </a:lnTo>
                <a:lnTo>
                  <a:pt x="173" y="334"/>
                </a:lnTo>
                <a:lnTo>
                  <a:pt x="175" y="334"/>
                </a:lnTo>
                <a:lnTo>
                  <a:pt x="176" y="334"/>
                </a:lnTo>
                <a:lnTo>
                  <a:pt x="176" y="332"/>
                </a:lnTo>
                <a:lnTo>
                  <a:pt x="175" y="332"/>
                </a:lnTo>
                <a:lnTo>
                  <a:pt x="176" y="330"/>
                </a:lnTo>
                <a:lnTo>
                  <a:pt x="178" y="330"/>
                </a:lnTo>
                <a:lnTo>
                  <a:pt x="180" y="330"/>
                </a:lnTo>
                <a:lnTo>
                  <a:pt x="182" y="328"/>
                </a:lnTo>
                <a:lnTo>
                  <a:pt x="184" y="328"/>
                </a:lnTo>
                <a:lnTo>
                  <a:pt x="188" y="325"/>
                </a:lnTo>
                <a:lnTo>
                  <a:pt x="192" y="323"/>
                </a:lnTo>
                <a:lnTo>
                  <a:pt x="194" y="319"/>
                </a:lnTo>
                <a:lnTo>
                  <a:pt x="196" y="319"/>
                </a:lnTo>
                <a:lnTo>
                  <a:pt x="198" y="315"/>
                </a:lnTo>
                <a:lnTo>
                  <a:pt x="199" y="313"/>
                </a:lnTo>
                <a:lnTo>
                  <a:pt x="201" y="313"/>
                </a:lnTo>
                <a:lnTo>
                  <a:pt x="203" y="311"/>
                </a:lnTo>
                <a:lnTo>
                  <a:pt x="205" y="311"/>
                </a:lnTo>
                <a:lnTo>
                  <a:pt x="207" y="313"/>
                </a:lnTo>
                <a:lnTo>
                  <a:pt x="205" y="311"/>
                </a:lnTo>
                <a:lnTo>
                  <a:pt x="207" y="311"/>
                </a:lnTo>
                <a:lnTo>
                  <a:pt x="205" y="307"/>
                </a:lnTo>
                <a:lnTo>
                  <a:pt x="203" y="307"/>
                </a:lnTo>
                <a:lnTo>
                  <a:pt x="203" y="305"/>
                </a:lnTo>
                <a:lnTo>
                  <a:pt x="203" y="304"/>
                </a:lnTo>
                <a:lnTo>
                  <a:pt x="205" y="304"/>
                </a:lnTo>
                <a:lnTo>
                  <a:pt x="203" y="302"/>
                </a:lnTo>
                <a:lnTo>
                  <a:pt x="205" y="302"/>
                </a:lnTo>
                <a:lnTo>
                  <a:pt x="205" y="300"/>
                </a:lnTo>
                <a:lnTo>
                  <a:pt x="203" y="300"/>
                </a:lnTo>
                <a:lnTo>
                  <a:pt x="201" y="298"/>
                </a:lnTo>
                <a:lnTo>
                  <a:pt x="199" y="294"/>
                </a:lnTo>
                <a:lnTo>
                  <a:pt x="198" y="292"/>
                </a:lnTo>
                <a:lnTo>
                  <a:pt x="196" y="294"/>
                </a:lnTo>
                <a:lnTo>
                  <a:pt x="194" y="294"/>
                </a:lnTo>
                <a:lnTo>
                  <a:pt x="192" y="292"/>
                </a:lnTo>
                <a:lnTo>
                  <a:pt x="192" y="290"/>
                </a:lnTo>
                <a:lnTo>
                  <a:pt x="190" y="286"/>
                </a:lnTo>
                <a:lnTo>
                  <a:pt x="188" y="286"/>
                </a:lnTo>
                <a:lnTo>
                  <a:pt x="186" y="286"/>
                </a:lnTo>
                <a:lnTo>
                  <a:pt x="186" y="284"/>
                </a:lnTo>
                <a:lnTo>
                  <a:pt x="184" y="284"/>
                </a:lnTo>
                <a:lnTo>
                  <a:pt x="182" y="282"/>
                </a:lnTo>
                <a:lnTo>
                  <a:pt x="184" y="282"/>
                </a:lnTo>
                <a:lnTo>
                  <a:pt x="182" y="280"/>
                </a:lnTo>
                <a:lnTo>
                  <a:pt x="182" y="279"/>
                </a:lnTo>
                <a:lnTo>
                  <a:pt x="180" y="280"/>
                </a:lnTo>
                <a:lnTo>
                  <a:pt x="178" y="279"/>
                </a:lnTo>
                <a:lnTo>
                  <a:pt x="176" y="277"/>
                </a:lnTo>
                <a:lnTo>
                  <a:pt x="176" y="275"/>
                </a:lnTo>
                <a:lnTo>
                  <a:pt x="176" y="273"/>
                </a:lnTo>
                <a:lnTo>
                  <a:pt x="182" y="257"/>
                </a:lnTo>
                <a:lnTo>
                  <a:pt x="180" y="257"/>
                </a:lnTo>
                <a:lnTo>
                  <a:pt x="182" y="255"/>
                </a:lnTo>
                <a:lnTo>
                  <a:pt x="180" y="255"/>
                </a:lnTo>
                <a:lnTo>
                  <a:pt x="182" y="254"/>
                </a:lnTo>
                <a:lnTo>
                  <a:pt x="180" y="254"/>
                </a:lnTo>
                <a:lnTo>
                  <a:pt x="178" y="254"/>
                </a:lnTo>
                <a:lnTo>
                  <a:pt x="176" y="254"/>
                </a:lnTo>
                <a:lnTo>
                  <a:pt x="173" y="250"/>
                </a:lnTo>
                <a:lnTo>
                  <a:pt x="173" y="248"/>
                </a:lnTo>
                <a:lnTo>
                  <a:pt x="173" y="246"/>
                </a:lnTo>
                <a:lnTo>
                  <a:pt x="173" y="244"/>
                </a:lnTo>
                <a:lnTo>
                  <a:pt x="171" y="242"/>
                </a:lnTo>
                <a:lnTo>
                  <a:pt x="173" y="242"/>
                </a:lnTo>
                <a:lnTo>
                  <a:pt x="171" y="240"/>
                </a:lnTo>
                <a:lnTo>
                  <a:pt x="171" y="238"/>
                </a:lnTo>
                <a:lnTo>
                  <a:pt x="169" y="238"/>
                </a:lnTo>
                <a:lnTo>
                  <a:pt x="167" y="238"/>
                </a:lnTo>
                <a:lnTo>
                  <a:pt x="163" y="240"/>
                </a:lnTo>
                <a:lnTo>
                  <a:pt x="163" y="238"/>
                </a:lnTo>
                <a:lnTo>
                  <a:pt x="161" y="240"/>
                </a:lnTo>
                <a:lnTo>
                  <a:pt x="159" y="238"/>
                </a:lnTo>
                <a:lnTo>
                  <a:pt x="155" y="238"/>
                </a:lnTo>
                <a:lnTo>
                  <a:pt x="153" y="236"/>
                </a:lnTo>
                <a:lnTo>
                  <a:pt x="150" y="236"/>
                </a:lnTo>
                <a:lnTo>
                  <a:pt x="148" y="236"/>
                </a:lnTo>
                <a:lnTo>
                  <a:pt x="146" y="236"/>
                </a:lnTo>
                <a:lnTo>
                  <a:pt x="142" y="234"/>
                </a:lnTo>
                <a:lnTo>
                  <a:pt x="140" y="232"/>
                </a:lnTo>
                <a:lnTo>
                  <a:pt x="138" y="231"/>
                </a:lnTo>
                <a:lnTo>
                  <a:pt x="138" y="229"/>
                </a:lnTo>
                <a:lnTo>
                  <a:pt x="138" y="227"/>
                </a:lnTo>
                <a:lnTo>
                  <a:pt x="138" y="225"/>
                </a:lnTo>
                <a:lnTo>
                  <a:pt x="136" y="223"/>
                </a:lnTo>
                <a:lnTo>
                  <a:pt x="136" y="219"/>
                </a:lnTo>
                <a:lnTo>
                  <a:pt x="134" y="217"/>
                </a:lnTo>
                <a:lnTo>
                  <a:pt x="130" y="215"/>
                </a:lnTo>
                <a:lnTo>
                  <a:pt x="128" y="213"/>
                </a:lnTo>
                <a:lnTo>
                  <a:pt x="128" y="211"/>
                </a:lnTo>
                <a:lnTo>
                  <a:pt x="128" y="209"/>
                </a:lnTo>
                <a:lnTo>
                  <a:pt x="128" y="207"/>
                </a:lnTo>
                <a:lnTo>
                  <a:pt x="128" y="206"/>
                </a:lnTo>
                <a:lnTo>
                  <a:pt x="127" y="204"/>
                </a:lnTo>
                <a:lnTo>
                  <a:pt x="123" y="204"/>
                </a:lnTo>
                <a:lnTo>
                  <a:pt x="123" y="202"/>
                </a:lnTo>
                <a:lnTo>
                  <a:pt x="117" y="200"/>
                </a:lnTo>
                <a:lnTo>
                  <a:pt x="117" y="198"/>
                </a:lnTo>
                <a:lnTo>
                  <a:pt x="117" y="196"/>
                </a:lnTo>
                <a:lnTo>
                  <a:pt x="117" y="194"/>
                </a:lnTo>
                <a:lnTo>
                  <a:pt x="117" y="192"/>
                </a:lnTo>
                <a:lnTo>
                  <a:pt x="119" y="192"/>
                </a:lnTo>
                <a:lnTo>
                  <a:pt x="121" y="192"/>
                </a:lnTo>
                <a:lnTo>
                  <a:pt x="121" y="190"/>
                </a:lnTo>
                <a:lnTo>
                  <a:pt x="125" y="188"/>
                </a:lnTo>
                <a:lnTo>
                  <a:pt x="127" y="188"/>
                </a:lnTo>
                <a:lnTo>
                  <a:pt x="125" y="186"/>
                </a:lnTo>
                <a:lnTo>
                  <a:pt x="123" y="183"/>
                </a:lnTo>
                <a:lnTo>
                  <a:pt x="125" y="181"/>
                </a:lnTo>
                <a:lnTo>
                  <a:pt x="127" y="179"/>
                </a:lnTo>
                <a:lnTo>
                  <a:pt x="128" y="179"/>
                </a:lnTo>
                <a:lnTo>
                  <a:pt x="130" y="179"/>
                </a:lnTo>
                <a:lnTo>
                  <a:pt x="134" y="179"/>
                </a:lnTo>
                <a:lnTo>
                  <a:pt x="136" y="179"/>
                </a:lnTo>
                <a:lnTo>
                  <a:pt x="138" y="179"/>
                </a:lnTo>
                <a:lnTo>
                  <a:pt x="140" y="179"/>
                </a:lnTo>
                <a:lnTo>
                  <a:pt x="142" y="179"/>
                </a:lnTo>
                <a:lnTo>
                  <a:pt x="144" y="177"/>
                </a:lnTo>
                <a:lnTo>
                  <a:pt x="146" y="179"/>
                </a:lnTo>
                <a:lnTo>
                  <a:pt x="148" y="179"/>
                </a:lnTo>
                <a:lnTo>
                  <a:pt x="150" y="179"/>
                </a:lnTo>
                <a:lnTo>
                  <a:pt x="153" y="179"/>
                </a:lnTo>
                <a:lnTo>
                  <a:pt x="155" y="181"/>
                </a:lnTo>
                <a:lnTo>
                  <a:pt x="157" y="183"/>
                </a:lnTo>
                <a:lnTo>
                  <a:pt x="159" y="183"/>
                </a:lnTo>
                <a:lnTo>
                  <a:pt x="161" y="184"/>
                </a:lnTo>
                <a:lnTo>
                  <a:pt x="165" y="184"/>
                </a:lnTo>
                <a:lnTo>
                  <a:pt x="167" y="184"/>
                </a:lnTo>
                <a:lnTo>
                  <a:pt x="169" y="184"/>
                </a:lnTo>
                <a:lnTo>
                  <a:pt x="173" y="183"/>
                </a:lnTo>
                <a:lnTo>
                  <a:pt x="175" y="184"/>
                </a:lnTo>
                <a:lnTo>
                  <a:pt x="178" y="186"/>
                </a:lnTo>
                <a:lnTo>
                  <a:pt x="180" y="188"/>
                </a:lnTo>
                <a:lnTo>
                  <a:pt x="182" y="190"/>
                </a:lnTo>
                <a:lnTo>
                  <a:pt x="186" y="188"/>
                </a:lnTo>
                <a:lnTo>
                  <a:pt x="188" y="188"/>
                </a:lnTo>
                <a:lnTo>
                  <a:pt x="190" y="190"/>
                </a:lnTo>
                <a:lnTo>
                  <a:pt x="194" y="188"/>
                </a:lnTo>
                <a:lnTo>
                  <a:pt x="196" y="188"/>
                </a:lnTo>
                <a:lnTo>
                  <a:pt x="199" y="190"/>
                </a:lnTo>
                <a:lnTo>
                  <a:pt x="203" y="190"/>
                </a:lnTo>
                <a:lnTo>
                  <a:pt x="205" y="192"/>
                </a:lnTo>
                <a:lnTo>
                  <a:pt x="209" y="192"/>
                </a:lnTo>
                <a:lnTo>
                  <a:pt x="213" y="192"/>
                </a:lnTo>
                <a:lnTo>
                  <a:pt x="217" y="192"/>
                </a:lnTo>
                <a:lnTo>
                  <a:pt x="221" y="192"/>
                </a:lnTo>
                <a:lnTo>
                  <a:pt x="223" y="192"/>
                </a:lnTo>
                <a:lnTo>
                  <a:pt x="224" y="192"/>
                </a:lnTo>
                <a:lnTo>
                  <a:pt x="224" y="194"/>
                </a:lnTo>
                <a:lnTo>
                  <a:pt x="228" y="196"/>
                </a:lnTo>
                <a:lnTo>
                  <a:pt x="230" y="196"/>
                </a:lnTo>
                <a:lnTo>
                  <a:pt x="234" y="196"/>
                </a:lnTo>
                <a:lnTo>
                  <a:pt x="236" y="196"/>
                </a:lnTo>
                <a:lnTo>
                  <a:pt x="238" y="198"/>
                </a:lnTo>
                <a:lnTo>
                  <a:pt x="240" y="196"/>
                </a:lnTo>
                <a:lnTo>
                  <a:pt x="242" y="196"/>
                </a:lnTo>
                <a:lnTo>
                  <a:pt x="244" y="196"/>
                </a:lnTo>
                <a:lnTo>
                  <a:pt x="247" y="196"/>
                </a:lnTo>
                <a:lnTo>
                  <a:pt x="249" y="196"/>
                </a:lnTo>
                <a:lnTo>
                  <a:pt x="255" y="194"/>
                </a:lnTo>
                <a:lnTo>
                  <a:pt x="265" y="194"/>
                </a:lnTo>
                <a:lnTo>
                  <a:pt x="267" y="194"/>
                </a:lnTo>
                <a:lnTo>
                  <a:pt x="274" y="194"/>
                </a:lnTo>
                <a:lnTo>
                  <a:pt x="276" y="194"/>
                </a:lnTo>
                <a:lnTo>
                  <a:pt x="280" y="192"/>
                </a:lnTo>
                <a:lnTo>
                  <a:pt x="284" y="192"/>
                </a:lnTo>
                <a:lnTo>
                  <a:pt x="288" y="192"/>
                </a:lnTo>
                <a:lnTo>
                  <a:pt x="292" y="192"/>
                </a:lnTo>
                <a:lnTo>
                  <a:pt x="297" y="192"/>
                </a:lnTo>
                <a:lnTo>
                  <a:pt x="301" y="190"/>
                </a:lnTo>
                <a:lnTo>
                  <a:pt x="305" y="190"/>
                </a:lnTo>
                <a:lnTo>
                  <a:pt x="307" y="190"/>
                </a:lnTo>
                <a:lnTo>
                  <a:pt x="309" y="190"/>
                </a:lnTo>
                <a:lnTo>
                  <a:pt x="311" y="190"/>
                </a:lnTo>
                <a:lnTo>
                  <a:pt x="315" y="188"/>
                </a:lnTo>
                <a:lnTo>
                  <a:pt x="319" y="186"/>
                </a:lnTo>
                <a:lnTo>
                  <a:pt x="319" y="184"/>
                </a:lnTo>
                <a:lnTo>
                  <a:pt x="317" y="184"/>
                </a:lnTo>
                <a:lnTo>
                  <a:pt x="320" y="184"/>
                </a:lnTo>
                <a:lnTo>
                  <a:pt x="322" y="183"/>
                </a:lnTo>
                <a:lnTo>
                  <a:pt x="324" y="183"/>
                </a:lnTo>
                <a:lnTo>
                  <a:pt x="326" y="183"/>
                </a:lnTo>
                <a:lnTo>
                  <a:pt x="328" y="181"/>
                </a:lnTo>
                <a:lnTo>
                  <a:pt x="332" y="181"/>
                </a:lnTo>
                <a:lnTo>
                  <a:pt x="334" y="181"/>
                </a:lnTo>
                <a:lnTo>
                  <a:pt x="336" y="181"/>
                </a:lnTo>
                <a:lnTo>
                  <a:pt x="336" y="179"/>
                </a:lnTo>
                <a:lnTo>
                  <a:pt x="338" y="177"/>
                </a:lnTo>
                <a:lnTo>
                  <a:pt x="340" y="175"/>
                </a:lnTo>
                <a:lnTo>
                  <a:pt x="342" y="177"/>
                </a:lnTo>
                <a:lnTo>
                  <a:pt x="345" y="177"/>
                </a:lnTo>
                <a:lnTo>
                  <a:pt x="347" y="175"/>
                </a:lnTo>
                <a:lnTo>
                  <a:pt x="349" y="175"/>
                </a:lnTo>
                <a:lnTo>
                  <a:pt x="349" y="173"/>
                </a:lnTo>
                <a:lnTo>
                  <a:pt x="349" y="171"/>
                </a:lnTo>
                <a:lnTo>
                  <a:pt x="347" y="171"/>
                </a:lnTo>
                <a:lnTo>
                  <a:pt x="349" y="169"/>
                </a:lnTo>
                <a:lnTo>
                  <a:pt x="347" y="167"/>
                </a:lnTo>
                <a:lnTo>
                  <a:pt x="347" y="165"/>
                </a:lnTo>
                <a:lnTo>
                  <a:pt x="351" y="163"/>
                </a:lnTo>
                <a:lnTo>
                  <a:pt x="351" y="161"/>
                </a:lnTo>
                <a:lnTo>
                  <a:pt x="359" y="156"/>
                </a:lnTo>
                <a:lnTo>
                  <a:pt x="357" y="150"/>
                </a:lnTo>
                <a:lnTo>
                  <a:pt x="357" y="146"/>
                </a:lnTo>
                <a:lnTo>
                  <a:pt x="361" y="144"/>
                </a:lnTo>
                <a:lnTo>
                  <a:pt x="359" y="142"/>
                </a:lnTo>
                <a:lnTo>
                  <a:pt x="357" y="140"/>
                </a:lnTo>
                <a:lnTo>
                  <a:pt x="357" y="138"/>
                </a:lnTo>
                <a:lnTo>
                  <a:pt x="357" y="136"/>
                </a:lnTo>
                <a:lnTo>
                  <a:pt x="359" y="134"/>
                </a:lnTo>
                <a:lnTo>
                  <a:pt x="359" y="133"/>
                </a:lnTo>
                <a:lnTo>
                  <a:pt x="361" y="131"/>
                </a:lnTo>
                <a:lnTo>
                  <a:pt x="363" y="129"/>
                </a:lnTo>
                <a:lnTo>
                  <a:pt x="363" y="127"/>
                </a:lnTo>
                <a:lnTo>
                  <a:pt x="363" y="125"/>
                </a:lnTo>
                <a:lnTo>
                  <a:pt x="365" y="123"/>
                </a:lnTo>
                <a:lnTo>
                  <a:pt x="367" y="123"/>
                </a:lnTo>
                <a:lnTo>
                  <a:pt x="365" y="121"/>
                </a:lnTo>
                <a:lnTo>
                  <a:pt x="367" y="119"/>
                </a:lnTo>
                <a:lnTo>
                  <a:pt x="367" y="117"/>
                </a:lnTo>
                <a:lnTo>
                  <a:pt x="365" y="117"/>
                </a:lnTo>
                <a:lnTo>
                  <a:pt x="363" y="117"/>
                </a:lnTo>
                <a:lnTo>
                  <a:pt x="361" y="117"/>
                </a:lnTo>
                <a:lnTo>
                  <a:pt x="361" y="115"/>
                </a:lnTo>
                <a:lnTo>
                  <a:pt x="357" y="115"/>
                </a:lnTo>
                <a:lnTo>
                  <a:pt x="357" y="113"/>
                </a:lnTo>
                <a:lnTo>
                  <a:pt x="357" y="111"/>
                </a:lnTo>
                <a:lnTo>
                  <a:pt x="357" y="110"/>
                </a:lnTo>
                <a:lnTo>
                  <a:pt x="357" y="108"/>
                </a:lnTo>
                <a:lnTo>
                  <a:pt x="355" y="106"/>
                </a:lnTo>
                <a:lnTo>
                  <a:pt x="353" y="104"/>
                </a:lnTo>
                <a:lnTo>
                  <a:pt x="351" y="104"/>
                </a:lnTo>
                <a:lnTo>
                  <a:pt x="349" y="104"/>
                </a:lnTo>
                <a:lnTo>
                  <a:pt x="347" y="104"/>
                </a:lnTo>
                <a:lnTo>
                  <a:pt x="345" y="106"/>
                </a:lnTo>
                <a:lnTo>
                  <a:pt x="343" y="106"/>
                </a:lnTo>
                <a:lnTo>
                  <a:pt x="343" y="104"/>
                </a:lnTo>
                <a:lnTo>
                  <a:pt x="342" y="102"/>
                </a:lnTo>
                <a:lnTo>
                  <a:pt x="338" y="100"/>
                </a:lnTo>
                <a:lnTo>
                  <a:pt x="338" y="98"/>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256395" y="2444079"/>
            <a:ext cx="2529767" cy="2653386"/>
          </a:xfrm>
          <a:custGeom>
            <a:avLst/>
            <a:gdLst>
              <a:gd name="T0" fmla="*/ 1008 w 1146"/>
              <a:gd name="T1" fmla="*/ 280 h 1202"/>
              <a:gd name="T2" fmla="*/ 1033 w 1146"/>
              <a:gd name="T3" fmla="*/ 297 h 1202"/>
              <a:gd name="T4" fmla="*/ 1066 w 1146"/>
              <a:gd name="T5" fmla="*/ 301 h 1202"/>
              <a:gd name="T6" fmla="*/ 1108 w 1146"/>
              <a:gd name="T7" fmla="*/ 309 h 1202"/>
              <a:gd name="T8" fmla="*/ 1139 w 1146"/>
              <a:gd name="T9" fmla="*/ 326 h 1202"/>
              <a:gd name="T10" fmla="*/ 1131 w 1146"/>
              <a:gd name="T11" fmla="*/ 359 h 1202"/>
              <a:gd name="T12" fmla="*/ 1091 w 1146"/>
              <a:gd name="T13" fmla="*/ 374 h 1202"/>
              <a:gd name="T14" fmla="*/ 1048 w 1146"/>
              <a:gd name="T15" fmla="*/ 384 h 1202"/>
              <a:gd name="T16" fmla="*/ 1010 w 1146"/>
              <a:gd name="T17" fmla="*/ 405 h 1202"/>
              <a:gd name="T18" fmla="*/ 981 w 1146"/>
              <a:gd name="T19" fmla="*/ 438 h 1202"/>
              <a:gd name="T20" fmla="*/ 999 w 1146"/>
              <a:gd name="T21" fmla="*/ 468 h 1202"/>
              <a:gd name="T22" fmla="*/ 1006 w 1146"/>
              <a:gd name="T23" fmla="*/ 488 h 1202"/>
              <a:gd name="T24" fmla="*/ 987 w 1146"/>
              <a:gd name="T25" fmla="*/ 518 h 1202"/>
              <a:gd name="T26" fmla="*/ 991 w 1146"/>
              <a:gd name="T27" fmla="*/ 561 h 1202"/>
              <a:gd name="T28" fmla="*/ 1016 w 1146"/>
              <a:gd name="T29" fmla="*/ 564 h 1202"/>
              <a:gd name="T30" fmla="*/ 966 w 1146"/>
              <a:gd name="T31" fmla="*/ 587 h 1202"/>
              <a:gd name="T32" fmla="*/ 947 w 1146"/>
              <a:gd name="T33" fmla="*/ 609 h 1202"/>
              <a:gd name="T34" fmla="*/ 916 w 1146"/>
              <a:gd name="T35" fmla="*/ 643 h 1202"/>
              <a:gd name="T36" fmla="*/ 889 w 1146"/>
              <a:gd name="T37" fmla="*/ 670 h 1202"/>
              <a:gd name="T38" fmla="*/ 860 w 1146"/>
              <a:gd name="T39" fmla="*/ 695 h 1202"/>
              <a:gd name="T40" fmla="*/ 789 w 1146"/>
              <a:gd name="T41" fmla="*/ 770 h 1202"/>
              <a:gd name="T42" fmla="*/ 639 w 1146"/>
              <a:gd name="T43" fmla="*/ 968 h 1202"/>
              <a:gd name="T44" fmla="*/ 488 w 1146"/>
              <a:gd name="T45" fmla="*/ 1154 h 1202"/>
              <a:gd name="T46" fmla="*/ 240 w 1146"/>
              <a:gd name="T47" fmla="*/ 1146 h 1202"/>
              <a:gd name="T48" fmla="*/ 96 w 1146"/>
              <a:gd name="T49" fmla="*/ 1087 h 1202"/>
              <a:gd name="T50" fmla="*/ 50 w 1146"/>
              <a:gd name="T51" fmla="*/ 1054 h 1202"/>
              <a:gd name="T52" fmla="*/ 2 w 1146"/>
              <a:gd name="T53" fmla="*/ 1043 h 1202"/>
              <a:gd name="T54" fmla="*/ 35 w 1146"/>
              <a:gd name="T55" fmla="*/ 999 h 1202"/>
              <a:gd name="T56" fmla="*/ 56 w 1146"/>
              <a:gd name="T57" fmla="*/ 947 h 1202"/>
              <a:gd name="T58" fmla="*/ 71 w 1146"/>
              <a:gd name="T59" fmla="*/ 901 h 1202"/>
              <a:gd name="T60" fmla="*/ 50 w 1146"/>
              <a:gd name="T61" fmla="*/ 860 h 1202"/>
              <a:gd name="T62" fmla="*/ 83 w 1146"/>
              <a:gd name="T63" fmla="*/ 812 h 1202"/>
              <a:gd name="T64" fmla="*/ 117 w 1146"/>
              <a:gd name="T65" fmla="*/ 764 h 1202"/>
              <a:gd name="T66" fmla="*/ 127 w 1146"/>
              <a:gd name="T67" fmla="*/ 720 h 1202"/>
              <a:gd name="T68" fmla="*/ 125 w 1146"/>
              <a:gd name="T69" fmla="*/ 678 h 1202"/>
              <a:gd name="T70" fmla="*/ 150 w 1146"/>
              <a:gd name="T71" fmla="*/ 632 h 1202"/>
              <a:gd name="T72" fmla="*/ 171 w 1146"/>
              <a:gd name="T73" fmla="*/ 582 h 1202"/>
              <a:gd name="T74" fmla="*/ 200 w 1146"/>
              <a:gd name="T75" fmla="*/ 539 h 1202"/>
              <a:gd name="T76" fmla="*/ 246 w 1146"/>
              <a:gd name="T77" fmla="*/ 518 h 1202"/>
              <a:gd name="T78" fmla="*/ 282 w 1146"/>
              <a:gd name="T79" fmla="*/ 499 h 1202"/>
              <a:gd name="T80" fmla="*/ 292 w 1146"/>
              <a:gd name="T81" fmla="*/ 449 h 1202"/>
              <a:gd name="T82" fmla="*/ 328 w 1146"/>
              <a:gd name="T83" fmla="*/ 399 h 1202"/>
              <a:gd name="T84" fmla="*/ 351 w 1146"/>
              <a:gd name="T85" fmla="*/ 349 h 1202"/>
              <a:gd name="T86" fmla="*/ 384 w 1146"/>
              <a:gd name="T87" fmla="*/ 301 h 1202"/>
              <a:gd name="T88" fmla="*/ 355 w 1146"/>
              <a:gd name="T89" fmla="*/ 276 h 1202"/>
              <a:gd name="T90" fmla="*/ 342 w 1146"/>
              <a:gd name="T91" fmla="*/ 217 h 1202"/>
              <a:gd name="T92" fmla="*/ 399 w 1146"/>
              <a:gd name="T93" fmla="*/ 196 h 1202"/>
              <a:gd name="T94" fmla="*/ 403 w 1146"/>
              <a:gd name="T95" fmla="*/ 155 h 1202"/>
              <a:gd name="T96" fmla="*/ 449 w 1146"/>
              <a:gd name="T97" fmla="*/ 186 h 1202"/>
              <a:gd name="T98" fmla="*/ 453 w 1146"/>
              <a:gd name="T99" fmla="*/ 130 h 1202"/>
              <a:gd name="T100" fmla="*/ 499 w 1146"/>
              <a:gd name="T101" fmla="*/ 90 h 1202"/>
              <a:gd name="T102" fmla="*/ 534 w 1146"/>
              <a:gd name="T103" fmla="*/ 50 h 1202"/>
              <a:gd name="T104" fmla="*/ 572 w 1146"/>
              <a:gd name="T105" fmla="*/ 13 h 1202"/>
              <a:gd name="T106" fmla="*/ 626 w 1146"/>
              <a:gd name="T107" fmla="*/ 23 h 1202"/>
              <a:gd name="T108" fmla="*/ 663 w 1146"/>
              <a:gd name="T109" fmla="*/ 40 h 1202"/>
              <a:gd name="T110" fmla="*/ 791 w 1146"/>
              <a:gd name="T111" fmla="*/ 86 h 1202"/>
              <a:gd name="T112" fmla="*/ 807 w 1146"/>
              <a:gd name="T113" fmla="*/ 29 h 1202"/>
              <a:gd name="T114" fmla="*/ 810 w 1146"/>
              <a:gd name="T115" fmla="*/ 102 h 1202"/>
              <a:gd name="T116" fmla="*/ 818 w 1146"/>
              <a:gd name="T117" fmla="*/ 157 h 1202"/>
              <a:gd name="T118" fmla="*/ 868 w 1146"/>
              <a:gd name="T119" fmla="*/ 192 h 1202"/>
              <a:gd name="T120" fmla="*/ 920 w 1146"/>
              <a:gd name="T121" fmla="*/ 221 h 1202"/>
              <a:gd name="T122" fmla="*/ 975 w 1146"/>
              <a:gd name="T123" fmla="*/ 242 h 1202"/>
              <a:gd name="T124" fmla="*/ 1004 w 1146"/>
              <a:gd name="T125" fmla="*/ 236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6" h="1202">
                <a:moveTo>
                  <a:pt x="1010" y="248"/>
                </a:moveTo>
                <a:lnTo>
                  <a:pt x="1010" y="249"/>
                </a:lnTo>
                <a:lnTo>
                  <a:pt x="1008" y="249"/>
                </a:lnTo>
                <a:lnTo>
                  <a:pt x="1010" y="249"/>
                </a:lnTo>
                <a:lnTo>
                  <a:pt x="1010" y="251"/>
                </a:lnTo>
                <a:lnTo>
                  <a:pt x="1010" y="253"/>
                </a:lnTo>
                <a:lnTo>
                  <a:pt x="1010" y="255"/>
                </a:lnTo>
                <a:lnTo>
                  <a:pt x="1008" y="255"/>
                </a:lnTo>
                <a:lnTo>
                  <a:pt x="1008" y="257"/>
                </a:lnTo>
                <a:lnTo>
                  <a:pt x="1010" y="257"/>
                </a:lnTo>
                <a:lnTo>
                  <a:pt x="1010" y="259"/>
                </a:lnTo>
                <a:lnTo>
                  <a:pt x="1012" y="259"/>
                </a:lnTo>
                <a:lnTo>
                  <a:pt x="1014" y="261"/>
                </a:lnTo>
                <a:lnTo>
                  <a:pt x="1016" y="261"/>
                </a:lnTo>
                <a:lnTo>
                  <a:pt x="1016" y="263"/>
                </a:lnTo>
                <a:lnTo>
                  <a:pt x="1016" y="265"/>
                </a:lnTo>
                <a:lnTo>
                  <a:pt x="1014" y="265"/>
                </a:lnTo>
                <a:lnTo>
                  <a:pt x="1012" y="265"/>
                </a:lnTo>
                <a:lnTo>
                  <a:pt x="1012" y="267"/>
                </a:lnTo>
                <a:lnTo>
                  <a:pt x="1010" y="267"/>
                </a:lnTo>
                <a:lnTo>
                  <a:pt x="1008" y="267"/>
                </a:lnTo>
                <a:lnTo>
                  <a:pt x="1008" y="269"/>
                </a:lnTo>
                <a:lnTo>
                  <a:pt x="1010" y="269"/>
                </a:lnTo>
                <a:lnTo>
                  <a:pt x="1008" y="269"/>
                </a:lnTo>
                <a:lnTo>
                  <a:pt x="1008" y="271"/>
                </a:lnTo>
                <a:lnTo>
                  <a:pt x="1006" y="271"/>
                </a:lnTo>
                <a:lnTo>
                  <a:pt x="1006" y="272"/>
                </a:lnTo>
                <a:lnTo>
                  <a:pt x="1006" y="274"/>
                </a:lnTo>
                <a:lnTo>
                  <a:pt x="1008" y="274"/>
                </a:lnTo>
                <a:lnTo>
                  <a:pt x="1010" y="274"/>
                </a:lnTo>
                <a:lnTo>
                  <a:pt x="1010" y="276"/>
                </a:lnTo>
                <a:lnTo>
                  <a:pt x="1008" y="276"/>
                </a:lnTo>
                <a:lnTo>
                  <a:pt x="1008" y="278"/>
                </a:lnTo>
                <a:lnTo>
                  <a:pt x="1008" y="280"/>
                </a:lnTo>
                <a:lnTo>
                  <a:pt x="1008" y="282"/>
                </a:lnTo>
                <a:lnTo>
                  <a:pt x="1008" y="280"/>
                </a:lnTo>
                <a:lnTo>
                  <a:pt x="1008" y="282"/>
                </a:lnTo>
                <a:lnTo>
                  <a:pt x="1008" y="280"/>
                </a:lnTo>
                <a:lnTo>
                  <a:pt x="1010" y="280"/>
                </a:lnTo>
                <a:lnTo>
                  <a:pt x="1012" y="280"/>
                </a:lnTo>
                <a:lnTo>
                  <a:pt x="1012" y="282"/>
                </a:lnTo>
                <a:lnTo>
                  <a:pt x="1012" y="284"/>
                </a:lnTo>
                <a:lnTo>
                  <a:pt x="1012" y="282"/>
                </a:lnTo>
                <a:lnTo>
                  <a:pt x="1010" y="282"/>
                </a:lnTo>
                <a:lnTo>
                  <a:pt x="1010" y="284"/>
                </a:lnTo>
                <a:lnTo>
                  <a:pt x="1012" y="286"/>
                </a:lnTo>
                <a:lnTo>
                  <a:pt x="1014" y="286"/>
                </a:lnTo>
                <a:lnTo>
                  <a:pt x="1016" y="286"/>
                </a:lnTo>
                <a:lnTo>
                  <a:pt x="1016" y="288"/>
                </a:lnTo>
                <a:lnTo>
                  <a:pt x="1016" y="290"/>
                </a:lnTo>
                <a:lnTo>
                  <a:pt x="1014" y="290"/>
                </a:lnTo>
                <a:lnTo>
                  <a:pt x="1014" y="292"/>
                </a:lnTo>
                <a:lnTo>
                  <a:pt x="1014" y="294"/>
                </a:lnTo>
                <a:lnTo>
                  <a:pt x="1014" y="296"/>
                </a:lnTo>
                <a:lnTo>
                  <a:pt x="1016" y="296"/>
                </a:lnTo>
                <a:lnTo>
                  <a:pt x="1018" y="296"/>
                </a:lnTo>
                <a:lnTo>
                  <a:pt x="1016" y="296"/>
                </a:lnTo>
                <a:lnTo>
                  <a:pt x="1018" y="296"/>
                </a:lnTo>
                <a:lnTo>
                  <a:pt x="1018" y="294"/>
                </a:lnTo>
                <a:lnTo>
                  <a:pt x="1018" y="296"/>
                </a:lnTo>
                <a:lnTo>
                  <a:pt x="1018" y="294"/>
                </a:lnTo>
                <a:lnTo>
                  <a:pt x="1020" y="294"/>
                </a:lnTo>
                <a:lnTo>
                  <a:pt x="1020" y="296"/>
                </a:lnTo>
                <a:lnTo>
                  <a:pt x="1020" y="297"/>
                </a:lnTo>
                <a:lnTo>
                  <a:pt x="1022" y="297"/>
                </a:lnTo>
                <a:lnTo>
                  <a:pt x="1023" y="297"/>
                </a:lnTo>
                <a:lnTo>
                  <a:pt x="1025" y="297"/>
                </a:lnTo>
                <a:lnTo>
                  <a:pt x="1027" y="297"/>
                </a:lnTo>
                <a:lnTo>
                  <a:pt x="1027" y="296"/>
                </a:lnTo>
                <a:lnTo>
                  <a:pt x="1029" y="296"/>
                </a:lnTo>
                <a:lnTo>
                  <a:pt x="1029" y="297"/>
                </a:lnTo>
                <a:lnTo>
                  <a:pt x="1029" y="296"/>
                </a:lnTo>
                <a:lnTo>
                  <a:pt x="1031" y="297"/>
                </a:lnTo>
                <a:lnTo>
                  <a:pt x="1031" y="296"/>
                </a:lnTo>
                <a:lnTo>
                  <a:pt x="1031" y="297"/>
                </a:lnTo>
                <a:lnTo>
                  <a:pt x="1033" y="297"/>
                </a:lnTo>
                <a:lnTo>
                  <a:pt x="1035" y="297"/>
                </a:lnTo>
                <a:lnTo>
                  <a:pt x="1037" y="297"/>
                </a:lnTo>
                <a:lnTo>
                  <a:pt x="1037" y="296"/>
                </a:lnTo>
                <a:lnTo>
                  <a:pt x="1039" y="297"/>
                </a:lnTo>
                <a:lnTo>
                  <a:pt x="1039" y="296"/>
                </a:lnTo>
                <a:lnTo>
                  <a:pt x="1039" y="294"/>
                </a:lnTo>
                <a:lnTo>
                  <a:pt x="1041" y="294"/>
                </a:lnTo>
                <a:lnTo>
                  <a:pt x="1043" y="294"/>
                </a:lnTo>
                <a:lnTo>
                  <a:pt x="1045" y="294"/>
                </a:lnTo>
                <a:lnTo>
                  <a:pt x="1045" y="296"/>
                </a:lnTo>
                <a:lnTo>
                  <a:pt x="1045" y="294"/>
                </a:lnTo>
                <a:lnTo>
                  <a:pt x="1045" y="296"/>
                </a:lnTo>
                <a:lnTo>
                  <a:pt x="1047" y="296"/>
                </a:lnTo>
                <a:lnTo>
                  <a:pt x="1047" y="294"/>
                </a:lnTo>
                <a:lnTo>
                  <a:pt x="1047" y="296"/>
                </a:lnTo>
                <a:lnTo>
                  <a:pt x="1047" y="294"/>
                </a:lnTo>
                <a:lnTo>
                  <a:pt x="1048" y="294"/>
                </a:lnTo>
                <a:lnTo>
                  <a:pt x="1048" y="296"/>
                </a:lnTo>
                <a:lnTo>
                  <a:pt x="1050" y="294"/>
                </a:lnTo>
                <a:lnTo>
                  <a:pt x="1052" y="296"/>
                </a:lnTo>
                <a:lnTo>
                  <a:pt x="1050" y="297"/>
                </a:lnTo>
                <a:lnTo>
                  <a:pt x="1052" y="297"/>
                </a:lnTo>
                <a:lnTo>
                  <a:pt x="1054" y="299"/>
                </a:lnTo>
                <a:lnTo>
                  <a:pt x="1056" y="299"/>
                </a:lnTo>
                <a:lnTo>
                  <a:pt x="1056" y="297"/>
                </a:lnTo>
                <a:lnTo>
                  <a:pt x="1056" y="299"/>
                </a:lnTo>
                <a:lnTo>
                  <a:pt x="1058" y="299"/>
                </a:lnTo>
                <a:lnTo>
                  <a:pt x="1060" y="299"/>
                </a:lnTo>
                <a:lnTo>
                  <a:pt x="1062" y="299"/>
                </a:lnTo>
                <a:lnTo>
                  <a:pt x="1062" y="297"/>
                </a:lnTo>
                <a:lnTo>
                  <a:pt x="1062" y="299"/>
                </a:lnTo>
                <a:lnTo>
                  <a:pt x="1062" y="297"/>
                </a:lnTo>
                <a:lnTo>
                  <a:pt x="1062" y="299"/>
                </a:lnTo>
                <a:lnTo>
                  <a:pt x="1064" y="299"/>
                </a:lnTo>
                <a:lnTo>
                  <a:pt x="1064" y="301"/>
                </a:lnTo>
                <a:lnTo>
                  <a:pt x="1064" y="303"/>
                </a:lnTo>
                <a:lnTo>
                  <a:pt x="1066" y="303"/>
                </a:lnTo>
                <a:lnTo>
                  <a:pt x="1066" y="301"/>
                </a:lnTo>
                <a:lnTo>
                  <a:pt x="1068" y="301"/>
                </a:lnTo>
                <a:lnTo>
                  <a:pt x="1070" y="301"/>
                </a:lnTo>
                <a:lnTo>
                  <a:pt x="1071" y="301"/>
                </a:lnTo>
                <a:lnTo>
                  <a:pt x="1073" y="301"/>
                </a:lnTo>
                <a:lnTo>
                  <a:pt x="1075" y="301"/>
                </a:lnTo>
                <a:lnTo>
                  <a:pt x="1075" y="299"/>
                </a:lnTo>
                <a:lnTo>
                  <a:pt x="1077" y="299"/>
                </a:lnTo>
                <a:lnTo>
                  <a:pt x="1077" y="297"/>
                </a:lnTo>
                <a:lnTo>
                  <a:pt x="1077" y="296"/>
                </a:lnTo>
                <a:lnTo>
                  <a:pt x="1079" y="294"/>
                </a:lnTo>
                <a:lnTo>
                  <a:pt x="1081" y="296"/>
                </a:lnTo>
                <a:lnTo>
                  <a:pt x="1083" y="296"/>
                </a:lnTo>
                <a:lnTo>
                  <a:pt x="1085" y="296"/>
                </a:lnTo>
                <a:lnTo>
                  <a:pt x="1085" y="297"/>
                </a:lnTo>
                <a:lnTo>
                  <a:pt x="1087" y="297"/>
                </a:lnTo>
                <a:lnTo>
                  <a:pt x="1089" y="297"/>
                </a:lnTo>
                <a:lnTo>
                  <a:pt x="1091" y="297"/>
                </a:lnTo>
                <a:lnTo>
                  <a:pt x="1091" y="299"/>
                </a:lnTo>
                <a:lnTo>
                  <a:pt x="1093" y="299"/>
                </a:lnTo>
                <a:lnTo>
                  <a:pt x="1093" y="297"/>
                </a:lnTo>
                <a:lnTo>
                  <a:pt x="1095" y="297"/>
                </a:lnTo>
                <a:lnTo>
                  <a:pt x="1095" y="299"/>
                </a:lnTo>
                <a:lnTo>
                  <a:pt x="1095" y="301"/>
                </a:lnTo>
                <a:lnTo>
                  <a:pt x="1096" y="301"/>
                </a:lnTo>
                <a:lnTo>
                  <a:pt x="1096" y="303"/>
                </a:lnTo>
                <a:lnTo>
                  <a:pt x="1098" y="305"/>
                </a:lnTo>
                <a:lnTo>
                  <a:pt x="1098" y="307"/>
                </a:lnTo>
                <a:lnTo>
                  <a:pt x="1100" y="307"/>
                </a:lnTo>
                <a:lnTo>
                  <a:pt x="1098" y="307"/>
                </a:lnTo>
                <a:lnTo>
                  <a:pt x="1098" y="309"/>
                </a:lnTo>
                <a:lnTo>
                  <a:pt x="1098" y="311"/>
                </a:lnTo>
                <a:lnTo>
                  <a:pt x="1100" y="311"/>
                </a:lnTo>
                <a:lnTo>
                  <a:pt x="1100" y="309"/>
                </a:lnTo>
                <a:lnTo>
                  <a:pt x="1102" y="309"/>
                </a:lnTo>
                <a:lnTo>
                  <a:pt x="1104" y="309"/>
                </a:lnTo>
                <a:lnTo>
                  <a:pt x="1106" y="309"/>
                </a:lnTo>
                <a:lnTo>
                  <a:pt x="1106" y="307"/>
                </a:lnTo>
                <a:lnTo>
                  <a:pt x="1108" y="309"/>
                </a:lnTo>
                <a:lnTo>
                  <a:pt x="1108" y="307"/>
                </a:lnTo>
                <a:lnTo>
                  <a:pt x="1110" y="307"/>
                </a:lnTo>
                <a:lnTo>
                  <a:pt x="1112" y="309"/>
                </a:lnTo>
                <a:lnTo>
                  <a:pt x="1112" y="307"/>
                </a:lnTo>
                <a:lnTo>
                  <a:pt x="1112" y="309"/>
                </a:lnTo>
                <a:lnTo>
                  <a:pt x="1110" y="309"/>
                </a:lnTo>
                <a:lnTo>
                  <a:pt x="1110" y="311"/>
                </a:lnTo>
                <a:lnTo>
                  <a:pt x="1110" y="313"/>
                </a:lnTo>
                <a:lnTo>
                  <a:pt x="1112" y="313"/>
                </a:lnTo>
                <a:lnTo>
                  <a:pt x="1114" y="313"/>
                </a:lnTo>
                <a:lnTo>
                  <a:pt x="1114" y="311"/>
                </a:lnTo>
                <a:lnTo>
                  <a:pt x="1116" y="313"/>
                </a:lnTo>
                <a:lnTo>
                  <a:pt x="1118" y="313"/>
                </a:lnTo>
                <a:lnTo>
                  <a:pt x="1116" y="313"/>
                </a:lnTo>
                <a:lnTo>
                  <a:pt x="1118" y="313"/>
                </a:lnTo>
                <a:lnTo>
                  <a:pt x="1118" y="315"/>
                </a:lnTo>
                <a:lnTo>
                  <a:pt x="1119" y="315"/>
                </a:lnTo>
                <a:lnTo>
                  <a:pt x="1121" y="315"/>
                </a:lnTo>
                <a:lnTo>
                  <a:pt x="1121" y="313"/>
                </a:lnTo>
                <a:lnTo>
                  <a:pt x="1121" y="315"/>
                </a:lnTo>
                <a:lnTo>
                  <a:pt x="1123" y="315"/>
                </a:lnTo>
                <a:lnTo>
                  <a:pt x="1123" y="317"/>
                </a:lnTo>
                <a:lnTo>
                  <a:pt x="1121" y="317"/>
                </a:lnTo>
                <a:lnTo>
                  <a:pt x="1123" y="317"/>
                </a:lnTo>
                <a:lnTo>
                  <a:pt x="1125" y="317"/>
                </a:lnTo>
                <a:lnTo>
                  <a:pt x="1127" y="317"/>
                </a:lnTo>
                <a:lnTo>
                  <a:pt x="1129" y="319"/>
                </a:lnTo>
                <a:lnTo>
                  <a:pt x="1129" y="321"/>
                </a:lnTo>
                <a:lnTo>
                  <a:pt x="1131" y="321"/>
                </a:lnTo>
                <a:lnTo>
                  <a:pt x="1131" y="322"/>
                </a:lnTo>
                <a:lnTo>
                  <a:pt x="1133" y="322"/>
                </a:lnTo>
                <a:lnTo>
                  <a:pt x="1135" y="322"/>
                </a:lnTo>
                <a:lnTo>
                  <a:pt x="1135" y="324"/>
                </a:lnTo>
                <a:lnTo>
                  <a:pt x="1137" y="324"/>
                </a:lnTo>
                <a:lnTo>
                  <a:pt x="1135" y="324"/>
                </a:lnTo>
                <a:lnTo>
                  <a:pt x="1137" y="324"/>
                </a:lnTo>
                <a:lnTo>
                  <a:pt x="1137" y="326"/>
                </a:lnTo>
                <a:lnTo>
                  <a:pt x="1139" y="326"/>
                </a:lnTo>
                <a:lnTo>
                  <a:pt x="1139" y="328"/>
                </a:lnTo>
                <a:lnTo>
                  <a:pt x="1137" y="328"/>
                </a:lnTo>
                <a:lnTo>
                  <a:pt x="1137" y="330"/>
                </a:lnTo>
                <a:lnTo>
                  <a:pt x="1135" y="330"/>
                </a:lnTo>
                <a:lnTo>
                  <a:pt x="1135" y="332"/>
                </a:lnTo>
                <a:lnTo>
                  <a:pt x="1137" y="332"/>
                </a:lnTo>
                <a:lnTo>
                  <a:pt x="1139" y="332"/>
                </a:lnTo>
                <a:lnTo>
                  <a:pt x="1141" y="332"/>
                </a:lnTo>
                <a:lnTo>
                  <a:pt x="1141" y="334"/>
                </a:lnTo>
                <a:lnTo>
                  <a:pt x="1139" y="334"/>
                </a:lnTo>
                <a:lnTo>
                  <a:pt x="1139" y="336"/>
                </a:lnTo>
                <a:lnTo>
                  <a:pt x="1141" y="336"/>
                </a:lnTo>
                <a:lnTo>
                  <a:pt x="1143" y="336"/>
                </a:lnTo>
                <a:lnTo>
                  <a:pt x="1144" y="334"/>
                </a:lnTo>
                <a:lnTo>
                  <a:pt x="1144" y="336"/>
                </a:lnTo>
                <a:lnTo>
                  <a:pt x="1146" y="336"/>
                </a:lnTo>
                <a:lnTo>
                  <a:pt x="1146" y="338"/>
                </a:lnTo>
                <a:lnTo>
                  <a:pt x="1144" y="338"/>
                </a:lnTo>
                <a:lnTo>
                  <a:pt x="1144" y="340"/>
                </a:lnTo>
                <a:lnTo>
                  <a:pt x="1144" y="342"/>
                </a:lnTo>
                <a:lnTo>
                  <a:pt x="1144" y="344"/>
                </a:lnTo>
                <a:lnTo>
                  <a:pt x="1144" y="345"/>
                </a:lnTo>
                <a:lnTo>
                  <a:pt x="1143" y="345"/>
                </a:lnTo>
                <a:lnTo>
                  <a:pt x="1143" y="347"/>
                </a:lnTo>
                <a:lnTo>
                  <a:pt x="1141" y="347"/>
                </a:lnTo>
                <a:lnTo>
                  <a:pt x="1139" y="347"/>
                </a:lnTo>
                <a:lnTo>
                  <a:pt x="1139" y="345"/>
                </a:lnTo>
                <a:lnTo>
                  <a:pt x="1137" y="345"/>
                </a:lnTo>
                <a:lnTo>
                  <a:pt x="1137" y="347"/>
                </a:lnTo>
                <a:lnTo>
                  <a:pt x="1135" y="347"/>
                </a:lnTo>
                <a:lnTo>
                  <a:pt x="1135" y="349"/>
                </a:lnTo>
                <a:lnTo>
                  <a:pt x="1133" y="349"/>
                </a:lnTo>
                <a:lnTo>
                  <a:pt x="1133" y="351"/>
                </a:lnTo>
                <a:lnTo>
                  <a:pt x="1135" y="353"/>
                </a:lnTo>
                <a:lnTo>
                  <a:pt x="1135" y="355"/>
                </a:lnTo>
                <a:lnTo>
                  <a:pt x="1133" y="355"/>
                </a:lnTo>
                <a:lnTo>
                  <a:pt x="1131" y="357"/>
                </a:lnTo>
                <a:lnTo>
                  <a:pt x="1131" y="359"/>
                </a:lnTo>
                <a:lnTo>
                  <a:pt x="1129" y="359"/>
                </a:lnTo>
                <a:lnTo>
                  <a:pt x="1127" y="361"/>
                </a:lnTo>
                <a:lnTo>
                  <a:pt x="1127" y="363"/>
                </a:lnTo>
                <a:lnTo>
                  <a:pt x="1127" y="365"/>
                </a:lnTo>
                <a:lnTo>
                  <a:pt x="1127" y="367"/>
                </a:lnTo>
                <a:lnTo>
                  <a:pt x="1125" y="367"/>
                </a:lnTo>
                <a:lnTo>
                  <a:pt x="1125" y="369"/>
                </a:lnTo>
                <a:lnTo>
                  <a:pt x="1123" y="369"/>
                </a:lnTo>
                <a:lnTo>
                  <a:pt x="1121" y="369"/>
                </a:lnTo>
                <a:lnTo>
                  <a:pt x="1119" y="370"/>
                </a:lnTo>
                <a:lnTo>
                  <a:pt x="1118" y="370"/>
                </a:lnTo>
                <a:lnTo>
                  <a:pt x="1118" y="369"/>
                </a:lnTo>
                <a:lnTo>
                  <a:pt x="1119" y="369"/>
                </a:lnTo>
                <a:lnTo>
                  <a:pt x="1118" y="369"/>
                </a:lnTo>
                <a:lnTo>
                  <a:pt x="1116" y="369"/>
                </a:lnTo>
                <a:lnTo>
                  <a:pt x="1116" y="367"/>
                </a:lnTo>
                <a:lnTo>
                  <a:pt x="1116" y="365"/>
                </a:lnTo>
                <a:lnTo>
                  <a:pt x="1114" y="365"/>
                </a:lnTo>
                <a:lnTo>
                  <a:pt x="1112" y="365"/>
                </a:lnTo>
                <a:lnTo>
                  <a:pt x="1114" y="367"/>
                </a:lnTo>
                <a:lnTo>
                  <a:pt x="1114" y="369"/>
                </a:lnTo>
                <a:lnTo>
                  <a:pt x="1114" y="370"/>
                </a:lnTo>
                <a:lnTo>
                  <a:pt x="1112" y="369"/>
                </a:lnTo>
                <a:lnTo>
                  <a:pt x="1112" y="370"/>
                </a:lnTo>
                <a:lnTo>
                  <a:pt x="1112" y="372"/>
                </a:lnTo>
                <a:lnTo>
                  <a:pt x="1110" y="372"/>
                </a:lnTo>
                <a:lnTo>
                  <a:pt x="1108" y="374"/>
                </a:lnTo>
                <a:lnTo>
                  <a:pt x="1106" y="374"/>
                </a:lnTo>
                <a:lnTo>
                  <a:pt x="1104" y="372"/>
                </a:lnTo>
                <a:lnTo>
                  <a:pt x="1102" y="372"/>
                </a:lnTo>
                <a:lnTo>
                  <a:pt x="1100" y="372"/>
                </a:lnTo>
                <a:lnTo>
                  <a:pt x="1098" y="372"/>
                </a:lnTo>
                <a:lnTo>
                  <a:pt x="1096" y="374"/>
                </a:lnTo>
                <a:lnTo>
                  <a:pt x="1095" y="374"/>
                </a:lnTo>
                <a:lnTo>
                  <a:pt x="1095" y="376"/>
                </a:lnTo>
                <a:lnTo>
                  <a:pt x="1093" y="376"/>
                </a:lnTo>
                <a:lnTo>
                  <a:pt x="1093" y="374"/>
                </a:lnTo>
                <a:lnTo>
                  <a:pt x="1091" y="374"/>
                </a:lnTo>
                <a:lnTo>
                  <a:pt x="1091" y="376"/>
                </a:lnTo>
                <a:lnTo>
                  <a:pt x="1089" y="376"/>
                </a:lnTo>
                <a:lnTo>
                  <a:pt x="1087" y="376"/>
                </a:lnTo>
                <a:lnTo>
                  <a:pt x="1087" y="378"/>
                </a:lnTo>
                <a:lnTo>
                  <a:pt x="1085" y="378"/>
                </a:lnTo>
                <a:lnTo>
                  <a:pt x="1083" y="378"/>
                </a:lnTo>
                <a:lnTo>
                  <a:pt x="1085" y="378"/>
                </a:lnTo>
                <a:lnTo>
                  <a:pt x="1083" y="378"/>
                </a:lnTo>
                <a:lnTo>
                  <a:pt x="1083" y="380"/>
                </a:lnTo>
                <a:lnTo>
                  <a:pt x="1081" y="380"/>
                </a:lnTo>
                <a:lnTo>
                  <a:pt x="1081" y="378"/>
                </a:lnTo>
                <a:lnTo>
                  <a:pt x="1079" y="378"/>
                </a:lnTo>
                <a:lnTo>
                  <a:pt x="1077" y="378"/>
                </a:lnTo>
                <a:lnTo>
                  <a:pt x="1077" y="380"/>
                </a:lnTo>
                <a:lnTo>
                  <a:pt x="1077" y="382"/>
                </a:lnTo>
                <a:lnTo>
                  <a:pt x="1075" y="380"/>
                </a:lnTo>
                <a:lnTo>
                  <a:pt x="1073" y="380"/>
                </a:lnTo>
                <a:lnTo>
                  <a:pt x="1073" y="378"/>
                </a:lnTo>
                <a:lnTo>
                  <a:pt x="1071" y="378"/>
                </a:lnTo>
                <a:lnTo>
                  <a:pt x="1070" y="380"/>
                </a:lnTo>
                <a:lnTo>
                  <a:pt x="1070" y="378"/>
                </a:lnTo>
                <a:lnTo>
                  <a:pt x="1068" y="378"/>
                </a:lnTo>
                <a:lnTo>
                  <a:pt x="1066" y="376"/>
                </a:lnTo>
                <a:lnTo>
                  <a:pt x="1064" y="376"/>
                </a:lnTo>
                <a:lnTo>
                  <a:pt x="1062" y="376"/>
                </a:lnTo>
                <a:lnTo>
                  <a:pt x="1060" y="376"/>
                </a:lnTo>
                <a:lnTo>
                  <a:pt x="1060" y="374"/>
                </a:lnTo>
                <a:lnTo>
                  <a:pt x="1060" y="376"/>
                </a:lnTo>
                <a:lnTo>
                  <a:pt x="1058" y="376"/>
                </a:lnTo>
                <a:lnTo>
                  <a:pt x="1058" y="378"/>
                </a:lnTo>
                <a:lnTo>
                  <a:pt x="1056" y="378"/>
                </a:lnTo>
                <a:lnTo>
                  <a:pt x="1054" y="378"/>
                </a:lnTo>
                <a:lnTo>
                  <a:pt x="1052" y="378"/>
                </a:lnTo>
                <a:lnTo>
                  <a:pt x="1050" y="378"/>
                </a:lnTo>
                <a:lnTo>
                  <a:pt x="1050" y="380"/>
                </a:lnTo>
                <a:lnTo>
                  <a:pt x="1050" y="382"/>
                </a:lnTo>
                <a:lnTo>
                  <a:pt x="1052" y="382"/>
                </a:lnTo>
                <a:lnTo>
                  <a:pt x="1048" y="384"/>
                </a:lnTo>
                <a:lnTo>
                  <a:pt x="1047" y="384"/>
                </a:lnTo>
                <a:lnTo>
                  <a:pt x="1045" y="384"/>
                </a:lnTo>
                <a:lnTo>
                  <a:pt x="1047" y="386"/>
                </a:lnTo>
                <a:lnTo>
                  <a:pt x="1045" y="386"/>
                </a:lnTo>
                <a:lnTo>
                  <a:pt x="1043" y="386"/>
                </a:lnTo>
                <a:lnTo>
                  <a:pt x="1043" y="388"/>
                </a:lnTo>
                <a:lnTo>
                  <a:pt x="1043" y="390"/>
                </a:lnTo>
                <a:lnTo>
                  <a:pt x="1043" y="392"/>
                </a:lnTo>
                <a:lnTo>
                  <a:pt x="1041" y="392"/>
                </a:lnTo>
                <a:lnTo>
                  <a:pt x="1041" y="393"/>
                </a:lnTo>
                <a:lnTo>
                  <a:pt x="1041" y="395"/>
                </a:lnTo>
                <a:lnTo>
                  <a:pt x="1039" y="395"/>
                </a:lnTo>
                <a:lnTo>
                  <a:pt x="1037" y="395"/>
                </a:lnTo>
                <a:lnTo>
                  <a:pt x="1035" y="395"/>
                </a:lnTo>
                <a:lnTo>
                  <a:pt x="1033" y="395"/>
                </a:lnTo>
                <a:lnTo>
                  <a:pt x="1031" y="397"/>
                </a:lnTo>
                <a:lnTo>
                  <a:pt x="1029" y="397"/>
                </a:lnTo>
                <a:lnTo>
                  <a:pt x="1027" y="395"/>
                </a:lnTo>
                <a:lnTo>
                  <a:pt x="1027" y="397"/>
                </a:lnTo>
                <a:lnTo>
                  <a:pt x="1027" y="399"/>
                </a:lnTo>
                <a:lnTo>
                  <a:pt x="1025" y="399"/>
                </a:lnTo>
                <a:lnTo>
                  <a:pt x="1023" y="397"/>
                </a:lnTo>
                <a:lnTo>
                  <a:pt x="1023" y="399"/>
                </a:lnTo>
                <a:lnTo>
                  <a:pt x="1022" y="399"/>
                </a:lnTo>
                <a:lnTo>
                  <a:pt x="1020" y="399"/>
                </a:lnTo>
                <a:lnTo>
                  <a:pt x="1020" y="401"/>
                </a:lnTo>
                <a:lnTo>
                  <a:pt x="1022" y="403"/>
                </a:lnTo>
                <a:lnTo>
                  <a:pt x="1020" y="403"/>
                </a:lnTo>
                <a:lnTo>
                  <a:pt x="1018" y="403"/>
                </a:lnTo>
                <a:lnTo>
                  <a:pt x="1018" y="401"/>
                </a:lnTo>
                <a:lnTo>
                  <a:pt x="1016" y="401"/>
                </a:lnTo>
                <a:lnTo>
                  <a:pt x="1014" y="401"/>
                </a:lnTo>
                <a:lnTo>
                  <a:pt x="1014" y="403"/>
                </a:lnTo>
                <a:lnTo>
                  <a:pt x="1012" y="403"/>
                </a:lnTo>
                <a:lnTo>
                  <a:pt x="1010" y="403"/>
                </a:lnTo>
                <a:lnTo>
                  <a:pt x="1012" y="403"/>
                </a:lnTo>
                <a:lnTo>
                  <a:pt x="1010" y="403"/>
                </a:lnTo>
                <a:lnTo>
                  <a:pt x="1010" y="405"/>
                </a:lnTo>
                <a:lnTo>
                  <a:pt x="1010" y="403"/>
                </a:lnTo>
                <a:lnTo>
                  <a:pt x="1010" y="405"/>
                </a:lnTo>
                <a:lnTo>
                  <a:pt x="1010" y="407"/>
                </a:lnTo>
                <a:lnTo>
                  <a:pt x="1008" y="407"/>
                </a:lnTo>
                <a:lnTo>
                  <a:pt x="1006" y="407"/>
                </a:lnTo>
                <a:lnTo>
                  <a:pt x="1006" y="409"/>
                </a:lnTo>
                <a:lnTo>
                  <a:pt x="1004" y="409"/>
                </a:lnTo>
                <a:lnTo>
                  <a:pt x="1004" y="411"/>
                </a:lnTo>
                <a:lnTo>
                  <a:pt x="1002" y="409"/>
                </a:lnTo>
                <a:lnTo>
                  <a:pt x="1000" y="411"/>
                </a:lnTo>
                <a:lnTo>
                  <a:pt x="1000" y="413"/>
                </a:lnTo>
                <a:lnTo>
                  <a:pt x="999" y="413"/>
                </a:lnTo>
                <a:lnTo>
                  <a:pt x="997" y="413"/>
                </a:lnTo>
                <a:lnTo>
                  <a:pt x="997" y="415"/>
                </a:lnTo>
                <a:lnTo>
                  <a:pt x="997" y="417"/>
                </a:lnTo>
                <a:lnTo>
                  <a:pt x="995" y="417"/>
                </a:lnTo>
                <a:lnTo>
                  <a:pt x="993" y="418"/>
                </a:lnTo>
                <a:lnTo>
                  <a:pt x="993" y="420"/>
                </a:lnTo>
                <a:lnTo>
                  <a:pt x="993" y="422"/>
                </a:lnTo>
                <a:lnTo>
                  <a:pt x="993" y="424"/>
                </a:lnTo>
                <a:lnTo>
                  <a:pt x="991" y="424"/>
                </a:lnTo>
                <a:lnTo>
                  <a:pt x="989" y="424"/>
                </a:lnTo>
                <a:lnTo>
                  <a:pt x="989" y="426"/>
                </a:lnTo>
                <a:lnTo>
                  <a:pt x="991" y="426"/>
                </a:lnTo>
                <a:lnTo>
                  <a:pt x="991" y="428"/>
                </a:lnTo>
                <a:lnTo>
                  <a:pt x="989" y="428"/>
                </a:lnTo>
                <a:lnTo>
                  <a:pt x="989" y="430"/>
                </a:lnTo>
                <a:lnTo>
                  <a:pt x="991" y="430"/>
                </a:lnTo>
                <a:lnTo>
                  <a:pt x="991" y="432"/>
                </a:lnTo>
                <a:lnTo>
                  <a:pt x="991" y="434"/>
                </a:lnTo>
                <a:lnTo>
                  <a:pt x="989" y="434"/>
                </a:lnTo>
                <a:lnTo>
                  <a:pt x="989" y="436"/>
                </a:lnTo>
                <a:lnTo>
                  <a:pt x="987" y="436"/>
                </a:lnTo>
                <a:lnTo>
                  <a:pt x="985" y="436"/>
                </a:lnTo>
                <a:lnTo>
                  <a:pt x="983" y="436"/>
                </a:lnTo>
                <a:lnTo>
                  <a:pt x="981" y="438"/>
                </a:lnTo>
                <a:lnTo>
                  <a:pt x="981" y="436"/>
                </a:lnTo>
                <a:lnTo>
                  <a:pt x="981" y="438"/>
                </a:lnTo>
                <a:lnTo>
                  <a:pt x="979" y="438"/>
                </a:lnTo>
                <a:lnTo>
                  <a:pt x="979" y="440"/>
                </a:lnTo>
                <a:lnTo>
                  <a:pt x="977" y="440"/>
                </a:lnTo>
                <a:lnTo>
                  <a:pt x="977" y="442"/>
                </a:lnTo>
                <a:lnTo>
                  <a:pt x="979" y="443"/>
                </a:lnTo>
                <a:lnTo>
                  <a:pt x="979" y="445"/>
                </a:lnTo>
                <a:lnTo>
                  <a:pt x="981" y="445"/>
                </a:lnTo>
                <a:lnTo>
                  <a:pt x="981" y="447"/>
                </a:lnTo>
                <a:lnTo>
                  <a:pt x="983" y="447"/>
                </a:lnTo>
                <a:lnTo>
                  <a:pt x="985" y="447"/>
                </a:lnTo>
                <a:lnTo>
                  <a:pt x="985" y="449"/>
                </a:lnTo>
                <a:lnTo>
                  <a:pt x="987" y="449"/>
                </a:lnTo>
                <a:lnTo>
                  <a:pt x="985" y="449"/>
                </a:lnTo>
                <a:lnTo>
                  <a:pt x="985" y="451"/>
                </a:lnTo>
                <a:lnTo>
                  <a:pt x="987" y="451"/>
                </a:lnTo>
                <a:lnTo>
                  <a:pt x="987" y="453"/>
                </a:lnTo>
                <a:lnTo>
                  <a:pt x="987" y="455"/>
                </a:lnTo>
                <a:lnTo>
                  <a:pt x="989" y="455"/>
                </a:lnTo>
                <a:lnTo>
                  <a:pt x="989" y="457"/>
                </a:lnTo>
                <a:lnTo>
                  <a:pt x="989" y="459"/>
                </a:lnTo>
                <a:lnTo>
                  <a:pt x="989" y="461"/>
                </a:lnTo>
                <a:lnTo>
                  <a:pt x="991" y="461"/>
                </a:lnTo>
                <a:lnTo>
                  <a:pt x="989" y="461"/>
                </a:lnTo>
                <a:lnTo>
                  <a:pt x="991" y="461"/>
                </a:lnTo>
                <a:lnTo>
                  <a:pt x="991" y="463"/>
                </a:lnTo>
                <a:lnTo>
                  <a:pt x="993" y="463"/>
                </a:lnTo>
                <a:lnTo>
                  <a:pt x="995" y="463"/>
                </a:lnTo>
                <a:lnTo>
                  <a:pt x="995" y="465"/>
                </a:lnTo>
                <a:lnTo>
                  <a:pt x="993" y="465"/>
                </a:lnTo>
                <a:lnTo>
                  <a:pt x="995" y="465"/>
                </a:lnTo>
                <a:lnTo>
                  <a:pt x="995" y="466"/>
                </a:lnTo>
                <a:lnTo>
                  <a:pt x="997" y="466"/>
                </a:lnTo>
                <a:lnTo>
                  <a:pt x="995" y="466"/>
                </a:lnTo>
                <a:lnTo>
                  <a:pt x="997" y="466"/>
                </a:lnTo>
                <a:lnTo>
                  <a:pt x="995" y="466"/>
                </a:lnTo>
                <a:lnTo>
                  <a:pt x="997" y="466"/>
                </a:lnTo>
                <a:lnTo>
                  <a:pt x="997" y="468"/>
                </a:lnTo>
                <a:lnTo>
                  <a:pt x="999" y="468"/>
                </a:lnTo>
                <a:lnTo>
                  <a:pt x="1000" y="468"/>
                </a:lnTo>
                <a:lnTo>
                  <a:pt x="1000" y="470"/>
                </a:lnTo>
                <a:lnTo>
                  <a:pt x="1002" y="470"/>
                </a:lnTo>
                <a:lnTo>
                  <a:pt x="1000" y="470"/>
                </a:lnTo>
                <a:lnTo>
                  <a:pt x="1000" y="472"/>
                </a:lnTo>
                <a:lnTo>
                  <a:pt x="1002" y="472"/>
                </a:lnTo>
                <a:lnTo>
                  <a:pt x="1000" y="472"/>
                </a:lnTo>
                <a:lnTo>
                  <a:pt x="1000" y="474"/>
                </a:lnTo>
                <a:lnTo>
                  <a:pt x="1000" y="476"/>
                </a:lnTo>
                <a:lnTo>
                  <a:pt x="1000" y="478"/>
                </a:lnTo>
                <a:lnTo>
                  <a:pt x="999" y="478"/>
                </a:lnTo>
                <a:lnTo>
                  <a:pt x="997" y="478"/>
                </a:lnTo>
                <a:lnTo>
                  <a:pt x="995" y="478"/>
                </a:lnTo>
                <a:lnTo>
                  <a:pt x="995" y="480"/>
                </a:lnTo>
                <a:lnTo>
                  <a:pt x="995" y="482"/>
                </a:lnTo>
                <a:lnTo>
                  <a:pt x="997" y="482"/>
                </a:lnTo>
                <a:lnTo>
                  <a:pt x="995" y="482"/>
                </a:lnTo>
                <a:lnTo>
                  <a:pt x="995" y="484"/>
                </a:lnTo>
                <a:lnTo>
                  <a:pt x="995" y="482"/>
                </a:lnTo>
                <a:lnTo>
                  <a:pt x="995" y="484"/>
                </a:lnTo>
                <a:lnTo>
                  <a:pt x="997" y="484"/>
                </a:lnTo>
                <a:lnTo>
                  <a:pt x="997" y="482"/>
                </a:lnTo>
                <a:lnTo>
                  <a:pt x="999" y="482"/>
                </a:lnTo>
                <a:lnTo>
                  <a:pt x="999" y="484"/>
                </a:lnTo>
                <a:lnTo>
                  <a:pt x="1000" y="484"/>
                </a:lnTo>
                <a:lnTo>
                  <a:pt x="1000" y="482"/>
                </a:lnTo>
                <a:lnTo>
                  <a:pt x="1000" y="484"/>
                </a:lnTo>
                <a:lnTo>
                  <a:pt x="1000" y="486"/>
                </a:lnTo>
                <a:lnTo>
                  <a:pt x="1002" y="486"/>
                </a:lnTo>
                <a:lnTo>
                  <a:pt x="1004" y="486"/>
                </a:lnTo>
                <a:lnTo>
                  <a:pt x="1002" y="486"/>
                </a:lnTo>
                <a:lnTo>
                  <a:pt x="1004" y="486"/>
                </a:lnTo>
                <a:lnTo>
                  <a:pt x="1006" y="486"/>
                </a:lnTo>
                <a:lnTo>
                  <a:pt x="1004" y="486"/>
                </a:lnTo>
                <a:lnTo>
                  <a:pt x="1004" y="488"/>
                </a:lnTo>
                <a:lnTo>
                  <a:pt x="1006" y="488"/>
                </a:lnTo>
                <a:lnTo>
                  <a:pt x="1004" y="488"/>
                </a:lnTo>
                <a:lnTo>
                  <a:pt x="1006" y="488"/>
                </a:lnTo>
                <a:lnTo>
                  <a:pt x="1006" y="490"/>
                </a:lnTo>
                <a:lnTo>
                  <a:pt x="1008" y="490"/>
                </a:lnTo>
                <a:lnTo>
                  <a:pt x="1008" y="491"/>
                </a:lnTo>
                <a:lnTo>
                  <a:pt x="1006" y="491"/>
                </a:lnTo>
                <a:lnTo>
                  <a:pt x="1006" y="493"/>
                </a:lnTo>
                <a:lnTo>
                  <a:pt x="1006" y="495"/>
                </a:lnTo>
                <a:lnTo>
                  <a:pt x="1008" y="495"/>
                </a:lnTo>
                <a:lnTo>
                  <a:pt x="1008" y="497"/>
                </a:lnTo>
                <a:lnTo>
                  <a:pt x="1006" y="497"/>
                </a:lnTo>
                <a:lnTo>
                  <a:pt x="1006" y="499"/>
                </a:lnTo>
                <a:lnTo>
                  <a:pt x="1006" y="497"/>
                </a:lnTo>
                <a:lnTo>
                  <a:pt x="1004" y="497"/>
                </a:lnTo>
                <a:lnTo>
                  <a:pt x="1004" y="495"/>
                </a:lnTo>
                <a:lnTo>
                  <a:pt x="1002" y="495"/>
                </a:lnTo>
                <a:lnTo>
                  <a:pt x="1002" y="497"/>
                </a:lnTo>
                <a:lnTo>
                  <a:pt x="1000" y="497"/>
                </a:lnTo>
                <a:lnTo>
                  <a:pt x="999" y="497"/>
                </a:lnTo>
                <a:lnTo>
                  <a:pt x="999" y="499"/>
                </a:lnTo>
                <a:lnTo>
                  <a:pt x="997" y="499"/>
                </a:lnTo>
                <a:lnTo>
                  <a:pt x="997" y="501"/>
                </a:lnTo>
                <a:lnTo>
                  <a:pt x="997" y="503"/>
                </a:lnTo>
                <a:lnTo>
                  <a:pt x="997" y="505"/>
                </a:lnTo>
                <a:lnTo>
                  <a:pt x="995" y="505"/>
                </a:lnTo>
                <a:lnTo>
                  <a:pt x="995" y="507"/>
                </a:lnTo>
                <a:lnTo>
                  <a:pt x="993" y="507"/>
                </a:lnTo>
                <a:lnTo>
                  <a:pt x="991" y="507"/>
                </a:lnTo>
                <a:lnTo>
                  <a:pt x="991" y="509"/>
                </a:lnTo>
                <a:lnTo>
                  <a:pt x="989" y="509"/>
                </a:lnTo>
                <a:lnTo>
                  <a:pt x="989" y="511"/>
                </a:lnTo>
                <a:lnTo>
                  <a:pt x="989" y="513"/>
                </a:lnTo>
                <a:lnTo>
                  <a:pt x="989" y="514"/>
                </a:lnTo>
                <a:lnTo>
                  <a:pt x="987" y="514"/>
                </a:lnTo>
                <a:lnTo>
                  <a:pt x="987" y="516"/>
                </a:lnTo>
                <a:lnTo>
                  <a:pt x="985" y="516"/>
                </a:lnTo>
                <a:lnTo>
                  <a:pt x="987" y="516"/>
                </a:lnTo>
                <a:lnTo>
                  <a:pt x="985" y="516"/>
                </a:lnTo>
                <a:lnTo>
                  <a:pt x="985" y="518"/>
                </a:lnTo>
                <a:lnTo>
                  <a:pt x="987" y="518"/>
                </a:lnTo>
                <a:lnTo>
                  <a:pt x="985" y="518"/>
                </a:lnTo>
                <a:lnTo>
                  <a:pt x="985" y="520"/>
                </a:lnTo>
                <a:lnTo>
                  <a:pt x="987" y="520"/>
                </a:lnTo>
                <a:lnTo>
                  <a:pt x="987" y="522"/>
                </a:lnTo>
                <a:lnTo>
                  <a:pt x="985" y="522"/>
                </a:lnTo>
                <a:lnTo>
                  <a:pt x="985" y="524"/>
                </a:lnTo>
                <a:lnTo>
                  <a:pt x="983" y="526"/>
                </a:lnTo>
                <a:lnTo>
                  <a:pt x="983" y="528"/>
                </a:lnTo>
                <a:lnTo>
                  <a:pt x="985" y="528"/>
                </a:lnTo>
                <a:lnTo>
                  <a:pt x="985" y="530"/>
                </a:lnTo>
                <a:lnTo>
                  <a:pt x="985" y="532"/>
                </a:lnTo>
                <a:lnTo>
                  <a:pt x="983" y="532"/>
                </a:lnTo>
                <a:lnTo>
                  <a:pt x="983" y="534"/>
                </a:lnTo>
                <a:lnTo>
                  <a:pt x="983" y="536"/>
                </a:lnTo>
                <a:lnTo>
                  <a:pt x="985" y="536"/>
                </a:lnTo>
                <a:lnTo>
                  <a:pt x="985" y="538"/>
                </a:lnTo>
                <a:lnTo>
                  <a:pt x="983" y="538"/>
                </a:lnTo>
                <a:lnTo>
                  <a:pt x="985" y="538"/>
                </a:lnTo>
                <a:lnTo>
                  <a:pt x="985" y="539"/>
                </a:lnTo>
                <a:lnTo>
                  <a:pt x="983" y="539"/>
                </a:lnTo>
                <a:lnTo>
                  <a:pt x="983" y="541"/>
                </a:lnTo>
                <a:lnTo>
                  <a:pt x="983" y="543"/>
                </a:lnTo>
                <a:lnTo>
                  <a:pt x="981" y="543"/>
                </a:lnTo>
                <a:lnTo>
                  <a:pt x="981" y="545"/>
                </a:lnTo>
                <a:lnTo>
                  <a:pt x="981" y="547"/>
                </a:lnTo>
                <a:lnTo>
                  <a:pt x="981" y="549"/>
                </a:lnTo>
                <a:lnTo>
                  <a:pt x="983" y="549"/>
                </a:lnTo>
                <a:lnTo>
                  <a:pt x="981" y="549"/>
                </a:lnTo>
                <a:lnTo>
                  <a:pt x="981" y="551"/>
                </a:lnTo>
                <a:lnTo>
                  <a:pt x="981" y="553"/>
                </a:lnTo>
                <a:lnTo>
                  <a:pt x="983" y="553"/>
                </a:lnTo>
                <a:lnTo>
                  <a:pt x="985" y="553"/>
                </a:lnTo>
                <a:lnTo>
                  <a:pt x="987" y="555"/>
                </a:lnTo>
                <a:lnTo>
                  <a:pt x="989" y="555"/>
                </a:lnTo>
                <a:lnTo>
                  <a:pt x="989" y="557"/>
                </a:lnTo>
                <a:lnTo>
                  <a:pt x="989" y="559"/>
                </a:lnTo>
                <a:lnTo>
                  <a:pt x="989" y="561"/>
                </a:lnTo>
                <a:lnTo>
                  <a:pt x="991" y="561"/>
                </a:lnTo>
                <a:lnTo>
                  <a:pt x="991" y="563"/>
                </a:lnTo>
                <a:lnTo>
                  <a:pt x="991" y="561"/>
                </a:lnTo>
                <a:lnTo>
                  <a:pt x="991" y="563"/>
                </a:lnTo>
                <a:lnTo>
                  <a:pt x="991" y="561"/>
                </a:lnTo>
                <a:lnTo>
                  <a:pt x="991" y="563"/>
                </a:lnTo>
                <a:lnTo>
                  <a:pt x="993" y="563"/>
                </a:lnTo>
                <a:lnTo>
                  <a:pt x="993" y="561"/>
                </a:lnTo>
                <a:lnTo>
                  <a:pt x="995" y="561"/>
                </a:lnTo>
                <a:lnTo>
                  <a:pt x="997" y="561"/>
                </a:lnTo>
                <a:lnTo>
                  <a:pt x="999" y="561"/>
                </a:lnTo>
                <a:lnTo>
                  <a:pt x="999" y="559"/>
                </a:lnTo>
                <a:lnTo>
                  <a:pt x="1000" y="559"/>
                </a:lnTo>
                <a:lnTo>
                  <a:pt x="1000" y="557"/>
                </a:lnTo>
                <a:lnTo>
                  <a:pt x="1000" y="555"/>
                </a:lnTo>
                <a:lnTo>
                  <a:pt x="999" y="555"/>
                </a:lnTo>
                <a:lnTo>
                  <a:pt x="999" y="553"/>
                </a:lnTo>
                <a:lnTo>
                  <a:pt x="1000" y="553"/>
                </a:lnTo>
                <a:lnTo>
                  <a:pt x="1000" y="551"/>
                </a:lnTo>
                <a:lnTo>
                  <a:pt x="1000" y="553"/>
                </a:lnTo>
                <a:lnTo>
                  <a:pt x="1002" y="553"/>
                </a:lnTo>
                <a:lnTo>
                  <a:pt x="1004" y="553"/>
                </a:lnTo>
                <a:lnTo>
                  <a:pt x="1004" y="555"/>
                </a:lnTo>
                <a:lnTo>
                  <a:pt x="1006" y="555"/>
                </a:lnTo>
                <a:lnTo>
                  <a:pt x="1006" y="553"/>
                </a:lnTo>
                <a:lnTo>
                  <a:pt x="1008" y="553"/>
                </a:lnTo>
                <a:lnTo>
                  <a:pt x="1010" y="553"/>
                </a:lnTo>
                <a:lnTo>
                  <a:pt x="1010" y="551"/>
                </a:lnTo>
                <a:lnTo>
                  <a:pt x="1010" y="553"/>
                </a:lnTo>
                <a:lnTo>
                  <a:pt x="1012" y="553"/>
                </a:lnTo>
                <a:lnTo>
                  <a:pt x="1012" y="555"/>
                </a:lnTo>
                <a:lnTo>
                  <a:pt x="1014" y="553"/>
                </a:lnTo>
                <a:lnTo>
                  <a:pt x="1016" y="553"/>
                </a:lnTo>
                <a:lnTo>
                  <a:pt x="1016" y="555"/>
                </a:lnTo>
                <a:lnTo>
                  <a:pt x="1018" y="557"/>
                </a:lnTo>
                <a:lnTo>
                  <a:pt x="1018" y="559"/>
                </a:lnTo>
                <a:lnTo>
                  <a:pt x="1018" y="561"/>
                </a:lnTo>
                <a:lnTo>
                  <a:pt x="1016" y="563"/>
                </a:lnTo>
                <a:lnTo>
                  <a:pt x="1016" y="564"/>
                </a:lnTo>
                <a:lnTo>
                  <a:pt x="1014" y="564"/>
                </a:lnTo>
                <a:lnTo>
                  <a:pt x="1014" y="566"/>
                </a:lnTo>
                <a:lnTo>
                  <a:pt x="1012" y="566"/>
                </a:lnTo>
                <a:lnTo>
                  <a:pt x="1012" y="568"/>
                </a:lnTo>
                <a:lnTo>
                  <a:pt x="1010" y="568"/>
                </a:lnTo>
                <a:lnTo>
                  <a:pt x="1008" y="568"/>
                </a:lnTo>
                <a:lnTo>
                  <a:pt x="1006" y="568"/>
                </a:lnTo>
                <a:lnTo>
                  <a:pt x="1004" y="568"/>
                </a:lnTo>
                <a:lnTo>
                  <a:pt x="1002" y="568"/>
                </a:lnTo>
                <a:lnTo>
                  <a:pt x="1000" y="568"/>
                </a:lnTo>
                <a:lnTo>
                  <a:pt x="999" y="570"/>
                </a:lnTo>
                <a:lnTo>
                  <a:pt x="997" y="568"/>
                </a:lnTo>
                <a:lnTo>
                  <a:pt x="995" y="566"/>
                </a:lnTo>
                <a:lnTo>
                  <a:pt x="993" y="566"/>
                </a:lnTo>
                <a:lnTo>
                  <a:pt x="991" y="568"/>
                </a:lnTo>
                <a:lnTo>
                  <a:pt x="991" y="570"/>
                </a:lnTo>
                <a:lnTo>
                  <a:pt x="989" y="570"/>
                </a:lnTo>
                <a:lnTo>
                  <a:pt x="987" y="576"/>
                </a:lnTo>
                <a:lnTo>
                  <a:pt x="987" y="578"/>
                </a:lnTo>
                <a:lnTo>
                  <a:pt x="987" y="580"/>
                </a:lnTo>
                <a:lnTo>
                  <a:pt x="985" y="580"/>
                </a:lnTo>
                <a:lnTo>
                  <a:pt x="983" y="580"/>
                </a:lnTo>
                <a:lnTo>
                  <a:pt x="983" y="582"/>
                </a:lnTo>
                <a:lnTo>
                  <a:pt x="981" y="584"/>
                </a:lnTo>
                <a:lnTo>
                  <a:pt x="979" y="584"/>
                </a:lnTo>
                <a:lnTo>
                  <a:pt x="977" y="582"/>
                </a:lnTo>
                <a:lnTo>
                  <a:pt x="975" y="584"/>
                </a:lnTo>
                <a:lnTo>
                  <a:pt x="975" y="582"/>
                </a:lnTo>
                <a:lnTo>
                  <a:pt x="974" y="584"/>
                </a:lnTo>
                <a:lnTo>
                  <a:pt x="972" y="584"/>
                </a:lnTo>
                <a:lnTo>
                  <a:pt x="972" y="586"/>
                </a:lnTo>
                <a:lnTo>
                  <a:pt x="974" y="586"/>
                </a:lnTo>
                <a:lnTo>
                  <a:pt x="972" y="586"/>
                </a:lnTo>
                <a:lnTo>
                  <a:pt x="970" y="586"/>
                </a:lnTo>
                <a:lnTo>
                  <a:pt x="972" y="586"/>
                </a:lnTo>
                <a:lnTo>
                  <a:pt x="968" y="586"/>
                </a:lnTo>
                <a:lnTo>
                  <a:pt x="968" y="587"/>
                </a:lnTo>
                <a:lnTo>
                  <a:pt x="966" y="587"/>
                </a:lnTo>
                <a:lnTo>
                  <a:pt x="964" y="589"/>
                </a:lnTo>
                <a:lnTo>
                  <a:pt x="964" y="591"/>
                </a:lnTo>
                <a:lnTo>
                  <a:pt x="966" y="591"/>
                </a:lnTo>
                <a:lnTo>
                  <a:pt x="966" y="589"/>
                </a:lnTo>
                <a:lnTo>
                  <a:pt x="966" y="591"/>
                </a:lnTo>
                <a:lnTo>
                  <a:pt x="966" y="593"/>
                </a:lnTo>
                <a:lnTo>
                  <a:pt x="964" y="593"/>
                </a:lnTo>
                <a:lnTo>
                  <a:pt x="964" y="591"/>
                </a:lnTo>
                <a:lnTo>
                  <a:pt x="962" y="591"/>
                </a:lnTo>
                <a:lnTo>
                  <a:pt x="962" y="593"/>
                </a:lnTo>
                <a:lnTo>
                  <a:pt x="964" y="593"/>
                </a:lnTo>
                <a:lnTo>
                  <a:pt x="966" y="593"/>
                </a:lnTo>
                <a:lnTo>
                  <a:pt x="966" y="595"/>
                </a:lnTo>
                <a:lnTo>
                  <a:pt x="964" y="595"/>
                </a:lnTo>
                <a:lnTo>
                  <a:pt x="962" y="595"/>
                </a:lnTo>
                <a:lnTo>
                  <a:pt x="960" y="595"/>
                </a:lnTo>
                <a:lnTo>
                  <a:pt x="958" y="595"/>
                </a:lnTo>
                <a:lnTo>
                  <a:pt x="958" y="597"/>
                </a:lnTo>
                <a:lnTo>
                  <a:pt x="956" y="597"/>
                </a:lnTo>
                <a:lnTo>
                  <a:pt x="954" y="597"/>
                </a:lnTo>
                <a:lnTo>
                  <a:pt x="954" y="599"/>
                </a:lnTo>
                <a:lnTo>
                  <a:pt x="954" y="601"/>
                </a:lnTo>
                <a:lnTo>
                  <a:pt x="952" y="601"/>
                </a:lnTo>
                <a:lnTo>
                  <a:pt x="954" y="603"/>
                </a:lnTo>
                <a:lnTo>
                  <a:pt x="956" y="603"/>
                </a:lnTo>
                <a:lnTo>
                  <a:pt x="956" y="605"/>
                </a:lnTo>
                <a:lnTo>
                  <a:pt x="954" y="605"/>
                </a:lnTo>
                <a:lnTo>
                  <a:pt x="954" y="607"/>
                </a:lnTo>
                <a:lnTo>
                  <a:pt x="952" y="607"/>
                </a:lnTo>
                <a:lnTo>
                  <a:pt x="952" y="605"/>
                </a:lnTo>
                <a:lnTo>
                  <a:pt x="951" y="605"/>
                </a:lnTo>
                <a:lnTo>
                  <a:pt x="949" y="605"/>
                </a:lnTo>
                <a:lnTo>
                  <a:pt x="949" y="607"/>
                </a:lnTo>
                <a:lnTo>
                  <a:pt x="949" y="605"/>
                </a:lnTo>
                <a:lnTo>
                  <a:pt x="947" y="605"/>
                </a:lnTo>
                <a:lnTo>
                  <a:pt x="947" y="607"/>
                </a:lnTo>
                <a:lnTo>
                  <a:pt x="945" y="607"/>
                </a:lnTo>
                <a:lnTo>
                  <a:pt x="947" y="609"/>
                </a:lnTo>
                <a:lnTo>
                  <a:pt x="945" y="609"/>
                </a:lnTo>
                <a:lnTo>
                  <a:pt x="945" y="611"/>
                </a:lnTo>
                <a:lnTo>
                  <a:pt x="943" y="612"/>
                </a:lnTo>
                <a:lnTo>
                  <a:pt x="943" y="614"/>
                </a:lnTo>
                <a:lnTo>
                  <a:pt x="941" y="614"/>
                </a:lnTo>
                <a:lnTo>
                  <a:pt x="941" y="616"/>
                </a:lnTo>
                <a:lnTo>
                  <a:pt x="943" y="618"/>
                </a:lnTo>
                <a:lnTo>
                  <a:pt x="941" y="618"/>
                </a:lnTo>
                <a:lnTo>
                  <a:pt x="941" y="620"/>
                </a:lnTo>
                <a:lnTo>
                  <a:pt x="939" y="620"/>
                </a:lnTo>
                <a:lnTo>
                  <a:pt x="937" y="620"/>
                </a:lnTo>
                <a:lnTo>
                  <a:pt x="935" y="620"/>
                </a:lnTo>
                <a:lnTo>
                  <a:pt x="933" y="620"/>
                </a:lnTo>
                <a:lnTo>
                  <a:pt x="935" y="620"/>
                </a:lnTo>
                <a:lnTo>
                  <a:pt x="935" y="622"/>
                </a:lnTo>
                <a:lnTo>
                  <a:pt x="935" y="624"/>
                </a:lnTo>
                <a:lnTo>
                  <a:pt x="937" y="624"/>
                </a:lnTo>
                <a:lnTo>
                  <a:pt x="937" y="626"/>
                </a:lnTo>
                <a:lnTo>
                  <a:pt x="939" y="626"/>
                </a:lnTo>
                <a:lnTo>
                  <a:pt x="939" y="628"/>
                </a:lnTo>
                <a:lnTo>
                  <a:pt x="937" y="628"/>
                </a:lnTo>
                <a:lnTo>
                  <a:pt x="935" y="628"/>
                </a:lnTo>
                <a:lnTo>
                  <a:pt x="935" y="630"/>
                </a:lnTo>
                <a:lnTo>
                  <a:pt x="933" y="630"/>
                </a:lnTo>
                <a:lnTo>
                  <a:pt x="931" y="630"/>
                </a:lnTo>
                <a:lnTo>
                  <a:pt x="929" y="630"/>
                </a:lnTo>
                <a:lnTo>
                  <a:pt x="927" y="630"/>
                </a:lnTo>
                <a:lnTo>
                  <a:pt x="927" y="632"/>
                </a:lnTo>
                <a:lnTo>
                  <a:pt x="927" y="634"/>
                </a:lnTo>
                <a:lnTo>
                  <a:pt x="926" y="636"/>
                </a:lnTo>
                <a:lnTo>
                  <a:pt x="924" y="637"/>
                </a:lnTo>
                <a:lnTo>
                  <a:pt x="924" y="639"/>
                </a:lnTo>
                <a:lnTo>
                  <a:pt x="922" y="639"/>
                </a:lnTo>
                <a:lnTo>
                  <a:pt x="922" y="641"/>
                </a:lnTo>
                <a:lnTo>
                  <a:pt x="920" y="641"/>
                </a:lnTo>
                <a:lnTo>
                  <a:pt x="918" y="641"/>
                </a:lnTo>
                <a:lnTo>
                  <a:pt x="918" y="643"/>
                </a:lnTo>
                <a:lnTo>
                  <a:pt x="916" y="643"/>
                </a:lnTo>
                <a:lnTo>
                  <a:pt x="916" y="645"/>
                </a:lnTo>
                <a:lnTo>
                  <a:pt x="914" y="645"/>
                </a:lnTo>
                <a:lnTo>
                  <a:pt x="914" y="647"/>
                </a:lnTo>
                <a:lnTo>
                  <a:pt x="912" y="647"/>
                </a:lnTo>
                <a:lnTo>
                  <a:pt x="910" y="647"/>
                </a:lnTo>
                <a:lnTo>
                  <a:pt x="908" y="647"/>
                </a:lnTo>
                <a:lnTo>
                  <a:pt x="908" y="649"/>
                </a:lnTo>
                <a:lnTo>
                  <a:pt x="906" y="651"/>
                </a:lnTo>
                <a:lnTo>
                  <a:pt x="904" y="649"/>
                </a:lnTo>
                <a:lnTo>
                  <a:pt x="904" y="651"/>
                </a:lnTo>
                <a:lnTo>
                  <a:pt x="903" y="651"/>
                </a:lnTo>
                <a:lnTo>
                  <a:pt x="904" y="651"/>
                </a:lnTo>
                <a:lnTo>
                  <a:pt x="904" y="653"/>
                </a:lnTo>
                <a:lnTo>
                  <a:pt x="903" y="653"/>
                </a:lnTo>
                <a:lnTo>
                  <a:pt x="903" y="655"/>
                </a:lnTo>
                <a:lnTo>
                  <a:pt x="903" y="657"/>
                </a:lnTo>
                <a:lnTo>
                  <a:pt x="904" y="657"/>
                </a:lnTo>
                <a:lnTo>
                  <a:pt x="903" y="659"/>
                </a:lnTo>
                <a:lnTo>
                  <a:pt x="901" y="660"/>
                </a:lnTo>
                <a:lnTo>
                  <a:pt x="899" y="660"/>
                </a:lnTo>
                <a:lnTo>
                  <a:pt x="899" y="662"/>
                </a:lnTo>
                <a:lnTo>
                  <a:pt x="901" y="662"/>
                </a:lnTo>
                <a:lnTo>
                  <a:pt x="903" y="662"/>
                </a:lnTo>
                <a:lnTo>
                  <a:pt x="901" y="664"/>
                </a:lnTo>
                <a:lnTo>
                  <a:pt x="901" y="666"/>
                </a:lnTo>
                <a:lnTo>
                  <a:pt x="899" y="666"/>
                </a:lnTo>
                <a:lnTo>
                  <a:pt x="899" y="668"/>
                </a:lnTo>
                <a:lnTo>
                  <a:pt x="897" y="668"/>
                </a:lnTo>
                <a:lnTo>
                  <a:pt x="895" y="668"/>
                </a:lnTo>
                <a:lnTo>
                  <a:pt x="895" y="666"/>
                </a:lnTo>
                <a:lnTo>
                  <a:pt x="895" y="664"/>
                </a:lnTo>
                <a:lnTo>
                  <a:pt x="893" y="664"/>
                </a:lnTo>
                <a:lnTo>
                  <a:pt x="893" y="666"/>
                </a:lnTo>
                <a:lnTo>
                  <a:pt x="891" y="666"/>
                </a:lnTo>
                <a:lnTo>
                  <a:pt x="889" y="666"/>
                </a:lnTo>
                <a:lnTo>
                  <a:pt x="887" y="666"/>
                </a:lnTo>
                <a:lnTo>
                  <a:pt x="887" y="668"/>
                </a:lnTo>
                <a:lnTo>
                  <a:pt x="889" y="670"/>
                </a:lnTo>
                <a:lnTo>
                  <a:pt x="887" y="670"/>
                </a:lnTo>
                <a:lnTo>
                  <a:pt x="885" y="670"/>
                </a:lnTo>
                <a:lnTo>
                  <a:pt x="883" y="670"/>
                </a:lnTo>
                <a:lnTo>
                  <a:pt x="881" y="670"/>
                </a:lnTo>
                <a:lnTo>
                  <a:pt x="881" y="672"/>
                </a:lnTo>
                <a:lnTo>
                  <a:pt x="879" y="674"/>
                </a:lnTo>
                <a:lnTo>
                  <a:pt x="878" y="674"/>
                </a:lnTo>
                <a:lnTo>
                  <a:pt x="878" y="676"/>
                </a:lnTo>
                <a:lnTo>
                  <a:pt x="879" y="676"/>
                </a:lnTo>
                <a:lnTo>
                  <a:pt x="879" y="678"/>
                </a:lnTo>
                <a:lnTo>
                  <a:pt x="878" y="680"/>
                </a:lnTo>
                <a:lnTo>
                  <a:pt x="876" y="680"/>
                </a:lnTo>
                <a:lnTo>
                  <a:pt x="874" y="678"/>
                </a:lnTo>
                <a:lnTo>
                  <a:pt x="876" y="676"/>
                </a:lnTo>
                <a:lnTo>
                  <a:pt x="874" y="676"/>
                </a:lnTo>
                <a:lnTo>
                  <a:pt x="874" y="674"/>
                </a:lnTo>
                <a:lnTo>
                  <a:pt x="872" y="674"/>
                </a:lnTo>
                <a:lnTo>
                  <a:pt x="872" y="676"/>
                </a:lnTo>
                <a:lnTo>
                  <a:pt x="872" y="678"/>
                </a:lnTo>
                <a:lnTo>
                  <a:pt x="872" y="680"/>
                </a:lnTo>
                <a:lnTo>
                  <a:pt x="872" y="682"/>
                </a:lnTo>
                <a:lnTo>
                  <a:pt x="874" y="682"/>
                </a:lnTo>
                <a:lnTo>
                  <a:pt x="872" y="682"/>
                </a:lnTo>
                <a:lnTo>
                  <a:pt x="872" y="684"/>
                </a:lnTo>
                <a:lnTo>
                  <a:pt x="872" y="685"/>
                </a:lnTo>
                <a:lnTo>
                  <a:pt x="874" y="685"/>
                </a:lnTo>
                <a:lnTo>
                  <a:pt x="872" y="685"/>
                </a:lnTo>
                <a:lnTo>
                  <a:pt x="870" y="685"/>
                </a:lnTo>
                <a:lnTo>
                  <a:pt x="870" y="687"/>
                </a:lnTo>
                <a:lnTo>
                  <a:pt x="868" y="687"/>
                </a:lnTo>
                <a:lnTo>
                  <a:pt x="868" y="689"/>
                </a:lnTo>
                <a:lnTo>
                  <a:pt x="866" y="689"/>
                </a:lnTo>
                <a:lnTo>
                  <a:pt x="866" y="691"/>
                </a:lnTo>
                <a:lnTo>
                  <a:pt x="864" y="691"/>
                </a:lnTo>
                <a:lnTo>
                  <a:pt x="864" y="693"/>
                </a:lnTo>
                <a:lnTo>
                  <a:pt x="862" y="693"/>
                </a:lnTo>
                <a:lnTo>
                  <a:pt x="860" y="693"/>
                </a:lnTo>
                <a:lnTo>
                  <a:pt x="860" y="695"/>
                </a:lnTo>
                <a:lnTo>
                  <a:pt x="860" y="697"/>
                </a:lnTo>
                <a:lnTo>
                  <a:pt x="860" y="699"/>
                </a:lnTo>
                <a:lnTo>
                  <a:pt x="862" y="699"/>
                </a:lnTo>
                <a:lnTo>
                  <a:pt x="864" y="699"/>
                </a:lnTo>
                <a:lnTo>
                  <a:pt x="866" y="701"/>
                </a:lnTo>
                <a:lnTo>
                  <a:pt x="868" y="701"/>
                </a:lnTo>
                <a:lnTo>
                  <a:pt x="868" y="703"/>
                </a:lnTo>
                <a:lnTo>
                  <a:pt x="870" y="705"/>
                </a:lnTo>
                <a:lnTo>
                  <a:pt x="872" y="707"/>
                </a:lnTo>
                <a:lnTo>
                  <a:pt x="872" y="708"/>
                </a:lnTo>
                <a:lnTo>
                  <a:pt x="874" y="708"/>
                </a:lnTo>
                <a:lnTo>
                  <a:pt x="874" y="710"/>
                </a:lnTo>
                <a:lnTo>
                  <a:pt x="874" y="712"/>
                </a:lnTo>
                <a:lnTo>
                  <a:pt x="876" y="714"/>
                </a:lnTo>
                <a:lnTo>
                  <a:pt x="878" y="716"/>
                </a:lnTo>
                <a:lnTo>
                  <a:pt x="878" y="718"/>
                </a:lnTo>
                <a:lnTo>
                  <a:pt x="878" y="720"/>
                </a:lnTo>
                <a:lnTo>
                  <a:pt x="879" y="722"/>
                </a:lnTo>
                <a:lnTo>
                  <a:pt x="879" y="724"/>
                </a:lnTo>
                <a:lnTo>
                  <a:pt x="879" y="726"/>
                </a:lnTo>
                <a:lnTo>
                  <a:pt x="879" y="728"/>
                </a:lnTo>
                <a:lnTo>
                  <a:pt x="879" y="730"/>
                </a:lnTo>
                <a:lnTo>
                  <a:pt x="872" y="735"/>
                </a:lnTo>
                <a:lnTo>
                  <a:pt x="864" y="741"/>
                </a:lnTo>
                <a:lnTo>
                  <a:pt x="860" y="743"/>
                </a:lnTo>
                <a:lnTo>
                  <a:pt x="858" y="745"/>
                </a:lnTo>
                <a:lnTo>
                  <a:pt x="853" y="749"/>
                </a:lnTo>
                <a:lnTo>
                  <a:pt x="851" y="751"/>
                </a:lnTo>
                <a:lnTo>
                  <a:pt x="849" y="755"/>
                </a:lnTo>
                <a:lnTo>
                  <a:pt x="843" y="755"/>
                </a:lnTo>
                <a:lnTo>
                  <a:pt x="839" y="757"/>
                </a:lnTo>
                <a:lnTo>
                  <a:pt x="830" y="758"/>
                </a:lnTo>
                <a:lnTo>
                  <a:pt x="820" y="760"/>
                </a:lnTo>
                <a:lnTo>
                  <a:pt x="808" y="762"/>
                </a:lnTo>
                <a:lnTo>
                  <a:pt x="805" y="764"/>
                </a:lnTo>
                <a:lnTo>
                  <a:pt x="799" y="766"/>
                </a:lnTo>
                <a:lnTo>
                  <a:pt x="797" y="768"/>
                </a:lnTo>
                <a:lnTo>
                  <a:pt x="789" y="770"/>
                </a:lnTo>
                <a:lnTo>
                  <a:pt x="785" y="772"/>
                </a:lnTo>
                <a:lnTo>
                  <a:pt x="783" y="772"/>
                </a:lnTo>
                <a:lnTo>
                  <a:pt x="782" y="774"/>
                </a:lnTo>
                <a:lnTo>
                  <a:pt x="776" y="776"/>
                </a:lnTo>
                <a:lnTo>
                  <a:pt x="772" y="776"/>
                </a:lnTo>
                <a:lnTo>
                  <a:pt x="770" y="778"/>
                </a:lnTo>
                <a:lnTo>
                  <a:pt x="770" y="781"/>
                </a:lnTo>
                <a:lnTo>
                  <a:pt x="768" y="787"/>
                </a:lnTo>
                <a:lnTo>
                  <a:pt x="764" y="797"/>
                </a:lnTo>
                <a:lnTo>
                  <a:pt x="762" y="805"/>
                </a:lnTo>
                <a:lnTo>
                  <a:pt x="760" y="810"/>
                </a:lnTo>
                <a:lnTo>
                  <a:pt x="757" y="822"/>
                </a:lnTo>
                <a:lnTo>
                  <a:pt x="755" y="831"/>
                </a:lnTo>
                <a:lnTo>
                  <a:pt x="753" y="837"/>
                </a:lnTo>
                <a:lnTo>
                  <a:pt x="751" y="839"/>
                </a:lnTo>
                <a:lnTo>
                  <a:pt x="751" y="841"/>
                </a:lnTo>
                <a:lnTo>
                  <a:pt x="749" y="847"/>
                </a:lnTo>
                <a:lnTo>
                  <a:pt x="749" y="849"/>
                </a:lnTo>
                <a:lnTo>
                  <a:pt x="747" y="849"/>
                </a:lnTo>
                <a:lnTo>
                  <a:pt x="743" y="858"/>
                </a:lnTo>
                <a:lnTo>
                  <a:pt x="739" y="864"/>
                </a:lnTo>
                <a:lnTo>
                  <a:pt x="734" y="874"/>
                </a:lnTo>
                <a:lnTo>
                  <a:pt x="728" y="883"/>
                </a:lnTo>
                <a:lnTo>
                  <a:pt x="724" y="891"/>
                </a:lnTo>
                <a:lnTo>
                  <a:pt x="718" y="901"/>
                </a:lnTo>
                <a:lnTo>
                  <a:pt x="714" y="908"/>
                </a:lnTo>
                <a:lnTo>
                  <a:pt x="711" y="912"/>
                </a:lnTo>
                <a:lnTo>
                  <a:pt x="707" y="916"/>
                </a:lnTo>
                <a:lnTo>
                  <a:pt x="705" y="918"/>
                </a:lnTo>
                <a:lnTo>
                  <a:pt x="697" y="927"/>
                </a:lnTo>
                <a:lnTo>
                  <a:pt x="693" y="933"/>
                </a:lnTo>
                <a:lnTo>
                  <a:pt x="689" y="941"/>
                </a:lnTo>
                <a:lnTo>
                  <a:pt x="686" y="951"/>
                </a:lnTo>
                <a:lnTo>
                  <a:pt x="674" y="954"/>
                </a:lnTo>
                <a:lnTo>
                  <a:pt x="663" y="960"/>
                </a:lnTo>
                <a:lnTo>
                  <a:pt x="653" y="962"/>
                </a:lnTo>
                <a:lnTo>
                  <a:pt x="643" y="966"/>
                </a:lnTo>
                <a:lnTo>
                  <a:pt x="639" y="968"/>
                </a:lnTo>
                <a:lnTo>
                  <a:pt x="630" y="975"/>
                </a:lnTo>
                <a:lnTo>
                  <a:pt x="620" y="979"/>
                </a:lnTo>
                <a:lnTo>
                  <a:pt x="611" y="985"/>
                </a:lnTo>
                <a:lnTo>
                  <a:pt x="607" y="985"/>
                </a:lnTo>
                <a:lnTo>
                  <a:pt x="599" y="991"/>
                </a:lnTo>
                <a:lnTo>
                  <a:pt x="591" y="995"/>
                </a:lnTo>
                <a:lnTo>
                  <a:pt x="586" y="997"/>
                </a:lnTo>
                <a:lnTo>
                  <a:pt x="584" y="997"/>
                </a:lnTo>
                <a:lnTo>
                  <a:pt x="582" y="997"/>
                </a:lnTo>
                <a:lnTo>
                  <a:pt x="580" y="1000"/>
                </a:lnTo>
                <a:lnTo>
                  <a:pt x="572" y="1006"/>
                </a:lnTo>
                <a:lnTo>
                  <a:pt x="568" y="1012"/>
                </a:lnTo>
                <a:lnTo>
                  <a:pt x="563" y="1020"/>
                </a:lnTo>
                <a:lnTo>
                  <a:pt x="561" y="1027"/>
                </a:lnTo>
                <a:lnTo>
                  <a:pt x="559" y="1035"/>
                </a:lnTo>
                <a:lnTo>
                  <a:pt x="555" y="1043"/>
                </a:lnTo>
                <a:lnTo>
                  <a:pt x="551" y="1052"/>
                </a:lnTo>
                <a:lnTo>
                  <a:pt x="549" y="1058"/>
                </a:lnTo>
                <a:lnTo>
                  <a:pt x="545" y="1072"/>
                </a:lnTo>
                <a:lnTo>
                  <a:pt x="540" y="1077"/>
                </a:lnTo>
                <a:lnTo>
                  <a:pt x="538" y="1079"/>
                </a:lnTo>
                <a:lnTo>
                  <a:pt x="532" y="1087"/>
                </a:lnTo>
                <a:lnTo>
                  <a:pt x="526" y="1089"/>
                </a:lnTo>
                <a:lnTo>
                  <a:pt x="524" y="1093"/>
                </a:lnTo>
                <a:lnTo>
                  <a:pt x="522" y="1093"/>
                </a:lnTo>
                <a:lnTo>
                  <a:pt x="515" y="1098"/>
                </a:lnTo>
                <a:lnTo>
                  <a:pt x="507" y="1104"/>
                </a:lnTo>
                <a:lnTo>
                  <a:pt x="503" y="1110"/>
                </a:lnTo>
                <a:lnTo>
                  <a:pt x="499" y="1114"/>
                </a:lnTo>
                <a:lnTo>
                  <a:pt x="494" y="1120"/>
                </a:lnTo>
                <a:lnTo>
                  <a:pt x="492" y="1123"/>
                </a:lnTo>
                <a:lnTo>
                  <a:pt x="492" y="1133"/>
                </a:lnTo>
                <a:lnTo>
                  <a:pt x="490" y="1135"/>
                </a:lnTo>
                <a:lnTo>
                  <a:pt x="490" y="1137"/>
                </a:lnTo>
                <a:lnTo>
                  <a:pt x="490" y="1141"/>
                </a:lnTo>
                <a:lnTo>
                  <a:pt x="488" y="1145"/>
                </a:lnTo>
                <a:lnTo>
                  <a:pt x="488" y="1150"/>
                </a:lnTo>
                <a:lnTo>
                  <a:pt x="488" y="1154"/>
                </a:lnTo>
                <a:lnTo>
                  <a:pt x="484" y="1154"/>
                </a:lnTo>
                <a:lnTo>
                  <a:pt x="482" y="1154"/>
                </a:lnTo>
                <a:lnTo>
                  <a:pt x="469" y="1160"/>
                </a:lnTo>
                <a:lnTo>
                  <a:pt x="461" y="1162"/>
                </a:lnTo>
                <a:lnTo>
                  <a:pt x="451" y="1166"/>
                </a:lnTo>
                <a:lnTo>
                  <a:pt x="444" y="1169"/>
                </a:lnTo>
                <a:lnTo>
                  <a:pt x="430" y="1169"/>
                </a:lnTo>
                <a:lnTo>
                  <a:pt x="419" y="1169"/>
                </a:lnTo>
                <a:lnTo>
                  <a:pt x="411" y="1169"/>
                </a:lnTo>
                <a:lnTo>
                  <a:pt x="401" y="1169"/>
                </a:lnTo>
                <a:lnTo>
                  <a:pt x="390" y="1169"/>
                </a:lnTo>
                <a:lnTo>
                  <a:pt x="374" y="1173"/>
                </a:lnTo>
                <a:lnTo>
                  <a:pt x="367" y="1175"/>
                </a:lnTo>
                <a:lnTo>
                  <a:pt x="355" y="1177"/>
                </a:lnTo>
                <a:lnTo>
                  <a:pt x="346" y="1181"/>
                </a:lnTo>
                <a:lnTo>
                  <a:pt x="344" y="1181"/>
                </a:lnTo>
                <a:lnTo>
                  <a:pt x="334" y="1187"/>
                </a:lnTo>
                <a:lnTo>
                  <a:pt x="325" y="1191"/>
                </a:lnTo>
                <a:lnTo>
                  <a:pt x="319" y="1193"/>
                </a:lnTo>
                <a:lnTo>
                  <a:pt x="315" y="1194"/>
                </a:lnTo>
                <a:lnTo>
                  <a:pt x="311" y="1196"/>
                </a:lnTo>
                <a:lnTo>
                  <a:pt x="309" y="1196"/>
                </a:lnTo>
                <a:lnTo>
                  <a:pt x="307" y="1196"/>
                </a:lnTo>
                <a:lnTo>
                  <a:pt x="300" y="1200"/>
                </a:lnTo>
                <a:lnTo>
                  <a:pt x="292" y="1202"/>
                </a:lnTo>
                <a:lnTo>
                  <a:pt x="282" y="1200"/>
                </a:lnTo>
                <a:lnTo>
                  <a:pt x="271" y="1198"/>
                </a:lnTo>
                <a:lnTo>
                  <a:pt x="269" y="1196"/>
                </a:lnTo>
                <a:lnTo>
                  <a:pt x="267" y="1194"/>
                </a:lnTo>
                <a:lnTo>
                  <a:pt x="267" y="1193"/>
                </a:lnTo>
                <a:lnTo>
                  <a:pt x="263" y="1187"/>
                </a:lnTo>
                <a:lnTo>
                  <a:pt x="259" y="1181"/>
                </a:lnTo>
                <a:lnTo>
                  <a:pt x="257" y="1179"/>
                </a:lnTo>
                <a:lnTo>
                  <a:pt x="255" y="1171"/>
                </a:lnTo>
                <a:lnTo>
                  <a:pt x="255" y="1168"/>
                </a:lnTo>
                <a:lnTo>
                  <a:pt x="255" y="1160"/>
                </a:lnTo>
                <a:lnTo>
                  <a:pt x="250" y="1156"/>
                </a:lnTo>
                <a:lnTo>
                  <a:pt x="240" y="1146"/>
                </a:lnTo>
                <a:lnTo>
                  <a:pt x="238" y="1145"/>
                </a:lnTo>
                <a:lnTo>
                  <a:pt x="232" y="1141"/>
                </a:lnTo>
                <a:lnTo>
                  <a:pt x="229" y="1141"/>
                </a:lnTo>
                <a:lnTo>
                  <a:pt x="227" y="1141"/>
                </a:lnTo>
                <a:lnTo>
                  <a:pt x="223" y="1139"/>
                </a:lnTo>
                <a:lnTo>
                  <a:pt x="221" y="1139"/>
                </a:lnTo>
                <a:lnTo>
                  <a:pt x="209" y="1143"/>
                </a:lnTo>
                <a:lnTo>
                  <a:pt x="198" y="1145"/>
                </a:lnTo>
                <a:lnTo>
                  <a:pt x="190" y="1150"/>
                </a:lnTo>
                <a:lnTo>
                  <a:pt x="184" y="1158"/>
                </a:lnTo>
                <a:lnTo>
                  <a:pt x="177" y="1162"/>
                </a:lnTo>
                <a:lnTo>
                  <a:pt x="171" y="1164"/>
                </a:lnTo>
                <a:lnTo>
                  <a:pt x="167" y="1168"/>
                </a:lnTo>
                <a:lnTo>
                  <a:pt x="150" y="1160"/>
                </a:lnTo>
                <a:lnTo>
                  <a:pt x="148" y="1160"/>
                </a:lnTo>
                <a:lnTo>
                  <a:pt x="144" y="1158"/>
                </a:lnTo>
                <a:lnTo>
                  <a:pt x="138" y="1156"/>
                </a:lnTo>
                <a:lnTo>
                  <a:pt x="134" y="1154"/>
                </a:lnTo>
                <a:lnTo>
                  <a:pt x="131" y="1152"/>
                </a:lnTo>
                <a:lnTo>
                  <a:pt x="127" y="1148"/>
                </a:lnTo>
                <a:lnTo>
                  <a:pt x="125" y="1148"/>
                </a:lnTo>
                <a:lnTo>
                  <a:pt x="123" y="1145"/>
                </a:lnTo>
                <a:lnTo>
                  <a:pt x="119" y="1143"/>
                </a:lnTo>
                <a:lnTo>
                  <a:pt x="115" y="1137"/>
                </a:lnTo>
                <a:lnTo>
                  <a:pt x="115" y="1135"/>
                </a:lnTo>
                <a:lnTo>
                  <a:pt x="110" y="1127"/>
                </a:lnTo>
                <a:lnTo>
                  <a:pt x="108" y="1123"/>
                </a:lnTo>
                <a:lnTo>
                  <a:pt x="100" y="1108"/>
                </a:lnTo>
                <a:lnTo>
                  <a:pt x="100" y="1104"/>
                </a:lnTo>
                <a:lnTo>
                  <a:pt x="98" y="1100"/>
                </a:lnTo>
                <a:lnTo>
                  <a:pt x="98" y="1098"/>
                </a:lnTo>
                <a:lnTo>
                  <a:pt x="98" y="1096"/>
                </a:lnTo>
                <a:lnTo>
                  <a:pt x="96" y="1096"/>
                </a:lnTo>
                <a:lnTo>
                  <a:pt x="96" y="1095"/>
                </a:lnTo>
                <a:lnTo>
                  <a:pt x="96" y="1093"/>
                </a:lnTo>
                <a:lnTo>
                  <a:pt x="96" y="1091"/>
                </a:lnTo>
                <a:lnTo>
                  <a:pt x="96" y="1089"/>
                </a:lnTo>
                <a:lnTo>
                  <a:pt x="96" y="1087"/>
                </a:lnTo>
                <a:lnTo>
                  <a:pt x="94" y="1087"/>
                </a:lnTo>
                <a:lnTo>
                  <a:pt x="94" y="1085"/>
                </a:lnTo>
                <a:lnTo>
                  <a:pt x="92" y="1085"/>
                </a:lnTo>
                <a:lnTo>
                  <a:pt x="90" y="1083"/>
                </a:lnTo>
                <a:lnTo>
                  <a:pt x="92" y="1081"/>
                </a:lnTo>
                <a:lnTo>
                  <a:pt x="92" y="1079"/>
                </a:lnTo>
                <a:lnTo>
                  <a:pt x="92" y="1077"/>
                </a:lnTo>
                <a:lnTo>
                  <a:pt x="92" y="1075"/>
                </a:lnTo>
                <a:lnTo>
                  <a:pt x="92" y="1073"/>
                </a:lnTo>
                <a:lnTo>
                  <a:pt x="90" y="1072"/>
                </a:lnTo>
                <a:lnTo>
                  <a:pt x="90" y="1070"/>
                </a:lnTo>
                <a:lnTo>
                  <a:pt x="88" y="1070"/>
                </a:lnTo>
                <a:lnTo>
                  <a:pt x="86" y="1070"/>
                </a:lnTo>
                <a:lnTo>
                  <a:pt x="86" y="1068"/>
                </a:lnTo>
                <a:lnTo>
                  <a:pt x="85" y="1068"/>
                </a:lnTo>
                <a:lnTo>
                  <a:pt x="83" y="1068"/>
                </a:lnTo>
                <a:lnTo>
                  <a:pt x="81" y="1068"/>
                </a:lnTo>
                <a:lnTo>
                  <a:pt x="81" y="1066"/>
                </a:lnTo>
                <a:lnTo>
                  <a:pt x="79" y="1066"/>
                </a:lnTo>
                <a:lnTo>
                  <a:pt x="79" y="1064"/>
                </a:lnTo>
                <a:lnTo>
                  <a:pt x="79" y="1062"/>
                </a:lnTo>
                <a:lnTo>
                  <a:pt x="79" y="1060"/>
                </a:lnTo>
                <a:lnTo>
                  <a:pt x="79" y="1058"/>
                </a:lnTo>
                <a:lnTo>
                  <a:pt x="77" y="1058"/>
                </a:lnTo>
                <a:lnTo>
                  <a:pt x="75" y="1056"/>
                </a:lnTo>
                <a:lnTo>
                  <a:pt x="73" y="1056"/>
                </a:lnTo>
                <a:lnTo>
                  <a:pt x="71" y="1056"/>
                </a:lnTo>
                <a:lnTo>
                  <a:pt x="69" y="1056"/>
                </a:lnTo>
                <a:lnTo>
                  <a:pt x="67" y="1056"/>
                </a:lnTo>
                <a:lnTo>
                  <a:pt x="65" y="1054"/>
                </a:lnTo>
                <a:lnTo>
                  <a:pt x="63" y="1054"/>
                </a:lnTo>
                <a:lnTo>
                  <a:pt x="62" y="1054"/>
                </a:lnTo>
                <a:lnTo>
                  <a:pt x="60" y="1054"/>
                </a:lnTo>
                <a:lnTo>
                  <a:pt x="58" y="1054"/>
                </a:lnTo>
                <a:lnTo>
                  <a:pt x="56" y="1054"/>
                </a:lnTo>
                <a:lnTo>
                  <a:pt x="54" y="1054"/>
                </a:lnTo>
                <a:lnTo>
                  <a:pt x="52" y="1054"/>
                </a:lnTo>
                <a:lnTo>
                  <a:pt x="50" y="1054"/>
                </a:lnTo>
                <a:lnTo>
                  <a:pt x="50" y="1052"/>
                </a:lnTo>
                <a:lnTo>
                  <a:pt x="52" y="1052"/>
                </a:lnTo>
                <a:lnTo>
                  <a:pt x="52" y="1050"/>
                </a:lnTo>
                <a:lnTo>
                  <a:pt x="52" y="1048"/>
                </a:lnTo>
                <a:lnTo>
                  <a:pt x="50" y="1048"/>
                </a:lnTo>
                <a:lnTo>
                  <a:pt x="48" y="1048"/>
                </a:lnTo>
                <a:lnTo>
                  <a:pt x="48" y="1047"/>
                </a:lnTo>
                <a:lnTo>
                  <a:pt x="46" y="1047"/>
                </a:lnTo>
                <a:lnTo>
                  <a:pt x="44" y="1047"/>
                </a:lnTo>
                <a:lnTo>
                  <a:pt x="42" y="1047"/>
                </a:lnTo>
                <a:lnTo>
                  <a:pt x="40" y="1047"/>
                </a:lnTo>
                <a:lnTo>
                  <a:pt x="38" y="1047"/>
                </a:lnTo>
                <a:lnTo>
                  <a:pt x="37" y="1045"/>
                </a:lnTo>
                <a:lnTo>
                  <a:pt x="35" y="1045"/>
                </a:lnTo>
                <a:lnTo>
                  <a:pt x="33" y="1045"/>
                </a:lnTo>
                <a:lnTo>
                  <a:pt x="33" y="1047"/>
                </a:lnTo>
                <a:lnTo>
                  <a:pt x="31" y="1047"/>
                </a:lnTo>
                <a:lnTo>
                  <a:pt x="29" y="1047"/>
                </a:lnTo>
                <a:lnTo>
                  <a:pt x="27" y="1047"/>
                </a:lnTo>
                <a:lnTo>
                  <a:pt x="25" y="1048"/>
                </a:lnTo>
                <a:lnTo>
                  <a:pt x="23" y="1048"/>
                </a:lnTo>
                <a:lnTo>
                  <a:pt x="21" y="1050"/>
                </a:lnTo>
                <a:lnTo>
                  <a:pt x="19" y="1050"/>
                </a:lnTo>
                <a:lnTo>
                  <a:pt x="17" y="1052"/>
                </a:lnTo>
                <a:lnTo>
                  <a:pt x="15" y="1052"/>
                </a:lnTo>
                <a:lnTo>
                  <a:pt x="14" y="1052"/>
                </a:lnTo>
                <a:lnTo>
                  <a:pt x="14" y="1054"/>
                </a:lnTo>
                <a:lnTo>
                  <a:pt x="12" y="1054"/>
                </a:lnTo>
                <a:lnTo>
                  <a:pt x="10" y="1054"/>
                </a:lnTo>
                <a:lnTo>
                  <a:pt x="10" y="1052"/>
                </a:lnTo>
                <a:lnTo>
                  <a:pt x="10" y="1050"/>
                </a:lnTo>
                <a:lnTo>
                  <a:pt x="8" y="1050"/>
                </a:lnTo>
                <a:lnTo>
                  <a:pt x="8" y="1048"/>
                </a:lnTo>
                <a:lnTo>
                  <a:pt x="6" y="1048"/>
                </a:lnTo>
                <a:lnTo>
                  <a:pt x="6" y="1047"/>
                </a:lnTo>
                <a:lnTo>
                  <a:pt x="4" y="1047"/>
                </a:lnTo>
                <a:lnTo>
                  <a:pt x="4" y="1045"/>
                </a:lnTo>
                <a:lnTo>
                  <a:pt x="2" y="1043"/>
                </a:lnTo>
                <a:lnTo>
                  <a:pt x="2" y="1041"/>
                </a:lnTo>
                <a:lnTo>
                  <a:pt x="0" y="1041"/>
                </a:lnTo>
                <a:lnTo>
                  <a:pt x="0" y="1039"/>
                </a:lnTo>
                <a:lnTo>
                  <a:pt x="0" y="1037"/>
                </a:lnTo>
                <a:lnTo>
                  <a:pt x="0" y="1035"/>
                </a:lnTo>
                <a:lnTo>
                  <a:pt x="2" y="1033"/>
                </a:lnTo>
                <a:lnTo>
                  <a:pt x="4" y="1033"/>
                </a:lnTo>
                <a:lnTo>
                  <a:pt x="6" y="1031"/>
                </a:lnTo>
                <a:lnTo>
                  <a:pt x="8" y="1031"/>
                </a:lnTo>
                <a:lnTo>
                  <a:pt x="10" y="1031"/>
                </a:lnTo>
                <a:lnTo>
                  <a:pt x="12" y="1031"/>
                </a:lnTo>
                <a:lnTo>
                  <a:pt x="12" y="1029"/>
                </a:lnTo>
                <a:lnTo>
                  <a:pt x="14" y="1029"/>
                </a:lnTo>
                <a:lnTo>
                  <a:pt x="15" y="1029"/>
                </a:lnTo>
                <a:lnTo>
                  <a:pt x="15" y="1027"/>
                </a:lnTo>
                <a:lnTo>
                  <a:pt x="17" y="1027"/>
                </a:lnTo>
                <a:lnTo>
                  <a:pt x="19" y="1025"/>
                </a:lnTo>
                <a:lnTo>
                  <a:pt x="19" y="1023"/>
                </a:lnTo>
                <a:lnTo>
                  <a:pt x="21" y="1023"/>
                </a:lnTo>
                <a:lnTo>
                  <a:pt x="21" y="1022"/>
                </a:lnTo>
                <a:lnTo>
                  <a:pt x="23" y="1022"/>
                </a:lnTo>
                <a:lnTo>
                  <a:pt x="23" y="1020"/>
                </a:lnTo>
                <a:lnTo>
                  <a:pt x="25" y="1020"/>
                </a:lnTo>
                <a:lnTo>
                  <a:pt x="25" y="1018"/>
                </a:lnTo>
                <a:lnTo>
                  <a:pt x="25" y="1016"/>
                </a:lnTo>
                <a:lnTo>
                  <a:pt x="27" y="1016"/>
                </a:lnTo>
                <a:lnTo>
                  <a:pt x="27" y="1014"/>
                </a:lnTo>
                <a:lnTo>
                  <a:pt x="29" y="1012"/>
                </a:lnTo>
                <a:lnTo>
                  <a:pt x="29" y="1010"/>
                </a:lnTo>
                <a:lnTo>
                  <a:pt x="31" y="1010"/>
                </a:lnTo>
                <a:lnTo>
                  <a:pt x="31" y="1008"/>
                </a:lnTo>
                <a:lnTo>
                  <a:pt x="31" y="1006"/>
                </a:lnTo>
                <a:lnTo>
                  <a:pt x="33" y="1006"/>
                </a:lnTo>
                <a:lnTo>
                  <a:pt x="33" y="1004"/>
                </a:lnTo>
                <a:lnTo>
                  <a:pt x="33" y="1002"/>
                </a:lnTo>
                <a:lnTo>
                  <a:pt x="35" y="1002"/>
                </a:lnTo>
                <a:lnTo>
                  <a:pt x="35" y="1000"/>
                </a:lnTo>
                <a:lnTo>
                  <a:pt x="35" y="999"/>
                </a:lnTo>
                <a:lnTo>
                  <a:pt x="37" y="999"/>
                </a:lnTo>
                <a:lnTo>
                  <a:pt x="37" y="997"/>
                </a:lnTo>
                <a:lnTo>
                  <a:pt x="37" y="995"/>
                </a:lnTo>
                <a:lnTo>
                  <a:pt x="38" y="995"/>
                </a:lnTo>
                <a:lnTo>
                  <a:pt x="38" y="993"/>
                </a:lnTo>
                <a:lnTo>
                  <a:pt x="38" y="991"/>
                </a:lnTo>
                <a:lnTo>
                  <a:pt x="38" y="989"/>
                </a:lnTo>
                <a:lnTo>
                  <a:pt x="38" y="987"/>
                </a:lnTo>
                <a:lnTo>
                  <a:pt x="37" y="987"/>
                </a:lnTo>
                <a:lnTo>
                  <a:pt x="37" y="985"/>
                </a:lnTo>
                <a:lnTo>
                  <a:pt x="35" y="985"/>
                </a:lnTo>
                <a:lnTo>
                  <a:pt x="33" y="983"/>
                </a:lnTo>
                <a:lnTo>
                  <a:pt x="33" y="981"/>
                </a:lnTo>
                <a:lnTo>
                  <a:pt x="33" y="979"/>
                </a:lnTo>
                <a:lnTo>
                  <a:pt x="33" y="977"/>
                </a:lnTo>
                <a:lnTo>
                  <a:pt x="33" y="975"/>
                </a:lnTo>
                <a:lnTo>
                  <a:pt x="33" y="974"/>
                </a:lnTo>
                <a:lnTo>
                  <a:pt x="33" y="972"/>
                </a:lnTo>
                <a:lnTo>
                  <a:pt x="35" y="970"/>
                </a:lnTo>
                <a:lnTo>
                  <a:pt x="35" y="968"/>
                </a:lnTo>
                <a:lnTo>
                  <a:pt x="37" y="968"/>
                </a:lnTo>
                <a:lnTo>
                  <a:pt x="37" y="966"/>
                </a:lnTo>
                <a:lnTo>
                  <a:pt x="38" y="966"/>
                </a:lnTo>
                <a:lnTo>
                  <a:pt x="40" y="964"/>
                </a:lnTo>
                <a:lnTo>
                  <a:pt x="42" y="964"/>
                </a:lnTo>
                <a:lnTo>
                  <a:pt x="42" y="962"/>
                </a:lnTo>
                <a:lnTo>
                  <a:pt x="44" y="962"/>
                </a:lnTo>
                <a:lnTo>
                  <a:pt x="46" y="960"/>
                </a:lnTo>
                <a:lnTo>
                  <a:pt x="48" y="958"/>
                </a:lnTo>
                <a:lnTo>
                  <a:pt x="50" y="956"/>
                </a:lnTo>
                <a:lnTo>
                  <a:pt x="50" y="954"/>
                </a:lnTo>
                <a:lnTo>
                  <a:pt x="52" y="954"/>
                </a:lnTo>
                <a:lnTo>
                  <a:pt x="52" y="952"/>
                </a:lnTo>
                <a:lnTo>
                  <a:pt x="54" y="952"/>
                </a:lnTo>
                <a:lnTo>
                  <a:pt x="54" y="951"/>
                </a:lnTo>
                <a:lnTo>
                  <a:pt x="56" y="951"/>
                </a:lnTo>
                <a:lnTo>
                  <a:pt x="56" y="949"/>
                </a:lnTo>
                <a:lnTo>
                  <a:pt x="56" y="947"/>
                </a:lnTo>
                <a:lnTo>
                  <a:pt x="58" y="947"/>
                </a:lnTo>
                <a:lnTo>
                  <a:pt x="58" y="945"/>
                </a:lnTo>
                <a:lnTo>
                  <a:pt x="60" y="943"/>
                </a:lnTo>
                <a:lnTo>
                  <a:pt x="60" y="941"/>
                </a:lnTo>
                <a:lnTo>
                  <a:pt x="62" y="941"/>
                </a:lnTo>
                <a:lnTo>
                  <a:pt x="63" y="939"/>
                </a:lnTo>
                <a:lnTo>
                  <a:pt x="65" y="939"/>
                </a:lnTo>
                <a:lnTo>
                  <a:pt x="65" y="937"/>
                </a:lnTo>
                <a:lnTo>
                  <a:pt x="67" y="937"/>
                </a:lnTo>
                <a:lnTo>
                  <a:pt x="69" y="937"/>
                </a:lnTo>
                <a:lnTo>
                  <a:pt x="71" y="937"/>
                </a:lnTo>
                <a:lnTo>
                  <a:pt x="71" y="935"/>
                </a:lnTo>
                <a:lnTo>
                  <a:pt x="73" y="935"/>
                </a:lnTo>
                <a:lnTo>
                  <a:pt x="73" y="933"/>
                </a:lnTo>
                <a:lnTo>
                  <a:pt x="73" y="931"/>
                </a:lnTo>
                <a:lnTo>
                  <a:pt x="73" y="929"/>
                </a:lnTo>
                <a:lnTo>
                  <a:pt x="73" y="927"/>
                </a:lnTo>
                <a:lnTo>
                  <a:pt x="73" y="926"/>
                </a:lnTo>
                <a:lnTo>
                  <a:pt x="75" y="924"/>
                </a:lnTo>
                <a:lnTo>
                  <a:pt x="75" y="922"/>
                </a:lnTo>
                <a:lnTo>
                  <a:pt x="75" y="920"/>
                </a:lnTo>
                <a:lnTo>
                  <a:pt x="75" y="918"/>
                </a:lnTo>
                <a:lnTo>
                  <a:pt x="75" y="916"/>
                </a:lnTo>
                <a:lnTo>
                  <a:pt x="77" y="914"/>
                </a:lnTo>
                <a:lnTo>
                  <a:pt x="77" y="912"/>
                </a:lnTo>
                <a:lnTo>
                  <a:pt x="77" y="910"/>
                </a:lnTo>
                <a:lnTo>
                  <a:pt x="77" y="908"/>
                </a:lnTo>
                <a:lnTo>
                  <a:pt x="79" y="906"/>
                </a:lnTo>
                <a:lnTo>
                  <a:pt x="79" y="904"/>
                </a:lnTo>
                <a:lnTo>
                  <a:pt x="79" y="902"/>
                </a:lnTo>
                <a:lnTo>
                  <a:pt x="81" y="901"/>
                </a:lnTo>
                <a:lnTo>
                  <a:pt x="81" y="899"/>
                </a:lnTo>
                <a:lnTo>
                  <a:pt x="79" y="899"/>
                </a:lnTo>
                <a:lnTo>
                  <a:pt x="79" y="897"/>
                </a:lnTo>
                <a:lnTo>
                  <a:pt x="77" y="897"/>
                </a:lnTo>
                <a:lnTo>
                  <a:pt x="75" y="897"/>
                </a:lnTo>
                <a:lnTo>
                  <a:pt x="73" y="899"/>
                </a:lnTo>
                <a:lnTo>
                  <a:pt x="71" y="901"/>
                </a:lnTo>
                <a:lnTo>
                  <a:pt x="69" y="902"/>
                </a:lnTo>
                <a:lnTo>
                  <a:pt x="69" y="901"/>
                </a:lnTo>
                <a:lnTo>
                  <a:pt x="67" y="901"/>
                </a:lnTo>
                <a:lnTo>
                  <a:pt x="67" y="899"/>
                </a:lnTo>
                <a:lnTo>
                  <a:pt x="65" y="899"/>
                </a:lnTo>
                <a:lnTo>
                  <a:pt x="65" y="897"/>
                </a:lnTo>
                <a:lnTo>
                  <a:pt x="65" y="895"/>
                </a:lnTo>
                <a:lnTo>
                  <a:pt x="63" y="895"/>
                </a:lnTo>
                <a:lnTo>
                  <a:pt x="63" y="893"/>
                </a:lnTo>
                <a:lnTo>
                  <a:pt x="62" y="893"/>
                </a:lnTo>
                <a:lnTo>
                  <a:pt x="62" y="891"/>
                </a:lnTo>
                <a:lnTo>
                  <a:pt x="62" y="889"/>
                </a:lnTo>
                <a:lnTo>
                  <a:pt x="63" y="889"/>
                </a:lnTo>
                <a:lnTo>
                  <a:pt x="63" y="887"/>
                </a:lnTo>
                <a:lnTo>
                  <a:pt x="65" y="885"/>
                </a:lnTo>
                <a:lnTo>
                  <a:pt x="65" y="883"/>
                </a:lnTo>
                <a:lnTo>
                  <a:pt x="63" y="881"/>
                </a:lnTo>
                <a:lnTo>
                  <a:pt x="63" y="879"/>
                </a:lnTo>
                <a:lnTo>
                  <a:pt x="62" y="879"/>
                </a:lnTo>
                <a:lnTo>
                  <a:pt x="62" y="878"/>
                </a:lnTo>
                <a:lnTo>
                  <a:pt x="60" y="878"/>
                </a:lnTo>
                <a:lnTo>
                  <a:pt x="58" y="878"/>
                </a:lnTo>
                <a:lnTo>
                  <a:pt x="56" y="876"/>
                </a:lnTo>
                <a:lnTo>
                  <a:pt x="54" y="876"/>
                </a:lnTo>
                <a:lnTo>
                  <a:pt x="52" y="876"/>
                </a:lnTo>
                <a:lnTo>
                  <a:pt x="50" y="876"/>
                </a:lnTo>
                <a:lnTo>
                  <a:pt x="48" y="876"/>
                </a:lnTo>
                <a:lnTo>
                  <a:pt x="46" y="876"/>
                </a:lnTo>
                <a:lnTo>
                  <a:pt x="46" y="874"/>
                </a:lnTo>
                <a:lnTo>
                  <a:pt x="44" y="874"/>
                </a:lnTo>
                <a:lnTo>
                  <a:pt x="44" y="872"/>
                </a:lnTo>
                <a:lnTo>
                  <a:pt x="46" y="870"/>
                </a:lnTo>
                <a:lnTo>
                  <a:pt x="46" y="868"/>
                </a:lnTo>
                <a:lnTo>
                  <a:pt x="46" y="866"/>
                </a:lnTo>
                <a:lnTo>
                  <a:pt x="48" y="866"/>
                </a:lnTo>
                <a:lnTo>
                  <a:pt x="48" y="864"/>
                </a:lnTo>
                <a:lnTo>
                  <a:pt x="48" y="862"/>
                </a:lnTo>
                <a:lnTo>
                  <a:pt x="50" y="860"/>
                </a:lnTo>
                <a:lnTo>
                  <a:pt x="50" y="858"/>
                </a:lnTo>
                <a:lnTo>
                  <a:pt x="50" y="856"/>
                </a:lnTo>
                <a:lnTo>
                  <a:pt x="52" y="856"/>
                </a:lnTo>
                <a:lnTo>
                  <a:pt x="52" y="854"/>
                </a:lnTo>
                <a:lnTo>
                  <a:pt x="52" y="853"/>
                </a:lnTo>
                <a:lnTo>
                  <a:pt x="52" y="851"/>
                </a:lnTo>
                <a:lnTo>
                  <a:pt x="52" y="849"/>
                </a:lnTo>
                <a:lnTo>
                  <a:pt x="52" y="847"/>
                </a:lnTo>
                <a:lnTo>
                  <a:pt x="52" y="845"/>
                </a:lnTo>
                <a:lnTo>
                  <a:pt x="50" y="843"/>
                </a:lnTo>
                <a:lnTo>
                  <a:pt x="50" y="841"/>
                </a:lnTo>
                <a:lnTo>
                  <a:pt x="50" y="839"/>
                </a:lnTo>
                <a:lnTo>
                  <a:pt x="50" y="837"/>
                </a:lnTo>
                <a:lnTo>
                  <a:pt x="50" y="835"/>
                </a:lnTo>
                <a:lnTo>
                  <a:pt x="52" y="833"/>
                </a:lnTo>
                <a:lnTo>
                  <a:pt x="52" y="831"/>
                </a:lnTo>
                <a:lnTo>
                  <a:pt x="52" y="830"/>
                </a:lnTo>
                <a:lnTo>
                  <a:pt x="54" y="830"/>
                </a:lnTo>
                <a:lnTo>
                  <a:pt x="54" y="828"/>
                </a:lnTo>
                <a:lnTo>
                  <a:pt x="56" y="828"/>
                </a:lnTo>
                <a:lnTo>
                  <a:pt x="56" y="826"/>
                </a:lnTo>
                <a:lnTo>
                  <a:pt x="58" y="826"/>
                </a:lnTo>
                <a:lnTo>
                  <a:pt x="60" y="826"/>
                </a:lnTo>
                <a:lnTo>
                  <a:pt x="62" y="824"/>
                </a:lnTo>
                <a:lnTo>
                  <a:pt x="63" y="824"/>
                </a:lnTo>
                <a:lnTo>
                  <a:pt x="65" y="824"/>
                </a:lnTo>
                <a:lnTo>
                  <a:pt x="67" y="824"/>
                </a:lnTo>
                <a:lnTo>
                  <a:pt x="69" y="824"/>
                </a:lnTo>
                <a:lnTo>
                  <a:pt x="71" y="824"/>
                </a:lnTo>
                <a:lnTo>
                  <a:pt x="73" y="822"/>
                </a:lnTo>
                <a:lnTo>
                  <a:pt x="75" y="822"/>
                </a:lnTo>
                <a:lnTo>
                  <a:pt x="77" y="822"/>
                </a:lnTo>
                <a:lnTo>
                  <a:pt x="79" y="820"/>
                </a:lnTo>
                <a:lnTo>
                  <a:pt x="81" y="818"/>
                </a:lnTo>
                <a:lnTo>
                  <a:pt x="81" y="816"/>
                </a:lnTo>
                <a:lnTo>
                  <a:pt x="83" y="816"/>
                </a:lnTo>
                <a:lnTo>
                  <a:pt x="83" y="814"/>
                </a:lnTo>
                <a:lnTo>
                  <a:pt x="83" y="812"/>
                </a:lnTo>
                <a:lnTo>
                  <a:pt x="85" y="812"/>
                </a:lnTo>
                <a:lnTo>
                  <a:pt x="85" y="810"/>
                </a:lnTo>
                <a:lnTo>
                  <a:pt x="86" y="810"/>
                </a:lnTo>
                <a:lnTo>
                  <a:pt x="86" y="808"/>
                </a:lnTo>
                <a:lnTo>
                  <a:pt x="88" y="808"/>
                </a:lnTo>
                <a:lnTo>
                  <a:pt x="90" y="808"/>
                </a:lnTo>
                <a:lnTo>
                  <a:pt x="92" y="806"/>
                </a:lnTo>
                <a:lnTo>
                  <a:pt x="94" y="806"/>
                </a:lnTo>
                <a:lnTo>
                  <a:pt x="94" y="805"/>
                </a:lnTo>
                <a:lnTo>
                  <a:pt x="96" y="805"/>
                </a:lnTo>
                <a:lnTo>
                  <a:pt x="96" y="803"/>
                </a:lnTo>
                <a:lnTo>
                  <a:pt x="98" y="803"/>
                </a:lnTo>
                <a:lnTo>
                  <a:pt x="98" y="801"/>
                </a:lnTo>
                <a:lnTo>
                  <a:pt x="98" y="799"/>
                </a:lnTo>
                <a:lnTo>
                  <a:pt x="100" y="799"/>
                </a:lnTo>
                <a:lnTo>
                  <a:pt x="100" y="797"/>
                </a:lnTo>
                <a:lnTo>
                  <a:pt x="100" y="795"/>
                </a:lnTo>
                <a:lnTo>
                  <a:pt x="100" y="793"/>
                </a:lnTo>
                <a:lnTo>
                  <a:pt x="102" y="793"/>
                </a:lnTo>
                <a:lnTo>
                  <a:pt x="102" y="791"/>
                </a:lnTo>
                <a:lnTo>
                  <a:pt x="102" y="789"/>
                </a:lnTo>
                <a:lnTo>
                  <a:pt x="104" y="787"/>
                </a:lnTo>
                <a:lnTo>
                  <a:pt x="104" y="785"/>
                </a:lnTo>
                <a:lnTo>
                  <a:pt x="106" y="783"/>
                </a:lnTo>
                <a:lnTo>
                  <a:pt x="106" y="781"/>
                </a:lnTo>
                <a:lnTo>
                  <a:pt x="108" y="780"/>
                </a:lnTo>
                <a:lnTo>
                  <a:pt x="108" y="778"/>
                </a:lnTo>
                <a:lnTo>
                  <a:pt x="110" y="778"/>
                </a:lnTo>
                <a:lnTo>
                  <a:pt x="110" y="776"/>
                </a:lnTo>
                <a:lnTo>
                  <a:pt x="111" y="774"/>
                </a:lnTo>
                <a:lnTo>
                  <a:pt x="111" y="772"/>
                </a:lnTo>
                <a:lnTo>
                  <a:pt x="113" y="772"/>
                </a:lnTo>
                <a:lnTo>
                  <a:pt x="113" y="770"/>
                </a:lnTo>
                <a:lnTo>
                  <a:pt x="113" y="768"/>
                </a:lnTo>
                <a:lnTo>
                  <a:pt x="115" y="768"/>
                </a:lnTo>
                <a:lnTo>
                  <a:pt x="115" y="766"/>
                </a:lnTo>
                <a:lnTo>
                  <a:pt x="115" y="764"/>
                </a:lnTo>
                <a:lnTo>
                  <a:pt x="117" y="764"/>
                </a:lnTo>
                <a:lnTo>
                  <a:pt x="117" y="762"/>
                </a:lnTo>
                <a:lnTo>
                  <a:pt x="117" y="760"/>
                </a:lnTo>
                <a:lnTo>
                  <a:pt x="119" y="760"/>
                </a:lnTo>
                <a:lnTo>
                  <a:pt x="119" y="758"/>
                </a:lnTo>
                <a:lnTo>
                  <a:pt x="121" y="757"/>
                </a:lnTo>
                <a:lnTo>
                  <a:pt x="121" y="755"/>
                </a:lnTo>
                <a:lnTo>
                  <a:pt x="121" y="753"/>
                </a:lnTo>
                <a:lnTo>
                  <a:pt x="119" y="753"/>
                </a:lnTo>
                <a:lnTo>
                  <a:pt x="119" y="751"/>
                </a:lnTo>
                <a:lnTo>
                  <a:pt x="119" y="749"/>
                </a:lnTo>
                <a:lnTo>
                  <a:pt x="119" y="747"/>
                </a:lnTo>
                <a:lnTo>
                  <a:pt x="119" y="745"/>
                </a:lnTo>
                <a:lnTo>
                  <a:pt x="121" y="743"/>
                </a:lnTo>
                <a:lnTo>
                  <a:pt x="121" y="741"/>
                </a:lnTo>
                <a:lnTo>
                  <a:pt x="123" y="741"/>
                </a:lnTo>
                <a:lnTo>
                  <a:pt x="123" y="739"/>
                </a:lnTo>
                <a:lnTo>
                  <a:pt x="125" y="739"/>
                </a:lnTo>
                <a:lnTo>
                  <a:pt x="125" y="737"/>
                </a:lnTo>
                <a:lnTo>
                  <a:pt x="127" y="737"/>
                </a:lnTo>
                <a:lnTo>
                  <a:pt x="129" y="737"/>
                </a:lnTo>
                <a:lnTo>
                  <a:pt x="129" y="735"/>
                </a:lnTo>
                <a:lnTo>
                  <a:pt x="131" y="735"/>
                </a:lnTo>
                <a:lnTo>
                  <a:pt x="131" y="733"/>
                </a:lnTo>
                <a:lnTo>
                  <a:pt x="133" y="733"/>
                </a:lnTo>
                <a:lnTo>
                  <a:pt x="133" y="732"/>
                </a:lnTo>
                <a:lnTo>
                  <a:pt x="134" y="730"/>
                </a:lnTo>
                <a:lnTo>
                  <a:pt x="134" y="728"/>
                </a:lnTo>
                <a:lnTo>
                  <a:pt x="136" y="728"/>
                </a:lnTo>
                <a:lnTo>
                  <a:pt x="136" y="726"/>
                </a:lnTo>
                <a:lnTo>
                  <a:pt x="136" y="724"/>
                </a:lnTo>
                <a:lnTo>
                  <a:pt x="136" y="722"/>
                </a:lnTo>
                <a:lnTo>
                  <a:pt x="136" y="720"/>
                </a:lnTo>
                <a:lnTo>
                  <a:pt x="134" y="720"/>
                </a:lnTo>
                <a:lnTo>
                  <a:pt x="133" y="718"/>
                </a:lnTo>
                <a:lnTo>
                  <a:pt x="131" y="718"/>
                </a:lnTo>
                <a:lnTo>
                  <a:pt x="129" y="718"/>
                </a:lnTo>
                <a:lnTo>
                  <a:pt x="127" y="718"/>
                </a:lnTo>
                <a:lnTo>
                  <a:pt x="127" y="720"/>
                </a:lnTo>
                <a:lnTo>
                  <a:pt x="125" y="720"/>
                </a:lnTo>
                <a:lnTo>
                  <a:pt x="123" y="722"/>
                </a:lnTo>
                <a:lnTo>
                  <a:pt x="123" y="724"/>
                </a:lnTo>
                <a:lnTo>
                  <a:pt x="121" y="724"/>
                </a:lnTo>
                <a:lnTo>
                  <a:pt x="121" y="726"/>
                </a:lnTo>
                <a:lnTo>
                  <a:pt x="119" y="726"/>
                </a:lnTo>
                <a:lnTo>
                  <a:pt x="119" y="724"/>
                </a:lnTo>
                <a:lnTo>
                  <a:pt x="119" y="722"/>
                </a:lnTo>
                <a:lnTo>
                  <a:pt x="119" y="720"/>
                </a:lnTo>
                <a:lnTo>
                  <a:pt x="119" y="718"/>
                </a:lnTo>
                <a:lnTo>
                  <a:pt x="119" y="716"/>
                </a:lnTo>
                <a:lnTo>
                  <a:pt x="117" y="716"/>
                </a:lnTo>
                <a:lnTo>
                  <a:pt x="117" y="714"/>
                </a:lnTo>
                <a:lnTo>
                  <a:pt x="115" y="714"/>
                </a:lnTo>
                <a:lnTo>
                  <a:pt x="113" y="714"/>
                </a:lnTo>
                <a:lnTo>
                  <a:pt x="113" y="712"/>
                </a:lnTo>
                <a:lnTo>
                  <a:pt x="113" y="710"/>
                </a:lnTo>
                <a:lnTo>
                  <a:pt x="115" y="710"/>
                </a:lnTo>
                <a:lnTo>
                  <a:pt x="115" y="708"/>
                </a:lnTo>
                <a:lnTo>
                  <a:pt x="117" y="707"/>
                </a:lnTo>
                <a:lnTo>
                  <a:pt x="117" y="705"/>
                </a:lnTo>
                <a:lnTo>
                  <a:pt x="117" y="703"/>
                </a:lnTo>
                <a:lnTo>
                  <a:pt x="119" y="703"/>
                </a:lnTo>
                <a:lnTo>
                  <a:pt x="119" y="701"/>
                </a:lnTo>
                <a:lnTo>
                  <a:pt x="119" y="699"/>
                </a:lnTo>
                <a:lnTo>
                  <a:pt x="119" y="697"/>
                </a:lnTo>
                <a:lnTo>
                  <a:pt x="119" y="695"/>
                </a:lnTo>
                <a:lnTo>
                  <a:pt x="119" y="693"/>
                </a:lnTo>
                <a:lnTo>
                  <a:pt x="119" y="691"/>
                </a:lnTo>
                <a:lnTo>
                  <a:pt x="119" y="689"/>
                </a:lnTo>
                <a:lnTo>
                  <a:pt x="119" y="687"/>
                </a:lnTo>
                <a:lnTo>
                  <a:pt x="119" y="685"/>
                </a:lnTo>
                <a:lnTo>
                  <a:pt x="121" y="685"/>
                </a:lnTo>
                <a:lnTo>
                  <a:pt x="121" y="684"/>
                </a:lnTo>
                <a:lnTo>
                  <a:pt x="123" y="682"/>
                </a:lnTo>
                <a:lnTo>
                  <a:pt x="123" y="680"/>
                </a:lnTo>
                <a:lnTo>
                  <a:pt x="125" y="680"/>
                </a:lnTo>
                <a:lnTo>
                  <a:pt x="125" y="678"/>
                </a:lnTo>
                <a:lnTo>
                  <a:pt x="127" y="676"/>
                </a:lnTo>
                <a:lnTo>
                  <a:pt x="127" y="674"/>
                </a:lnTo>
                <a:lnTo>
                  <a:pt x="129" y="674"/>
                </a:lnTo>
                <a:lnTo>
                  <a:pt x="129" y="672"/>
                </a:lnTo>
                <a:lnTo>
                  <a:pt x="131" y="672"/>
                </a:lnTo>
                <a:lnTo>
                  <a:pt x="131" y="670"/>
                </a:lnTo>
                <a:lnTo>
                  <a:pt x="133" y="668"/>
                </a:lnTo>
                <a:lnTo>
                  <a:pt x="133" y="666"/>
                </a:lnTo>
                <a:lnTo>
                  <a:pt x="134" y="666"/>
                </a:lnTo>
                <a:lnTo>
                  <a:pt x="134" y="664"/>
                </a:lnTo>
                <a:lnTo>
                  <a:pt x="136" y="662"/>
                </a:lnTo>
                <a:lnTo>
                  <a:pt x="136" y="660"/>
                </a:lnTo>
                <a:lnTo>
                  <a:pt x="138" y="660"/>
                </a:lnTo>
                <a:lnTo>
                  <a:pt x="138" y="659"/>
                </a:lnTo>
                <a:lnTo>
                  <a:pt x="138" y="657"/>
                </a:lnTo>
                <a:lnTo>
                  <a:pt x="140" y="657"/>
                </a:lnTo>
                <a:lnTo>
                  <a:pt x="140" y="655"/>
                </a:lnTo>
                <a:lnTo>
                  <a:pt x="142" y="655"/>
                </a:lnTo>
                <a:lnTo>
                  <a:pt x="142" y="653"/>
                </a:lnTo>
                <a:lnTo>
                  <a:pt x="142" y="651"/>
                </a:lnTo>
                <a:lnTo>
                  <a:pt x="140" y="651"/>
                </a:lnTo>
                <a:lnTo>
                  <a:pt x="140" y="649"/>
                </a:lnTo>
                <a:lnTo>
                  <a:pt x="138" y="649"/>
                </a:lnTo>
                <a:lnTo>
                  <a:pt x="138" y="647"/>
                </a:lnTo>
                <a:lnTo>
                  <a:pt x="138" y="645"/>
                </a:lnTo>
                <a:lnTo>
                  <a:pt x="136" y="643"/>
                </a:lnTo>
                <a:lnTo>
                  <a:pt x="138" y="641"/>
                </a:lnTo>
                <a:lnTo>
                  <a:pt x="138" y="639"/>
                </a:lnTo>
                <a:lnTo>
                  <a:pt x="138" y="637"/>
                </a:lnTo>
                <a:lnTo>
                  <a:pt x="138" y="636"/>
                </a:lnTo>
                <a:lnTo>
                  <a:pt x="140" y="636"/>
                </a:lnTo>
                <a:lnTo>
                  <a:pt x="140" y="634"/>
                </a:lnTo>
                <a:lnTo>
                  <a:pt x="142" y="634"/>
                </a:lnTo>
                <a:lnTo>
                  <a:pt x="144" y="632"/>
                </a:lnTo>
                <a:lnTo>
                  <a:pt x="146" y="632"/>
                </a:lnTo>
                <a:lnTo>
                  <a:pt x="148" y="632"/>
                </a:lnTo>
                <a:lnTo>
                  <a:pt x="148" y="634"/>
                </a:lnTo>
                <a:lnTo>
                  <a:pt x="150" y="632"/>
                </a:lnTo>
                <a:lnTo>
                  <a:pt x="150" y="630"/>
                </a:lnTo>
                <a:lnTo>
                  <a:pt x="152" y="630"/>
                </a:lnTo>
                <a:lnTo>
                  <a:pt x="152" y="628"/>
                </a:lnTo>
                <a:lnTo>
                  <a:pt x="152" y="626"/>
                </a:lnTo>
                <a:lnTo>
                  <a:pt x="154" y="626"/>
                </a:lnTo>
                <a:lnTo>
                  <a:pt x="156" y="626"/>
                </a:lnTo>
                <a:lnTo>
                  <a:pt x="158" y="626"/>
                </a:lnTo>
                <a:lnTo>
                  <a:pt x="159" y="624"/>
                </a:lnTo>
                <a:lnTo>
                  <a:pt x="159" y="622"/>
                </a:lnTo>
                <a:lnTo>
                  <a:pt x="161" y="620"/>
                </a:lnTo>
                <a:lnTo>
                  <a:pt x="161" y="618"/>
                </a:lnTo>
                <a:lnTo>
                  <a:pt x="161" y="616"/>
                </a:lnTo>
                <a:lnTo>
                  <a:pt x="161" y="614"/>
                </a:lnTo>
                <a:lnTo>
                  <a:pt x="161" y="612"/>
                </a:lnTo>
                <a:lnTo>
                  <a:pt x="163" y="612"/>
                </a:lnTo>
                <a:lnTo>
                  <a:pt x="165" y="612"/>
                </a:lnTo>
                <a:lnTo>
                  <a:pt x="167" y="612"/>
                </a:lnTo>
                <a:lnTo>
                  <a:pt x="169" y="612"/>
                </a:lnTo>
                <a:lnTo>
                  <a:pt x="171" y="612"/>
                </a:lnTo>
                <a:lnTo>
                  <a:pt x="173" y="612"/>
                </a:lnTo>
                <a:lnTo>
                  <a:pt x="173" y="611"/>
                </a:lnTo>
                <a:lnTo>
                  <a:pt x="175" y="609"/>
                </a:lnTo>
                <a:lnTo>
                  <a:pt x="175" y="607"/>
                </a:lnTo>
                <a:lnTo>
                  <a:pt x="175" y="605"/>
                </a:lnTo>
                <a:lnTo>
                  <a:pt x="173" y="605"/>
                </a:lnTo>
                <a:lnTo>
                  <a:pt x="171" y="603"/>
                </a:lnTo>
                <a:lnTo>
                  <a:pt x="169" y="603"/>
                </a:lnTo>
                <a:lnTo>
                  <a:pt x="169" y="601"/>
                </a:lnTo>
                <a:lnTo>
                  <a:pt x="169" y="599"/>
                </a:lnTo>
                <a:lnTo>
                  <a:pt x="169" y="597"/>
                </a:lnTo>
                <a:lnTo>
                  <a:pt x="169" y="595"/>
                </a:lnTo>
                <a:lnTo>
                  <a:pt x="169" y="593"/>
                </a:lnTo>
                <a:lnTo>
                  <a:pt x="169" y="591"/>
                </a:lnTo>
                <a:lnTo>
                  <a:pt x="169" y="589"/>
                </a:lnTo>
                <a:lnTo>
                  <a:pt x="169" y="587"/>
                </a:lnTo>
                <a:lnTo>
                  <a:pt x="169" y="586"/>
                </a:lnTo>
                <a:lnTo>
                  <a:pt x="169" y="584"/>
                </a:lnTo>
                <a:lnTo>
                  <a:pt x="171" y="582"/>
                </a:lnTo>
                <a:lnTo>
                  <a:pt x="171" y="580"/>
                </a:lnTo>
                <a:lnTo>
                  <a:pt x="171" y="578"/>
                </a:lnTo>
                <a:lnTo>
                  <a:pt x="171" y="576"/>
                </a:lnTo>
                <a:lnTo>
                  <a:pt x="171" y="574"/>
                </a:lnTo>
                <a:lnTo>
                  <a:pt x="171" y="572"/>
                </a:lnTo>
                <a:lnTo>
                  <a:pt x="171" y="570"/>
                </a:lnTo>
                <a:lnTo>
                  <a:pt x="171" y="568"/>
                </a:lnTo>
                <a:lnTo>
                  <a:pt x="171" y="566"/>
                </a:lnTo>
                <a:lnTo>
                  <a:pt x="171" y="564"/>
                </a:lnTo>
                <a:lnTo>
                  <a:pt x="173" y="564"/>
                </a:lnTo>
                <a:lnTo>
                  <a:pt x="175" y="563"/>
                </a:lnTo>
                <a:lnTo>
                  <a:pt x="175" y="561"/>
                </a:lnTo>
                <a:lnTo>
                  <a:pt x="177" y="561"/>
                </a:lnTo>
                <a:lnTo>
                  <a:pt x="177" y="559"/>
                </a:lnTo>
                <a:lnTo>
                  <a:pt x="177" y="557"/>
                </a:lnTo>
                <a:lnTo>
                  <a:pt x="175" y="555"/>
                </a:lnTo>
                <a:lnTo>
                  <a:pt x="175" y="553"/>
                </a:lnTo>
                <a:lnTo>
                  <a:pt x="175" y="551"/>
                </a:lnTo>
                <a:lnTo>
                  <a:pt x="175" y="549"/>
                </a:lnTo>
                <a:lnTo>
                  <a:pt x="173" y="549"/>
                </a:lnTo>
                <a:lnTo>
                  <a:pt x="173" y="547"/>
                </a:lnTo>
                <a:lnTo>
                  <a:pt x="175" y="545"/>
                </a:lnTo>
                <a:lnTo>
                  <a:pt x="177" y="545"/>
                </a:lnTo>
                <a:lnTo>
                  <a:pt x="177" y="543"/>
                </a:lnTo>
                <a:lnTo>
                  <a:pt x="179" y="543"/>
                </a:lnTo>
                <a:lnTo>
                  <a:pt x="181" y="543"/>
                </a:lnTo>
                <a:lnTo>
                  <a:pt x="182" y="543"/>
                </a:lnTo>
                <a:lnTo>
                  <a:pt x="184" y="543"/>
                </a:lnTo>
                <a:lnTo>
                  <a:pt x="184" y="541"/>
                </a:lnTo>
                <a:lnTo>
                  <a:pt x="186" y="541"/>
                </a:lnTo>
                <a:lnTo>
                  <a:pt x="188" y="541"/>
                </a:lnTo>
                <a:lnTo>
                  <a:pt x="190" y="541"/>
                </a:lnTo>
                <a:lnTo>
                  <a:pt x="192" y="541"/>
                </a:lnTo>
                <a:lnTo>
                  <a:pt x="194" y="541"/>
                </a:lnTo>
                <a:lnTo>
                  <a:pt x="196" y="541"/>
                </a:lnTo>
                <a:lnTo>
                  <a:pt x="198" y="541"/>
                </a:lnTo>
                <a:lnTo>
                  <a:pt x="198" y="539"/>
                </a:lnTo>
                <a:lnTo>
                  <a:pt x="200" y="539"/>
                </a:lnTo>
                <a:lnTo>
                  <a:pt x="202" y="539"/>
                </a:lnTo>
                <a:lnTo>
                  <a:pt x="202" y="538"/>
                </a:lnTo>
                <a:lnTo>
                  <a:pt x="202" y="536"/>
                </a:lnTo>
                <a:lnTo>
                  <a:pt x="202" y="534"/>
                </a:lnTo>
                <a:lnTo>
                  <a:pt x="202" y="532"/>
                </a:lnTo>
                <a:lnTo>
                  <a:pt x="202" y="530"/>
                </a:lnTo>
                <a:lnTo>
                  <a:pt x="204" y="530"/>
                </a:lnTo>
                <a:lnTo>
                  <a:pt x="206" y="530"/>
                </a:lnTo>
                <a:lnTo>
                  <a:pt x="207" y="530"/>
                </a:lnTo>
                <a:lnTo>
                  <a:pt x="207" y="528"/>
                </a:lnTo>
                <a:lnTo>
                  <a:pt x="207" y="526"/>
                </a:lnTo>
                <a:lnTo>
                  <a:pt x="209" y="524"/>
                </a:lnTo>
                <a:lnTo>
                  <a:pt x="209" y="522"/>
                </a:lnTo>
                <a:lnTo>
                  <a:pt x="211" y="522"/>
                </a:lnTo>
                <a:lnTo>
                  <a:pt x="211" y="520"/>
                </a:lnTo>
                <a:lnTo>
                  <a:pt x="213" y="520"/>
                </a:lnTo>
                <a:lnTo>
                  <a:pt x="215" y="520"/>
                </a:lnTo>
                <a:lnTo>
                  <a:pt x="217" y="520"/>
                </a:lnTo>
                <a:lnTo>
                  <a:pt x="219" y="520"/>
                </a:lnTo>
                <a:lnTo>
                  <a:pt x="219" y="518"/>
                </a:lnTo>
                <a:lnTo>
                  <a:pt x="221" y="518"/>
                </a:lnTo>
                <a:lnTo>
                  <a:pt x="223" y="518"/>
                </a:lnTo>
                <a:lnTo>
                  <a:pt x="223" y="516"/>
                </a:lnTo>
                <a:lnTo>
                  <a:pt x="225" y="516"/>
                </a:lnTo>
                <a:lnTo>
                  <a:pt x="227" y="514"/>
                </a:lnTo>
                <a:lnTo>
                  <a:pt x="229" y="514"/>
                </a:lnTo>
                <a:lnTo>
                  <a:pt x="230" y="513"/>
                </a:lnTo>
                <a:lnTo>
                  <a:pt x="232" y="513"/>
                </a:lnTo>
                <a:lnTo>
                  <a:pt x="234" y="513"/>
                </a:lnTo>
                <a:lnTo>
                  <a:pt x="234" y="514"/>
                </a:lnTo>
                <a:lnTo>
                  <a:pt x="236" y="514"/>
                </a:lnTo>
                <a:lnTo>
                  <a:pt x="238" y="514"/>
                </a:lnTo>
                <a:lnTo>
                  <a:pt x="240" y="514"/>
                </a:lnTo>
                <a:lnTo>
                  <a:pt x="242" y="514"/>
                </a:lnTo>
                <a:lnTo>
                  <a:pt x="242" y="516"/>
                </a:lnTo>
                <a:lnTo>
                  <a:pt x="244" y="516"/>
                </a:lnTo>
                <a:lnTo>
                  <a:pt x="246" y="516"/>
                </a:lnTo>
                <a:lnTo>
                  <a:pt x="246" y="518"/>
                </a:lnTo>
                <a:lnTo>
                  <a:pt x="248" y="518"/>
                </a:lnTo>
                <a:lnTo>
                  <a:pt x="250" y="518"/>
                </a:lnTo>
                <a:lnTo>
                  <a:pt x="252" y="518"/>
                </a:lnTo>
                <a:lnTo>
                  <a:pt x="254" y="520"/>
                </a:lnTo>
                <a:lnTo>
                  <a:pt x="254" y="518"/>
                </a:lnTo>
                <a:lnTo>
                  <a:pt x="255" y="518"/>
                </a:lnTo>
                <a:lnTo>
                  <a:pt x="257" y="518"/>
                </a:lnTo>
                <a:lnTo>
                  <a:pt x="257" y="516"/>
                </a:lnTo>
                <a:lnTo>
                  <a:pt x="259" y="516"/>
                </a:lnTo>
                <a:lnTo>
                  <a:pt x="259" y="514"/>
                </a:lnTo>
                <a:lnTo>
                  <a:pt x="261" y="514"/>
                </a:lnTo>
                <a:lnTo>
                  <a:pt x="263" y="514"/>
                </a:lnTo>
                <a:lnTo>
                  <a:pt x="265" y="514"/>
                </a:lnTo>
                <a:lnTo>
                  <a:pt x="265" y="516"/>
                </a:lnTo>
                <a:lnTo>
                  <a:pt x="265" y="518"/>
                </a:lnTo>
                <a:lnTo>
                  <a:pt x="267" y="520"/>
                </a:lnTo>
                <a:lnTo>
                  <a:pt x="267" y="522"/>
                </a:lnTo>
                <a:lnTo>
                  <a:pt x="267" y="524"/>
                </a:lnTo>
                <a:lnTo>
                  <a:pt x="267" y="526"/>
                </a:lnTo>
                <a:lnTo>
                  <a:pt x="269" y="524"/>
                </a:lnTo>
                <a:lnTo>
                  <a:pt x="271" y="522"/>
                </a:lnTo>
                <a:lnTo>
                  <a:pt x="273" y="522"/>
                </a:lnTo>
                <a:lnTo>
                  <a:pt x="273" y="520"/>
                </a:lnTo>
                <a:lnTo>
                  <a:pt x="275" y="520"/>
                </a:lnTo>
                <a:lnTo>
                  <a:pt x="278" y="518"/>
                </a:lnTo>
                <a:lnTo>
                  <a:pt x="280" y="516"/>
                </a:lnTo>
                <a:lnTo>
                  <a:pt x="278" y="514"/>
                </a:lnTo>
                <a:lnTo>
                  <a:pt x="280" y="514"/>
                </a:lnTo>
                <a:lnTo>
                  <a:pt x="280" y="513"/>
                </a:lnTo>
                <a:lnTo>
                  <a:pt x="280" y="511"/>
                </a:lnTo>
                <a:lnTo>
                  <a:pt x="282" y="511"/>
                </a:lnTo>
                <a:lnTo>
                  <a:pt x="282" y="509"/>
                </a:lnTo>
                <a:lnTo>
                  <a:pt x="284" y="507"/>
                </a:lnTo>
                <a:lnTo>
                  <a:pt x="284" y="505"/>
                </a:lnTo>
                <a:lnTo>
                  <a:pt x="284" y="503"/>
                </a:lnTo>
                <a:lnTo>
                  <a:pt x="282" y="503"/>
                </a:lnTo>
                <a:lnTo>
                  <a:pt x="282" y="501"/>
                </a:lnTo>
                <a:lnTo>
                  <a:pt x="282" y="499"/>
                </a:lnTo>
                <a:lnTo>
                  <a:pt x="284" y="499"/>
                </a:lnTo>
                <a:lnTo>
                  <a:pt x="286" y="499"/>
                </a:lnTo>
                <a:lnTo>
                  <a:pt x="288" y="497"/>
                </a:lnTo>
                <a:lnTo>
                  <a:pt x="290" y="497"/>
                </a:lnTo>
                <a:lnTo>
                  <a:pt x="292" y="495"/>
                </a:lnTo>
                <a:lnTo>
                  <a:pt x="292" y="493"/>
                </a:lnTo>
                <a:lnTo>
                  <a:pt x="292" y="491"/>
                </a:lnTo>
                <a:lnTo>
                  <a:pt x="292" y="490"/>
                </a:lnTo>
                <a:lnTo>
                  <a:pt x="290" y="488"/>
                </a:lnTo>
                <a:lnTo>
                  <a:pt x="290" y="486"/>
                </a:lnTo>
                <a:lnTo>
                  <a:pt x="290" y="484"/>
                </a:lnTo>
                <a:lnTo>
                  <a:pt x="292" y="484"/>
                </a:lnTo>
                <a:lnTo>
                  <a:pt x="292" y="482"/>
                </a:lnTo>
                <a:lnTo>
                  <a:pt x="294" y="482"/>
                </a:lnTo>
                <a:lnTo>
                  <a:pt x="294" y="480"/>
                </a:lnTo>
                <a:lnTo>
                  <a:pt x="294" y="478"/>
                </a:lnTo>
                <a:lnTo>
                  <a:pt x="292" y="478"/>
                </a:lnTo>
                <a:lnTo>
                  <a:pt x="292" y="476"/>
                </a:lnTo>
                <a:lnTo>
                  <a:pt x="292" y="474"/>
                </a:lnTo>
                <a:lnTo>
                  <a:pt x="288" y="474"/>
                </a:lnTo>
                <a:lnTo>
                  <a:pt x="286" y="474"/>
                </a:lnTo>
                <a:lnTo>
                  <a:pt x="286" y="476"/>
                </a:lnTo>
                <a:lnTo>
                  <a:pt x="284" y="476"/>
                </a:lnTo>
                <a:lnTo>
                  <a:pt x="284" y="474"/>
                </a:lnTo>
                <a:lnTo>
                  <a:pt x="284" y="472"/>
                </a:lnTo>
                <a:lnTo>
                  <a:pt x="284" y="470"/>
                </a:lnTo>
                <a:lnTo>
                  <a:pt x="286" y="468"/>
                </a:lnTo>
                <a:lnTo>
                  <a:pt x="288" y="468"/>
                </a:lnTo>
                <a:lnTo>
                  <a:pt x="288" y="466"/>
                </a:lnTo>
                <a:lnTo>
                  <a:pt x="288" y="465"/>
                </a:lnTo>
                <a:lnTo>
                  <a:pt x="290" y="465"/>
                </a:lnTo>
                <a:lnTo>
                  <a:pt x="290" y="463"/>
                </a:lnTo>
                <a:lnTo>
                  <a:pt x="290" y="461"/>
                </a:lnTo>
                <a:lnTo>
                  <a:pt x="290" y="459"/>
                </a:lnTo>
                <a:lnTo>
                  <a:pt x="292" y="459"/>
                </a:lnTo>
                <a:lnTo>
                  <a:pt x="292" y="457"/>
                </a:lnTo>
                <a:lnTo>
                  <a:pt x="292" y="451"/>
                </a:lnTo>
                <a:lnTo>
                  <a:pt x="292" y="449"/>
                </a:lnTo>
                <a:lnTo>
                  <a:pt x="292" y="447"/>
                </a:lnTo>
                <a:lnTo>
                  <a:pt x="294" y="447"/>
                </a:lnTo>
                <a:lnTo>
                  <a:pt x="294" y="445"/>
                </a:lnTo>
                <a:lnTo>
                  <a:pt x="296" y="445"/>
                </a:lnTo>
                <a:lnTo>
                  <a:pt x="296" y="443"/>
                </a:lnTo>
                <a:lnTo>
                  <a:pt x="298" y="443"/>
                </a:lnTo>
                <a:lnTo>
                  <a:pt x="300" y="442"/>
                </a:lnTo>
                <a:lnTo>
                  <a:pt x="302" y="440"/>
                </a:lnTo>
                <a:lnTo>
                  <a:pt x="303" y="438"/>
                </a:lnTo>
                <a:lnTo>
                  <a:pt x="303" y="436"/>
                </a:lnTo>
                <a:lnTo>
                  <a:pt x="305" y="436"/>
                </a:lnTo>
                <a:lnTo>
                  <a:pt x="305" y="434"/>
                </a:lnTo>
                <a:lnTo>
                  <a:pt x="307" y="432"/>
                </a:lnTo>
                <a:lnTo>
                  <a:pt x="307" y="430"/>
                </a:lnTo>
                <a:lnTo>
                  <a:pt x="309" y="428"/>
                </a:lnTo>
                <a:lnTo>
                  <a:pt x="309" y="426"/>
                </a:lnTo>
                <a:lnTo>
                  <a:pt x="311" y="426"/>
                </a:lnTo>
                <a:lnTo>
                  <a:pt x="311" y="424"/>
                </a:lnTo>
                <a:lnTo>
                  <a:pt x="311" y="422"/>
                </a:lnTo>
                <a:lnTo>
                  <a:pt x="313" y="422"/>
                </a:lnTo>
                <a:lnTo>
                  <a:pt x="313" y="420"/>
                </a:lnTo>
                <a:lnTo>
                  <a:pt x="313" y="418"/>
                </a:lnTo>
                <a:lnTo>
                  <a:pt x="315" y="418"/>
                </a:lnTo>
                <a:lnTo>
                  <a:pt x="315" y="417"/>
                </a:lnTo>
                <a:lnTo>
                  <a:pt x="317" y="415"/>
                </a:lnTo>
                <a:lnTo>
                  <a:pt x="319" y="413"/>
                </a:lnTo>
                <a:lnTo>
                  <a:pt x="321" y="413"/>
                </a:lnTo>
                <a:lnTo>
                  <a:pt x="321" y="411"/>
                </a:lnTo>
                <a:lnTo>
                  <a:pt x="323" y="411"/>
                </a:lnTo>
                <a:lnTo>
                  <a:pt x="325" y="411"/>
                </a:lnTo>
                <a:lnTo>
                  <a:pt x="323" y="409"/>
                </a:lnTo>
                <a:lnTo>
                  <a:pt x="323" y="407"/>
                </a:lnTo>
                <a:lnTo>
                  <a:pt x="323" y="405"/>
                </a:lnTo>
                <a:lnTo>
                  <a:pt x="325" y="405"/>
                </a:lnTo>
                <a:lnTo>
                  <a:pt x="325" y="403"/>
                </a:lnTo>
                <a:lnTo>
                  <a:pt x="325" y="401"/>
                </a:lnTo>
                <a:lnTo>
                  <a:pt x="326" y="399"/>
                </a:lnTo>
                <a:lnTo>
                  <a:pt x="328" y="399"/>
                </a:lnTo>
                <a:lnTo>
                  <a:pt x="328" y="395"/>
                </a:lnTo>
                <a:lnTo>
                  <a:pt x="330" y="395"/>
                </a:lnTo>
                <a:lnTo>
                  <a:pt x="328" y="393"/>
                </a:lnTo>
                <a:lnTo>
                  <a:pt x="328" y="392"/>
                </a:lnTo>
                <a:lnTo>
                  <a:pt x="330" y="392"/>
                </a:lnTo>
                <a:lnTo>
                  <a:pt x="330" y="390"/>
                </a:lnTo>
                <a:lnTo>
                  <a:pt x="330" y="388"/>
                </a:lnTo>
                <a:lnTo>
                  <a:pt x="330" y="386"/>
                </a:lnTo>
                <a:lnTo>
                  <a:pt x="332" y="384"/>
                </a:lnTo>
                <a:lnTo>
                  <a:pt x="332" y="382"/>
                </a:lnTo>
                <a:lnTo>
                  <a:pt x="332" y="380"/>
                </a:lnTo>
                <a:lnTo>
                  <a:pt x="334" y="378"/>
                </a:lnTo>
                <a:lnTo>
                  <a:pt x="334" y="376"/>
                </a:lnTo>
                <a:lnTo>
                  <a:pt x="336" y="376"/>
                </a:lnTo>
                <a:lnTo>
                  <a:pt x="336" y="374"/>
                </a:lnTo>
                <a:lnTo>
                  <a:pt x="336" y="372"/>
                </a:lnTo>
                <a:lnTo>
                  <a:pt x="336" y="370"/>
                </a:lnTo>
                <a:lnTo>
                  <a:pt x="338" y="370"/>
                </a:lnTo>
                <a:lnTo>
                  <a:pt x="338" y="369"/>
                </a:lnTo>
                <a:lnTo>
                  <a:pt x="338" y="367"/>
                </a:lnTo>
                <a:lnTo>
                  <a:pt x="336" y="367"/>
                </a:lnTo>
                <a:lnTo>
                  <a:pt x="336" y="365"/>
                </a:lnTo>
                <a:lnTo>
                  <a:pt x="336" y="363"/>
                </a:lnTo>
                <a:lnTo>
                  <a:pt x="336" y="361"/>
                </a:lnTo>
                <a:lnTo>
                  <a:pt x="336" y="359"/>
                </a:lnTo>
                <a:lnTo>
                  <a:pt x="338" y="359"/>
                </a:lnTo>
                <a:lnTo>
                  <a:pt x="338" y="357"/>
                </a:lnTo>
                <a:lnTo>
                  <a:pt x="340" y="357"/>
                </a:lnTo>
                <a:lnTo>
                  <a:pt x="342" y="357"/>
                </a:lnTo>
                <a:lnTo>
                  <a:pt x="344" y="357"/>
                </a:lnTo>
                <a:lnTo>
                  <a:pt x="346" y="357"/>
                </a:lnTo>
                <a:lnTo>
                  <a:pt x="346" y="355"/>
                </a:lnTo>
                <a:lnTo>
                  <a:pt x="348" y="355"/>
                </a:lnTo>
                <a:lnTo>
                  <a:pt x="348" y="353"/>
                </a:lnTo>
                <a:lnTo>
                  <a:pt x="350" y="353"/>
                </a:lnTo>
                <a:lnTo>
                  <a:pt x="350" y="351"/>
                </a:lnTo>
                <a:lnTo>
                  <a:pt x="351" y="351"/>
                </a:lnTo>
                <a:lnTo>
                  <a:pt x="351" y="349"/>
                </a:lnTo>
                <a:lnTo>
                  <a:pt x="350" y="347"/>
                </a:lnTo>
                <a:lnTo>
                  <a:pt x="350" y="345"/>
                </a:lnTo>
                <a:lnTo>
                  <a:pt x="350" y="344"/>
                </a:lnTo>
                <a:lnTo>
                  <a:pt x="350" y="342"/>
                </a:lnTo>
                <a:lnTo>
                  <a:pt x="350" y="340"/>
                </a:lnTo>
                <a:lnTo>
                  <a:pt x="350" y="338"/>
                </a:lnTo>
                <a:lnTo>
                  <a:pt x="351" y="338"/>
                </a:lnTo>
                <a:lnTo>
                  <a:pt x="351" y="336"/>
                </a:lnTo>
                <a:lnTo>
                  <a:pt x="353" y="336"/>
                </a:lnTo>
                <a:lnTo>
                  <a:pt x="353" y="334"/>
                </a:lnTo>
                <a:lnTo>
                  <a:pt x="355" y="334"/>
                </a:lnTo>
                <a:lnTo>
                  <a:pt x="355" y="332"/>
                </a:lnTo>
                <a:lnTo>
                  <a:pt x="357" y="332"/>
                </a:lnTo>
                <a:lnTo>
                  <a:pt x="357" y="330"/>
                </a:lnTo>
                <a:lnTo>
                  <a:pt x="359" y="330"/>
                </a:lnTo>
                <a:lnTo>
                  <a:pt x="359" y="328"/>
                </a:lnTo>
                <a:lnTo>
                  <a:pt x="359" y="326"/>
                </a:lnTo>
                <a:lnTo>
                  <a:pt x="361" y="326"/>
                </a:lnTo>
                <a:lnTo>
                  <a:pt x="361" y="324"/>
                </a:lnTo>
                <a:lnTo>
                  <a:pt x="363" y="322"/>
                </a:lnTo>
                <a:lnTo>
                  <a:pt x="365" y="321"/>
                </a:lnTo>
                <a:lnTo>
                  <a:pt x="367" y="319"/>
                </a:lnTo>
                <a:lnTo>
                  <a:pt x="369" y="319"/>
                </a:lnTo>
                <a:lnTo>
                  <a:pt x="371" y="319"/>
                </a:lnTo>
                <a:lnTo>
                  <a:pt x="373" y="319"/>
                </a:lnTo>
                <a:lnTo>
                  <a:pt x="374" y="319"/>
                </a:lnTo>
                <a:lnTo>
                  <a:pt x="376" y="319"/>
                </a:lnTo>
                <a:lnTo>
                  <a:pt x="378" y="319"/>
                </a:lnTo>
                <a:lnTo>
                  <a:pt x="380" y="319"/>
                </a:lnTo>
                <a:lnTo>
                  <a:pt x="382" y="317"/>
                </a:lnTo>
                <a:lnTo>
                  <a:pt x="382" y="315"/>
                </a:lnTo>
                <a:lnTo>
                  <a:pt x="382" y="313"/>
                </a:lnTo>
                <a:lnTo>
                  <a:pt x="382" y="311"/>
                </a:lnTo>
                <a:lnTo>
                  <a:pt x="384" y="309"/>
                </a:lnTo>
                <a:lnTo>
                  <a:pt x="384" y="307"/>
                </a:lnTo>
                <a:lnTo>
                  <a:pt x="384" y="305"/>
                </a:lnTo>
                <a:lnTo>
                  <a:pt x="384" y="303"/>
                </a:lnTo>
                <a:lnTo>
                  <a:pt x="384" y="301"/>
                </a:lnTo>
                <a:lnTo>
                  <a:pt x="384" y="299"/>
                </a:lnTo>
                <a:lnTo>
                  <a:pt x="386" y="299"/>
                </a:lnTo>
                <a:lnTo>
                  <a:pt x="386" y="297"/>
                </a:lnTo>
                <a:lnTo>
                  <a:pt x="386" y="296"/>
                </a:lnTo>
                <a:lnTo>
                  <a:pt x="386" y="294"/>
                </a:lnTo>
                <a:lnTo>
                  <a:pt x="386" y="292"/>
                </a:lnTo>
                <a:lnTo>
                  <a:pt x="384" y="288"/>
                </a:lnTo>
                <a:lnTo>
                  <a:pt x="382" y="288"/>
                </a:lnTo>
                <a:lnTo>
                  <a:pt x="380" y="288"/>
                </a:lnTo>
                <a:lnTo>
                  <a:pt x="378" y="288"/>
                </a:lnTo>
                <a:lnTo>
                  <a:pt x="376" y="288"/>
                </a:lnTo>
                <a:lnTo>
                  <a:pt x="374" y="288"/>
                </a:lnTo>
                <a:lnTo>
                  <a:pt x="373" y="288"/>
                </a:lnTo>
                <a:lnTo>
                  <a:pt x="373" y="290"/>
                </a:lnTo>
                <a:lnTo>
                  <a:pt x="371" y="290"/>
                </a:lnTo>
                <a:lnTo>
                  <a:pt x="369" y="292"/>
                </a:lnTo>
                <a:lnTo>
                  <a:pt x="367" y="292"/>
                </a:lnTo>
                <a:lnTo>
                  <a:pt x="367" y="294"/>
                </a:lnTo>
                <a:lnTo>
                  <a:pt x="365" y="294"/>
                </a:lnTo>
                <a:lnTo>
                  <a:pt x="363" y="294"/>
                </a:lnTo>
                <a:lnTo>
                  <a:pt x="361" y="292"/>
                </a:lnTo>
                <a:lnTo>
                  <a:pt x="361" y="290"/>
                </a:lnTo>
                <a:lnTo>
                  <a:pt x="361" y="288"/>
                </a:lnTo>
                <a:lnTo>
                  <a:pt x="363" y="288"/>
                </a:lnTo>
                <a:lnTo>
                  <a:pt x="365" y="286"/>
                </a:lnTo>
                <a:lnTo>
                  <a:pt x="365" y="284"/>
                </a:lnTo>
                <a:lnTo>
                  <a:pt x="367" y="282"/>
                </a:lnTo>
                <a:lnTo>
                  <a:pt x="367" y="280"/>
                </a:lnTo>
                <a:lnTo>
                  <a:pt x="367" y="278"/>
                </a:lnTo>
                <a:lnTo>
                  <a:pt x="365" y="278"/>
                </a:lnTo>
                <a:lnTo>
                  <a:pt x="365" y="276"/>
                </a:lnTo>
                <a:lnTo>
                  <a:pt x="363" y="276"/>
                </a:lnTo>
                <a:lnTo>
                  <a:pt x="363" y="274"/>
                </a:lnTo>
                <a:lnTo>
                  <a:pt x="361" y="274"/>
                </a:lnTo>
                <a:lnTo>
                  <a:pt x="359" y="274"/>
                </a:lnTo>
                <a:lnTo>
                  <a:pt x="357" y="274"/>
                </a:lnTo>
                <a:lnTo>
                  <a:pt x="357" y="276"/>
                </a:lnTo>
                <a:lnTo>
                  <a:pt x="355" y="276"/>
                </a:lnTo>
                <a:lnTo>
                  <a:pt x="353" y="276"/>
                </a:lnTo>
                <a:lnTo>
                  <a:pt x="351" y="276"/>
                </a:lnTo>
                <a:lnTo>
                  <a:pt x="350" y="276"/>
                </a:lnTo>
                <a:lnTo>
                  <a:pt x="348" y="274"/>
                </a:lnTo>
                <a:lnTo>
                  <a:pt x="346" y="272"/>
                </a:lnTo>
                <a:lnTo>
                  <a:pt x="346" y="271"/>
                </a:lnTo>
                <a:lnTo>
                  <a:pt x="344" y="269"/>
                </a:lnTo>
                <a:lnTo>
                  <a:pt x="344" y="267"/>
                </a:lnTo>
                <a:lnTo>
                  <a:pt x="344" y="265"/>
                </a:lnTo>
                <a:lnTo>
                  <a:pt x="344" y="263"/>
                </a:lnTo>
                <a:lnTo>
                  <a:pt x="344" y="261"/>
                </a:lnTo>
                <a:lnTo>
                  <a:pt x="342" y="259"/>
                </a:lnTo>
                <a:lnTo>
                  <a:pt x="342" y="257"/>
                </a:lnTo>
                <a:lnTo>
                  <a:pt x="342" y="255"/>
                </a:lnTo>
                <a:lnTo>
                  <a:pt x="340" y="255"/>
                </a:lnTo>
                <a:lnTo>
                  <a:pt x="340" y="253"/>
                </a:lnTo>
                <a:lnTo>
                  <a:pt x="340" y="251"/>
                </a:lnTo>
                <a:lnTo>
                  <a:pt x="338" y="251"/>
                </a:lnTo>
                <a:lnTo>
                  <a:pt x="338" y="249"/>
                </a:lnTo>
                <a:lnTo>
                  <a:pt x="338" y="248"/>
                </a:lnTo>
                <a:lnTo>
                  <a:pt x="338" y="246"/>
                </a:lnTo>
                <a:lnTo>
                  <a:pt x="336" y="246"/>
                </a:lnTo>
                <a:lnTo>
                  <a:pt x="336" y="244"/>
                </a:lnTo>
                <a:lnTo>
                  <a:pt x="336" y="242"/>
                </a:lnTo>
                <a:lnTo>
                  <a:pt x="338" y="240"/>
                </a:lnTo>
                <a:lnTo>
                  <a:pt x="338" y="238"/>
                </a:lnTo>
                <a:lnTo>
                  <a:pt x="340" y="238"/>
                </a:lnTo>
                <a:lnTo>
                  <a:pt x="340" y="236"/>
                </a:lnTo>
                <a:lnTo>
                  <a:pt x="340" y="234"/>
                </a:lnTo>
                <a:lnTo>
                  <a:pt x="340" y="232"/>
                </a:lnTo>
                <a:lnTo>
                  <a:pt x="340" y="230"/>
                </a:lnTo>
                <a:lnTo>
                  <a:pt x="340" y="228"/>
                </a:lnTo>
                <a:lnTo>
                  <a:pt x="340" y="226"/>
                </a:lnTo>
                <a:lnTo>
                  <a:pt x="340" y="224"/>
                </a:lnTo>
                <a:lnTo>
                  <a:pt x="340" y="223"/>
                </a:lnTo>
                <a:lnTo>
                  <a:pt x="340" y="221"/>
                </a:lnTo>
                <a:lnTo>
                  <a:pt x="340" y="219"/>
                </a:lnTo>
                <a:lnTo>
                  <a:pt x="342" y="217"/>
                </a:lnTo>
                <a:lnTo>
                  <a:pt x="342" y="215"/>
                </a:lnTo>
                <a:lnTo>
                  <a:pt x="344" y="213"/>
                </a:lnTo>
                <a:lnTo>
                  <a:pt x="344" y="211"/>
                </a:lnTo>
                <a:lnTo>
                  <a:pt x="346" y="211"/>
                </a:lnTo>
                <a:lnTo>
                  <a:pt x="346" y="209"/>
                </a:lnTo>
                <a:lnTo>
                  <a:pt x="348" y="209"/>
                </a:lnTo>
                <a:lnTo>
                  <a:pt x="348" y="207"/>
                </a:lnTo>
                <a:lnTo>
                  <a:pt x="350" y="207"/>
                </a:lnTo>
                <a:lnTo>
                  <a:pt x="351" y="207"/>
                </a:lnTo>
                <a:lnTo>
                  <a:pt x="351" y="205"/>
                </a:lnTo>
                <a:lnTo>
                  <a:pt x="353" y="205"/>
                </a:lnTo>
                <a:lnTo>
                  <a:pt x="355" y="205"/>
                </a:lnTo>
                <a:lnTo>
                  <a:pt x="357" y="203"/>
                </a:lnTo>
                <a:lnTo>
                  <a:pt x="359" y="203"/>
                </a:lnTo>
                <a:lnTo>
                  <a:pt x="359" y="201"/>
                </a:lnTo>
                <a:lnTo>
                  <a:pt x="361" y="201"/>
                </a:lnTo>
                <a:lnTo>
                  <a:pt x="361" y="199"/>
                </a:lnTo>
                <a:lnTo>
                  <a:pt x="363" y="199"/>
                </a:lnTo>
                <a:lnTo>
                  <a:pt x="365" y="199"/>
                </a:lnTo>
                <a:lnTo>
                  <a:pt x="365" y="198"/>
                </a:lnTo>
                <a:lnTo>
                  <a:pt x="367" y="198"/>
                </a:lnTo>
                <a:lnTo>
                  <a:pt x="369" y="198"/>
                </a:lnTo>
                <a:lnTo>
                  <a:pt x="371" y="198"/>
                </a:lnTo>
                <a:lnTo>
                  <a:pt x="373" y="198"/>
                </a:lnTo>
                <a:lnTo>
                  <a:pt x="374" y="199"/>
                </a:lnTo>
                <a:lnTo>
                  <a:pt x="376" y="201"/>
                </a:lnTo>
                <a:lnTo>
                  <a:pt x="378" y="201"/>
                </a:lnTo>
                <a:lnTo>
                  <a:pt x="380" y="201"/>
                </a:lnTo>
                <a:lnTo>
                  <a:pt x="382" y="201"/>
                </a:lnTo>
                <a:lnTo>
                  <a:pt x="384" y="199"/>
                </a:lnTo>
                <a:lnTo>
                  <a:pt x="386" y="198"/>
                </a:lnTo>
                <a:lnTo>
                  <a:pt x="388" y="198"/>
                </a:lnTo>
                <a:lnTo>
                  <a:pt x="390" y="196"/>
                </a:lnTo>
                <a:lnTo>
                  <a:pt x="392" y="196"/>
                </a:lnTo>
                <a:lnTo>
                  <a:pt x="394" y="196"/>
                </a:lnTo>
                <a:lnTo>
                  <a:pt x="396" y="196"/>
                </a:lnTo>
                <a:lnTo>
                  <a:pt x="398" y="196"/>
                </a:lnTo>
                <a:lnTo>
                  <a:pt x="399" y="196"/>
                </a:lnTo>
                <a:lnTo>
                  <a:pt x="399" y="194"/>
                </a:lnTo>
                <a:lnTo>
                  <a:pt x="399" y="192"/>
                </a:lnTo>
                <a:lnTo>
                  <a:pt x="401" y="192"/>
                </a:lnTo>
                <a:lnTo>
                  <a:pt x="401" y="190"/>
                </a:lnTo>
                <a:lnTo>
                  <a:pt x="401" y="188"/>
                </a:lnTo>
                <a:lnTo>
                  <a:pt x="401" y="186"/>
                </a:lnTo>
                <a:lnTo>
                  <a:pt x="401" y="184"/>
                </a:lnTo>
                <a:lnTo>
                  <a:pt x="399" y="184"/>
                </a:lnTo>
                <a:lnTo>
                  <a:pt x="399" y="182"/>
                </a:lnTo>
                <a:lnTo>
                  <a:pt x="398" y="182"/>
                </a:lnTo>
                <a:lnTo>
                  <a:pt x="396" y="182"/>
                </a:lnTo>
                <a:lnTo>
                  <a:pt x="394" y="182"/>
                </a:lnTo>
                <a:lnTo>
                  <a:pt x="394" y="180"/>
                </a:lnTo>
                <a:lnTo>
                  <a:pt x="394" y="178"/>
                </a:lnTo>
                <a:lnTo>
                  <a:pt x="394" y="176"/>
                </a:lnTo>
                <a:lnTo>
                  <a:pt x="396" y="175"/>
                </a:lnTo>
                <a:lnTo>
                  <a:pt x="396" y="173"/>
                </a:lnTo>
                <a:lnTo>
                  <a:pt x="396" y="171"/>
                </a:lnTo>
                <a:lnTo>
                  <a:pt x="396" y="169"/>
                </a:lnTo>
                <a:lnTo>
                  <a:pt x="396" y="167"/>
                </a:lnTo>
                <a:lnTo>
                  <a:pt x="394" y="167"/>
                </a:lnTo>
                <a:lnTo>
                  <a:pt x="394" y="165"/>
                </a:lnTo>
                <a:lnTo>
                  <a:pt x="392" y="165"/>
                </a:lnTo>
                <a:lnTo>
                  <a:pt x="392" y="163"/>
                </a:lnTo>
                <a:lnTo>
                  <a:pt x="390" y="161"/>
                </a:lnTo>
                <a:lnTo>
                  <a:pt x="390" y="159"/>
                </a:lnTo>
                <a:lnTo>
                  <a:pt x="390" y="157"/>
                </a:lnTo>
                <a:lnTo>
                  <a:pt x="388" y="157"/>
                </a:lnTo>
                <a:lnTo>
                  <a:pt x="390" y="155"/>
                </a:lnTo>
                <a:lnTo>
                  <a:pt x="390" y="153"/>
                </a:lnTo>
                <a:lnTo>
                  <a:pt x="392" y="153"/>
                </a:lnTo>
                <a:lnTo>
                  <a:pt x="394" y="153"/>
                </a:lnTo>
                <a:lnTo>
                  <a:pt x="396" y="153"/>
                </a:lnTo>
                <a:lnTo>
                  <a:pt x="398" y="153"/>
                </a:lnTo>
                <a:lnTo>
                  <a:pt x="399" y="153"/>
                </a:lnTo>
                <a:lnTo>
                  <a:pt x="401" y="153"/>
                </a:lnTo>
                <a:lnTo>
                  <a:pt x="403" y="153"/>
                </a:lnTo>
                <a:lnTo>
                  <a:pt x="403" y="155"/>
                </a:lnTo>
                <a:lnTo>
                  <a:pt x="405" y="155"/>
                </a:lnTo>
                <a:lnTo>
                  <a:pt x="405" y="157"/>
                </a:lnTo>
                <a:lnTo>
                  <a:pt x="407" y="159"/>
                </a:lnTo>
                <a:lnTo>
                  <a:pt x="409" y="159"/>
                </a:lnTo>
                <a:lnTo>
                  <a:pt x="411" y="159"/>
                </a:lnTo>
                <a:lnTo>
                  <a:pt x="411" y="157"/>
                </a:lnTo>
                <a:lnTo>
                  <a:pt x="413" y="157"/>
                </a:lnTo>
                <a:lnTo>
                  <a:pt x="415" y="157"/>
                </a:lnTo>
                <a:lnTo>
                  <a:pt x="415" y="155"/>
                </a:lnTo>
                <a:lnTo>
                  <a:pt x="417" y="155"/>
                </a:lnTo>
                <a:lnTo>
                  <a:pt x="419" y="155"/>
                </a:lnTo>
                <a:lnTo>
                  <a:pt x="421" y="155"/>
                </a:lnTo>
                <a:lnTo>
                  <a:pt x="421" y="157"/>
                </a:lnTo>
                <a:lnTo>
                  <a:pt x="422" y="157"/>
                </a:lnTo>
                <a:lnTo>
                  <a:pt x="424" y="157"/>
                </a:lnTo>
                <a:lnTo>
                  <a:pt x="424" y="159"/>
                </a:lnTo>
                <a:lnTo>
                  <a:pt x="426" y="159"/>
                </a:lnTo>
                <a:lnTo>
                  <a:pt x="426" y="161"/>
                </a:lnTo>
                <a:lnTo>
                  <a:pt x="426" y="163"/>
                </a:lnTo>
                <a:lnTo>
                  <a:pt x="426" y="165"/>
                </a:lnTo>
                <a:lnTo>
                  <a:pt x="428" y="167"/>
                </a:lnTo>
                <a:lnTo>
                  <a:pt x="428" y="169"/>
                </a:lnTo>
                <a:lnTo>
                  <a:pt x="428" y="171"/>
                </a:lnTo>
                <a:lnTo>
                  <a:pt x="430" y="173"/>
                </a:lnTo>
                <a:lnTo>
                  <a:pt x="430" y="175"/>
                </a:lnTo>
                <a:lnTo>
                  <a:pt x="432" y="175"/>
                </a:lnTo>
                <a:lnTo>
                  <a:pt x="432" y="176"/>
                </a:lnTo>
                <a:lnTo>
                  <a:pt x="434" y="178"/>
                </a:lnTo>
                <a:lnTo>
                  <a:pt x="436" y="180"/>
                </a:lnTo>
                <a:lnTo>
                  <a:pt x="438" y="180"/>
                </a:lnTo>
                <a:lnTo>
                  <a:pt x="438" y="182"/>
                </a:lnTo>
                <a:lnTo>
                  <a:pt x="440" y="182"/>
                </a:lnTo>
                <a:lnTo>
                  <a:pt x="442" y="182"/>
                </a:lnTo>
                <a:lnTo>
                  <a:pt x="444" y="184"/>
                </a:lnTo>
                <a:lnTo>
                  <a:pt x="446" y="184"/>
                </a:lnTo>
                <a:lnTo>
                  <a:pt x="447" y="184"/>
                </a:lnTo>
                <a:lnTo>
                  <a:pt x="449" y="184"/>
                </a:lnTo>
                <a:lnTo>
                  <a:pt x="449" y="186"/>
                </a:lnTo>
                <a:lnTo>
                  <a:pt x="451" y="186"/>
                </a:lnTo>
                <a:lnTo>
                  <a:pt x="451" y="184"/>
                </a:lnTo>
                <a:lnTo>
                  <a:pt x="451" y="182"/>
                </a:lnTo>
                <a:lnTo>
                  <a:pt x="451" y="180"/>
                </a:lnTo>
                <a:lnTo>
                  <a:pt x="449" y="178"/>
                </a:lnTo>
                <a:lnTo>
                  <a:pt x="451" y="176"/>
                </a:lnTo>
                <a:lnTo>
                  <a:pt x="453" y="175"/>
                </a:lnTo>
                <a:lnTo>
                  <a:pt x="455" y="175"/>
                </a:lnTo>
                <a:lnTo>
                  <a:pt x="455" y="173"/>
                </a:lnTo>
                <a:lnTo>
                  <a:pt x="457" y="171"/>
                </a:lnTo>
                <a:lnTo>
                  <a:pt x="459" y="169"/>
                </a:lnTo>
                <a:lnTo>
                  <a:pt x="459" y="167"/>
                </a:lnTo>
                <a:lnTo>
                  <a:pt x="459" y="165"/>
                </a:lnTo>
                <a:lnTo>
                  <a:pt x="459" y="163"/>
                </a:lnTo>
                <a:lnTo>
                  <a:pt x="459" y="161"/>
                </a:lnTo>
                <a:lnTo>
                  <a:pt x="459" y="159"/>
                </a:lnTo>
                <a:lnTo>
                  <a:pt x="457" y="157"/>
                </a:lnTo>
                <a:lnTo>
                  <a:pt x="455" y="155"/>
                </a:lnTo>
                <a:lnTo>
                  <a:pt x="453" y="155"/>
                </a:lnTo>
                <a:lnTo>
                  <a:pt x="453" y="153"/>
                </a:lnTo>
                <a:lnTo>
                  <a:pt x="451" y="153"/>
                </a:lnTo>
                <a:lnTo>
                  <a:pt x="453" y="151"/>
                </a:lnTo>
                <a:lnTo>
                  <a:pt x="451" y="151"/>
                </a:lnTo>
                <a:lnTo>
                  <a:pt x="449" y="150"/>
                </a:lnTo>
                <a:lnTo>
                  <a:pt x="449" y="148"/>
                </a:lnTo>
                <a:lnTo>
                  <a:pt x="449" y="146"/>
                </a:lnTo>
                <a:lnTo>
                  <a:pt x="449" y="144"/>
                </a:lnTo>
                <a:lnTo>
                  <a:pt x="451" y="144"/>
                </a:lnTo>
                <a:lnTo>
                  <a:pt x="451" y="142"/>
                </a:lnTo>
                <a:lnTo>
                  <a:pt x="453" y="142"/>
                </a:lnTo>
                <a:lnTo>
                  <a:pt x="453" y="140"/>
                </a:lnTo>
                <a:lnTo>
                  <a:pt x="453" y="138"/>
                </a:lnTo>
                <a:lnTo>
                  <a:pt x="453" y="136"/>
                </a:lnTo>
                <a:lnTo>
                  <a:pt x="453" y="134"/>
                </a:lnTo>
                <a:lnTo>
                  <a:pt x="451" y="134"/>
                </a:lnTo>
                <a:lnTo>
                  <a:pt x="451" y="132"/>
                </a:lnTo>
                <a:lnTo>
                  <a:pt x="453" y="132"/>
                </a:lnTo>
                <a:lnTo>
                  <a:pt x="453" y="130"/>
                </a:lnTo>
                <a:lnTo>
                  <a:pt x="455" y="130"/>
                </a:lnTo>
                <a:lnTo>
                  <a:pt x="455" y="128"/>
                </a:lnTo>
                <a:lnTo>
                  <a:pt x="457" y="128"/>
                </a:lnTo>
                <a:lnTo>
                  <a:pt x="459" y="128"/>
                </a:lnTo>
                <a:lnTo>
                  <a:pt x="461" y="127"/>
                </a:lnTo>
                <a:lnTo>
                  <a:pt x="463" y="127"/>
                </a:lnTo>
                <a:lnTo>
                  <a:pt x="465" y="125"/>
                </a:lnTo>
                <a:lnTo>
                  <a:pt x="467" y="125"/>
                </a:lnTo>
                <a:lnTo>
                  <a:pt x="469" y="125"/>
                </a:lnTo>
                <a:lnTo>
                  <a:pt x="471" y="123"/>
                </a:lnTo>
                <a:lnTo>
                  <a:pt x="472" y="123"/>
                </a:lnTo>
                <a:lnTo>
                  <a:pt x="474" y="123"/>
                </a:lnTo>
                <a:lnTo>
                  <a:pt x="476" y="123"/>
                </a:lnTo>
                <a:lnTo>
                  <a:pt x="478" y="123"/>
                </a:lnTo>
                <a:lnTo>
                  <a:pt x="480" y="121"/>
                </a:lnTo>
                <a:lnTo>
                  <a:pt x="482" y="121"/>
                </a:lnTo>
                <a:lnTo>
                  <a:pt x="482" y="119"/>
                </a:lnTo>
                <a:lnTo>
                  <a:pt x="484" y="117"/>
                </a:lnTo>
                <a:lnTo>
                  <a:pt x="484" y="115"/>
                </a:lnTo>
                <a:lnTo>
                  <a:pt x="484" y="113"/>
                </a:lnTo>
                <a:lnTo>
                  <a:pt x="486" y="111"/>
                </a:lnTo>
                <a:lnTo>
                  <a:pt x="488" y="111"/>
                </a:lnTo>
                <a:lnTo>
                  <a:pt x="488" y="109"/>
                </a:lnTo>
                <a:lnTo>
                  <a:pt x="490" y="109"/>
                </a:lnTo>
                <a:lnTo>
                  <a:pt x="490" y="107"/>
                </a:lnTo>
                <a:lnTo>
                  <a:pt x="490" y="105"/>
                </a:lnTo>
                <a:lnTo>
                  <a:pt x="492" y="103"/>
                </a:lnTo>
                <a:lnTo>
                  <a:pt x="494" y="103"/>
                </a:lnTo>
                <a:lnTo>
                  <a:pt x="494" y="102"/>
                </a:lnTo>
                <a:lnTo>
                  <a:pt x="495" y="102"/>
                </a:lnTo>
                <a:lnTo>
                  <a:pt x="497" y="100"/>
                </a:lnTo>
                <a:lnTo>
                  <a:pt x="499" y="100"/>
                </a:lnTo>
                <a:lnTo>
                  <a:pt x="499" y="98"/>
                </a:lnTo>
                <a:lnTo>
                  <a:pt x="499" y="96"/>
                </a:lnTo>
                <a:lnTo>
                  <a:pt x="501" y="96"/>
                </a:lnTo>
                <a:lnTo>
                  <a:pt x="499" y="94"/>
                </a:lnTo>
                <a:lnTo>
                  <a:pt x="499" y="92"/>
                </a:lnTo>
                <a:lnTo>
                  <a:pt x="499" y="90"/>
                </a:lnTo>
                <a:lnTo>
                  <a:pt x="499" y="88"/>
                </a:lnTo>
                <a:lnTo>
                  <a:pt x="501" y="88"/>
                </a:lnTo>
                <a:lnTo>
                  <a:pt x="503" y="86"/>
                </a:lnTo>
                <a:lnTo>
                  <a:pt x="505" y="84"/>
                </a:lnTo>
                <a:lnTo>
                  <a:pt x="503" y="82"/>
                </a:lnTo>
                <a:lnTo>
                  <a:pt x="503" y="80"/>
                </a:lnTo>
                <a:lnTo>
                  <a:pt x="503" y="78"/>
                </a:lnTo>
                <a:lnTo>
                  <a:pt x="503" y="77"/>
                </a:lnTo>
                <a:lnTo>
                  <a:pt x="503" y="75"/>
                </a:lnTo>
                <a:lnTo>
                  <a:pt x="503" y="73"/>
                </a:lnTo>
                <a:lnTo>
                  <a:pt x="503" y="71"/>
                </a:lnTo>
                <a:lnTo>
                  <a:pt x="505" y="71"/>
                </a:lnTo>
                <a:lnTo>
                  <a:pt x="505" y="69"/>
                </a:lnTo>
                <a:lnTo>
                  <a:pt x="507" y="69"/>
                </a:lnTo>
                <a:lnTo>
                  <a:pt x="507" y="67"/>
                </a:lnTo>
                <a:lnTo>
                  <a:pt x="509" y="67"/>
                </a:lnTo>
                <a:lnTo>
                  <a:pt x="509" y="65"/>
                </a:lnTo>
                <a:lnTo>
                  <a:pt x="509" y="63"/>
                </a:lnTo>
                <a:lnTo>
                  <a:pt x="509" y="61"/>
                </a:lnTo>
                <a:lnTo>
                  <a:pt x="511" y="61"/>
                </a:lnTo>
                <a:lnTo>
                  <a:pt x="511" y="59"/>
                </a:lnTo>
                <a:lnTo>
                  <a:pt x="513" y="57"/>
                </a:lnTo>
                <a:lnTo>
                  <a:pt x="513" y="55"/>
                </a:lnTo>
                <a:lnTo>
                  <a:pt x="515" y="54"/>
                </a:lnTo>
                <a:lnTo>
                  <a:pt x="517" y="54"/>
                </a:lnTo>
                <a:lnTo>
                  <a:pt x="519" y="52"/>
                </a:lnTo>
                <a:lnTo>
                  <a:pt x="520" y="52"/>
                </a:lnTo>
                <a:lnTo>
                  <a:pt x="522" y="52"/>
                </a:lnTo>
                <a:lnTo>
                  <a:pt x="522" y="50"/>
                </a:lnTo>
                <a:lnTo>
                  <a:pt x="522" y="48"/>
                </a:lnTo>
                <a:lnTo>
                  <a:pt x="524" y="48"/>
                </a:lnTo>
                <a:lnTo>
                  <a:pt x="524" y="46"/>
                </a:lnTo>
                <a:lnTo>
                  <a:pt x="526" y="48"/>
                </a:lnTo>
                <a:lnTo>
                  <a:pt x="528" y="48"/>
                </a:lnTo>
                <a:lnTo>
                  <a:pt x="530" y="48"/>
                </a:lnTo>
                <a:lnTo>
                  <a:pt x="530" y="50"/>
                </a:lnTo>
                <a:lnTo>
                  <a:pt x="532" y="50"/>
                </a:lnTo>
                <a:lnTo>
                  <a:pt x="534" y="50"/>
                </a:lnTo>
                <a:lnTo>
                  <a:pt x="536" y="50"/>
                </a:lnTo>
                <a:lnTo>
                  <a:pt x="538" y="50"/>
                </a:lnTo>
                <a:lnTo>
                  <a:pt x="540" y="50"/>
                </a:lnTo>
                <a:lnTo>
                  <a:pt x="542" y="50"/>
                </a:lnTo>
                <a:lnTo>
                  <a:pt x="543" y="52"/>
                </a:lnTo>
                <a:lnTo>
                  <a:pt x="545" y="50"/>
                </a:lnTo>
                <a:lnTo>
                  <a:pt x="547" y="50"/>
                </a:lnTo>
                <a:lnTo>
                  <a:pt x="549" y="50"/>
                </a:lnTo>
                <a:lnTo>
                  <a:pt x="551" y="50"/>
                </a:lnTo>
                <a:lnTo>
                  <a:pt x="553" y="50"/>
                </a:lnTo>
                <a:lnTo>
                  <a:pt x="555" y="50"/>
                </a:lnTo>
                <a:lnTo>
                  <a:pt x="555" y="48"/>
                </a:lnTo>
                <a:lnTo>
                  <a:pt x="553" y="48"/>
                </a:lnTo>
                <a:lnTo>
                  <a:pt x="553" y="46"/>
                </a:lnTo>
                <a:lnTo>
                  <a:pt x="553" y="44"/>
                </a:lnTo>
                <a:lnTo>
                  <a:pt x="553" y="42"/>
                </a:lnTo>
                <a:lnTo>
                  <a:pt x="553" y="40"/>
                </a:lnTo>
                <a:lnTo>
                  <a:pt x="553" y="38"/>
                </a:lnTo>
                <a:lnTo>
                  <a:pt x="553" y="36"/>
                </a:lnTo>
                <a:lnTo>
                  <a:pt x="553" y="34"/>
                </a:lnTo>
                <a:lnTo>
                  <a:pt x="553" y="32"/>
                </a:lnTo>
                <a:lnTo>
                  <a:pt x="553" y="30"/>
                </a:lnTo>
                <a:lnTo>
                  <a:pt x="551" y="29"/>
                </a:lnTo>
                <a:lnTo>
                  <a:pt x="551" y="25"/>
                </a:lnTo>
                <a:lnTo>
                  <a:pt x="551" y="23"/>
                </a:lnTo>
                <a:lnTo>
                  <a:pt x="551" y="21"/>
                </a:lnTo>
                <a:lnTo>
                  <a:pt x="553" y="19"/>
                </a:lnTo>
                <a:lnTo>
                  <a:pt x="555" y="17"/>
                </a:lnTo>
                <a:lnTo>
                  <a:pt x="557" y="17"/>
                </a:lnTo>
                <a:lnTo>
                  <a:pt x="559" y="15"/>
                </a:lnTo>
                <a:lnTo>
                  <a:pt x="561" y="15"/>
                </a:lnTo>
                <a:lnTo>
                  <a:pt x="563" y="15"/>
                </a:lnTo>
                <a:lnTo>
                  <a:pt x="565" y="15"/>
                </a:lnTo>
                <a:lnTo>
                  <a:pt x="567" y="15"/>
                </a:lnTo>
                <a:lnTo>
                  <a:pt x="568" y="15"/>
                </a:lnTo>
                <a:lnTo>
                  <a:pt x="568" y="13"/>
                </a:lnTo>
                <a:lnTo>
                  <a:pt x="570" y="13"/>
                </a:lnTo>
                <a:lnTo>
                  <a:pt x="572" y="13"/>
                </a:lnTo>
                <a:lnTo>
                  <a:pt x="574" y="13"/>
                </a:lnTo>
                <a:lnTo>
                  <a:pt x="576" y="11"/>
                </a:lnTo>
                <a:lnTo>
                  <a:pt x="578" y="11"/>
                </a:lnTo>
                <a:lnTo>
                  <a:pt x="580" y="9"/>
                </a:lnTo>
                <a:lnTo>
                  <a:pt x="582" y="7"/>
                </a:lnTo>
                <a:lnTo>
                  <a:pt x="584" y="6"/>
                </a:lnTo>
                <a:lnTo>
                  <a:pt x="584" y="4"/>
                </a:lnTo>
                <a:lnTo>
                  <a:pt x="586" y="4"/>
                </a:lnTo>
                <a:lnTo>
                  <a:pt x="588" y="4"/>
                </a:lnTo>
                <a:lnTo>
                  <a:pt x="590" y="2"/>
                </a:lnTo>
                <a:lnTo>
                  <a:pt x="591" y="2"/>
                </a:lnTo>
                <a:lnTo>
                  <a:pt x="595" y="0"/>
                </a:lnTo>
                <a:lnTo>
                  <a:pt x="599" y="6"/>
                </a:lnTo>
                <a:lnTo>
                  <a:pt x="601" y="6"/>
                </a:lnTo>
                <a:lnTo>
                  <a:pt x="603" y="6"/>
                </a:lnTo>
                <a:lnTo>
                  <a:pt x="605" y="6"/>
                </a:lnTo>
                <a:lnTo>
                  <a:pt x="607" y="6"/>
                </a:lnTo>
                <a:lnTo>
                  <a:pt x="607" y="7"/>
                </a:lnTo>
                <a:lnTo>
                  <a:pt x="609" y="7"/>
                </a:lnTo>
                <a:lnTo>
                  <a:pt x="609" y="9"/>
                </a:lnTo>
                <a:lnTo>
                  <a:pt x="609" y="11"/>
                </a:lnTo>
                <a:lnTo>
                  <a:pt x="611" y="11"/>
                </a:lnTo>
                <a:lnTo>
                  <a:pt x="611" y="13"/>
                </a:lnTo>
                <a:lnTo>
                  <a:pt x="611" y="15"/>
                </a:lnTo>
                <a:lnTo>
                  <a:pt x="613" y="15"/>
                </a:lnTo>
                <a:lnTo>
                  <a:pt x="613" y="17"/>
                </a:lnTo>
                <a:lnTo>
                  <a:pt x="615" y="17"/>
                </a:lnTo>
                <a:lnTo>
                  <a:pt x="616" y="17"/>
                </a:lnTo>
                <a:lnTo>
                  <a:pt x="618" y="17"/>
                </a:lnTo>
                <a:lnTo>
                  <a:pt x="620" y="15"/>
                </a:lnTo>
                <a:lnTo>
                  <a:pt x="622" y="15"/>
                </a:lnTo>
                <a:lnTo>
                  <a:pt x="624" y="15"/>
                </a:lnTo>
                <a:lnTo>
                  <a:pt x="626" y="15"/>
                </a:lnTo>
                <a:lnTo>
                  <a:pt x="628" y="17"/>
                </a:lnTo>
                <a:lnTo>
                  <a:pt x="628" y="19"/>
                </a:lnTo>
                <a:lnTo>
                  <a:pt x="628" y="21"/>
                </a:lnTo>
                <a:lnTo>
                  <a:pt x="626" y="21"/>
                </a:lnTo>
                <a:lnTo>
                  <a:pt x="626" y="23"/>
                </a:lnTo>
                <a:lnTo>
                  <a:pt x="624" y="23"/>
                </a:lnTo>
                <a:lnTo>
                  <a:pt x="624" y="25"/>
                </a:lnTo>
                <a:lnTo>
                  <a:pt x="624" y="27"/>
                </a:lnTo>
                <a:lnTo>
                  <a:pt x="624" y="29"/>
                </a:lnTo>
                <a:lnTo>
                  <a:pt x="626" y="29"/>
                </a:lnTo>
                <a:lnTo>
                  <a:pt x="628" y="30"/>
                </a:lnTo>
                <a:lnTo>
                  <a:pt x="630" y="30"/>
                </a:lnTo>
                <a:lnTo>
                  <a:pt x="632" y="30"/>
                </a:lnTo>
                <a:lnTo>
                  <a:pt x="634" y="30"/>
                </a:lnTo>
                <a:lnTo>
                  <a:pt x="636" y="32"/>
                </a:lnTo>
                <a:lnTo>
                  <a:pt x="638" y="30"/>
                </a:lnTo>
                <a:lnTo>
                  <a:pt x="639" y="30"/>
                </a:lnTo>
                <a:lnTo>
                  <a:pt x="639" y="29"/>
                </a:lnTo>
                <a:lnTo>
                  <a:pt x="641" y="29"/>
                </a:lnTo>
                <a:lnTo>
                  <a:pt x="641" y="27"/>
                </a:lnTo>
                <a:lnTo>
                  <a:pt x="643" y="27"/>
                </a:lnTo>
                <a:lnTo>
                  <a:pt x="643" y="25"/>
                </a:lnTo>
                <a:lnTo>
                  <a:pt x="645" y="25"/>
                </a:lnTo>
                <a:lnTo>
                  <a:pt x="645" y="23"/>
                </a:lnTo>
                <a:lnTo>
                  <a:pt x="647" y="23"/>
                </a:lnTo>
                <a:lnTo>
                  <a:pt x="647" y="21"/>
                </a:lnTo>
                <a:lnTo>
                  <a:pt x="649" y="21"/>
                </a:lnTo>
                <a:lnTo>
                  <a:pt x="651" y="19"/>
                </a:lnTo>
                <a:lnTo>
                  <a:pt x="653" y="19"/>
                </a:lnTo>
                <a:lnTo>
                  <a:pt x="653" y="17"/>
                </a:lnTo>
                <a:lnTo>
                  <a:pt x="655" y="17"/>
                </a:lnTo>
                <a:lnTo>
                  <a:pt x="657" y="17"/>
                </a:lnTo>
                <a:lnTo>
                  <a:pt x="659" y="17"/>
                </a:lnTo>
                <a:lnTo>
                  <a:pt x="659" y="19"/>
                </a:lnTo>
                <a:lnTo>
                  <a:pt x="659" y="21"/>
                </a:lnTo>
                <a:lnTo>
                  <a:pt x="657" y="21"/>
                </a:lnTo>
                <a:lnTo>
                  <a:pt x="657" y="23"/>
                </a:lnTo>
                <a:lnTo>
                  <a:pt x="659" y="23"/>
                </a:lnTo>
                <a:lnTo>
                  <a:pt x="659" y="25"/>
                </a:lnTo>
                <a:lnTo>
                  <a:pt x="661" y="25"/>
                </a:lnTo>
                <a:lnTo>
                  <a:pt x="663" y="32"/>
                </a:lnTo>
                <a:lnTo>
                  <a:pt x="661" y="36"/>
                </a:lnTo>
                <a:lnTo>
                  <a:pt x="663" y="40"/>
                </a:lnTo>
                <a:lnTo>
                  <a:pt x="666" y="42"/>
                </a:lnTo>
                <a:lnTo>
                  <a:pt x="666" y="46"/>
                </a:lnTo>
                <a:lnTo>
                  <a:pt x="666" y="52"/>
                </a:lnTo>
                <a:lnTo>
                  <a:pt x="668" y="52"/>
                </a:lnTo>
                <a:lnTo>
                  <a:pt x="670" y="52"/>
                </a:lnTo>
                <a:lnTo>
                  <a:pt x="672" y="52"/>
                </a:lnTo>
                <a:lnTo>
                  <a:pt x="674" y="52"/>
                </a:lnTo>
                <a:lnTo>
                  <a:pt x="674" y="54"/>
                </a:lnTo>
                <a:lnTo>
                  <a:pt x="676" y="54"/>
                </a:lnTo>
                <a:lnTo>
                  <a:pt x="678" y="54"/>
                </a:lnTo>
                <a:lnTo>
                  <a:pt x="680" y="54"/>
                </a:lnTo>
                <a:lnTo>
                  <a:pt x="682" y="54"/>
                </a:lnTo>
                <a:lnTo>
                  <a:pt x="684" y="54"/>
                </a:lnTo>
                <a:lnTo>
                  <a:pt x="686" y="54"/>
                </a:lnTo>
                <a:lnTo>
                  <a:pt x="686" y="55"/>
                </a:lnTo>
                <a:lnTo>
                  <a:pt x="686" y="57"/>
                </a:lnTo>
                <a:lnTo>
                  <a:pt x="687" y="59"/>
                </a:lnTo>
                <a:lnTo>
                  <a:pt x="689" y="59"/>
                </a:lnTo>
                <a:lnTo>
                  <a:pt x="691" y="59"/>
                </a:lnTo>
                <a:lnTo>
                  <a:pt x="693" y="59"/>
                </a:lnTo>
                <a:lnTo>
                  <a:pt x="693" y="57"/>
                </a:lnTo>
                <a:lnTo>
                  <a:pt x="695" y="57"/>
                </a:lnTo>
                <a:lnTo>
                  <a:pt x="697" y="55"/>
                </a:lnTo>
                <a:lnTo>
                  <a:pt x="697" y="69"/>
                </a:lnTo>
                <a:lnTo>
                  <a:pt x="699" y="82"/>
                </a:lnTo>
                <a:lnTo>
                  <a:pt x="705" y="80"/>
                </a:lnTo>
                <a:lnTo>
                  <a:pt x="711" y="73"/>
                </a:lnTo>
                <a:lnTo>
                  <a:pt x="714" y="71"/>
                </a:lnTo>
                <a:lnTo>
                  <a:pt x="718" y="77"/>
                </a:lnTo>
                <a:lnTo>
                  <a:pt x="720" y="96"/>
                </a:lnTo>
                <a:lnTo>
                  <a:pt x="720" y="107"/>
                </a:lnTo>
                <a:lnTo>
                  <a:pt x="732" y="119"/>
                </a:lnTo>
                <a:lnTo>
                  <a:pt x="760" y="125"/>
                </a:lnTo>
                <a:lnTo>
                  <a:pt x="778" y="119"/>
                </a:lnTo>
                <a:lnTo>
                  <a:pt x="793" y="115"/>
                </a:lnTo>
                <a:lnTo>
                  <a:pt x="795" y="113"/>
                </a:lnTo>
                <a:lnTo>
                  <a:pt x="793" y="105"/>
                </a:lnTo>
                <a:lnTo>
                  <a:pt x="791" y="86"/>
                </a:lnTo>
                <a:lnTo>
                  <a:pt x="782" y="65"/>
                </a:lnTo>
                <a:lnTo>
                  <a:pt x="772" y="61"/>
                </a:lnTo>
                <a:lnTo>
                  <a:pt x="766" y="50"/>
                </a:lnTo>
                <a:lnTo>
                  <a:pt x="768" y="40"/>
                </a:lnTo>
                <a:lnTo>
                  <a:pt x="766" y="32"/>
                </a:lnTo>
                <a:lnTo>
                  <a:pt x="768" y="32"/>
                </a:lnTo>
                <a:lnTo>
                  <a:pt x="770" y="30"/>
                </a:lnTo>
                <a:lnTo>
                  <a:pt x="772" y="30"/>
                </a:lnTo>
                <a:lnTo>
                  <a:pt x="774" y="30"/>
                </a:lnTo>
                <a:lnTo>
                  <a:pt x="776" y="29"/>
                </a:lnTo>
                <a:lnTo>
                  <a:pt x="774" y="29"/>
                </a:lnTo>
                <a:lnTo>
                  <a:pt x="774" y="27"/>
                </a:lnTo>
                <a:lnTo>
                  <a:pt x="772" y="27"/>
                </a:lnTo>
                <a:lnTo>
                  <a:pt x="772" y="25"/>
                </a:lnTo>
                <a:lnTo>
                  <a:pt x="772" y="23"/>
                </a:lnTo>
                <a:lnTo>
                  <a:pt x="772" y="21"/>
                </a:lnTo>
                <a:lnTo>
                  <a:pt x="774" y="21"/>
                </a:lnTo>
                <a:lnTo>
                  <a:pt x="776" y="21"/>
                </a:lnTo>
                <a:lnTo>
                  <a:pt x="778" y="19"/>
                </a:lnTo>
                <a:lnTo>
                  <a:pt x="780" y="21"/>
                </a:lnTo>
                <a:lnTo>
                  <a:pt x="782" y="21"/>
                </a:lnTo>
                <a:lnTo>
                  <a:pt x="783" y="21"/>
                </a:lnTo>
                <a:lnTo>
                  <a:pt x="785" y="21"/>
                </a:lnTo>
                <a:lnTo>
                  <a:pt x="787" y="19"/>
                </a:lnTo>
                <a:lnTo>
                  <a:pt x="789" y="17"/>
                </a:lnTo>
                <a:lnTo>
                  <a:pt x="791" y="17"/>
                </a:lnTo>
                <a:lnTo>
                  <a:pt x="791" y="15"/>
                </a:lnTo>
                <a:lnTo>
                  <a:pt x="793" y="15"/>
                </a:lnTo>
                <a:lnTo>
                  <a:pt x="793" y="13"/>
                </a:lnTo>
                <a:lnTo>
                  <a:pt x="795" y="13"/>
                </a:lnTo>
                <a:lnTo>
                  <a:pt x="797" y="15"/>
                </a:lnTo>
                <a:lnTo>
                  <a:pt x="797" y="19"/>
                </a:lnTo>
                <a:lnTo>
                  <a:pt x="799" y="19"/>
                </a:lnTo>
                <a:lnTo>
                  <a:pt x="801" y="21"/>
                </a:lnTo>
                <a:lnTo>
                  <a:pt x="803" y="23"/>
                </a:lnTo>
                <a:lnTo>
                  <a:pt x="803" y="25"/>
                </a:lnTo>
                <a:lnTo>
                  <a:pt x="805" y="27"/>
                </a:lnTo>
                <a:lnTo>
                  <a:pt x="807" y="29"/>
                </a:lnTo>
                <a:lnTo>
                  <a:pt x="807" y="30"/>
                </a:lnTo>
                <a:lnTo>
                  <a:pt x="807" y="32"/>
                </a:lnTo>
                <a:lnTo>
                  <a:pt x="807" y="34"/>
                </a:lnTo>
                <a:lnTo>
                  <a:pt x="805" y="36"/>
                </a:lnTo>
                <a:lnTo>
                  <a:pt x="805" y="38"/>
                </a:lnTo>
                <a:lnTo>
                  <a:pt x="805" y="40"/>
                </a:lnTo>
                <a:lnTo>
                  <a:pt x="803" y="42"/>
                </a:lnTo>
                <a:lnTo>
                  <a:pt x="803" y="44"/>
                </a:lnTo>
                <a:lnTo>
                  <a:pt x="803" y="48"/>
                </a:lnTo>
                <a:lnTo>
                  <a:pt x="803" y="50"/>
                </a:lnTo>
                <a:lnTo>
                  <a:pt x="805" y="52"/>
                </a:lnTo>
                <a:lnTo>
                  <a:pt x="805" y="54"/>
                </a:lnTo>
                <a:lnTo>
                  <a:pt x="807" y="55"/>
                </a:lnTo>
                <a:lnTo>
                  <a:pt x="808" y="57"/>
                </a:lnTo>
                <a:lnTo>
                  <a:pt x="808" y="59"/>
                </a:lnTo>
                <a:lnTo>
                  <a:pt x="808" y="61"/>
                </a:lnTo>
                <a:lnTo>
                  <a:pt x="808" y="63"/>
                </a:lnTo>
                <a:lnTo>
                  <a:pt x="808" y="67"/>
                </a:lnTo>
                <a:lnTo>
                  <a:pt x="808" y="69"/>
                </a:lnTo>
                <a:lnTo>
                  <a:pt x="805" y="71"/>
                </a:lnTo>
                <a:lnTo>
                  <a:pt x="805" y="73"/>
                </a:lnTo>
                <a:lnTo>
                  <a:pt x="805" y="75"/>
                </a:lnTo>
                <a:lnTo>
                  <a:pt x="805" y="77"/>
                </a:lnTo>
                <a:lnTo>
                  <a:pt x="805" y="78"/>
                </a:lnTo>
                <a:lnTo>
                  <a:pt x="803" y="80"/>
                </a:lnTo>
                <a:lnTo>
                  <a:pt x="805" y="80"/>
                </a:lnTo>
                <a:lnTo>
                  <a:pt x="807" y="82"/>
                </a:lnTo>
                <a:lnTo>
                  <a:pt x="808" y="84"/>
                </a:lnTo>
                <a:lnTo>
                  <a:pt x="810" y="86"/>
                </a:lnTo>
                <a:lnTo>
                  <a:pt x="810" y="88"/>
                </a:lnTo>
                <a:lnTo>
                  <a:pt x="812" y="88"/>
                </a:lnTo>
                <a:lnTo>
                  <a:pt x="814" y="90"/>
                </a:lnTo>
                <a:lnTo>
                  <a:pt x="814" y="92"/>
                </a:lnTo>
                <a:lnTo>
                  <a:pt x="814" y="94"/>
                </a:lnTo>
                <a:lnTo>
                  <a:pt x="814" y="96"/>
                </a:lnTo>
                <a:lnTo>
                  <a:pt x="814" y="98"/>
                </a:lnTo>
                <a:lnTo>
                  <a:pt x="812" y="100"/>
                </a:lnTo>
                <a:lnTo>
                  <a:pt x="810" y="102"/>
                </a:lnTo>
                <a:lnTo>
                  <a:pt x="810" y="103"/>
                </a:lnTo>
                <a:lnTo>
                  <a:pt x="810" y="105"/>
                </a:lnTo>
                <a:lnTo>
                  <a:pt x="812" y="107"/>
                </a:lnTo>
                <a:lnTo>
                  <a:pt x="814" y="109"/>
                </a:lnTo>
                <a:lnTo>
                  <a:pt x="814" y="111"/>
                </a:lnTo>
                <a:lnTo>
                  <a:pt x="814" y="113"/>
                </a:lnTo>
                <a:lnTo>
                  <a:pt x="810" y="113"/>
                </a:lnTo>
                <a:lnTo>
                  <a:pt x="808" y="115"/>
                </a:lnTo>
                <a:lnTo>
                  <a:pt x="808" y="117"/>
                </a:lnTo>
                <a:lnTo>
                  <a:pt x="808" y="119"/>
                </a:lnTo>
                <a:lnTo>
                  <a:pt x="807" y="121"/>
                </a:lnTo>
                <a:lnTo>
                  <a:pt x="805" y="123"/>
                </a:lnTo>
                <a:lnTo>
                  <a:pt x="805" y="125"/>
                </a:lnTo>
                <a:lnTo>
                  <a:pt x="803" y="127"/>
                </a:lnTo>
                <a:lnTo>
                  <a:pt x="803" y="128"/>
                </a:lnTo>
                <a:lnTo>
                  <a:pt x="805" y="130"/>
                </a:lnTo>
                <a:lnTo>
                  <a:pt x="805" y="132"/>
                </a:lnTo>
                <a:lnTo>
                  <a:pt x="807" y="134"/>
                </a:lnTo>
                <a:lnTo>
                  <a:pt x="808" y="134"/>
                </a:lnTo>
                <a:lnTo>
                  <a:pt x="810" y="136"/>
                </a:lnTo>
                <a:lnTo>
                  <a:pt x="808" y="136"/>
                </a:lnTo>
                <a:lnTo>
                  <a:pt x="808" y="138"/>
                </a:lnTo>
                <a:lnTo>
                  <a:pt x="810" y="140"/>
                </a:lnTo>
                <a:lnTo>
                  <a:pt x="810" y="142"/>
                </a:lnTo>
                <a:lnTo>
                  <a:pt x="812" y="144"/>
                </a:lnTo>
                <a:lnTo>
                  <a:pt x="812" y="146"/>
                </a:lnTo>
                <a:lnTo>
                  <a:pt x="810" y="146"/>
                </a:lnTo>
                <a:lnTo>
                  <a:pt x="810" y="148"/>
                </a:lnTo>
                <a:lnTo>
                  <a:pt x="810" y="150"/>
                </a:lnTo>
                <a:lnTo>
                  <a:pt x="812" y="151"/>
                </a:lnTo>
                <a:lnTo>
                  <a:pt x="812" y="153"/>
                </a:lnTo>
                <a:lnTo>
                  <a:pt x="812" y="155"/>
                </a:lnTo>
                <a:lnTo>
                  <a:pt x="814" y="155"/>
                </a:lnTo>
                <a:lnTo>
                  <a:pt x="814" y="157"/>
                </a:lnTo>
                <a:lnTo>
                  <a:pt x="814" y="159"/>
                </a:lnTo>
                <a:lnTo>
                  <a:pt x="816" y="159"/>
                </a:lnTo>
                <a:lnTo>
                  <a:pt x="816" y="157"/>
                </a:lnTo>
                <a:lnTo>
                  <a:pt x="818" y="157"/>
                </a:lnTo>
                <a:lnTo>
                  <a:pt x="818" y="159"/>
                </a:lnTo>
                <a:lnTo>
                  <a:pt x="820" y="159"/>
                </a:lnTo>
                <a:lnTo>
                  <a:pt x="820" y="161"/>
                </a:lnTo>
                <a:lnTo>
                  <a:pt x="820" y="163"/>
                </a:lnTo>
                <a:lnTo>
                  <a:pt x="820" y="165"/>
                </a:lnTo>
                <a:lnTo>
                  <a:pt x="820" y="167"/>
                </a:lnTo>
                <a:lnTo>
                  <a:pt x="820" y="169"/>
                </a:lnTo>
                <a:lnTo>
                  <a:pt x="820" y="171"/>
                </a:lnTo>
                <a:lnTo>
                  <a:pt x="818" y="171"/>
                </a:lnTo>
                <a:lnTo>
                  <a:pt x="814" y="173"/>
                </a:lnTo>
                <a:lnTo>
                  <a:pt x="814" y="175"/>
                </a:lnTo>
                <a:lnTo>
                  <a:pt x="814" y="176"/>
                </a:lnTo>
                <a:lnTo>
                  <a:pt x="814" y="178"/>
                </a:lnTo>
                <a:lnTo>
                  <a:pt x="814" y="180"/>
                </a:lnTo>
                <a:lnTo>
                  <a:pt x="818" y="182"/>
                </a:lnTo>
                <a:lnTo>
                  <a:pt x="820" y="182"/>
                </a:lnTo>
                <a:lnTo>
                  <a:pt x="828" y="184"/>
                </a:lnTo>
                <a:lnTo>
                  <a:pt x="837" y="188"/>
                </a:lnTo>
                <a:lnTo>
                  <a:pt x="839" y="190"/>
                </a:lnTo>
                <a:lnTo>
                  <a:pt x="841" y="192"/>
                </a:lnTo>
                <a:lnTo>
                  <a:pt x="841" y="194"/>
                </a:lnTo>
                <a:lnTo>
                  <a:pt x="843" y="194"/>
                </a:lnTo>
                <a:lnTo>
                  <a:pt x="845" y="196"/>
                </a:lnTo>
                <a:lnTo>
                  <a:pt x="847" y="196"/>
                </a:lnTo>
                <a:lnTo>
                  <a:pt x="849" y="198"/>
                </a:lnTo>
                <a:lnTo>
                  <a:pt x="849" y="196"/>
                </a:lnTo>
                <a:lnTo>
                  <a:pt x="851" y="196"/>
                </a:lnTo>
                <a:lnTo>
                  <a:pt x="853" y="196"/>
                </a:lnTo>
                <a:lnTo>
                  <a:pt x="855" y="196"/>
                </a:lnTo>
                <a:lnTo>
                  <a:pt x="855" y="194"/>
                </a:lnTo>
                <a:lnTo>
                  <a:pt x="856" y="194"/>
                </a:lnTo>
                <a:lnTo>
                  <a:pt x="858" y="194"/>
                </a:lnTo>
                <a:lnTo>
                  <a:pt x="858" y="192"/>
                </a:lnTo>
                <a:lnTo>
                  <a:pt x="860" y="192"/>
                </a:lnTo>
                <a:lnTo>
                  <a:pt x="862" y="192"/>
                </a:lnTo>
                <a:lnTo>
                  <a:pt x="864" y="192"/>
                </a:lnTo>
                <a:lnTo>
                  <a:pt x="866" y="192"/>
                </a:lnTo>
                <a:lnTo>
                  <a:pt x="868" y="192"/>
                </a:lnTo>
                <a:lnTo>
                  <a:pt x="870" y="192"/>
                </a:lnTo>
                <a:lnTo>
                  <a:pt x="872" y="194"/>
                </a:lnTo>
                <a:lnTo>
                  <a:pt x="874" y="194"/>
                </a:lnTo>
                <a:lnTo>
                  <a:pt x="874" y="196"/>
                </a:lnTo>
                <a:lnTo>
                  <a:pt x="876" y="196"/>
                </a:lnTo>
                <a:lnTo>
                  <a:pt x="876" y="198"/>
                </a:lnTo>
                <a:lnTo>
                  <a:pt x="878" y="199"/>
                </a:lnTo>
                <a:lnTo>
                  <a:pt x="878" y="201"/>
                </a:lnTo>
                <a:lnTo>
                  <a:pt x="879" y="201"/>
                </a:lnTo>
                <a:lnTo>
                  <a:pt x="879" y="203"/>
                </a:lnTo>
                <a:lnTo>
                  <a:pt x="881" y="203"/>
                </a:lnTo>
                <a:lnTo>
                  <a:pt x="881" y="205"/>
                </a:lnTo>
                <a:lnTo>
                  <a:pt x="883" y="205"/>
                </a:lnTo>
                <a:lnTo>
                  <a:pt x="883" y="207"/>
                </a:lnTo>
                <a:lnTo>
                  <a:pt x="885" y="207"/>
                </a:lnTo>
                <a:lnTo>
                  <a:pt x="887" y="207"/>
                </a:lnTo>
                <a:lnTo>
                  <a:pt x="887" y="209"/>
                </a:lnTo>
                <a:lnTo>
                  <a:pt x="889" y="209"/>
                </a:lnTo>
                <a:lnTo>
                  <a:pt x="891" y="209"/>
                </a:lnTo>
                <a:lnTo>
                  <a:pt x="891" y="211"/>
                </a:lnTo>
                <a:lnTo>
                  <a:pt x="893" y="211"/>
                </a:lnTo>
                <a:lnTo>
                  <a:pt x="895" y="211"/>
                </a:lnTo>
                <a:lnTo>
                  <a:pt x="897" y="211"/>
                </a:lnTo>
                <a:lnTo>
                  <a:pt x="899" y="211"/>
                </a:lnTo>
                <a:lnTo>
                  <a:pt x="899" y="213"/>
                </a:lnTo>
                <a:lnTo>
                  <a:pt x="901" y="213"/>
                </a:lnTo>
                <a:lnTo>
                  <a:pt x="903" y="213"/>
                </a:lnTo>
                <a:lnTo>
                  <a:pt x="904" y="215"/>
                </a:lnTo>
                <a:lnTo>
                  <a:pt x="906" y="215"/>
                </a:lnTo>
                <a:lnTo>
                  <a:pt x="908" y="217"/>
                </a:lnTo>
                <a:lnTo>
                  <a:pt x="910" y="217"/>
                </a:lnTo>
                <a:lnTo>
                  <a:pt x="912" y="217"/>
                </a:lnTo>
                <a:lnTo>
                  <a:pt x="912" y="219"/>
                </a:lnTo>
                <a:lnTo>
                  <a:pt x="914" y="219"/>
                </a:lnTo>
                <a:lnTo>
                  <a:pt x="916" y="219"/>
                </a:lnTo>
                <a:lnTo>
                  <a:pt x="916" y="221"/>
                </a:lnTo>
                <a:lnTo>
                  <a:pt x="918" y="221"/>
                </a:lnTo>
                <a:lnTo>
                  <a:pt x="920" y="221"/>
                </a:lnTo>
                <a:lnTo>
                  <a:pt x="922" y="223"/>
                </a:lnTo>
                <a:lnTo>
                  <a:pt x="924" y="223"/>
                </a:lnTo>
                <a:lnTo>
                  <a:pt x="926" y="224"/>
                </a:lnTo>
                <a:lnTo>
                  <a:pt x="927" y="224"/>
                </a:lnTo>
                <a:lnTo>
                  <a:pt x="929" y="224"/>
                </a:lnTo>
                <a:lnTo>
                  <a:pt x="929" y="226"/>
                </a:lnTo>
                <a:lnTo>
                  <a:pt x="931" y="226"/>
                </a:lnTo>
                <a:lnTo>
                  <a:pt x="933" y="228"/>
                </a:lnTo>
                <a:lnTo>
                  <a:pt x="935" y="228"/>
                </a:lnTo>
                <a:lnTo>
                  <a:pt x="937" y="228"/>
                </a:lnTo>
                <a:lnTo>
                  <a:pt x="937" y="230"/>
                </a:lnTo>
                <a:lnTo>
                  <a:pt x="939" y="230"/>
                </a:lnTo>
                <a:lnTo>
                  <a:pt x="941" y="230"/>
                </a:lnTo>
                <a:lnTo>
                  <a:pt x="943" y="232"/>
                </a:lnTo>
                <a:lnTo>
                  <a:pt x="945" y="232"/>
                </a:lnTo>
                <a:lnTo>
                  <a:pt x="947" y="234"/>
                </a:lnTo>
                <a:lnTo>
                  <a:pt x="949" y="234"/>
                </a:lnTo>
                <a:lnTo>
                  <a:pt x="949" y="236"/>
                </a:lnTo>
                <a:lnTo>
                  <a:pt x="949" y="238"/>
                </a:lnTo>
                <a:lnTo>
                  <a:pt x="951" y="238"/>
                </a:lnTo>
                <a:lnTo>
                  <a:pt x="951" y="240"/>
                </a:lnTo>
                <a:lnTo>
                  <a:pt x="952" y="240"/>
                </a:lnTo>
                <a:lnTo>
                  <a:pt x="952" y="242"/>
                </a:lnTo>
                <a:lnTo>
                  <a:pt x="954" y="242"/>
                </a:lnTo>
                <a:lnTo>
                  <a:pt x="956" y="242"/>
                </a:lnTo>
                <a:lnTo>
                  <a:pt x="958" y="242"/>
                </a:lnTo>
                <a:lnTo>
                  <a:pt x="960" y="242"/>
                </a:lnTo>
                <a:lnTo>
                  <a:pt x="962" y="242"/>
                </a:lnTo>
                <a:lnTo>
                  <a:pt x="964" y="240"/>
                </a:lnTo>
                <a:lnTo>
                  <a:pt x="966" y="240"/>
                </a:lnTo>
                <a:lnTo>
                  <a:pt x="970" y="236"/>
                </a:lnTo>
                <a:lnTo>
                  <a:pt x="970" y="238"/>
                </a:lnTo>
                <a:lnTo>
                  <a:pt x="972" y="238"/>
                </a:lnTo>
                <a:lnTo>
                  <a:pt x="972" y="240"/>
                </a:lnTo>
                <a:lnTo>
                  <a:pt x="974" y="242"/>
                </a:lnTo>
                <a:lnTo>
                  <a:pt x="975" y="242"/>
                </a:lnTo>
                <a:lnTo>
                  <a:pt x="977" y="242"/>
                </a:lnTo>
                <a:lnTo>
                  <a:pt x="975" y="242"/>
                </a:lnTo>
                <a:lnTo>
                  <a:pt x="975" y="244"/>
                </a:lnTo>
                <a:lnTo>
                  <a:pt x="977" y="244"/>
                </a:lnTo>
                <a:lnTo>
                  <a:pt x="979" y="242"/>
                </a:lnTo>
                <a:lnTo>
                  <a:pt x="979" y="244"/>
                </a:lnTo>
                <a:lnTo>
                  <a:pt x="981" y="244"/>
                </a:lnTo>
                <a:lnTo>
                  <a:pt x="981" y="246"/>
                </a:lnTo>
                <a:lnTo>
                  <a:pt x="981" y="248"/>
                </a:lnTo>
                <a:lnTo>
                  <a:pt x="983" y="246"/>
                </a:lnTo>
                <a:lnTo>
                  <a:pt x="987" y="246"/>
                </a:lnTo>
                <a:lnTo>
                  <a:pt x="989" y="246"/>
                </a:lnTo>
                <a:lnTo>
                  <a:pt x="987" y="248"/>
                </a:lnTo>
                <a:lnTo>
                  <a:pt x="989" y="248"/>
                </a:lnTo>
                <a:lnTo>
                  <a:pt x="989" y="246"/>
                </a:lnTo>
                <a:lnTo>
                  <a:pt x="989" y="244"/>
                </a:lnTo>
                <a:lnTo>
                  <a:pt x="991" y="244"/>
                </a:lnTo>
                <a:lnTo>
                  <a:pt x="993" y="244"/>
                </a:lnTo>
                <a:lnTo>
                  <a:pt x="995" y="244"/>
                </a:lnTo>
                <a:lnTo>
                  <a:pt x="995" y="246"/>
                </a:lnTo>
                <a:lnTo>
                  <a:pt x="993" y="246"/>
                </a:lnTo>
                <a:lnTo>
                  <a:pt x="995" y="246"/>
                </a:lnTo>
                <a:lnTo>
                  <a:pt x="997" y="246"/>
                </a:lnTo>
                <a:lnTo>
                  <a:pt x="997" y="244"/>
                </a:lnTo>
                <a:lnTo>
                  <a:pt x="999" y="244"/>
                </a:lnTo>
                <a:lnTo>
                  <a:pt x="1000" y="244"/>
                </a:lnTo>
                <a:lnTo>
                  <a:pt x="1002" y="244"/>
                </a:lnTo>
                <a:lnTo>
                  <a:pt x="1004" y="246"/>
                </a:lnTo>
                <a:lnTo>
                  <a:pt x="1006" y="246"/>
                </a:lnTo>
                <a:lnTo>
                  <a:pt x="1006" y="244"/>
                </a:lnTo>
                <a:lnTo>
                  <a:pt x="1004" y="244"/>
                </a:lnTo>
                <a:lnTo>
                  <a:pt x="1004" y="242"/>
                </a:lnTo>
                <a:lnTo>
                  <a:pt x="1004" y="240"/>
                </a:lnTo>
                <a:lnTo>
                  <a:pt x="1006" y="240"/>
                </a:lnTo>
                <a:lnTo>
                  <a:pt x="1008" y="240"/>
                </a:lnTo>
                <a:lnTo>
                  <a:pt x="1010" y="238"/>
                </a:lnTo>
                <a:lnTo>
                  <a:pt x="1008" y="238"/>
                </a:lnTo>
                <a:lnTo>
                  <a:pt x="1006" y="238"/>
                </a:lnTo>
                <a:lnTo>
                  <a:pt x="1006" y="236"/>
                </a:lnTo>
                <a:lnTo>
                  <a:pt x="1004" y="236"/>
                </a:lnTo>
                <a:lnTo>
                  <a:pt x="1004" y="234"/>
                </a:lnTo>
                <a:lnTo>
                  <a:pt x="1006" y="234"/>
                </a:lnTo>
                <a:lnTo>
                  <a:pt x="1006" y="232"/>
                </a:lnTo>
                <a:lnTo>
                  <a:pt x="1008" y="232"/>
                </a:lnTo>
                <a:lnTo>
                  <a:pt x="1008" y="230"/>
                </a:lnTo>
                <a:lnTo>
                  <a:pt x="1010" y="230"/>
                </a:lnTo>
                <a:lnTo>
                  <a:pt x="1010" y="232"/>
                </a:lnTo>
                <a:lnTo>
                  <a:pt x="1012" y="232"/>
                </a:lnTo>
                <a:lnTo>
                  <a:pt x="1012" y="230"/>
                </a:lnTo>
                <a:lnTo>
                  <a:pt x="1014" y="230"/>
                </a:lnTo>
                <a:lnTo>
                  <a:pt x="1014" y="228"/>
                </a:lnTo>
                <a:lnTo>
                  <a:pt x="1016" y="228"/>
                </a:lnTo>
                <a:lnTo>
                  <a:pt x="1018" y="228"/>
                </a:lnTo>
                <a:lnTo>
                  <a:pt x="1018" y="230"/>
                </a:lnTo>
                <a:lnTo>
                  <a:pt x="1018" y="232"/>
                </a:lnTo>
                <a:lnTo>
                  <a:pt x="1018" y="234"/>
                </a:lnTo>
                <a:lnTo>
                  <a:pt x="1016" y="234"/>
                </a:lnTo>
                <a:lnTo>
                  <a:pt x="1018" y="234"/>
                </a:lnTo>
                <a:lnTo>
                  <a:pt x="1016" y="236"/>
                </a:lnTo>
                <a:lnTo>
                  <a:pt x="1016" y="238"/>
                </a:lnTo>
                <a:lnTo>
                  <a:pt x="1014" y="238"/>
                </a:lnTo>
                <a:lnTo>
                  <a:pt x="1014" y="240"/>
                </a:lnTo>
                <a:lnTo>
                  <a:pt x="1014" y="242"/>
                </a:lnTo>
                <a:lnTo>
                  <a:pt x="1014" y="244"/>
                </a:lnTo>
                <a:lnTo>
                  <a:pt x="1012" y="244"/>
                </a:lnTo>
                <a:lnTo>
                  <a:pt x="1012" y="246"/>
                </a:lnTo>
                <a:lnTo>
                  <a:pt x="1010" y="246"/>
                </a:lnTo>
                <a:lnTo>
                  <a:pt x="1010" y="248"/>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137205" y="4750891"/>
            <a:ext cx="1869732" cy="2022048"/>
          </a:xfrm>
          <a:custGeom>
            <a:avLst/>
            <a:gdLst>
              <a:gd name="T0" fmla="*/ 286 w 847"/>
              <a:gd name="T1" fmla="*/ 902 h 916"/>
              <a:gd name="T2" fmla="*/ 267 w 847"/>
              <a:gd name="T3" fmla="*/ 914 h 916"/>
              <a:gd name="T4" fmla="*/ 292 w 847"/>
              <a:gd name="T5" fmla="*/ 891 h 916"/>
              <a:gd name="T6" fmla="*/ 131 w 847"/>
              <a:gd name="T7" fmla="*/ 829 h 916"/>
              <a:gd name="T8" fmla="*/ 89 w 847"/>
              <a:gd name="T9" fmla="*/ 724 h 916"/>
              <a:gd name="T10" fmla="*/ 112 w 847"/>
              <a:gd name="T11" fmla="*/ 714 h 916"/>
              <a:gd name="T12" fmla="*/ 588 w 847"/>
              <a:gd name="T13" fmla="*/ 21 h 916"/>
              <a:gd name="T14" fmla="*/ 630 w 847"/>
              <a:gd name="T15" fmla="*/ 100 h 916"/>
              <a:gd name="T16" fmla="*/ 607 w 847"/>
              <a:gd name="T17" fmla="*/ 215 h 916"/>
              <a:gd name="T18" fmla="*/ 551 w 847"/>
              <a:gd name="T19" fmla="*/ 343 h 916"/>
              <a:gd name="T20" fmla="*/ 668 w 847"/>
              <a:gd name="T21" fmla="*/ 391 h 916"/>
              <a:gd name="T22" fmla="*/ 653 w 847"/>
              <a:gd name="T23" fmla="*/ 489 h 916"/>
              <a:gd name="T24" fmla="*/ 762 w 847"/>
              <a:gd name="T25" fmla="*/ 547 h 916"/>
              <a:gd name="T26" fmla="*/ 824 w 847"/>
              <a:gd name="T27" fmla="*/ 741 h 916"/>
              <a:gd name="T28" fmla="*/ 797 w 847"/>
              <a:gd name="T29" fmla="*/ 803 h 916"/>
              <a:gd name="T30" fmla="*/ 747 w 847"/>
              <a:gd name="T31" fmla="*/ 783 h 916"/>
              <a:gd name="T32" fmla="*/ 651 w 847"/>
              <a:gd name="T33" fmla="*/ 812 h 916"/>
              <a:gd name="T34" fmla="*/ 551 w 847"/>
              <a:gd name="T35" fmla="*/ 806 h 916"/>
              <a:gd name="T36" fmla="*/ 438 w 847"/>
              <a:gd name="T37" fmla="*/ 812 h 916"/>
              <a:gd name="T38" fmla="*/ 401 w 847"/>
              <a:gd name="T39" fmla="*/ 835 h 916"/>
              <a:gd name="T40" fmla="*/ 321 w 847"/>
              <a:gd name="T41" fmla="*/ 862 h 916"/>
              <a:gd name="T42" fmla="*/ 288 w 847"/>
              <a:gd name="T43" fmla="*/ 889 h 916"/>
              <a:gd name="T44" fmla="*/ 265 w 847"/>
              <a:gd name="T45" fmla="*/ 881 h 916"/>
              <a:gd name="T46" fmla="*/ 244 w 847"/>
              <a:gd name="T47" fmla="*/ 900 h 916"/>
              <a:gd name="T48" fmla="*/ 231 w 847"/>
              <a:gd name="T49" fmla="*/ 879 h 916"/>
              <a:gd name="T50" fmla="*/ 225 w 847"/>
              <a:gd name="T51" fmla="*/ 881 h 916"/>
              <a:gd name="T52" fmla="*/ 204 w 847"/>
              <a:gd name="T53" fmla="*/ 889 h 916"/>
              <a:gd name="T54" fmla="*/ 198 w 847"/>
              <a:gd name="T55" fmla="*/ 895 h 916"/>
              <a:gd name="T56" fmla="*/ 186 w 847"/>
              <a:gd name="T57" fmla="*/ 877 h 916"/>
              <a:gd name="T58" fmla="*/ 177 w 847"/>
              <a:gd name="T59" fmla="*/ 885 h 916"/>
              <a:gd name="T60" fmla="*/ 154 w 847"/>
              <a:gd name="T61" fmla="*/ 874 h 916"/>
              <a:gd name="T62" fmla="*/ 150 w 847"/>
              <a:gd name="T63" fmla="*/ 860 h 916"/>
              <a:gd name="T64" fmla="*/ 148 w 847"/>
              <a:gd name="T65" fmla="*/ 847 h 916"/>
              <a:gd name="T66" fmla="*/ 144 w 847"/>
              <a:gd name="T67" fmla="*/ 843 h 916"/>
              <a:gd name="T68" fmla="*/ 140 w 847"/>
              <a:gd name="T69" fmla="*/ 833 h 916"/>
              <a:gd name="T70" fmla="*/ 129 w 847"/>
              <a:gd name="T71" fmla="*/ 814 h 916"/>
              <a:gd name="T72" fmla="*/ 127 w 847"/>
              <a:gd name="T73" fmla="*/ 814 h 916"/>
              <a:gd name="T74" fmla="*/ 137 w 847"/>
              <a:gd name="T75" fmla="*/ 795 h 916"/>
              <a:gd name="T76" fmla="*/ 119 w 847"/>
              <a:gd name="T77" fmla="*/ 787 h 916"/>
              <a:gd name="T78" fmla="*/ 129 w 847"/>
              <a:gd name="T79" fmla="*/ 776 h 916"/>
              <a:gd name="T80" fmla="*/ 127 w 847"/>
              <a:gd name="T81" fmla="*/ 770 h 916"/>
              <a:gd name="T82" fmla="*/ 115 w 847"/>
              <a:gd name="T83" fmla="*/ 762 h 916"/>
              <a:gd name="T84" fmla="*/ 102 w 847"/>
              <a:gd name="T85" fmla="*/ 753 h 916"/>
              <a:gd name="T86" fmla="*/ 127 w 847"/>
              <a:gd name="T87" fmla="*/ 739 h 916"/>
              <a:gd name="T88" fmla="*/ 96 w 847"/>
              <a:gd name="T89" fmla="*/ 735 h 916"/>
              <a:gd name="T90" fmla="*/ 112 w 847"/>
              <a:gd name="T91" fmla="*/ 726 h 916"/>
              <a:gd name="T92" fmla="*/ 112 w 847"/>
              <a:gd name="T93" fmla="*/ 714 h 916"/>
              <a:gd name="T94" fmla="*/ 96 w 847"/>
              <a:gd name="T95" fmla="*/ 708 h 916"/>
              <a:gd name="T96" fmla="*/ 79 w 847"/>
              <a:gd name="T97" fmla="*/ 714 h 916"/>
              <a:gd name="T98" fmla="*/ 62 w 847"/>
              <a:gd name="T99" fmla="*/ 708 h 916"/>
              <a:gd name="T100" fmla="*/ 14 w 847"/>
              <a:gd name="T101" fmla="*/ 701 h 916"/>
              <a:gd name="T102" fmla="*/ 29 w 847"/>
              <a:gd name="T103" fmla="*/ 674 h 916"/>
              <a:gd name="T104" fmla="*/ 71 w 847"/>
              <a:gd name="T105" fmla="*/ 641 h 916"/>
              <a:gd name="T106" fmla="*/ 100 w 847"/>
              <a:gd name="T107" fmla="*/ 589 h 916"/>
              <a:gd name="T108" fmla="*/ 150 w 847"/>
              <a:gd name="T109" fmla="*/ 501 h 916"/>
              <a:gd name="T110" fmla="*/ 102 w 847"/>
              <a:gd name="T111" fmla="*/ 382 h 916"/>
              <a:gd name="T112" fmla="*/ 92 w 847"/>
              <a:gd name="T113" fmla="*/ 255 h 916"/>
              <a:gd name="T114" fmla="*/ 137 w 847"/>
              <a:gd name="T115" fmla="*/ 142 h 916"/>
              <a:gd name="T116" fmla="*/ 298 w 847"/>
              <a:gd name="T117" fmla="*/ 50 h 916"/>
              <a:gd name="T118" fmla="*/ 340 w 847"/>
              <a:gd name="T119" fmla="*/ 19 h 916"/>
              <a:gd name="T120" fmla="*/ 400 w 847"/>
              <a:gd name="T121" fmla="*/ 11 h 916"/>
              <a:gd name="T122" fmla="*/ 463 w 847"/>
              <a:gd name="T123" fmla="*/ 11 h 916"/>
              <a:gd name="T124" fmla="*/ 524 w 847"/>
              <a:gd name="T125" fmla="*/ 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7" h="916">
                <a:moveTo>
                  <a:pt x="242" y="897"/>
                </a:moveTo>
                <a:lnTo>
                  <a:pt x="240" y="897"/>
                </a:lnTo>
                <a:lnTo>
                  <a:pt x="242" y="897"/>
                </a:lnTo>
                <a:close/>
                <a:moveTo>
                  <a:pt x="225" y="897"/>
                </a:moveTo>
                <a:lnTo>
                  <a:pt x="227" y="897"/>
                </a:lnTo>
                <a:lnTo>
                  <a:pt x="225" y="897"/>
                </a:lnTo>
                <a:close/>
                <a:moveTo>
                  <a:pt x="223" y="897"/>
                </a:moveTo>
                <a:lnTo>
                  <a:pt x="221" y="897"/>
                </a:lnTo>
                <a:lnTo>
                  <a:pt x="223" y="895"/>
                </a:lnTo>
                <a:lnTo>
                  <a:pt x="223" y="897"/>
                </a:lnTo>
                <a:close/>
                <a:moveTo>
                  <a:pt x="219" y="895"/>
                </a:moveTo>
                <a:lnTo>
                  <a:pt x="221" y="895"/>
                </a:lnTo>
                <a:lnTo>
                  <a:pt x="219" y="895"/>
                </a:lnTo>
                <a:close/>
                <a:moveTo>
                  <a:pt x="244" y="895"/>
                </a:moveTo>
                <a:lnTo>
                  <a:pt x="242" y="895"/>
                </a:lnTo>
                <a:lnTo>
                  <a:pt x="244" y="895"/>
                </a:lnTo>
                <a:close/>
                <a:moveTo>
                  <a:pt x="242" y="893"/>
                </a:moveTo>
                <a:lnTo>
                  <a:pt x="244" y="893"/>
                </a:lnTo>
                <a:lnTo>
                  <a:pt x="244" y="895"/>
                </a:lnTo>
                <a:lnTo>
                  <a:pt x="244" y="893"/>
                </a:lnTo>
                <a:lnTo>
                  <a:pt x="242" y="893"/>
                </a:lnTo>
                <a:close/>
                <a:moveTo>
                  <a:pt x="244" y="893"/>
                </a:moveTo>
                <a:lnTo>
                  <a:pt x="242" y="893"/>
                </a:lnTo>
                <a:lnTo>
                  <a:pt x="242" y="891"/>
                </a:lnTo>
                <a:lnTo>
                  <a:pt x="244" y="891"/>
                </a:lnTo>
                <a:lnTo>
                  <a:pt x="244" y="893"/>
                </a:lnTo>
                <a:close/>
                <a:moveTo>
                  <a:pt x="292" y="891"/>
                </a:moveTo>
                <a:lnTo>
                  <a:pt x="292" y="893"/>
                </a:lnTo>
                <a:lnTo>
                  <a:pt x="292" y="895"/>
                </a:lnTo>
                <a:lnTo>
                  <a:pt x="292" y="897"/>
                </a:lnTo>
                <a:lnTo>
                  <a:pt x="292" y="899"/>
                </a:lnTo>
                <a:lnTo>
                  <a:pt x="290" y="900"/>
                </a:lnTo>
                <a:lnTo>
                  <a:pt x="288" y="902"/>
                </a:lnTo>
                <a:lnTo>
                  <a:pt x="286" y="902"/>
                </a:lnTo>
                <a:lnTo>
                  <a:pt x="286" y="906"/>
                </a:lnTo>
                <a:lnTo>
                  <a:pt x="286" y="908"/>
                </a:lnTo>
                <a:lnTo>
                  <a:pt x="286" y="910"/>
                </a:lnTo>
                <a:lnTo>
                  <a:pt x="284" y="910"/>
                </a:lnTo>
                <a:lnTo>
                  <a:pt x="286" y="910"/>
                </a:lnTo>
                <a:lnTo>
                  <a:pt x="286" y="912"/>
                </a:lnTo>
                <a:lnTo>
                  <a:pt x="286" y="914"/>
                </a:lnTo>
                <a:lnTo>
                  <a:pt x="286" y="916"/>
                </a:lnTo>
                <a:lnTo>
                  <a:pt x="284" y="916"/>
                </a:lnTo>
                <a:lnTo>
                  <a:pt x="282" y="916"/>
                </a:lnTo>
                <a:lnTo>
                  <a:pt x="282" y="914"/>
                </a:lnTo>
                <a:lnTo>
                  <a:pt x="281" y="914"/>
                </a:lnTo>
                <a:lnTo>
                  <a:pt x="281" y="916"/>
                </a:lnTo>
                <a:lnTo>
                  <a:pt x="282" y="916"/>
                </a:lnTo>
                <a:lnTo>
                  <a:pt x="284" y="916"/>
                </a:lnTo>
                <a:lnTo>
                  <a:pt x="282" y="916"/>
                </a:lnTo>
                <a:lnTo>
                  <a:pt x="281" y="916"/>
                </a:lnTo>
                <a:lnTo>
                  <a:pt x="279" y="916"/>
                </a:lnTo>
                <a:lnTo>
                  <a:pt x="279" y="914"/>
                </a:lnTo>
                <a:lnTo>
                  <a:pt x="277" y="914"/>
                </a:lnTo>
                <a:lnTo>
                  <a:pt x="277" y="912"/>
                </a:lnTo>
                <a:lnTo>
                  <a:pt x="277" y="914"/>
                </a:lnTo>
                <a:lnTo>
                  <a:pt x="275" y="912"/>
                </a:lnTo>
                <a:lnTo>
                  <a:pt x="275" y="910"/>
                </a:lnTo>
                <a:lnTo>
                  <a:pt x="275" y="912"/>
                </a:lnTo>
                <a:lnTo>
                  <a:pt x="275" y="914"/>
                </a:lnTo>
                <a:lnTo>
                  <a:pt x="273" y="914"/>
                </a:lnTo>
                <a:lnTo>
                  <a:pt x="271" y="914"/>
                </a:lnTo>
                <a:lnTo>
                  <a:pt x="271" y="912"/>
                </a:lnTo>
                <a:lnTo>
                  <a:pt x="269" y="912"/>
                </a:lnTo>
                <a:lnTo>
                  <a:pt x="267" y="912"/>
                </a:lnTo>
                <a:lnTo>
                  <a:pt x="269" y="912"/>
                </a:lnTo>
                <a:lnTo>
                  <a:pt x="269" y="914"/>
                </a:lnTo>
                <a:lnTo>
                  <a:pt x="267" y="914"/>
                </a:lnTo>
                <a:lnTo>
                  <a:pt x="267" y="916"/>
                </a:lnTo>
                <a:lnTo>
                  <a:pt x="265" y="914"/>
                </a:lnTo>
                <a:lnTo>
                  <a:pt x="265" y="912"/>
                </a:lnTo>
                <a:lnTo>
                  <a:pt x="265" y="910"/>
                </a:lnTo>
                <a:lnTo>
                  <a:pt x="265" y="908"/>
                </a:lnTo>
                <a:lnTo>
                  <a:pt x="267" y="906"/>
                </a:lnTo>
                <a:lnTo>
                  <a:pt x="269" y="906"/>
                </a:lnTo>
                <a:lnTo>
                  <a:pt x="269" y="908"/>
                </a:lnTo>
                <a:lnTo>
                  <a:pt x="269" y="906"/>
                </a:lnTo>
                <a:lnTo>
                  <a:pt x="271" y="906"/>
                </a:lnTo>
                <a:lnTo>
                  <a:pt x="271" y="904"/>
                </a:lnTo>
                <a:lnTo>
                  <a:pt x="271" y="906"/>
                </a:lnTo>
                <a:lnTo>
                  <a:pt x="271" y="904"/>
                </a:lnTo>
                <a:lnTo>
                  <a:pt x="269" y="904"/>
                </a:lnTo>
                <a:lnTo>
                  <a:pt x="269" y="906"/>
                </a:lnTo>
                <a:lnTo>
                  <a:pt x="269" y="904"/>
                </a:lnTo>
                <a:lnTo>
                  <a:pt x="269" y="902"/>
                </a:lnTo>
                <a:lnTo>
                  <a:pt x="269" y="899"/>
                </a:lnTo>
                <a:lnTo>
                  <a:pt x="271" y="897"/>
                </a:lnTo>
                <a:lnTo>
                  <a:pt x="271" y="895"/>
                </a:lnTo>
                <a:lnTo>
                  <a:pt x="273" y="895"/>
                </a:lnTo>
                <a:lnTo>
                  <a:pt x="273" y="893"/>
                </a:lnTo>
                <a:lnTo>
                  <a:pt x="275" y="891"/>
                </a:lnTo>
                <a:lnTo>
                  <a:pt x="277" y="891"/>
                </a:lnTo>
                <a:lnTo>
                  <a:pt x="279" y="891"/>
                </a:lnTo>
                <a:lnTo>
                  <a:pt x="281" y="891"/>
                </a:lnTo>
                <a:lnTo>
                  <a:pt x="282" y="891"/>
                </a:lnTo>
                <a:lnTo>
                  <a:pt x="282" y="893"/>
                </a:lnTo>
                <a:lnTo>
                  <a:pt x="284" y="893"/>
                </a:lnTo>
                <a:lnTo>
                  <a:pt x="284" y="891"/>
                </a:lnTo>
                <a:lnTo>
                  <a:pt x="286" y="891"/>
                </a:lnTo>
                <a:lnTo>
                  <a:pt x="288" y="891"/>
                </a:lnTo>
                <a:lnTo>
                  <a:pt x="290" y="889"/>
                </a:lnTo>
                <a:lnTo>
                  <a:pt x="292" y="891"/>
                </a:lnTo>
                <a:close/>
                <a:moveTo>
                  <a:pt x="177" y="883"/>
                </a:moveTo>
                <a:lnTo>
                  <a:pt x="175" y="883"/>
                </a:lnTo>
                <a:lnTo>
                  <a:pt x="177" y="883"/>
                </a:lnTo>
                <a:close/>
                <a:moveTo>
                  <a:pt x="186" y="885"/>
                </a:moveTo>
                <a:lnTo>
                  <a:pt x="186" y="883"/>
                </a:lnTo>
                <a:lnTo>
                  <a:pt x="186" y="881"/>
                </a:lnTo>
                <a:lnTo>
                  <a:pt x="186" y="879"/>
                </a:lnTo>
                <a:lnTo>
                  <a:pt x="186" y="877"/>
                </a:lnTo>
                <a:lnTo>
                  <a:pt x="186" y="879"/>
                </a:lnTo>
                <a:lnTo>
                  <a:pt x="186" y="881"/>
                </a:lnTo>
                <a:lnTo>
                  <a:pt x="186" y="883"/>
                </a:lnTo>
                <a:lnTo>
                  <a:pt x="186" y="885"/>
                </a:lnTo>
                <a:close/>
                <a:moveTo>
                  <a:pt x="309" y="879"/>
                </a:moveTo>
                <a:lnTo>
                  <a:pt x="307" y="879"/>
                </a:lnTo>
                <a:lnTo>
                  <a:pt x="305" y="879"/>
                </a:lnTo>
                <a:lnTo>
                  <a:pt x="307" y="877"/>
                </a:lnTo>
                <a:lnTo>
                  <a:pt x="309" y="877"/>
                </a:lnTo>
                <a:lnTo>
                  <a:pt x="307" y="877"/>
                </a:lnTo>
                <a:lnTo>
                  <a:pt x="307" y="875"/>
                </a:lnTo>
                <a:lnTo>
                  <a:pt x="309" y="877"/>
                </a:lnTo>
                <a:lnTo>
                  <a:pt x="311" y="877"/>
                </a:lnTo>
                <a:lnTo>
                  <a:pt x="311" y="879"/>
                </a:lnTo>
                <a:lnTo>
                  <a:pt x="309" y="879"/>
                </a:lnTo>
                <a:close/>
                <a:moveTo>
                  <a:pt x="323" y="870"/>
                </a:moveTo>
                <a:lnTo>
                  <a:pt x="321" y="870"/>
                </a:lnTo>
                <a:lnTo>
                  <a:pt x="321" y="868"/>
                </a:lnTo>
                <a:lnTo>
                  <a:pt x="323" y="870"/>
                </a:lnTo>
                <a:close/>
                <a:moveTo>
                  <a:pt x="146" y="868"/>
                </a:moveTo>
                <a:lnTo>
                  <a:pt x="146" y="866"/>
                </a:lnTo>
                <a:lnTo>
                  <a:pt x="144" y="866"/>
                </a:lnTo>
                <a:lnTo>
                  <a:pt x="146" y="866"/>
                </a:lnTo>
                <a:lnTo>
                  <a:pt x="146" y="868"/>
                </a:lnTo>
                <a:close/>
                <a:moveTo>
                  <a:pt x="131" y="831"/>
                </a:moveTo>
                <a:lnTo>
                  <a:pt x="131" y="829"/>
                </a:lnTo>
                <a:lnTo>
                  <a:pt x="129" y="829"/>
                </a:lnTo>
                <a:lnTo>
                  <a:pt x="129" y="827"/>
                </a:lnTo>
                <a:lnTo>
                  <a:pt x="129" y="826"/>
                </a:lnTo>
                <a:lnTo>
                  <a:pt x="127" y="826"/>
                </a:lnTo>
                <a:lnTo>
                  <a:pt x="127" y="824"/>
                </a:lnTo>
                <a:lnTo>
                  <a:pt x="129" y="824"/>
                </a:lnTo>
                <a:lnTo>
                  <a:pt x="129" y="826"/>
                </a:lnTo>
                <a:lnTo>
                  <a:pt x="129" y="827"/>
                </a:lnTo>
                <a:lnTo>
                  <a:pt x="131" y="827"/>
                </a:lnTo>
                <a:lnTo>
                  <a:pt x="133" y="827"/>
                </a:lnTo>
                <a:lnTo>
                  <a:pt x="133" y="829"/>
                </a:lnTo>
                <a:lnTo>
                  <a:pt x="131" y="831"/>
                </a:lnTo>
                <a:close/>
                <a:moveTo>
                  <a:pt x="123" y="783"/>
                </a:moveTo>
                <a:lnTo>
                  <a:pt x="121" y="783"/>
                </a:lnTo>
                <a:lnTo>
                  <a:pt x="121" y="781"/>
                </a:lnTo>
                <a:lnTo>
                  <a:pt x="121" y="779"/>
                </a:lnTo>
                <a:lnTo>
                  <a:pt x="123" y="779"/>
                </a:lnTo>
                <a:lnTo>
                  <a:pt x="123" y="781"/>
                </a:lnTo>
                <a:lnTo>
                  <a:pt x="125" y="781"/>
                </a:lnTo>
                <a:lnTo>
                  <a:pt x="123" y="781"/>
                </a:lnTo>
                <a:lnTo>
                  <a:pt x="123" y="783"/>
                </a:lnTo>
                <a:close/>
                <a:moveTo>
                  <a:pt x="92" y="716"/>
                </a:moveTo>
                <a:lnTo>
                  <a:pt x="94" y="716"/>
                </a:lnTo>
                <a:lnTo>
                  <a:pt x="96" y="716"/>
                </a:lnTo>
                <a:lnTo>
                  <a:pt x="96" y="718"/>
                </a:lnTo>
                <a:lnTo>
                  <a:pt x="94" y="720"/>
                </a:lnTo>
                <a:lnTo>
                  <a:pt x="94" y="722"/>
                </a:lnTo>
                <a:lnTo>
                  <a:pt x="94" y="724"/>
                </a:lnTo>
                <a:lnTo>
                  <a:pt x="94" y="726"/>
                </a:lnTo>
                <a:lnTo>
                  <a:pt x="94" y="728"/>
                </a:lnTo>
                <a:lnTo>
                  <a:pt x="92" y="728"/>
                </a:lnTo>
                <a:lnTo>
                  <a:pt x="90" y="728"/>
                </a:lnTo>
                <a:lnTo>
                  <a:pt x="89" y="726"/>
                </a:lnTo>
                <a:lnTo>
                  <a:pt x="89" y="724"/>
                </a:lnTo>
                <a:lnTo>
                  <a:pt x="89" y="722"/>
                </a:lnTo>
                <a:lnTo>
                  <a:pt x="87" y="722"/>
                </a:lnTo>
                <a:lnTo>
                  <a:pt x="87" y="720"/>
                </a:lnTo>
                <a:lnTo>
                  <a:pt x="87" y="718"/>
                </a:lnTo>
                <a:lnTo>
                  <a:pt x="87" y="716"/>
                </a:lnTo>
                <a:lnTo>
                  <a:pt x="89" y="716"/>
                </a:lnTo>
                <a:lnTo>
                  <a:pt x="90" y="716"/>
                </a:lnTo>
                <a:lnTo>
                  <a:pt x="92" y="716"/>
                </a:lnTo>
                <a:close/>
                <a:moveTo>
                  <a:pt x="112" y="714"/>
                </a:moveTo>
                <a:lnTo>
                  <a:pt x="112" y="716"/>
                </a:lnTo>
                <a:lnTo>
                  <a:pt x="113" y="718"/>
                </a:lnTo>
                <a:lnTo>
                  <a:pt x="113" y="720"/>
                </a:lnTo>
                <a:lnTo>
                  <a:pt x="112" y="720"/>
                </a:lnTo>
                <a:lnTo>
                  <a:pt x="110" y="720"/>
                </a:lnTo>
                <a:lnTo>
                  <a:pt x="108" y="720"/>
                </a:lnTo>
                <a:lnTo>
                  <a:pt x="108" y="722"/>
                </a:lnTo>
                <a:lnTo>
                  <a:pt x="106" y="722"/>
                </a:lnTo>
                <a:lnTo>
                  <a:pt x="104" y="722"/>
                </a:lnTo>
                <a:lnTo>
                  <a:pt x="104" y="724"/>
                </a:lnTo>
                <a:lnTo>
                  <a:pt x="104" y="726"/>
                </a:lnTo>
                <a:lnTo>
                  <a:pt x="102" y="726"/>
                </a:lnTo>
                <a:lnTo>
                  <a:pt x="100" y="726"/>
                </a:lnTo>
                <a:lnTo>
                  <a:pt x="98" y="724"/>
                </a:lnTo>
                <a:lnTo>
                  <a:pt x="98" y="722"/>
                </a:lnTo>
                <a:lnTo>
                  <a:pt x="98" y="720"/>
                </a:lnTo>
                <a:lnTo>
                  <a:pt x="100" y="720"/>
                </a:lnTo>
                <a:lnTo>
                  <a:pt x="102" y="720"/>
                </a:lnTo>
                <a:lnTo>
                  <a:pt x="102" y="718"/>
                </a:lnTo>
                <a:lnTo>
                  <a:pt x="104" y="718"/>
                </a:lnTo>
                <a:lnTo>
                  <a:pt x="106" y="718"/>
                </a:lnTo>
                <a:lnTo>
                  <a:pt x="106" y="716"/>
                </a:lnTo>
                <a:lnTo>
                  <a:pt x="108" y="716"/>
                </a:lnTo>
                <a:lnTo>
                  <a:pt x="110" y="714"/>
                </a:lnTo>
                <a:lnTo>
                  <a:pt x="112" y="714"/>
                </a:lnTo>
                <a:close/>
                <a:moveTo>
                  <a:pt x="544" y="0"/>
                </a:moveTo>
                <a:lnTo>
                  <a:pt x="545" y="2"/>
                </a:lnTo>
                <a:lnTo>
                  <a:pt x="547" y="2"/>
                </a:lnTo>
                <a:lnTo>
                  <a:pt x="549" y="2"/>
                </a:lnTo>
                <a:lnTo>
                  <a:pt x="551" y="2"/>
                </a:lnTo>
                <a:lnTo>
                  <a:pt x="553" y="2"/>
                </a:lnTo>
                <a:lnTo>
                  <a:pt x="555" y="2"/>
                </a:lnTo>
                <a:lnTo>
                  <a:pt x="555" y="3"/>
                </a:lnTo>
                <a:lnTo>
                  <a:pt x="557" y="3"/>
                </a:lnTo>
                <a:lnTo>
                  <a:pt x="559" y="3"/>
                </a:lnTo>
                <a:lnTo>
                  <a:pt x="559" y="5"/>
                </a:lnTo>
                <a:lnTo>
                  <a:pt x="559" y="7"/>
                </a:lnTo>
                <a:lnTo>
                  <a:pt x="557" y="7"/>
                </a:lnTo>
                <a:lnTo>
                  <a:pt x="557" y="9"/>
                </a:lnTo>
                <a:lnTo>
                  <a:pt x="559" y="9"/>
                </a:lnTo>
                <a:lnTo>
                  <a:pt x="561" y="9"/>
                </a:lnTo>
                <a:lnTo>
                  <a:pt x="563" y="9"/>
                </a:lnTo>
                <a:lnTo>
                  <a:pt x="565" y="9"/>
                </a:lnTo>
                <a:lnTo>
                  <a:pt x="567" y="9"/>
                </a:lnTo>
                <a:lnTo>
                  <a:pt x="569" y="9"/>
                </a:lnTo>
                <a:lnTo>
                  <a:pt x="570" y="9"/>
                </a:lnTo>
                <a:lnTo>
                  <a:pt x="572" y="9"/>
                </a:lnTo>
                <a:lnTo>
                  <a:pt x="574" y="11"/>
                </a:lnTo>
                <a:lnTo>
                  <a:pt x="576" y="11"/>
                </a:lnTo>
                <a:lnTo>
                  <a:pt x="578" y="11"/>
                </a:lnTo>
                <a:lnTo>
                  <a:pt x="580" y="11"/>
                </a:lnTo>
                <a:lnTo>
                  <a:pt x="582" y="11"/>
                </a:lnTo>
                <a:lnTo>
                  <a:pt x="584" y="13"/>
                </a:lnTo>
                <a:lnTo>
                  <a:pt x="586" y="13"/>
                </a:lnTo>
                <a:lnTo>
                  <a:pt x="586" y="15"/>
                </a:lnTo>
                <a:lnTo>
                  <a:pt x="586" y="17"/>
                </a:lnTo>
                <a:lnTo>
                  <a:pt x="586" y="19"/>
                </a:lnTo>
                <a:lnTo>
                  <a:pt x="586" y="21"/>
                </a:lnTo>
                <a:lnTo>
                  <a:pt x="588" y="21"/>
                </a:lnTo>
                <a:lnTo>
                  <a:pt x="588" y="23"/>
                </a:lnTo>
                <a:lnTo>
                  <a:pt x="590" y="23"/>
                </a:lnTo>
                <a:lnTo>
                  <a:pt x="592" y="23"/>
                </a:lnTo>
                <a:lnTo>
                  <a:pt x="593" y="23"/>
                </a:lnTo>
                <a:lnTo>
                  <a:pt x="593" y="25"/>
                </a:lnTo>
                <a:lnTo>
                  <a:pt x="595" y="25"/>
                </a:lnTo>
                <a:lnTo>
                  <a:pt x="597" y="25"/>
                </a:lnTo>
                <a:lnTo>
                  <a:pt x="597" y="27"/>
                </a:lnTo>
                <a:lnTo>
                  <a:pt x="599" y="28"/>
                </a:lnTo>
                <a:lnTo>
                  <a:pt x="599" y="30"/>
                </a:lnTo>
                <a:lnTo>
                  <a:pt x="599" y="32"/>
                </a:lnTo>
                <a:lnTo>
                  <a:pt x="599" y="34"/>
                </a:lnTo>
                <a:lnTo>
                  <a:pt x="599" y="36"/>
                </a:lnTo>
                <a:lnTo>
                  <a:pt x="597" y="38"/>
                </a:lnTo>
                <a:lnTo>
                  <a:pt x="599" y="40"/>
                </a:lnTo>
                <a:lnTo>
                  <a:pt x="601" y="40"/>
                </a:lnTo>
                <a:lnTo>
                  <a:pt x="601" y="42"/>
                </a:lnTo>
                <a:lnTo>
                  <a:pt x="603" y="42"/>
                </a:lnTo>
                <a:lnTo>
                  <a:pt x="603" y="44"/>
                </a:lnTo>
                <a:lnTo>
                  <a:pt x="603" y="46"/>
                </a:lnTo>
                <a:lnTo>
                  <a:pt x="603" y="48"/>
                </a:lnTo>
                <a:lnTo>
                  <a:pt x="603" y="50"/>
                </a:lnTo>
                <a:lnTo>
                  <a:pt x="603" y="51"/>
                </a:lnTo>
                <a:lnTo>
                  <a:pt x="605" y="51"/>
                </a:lnTo>
                <a:lnTo>
                  <a:pt x="605" y="53"/>
                </a:lnTo>
                <a:lnTo>
                  <a:pt x="605" y="55"/>
                </a:lnTo>
                <a:lnTo>
                  <a:pt x="607" y="59"/>
                </a:lnTo>
                <a:lnTo>
                  <a:pt x="607" y="63"/>
                </a:lnTo>
                <a:lnTo>
                  <a:pt x="615" y="78"/>
                </a:lnTo>
                <a:lnTo>
                  <a:pt x="617" y="82"/>
                </a:lnTo>
                <a:lnTo>
                  <a:pt x="622" y="90"/>
                </a:lnTo>
                <a:lnTo>
                  <a:pt x="622" y="92"/>
                </a:lnTo>
                <a:lnTo>
                  <a:pt x="626" y="98"/>
                </a:lnTo>
                <a:lnTo>
                  <a:pt x="630" y="100"/>
                </a:lnTo>
                <a:lnTo>
                  <a:pt x="632" y="103"/>
                </a:lnTo>
                <a:lnTo>
                  <a:pt x="634" y="103"/>
                </a:lnTo>
                <a:lnTo>
                  <a:pt x="638" y="107"/>
                </a:lnTo>
                <a:lnTo>
                  <a:pt x="641" y="109"/>
                </a:lnTo>
                <a:lnTo>
                  <a:pt x="645" y="111"/>
                </a:lnTo>
                <a:lnTo>
                  <a:pt x="651" y="113"/>
                </a:lnTo>
                <a:lnTo>
                  <a:pt x="655" y="115"/>
                </a:lnTo>
                <a:lnTo>
                  <a:pt x="657" y="115"/>
                </a:lnTo>
                <a:lnTo>
                  <a:pt x="674" y="123"/>
                </a:lnTo>
                <a:lnTo>
                  <a:pt x="674" y="124"/>
                </a:lnTo>
                <a:lnTo>
                  <a:pt x="672" y="126"/>
                </a:lnTo>
                <a:lnTo>
                  <a:pt x="666" y="130"/>
                </a:lnTo>
                <a:lnTo>
                  <a:pt x="663" y="134"/>
                </a:lnTo>
                <a:lnTo>
                  <a:pt x="659" y="138"/>
                </a:lnTo>
                <a:lnTo>
                  <a:pt x="659" y="140"/>
                </a:lnTo>
                <a:lnTo>
                  <a:pt x="657" y="144"/>
                </a:lnTo>
                <a:lnTo>
                  <a:pt x="657" y="146"/>
                </a:lnTo>
                <a:lnTo>
                  <a:pt x="653" y="153"/>
                </a:lnTo>
                <a:lnTo>
                  <a:pt x="649" y="161"/>
                </a:lnTo>
                <a:lnTo>
                  <a:pt x="647" y="169"/>
                </a:lnTo>
                <a:lnTo>
                  <a:pt x="643" y="174"/>
                </a:lnTo>
                <a:lnTo>
                  <a:pt x="640" y="184"/>
                </a:lnTo>
                <a:lnTo>
                  <a:pt x="636" y="186"/>
                </a:lnTo>
                <a:lnTo>
                  <a:pt x="634" y="188"/>
                </a:lnTo>
                <a:lnTo>
                  <a:pt x="628" y="192"/>
                </a:lnTo>
                <a:lnTo>
                  <a:pt x="626" y="192"/>
                </a:lnTo>
                <a:lnTo>
                  <a:pt x="622" y="196"/>
                </a:lnTo>
                <a:lnTo>
                  <a:pt x="620" y="197"/>
                </a:lnTo>
                <a:lnTo>
                  <a:pt x="615" y="207"/>
                </a:lnTo>
                <a:lnTo>
                  <a:pt x="611" y="211"/>
                </a:lnTo>
                <a:lnTo>
                  <a:pt x="611" y="213"/>
                </a:lnTo>
                <a:lnTo>
                  <a:pt x="609" y="213"/>
                </a:lnTo>
                <a:lnTo>
                  <a:pt x="609" y="215"/>
                </a:lnTo>
                <a:lnTo>
                  <a:pt x="607" y="215"/>
                </a:lnTo>
                <a:lnTo>
                  <a:pt x="599" y="222"/>
                </a:lnTo>
                <a:lnTo>
                  <a:pt x="597" y="224"/>
                </a:lnTo>
                <a:lnTo>
                  <a:pt x="592" y="230"/>
                </a:lnTo>
                <a:lnTo>
                  <a:pt x="588" y="232"/>
                </a:lnTo>
                <a:lnTo>
                  <a:pt x="580" y="234"/>
                </a:lnTo>
                <a:lnTo>
                  <a:pt x="578" y="236"/>
                </a:lnTo>
                <a:lnTo>
                  <a:pt x="574" y="242"/>
                </a:lnTo>
                <a:lnTo>
                  <a:pt x="569" y="245"/>
                </a:lnTo>
                <a:lnTo>
                  <a:pt x="567" y="247"/>
                </a:lnTo>
                <a:lnTo>
                  <a:pt x="563" y="251"/>
                </a:lnTo>
                <a:lnTo>
                  <a:pt x="561" y="251"/>
                </a:lnTo>
                <a:lnTo>
                  <a:pt x="559" y="253"/>
                </a:lnTo>
                <a:lnTo>
                  <a:pt x="555" y="255"/>
                </a:lnTo>
                <a:lnTo>
                  <a:pt x="555" y="261"/>
                </a:lnTo>
                <a:lnTo>
                  <a:pt x="551" y="265"/>
                </a:lnTo>
                <a:lnTo>
                  <a:pt x="549" y="272"/>
                </a:lnTo>
                <a:lnTo>
                  <a:pt x="547" y="278"/>
                </a:lnTo>
                <a:lnTo>
                  <a:pt x="544" y="284"/>
                </a:lnTo>
                <a:lnTo>
                  <a:pt x="542" y="288"/>
                </a:lnTo>
                <a:lnTo>
                  <a:pt x="542" y="290"/>
                </a:lnTo>
                <a:lnTo>
                  <a:pt x="542" y="297"/>
                </a:lnTo>
                <a:lnTo>
                  <a:pt x="542" y="299"/>
                </a:lnTo>
                <a:lnTo>
                  <a:pt x="540" y="305"/>
                </a:lnTo>
                <a:lnTo>
                  <a:pt x="540" y="315"/>
                </a:lnTo>
                <a:lnTo>
                  <a:pt x="538" y="322"/>
                </a:lnTo>
                <a:lnTo>
                  <a:pt x="538" y="326"/>
                </a:lnTo>
                <a:lnTo>
                  <a:pt x="536" y="326"/>
                </a:lnTo>
                <a:lnTo>
                  <a:pt x="538" y="328"/>
                </a:lnTo>
                <a:lnTo>
                  <a:pt x="540" y="332"/>
                </a:lnTo>
                <a:lnTo>
                  <a:pt x="540" y="336"/>
                </a:lnTo>
                <a:lnTo>
                  <a:pt x="542" y="336"/>
                </a:lnTo>
                <a:lnTo>
                  <a:pt x="542" y="338"/>
                </a:lnTo>
                <a:lnTo>
                  <a:pt x="544" y="340"/>
                </a:lnTo>
                <a:lnTo>
                  <a:pt x="551" y="343"/>
                </a:lnTo>
                <a:lnTo>
                  <a:pt x="559" y="345"/>
                </a:lnTo>
                <a:lnTo>
                  <a:pt x="570" y="351"/>
                </a:lnTo>
                <a:lnTo>
                  <a:pt x="576" y="353"/>
                </a:lnTo>
                <a:lnTo>
                  <a:pt x="578" y="355"/>
                </a:lnTo>
                <a:lnTo>
                  <a:pt x="582" y="355"/>
                </a:lnTo>
                <a:lnTo>
                  <a:pt x="582" y="357"/>
                </a:lnTo>
                <a:lnTo>
                  <a:pt x="584" y="357"/>
                </a:lnTo>
                <a:lnTo>
                  <a:pt x="590" y="361"/>
                </a:lnTo>
                <a:lnTo>
                  <a:pt x="593" y="366"/>
                </a:lnTo>
                <a:lnTo>
                  <a:pt x="595" y="366"/>
                </a:lnTo>
                <a:lnTo>
                  <a:pt x="601" y="368"/>
                </a:lnTo>
                <a:lnTo>
                  <a:pt x="615" y="370"/>
                </a:lnTo>
                <a:lnTo>
                  <a:pt x="620" y="368"/>
                </a:lnTo>
                <a:lnTo>
                  <a:pt x="622" y="368"/>
                </a:lnTo>
                <a:lnTo>
                  <a:pt x="632" y="368"/>
                </a:lnTo>
                <a:lnTo>
                  <a:pt x="638" y="366"/>
                </a:lnTo>
                <a:lnTo>
                  <a:pt x="645" y="366"/>
                </a:lnTo>
                <a:lnTo>
                  <a:pt x="649" y="366"/>
                </a:lnTo>
                <a:lnTo>
                  <a:pt x="655" y="368"/>
                </a:lnTo>
                <a:lnTo>
                  <a:pt x="657" y="368"/>
                </a:lnTo>
                <a:lnTo>
                  <a:pt x="659" y="370"/>
                </a:lnTo>
                <a:lnTo>
                  <a:pt x="661" y="370"/>
                </a:lnTo>
                <a:lnTo>
                  <a:pt x="663" y="372"/>
                </a:lnTo>
                <a:lnTo>
                  <a:pt x="665" y="372"/>
                </a:lnTo>
                <a:lnTo>
                  <a:pt x="666" y="374"/>
                </a:lnTo>
                <a:lnTo>
                  <a:pt x="668" y="376"/>
                </a:lnTo>
                <a:lnTo>
                  <a:pt x="668" y="378"/>
                </a:lnTo>
                <a:lnTo>
                  <a:pt x="668" y="382"/>
                </a:lnTo>
                <a:lnTo>
                  <a:pt x="668" y="384"/>
                </a:lnTo>
                <a:lnTo>
                  <a:pt x="668" y="386"/>
                </a:lnTo>
                <a:lnTo>
                  <a:pt x="670" y="388"/>
                </a:lnTo>
                <a:lnTo>
                  <a:pt x="670" y="390"/>
                </a:lnTo>
                <a:lnTo>
                  <a:pt x="668" y="390"/>
                </a:lnTo>
                <a:lnTo>
                  <a:pt x="668" y="391"/>
                </a:lnTo>
                <a:lnTo>
                  <a:pt x="668" y="393"/>
                </a:lnTo>
                <a:lnTo>
                  <a:pt x="668" y="395"/>
                </a:lnTo>
                <a:lnTo>
                  <a:pt x="668" y="399"/>
                </a:lnTo>
                <a:lnTo>
                  <a:pt x="668" y="403"/>
                </a:lnTo>
                <a:lnTo>
                  <a:pt x="668" y="407"/>
                </a:lnTo>
                <a:lnTo>
                  <a:pt x="670" y="409"/>
                </a:lnTo>
                <a:lnTo>
                  <a:pt x="668" y="415"/>
                </a:lnTo>
                <a:lnTo>
                  <a:pt x="668" y="416"/>
                </a:lnTo>
                <a:lnTo>
                  <a:pt x="666" y="418"/>
                </a:lnTo>
                <a:lnTo>
                  <a:pt x="665" y="424"/>
                </a:lnTo>
                <a:lnTo>
                  <a:pt x="666" y="428"/>
                </a:lnTo>
                <a:lnTo>
                  <a:pt x="668" y="432"/>
                </a:lnTo>
                <a:lnTo>
                  <a:pt x="666" y="436"/>
                </a:lnTo>
                <a:lnTo>
                  <a:pt x="666" y="438"/>
                </a:lnTo>
                <a:lnTo>
                  <a:pt x="665" y="443"/>
                </a:lnTo>
                <a:lnTo>
                  <a:pt x="663" y="445"/>
                </a:lnTo>
                <a:lnTo>
                  <a:pt x="661" y="451"/>
                </a:lnTo>
                <a:lnTo>
                  <a:pt x="659" y="453"/>
                </a:lnTo>
                <a:lnTo>
                  <a:pt x="659" y="455"/>
                </a:lnTo>
                <a:lnTo>
                  <a:pt x="657" y="457"/>
                </a:lnTo>
                <a:lnTo>
                  <a:pt x="655" y="459"/>
                </a:lnTo>
                <a:lnTo>
                  <a:pt x="653" y="461"/>
                </a:lnTo>
                <a:lnTo>
                  <a:pt x="651" y="463"/>
                </a:lnTo>
                <a:lnTo>
                  <a:pt x="651" y="464"/>
                </a:lnTo>
                <a:lnTo>
                  <a:pt x="651" y="466"/>
                </a:lnTo>
                <a:lnTo>
                  <a:pt x="651" y="470"/>
                </a:lnTo>
                <a:lnTo>
                  <a:pt x="651" y="472"/>
                </a:lnTo>
                <a:lnTo>
                  <a:pt x="651" y="474"/>
                </a:lnTo>
                <a:lnTo>
                  <a:pt x="651" y="476"/>
                </a:lnTo>
                <a:lnTo>
                  <a:pt x="651" y="478"/>
                </a:lnTo>
                <a:lnTo>
                  <a:pt x="653" y="478"/>
                </a:lnTo>
                <a:lnTo>
                  <a:pt x="653" y="480"/>
                </a:lnTo>
                <a:lnTo>
                  <a:pt x="651" y="480"/>
                </a:lnTo>
                <a:lnTo>
                  <a:pt x="653" y="489"/>
                </a:lnTo>
                <a:lnTo>
                  <a:pt x="653" y="491"/>
                </a:lnTo>
                <a:lnTo>
                  <a:pt x="657" y="497"/>
                </a:lnTo>
                <a:lnTo>
                  <a:pt x="661" y="501"/>
                </a:lnTo>
                <a:lnTo>
                  <a:pt x="665" y="507"/>
                </a:lnTo>
                <a:lnTo>
                  <a:pt x="668" y="512"/>
                </a:lnTo>
                <a:lnTo>
                  <a:pt x="672" y="514"/>
                </a:lnTo>
                <a:lnTo>
                  <a:pt x="676" y="518"/>
                </a:lnTo>
                <a:lnTo>
                  <a:pt x="682" y="526"/>
                </a:lnTo>
                <a:lnTo>
                  <a:pt x="684" y="532"/>
                </a:lnTo>
                <a:lnTo>
                  <a:pt x="686" y="534"/>
                </a:lnTo>
                <a:lnTo>
                  <a:pt x="695" y="537"/>
                </a:lnTo>
                <a:lnTo>
                  <a:pt x="703" y="539"/>
                </a:lnTo>
                <a:lnTo>
                  <a:pt x="707" y="541"/>
                </a:lnTo>
                <a:lnTo>
                  <a:pt x="709" y="541"/>
                </a:lnTo>
                <a:lnTo>
                  <a:pt x="716" y="539"/>
                </a:lnTo>
                <a:lnTo>
                  <a:pt x="718" y="539"/>
                </a:lnTo>
                <a:lnTo>
                  <a:pt x="720" y="539"/>
                </a:lnTo>
                <a:lnTo>
                  <a:pt x="722" y="539"/>
                </a:lnTo>
                <a:lnTo>
                  <a:pt x="728" y="539"/>
                </a:lnTo>
                <a:lnTo>
                  <a:pt x="730" y="539"/>
                </a:lnTo>
                <a:lnTo>
                  <a:pt x="734" y="539"/>
                </a:lnTo>
                <a:lnTo>
                  <a:pt x="736" y="539"/>
                </a:lnTo>
                <a:lnTo>
                  <a:pt x="739" y="537"/>
                </a:lnTo>
                <a:lnTo>
                  <a:pt x="747" y="534"/>
                </a:lnTo>
                <a:lnTo>
                  <a:pt x="749" y="534"/>
                </a:lnTo>
                <a:lnTo>
                  <a:pt x="751" y="534"/>
                </a:lnTo>
                <a:lnTo>
                  <a:pt x="753" y="534"/>
                </a:lnTo>
                <a:lnTo>
                  <a:pt x="755" y="534"/>
                </a:lnTo>
                <a:lnTo>
                  <a:pt x="757" y="534"/>
                </a:lnTo>
                <a:lnTo>
                  <a:pt x="759" y="536"/>
                </a:lnTo>
                <a:lnTo>
                  <a:pt x="762" y="541"/>
                </a:lnTo>
                <a:lnTo>
                  <a:pt x="762" y="543"/>
                </a:lnTo>
                <a:lnTo>
                  <a:pt x="762" y="545"/>
                </a:lnTo>
                <a:lnTo>
                  <a:pt x="762" y="547"/>
                </a:lnTo>
                <a:lnTo>
                  <a:pt x="762" y="549"/>
                </a:lnTo>
                <a:lnTo>
                  <a:pt x="761" y="549"/>
                </a:lnTo>
                <a:lnTo>
                  <a:pt x="762" y="553"/>
                </a:lnTo>
                <a:lnTo>
                  <a:pt x="761" y="557"/>
                </a:lnTo>
                <a:lnTo>
                  <a:pt x="761" y="568"/>
                </a:lnTo>
                <a:lnTo>
                  <a:pt x="762" y="568"/>
                </a:lnTo>
                <a:lnTo>
                  <a:pt x="762" y="570"/>
                </a:lnTo>
                <a:lnTo>
                  <a:pt x="762" y="574"/>
                </a:lnTo>
                <a:lnTo>
                  <a:pt x="762" y="582"/>
                </a:lnTo>
                <a:lnTo>
                  <a:pt x="762" y="589"/>
                </a:lnTo>
                <a:lnTo>
                  <a:pt x="761" y="593"/>
                </a:lnTo>
                <a:lnTo>
                  <a:pt x="766" y="599"/>
                </a:lnTo>
                <a:lnTo>
                  <a:pt x="774" y="607"/>
                </a:lnTo>
                <a:lnTo>
                  <a:pt x="776" y="616"/>
                </a:lnTo>
                <a:lnTo>
                  <a:pt x="785" y="624"/>
                </a:lnTo>
                <a:lnTo>
                  <a:pt x="793" y="632"/>
                </a:lnTo>
                <a:lnTo>
                  <a:pt x="803" y="641"/>
                </a:lnTo>
                <a:lnTo>
                  <a:pt x="807" y="657"/>
                </a:lnTo>
                <a:lnTo>
                  <a:pt x="809" y="670"/>
                </a:lnTo>
                <a:lnTo>
                  <a:pt x="812" y="681"/>
                </a:lnTo>
                <a:lnTo>
                  <a:pt x="814" y="683"/>
                </a:lnTo>
                <a:lnTo>
                  <a:pt x="822" y="693"/>
                </a:lnTo>
                <a:lnTo>
                  <a:pt x="826" y="701"/>
                </a:lnTo>
                <a:lnTo>
                  <a:pt x="828" y="703"/>
                </a:lnTo>
                <a:lnTo>
                  <a:pt x="830" y="705"/>
                </a:lnTo>
                <a:lnTo>
                  <a:pt x="830" y="706"/>
                </a:lnTo>
                <a:lnTo>
                  <a:pt x="830" y="708"/>
                </a:lnTo>
                <a:lnTo>
                  <a:pt x="835" y="722"/>
                </a:lnTo>
                <a:lnTo>
                  <a:pt x="843" y="728"/>
                </a:lnTo>
                <a:lnTo>
                  <a:pt x="839" y="731"/>
                </a:lnTo>
                <a:lnTo>
                  <a:pt x="837" y="733"/>
                </a:lnTo>
                <a:lnTo>
                  <a:pt x="833" y="735"/>
                </a:lnTo>
                <a:lnTo>
                  <a:pt x="828" y="737"/>
                </a:lnTo>
                <a:lnTo>
                  <a:pt x="824" y="741"/>
                </a:lnTo>
                <a:lnTo>
                  <a:pt x="822" y="745"/>
                </a:lnTo>
                <a:lnTo>
                  <a:pt x="822" y="753"/>
                </a:lnTo>
                <a:lnTo>
                  <a:pt x="822" y="754"/>
                </a:lnTo>
                <a:lnTo>
                  <a:pt x="826" y="758"/>
                </a:lnTo>
                <a:lnTo>
                  <a:pt x="824" y="764"/>
                </a:lnTo>
                <a:lnTo>
                  <a:pt x="824" y="770"/>
                </a:lnTo>
                <a:lnTo>
                  <a:pt x="824" y="774"/>
                </a:lnTo>
                <a:lnTo>
                  <a:pt x="826" y="774"/>
                </a:lnTo>
                <a:lnTo>
                  <a:pt x="832" y="776"/>
                </a:lnTo>
                <a:lnTo>
                  <a:pt x="837" y="776"/>
                </a:lnTo>
                <a:lnTo>
                  <a:pt x="843" y="776"/>
                </a:lnTo>
                <a:lnTo>
                  <a:pt x="847" y="779"/>
                </a:lnTo>
                <a:lnTo>
                  <a:pt x="847" y="783"/>
                </a:lnTo>
                <a:lnTo>
                  <a:pt x="845" y="783"/>
                </a:lnTo>
                <a:lnTo>
                  <a:pt x="841" y="785"/>
                </a:lnTo>
                <a:lnTo>
                  <a:pt x="839" y="785"/>
                </a:lnTo>
                <a:lnTo>
                  <a:pt x="837" y="787"/>
                </a:lnTo>
                <a:lnTo>
                  <a:pt x="835" y="787"/>
                </a:lnTo>
                <a:lnTo>
                  <a:pt x="835" y="789"/>
                </a:lnTo>
                <a:lnTo>
                  <a:pt x="832" y="791"/>
                </a:lnTo>
                <a:lnTo>
                  <a:pt x="830" y="793"/>
                </a:lnTo>
                <a:lnTo>
                  <a:pt x="828" y="793"/>
                </a:lnTo>
                <a:lnTo>
                  <a:pt x="824" y="791"/>
                </a:lnTo>
                <a:lnTo>
                  <a:pt x="822" y="791"/>
                </a:lnTo>
                <a:lnTo>
                  <a:pt x="820" y="791"/>
                </a:lnTo>
                <a:lnTo>
                  <a:pt x="818" y="793"/>
                </a:lnTo>
                <a:lnTo>
                  <a:pt x="816" y="793"/>
                </a:lnTo>
                <a:lnTo>
                  <a:pt x="812" y="795"/>
                </a:lnTo>
                <a:lnTo>
                  <a:pt x="810" y="797"/>
                </a:lnTo>
                <a:lnTo>
                  <a:pt x="809" y="797"/>
                </a:lnTo>
                <a:lnTo>
                  <a:pt x="807" y="799"/>
                </a:lnTo>
                <a:lnTo>
                  <a:pt x="801" y="799"/>
                </a:lnTo>
                <a:lnTo>
                  <a:pt x="799" y="801"/>
                </a:lnTo>
                <a:lnTo>
                  <a:pt x="797" y="803"/>
                </a:lnTo>
                <a:lnTo>
                  <a:pt x="797" y="804"/>
                </a:lnTo>
                <a:lnTo>
                  <a:pt x="801" y="806"/>
                </a:lnTo>
                <a:lnTo>
                  <a:pt x="803" y="806"/>
                </a:lnTo>
                <a:lnTo>
                  <a:pt x="805" y="808"/>
                </a:lnTo>
                <a:lnTo>
                  <a:pt x="805" y="810"/>
                </a:lnTo>
                <a:lnTo>
                  <a:pt x="797" y="812"/>
                </a:lnTo>
                <a:lnTo>
                  <a:pt x="791" y="814"/>
                </a:lnTo>
                <a:lnTo>
                  <a:pt x="785" y="816"/>
                </a:lnTo>
                <a:lnTo>
                  <a:pt x="782" y="816"/>
                </a:lnTo>
                <a:lnTo>
                  <a:pt x="780" y="818"/>
                </a:lnTo>
                <a:lnTo>
                  <a:pt x="776" y="816"/>
                </a:lnTo>
                <a:lnTo>
                  <a:pt x="766" y="818"/>
                </a:lnTo>
                <a:lnTo>
                  <a:pt x="762" y="816"/>
                </a:lnTo>
                <a:lnTo>
                  <a:pt x="759" y="816"/>
                </a:lnTo>
                <a:lnTo>
                  <a:pt x="755" y="814"/>
                </a:lnTo>
                <a:lnTo>
                  <a:pt x="751" y="814"/>
                </a:lnTo>
                <a:lnTo>
                  <a:pt x="749" y="814"/>
                </a:lnTo>
                <a:lnTo>
                  <a:pt x="745" y="812"/>
                </a:lnTo>
                <a:lnTo>
                  <a:pt x="741" y="810"/>
                </a:lnTo>
                <a:lnTo>
                  <a:pt x="741" y="808"/>
                </a:lnTo>
                <a:lnTo>
                  <a:pt x="745" y="804"/>
                </a:lnTo>
                <a:lnTo>
                  <a:pt x="743" y="804"/>
                </a:lnTo>
                <a:lnTo>
                  <a:pt x="741" y="804"/>
                </a:lnTo>
                <a:lnTo>
                  <a:pt x="743" y="803"/>
                </a:lnTo>
                <a:lnTo>
                  <a:pt x="745" y="801"/>
                </a:lnTo>
                <a:lnTo>
                  <a:pt x="745" y="799"/>
                </a:lnTo>
                <a:lnTo>
                  <a:pt x="743" y="799"/>
                </a:lnTo>
                <a:lnTo>
                  <a:pt x="741" y="795"/>
                </a:lnTo>
                <a:lnTo>
                  <a:pt x="741" y="793"/>
                </a:lnTo>
                <a:lnTo>
                  <a:pt x="743" y="791"/>
                </a:lnTo>
                <a:lnTo>
                  <a:pt x="745" y="789"/>
                </a:lnTo>
                <a:lnTo>
                  <a:pt x="745" y="787"/>
                </a:lnTo>
                <a:lnTo>
                  <a:pt x="747" y="787"/>
                </a:lnTo>
                <a:lnTo>
                  <a:pt x="747" y="783"/>
                </a:lnTo>
                <a:lnTo>
                  <a:pt x="747" y="781"/>
                </a:lnTo>
                <a:lnTo>
                  <a:pt x="745" y="779"/>
                </a:lnTo>
                <a:lnTo>
                  <a:pt x="741" y="779"/>
                </a:lnTo>
                <a:lnTo>
                  <a:pt x="739" y="779"/>
                </a:lnTo>
                <a:lnTo>
                  <a:pt x="736" y="781"/>
                </a:lnTo>
                <a:lnTo>
                  <a:pt x="734" y="781"/>
                </a:lnTo>
                <a:lnTo>
                  <a:pt x="732" y="783"/>
                </a:lnTo>
                <a:lnTo>
                  <a:pt x="728" y="783"/>
                </a:lnTo>
                <a:lnTo>
                  <a:pt x="726" y="785"/>
                </a:lnTo>
                <a:lnTo>
                  <a:pt x="724" y="787"/>
                </a:lnTo>
                <a:lnTo>
                  <a:pt x="722" y="787"/>
                </a:lnTo>
                <a:lnTo>
                  <a:pt x="718" y="787"/>
                </a:lnTo>
                <a:lnTo>
                  <a:pt x="714" y="787"/>
                </a:lnTo>
                <a:lnTo>
                  <a:pt x="713" y="789"/>
                </a:lnTo>
                <a:lnTo>
                  <a:pt x="711" y="789"/>
                </a:lnTo>
                <a:lnTo>
                  <a:pt x="705" y="793"/>
                </a:lnTo>
                <a:lnTo>
                  <a:pt x="699" y="793"/>
                </a:lnTo>
                <a:lnTo>
                  <a:pt x="695" y="793"/>
                </a:lnTo>
                <a:lnTo>
                  <a:pt x="693" y="795"/>
                </a:lnTo>
                <a:lnTo>
                  <a:pt x="691" y="795"/>
                </a:lnTo>
                <a:lnTo>
                  <a:pt x="688" y="797"/>
                </a:lnTo>
                <a:lnTo>
                  <a:pt x="682" y="799"/>
                </a:lnTo>
                <a:lnTo>
                  <a:pt x="678" y="799"/>
                </a:lnTo>
                <a:lnTo>
                  <a:pt x="674" y="801"/>
                </a:lnTo>
                <a:lnTo>
                  <a:pt x="670" y="803"/>
                </a:lnTo>
                <a:lnTo>
                  <a:pt x="666" y="803"/>
                </a:lnTo>
                <a:lnTo>
                  <a:pt x="663" y="803"/>
                </a:lnTo>
                <a:lnTo>
                  <a:pt x="661" y="803"/>
                </a:lnTo>
                <a:lnTo>
                  <a:pt x="659" y="803"/>
                </a:lnTo>
                <a:lnTo>
                  <a:pt x="657" y="804"/>
                </a:lnTo>
                <a:lnTo>
                  <a:pt x="655" y="806"/>
                </a:lnTo>
                <a:lnTo>
                  <a:pt x="653" y="808"/>
                </a:lnTo>
                <a:lnTo>
                  <a:pt x="653" y="810"/>
                </a:lnTo>
                <a:lnTo>
                  <a:pt x="651" y="812"/>
                </a:lnTo>
                <a:lnTo>
                  <a:pt x="651" y="814"/>
                </a:lnTo>
                <a:lnTo>
                  <a:pt x="649" y="816"/>
                </a:lnTo>
                <a:lnTo>
                  <a:pt x="649" y="818"/>
                </a:lnTo>
                <a:lnTo>
                  <a:pt x="645" y="822"/>
                </a:lnTo>
                <a:lnTo>
                  <a:pt x="645" y="824"/>
                </a:lnTo>
                <a:lnTo>
                  <a:pt x="641" y="826"/>
                </a:lnTo>
                <a:lnTo>
                  <a:pt x="638" y="827"/>
                </a:lnTo>
                <a:lnTo>
                  <a:pt x="636" y="827"/>
                </a:lnTo>
                <a:lnTo>
                  <a:pt x="632" y="827"/>
                </a:lnTo>
                <a:lnTo>
                  <a:pt x="630" y="827"/>
                </a:lnTo>
                <a:lnTo>
                  <a:pt x="626" y="827"/>
                </a:lnTo>
                <a:lnTo>
                  <a:pt x="620" y="827"/>
                </a:lnTo>
                <a:lnTo>
                  <a:pt x="618" y="827"/>
                </a:lnTo>
                <a:lnTo>
                  <a:pt x="617" y="827"/>
                </a:lnTo>
                <a:lnTo>
                  <a:pt x="607" y="827"/>
                </a:lnTo>
                <a:lnTo>
                  <a:pt x="603" y="827"/>
                </a:lnTo>
                <a:lnTo>
                  <a:pt x="599" y="827"/>
                </a:lnTo>
                <a:lnTo>
                  <a:pt x="597" y="827"/>
                </a:lnTo>
                <a:lnTo>
                  <a:pt x="593" y="827"/>
                </a:lnTo>
                <a:lnTo>
                  <a:pt x="588" y="827"/>
                </a:lnTo>
                <a:lnTo>
                  <a:pt x="584" y="826"/>
                </a:lnTo>
                <a:lnTo>
                  <a:pt x="582" y="826"/>
                </a:lnTo>
                <a:lnTo>
                  <a:pt x="580" y="826"/>
                </a:lnTo>
                <a:lnTo>
                  <a:pt x="578" y="822"/>
                </a:lnTo>
                <a:lnTo>
                  <a:pt x="576" y="822"/>
                </a:lnTo>
                <a:lnTo>
                  <a:pt x="572" y="818"/>
                </a:lnTo>
                <a:lnTo>
                  <a:pt x="570" y="818"/>
                </a:lnTo>
                <a:lnTo>
                  <a:pt x="570" y="816"/>
                </a:lnTo>
                <a:lnTo>
                  <a:pt x="563" y="810"/>
                </a:lnTo>
                <a:lnTo>
                  <a:pt x="561" y="810"/>
                </a:lnTo>
                <a:lnTo>
                  <a:pt x="559" y="806"/>
                </a:lnTo>
                <a:lnTo>
                  <a:pt x="557" y="804"/>
                </a:lnTo>
                <a:lnTo>
                  <a:pt x="553" y="806"/>
                </a:lnTo>
                <a:lnTo>
                  <a:pt x="551" y="806"/>
                </a:lnTo>
                <a:lnTo>
                  <a:pt x="549" y="806"/>
                </a:lnTo>
                <a:lnTo>
                  <a:pt x="547" y="808"/>
                </a:lnTo>
                <a:lnTo>
                  <a:pt x="545" y="808"/>
                </a:lnTo>
                <a:lnTo>
                  <a:pt x="544" y="808"/>
                </a:lnTo>
                <a:lnTo>
                  <a:pt x="540" y="810"/>
                </a:lnTo>
                <a:lnTo>
                  <a:pt x="532" y="808"/>
                </a:lnTo>
                <a:lnTo>
                  <a:pt x="528" y="808"/>
                </a:lnTo>
                <a:lnTo>
                  <a:pt x="524" y="808"/>
                </a:lnTo>
                <a:lnTo>
                  <a:pt x="521" y="808"/>
                </a:lnTo>
                <a:lnTo>
                  <a:pt x="515" y="808"/>
                </a:lnTo>
                <a:lnTo>
                  <a:pt x="511" y="808"/>
                </a:lnTo>
                <a:lnTo>
                  <a:pt x="509" y="808"/>
                </a:lnTo>
                <a:lnTo>
                  <a:pt x="507" y="808"/>
                </a:lnTo>
                <a:lnTo>
                  <a:pt x="503" y="808"/>
                </a:lnTo>
                <a:lnTo>
                  <a:pt x="499" y="808"/>
                </a:lnTo>
                <a:lnTo>
                  <a:pt x="497" y="808"/>
                </a:lnTo>
                <a:lnTo>
                  <a:pt x="496" y="808"/>
                </a:lnTo>
                <a:lnTo>
                  <a:pt x="494" y="810"/>
                </a:lnTo>
                <a:lnTo>
                  <a:pt x="492" y="810"/>
                </a:lnTo>
                <a:lnTo>
                  <a:pt x="488" y="812"/>
                </a:lnTo>
                <a:lnTo>
                  <a:pt x="486" y="814"/>
                </a:lnTo>
                <a:lnTo>
                  <a:pt x="484" y="814"/>
                </a:lnTo>
                <a:lnTo>
                  <a:pt x="482" y="814"/>
                </a:lnTo>
                <a:lnTo>
                  <a:pt x="474" y="812"/>
                </a:lnTo>
                <a:lnTo>
                  <a:pt x="469" y="810"/>
                </a:lnTo>
                <a:lnTo>
                  <a:pt x="465" y="810"/>
                </a:lnTo>
                <a:lnTo>
                  <a:pt x="465" y="808"/>
                </a:lnTo>
                <a:lnTo>
                  <a:pt x="461" y="808"/>
                </a:lnTo>
                <a:lnTo>
                  <a:pt x="459" y="810"/>
                </a:lnTo>
                <a:lnTo>
                  <a:pt x="455" y="812"/>
                </a:lnTo>
                <a:lnTo>
                  <a:pt x="449" y="814"/>
                </a:lnTo>
                <a:lnTo>
                  <a:pt x="446" y="816"/>
                </a:lnTo>
                <a:lnTo>
                  <a:pt x="440" y="816"/>
                </a:lnTo>
                <a:lnTo>
                  <a:pt x="438" y="812"/>
                </a:lnTo>
                <a:lnTo>
                  <a:pt x="436" y="810"/>
                </a:lnTo>
                <a:lnTo>
                  <a:pt x="436" y="808"/>
                </a:lnTo>
                <a:lnTo>
                  <a:pt x="434" y="804"/>
                </a:lnTo>
                <a:lnTo>
                  <a:pt x="432" y="804"/>
                </a:lnTo>
                <a:lnTo>
                  <a:pt x="430" y="804"/>
                </a:lnTo>
                <a:lnTo>
                  <a:pt x="428" y="804"/>
                </a:lnTo>
                <a:lnTo>
                  <a:pt x="426" y="806"/>
                </a:lnTo>
                <a:lnTo>
                  <a:pt x="425" y="808"/>
                </a:lnTo>
                <a:lnTo>
                  <a:pt x="423" y="812"/>
                </a:lnTo>
                <a:lnTo>
                  <a:pt x="423" y="818"/>
                </a:lnTo>
                <a:lnTo>
                  <a:pt x="421" y="820"/>
                </a:lnTo>
                <a:lnTo>
                  <a:pt x="419" y="820"/>
                </a:lnTo>
                <a:lnTo>
                  <a:pt x="417" y="820"/>
                </a:lnTo>
                <a:lnTo>
                  <a:pt x="417" y="818"/>
                </a:lnTo>
                <a:lnTo>
                  <a:pt x="415" y="814"/>
                </a:lnTo>
                <a:lnTo>
                  <a:pt x="415" y="810"/>
                </a:lnTo>
                <a:lnTo>
                  <a:pt x="413" y="804"/>
                </a:lnTo>
                <a:lnTo>
                  <a:pt x="413" y="803"/>
                </a:lnTo>
                <a:lnTo>
                  <a:pt x="411" y="801"/>
                </a:lnTo>
                <a:lnTo>
                  <a:pt x="409" y="801"/>
                </a:lnTo>
                <a:lnTo>
                  <a:pt x="407" y="801"/>
                </a:lnTo>
                <a:lnTo>
                  <a:pt x="405" y="803"/>
                </a:lnTo>
                <a:lnTo>
                  <a:pt x="403" y="803"/>
                </a:lnTo>
                <a:lnTo>
                  <a:pt x="401" y="804"/>
                </a:lnTo>
                <a:lnTo>
                  <a:pt x="401" y="808"/>
                </a:lnTo>
                <a:lnTo>
                  <a:pt x="401" y="810"/>
                </a:lnTo>
                <a:lnTo>
                  <a:pt x="401" y="812"/>
                </a:lnTo>
                <a:lnTo>
                  <a:pt x="400" y="814"/>
                </a:lnTo>
                <a:lnTo>
                  <a:pt x="401" y="816"/>
                </a:lnTo>
                <a:lnTo>
                  <a:pt x="401" y="826"/>
                </a:lnTo>
                <a:lnTo>
                  <a:pt x="400" y="827"/>
                </a:lnTo>
                <a:lnTo>
                  <a:pt x="400" y="829"/>
                </a:lnTo>
                <a:lnTo>
                  <a:pt x="400" y="831"/>
                </a:lnTo>
                <a:lnTo>
                  <a:pt x="401" y="835"/>
                </a:lnTo>
                <a:lnTo>
                  <a:pt x="401" y="837"/>
                </a:lnTo>
                <a:lnTo>
                  <a:pt x="400" y="839"/>
                </a:lnTo>
                <a:lnTo>
                  <a:pt x="400" y="845"/>
                </a:lnTo>
                <a:lnTo>
                  <a:pt x="400" y="847"/>
                </a:lnTo>
                <a:lnTo>
                  <a:pt x="400" y="849"/>
                </a:lnTo>
                <a:lnTo>
                  <a:pt x="398" y="858"/>
                </a:lnTo>
                <a:lnTo>
                  <a:pt x="398" y="864"/>
                </a:lnTo>
                <a:lnTo>
                  <a:pt x="386" y="864"/>
                </a:lnTo>
                <a:lnTo>
                  <a:pt x="377" y="864"/>
                </a:lnTo>
                <a:lnTo>
                  <a:pt x="369" y="864"/>
                </a:lnTo>
                <a:lnTo>
                  <a:pt x="361" y="864"/>
                </a:lnTo>
                <a:lnTo>
                  <a:pt x="353" y="864"/>
                </a:lnTo>
                <a:lnTo>
                  <a:pt x="346" y="864"/>
                </a:lnTo>
                <a:lnTo>
                  <a:pt x="338" y="864"/>
                </a:lnTo>
                <a:lnTo>
                  <a:pt x="330" y="864"/>
                </a:lnTo>
                <a:lnTo>
                  <a:pt x="329" y="864"/>
                </a:lnTo>
                <a:lnTo>
                  <a:pt x="327" y="864"/>
                </a:lnTo>
                <a:lnTo>
                  <a:pt x="327" y="866"/>
                </a:lnTo>
                <a:lnTo>
                  <a:pt x="327" y="868"/>
                </a:lnTo>
                <a:lnTo>
                  <a:pt x="327" y="870"/>
                </a:lnTo>
                <a:lnTo>
                  <a:pt x="325" y="870"/>
                </a:lnTo>
                <a:lnTo>
                  <a:pt x="323" y="868"/>
                </a:lnTo>
                <a:lnTo>
                  <a:pt x="325" y="868"/>
                </a:lnTo>
                <a:lnTo>
                  <a:pt x="325" y="866"/>
                </a:lnTo>
                <a:lnTo>
                  <a:pt x="323" y="866"/>
                </a:lnTo>
                <a:lnTo>
                  <a:pt x="323" y="864"/>
                </a:lnTo>
                <a:lnTo>
                  <a:pt x="323" y="862"/>
                </a:lnTo>
                <a:lnTo>
                  <a:pt x="325" y="862"/>
                </a:lnTo>
                <a:lnTo>
                  <a:pt x="327" y="860"/>
                </a:lnTo>
                <a:lnTo>
                  <a:pt x="329" y="860"/>
                </a:lnTo>
                <a:lnTo>
                  <a:pt x="327" y="858"/>
                </a:lnTo>
                <a:lnTo>
                  <a:pt x="325" y="858"/>
                </a:lnTo>
                <a:lnTo>
                  <a:pt x="323" y="860"/>
                </a:lnTo>
                <a:lnTo>
                  <a:pt x="321" y="862"/>
                </a:lnTo>
                <a:lnTo>
                  <a:pt x="319" y="862"/>
                </a:lnTo>
                <a:lnTo>
                  <a:pt x="319" y="864"/>
                </a:lnTo>
                <a:lnTo>
                  <a:pt x="319" y="866"/>
                </a:lnTo>
                <a:lnTo>
                  <a:pt x="317" y="868"/>
                </a:lnTo>
                <a:lnTo>
                  <a:pt x="317" y="870"/>
                </a:lnTo>
                <a:lnTo>
                  <a:pt x="317" y="872"/>
                </a:lnTo>
                <a:lnTo>
                  <a:pt x="317" y="870"/>
                </a:lnTo>
                <a:lnTo>
                  <a:pt x="315" y="870"/>
                </a:lnTo>
                <a:lnTo>
                  <a:pt x="315" y="872"/>
                </a:lnTo>
                <a:lnTo>
                  <a:pt x="313" y="872"/>
                </a:lnTo>
                <a:lnTo>
                  <a:pt x="311" y="870"/>
                </a:lnTo>
                <a:lnTo>
                  <a:pt x="309" y="868"/>
                </a:lnTo>
                <a:lnTo>
                  <a:pt x="309" y="870"/>
                </a:lnTo>
                <a:lnTo>
                  <a:pt x="307" y="870"/>
                </a:lnTo>
                <a:lnTo>
                  <a:pt x="305" y="870"/>
                </a:lnTo>
                <a:lnTo>
                  <a:pt x="305" y="872"/>
                </a:lnTo>
                <a:lnTo>
                  <a:pt x="305" y="874"/>
                </a:lnTo>
                <a:lnTo>
                  <a:pt x="304" y="874"/>
                </a:lnTo>
                <a:lnTo>
                  <a:pt x="304" y="875"/>
                </a:lnTo>
                <a:lnTo>
                  <a:pt x="302" y="875"/>
                </a:lnTo>
                <a:lnTo>
                  <a:pt x="302" y="877"/>
                </a:lnTo>
                <a:lnTo>
                  <a:pt x="300" y="877"/>
                </a:lnTo>
                <a:lnTo>
                  <a:pt x="298" y="877"/>
                </a:lnTo>
                <a:lnTo>
                  <a:pt x="296" y="877"/>
                </a:lnTo>
                <a:lnTo>
                  <a:pt x="296" y="879"/>
                </a:lnTo>
                <a:lnTo>
                  <a:pt x="294" y="879"/>
                </a:lnTo>
                <a:lnTo>
                  <a:pt x="292" y="879"/>
                </a:lnTo>
                <a:lnTo>
                  <a:pt x="292" y="881"/>
                </a:lnTo>
                <a:lnTo>
                  <a:pt x="292" y="883"/>
                </a:lnTo>
                <a:lnTo>
                  <a:pt x="292" y="885"/>
                </a:lnTo>
                <a:lnTo>
                  <a:pt x="292" y="887"/>
                </a:lnTo>
                <a:lnTo>
                  <a:pt x="290" y="887"/>
                </a:lnTo>
                <a:lnTo>
                  <a:pt x="288" y="887"/>
                </a:lnTo>
                <a:lnTo>
                  <a:pt x="288" y="889"/>
                </a:lnTo>
                <a:lnTo>
                  <a:pt x="284" y="889"/>
                </a:lnTo>
                <a:lnTo>
                  <a:pt x="284" y="887"/>
                </a:lnTo>
                <a:lnTo>
                  <a:pt x="282" y="887"/>
                </a:lnTo>
                <a:lnTo>
                  <a:pt x="282" y="885"/>
                </a:lnTo>
                <a:lnTo>
                  <a:pt x="282" y="883"/>
                </a:lnTo>
                <a:lnTo>
                  <a:pt x="282" y="881"/>
                </a:lnTo>
                <a:lnTo>
                  <a:pt x="282" y="883"/>
                </a:lnTo>
                <a:lnTo>
                  <a:pt x="282" y="885"/>
                </a:lnTo>
                <a:lnTo>
                  <a:pt x="282" y="887"/>
                </a:lnTo>
                <a:lnTo>
                  <a:pt x="282" y="889"/>
                </a:lnTo>
                <a:lnTo>
                  <a:pt x="281" y="889"/>
                </a:lnTo>
                <a:lnTo>
                  <a:pt x="281" y="887"/>
                </a:lnTo>
                <a:lnTo>
                  <a:pt x="279" y="887"/>
                </a:lnTo>
                <a:lnTo>
                  <a:pt x="277" y="887"/>
                </a:lnTo>
                <a:lnTo>
                  <a:pt x="277" y="885"/>
                </a:lnTo>
                <a:lnTo>
                  <a:pt x="277" y="883"/>
                </a:lnTo>
                <a:lnTo>
                  <a:pt x="277" y="885"/>
                </a:lnTo>
                <a:lnTo>
                  <a:pt x="277" y="887"/>
                </a:lnTo>
                <a:lnTo>
                  <a:pt x="279" y="887"/>
                </a:lnTo>
                <a:lnTo>
                  <a:pt x="279" y="889"/>
                </a:lnTo>
                <a:lnTo>
                  <a:pt x="277" y="889"/>
                </a:lnTo>
                <a:lnTo>
                  <a:pt x="275" y="889"/>
                </a:lnTo>
                <a:lnTo>
                  <a:pt x="273" y="889"/>
                </a:lnTo>
                <a:lnTo>
                  <a:pt x="271" y="889"/>
                </a:lnTo>
                <a:lnTo>
                  <a:pt x="271" y="891"/>
                </a:lnTo>
                <a:lnTo>
                  <a:pt x="271" y="889"/>
                </a:lnTo>
                <a:lnTo>
                  <a:pt x="269" y="889"/>
                </a:lnTo>
                <a:lnTo>
                  <a:pt x="267" y="887"/>
                </a:lnTo>
                <a:lnTo>
                  <a:pt x="267" y="885"/>
                </a:lnTo>
                <a:lnTo>
                  <a:pt x="265" y="885"/>
                </a:lnTo>
                <a:lnTo>
                  <a:pt x="265" y="883"/>
                </a:lnTo>
                <a:lnTo>
                  <a:pt x="265" y="881"/>
                </a:lnTo>
                <a:lnTo>
                  <a:pt x="267" y="881"/>
                </a:lnTo>
                <a:lnTo>
                  <a:pt x="265" y="881"/>
                </a:lnTo>
                <a:lnTo>
                  <a:pt x="265" y="879"/>
                </a:lnTo>
                <a:lnTo>
                  <a:pt x="265" y="877"/>
                </a:lnTo>
                <a:lnTo>
                  <a:pt x="263" y="875"/>
                </a:lnTo>
                <a:lnTo>
                  <a:pt x="261" y="877"/>
                </a:lnTo>
                <a:lnTo>
                  <a:pt x="261" y="879"/>
                </a:lnTo>
                <a:lnTo>
                  <a:pt x="261" y="881"/>
                </a:lnTo>
                <a:lnTo>
                  <a:pt x="261" y="883"/>
                </a:lnTo>
                <a:lnTo>
                  <a:pt x="261" y="885"/>
                </a:lnTo>
                <a:lnTo>
                  <a:pt x="263" y="887"/>
                </a:lnTo>
                <a:lnTo>
                  <a:pt x="263" y="889"/>
                </a:lnTo>
                <a:lnTo>
                  <a:pt x="265" y="891"/>
                </a:lnTo>
                <a:lnTo>
                  <a:pt x="265" y="893"/>
                </a:lnTo>
                <a:lnTo>
                  <a:pt x="265" y="895"/>
                </a:lnTo>
                <a:lnTo>
                  <a:pt x="265" y="897"/>
                </a:lnTo>
                <a:lnTo>
                  <a:pt x="263" y="899"/>
                </a:lnTo>
                <a:lnTo>
                  <a:pt x="263" y="900"/>
                </a:lnTo>
                <a:lnTo>
                  <a:pt x="263" y="902"/>
                </a:lnTo>
                <a:lnTo>
                  <a:pt x="261" y="902"/>
                </a:lnTo>
                <a:lnTo>
                  <a:pt x="259" y="902"/>
                </a:lnTo>
                <a:lnTo>
                  <a:pt x="257" y="902"/>
                </a:lnTo>
                <a:lnTo>
                  <a:pt x="256" y="900"/>
                </a:lnTo>
                <a:lnTo>
                  <a:pt x="254" y="900"/>
                </a:lnTo>
                <a:lnTo>
                  <a:pt x="254" y="899"/>
                </a:lnTo>
                <a:lnTo>
                  <a:pt x="256" y="899"/>
                </a:lnTo>
                <a:lnTo>
                  <a:pt x="254" y="899"/>
                </a:lnTo>
                <a:lnTo>
                  <a:pt x="254" y="900"/>
                </a:lnTo>
                <a:lnTo>
                  <a:pt x="256" y="900"/>
                </a:lnTo>
                <a:lnTo>
                  <a:pt x="256" y="902"/>
                </a:lnTo>
                <a:lnTo>
                  <a:pt x="254" y="902"/>
                </a:lnTo>
                <a:lnTo>
                  <a:pt x="252" y="902"/>
                </a:lnTo>
                <a:lnTo>
                  <a:pt x="250" y="902"/>
                </a:lnTo>
                <a:lnTo>
                  <a:pt x="248" y="900"/>
                </a:lnTo>
                <a:lnTo>
                  <a:pt x="246" y="900"/>
                </a:lnTo>
                <a:lnTo>
                  <a:pt x="244" y="900"/>
                </a:lnTo>
                <a:lnTo>
                  <a:pt x="244" y="899"/>
                </a:lnTo>
                <a:lnTo>
                  <a:pt x="242" y="899"/>
                </a:lnTo>
                <a:lnTo>
                  <a:pt x="242" y="897"/>
                </a:lnTo>
                <a:lnTo>
                  <a:pt x="244" y="897"/>
                </a:lnTo>
                <a:lnTo>
                  <a:pt x="246" y="895"/>
                </a:lnTo>
                <a:lnTo>
                  <a:pt x="248" y="895"/>
                </a:lnTo>
                <a:lnTo>
                  <a:pt x="248" y="893"/>
                </a:lnTo>
                <a:lnTo>
                  <a:pt x="246" y="891"/>
                </a:lnTo>
                <a:lnTo>
                  <a:pt x="246" y="889"/>
                </a:lnTo>
                <a:lnTo>
                  <a:pt x="244" y="889"/>
                </a:lnTo>
                <a:lnTo>
                  <a:pt x="242" y="889"/>
                </a:lnTo>
                <a:lnTo>
                  <a:pt x="242" y="887"/>
                </a:lnTo>
                <a:lnTo>
                  <a:pt x="244" y="887"/>
                </a:lnTo>
                <a:lnTo>
                  <a:pt x="244" y="885"/>
                </a:lnTo>
                <a:lnTo>
                  <a:pt x="246" y="885"/>
                </a:lnTo>
                <a:lnTo>
                  <a:pt x="248" y="885"/>
                </a:lnTo>
                <a:lnTo>
                  <a:pt x="246" y="885"/>
                </a:lnTo>
                <a:lnTo>
                  <a:pt x="244" y="885"/>
                </a:lnTo>
                <a:lnTo>
                  <a:pt x="242" y="885"/>
                </a:lnTo>
                <a:lnTo>
                  <a:pt x="242" y="887"/>
                </a:lnTo>
                <a:lnTo>
                  <a:pt x="240" y="885"/>
                </a:lnTo>
                <a:lnTo>
                  <a:pt x="240" y="887"/>
                </a:lnTo>
                <a:lnTo>
                  <a:pt x="242" y="889"/>
                </a:lnTo>
                <a:lnTo>
                  <a:pt x="244" y="891"/>
                </a:lnTo>
                <a:lnTo>
                  <a:pt x="242" y="891"/>
                </a:lnTo>
                <a:lnTo>
                  <a:pt x="240" y="891"/>
                </a:lnTo>
                <a:lnTo>
                  <a:pt x="240" y="889"/>
                </a:lnTo>
                <a:lnTo>
                  <a:pt x="238" y="889"/>
                </a:lnTo>
                <a:lnTo>
                  <a:pt x="236" y="887"/>
                </a:lnTo>
                <a:lnTo>
                  <a:pt x="234" y="885"/>
                </a:lnTo>
                <a:lnTo>
                  <a:pt x="233" y="885"/>
                </a:lnTo>
                <a:lnTo>
                  <a:pt x="231" y="883"/>
                </a:lnTo>
                <a:lnTo>
                  <a:pt x="231" y="881"/>
                </a:lnTo>
                <a:lnTo>
                  <a:pt x="231" y="879"/>
                </a:lnTo>
                <a:lnTo>
                  <a:pt x="231" y="877"/>
                </a:lnTo>
                <a:lnTo>
                  <a:pt x="231" y="875"/>
                </a:lnTo>
                <a:lnTo>
                  <a:pt x="233" y="874"/>
                </a:lnTo>
                <a:lnTo>
                  <a:pt x="234" y="874"/>
                </a:lnTo>
                <a:lnTo>
                  <a:pt x="236" y="874"/>
                </a:lnTo>
                <a:lnTo>
                  <a:pt x="238" y="874"/>
                </a:lnTo>
                <a:lnTo>
                  <a:pt x="236" y="874"/>
                </a:lnTo>
                <a:lnTo>
                  <a:pt x="234" y="874"/>
                </a:lnTo>
                <a:lnTo>
                  <a:pt x="233" y="874"/>
                </a:lnTo>
                <a:lnTo>
                  <a:pt x="233" y="872"/>
                </a:lnTo>
                <a:lnTo>
                  <a:pt x="233" y="870"/>
                </a:lnTo>
                <a:lnTo>
                  <a:pt x="234" y="868"/>
                </a:lnTo>
                <a:lnTo>
                  <a:pt x="236" y="868"/>
                </a:lnTo>
                <a:lnTo>
                  <a:pt x="236" y="866"/>
                </a:lnTo>
                <a:lnTo>
                  <a:pt x="238" y="866"/>
                </a:lnTo>
                <a:lnTo>
                  <a:pt x="238" y="864"/>
                </a:lnTo>
                <a:lnTo>
                  <a:pt x="240" y="864"/>
                </a:lnTo>
                <a:lnTo>
                  <a:pt x="238" y="864"/>
                </a:lnTo>
                <a:lnTo>
                  <a:pt x="238" y="862"/>
                </a:lnTo>
                <a:lnTo>
                  <a:pt x="236" y="864"/>
                </a:lnTo>
                <a:lnTo>
                  <a:pt x="233" y="866"/>
                </a:lnTo>
                <a:lnTo>
                  <a:pt x="231" y="868"/>
                </a:lnTo>
                <a:lnTo>
                  <a:pt x="231" y="870"/>
                </a:lnTo>
                <a:lnTo>
                  <a:pt x="229" y="870"/>
                </a:lnTo>
                <a:lnTo>
                  <a:pt x="229" y="872"/>
                </a:lnTo>
                <a:lnTo>
                  <a:pt x="229" y="874"/>
                </a:lnTo>
                <a:lnTo>
                  <a:pt x="229" y="875"/>
                </a:lnTo>
                <a:lnTo>
                  <a:pt x="227" y="875"/>
                </a:lnTo>
                <a:lnTo>
                  <a:pt x="227" y="877"/>
                </a:lnTo>
                <a:lnTo>
                  <a:pt x="227" y="879"/>
                </a:lnTo>
                <a:lnTo>
                  <a:pt x="225" y="879"/>
                </a:lnTo>
                <a:lnTo>
                  <a:pt x="223" y="879"/>
                </a:lnTo>
                <a:lnTo>
                  <a:pt x="223" y="881"/>
                </a:lnTo>
                <a:lnTo>
                  <a:pt x="225" y="881"/>
                </a:lnTo>
                <a:lnTo>
                  <a:pt x="225" y="879"/>
                </a:lnTo>
                <a:lnTo>
                  <a:pt x="227" y="879"/>
                </a:lnTo>
                <a:lnTo>
                  <a:pt x="227" y="881"/>
                </a:lnTo>
                <a:lnTo>
                  <a:pt x="225" y="881"/>
                </a:lnTo>
                <a:lnTo>
                  <a:pt x="225" y="883"/>
                </a:lnTo>
                <a:lnTo>
                  <a:pt x="225" y="885"/>
                </a:lnTo>
                <a:lnTo>
                  <a:pt x="225" y="887"/>
                </a:lnTo>
                <a:lnTo>
                  <a:pt x="225" y="889"/>
                </a:lnTo>
                <a:lnTo>
                  <a:pt x="227" y="889"/>
                </a:lnTo>
                <a:lnTo>
                  <a:pt x="227" y="891"/>
                </a:lnTo>
                <a:lnTo>
                  <a:pt x="225" y="891"/>
                </a:lnTo>
                <a:lnTo>
                  <a:pt x="225" y="893"/>
                </a:lnTo>
                <a:lnTo>
                  <a:pt x="223" y="893"/>
                </a:lnTo>
                <a:lnTo>
                  <a:pt x="223" y="895"/>
                </a:lnTo>
                <a:lnTo>
                  <a:pt x="221" y="895"/>
                </a:lnTo>
                <a:lnTo>
                  <a:pt x="219" y="895"/>
                </a:lnTo>
                <a:lnTo>
                  <a:pt x="217" y="895"/>
                </a:lnTo>
                <a:lnTo>
                  <a:pt x="217" y="893"/>
                </a:lnTo>
                <a:lnTo>
                  <a:pt x="215" y="893"/>
                </a:lnTo>
                <a:lnTo>
                  <a:pt x="213" y="893"/>
                </a:lnTo>
                <a:lnTo>
                  <a:pt x="213" y="891"/>
                </a:lnTo>
                <a:lnTo>
                  <a:pt x="211" y="891"/>
                </a:lnTo>
                <a:lnTo>
                  <a:pt x="209" y="891"/>
                </a:lnTo>
                <a:lnTo>
                  <a:pt x="208" y="891"/>
                </a:lnTo>
                <a:lnTo>
                  <a:pt x="209" y="891"/>
                </a:lnTo>
                <a:lnTo>
                  <a:pt x="209" y="889"/>
                </a:lnTo>
                <a:lnTo>
                  <a:pt x="208" y="891"/>
                </a:lnTo>
                <a:lnTo>
                  <a:pt x="208" y="889"/>
                </a:lnTo>
                <a:lnTo>
                  <a:pt x="209" y="889"/>
                </a:lnTo>
                <a:lnTo>
                  <a:pt x="208" y="889"/>
                </a:lnTo>
                <a:lnTo>
                  <a:pt x="208" y="891"/>
                </a:lnTo>
                <a:lnTo>
                  <a:pt x="206" y="891"/>
                </a:lnTo>
                <a:lnTo>
                  <a:pt x="204" y="891"/>
                </a:lnTo>
                <a:lnTo>
                  <a:pt x="204" y="889"/>
                </a:lnTo>
                <a:lnTo>
                  <a:pt x="202" y="887"/>
                </a:lnTo>
                <a:lnTo>
                  <a:pt x="202" y="885"/>
                </a:lnTo>
                <a:lnTo>
                  <a:pt x="200" y="885"/>
                </a:lnTo>
                <a:lnTo>
                  <a:pt x="200" y="883"/>
                </a:lnTo>
                <a:lnTo>
                  <a:pt x="202" y="883"/>
                </a:lnTo>
                <a:lnTo>
                  <a:pt x="204" y="883"/>
                </a:lnTo>
                <a:lnTo>
                  <a:pt x="204" y="881"/>
                </a:lnTo>
                <a:lnTo>
                  <a:pt x="202" y="881"/>
                </a:lnTo>
                <a:lnTo>
                  <a:pt x="200" y="881"/>
                </a:lnTo>
                <a:lnTo>
                  <a:pt x="198" y="881"/>
                </a:lnTo>
                <a:lnTo>
                  <a:pt x="198" y="879"/>
                </a:lnTo>
                <a:lnTo>
                  <a:pt x="196" y="879"/>
                </a:lnTo>
                <a:lnTo>
                  <a:pt x="198" y="879"/>
                </a:lnTo>
                <a:lnTo>
                  <a:pt x="198" y="881"/>
                </a:lnTo>
                <a:lnTo>
                  <a:pt x="200" y="881"/>
                </a:lnTo>
                <a:lnTo>
                  <a:pt x="200" y="883"/>
                </a:lnTo>
                <a:lnTo>
                  <a:pt x="200" y="885"/>
                </a:lnTo>
                <a:lnTo>
                  <a:pt x="200" y="887"/>
                </a:lnTo>
                <a:lnTo>
                  <a:pt x="202" y="889"/>
                </a:lnTo>
                <a:lnTo>
                  <a:pt x="202" y="891"/>
                </a:lnTo>
                <a:lnTo>
                  <a:pt x="204" y="891"/>
                </a:lnTo>
                <a:lnTo>
                  <a:pt x="206" y="893"/>
                </a:lnTo>
                <a:lnTo>
                  <a:pt x="208" y="893"/>
                </a:lnTo>
                <a:lnTo>
                  <a:pt x="208" y="895"/>
                </a:lnTo>
                <a:lnTo>
                  <a:pt x="209" y="895"/>
                </a:lnTo>
                <a:lnTo>
                  <a:pt x="211" y="895"/>
                </a:lnTo>
                <a:lnTo>
                  <a:pt x="209" y="897"/>
                </a:lnTo>
                <a:lnTo>
                  <a:pt x="208" y="897"/>
                </a:lnTo>
                <a:lnTo>
                  <a:pt x="206" y="897"/>
                </a:lnTo>
                <a:lnTo>
                  <a:pt x="204" y="897"/>
                </a:lnTo>
                <a:lnTo>
                  <a:pt x="202" y="897"/>
                </a:lnTo>
                <a:lnTo>
                  <a:pt x="200" y="897"/>
                </a:lnTo>
                <a:lnTo>
                  <a:pt x="198" y="897"/>
                </a:lnTo>
                <a:lnTo>
                  <a:pt x="198" y="895"/>
                </a:lnTo>
                <a:lnTo>
                  <a:pt x="196" y="895"/>
                </a:lnTo>
                <a:lnTo>
                  <a:pt x="196" y="893"/>
                </a:lnTo>
                <a:lnTo>
                  <a:pt x="196" y="891"/>
                </a:lnTo>
                <a:lnTo>
                  <a:pt x="198" y="891"/>
                </a:lnTo>
                <a:lnTo>
                  <a:pt x="196" y="891"/>
                </a:lnTo>
                <a:lnTo>
                  <a:pt x="196" y="893"/>
                </a:lnTo>
                <a:lnTo>
                  <a:pt x="196" y="895"/>
                </a:lnTo>
                <a:lnTo>
                  <a:pt x="194" y="895"/>
                </a:lnTo>
                <a:lnTo>
                  <a:pt x="196" y="895"/>
                </a:lnTo>
                <a:lnTo>
                  <a:pt x="196" y="897"/>
                </a:lnTo>
                <a:lnTo>
                  <a:pt x="194" y="897"/>
                </a:lnTo>
                <a:lnTo>
                  <a:pt x="192" y="897"/>
                </a:lnTo>
                <a:lnTo>
                  <a:pt x="190" y="897"/>
                </a:lnTo>
                <a:lnTo>
                  <a:pt x="188" y="897"/>
                </a:lnTo>
                <a:lnTo>
                  <a:pt x="188" y="895"/>
                </a:lnTo>
                <a:lnTo>
                  <a:pt x="186" y="895"/>
                </a:lnTo>
                <a:lnTo>
                  <a:pt x="186" y="893"/>
                </a:lnTo>
                <a:lnTo>
                  <a:pt x="186" y="891"/>
                </a:lnTo>
                <a:lnTo>
                  <a:pt x="186" y="889"/>
                </a:lnTo>
                <a:lnTo>
                  <a:pt x="186" y="891"/>
                </a:lnTo>
                <a:lnTo>
                  <a:pt x="188" y="891"/>
                </a:lnTo>
                <a:lnTo>
                  <a:pt x="188" y="889"/>
                </a:lnTo>
                <a:lnTo>
                  <a:pt x="188" y="891"/>
                </a:lnTo>
                <a:lnTo>
                  <a:pt x="186" y="889"/>
                </a:lnTo>
                <a:lnTo>
                  <a:pt x="186" y="887"/>
                </a:lnTo>
                <a:lnTo>
                  <a:pt x="186" y="885"/>
                </a:lnTo>
                <a:lnTo>
                  <a:pt x="188" y="883"/>
                </a:lnTo>
                <a:lnTo>
                  <a:pt x="188" y="881"/>
                </a:lnTo>
                <a:lnTo>
                  <a:pt x="186" y="879"/>
                </a:lnTo>
                <a:lnTo>
                  <a:pt x="186" y="877"/>
                </a:lnTo>
                <a:lnTo>
                  <a:pt x="186" y="875"/>
                </a:lnTo>
                <a:lnTo>
                  <a:pt x="188" y="875"/>
                </a:lnTo>
                <a:lnTo>
                  <a:pt x="186" y="875"/>
                </a:lnTo>
                <a:lnTo>
                  <a:pt x="186" y="877"/>
                </a:lnTo>
                <a:lnTo>
                  <a:pt x="185" y="879"/>
                </a:lnTo>
                <a:lnTo>
                  <a:pt x="186" y="881"/>
                </a:lnTo>
                <a:lnTo>
                  <a:pt x="185" y="883"/>
                </a:lnTo>
                <a:lnTo>
                  <a:pt x="186" y="885"/>
                </a:lnTo>
                <a:lnTo>
                  <a:pt x="185" y="887"/>
                </a:lnTo>
                <a:lnTo>
                  <a:pt x="183" y="887"/>
                </a:lnTo>
                <a:lnTo>
                  <a:pt x="181" y="887"/>
                </a:lnTo>
                <a:lnTo>
                  <a:pt x="181" y="885"/>
                </a:lnTo>
                <a:lnTo>
                  <a:pt x="181" y="883"/>
                </a:lnTo>
                <a:lnTo>
                  <a:pt x="183" y="883"/>
                </a:lnTo>
                <a:lnTo>
                  <a:pt x="183" y="881"/>
                </a:lnTo>
                <a:lnTo>
                  <a:pt x="183" y="879"/>
                </a:lnTo>
                <a:lnTo>
                  <a:pt x="181" y="879"/>
                </a:lnTo>
                <a:lnTo>
                  <a:pt x="181" y="877"/>
                </a:lnTo>
                <a:lnTo>
                  <a:pt x="181" y="879"/>
                </a:lnTo>
                <a:lnTo>
                  <a:pt x="181" y="881"/>
                </a:lnTo>
                <a:lnTo>
                  <a:pt x="183" y="881"/>
                </a:lnTo>
                <a:lnTo>
                  <a:pt x="183" y="883"/>
                </a:lnTo>
                <a:lnTo>
                  <a:pt x="181" y="883"/>
                </a:lnTo>
                <a:lnTo>
                  <a:pt x="179" y="883"/>
                </a:lnTo>
                <a:lnTo>
                  <a:pt x="179" y="885"/>
                </a:lnTo>
                <a:lnTo>
                  <a:pt x="181" y="887"/>
                </a:lnTo>
                <a:lnTo>
                  <a:pt x="179" y="887"/>
                </a:lnTo>
                <a:lnTo>
                  <a:pt x="177" y="887"/>
                </a:lnTo>
                <a:lnTo>
                  <a:pt x="177" y="883"/>
                </a:lnTo>
                <a:lnTo>
                  <a:pt x="177" y="881"/>
                </a:lnTo>
                <a:lnTo>
                  <a:pt x="177" y="879"/>
                </a:lnTo>
                <a:lnTo>
                  <a:pt x="177" y="881"/>
                </a:lnTo>
                <a:lnTo>
                  <a:pt x="175" y="881"/>
                </a:lnTo>
                <a:lnTo>
                  <a:pt x="177" y="883"/>
                </a:lnTo>
                <a:lnTo>
                  <a:pt x="175" y="883"/>
                </a:lnTo>
                <a:lnTo>
                  <a:pt x="173" y="883"/>
                </a:lnTo>
                <a:lnTo>
                  <a:pt x="175" y="883"/>
                </a:lnTo>
                <a:lnTo>
                  <a:pt x="177" y="885"/>
                </a:lnTo>
                <a:lnTo>
                  <a:pt x="175" y="885"/>
                </a:lnTo>
                <a:lnTo>
                  <a:pt x="173" y="885"/>
                </a:lnTo>
                <a:lnTo>
                  <a:pt x="171" y="883"/>
                </a:lnTo>
                <a:lnTo>
                  <a:pt x="171" y="881"/>
                </a:lnTo>
                <a:lnTo>
                  <a:pt x="171" y="879"/>
                </a:lnTo>
                <a:lnTo>
                  <a:pt x="169" y="879"/>
                </a:lnTo>
                <a:lnTo>
                  <a:pt x="169" y="877"/>
                </a:lnTo>
                <a:lnTo>
                  <a:pt x="169" y="879"/>
                </a:lnTo>
                <a:lnTo>
                  <a:pt x="169" y="881"/>
                </a:lnTo>
                <a:lnTo>
                  <a:pt x="167" y="881"/>
                </a:lnTo>
                <a:lnTo>
                  <a:pt x="167" y="879"/>
                </a:lnTo>
                <a:lnTo>
                  <a:pt x="167" y="877"/>
                </a:lnTo>
                <a:lnTo>
                  <a:pt x="167" y="879"/>
                </a:lnTo>
                <a:lnTo>
                  <a:pt x="165" y="879"/>
                </a:lnTo>
                <a:lnTo>
                  <a:pt x="165" y="877"/>
                </a:lnTo>
                <a:lnTo>
                  <a:pt x="163" y="877"/>
                </a:lnTo>
                <a:lnTo>
                  <a:pt x="163" y="875"/>
                </a:lnTo>
                <a:lnTo>
                  <a:pt x="165" y="874"/>
                </a:lnTo>
                <a:lnTo>
                  <a:pt x="167" y="874"/>
                </a:lnTo>
                <a:lnTo>
                  <a:pt x="167" y="872"/>
                </a:lnTo>
                <a:lnTo>
                  <a:pt x="169" y="870"/>
                </a:lnTo>
                <a:lnTo>
                  <a:pt x="169" y="868"/>
                </a:lnTo>
                <a:lnTo>
                  <a:pt x="169" y="870"/>
                </a:lnTo>
                <a:lnTo>
                  <a:pt x="167" y="872"/>
                </a:lnTo>
                <a:lnTo>
                  <a:pt x="165" y="874"/>
                </a:lnTo>
                <a:lnTo>
                  <a:pt x="163" y="875"/>
                </a:lnTo>
                <a:lnTo>
                  <a:pt x="161" y="874"/>
                </a:lnTo>
                <a:lnTo>
                  <a:pt x="161" y="875"/>
                </a:lnTo>
                <a:lnTo>
                  <a:pt x="163" y="875"/>
                </a:lnTo>
                <a:lnTo>
                  <a:pt x="161" y="875"/>
                </a:lnTo>
                <a:lnTo>
                  <a:pt x="160" y="875"/>
                </a:lnTo>
                <a:lnTo>
                  <a:pt x="158" y="875"/>
                </a:lnTo>
                <a:lnTo>
                  <a:pt x="156" y="874"/>
                </a:lnTo>
                <a:lnTo>
                  <a:pt x="154" y="874"/>
                </a:lnTo>
                <a:lnTo>
                  <a:pt x="154" y="872"/>
                </a:lnTo>
                <a:lnTo>
                  <a:pt x="154" y="870"/>
                </a:lnTo>
                <a:lnTo>
                  <a:pt x="156" y="870"/>
                </a:lnTo>
                <a:lnTo>
                  <a:pt x="158" y="868"/>
                </a:lnTo>
                <a:lnTo>
                  <a:pt x="160" y="868"/>
                </a:lnTo>
                <a:lnTo>
                  <a:pt x="158" y="868"/>
                </a:lnTo>
                <a:lnTo>
                  <a:pt x="156" y="868"/>
                </a:lnTo>
                <a:lnTo>
                  <a:pt x="154" y="870"/>
                </a:lnTo>
                <a:lnTo>
                  <a:pt x="154" y="868"/>
                </a:lnTo>
                <a:lnTo>
                  <a:pt x="154" y="866"/>
                </a:lnTo>
                <a:lnTo>
                  <a:pt x="156" y="866"/>
                </a:lnTo>
                <a:lnTo>
                  <a:pt x="158" y="866"/>
                </a:lnTo>
                <a:lnTo>
                  <a:pt x="158" y="864"/>
                </a:lnTo>
                <a:lnTo>
                  <a:pt x="160" y="864"/>
                </a:lnTo>
                <a:lnTo>
                  <a:pt x="161" y="864"/>
                </a:lnTo>
                <a:lnTo>
                  <a:pt x="163" y="864"/>
                </a:lnTo>
                <a:lnTo>
                  <a:pt x="161" y="864"/>
                </a:lnTo>
                <a:lnTo>
                  <a:pt x="160" y="864"/>
                </a:lnTo>
                <a:lnTo>
                  <a:pt x="158" y="864"/>
                </a:lnTo>
                <a:lnTo>
                  <a:pt x="156" y="864"/>
                </a:lnTo>
                <a:lnTo>
                  <a:pt x="154" y="866"/>
                </a:lnTo>
                <a:lnTo>
                  <a:pt x="154" y="864"/>
                </a:lnTo>
                <a:lnTo>
                  <a:pt x="154" y="866"/>
                </a:lnTo>
                <a:lnTo>
                  <a:pt x="152" y="866"/>
                </a:lnTo>
                <a:lnTo>
                  <a:pt x="152" y="868"/>
                </a:lnTo>
                <a:lnTo>
                  <a:pt x="150" y="868"/>
                </a:lnTo>
                <a:lnTo>
                  <a:pt x="148" y="868"/>
                </a:lnTo>
                <a:lnTo>
                  <a:pt x="146" y="868"/>
                </a:lnTo>
                <a:lnTo>
                  <a:pt x="146" y="866"/>
                </a:lnTo>
                <a:lnTo>
                  <a:pt x="148" y="866"/>
                </a:lnTo>
                <a:lnTo>
                  <a:pt x="148" y="864"/>
                </a:lnTo>
                <a:lnTo>
                  <a:pt x="150" y="864"/>
                </a:lnTo>
                <a:lnTo>
                  <a:pt x="150" y="862"/>
                </a:lnTo>
                <a:lnTo>
                  <a:pt x="150" y="860"/>
                </a:lnTo>
                <a:lnTo>
                  <a:pt x="152" y="860"/>
                </a:lnTo>
                <a:lnTo>
                  <a:pt x="152" y="858"/>
                </a:lnTo>
                <a:lnTo>
                  <a:pt x="154" y="858"/>
                </a:lnTo>
                <a:lnTo>
                  <a:pt x="154" y="856"/>
                </a:lnTo>
                <a:lnTo>
                  <a:pt x="154" y="854"/>
                </a:lnTo>
                <a:lnTo>
                  <a:pt x="154" y="852"/>
                </a:lnTo>
                <a:lnTo>
                  <a:pt x="154" y="851"/>
                </a:lnTo>
                <a:lnTo>
                  <a:pt x="152" y="851"/>
                </a:lnTo>
                <a:lnTo>
                  <a:pt x="154" y="851"/>
                </a:lnTo>
                <a:lnTo>
                  <a:pt x="152" y="849"/>
                </a:lnTo>
                <a:lnTo>
                  <a:pt x="152" y="851"/>
                </a:lnTo>
                <a:lnTo>
                  <a:pt x="152" y="852"/>
                </a:lnTo>
                <a:lnTo>
                  <a:pt x="154" y="852"/>
                </a:lnTo>
                <a:lnTo>
                  <a:pt x="154" y="854"/>
                </a:lnTo>
                <a:lnTo>
                  <a:pt x="154" y="856"/>
                </a:lnTo>
                <a:lnTo>
                  <a:pt x="152" y="856"/>
                </a:lnTo>
                <a:lnTo>
                  <a:pt x="152" y="858"/>
                </a:lnTo>
                <a:lnTo>
                  <a:pt x="150" y="858"/>
                </a:lnTo>
                <a:lnTo>
                  <a:pt x="150" y="856"/>
                </a:lnTo>
                <a:lnTo>
                  <a:pt x="150" y="858"/>
                </a:lnTo>
                <a:lnTo>
                  <a:pt x="148" y="858"/>
                </a:lnTo>
                <a:lnTo>
                  <a:pt x="148" y="856"/>
                </a:lnTo>
                <a:lnTo>
                  <a:pt x="146" y="856"/>
                </a:lnTo>
                <a:lnTo>
                  <a:pt x="144" y="854"/>
                </a:lnTo>
                <a:lnTo>
                  <a:pt x="144" y="852"/>
                </a:lnTo>
                <a:lnTo>
                  <a:pt x="142" y="852"/>
                </a:lnTo>
                <a:lnTo>
                  <a:pt x="142" y="851"/>
                </a:lnTo>
                <a:lnTo>
                  <a:pt x="140" y="849"/>
                </a:lnTo>
                <a:lnTo>
                  <a:pt x="142" y="849"/>
                </a:lnTo>
                <a:lnTo>
                  <a:pt x="144" y="849"/>
                </a:lnTo>
                <a:lnTo>
                  <a:pt x="146" y="847"/>
                </a:lnTo>
                <a:lnTo>
                  <a:pt x="146" y="849"/>
                </a:lnTo>
                <a:lnTo>
                  <a:pt x="148" y="849"/>
                </a:lnTo>
                <a:lnTo>
                  <a:pt x="148" y="847"/>
                </a:lnTo>
                <a:lnTo>
                  <a:pt x="150" y="847"/>
                </a:lnTo>
                <a:lnTo>
                  <a:pt x="152" y="847"/>
                </a:lnTo>
                <a:lnTo>
                  <a:pt x="154" y="847"/>
                </a:lnTo>
                <a:lnTo>
                  <a:pt x="154" y="849"/>
                </a:lnTo>
                <a:lnTo>
                  <a:pt x="156" y="849"/>
                </a:lnTo>
                <a:lnTo>
                  <a:pt x="156" y="851"/>
                </a:lnTo>
                <a:lnTo>
                  <a:pt x="156" y="852"/>
                </a:lnTo>
                <a:lnTo>
                  <a:pt x="158" y="852"/>
                </a:lnTo>
                <a:lnTo>
                  <a:pt x="160" y="852"/>
                </a:lnTo>
                <a:lnTo>
                  <a:pt x="160" y="851"/>
                </a:lnTo>
                <a:lnTo>
                  <a:pt x="158" y="851"/>
                </a:lnTo>
                <a:lnTo>
                  <a:pt x="156" y="849"/>
                </a:lnTo>
                <a:lnTo>
                  <a:pt x="158" y="847"/>
                </a:lnTo>
                <a:lnTo>
                  <a:pt x="156" y="847"/>
                </a:lnTo>
                <a:lnTo>
                  <a:pt x="154" y="847"/>
                </a:lnTo>
                <a:lnTo>
                  <a:pt x="152" y="845"/>
                </a:lnTo>
                <a:lnTo>
                  <a:pt x="152" y="847"/>
                </a:lnTo>
                <a:lnTo>
                  <a:pt x="150" y="847"/>
                </a:lnTo>
                <a:lnTo>
                  <a:pt x="148" y="847"/>
                </a:lnTo>
                <a:lnTo>
                  <a:pt x="148" y="845"/>
                </a:lnTo>
                <a:lnTo>
                  <a:pt x="146" y="845"/>
                </a:lnTo>
                <a:lnTo>
                  <a:pt x="146" y="843"/>
                </a:lnTo>
                <a:lnTo>
                  <a:pt x="144" y="843"/>
                </a:lnTo>
                <a:lnTo>
                  <a:pt x="146" y="841"/>
                </a:lnTo>
                <a:lnTo>
                  <a:pt x="148" y="839"/>
                </a:lnTo>
                <a:lnTo>
                  <a:pt x="148" y="837"/>
                </a:lnTo>
                <a:lnTo>
                  <a:pt x="150" y="837"/>
                </a:lnTo>
                <a:lnTo>
                  <a:pt x="150" y="835"/>
                </a:lnTo>
                <a:lnTo>
                  <a:pt x="148" y="835"/>
                </a:lnTo>
                <a:lnTo>
                  <a:pt x="148" y="837"/>
                </a:lnTo>
                <a:lnTo>
                  <a:pt x="146" y="839"/>
                </a:lnTo>
                <a:lnTo>
                  <a:pt x="146" y="841"/>
                </a:lnTo>
                <a:lnTo>
                  <a:pt x="144" y="841"/>
                </a:lnTo>
                <a:lnTo>
                  <a:pt x="144" y="843"/>
                </a:lnTo>
                <a:lnTo>
                  <a:pt x="144" y="845"/>
                </a:lnTo>
                <a:lnTo>
                  <a:pt x="146" y="845"/>
                </a:lnTo>
                <a:lnTo>
                  <a:pt x="146" y="847"/>
                </a:lnTo>
                <a:lnTo>
                  <a:pt x="144" y="847"/>
                </a:lnTo>
                <a:lnTo>
                  <a:pt x="144" y="849"/>
                </a:lnTo>
                <a:lnTo>
                  <a:pt x="142" y="849"/>
                </a:lnTo>
                <a:lnTo>
                  <a:pt x="142" y="847"/>
                </a:lnTo>
                <a:lnTo>
                  <a:pt x="142" y="845"/>
                </a:lnTo>
                <a:lnTo>
                  <a:pt x="140" y="845"/>
                </a:lnTo>
                <a:lnTo>
                  <a:pt x="138" y="845"/>
                </a:lnTo>
                <a:lnTo>
                  <a:pt x="138" y="843"/>
                </a:lnTo>
                <a:lnTo>
                  <a:pt x="137" y="843"/>
                </a:lnTo>
                <a:lnTo>
                  <a:pt x="137" y="845"/>
                </a:lnTo>
                <a:lnTo>
                  <a:pt x="135" y="843"/>
                </a:lnTo>
                <a:lnTo>
                  <a:pt x="135" y="841"/>
                </a:lnTo>
                <a:lnTo>
                  <a:pt x="135" y="839"/>
                </a:lnTo>
                <a:lnTo>
                  <a:pt x="133" y="839"/>
                </a:lnTo>
                <a:lnTo>
                  <a:pt x="133" y="837"/>
                </a:lnTo>
                <a:lnTo>
                  <a:pt x="133" y="839"/>
                </a:lnTo>
                <a:lnTo>
                  <a:pt x="133" y="837"/>
                </a:lnTo>
                <a:lnTo>
                  <a:pt x="133" y="835"/>
                </a:lnTo>
                <a:lnTo>
                  <a:pt x="133" y="833"/>
                </a:lnTo>
                <a:lnTo>
                  <a:pt x="131" y="833"/>
                </a:lnTo>
                <a:lnTo>
                  <a:pt x="131" y="831"/>
                </a:lnTo>
                <a:lnTo>
                  <a:pt x="133" y="831"/>
                </a:lnTo>
                <a:lnTo>
                  <a:pt x="133" y="833"/>
                </a:lnTo>
                <a:lnTo>
                  <a:pt x="135" y="833"/>
                </a:lnTo>
                <a:lnTo>
                  <a:pt x="137" y="833"/>
                </a:lnTo>
                <a:lnTo>
                  <a:pt x="138" y="833"/>
                </a:lnTo>
                <a:lnTo>
                  <a:pt x="138" y="835"/>
                </a:lnTo>
                <a:lnTo>
                  <a:pt x="140" y="835"/>
                </a:lnTo>
                <a:lnTo>
                  <a:pt x="142" y="835"/>
                </a:lnTo>
                <a:lnTo>
                  <a:pt x="140" y="835"/>
                </a:lnTo>
                <a:lnTo>
                  <a:pt x="140" y="833"/>
                </a:lnTo>
                <a:lnTo>
                  <a:pt x="138" y="833"/>
                </a:lnTo>
                <a:lnTo>
                  <a:pt x="137" y="833"/>
                </a:lnTo>
                <a:lnTo>
                  <a:pt x="135" y="833"/>
                </a:lnTo>
                <a:lnTo>
                  <a:pt x="133" y="831"/>
                </a:lnTo>
                <a:lnTo>
                  <a:pt x="133" y="829"/>
                </a:lnTo>
                <a:lnTo>
                  <a:pt x="133" y="827"/>
                </a:lnTo>
                <a:lnTo>
                  <a:pt x="131" y="827"/>
                </a:lnTo>
                <a:lnTo>
                  <a:pt x="129" y="827"/>
                </a:lnTo>
                <a:lnTo>
                  <a:pt x="129" y="826"/>
                </a:lnTo>
                <a:lnTo>
                  <a:pt x="131" y="826"/>
                </a:lnTo>
                <a:lnTo>
                  <a:pt x="129" y="826"/>
                </a:lnTo>
                <a:lnTo>
                  <a:pt x="129" y="824"/>
                </a:lnTo>
                <a:lnTo>
                  <a:pt x="131" y="824"/>
                </a:lnTo>
                <a:lnTo>
                  <a:pt x="129" y="824"/>
                </a:lnTo>
                <a:lnTo>
                  <a:pt x="129" y="822"/>
                </a:lnTo>
                <a:lnTo>
                  <a:pt x="127" y="822"/>
                </a:lnTo>
                <a:lnTo>
                  <a:pt x="125" y="820"/>
                </a:lnTo>
                <a:lnTo>
                  <a:pt x="125" y="818"/>
                </a:lnTo>
                <a:lnTo>
                  <a:pt x="123" y="816"/>
                </a:lnTo>
                <a:lnTo>
                  <a:pt x="123" y="814"/>
                </a:lnTo>
                <a:lnTo>
                  <a:pt x="125" y="814"/>
                </a:lnTo>
                <a:lnTo>
                  <a:pt x="127" y="814"/>
                </a:lnTo>
                <a:lnTo>
                  <a:pt x="127" y="816"/>
                </a:lnTo>
                <a:lnTo>
                  <a:pt x="127" y="818"/>
                </a:lnTo>
                <a:lnTo>
                  <a:pt x="127" y="820"/>
                </a:lnTo>
                <a:lnTo>
                  <a:pt x="129" y="820"/>
                </a:lnTo>
                <a:lnTo>
                  <a:pt x="129" y="818"/>
                </a:lnTo>
                <a:lnTo>
                  <a:pt x="131" y="818"/>
                </a:lnTo>
                <a:lnTo>
                  <a:pt x="131" y="820"/>
                </a:lnTo>
                <a:lnTo>
                  <a:pt x="133" y="818"/>
                </a:lnTo>
                <a:lnTo>
                  <a:pt x="131" y="818"/>
                </a:lnTo>
                <a:lnTo>
                  <a:pt x="131" y="816"/>
                </a:lnTo>
                <a:lnTo>
                  <a:pt x="129" y="816"/>
                </a:lnTo>
                <a:lnTo>
                  <a:pt x="129" y="814"/>
                </a:lnTo>
                <a:lnTo>
                  <a:pt x="131" y="814"/>
                </a:lnTo>
                <a:lnTo>
                  <a:pt x="133" y="814"/>
                </a:lnTo>
                <a:lnTo>
                  <a:pt x="133" y="816"/>
                </a:lnTo>
                <a:lnTo>
                  <a:pt x="135" y="816"/>
                </a:lnTo>
                <a:lnTo>
                  <a:pt x="137" y="816"/>
                </a:lnTo>
                <a:lnTo>
                  <a:pt x="137" y="818"/>
                </a:lnTo>
                <a:lnTo>
                  <a:pt x="135" y="820"/>
                </a:lnTo>
                <a:lnTo>
                  <a:pt x="135" y="822"/>
                </a:lnTo>
                <a:lnTo>
                  <a:pt x="135" y="820"/>
                </a:lnTo>
                <a:lnTo>
                  <a:pt x="137" y="820"/>
                </a:lnTo>
                <a:lnTo>
                  <a:pt x="137" y="818"/>
                </a:lnTo>
                <a:lnTo>
                  <a:pt x="137" y="816"/>
                </a:lnTo>
                <a:lnTo>
                  <a:pt x="135" y="816"/>
                </a:lnTo>
                <a:lnTo>
                  <a:pt x="135" y="814"/>
                </a:lnTo>
                <a:lnTo>
                  <a:pt x="133" y="814"/>
                </a:lnTo>
                <a:lnTo>
                  <a:pt x="135" y="814"/>
                </a:lnTo>
                <a:lnTo>
                  <a:pt x="137" y="814"/>
                </a:lnTo>
                <a:lnTo>
                  <a:pt x="138" y="814"/>
                </a:lnTo>
                <a:lnTo>
                  <a:pt x="140" y="814"/>
                </a:lnTo>
                <a:lnTo>
                  <a:pt x="138" y="814"/>
                </a:lnTo>
                <a:lnTo>
                  <a:pt x="137" y="814"/>
                </a:lnTo>
                <a:lnTo>
                  <a:pt x="137" y="812"/>
                </a:lnTo>
                <a:lnTo>
                  <a:pt x="135" y="812"/>
                </a:lnTo>
                <a:lnTo>
                  <a:pt x="133" y="812"/>
                </a:lnTo>
                <a:lnTo>
                  <a:pt x="133" y="810"/>
                </a:lnTo>
                <a:lnTo>
                  <a:pt x="131" y="810"/>
                </a:lnTo>
                <a:lnTo>
                  <a:pt x="133" y="808"/>
                </a:lnTo>
                <a:lnTo>
                  <a:pt x="131" y="808"/>
                </a:lnTo>
                <a:lnTo>
                  <a:pt x="131" y="810"/>
                </a:lnTo>
                <a:lnTo>
                  <a:pt x="129" y="810"/>
                </a:lnTo>
                <a:lnTo>
                  <a:pt x="129" y="812"/>
                </a:lnTo>
                <a:lnTo>
                  <a:pt x="129" y="810"/>
                </a:lnTo>
                <a:lnTo>
                  <a:pt x="129" y="812"/>
                </a:lnTo>
                <a:lnTo>
                  <a:pt x="127" y="814"/>
                </a:lnTo>
                <a:lnTo>
                  <a:pt x="127" y="812"/>
                </a:lnTo>
                <a:lnTo>
                  <a:pt x="123" y="810"/>
                </a:lnTo>
                <a:lnTo>
                  <a:pt x="121" y="808"/>
                </a:lnTo>
                <a:lnTo>
                  <a:pt x="121" y="806"/>
                </a:lnTo>
                <a:lnTo>
                  <a:pt x="121" y="804"/>
                </a:lnTo>
                <a:lnTo>
                  <a:pt x="123" y="804"/>
                </a:lnTo>
                <a:lnTo>
                  <a:pt x="125" y="804"/>
                </a:lnTo>
                <a:lnTo>
                  <a:pt x="125" y="806"/>
                </a:lnTo>
                <a:lnTo>
                  <a:pt x="127" y="808"/>
                </a:lnTo>
                <a:lnTo>
                  <a:pt x="127" y="806"/>
                </a:lnTo>
                <a:lnTo>
                  <a:pt x="125" y="804"/>
                </a:lnTo>
                <a:lnTo>
                  <a:pt x="125" y="803"/>
                </a:lnTo>
                <a:lnTo>
                  <a:pt x="125" y="801"/>
                </a:lnTo>
                <a:lnTo>
                  <a:pt x="125" y="799"/>
                </a:lnTo>
                <a:lnTo>
                  <a:pt x="125" y="801"/>
                </a:lnTo>
                <a:lnTo>
                  <a:pt x="123" y="799"/>
                </a:lnTo>
                <a:lnTo>
                  <a:pt x="123" y="801"/>
                </a:lnTo>
                <a:lnTo>
                  <a:pt x="121" y="801"/>
                </a:lnTo>
                <a:lnTo>
                  <a:pt x="121" y="803"/>
                </a:lnTo>
                <a:lnTo>
                  <a:pt x="119" y="803"/>
                </a:lnTo>
                <a:lnTo>
                  <a:pt x="119" y="801"/>
                </a:lnTo>
                <a:lnTo>
                  <a:pt x="119" y="799"/>
                </a:lnTo>
                <a:lnTo>
                  <a:pt x="119" y="797"/>
                </a:lnTo>
                <a:lnTo>
                  <a:pt x="121" y="797"/>
                </a:lnTo>
                <a:lnTo>
                  <a:pt x="123" y="797"/>
                </a:lnTo>
                <a:lnTo>
                  <a:pt x="123" y="795"/>
                </a:lnTo>
                <a:lnTo>
                  <a:pt x="125" y="795"/>
                </a:lnTo>
                <a:lnTo>
                  <a:pt x="127" y="795"/>
                </a:lnTo>
                <a:lnTo>
                  <a:pt x="127" y="793"/>
                </a:lnTo>
                <a:lnTo>
                  <a:pt x="129" y="793"/>
                </a:lnTo>
                <a:lnTo>
                  <a:pt x="131" y="793"/>
                </a:lnTo>
                <a:lnTo>
                  <a:pt x="133" y="793"/>
                </a:lnTo>
                <a:lnTo>
                  <a:pt x="135" y="795"/>
                </a:lnTo>
                <a:lnTo>
                  <a:pt x="137" y="795"/>
                </a:lnTo>
                <a:lnTo>
                  <a:pt x="138" y="795"/>
                </a:lnTo>
                <a:lnTo>
                  <a:pt x="138" y="797"/>
                </a:lnTo>
                <a:lnTo>
                  <a:pt x="140" y="797"/>
                </a:lnTo>
                <a:lnTo>
                  <a:pt x="142" y="799"/>
                </a:lnTo>
                <a:lnTo>
                  <a:pt x="144" y="799"/>
                </a:lnTo>
                <a:lnTo>
                  <a:pt x="144" y="797"/>
                </a:lnTo>
                <a:lnTo>
                  <a:pt x="142" y="797"/>
                </a:lnTo>
                <a:lnTo>
                  <a:pt x="140" y="797"/>
                </a:lnTo>
                <a:lnTo>
                  <a:pt x="138" y="797"/>
                </a:lnTo>
                <a:lnTo>
                  <a:pt x="138" y="795"/>
                </a:lnTo>
                <a:lnTo>
                  <a:pt x="137" y="795"/>
                </a:lnTo>
                <a:lnTo>
                  <a:pt x="135" y="795"/>
                </a:lnTo>
                <a:lnTo>
                  <a:pt x="135" y="793"/>
                </a:lnTo>
                <a:lnTo>
                  <a:pt x="135" y="791"/>
                </a:lnTo>
                <a:lnTo>
                  <a:pt x="135" y="789"/>
                </a:lnTo>
                <a:lnTo>
                  <a:pt x="135" y="787"/>
                </a:lnTo>
                <a:lnTo>
                  <a:pt x="137" y="785"/>
                </a:lnTo>
                <a:lnTo>
                  <a:pt x="135" y="785"/>
                </a:lnTo>
                <a:lnTo>
                  <a:pt x="133" y="787"/>
                </a:lnTo>
                <a:lnTo>
                  <a:pt x="133" y="789"/>
                </a:lnTo>
                <a:lnTo>
                  <a:pt x="135" y="791"/>
                </a:lnTo>
                <a:lnTo>
                  <a:pt x="135" y="793"/>
                </a:lnTo>
                <a:lnTo>
                  <a:pt x="133" y="793"/>
                </a:lnTo>
                <a:lnTo>
                  <a:pt x="131" y="793"/>
                </a:lnTo>
                <a:lnTo>
                  <a:pt x="129" y="791"/>
                </a:lnTo>
                <a:lnTo>
                  <a:pt x="127" y="791"/>
                </a:lnTo>
                <a:lnTo>
                  <a:pt x="125" y="791"/>
                </a:lnTo>
                <a:lnTo>
                  <a:pt x="123" y="791"/>
                </a:lnTo>
                <a:lnTo>
                  <a:pt x="123" y="793"/>
                </a:lnTo>
                <a:lnTo>
                  <a:pt x="121" y="793"/>
                </a:lnTo>
                <a:lnTo>
                  <a:pt x="121" y="791"/>
                </a:lnTo>
                <a:lnTo>
                  <a:pt x="119" y="791"/>
                </a:lnTo>
                <a:lnTo>
                  <a:pt x="119" y="789"/>
                </a:lnTo>
                <a:lnTo>
                  <a:pt x="119" y="787"/>
                </a:lnTo>
                <a:lnTo>
                  <a:pt x="119" y="785"/>
                </a:lnTo>
                <a:lnTo>
                  <a:pt x="119" y="783"/>
                </a:lnTo>
                <a:lnTo>
                  <a:pt x="121" y="783"/>
                </a:lnTo>
                <a:lnTo>
                  <a:pt x="119" y="785"/>
                </a:lnTo>
                <a:lnTo>
                  <a:pt x="121" y="785"/>
                </a:lnTo>
                <a:lnTo>
                  <a:pt x="123" y="787"/>
                </a:lnTo>
                <a:lnTo>
                  <a:pt x="125" y="787"/>
                </a:lnTo>
                <a:lnTo>
                  <a:pt x="125" y="785"/>
                </a:lnTo>
                <a:lnTo>
                  <a:pt x="125" y="787"/>
                </a:lnTo>
                <a:lnTo>
                  <a:pt x="123" y="787"/>
                </a:lnTo>
                <a:lnTo>
                  <a:pt x="123" y="785"/>
                </a:lnTo>
                <a:lnTo>
                  <a:pt x="123" y="783"/>
                </a:lnTo>
                <a:lnTo>
                  <a:pt x="125" y="781"/>
                </a:lnTo>
                <a:lnTo>
                  <a:pt x="123" y="781"/>
                </a:lnTo>
                <a:lnTo>
                  <a:pt x="123" y="779"/>
                </a:lnTo>
                <a:lnTo>
                  <a:pt x="125" y="779"/>
                </a:lnTo>
                <a:lnTo>
                  <a:pt x="127" y="779"/>
                </a:lnTo>
                <a:lnTo>
                  <a:pt x="129" y="779"/>
                </a:lnTo>
                <a:lnTo>
                  <a:pt x="131" y="779"/>
                </a:lnTo>
                <a:lnTo>
                  <a:pt x="131" y="781"/>
                </a:lnTo>
                <a:lnTo>
                  <a:pt x="133" y="781"/>
                </a:lnTo>
                <a:lnTo>
                  <a:pt x="135" y="781"/>
                </a:lnTo>
                <a:lnTo>
                  <a:pt x="133" y="781"/>
                </a:lnTo>
                <a:lnTo>
                  <a:pt x="131" y="779"/>
                </a:lnTo>
                <a:lnTo>
                  <a:pt x="129" y="779"/>
                </a:lnTo>
                <a:lnTo>
                  <a:pt x="127" y="778"/>
                </a:lnTo>
                <a:lnTo>
                  <a:pt x="127" y="779"/>
                </a:lnTo>
                <a:lnTo>
                  <a:pt x="125" y="779"/>
                </a:lnTo>
                <a:lnTo>
                  <a:pt x="123" y="779"/>
                </a:lnTo>
                <a:lnTo>
                  <a:pt x="123" y="778"/>
                </a:lnTo>
                <a:lnTo>
                  <a:pt x="125" y="778"/>
                </a:lnTo>
                <a:lnTo>
                  <a:pt x="127" y="778"/>
                </a:lnTo>
                <a:lnTo>
                  <a:pt x="129" y="778"/>
                </a:lnTo>
                <a:lnTo>
                  <a:pt x="129" y="776"/>
                </a:lnTo>
                <a:lnTo>
                  <a:pt x="127" y="776"/>
                </a:lnTo>
                <a:lnTo>
                  <a:pt x="127" y="778"/>
                </a:lnTo>
                <a:lnTo>
                  <a:pt x="125" y="778"/>
                </a:lnTo>
                <a:lnTo>
                  <a:pt x="123" y="778"/>
                </a:lnTo>
                <a:lnTo>
                  <a:pt x="121" y="776"/>
                </a:lnTo>
                <a:lnTo>
                  <a:pt x="123" y="774"/>
                </a:lnTo>
                <a:lnTo>
                  <a:pt x="125" y="774"/>
                </a:lnTo>
                <a:lnTo>
                  <a:pt x="127" y="774"/>
                </a:lnTo>
                <a:lnTo>
                  <a:pt x="129" y="772"/>
                </a:lnTo>
                <a:lnTo>
                  <a:pt x="129" y="774"/>
                </a:lnTo>
                <a:lnTo>
                  <a:pt x="131" y="774"/>
                </a:lnTo>
                <a:lnTo>
                  <a:pt x="131" y="772"/>
                </a:lnTo>
                <a:lnTo>
                  <a:pt x="131" y="774"/>
                </a:lnTo>
                <a:lnTo>
                  <a:pt x="129" y="772"/>
                </a:lnTo>
                <a:lnTo>
                  <a:pt x="127" y="772"/>
                </a:lnTo>
                <a:lnTo>
                  <a:pt x="127" y="774"/>
                </a:lnTo>
                <a:lnTo>
                  <a:pt x="125" y="774"/>
                </a:lnTo>
                <a:lnTo>
                  <a:pt x="125" y="772"/>
                </a:lnTo>
                <a:lnTo>
                  <a:pt x="123" y="772"/>
                </a:lnTo>
                <a:lnTo>
                  <a:pt x="125" y="770"/>
                </a:lnTo>
                <a:lnTo>
                  <a:pt x="125" y="772"/>
                </a:lnTo>
                <a:lnTo>
                  <a:pt x="127" y="772"/>
                </a:lnTo>
                <a:lnTo>
                  <a:pt x="129" y="772"/>
                </a:lnTo>
                <a:lnTo>
                  <a:pt x="129" y="770"/>
                </a:lnTo>
                <a:lnTo>
                  <a:pt x="129" y="768"/>
                </a:lnTo>
                <a:lnTo>
                  <a:pt x="127" y="768"/>
                </a:lnTo>
                <a:lnTo>
                  <a:pt x="129" y="766"/>
                </a:lnTo>
                <a:lnTo>
                  <a:pt x="127" y="766"/>
                </a:lnTo>
                <a:lnTo>
                  <a:pt x="127" y="768"/>
                </a:lnTo>
                <a:lnTo>
                  <a:pt x="127" y="770"/>
                </a:lnTo>
                <a:lnTo>
                  <a:pt x="129" y="770"/>
                </a:lnTo>
                <a:lnTo>
                  <a:pt x="129" y="772"/>
                </a:lnTo>
                <a:lnTo>
                  <a:pt x="127" y="772"/>
                </a:lnTo>
                <a:lnTo>
                  <a:pt x="127" y="770"/>
                </a:lnTo>
                <a:lnTo>
                  <a:pt x="125" y="770"/>
                </a:lnTo>
                <a:lnTo>
                  <a:pt x="125" y="768"/>
                </a:lnTo>
                <a:lnTo>
                  <a:pt x="123" y="768"/>
                </a:lnTo>
                <a:lnTo>
                  <a:pt x="125" y="770"/>
                </a:lnTo>
                <a:lnTo>
                  <a:pt x="123" y="770"/>
                </a:lnTo>
                <a:lnTo>
                  <a:pt x="123" y="772"/>
                </a:lnTo>
                <a:lnTo>
                  <a:pt x="121" y="774"/>
                </a:lnTo>
                <a:lnTo>
                  <a:pt x="121" y="776"/>
                </a:lnTo>
                <a:lnTo>
                  <a:pt x="119" y="776"/>
                </a:lnTo>
                <a:lnTo>
                  <a:pt x="119" y="778"/>
                </a:lnTo>
                <a:lnTo>
                  <a:pt x="119" y="779"/>
                </a:lnTo>
                <a:lnTo>
                  <a:pt x="117" y="779"/>
                </a:lnTo>
                <a:lnTo>
                  <a:pt x="115" y="779"/>
                </a:lnTo>
                <a:lnTo>
                  <a:pt x="115" y="778"/>
                </a:lnTo>
                <a:lnTo>
                  <a:pt x="113" y="776"/>
                </a:lnTo>
                <a:lnTo>
                  <a:pt x="113" y="774"/>
                </a:lnTo>
                <a:lnTo>
                  <a:pt x="113" y="772"/>
                </a:lnTo>
                <a:lnTo>
                  <a:pt x="113" y="770"/>
                </a:lnTo>
                <a:lnTo>
                  <a:pt x="113" y="768"/>
                </a:lnTo>
                <a:lnTo>
                  <a:pt x="115" y="768"/>
                </a:lnTo>
                <a:lnTo>
                  <a:pt x="115" y="766"/>
                </a:lnTo>
                <a:lnTo>
                  <a:pt x="113" y="766"/>
                </a:lnTo>
                <a:lnTo>
                  <a:pt x="113" y="768"/>
                </a:lnTo>
                <a:lnTo>
                  <a:pt x="112" y="768"/>
                </a:lnTo>
                <a:lnTo>
                  <a:pt x="113" y="770"/>
                </a:lnTo>
                <a:lnTo>
                  <a:pt x="112" y="768"/>
                </a:lnTo>
                <a:lnTo>
                  <a:pt x="112" y="766"/>
                </a:lnTo>
                <a:lnTo>
                  <a:pt x="112" y="764"/>
                </a:lnTo>
                <a:lnTo>
                  <a:pt x="113" y="766"/>
                </a:lnTo>
                <a:lnTo>
                  <a:pt x="115" y="766"/>
                </a:lnTo>
                <a:lnTo>
                  <a:pt x="115" y="764"/>
                </a:lnTo>
                <a:lnTo>
                  <a:pt x="115" y="762"/>
                </a:lnTo>
                <a:lnTo>
                  <a:pt x="115" y="764"/>
                </a:lnTo>
                <a:lnTo>
                  <a:pt x="115" y="762"/>
                </a:lnTo>
                <a:lnTo>
                  <a:pt x="115" y="760"/>
                </a:lnTo>
                <a:lnTo>
                  <a:pt x="115" y="758"/>
                </a:lnTo>
                <a:lnTo>
                  <a:pt x="117" y="758"/>
                </a:lnTo>
                <a:lnTo>
                  <a:pt x="117" y="760"/>
                </a:lnTo>
                <a:lnTo>
                  <a:pt x="117" y="762"/>
                </a:lnTo>
                <a:lnTo>
                  <a:pt x="119" y="762"/>
                </a:lnTo>
                <a:lnTo>
                  <a:pt x="119" y="760"/>
                </a:lnTo>
                <a:lnTo>
                  <a:pt x="121" y="760"/>
                </a:lnTo>
                <a:lnTo>
                  <a:pt x="121" y="758"/>
                </a:lnTo>
                <a:lnTo>
                  <a:pt x="119" y="758"/>
                </a:lnTo>
                <a:lnTo>
                  <a:pt x="119" y="760"/>
                </a:lnTo>
                <a:lnTo>
                  <a:pt x="117" y="760"/>
                </a:lnTo>
                <a:lnTo>
                  <a:pt x="117" y="758"/>
                </a:lnTo>
                <a:lnTo>
                  <a:pt x="115" y="758"/>
                </a:lnTo>
                <a:lnTo>
                  <a:pt x="115" y="760"/>
                </a:lnTo>
                <a:lnTo>
                  <a:pt x="115" y="762"/>
                </a:lnTo>
                <a:lnTo>
                  <a:pt x="115" y="764"/>
                </a:lnTo>
                <a:lnTo>
                  <a:pt x="113" y="764"/>
                </a:lnTo>
                <a:lnTo>
                  <a:pt x="113" y="762"/>
                </a:lnTo>
                <a:lnTo>
                  <a:pt x="113" y="760"/>
                </a:lnTo>
                <a:lnTo>
                  <a:pt x="112" y="760"/>
                </a:lnTo>
                <a:lnTo>
                  <a:pt x="112" y="758"/>
                </a:lnTo>
                <a:lnTo>
                  <a:pt x="112" y="756"/>
                </a:lnTo>
                <a:lnTo>
                  <a:pt x="110" y="756"/>
                </a:lnTo>
                <a:lnTo>
                  <a:pt x="112" y="756"/>
                </a:lnTo>
                <a:lnTo>
                  <a:pt x="112" y="758"/>
                </a:lnTo>
                <a:lnTo>
                  <a:pt x="112" y="760"/>
                </a:lnTo>
                <a:lnTo>
                  <a:pt x="110" y="758"/>
                </a:lnTo>
                <a:lnTo>
                  <a:pt x="108" y="758"/>
                </a:lnTo>
                <a:lnTo>
                  <a:pt x="108" y="756"/>
                </a:lnTo>
                <a:lnTo>
                  <a:pt x="106" y="756"/>
                </a:lnTo>
                <a:lnTo>
                  <a:pt x="106" y="754"/>
                </a:lnTo>
                <a:lnTo>
                  <a:pt x="104" y="753"/>
                </a:lnTo>
                <a:lnTo>
                  <a:pt x="102" y="753"/>
                </a:lnTo>
                <a:lnTo>
                  <a:pt x="102" y="751"/>
                </a:lnTo>
                <a:lnTo>
                  <a:pt x="102" y="749"/>
                </a:lnTo>
                <a:lnTo>
                  <a:pt x="104" y="749"/>
                </a:lnTo>
                <a:lnTo>
                  <a:pt x="104" y="747"/>
                </a:lnTo>
                <a:lnTo>
                  <a:pt x="106" y="749"/>
                </a:lnTo>
                <a:lnTo>
                  <a:pt x="108" y="749"/>
                </a:lnTo>
                <a:lnTo>
                  <a:pt x="110" y="749"/>
                </a:lnTo>
                <a:lnTo>
                  <a:pt x="110" y="751"/>
                </a:lnTo>
                <a:lnTo>
                  <a:pt x="110" y="749"/>
                </a:lnTo>
                <a:lnTo>
                  <a:pt x="112" y="749"/>
                </a:lnTo>
                <a:lnTo>
                  <a:pt x="113" y="749"/>
                </a:lnTo>
                <a:lnTo>
                  <a:pt x="115" y="749"/>
                </a:lnTo>
                <a:lnTo>
                  <a:pt x="117" y="749"/>
                </a:lnTo>
                <a:lnTo>
                  <a:pt x="119" y="749"/>
                </a:lnTo>
                <a:lnTo>
                  <a:pt x="121" y="749"/>
                </a:lnTo>
                <a:lnTo>
                  <a:pt x="121" y="751"/>
                </a:lnTo>
                <a:lnTo>
                  <a:pt x="123" y="751"/>
                </a:lnTo>
                <a:lnTo>
                  <a:pt x="123" y="749"/>
                </a:lnTo>
                <a:lnTo>
                  <a:pt x="125" y="751"/>
                </a:lnTo>
                <a:lnTo>
                  <a:pt x="125" y="749"/>
                </a:lnTo>
                <a:lnTo>
                  <a:pt x="123" y="747"/>
                </a:lnTo>
                <a:lnTo>
                  <a:pt x="123" y="745"/>
                </a:lnTo>
                <a:lnTo>
                  <a:pt x="123" y="747"/>
                </a:lnTo>
                <a:lnTo>
                  <a:pt x="123" y="749"/>
                </a:lnTo>
                <a:lnTo>
                  <a:pt x="121" y="749"/>
                </a:lnTo>
                <a:lnTo>
                  <a:pt x="121" y="747"/>
                </a:lnTo>
                <a:lnTo>
                  <a:pt x="121" y="745"/>
                </a:lnTo>
                <a:lnTo>
                  <a:pt x="119" y="745"/>
                </a:lnTo>
                <a:lnTo>
                  <a:pt x="119" y="743"/>
                </a:lnTo>
                <a:lnTo>
                  <a:pt x="121" y="741"/>
                </a:lnTo>
                <a:lnTo>
                  <a:pt x="123" y="741"/>
                </a:lnTo>
                <a:lnTo>
                  <a:pt x="123" y="739"/>
                </a:lnTo>
                <a:lnTo>
                  <a:pt x="125" y="739"/>
                </a:lnTo>
                <a:lnTo>
                  <a:pt x="127" y="739"/>
                </a:lnTo>
                <a:lnTo>
                  <a:pt x="127" y="741"/>
                </a:lnTo>
                <a:lnTo>
                  <a:pt x="129" y="741"/>
                </a:lnTo>
                <a:lnTo>
                  <a:pt x="129" y="739"/>
                </a:lnTo>
                <a:lnTo>
                  <a:pt x="127" y="739"/>
                </a:lnTo>
                <a:lnTo>
                  <a:pt x="125" y="739"/>
                </a:lnTo>
                <a:lnTo>
                  <a:pt x="125" y="737"/>
                </a:lnTo>
                <a:lnTo>
                  <a:pt x="123" y="737"/>
                </a:lnTo>
                <a:lnTo>
                  <a:pt x="123" y="739"/>
                </a:lnTo>
                <a:lnTo>
                  <a:pt x="121" y="739"/>
                </a:lnTo>
                <a:lnTo>
                  <a:pt x="119" y="739"/>
                </a:lnTo>
                <a:lnTo>
                  <a:pt x="119" y="741"/>
                </a:lnTo>
                <a:lnTo>
                  <a:pt x="119" y="743"/>
                </a:lnTo>
                <a:lnTo>
                  <a:pt x="119" y="745"/>
                </a:lnTo>
                <a:lnTo>
                  <a:pt x="117" y="747"/>
                </a:lnTo>
                <a:lnTo>
                  <a:pt x="115" y="747"/>
                </a:lnTo>
                <a:lnTo>
                  <a:pt x="113" y="747"/>
                </a:lnTo>
                <a:lnTo>
                  <a:pt x="112" y="747"/>
                </a:lnTo>
                <a:lnTo>
                  <a:pt x="112" y="745"/>
                </a:lnTo>
                <a:lnTo>
                  <a:pt x="110" y="745"/>
                </a:lnTo>
                <a:lnTo>
                  <a:pt x="108" y="743"/>
                </a:lnTo>
                <a:lnTo>
                  <a:pt x="106" y="741"/>
                </a:lnTo>
                <a:lnTo>
                  <a:pt x="108" y="739"/>
                </a:lnTo>
                <a:lnTo>
                  <a:pt x="106" y="739"/>
                </a:lnTo>
                <a:lnTo>
                  <a:pt x="106" y="741"/>
                </a:lnTo>
                <a:lnTo>
                  <a:pt x="106" y="743"/>
                </a:lnTo>
                <a:lnTo>
                  <a:pt x="104" y="743"/>
                </a:lnTo>
                <a:lnTo>
                  <a:pt x="102" y="743"/>
                </a:lnTo>
                <a:lnTo>
                  <a:pt x="100" y="743"/>
                </a:lnTo>
                <a:lnTo>
                  <a:pt x="98" y="743"/>
                </a:lnTo>
                <a:lnTo>
                  <a:pt x="98" y="741"/>
                </a:lnTo>
                <a:lnTo>
                  <a:pt x="96" y="741"/>
                </a:lnTo>
                <a:lnTo>
                  <a:pt x="96" y="739"/>
                </a:lnTo>
                <a:lnTo>
                  <a:pt x="96" y="737"/>
                </a:lnTo>
                <a:lnTo>
                  <a:pt x="96" y="735"/>
                </a:lnTo>
                <a:lnTo>
                  <a:pt x="98" y="735"/>
                </a:lnTo>
                <a:lnTo>
                  <a:pt x="100" y="735"/>
                </a:lnTo>
                <a:lnTo>
                  <a:pt x="98" y="735"/>
                </a:lnTo>
                <a:lnTo>
                  <a:pt x="98" y="733"/>
                </a:lnTo>
                <a:lnTo>
                  <a:pt x="96" y="733"/>
                </a:lnTo>
                <a:lnTo>
                  <a:pt x="98" y="733"/>
                </a:lnTo>
                <a:lnTo>
                  <a:pt x="98" y="731"/>
                </a:lnTo>
                <a:lnTo>
                  <a:pt x="100" y="731"/>
                </a:lnTo>
                <a:lnTo>
                  <a:pt x="102" y="730"/>
                </a:lnTo>
                <a:lnTo>
                  <a:pt x="104" y="730"/>
                </a:lnTo>
                <a:lnTo>
                  <a:pt x="106" y="730"/>
                </a:lnTo>
                <a:lnTo>
                  <a:pt x="106" y="731"/>
                </a:lnTo>
                <a:lnTo>
                  <a:pt x="108" y="731"/>
                </a:lnTo>
                <a:lnTo>
                  <a:pt x="108" y="733"/>
                </a:lnTo>
                <a:lnTo>
                  <a:pt x="108" y="731"/>
                </a:lnTo>
                <a:lnTo>
                  <a:pt x="110" y="731"/>
                </a:lnTo>
                <a:lnTo>
                  <a:pt x="108" y="731"/>
                </a:lnTo>
                <a:lnTo>
                  <a:pt x="106" y="731"/>
                </a:lnTo>
                <a:lnTo>
                  <a:pt x="104" y="730"/>
                </a:lnTo>
                <a:lnTo>
                  <a:pt x="104" y="728"/>
                </a:lnTo>
                <a:lnTo>
                  <a:pt x="102" y="730"/>
                </a:lnTo>
                <a:lnTo>
                  <a:pt x="100" y="730"/>
                </a:lnTo>
                <a:lnTo>
                  <a:pt x="100" y="728"/>
                </a:lnTo>
                <a:lnTo>
                  <a:pt x="102" y="728"/>
                </a:lnTo>
                <a:lnTo>
                  <a:pt x="102" y="726"/>
                </a:lnTo>
                <a:lnTo>
                  <a:pt x="104" y="726"/>
                </a:lnTo>
                <a:lnTo>
                  <a:pt x="104" y="724"/>
                </a:lnTo>
                <a:lnTo>
                  <a:pt x="104" y="722"/>
                </a:lnTo>
                <a:lnTo>
                  <a:pt x="106" y="722"/>
                </a:lnTo>
                <a:lnTo>
                  <a:pt x="108" y="722"/>
                </a:lnTo>
                <a:lnTo>
                  <a:pt x="110" y="722"/>
                </a:lnTo>
                <a:lnTo>
                  <a:pt x="110" y="724"/>
                </a:lnTo>
                <a:lnTo>
                  <a:pt x="110" y="726"/>
                </a:lnTo>
                <a:lnTo>
                  <a:pt x="112" y="726"/>
                </a:lnTo>
                <a:lnTo>
                  <a:pt x="113" y="726"/>
                </a:lnTo>
                <a:lnTo>
                  <a:pt x="115" y="724"/>
                </a:lnTo>
                <a:lnTo>
                  <a:pt x="115" y="722"/>
                </a:lnTo>
                <a:lnTo>
                  <a:pt x="117" y="722"/>
                </a:lnTo>
                <a:lnTo>
                  <a:pt x="117" y="720"/>
                </a:lnTo>
                <a:lnTo>
                  <a:pt x="119" y="720"/>
                </a:lnTo>
                <a:lnTo>
                  <a:pt x="117" y="720"/>
                </a:lnTo>
                <a:lnTo>
                  <a:pt x="117" y="722"/>
                </a:lnTo>
                <a:lnTo>
                  <a:pt x="115" y="722"/>
                </a:lnTo>
                <a:lnTo>
                  <a:pt x="115" y="724"/>
                </a:lnTo>
                <a:lnTo>
                  <a:pt x="113" y="724"/>
                </a:lnTo>
                <a:lnTo>
                  <a:pt x="113" y="726"/>
                </a:lnTo>
                <a:lnTo>
                  <a:pt x="112" y="726"/>
                </a:lnTo>
                <a:lnTo>
                  <a:pt x="112" y="724"/>
                </a:lnTo>
                <a:lnTo>
                  <a:pt x="110" y="724"/>
                </a:lnTo>
                <a:lnTo>
                  <a:pt x="110" y="722"/>
                </a:lnTo>
                <a:lnTo>
                  <a:pt x="110" y="720"/>
                </a:lnTo>
                <a:lnTo>
                  <a:pt x="112" y="720"/>
                </a:lnTo>
                <a:lnTo>
                  <a:pt x="113" y="720"/>
                </a:lnTo>
                <a:lnTo>
                  <a:pt x="115" y="718"/>
                </a:lnTo>
                <a:lnTo>
                  <a:pt x="117" y="718"/>
                </a:lnTo>
                <a:lnTo>
                  <a:pt x="117" y="716"/>
                </a:lnTo>
                <a:lnTo>
                  <a:pt x="119" y="714"/>
                </a:lnTo>
                <a:lnTo>
                  <a:pt x="121" y="714"/>
                </a:lnTo>
                <a:lnTo>
                  <a:pt x="121" y="712"/>
                </a:lnTo>
                <a:lnTo>
                  <a:pt x="119" y="712"/>
                </a:lnTo>
                <a:lnTo>
                  <a:pt x="119" y="714"/>
                </a:lnTo>
                <a:lnTo>
                  <a:pt x="117" y="714"/>
                </a:lnTo>
                <a:lnTo>
                  <a:pt x="117" y="716"/>
                </a:lnTo>
                <a:lnTo>
                  <a:pt x="115" y="718"/>
                </a:lnTo>
                <a:lnTo>
                  <a:pt x="113" y="718"/>
                </a:lnTo>
                <a:lnTo>
                  <a:pt x="113" y="716"/>
                </a:lnTo>
                <a:lnTo>
                  <a:pt x="113" y="714"/>
                </a:lnTo>
                <a:lnTo>
                  <a:pt x="112" y="714"/>
                </a:lnTo>
                <a:lnTo>
                  <a:pt x="112" y="712"/>
                </a:lnTo>
                <a:lnTo>
                  <a:pt x="110" y="712"/>
                </a:lnTo>
                <a:lnTo>
                  <a:pt x="108" y="712"/>
                </a:lnTo>
                <a:lnTo>
                  <a:pt x="106" y="712"/>
                </a:lnTo>
                <a:lnTo>
                  <a:pt x="104" y="714"/>
                </a:lnTo>
                <a:lnTo>
                  <a:pt x="102" y="714"/>
                </a:lnTo>
                <a:lnTo>
                  <a:pt x="102" y="716"/>
                </a:lnTo>
                <a:lnTo>
                  <a:pt x="100" y="716"/>
                </a:lnTo>
                <a:lnTo>
                  <a:pt x="98" y="716"/>
                </a:lnTo>
                <a:lnTo>
                  <a:pt x="96" y="716"/>
                </a:lnTo>
                <a:lnTo>
                  <a:pt x="96" y="714"/>
                </a:lnTo>
                <a:lnTo>
                  <a:pt x="96" y="712"/>
                </a:lnTo>
                <a:lnTo>
                  <a:pt x="98" y="712"/>
                </a:lnTo>
                <a:lnTo>
                  <a:pt x="100" y="712"/>
                </a:lnTo>
                <a:lnTo>
                  <a:pt x="102" y="710"/>
                </a:lnTo>
                <a:lnTo>
                  <a:pt x="104" y="710"/>
                </a:lnTo>
                <a:lnTo>
                  <a:pt x="104" y="708"/>
                </a:lnTo>
                <a:lnTo>
                  <a:pt x="106" y="708"/>
                </a:lnTo>
                <a:lnTo>
                  <a:pt x="108" y="708"/>
                </a:lnTo>
                <a:lnTo>
                  <a:pt x="108" y="710"/>
                </a:lnTo>
                <a:lnTo>
                  <a:pt x="110" y="710"/>
                </a:lnTo>
                <a:lnTo>
                  <a:pt x="112" y="710"/>
                </a:lnTo>
                <a:lnTo>
                  <a:pt x="110" y="708"/>
                </a:lnTo>
                <a:lnTo>
                  <a:pt x="108" y="708"/>
                </a:lnTo>
                <a:lnTo>
                  <a:pt x="106" y="706"/>
                </a:lnTo>
                <a:lnTo>
                  <a:pt x="106" y="705"/>
                </a:lnTo>
                <a:lnTo>
                  <a:pt x="104" y="708"/>
                </a:lnTo>
                <a:lnTo>
                  <a:pt x="102" y="708"/>
                </a:lnTo>
                <a:lnTo>
                  <a:pt x="102" y="710"/>
                </a:lnTo>
                <a:lnTo>
                  <a:pt x="100" y="710"/>
                </a:lnTo>
                <a:lnTo>
                  <a:pt x="98" y="710"/>
                </a:lnTo>
                <a:lnTo>
                  <a:pt x="96" y="710"/>
                </a:lnTo>
                <a:lnTo>
                  <a:pt x="98" y="710"/>
                </a:lnTo>
                <a:lnTo>
                  <a:pt x="96" y="708"/>
                </a:lnTo>
                <a:lnTo>
                  <a:pt x="94" y="708"/>
                </a:lnTo>
                <a:lnTo>
                  <a:pt x="92" y="708"/>
                </a:lnTo>
                <a:lnTo>
                  <a:pt x="92" y="710"/>
                </a:lnTo>
                <a:lnTo>
                  <a:pt x="90" y="710"/>
                </a:lnTo>
                <a:lnTo>
                  <a:pt x="90" y="712"/>
                </a:lnTo>
                <a:lnTo>
                  <a:pt x="89" y="712"/>
                </a:lnTo>
                <a:lnTo>
                  <a:pt x="89" y="710"/>
                </a:lnTo>
                <a:lnTo>
                  <a:pt x="87" y="710"/>
                </a:lnTo>
                <a:lnTo>
                  <a:pt x="87" y="708"/>
                </a:lnTo>
                <a:lnTo>
                  <a:pt x="89" y="708"/>
                </a:lnTo>
                <a:lnTo>
                  <a:pt x="89" y="706"/>
                </a:lnTo>
                <a:lnTo>
                  <a:pt x="87" y="706"/>
                </a:lnTo>
                <a:lnTo>
                  <a:pt x="87" y="708"/>
                </a:lnTo>
                <a:lnTo>
                  <a:pt x="85" y="708"/>
                </a:lnTo>
                <a:lnTo>
                  <a:pt x="85" y="706"/>
                </a:lnTo>
                <a:lnTo>
                  <a:pt x="83" y="708"/>
                </a:lnTo>
                <a:lnTo>
                  <a:pt x="81" y="708"/>
                </a:lnTo>
                <a:lnTo>
                  <a:pt x="83" y="708"/>
                </a:lnTo>
                <a:lnTo>
                  <a:pt x="81" y="706"/>
                </a:lnTo>
                <a:lnTo>
                  <a:pt x="81" y="705"/>
                </a:lnTo>
                <a:lnTo>
                  <a:pt x="81" y="706"/>
                </a:lnTo>
                <a:lnTo>
                  <a:pt x="81" y="708"/>
                </a:lnTo>
                <a:lnTo>
                  <a:pt x="83" y="708"/>
                </a:lnTo>
                <a:lnTo>
                  <a:pt x="83" y="710"/>
                </a:lnTo>
                <a:lnTo>
                  <a:pt x="81" y="710"/>
                </a:lnTo>
                <a:lnTo>
                  <a:pt x="83" y="710"/>
                </a:lnTo>
                <a:lnTo>
                  <a:pt x="81" y="710"/>
                </a:lnTo>
                <a:lnTo>
                  <a:pt x="81" y="712"/>
                </a:lnTo>
                <a:lnTo>
                  <a:pt x="83" y="712"/>
                </a:lnTo>
                <a:lnTo>
                  <a:pt x="83" y="714"/>
                </a:lnTo>
                <a:lnTo>
                  <a:pt x="85" y="714"/>
                </a:lnTo>
                <a:lnTo>
                  <a:pt x="83" y="714"/>
                </a:lnTo>
                <a:lnTo>
                  <a:pt x="81" y="714"/>
                </a:lnTo>
                <a:lnTo>
                  <a:pt x="79" y="714"/>
                </a:lnTo>
                <a:lnTo>
                  <a:pt x="79" y="712"/>
                </a:lnTo>
                <a:lnTo>
                  <a:pt x="77" y="712"/>
                </a:lnTo>
                <a:lnTo>
                  <a:pt x="75" y="710"/>
                </a:lnTo>
                <a:lnTo>
                  <a:pt x="77" y="710"/>
                </a:lnTo>
                <a:lnTo>
                  <a:pt x="75" y="710"/>
                </a:lnTo>
                <a:lnTo>
                  <a:pt x="73" y="706"/>
                </a:lnTo>
                <a:lnTo>
                  <a:pt x="71" y="706"/>
                </a:lnTo>
                <a:lnTo>
                  <a:pt x="71" y="705"/>
                </a:lnTo>
                <a:lnTo>
                  <a:pt x="69" y="705"/>
                </a:lnTo>
                <a:lnTo>
                  <a:pt x="67" y="705"/>
                </a:lnTo>
                <a:lnTo>
                  <a:pt x="65" y="705"/>
                </a:lnTo>
                <a:lnTo>
                  <a:pt x="64" y="705"/>
                </a:lnTo>
                <a:lnTo>
                  <a:pt x="64" y="706"/>
                </a:lnTo>
                <a:lnTo>
                  <a:pt x="64" y="708"/>
                </a:lnTo>
                <a:lnTo>
                  <a:pt x="62" y="706"/>
                </a:lnTo>
                <a:lnTo>
                  <a:pt x="62" y="705"/>
                </a:lnTo>
                <a:lnTo>
                  <a:pt x="62" y="703"/>
                </a:lnTo>
                <a:lnTo>
                  <a:pt x="62" y="701"/>
                </a:lnTo>
                <a:lnTo>
                  <a:pt x="64" y="699"/>
                </a:lnTo>
                <a:lnTo>
                  <a:pt x="62" y="699"/>
                </a:lnTo>
                <a:lnTo>
                  <a:pt x="62" y="701"/>
                </a:lnTo>
                <a:lnTo>
                  <a:pt x="62" y="703"/>
                </a:lnTo>
                <a:lnTo>
                  <a:pt x="60" y="703"/>
                </a:lnTo>
                <a:lnTo>
                  <a:pt x="60" y="701"/>
                </a:lnTo>
                <a:lnTo>
                  <a:pt x="58" y="701"/>
                </a:lnTo>
                <a:lnTo>
                  <a:pt x="56" y="701"/>
                </a:lnTo>
                <a:lnTo>
                  <a:pt x="58" y="701"/>
                </a:lnTo>
                <a:lnTo>
                  <a:pt x="60" y="703"/>
                </a:lnTo>
                <a:lnTo>
                  <a:pt x="60" y="705"/>
                </a:lnTo>
                <a:lnTo>
                  <a:pt x="60" y="706"/>
                </a:lnTo>
                <a:lnTo>
                  <a:pt x="62" y="706"/>
                </a:lnTo>
                <a:lnTo>
                  <a:pt x="62" y="708"/>
                </a:lnTo>
                <a:lnTo>
                  <a:pt x="64" y="708"/>
                </a:lnTo>
                <a:lnTo>
                  <a:pt x="62" y="708"/>
                </a:lnTo>
                <a:lnTo>
                  <a:pt x="60" y="708"/>
                </a:lnTo>
                <a:lnTo>
                  <a:pt x="58" y="706"/>
                </a:lnTo>
                <a:lnTo>
                  <a:pt x="58" y="705"/>
                </a:lnTo>
                <a:lnTo>
                  <a:pt x="56" y="705"/>
                </a:lnTo>
                <a:lnTo>
                  <a:pt x="54" y="703"/>
                </a:lnTo>
                <a:lnTo>
                  <a:pt x="50" y="701"/>
                </a:lnTo>
                <a:lnTo>
                  <a:pt x="48" y="699"/>
                </a:lnTo>
                <a:lnTo>
                  <a:pt x="48" y="697"/>
                </a:lnTo>
                <a:lnTo>
                  <a:pt x="50" y="697"/>
                </a:lnTo>
                <a:lnTo>
                  <a:pt x="48" y="697"/>
                </a:lnTo>
                <a:lnTo>
                  <a:pt x="48" y="699"/>
                </a:lnTo>
                <a:lnTo>
                  <a:pt x="46" y="699"/>
                </a:lnTo>
                <a:lnTo>
                  <a:pt x="44" y="699"/>
                </a:lnTo>
                <a:lnTo>
                  <a:pt x="44" y="697"/>
                </a:lnTo>
                <a:lnTo>
                  <a:pt x="42" y="697"/>
                </a:lnTo>
                <a:lnTo>
                  <a:pt x="40" y="697"/>
                </a:lnTo>
                <a:lnTo>
                  <a:pt x="40" y="695"/>
                </a:lnTo>
                <a:lnTo>
                  <a:pt x="39" y="695"/>
                </a:lnTo>
                <a:lnTo>
                  <a:pt x="37" y="695"/>
                </a:lnTo>
                <a:lnTo>
                  <a:pt x="35" y="697"/>
                </a:lnTo>
                <a:lnTo>
                  <a:pt x="33" y="697"/>
                </a:lnTo>
                <a:lnTo>
                  <a:pt x="33" y="699"/>
                </a:lnTo>
                <a:lnTo>
                  <a:pt x="33" y="701"/>
                </a:lnTo>
                <a:lnTo>
                  <a:pt x="31" y="701"/>
                </a:lnTo>
                <a:lnTo>
                  <a:pt x="29" y="699"/>
                </a:lnTo>
                <a:lnTo>
                  <a:pt x="27" y="699"/>
                </a:lnTo>
                <a:lnTo>
                  <a:pt x="25" y="699"/>
                </a:lnTo>
                <a:lnTo>
                  <a:pt x="23" y="699"/>
                </a:lnTo>
                <a:lnTo>
                  <a:pt x="21" y="699"/>
                </a:lnTo>
                <a:lnTo>
                  <a:pt x="21" y="697"/>
                </a:lnTo>
                <a:lnTo>
                  <a:pt x="19" y="697"/>
                </a:lnTo>
                <a:lnTo>
                  <a:pt x="16" y="699"/>
                </a:lnTo>
                <a:lnTo>
                  <a:pt x="16" y="701"/>
                </a:lnTo>
                <a:lnTo>
                  <a:pt x="14" y="701"/>
                </a:lnTo>
                <a:lnTo>
                  <a:pt x="12" y="701"/>
                </a:lnTo>
                <a:lnTo>
                  <a:pt x="10" y="701"/>
                </a:lnTo>
                <a:lnTo>
                  <a:pt x="8" y="701"/>
                </a:lnTo>
                <a:lnTo>
                  <a:pt x="6" y="701"/>
                </a:lnTo>
                <a:lnTo>
                  <a:pt x="6" y="703"/>
                </a:lnTo>
                <a:lnTo>
                  <a:pt x="4" y="703"/>
                </a:lnTo>
                <a:lnTo>
                  <a:pt x="2" y="703"/>
                </a:lnTo>
                <a:lnTo>
                  <a:pt x="2" y="701"/>
                </a:lnTo>
                <a:lnTo>
                  <a:pt x="0" y="701"/>
                </a:lnTo>
                <a:lnTo>
                  <a:pt x="0" y="699"/>
                </a:lnTo>
                <a:lnTo>
                  <a:pt x="2" y="699"/>
                </a:lnTo>
                <a:lnTo>
                  <a:pt x="2" y="697"/>
                </a:lnTo>
                <a:lnTo>
                  <a:pt x="2" y="695"/>
                </a:lnTo>
                <a:lnTo>
                  <a:pt x="4" y="695"/>
                </a:lnTo>
                <a:lnTo>
                  <a:pt x="4" y="693"/>
                </a:lnTo>
                <a:lnTo>
                  <a:pt x="6" y="691"/>
                </a:lnTo>
                <a:lnTo>
                  <a:pt x="8" y="691"/>
                </a:lnTo>
                <a:lnTo>
                  <a:pt x="10" y="691"/>
                </a:lnTo>
                <a:lnTo>
                  <a:pt x="10" y="689"/>
                </a:lnTo>
                <a:lnTo>
                  <a:pt x="12" y="689"/>
                </a:lnTo>
                <a:lnTo>
                  <a:pt x="14" y="689"/>
                </a:lnTo>
                <a:lnTo>
                  <a:pt x="16" y="687"/>
                </a:lnTo>
                <a:lnTo>
                  <a:pt x="16" y="685"/>
                </a:lnTo>
                <a:lnTo>
                  <a:pt x="17" y="683"/>
                </a:lnTo>
                <a:lnTo>
                  <a:pt x="17" y="681"/>
                </a:lnTo>
                <a:lnTo>
                  <a:pt x="19" y="681"/>
                </a:lnTo>
                <a:lnTo>
                  <a:pt x="19" y="680"/>
                </a:lnTo>
                <a:lnTo>
                  <a:pt x="21" y="680"/>
                </a:lnTo>
                <a:lnTo>
                  <a:pt x="21" y="678"/>
                </a:lnTo>
                <a:lnTo>
                  <a:pt x="23" y="678"/>
                </a:lnTo>
                <a:lnTo>
                  <a:pt x="23" y="676"/>
                </a:lnTo>
                <a:lnTo>
                  <a:pt x="25" y="676"/>
                </a:lnTo>
                <a:lnTo>
                  <a:pt x="27" y="676"/>
                </a:lnTo>
                <a:lnTo>
                  <a:pt x="29" y="674"/>
                </a:lnTo>
                <a:lnTo>
                  <a:pt x="31" y="674"/>
                </a:lnTo>
                <a:lnTo>
                  <a:pt x="33" y="672"/>
                </a:lnTo>
                <a:lnTo>
                  <a:pt x="35" y="672"/>
                </a:lnTo>
                <a:lnTo>
                  <a:pt x="35" y="670"/>
                </a:lnTo>
                <a:lnTo>
                  <a:pt x="37" y="670"/>
                </a:lnTo>
                <a:lnTo>
                  <a:pt x="39" y="670"/>
                </a:lnTo>
                <a:lnTo>
                  <a:pt x="39" y="668"/>
                </a:lnTo>
                <a:lnTo>
                  <a:pt x="40" y="666"/>
                </a:lnTo>
                <a:lnTo>
                  <a:pt x="42" y="666"/>
                </a:lnTo>
                <a:lnTo>
                  <a:pt x="44" y="666"/>
                </a:lnTo>
                <a:lnTo>
                  <a:pt x="46" y="666"/>
                </a:lnTo>
                <a:lnTo>
                  <a:pt x="48" y="664"/>
                </a:lnTo>
                <a:lnTo>
                  <a:pt x="50" y="664"/>
                </a:lnTo>
                <a:lnTo>
                  <a:pt x="50" y="666"/>
                </a:lnTo>
                <a:lnTo>
                  <a:pt x="52" y="666"/>
                </a:lnTo>
                <a:lnTo>
                  <a:pt x="54" y="666"/>
                </a:lnTo>
                <a:lnTo>
                  <a:pt x="54" y="664"/>
                </a:lnTo>
                <a:lnTo>
                  <a:pt x="56" y="664"/>
                </a:lnTo>
                <a:lnTo>
                  <a:pt x="56" y="662"/>
                </a:lnTo>
                <a:lnTo>
                  <a:pt x="58" y="662"/>
                </a:lnTo>
                <a:lnTo>
                  <a:pt x="58" y="660"/>
                </a:lnTo>
                <a:lnTo>
                  <a:pt x="60" y="660"/>
                </a:lnTo>
                <a:lnTo>
                  <a:pt x="62" y="660"/>
                </a:lnTo>
                <a:lnTo>
                  <a:pt x="62" y="658"/>
                </a:lnTo>
                <a:lnTo>
                  <a:pt x="64" y="658"/>
                </a:lnTo>
                <a:lnTo>
                  <a:pt x="67" y="653"/>
                </a:lnTo>
                <a:lnTo>
                  <a:pt x="67" y="651"/>
                </a:lnTo>
                <a:lnTo>
                  <a:pt x="69" y="651"/>
                </a:lnTo>
                <a:lnTo>
                  <a:pt x="69" y="649"/>
                </a:lnTo>
                <a:lnTo>
                  <a:pt x="71" y="649"/>
                </a:lnTo>
                <a:lnTo>
                  <a:pt x="71" y="647"/>
                </a:lnTo>
                <a:lnTo>
                  <a:pt x="71" y="645"/>
                </a:lnTo>
                <a:lnTo>
                  <a:pt x="71" y="643"/>
                </a:lnTo>
                <a:lnTo>
                  <a:pt x="71" y="641"/>
                </a:lnTo>
                <a:lnTo>
                  <a:pt x="71" y="639"/>
                </a:lnTo>
                <a:lnTo>
                  <a:pt x="71" y="637"/>
                </a:lnTo>
                <a:lnTo>
                  <a:pt x="73" y="635"/>
                </a:lnTo>
                <a:lnTo>
                  <a:pt x="73" y="633"/>
                </a:lnTo>
                <a:lnTo>
                  <a:pt x="75" y="633"/>
                </a:lnTo>
                <a:lnTo>
                  <a:pt x="75" y="632"/>
                </a:lnTo>
                <a:lnTo>
                  <a:pt x="77" y="632"/>
                </a:lnTo>
                <a:lnTo>
                  <a:pt x="77" y="630"/>
                </a:lnTo>
                <a:lnTo>
                  <a:pt x="79" y="628"/>
                </a:lnTo>
                <a:lnTo>
                  <a:pt x="81" y="626"/>
                </a:lnTo>
                <a:lnTo>
                  <a:pt x="83" y="626"/>
                </a:lnTo>
                <a:lnTo>
                  <a:pt x="83" y="624"/>
                </a:lnTo>
                <a:lnTo>
                  <a:pt x="85" y="624"/>
                </a:lnTo>
                <a:lnTo>
                  <a:pt x="87" y="624"/>
                </a:lnTo>
                <a:lnTo>
                  <a:pt x="89" y="622"/>
                </a:lnTo>
                <a:lnTo>
                  <a:pt x="90" y="620"/>
                </a:lnTo>
                <a:lnTo>
                  <a:pt x="92" y="620"/>
                </a:lnTo>
                <a:lnTo>
                  <a:pt x="92" y="618"/>
                </a:lnTo>
                <a:lnTo>
                  <a:pt x="92" y="616"/>
                </a:lnTo>
                <a:lnTo>
                  <a:pt x="92" y="614"/>
                </a:lnTo>
                <a:lnTo>
                  <a:pt x="92" y="612"/>
                </a:lnTo>
                <a:lnTo>
                  <a:pt x="94" y="612"/>
                </a:lnTo>
                <a:lnTo>
                  <a:pt x="96" y="609"/>
                </a:lnTo>
                <a:lnTo>
                  <a:pt x="98" y="607"/>
                </a:lnTo>
                <a:lnTo>
                  <a:pt x="98" y="603"/>
                </a:lnTo>
                <a:lnTo>
                  <a:pt x="98" y="601"/>
                </a:lnTo>
                <a:lnTo>
                  <a:pt x="98" y="599"/>
                </a:lnTo>
                <a:lnTo>
                  <a:pt x="98" y="597"/>
                </a:lnTo>
                <a:lnTo>
                  <a:pt x="96" y="597"/>
                </a:lnTo>
                <a:lnTo>
                  <a:pt x="96" y="595"/>
                </a:lnTo>
                <a:lnTo>
                  <a:pt x="96" y="593"/>
                </a:lnTo>
                <a:lnTo>
                  <a:pt x="96" y="591"/>
                </a:lnTo>
                <a:lnTo>
                  <a:pt x="98" y="589"/>
                </a:lnTo>
                <a:lnTo>
                  <a:pt x="100" y="589"/>
                </a:lnTo>
                <a:lnTo>
                  <a:pt x="100" y="587"/>
                </a:lnTo>
                <a:lnTo>
                  <a:pt x="100" y="585"/>
                </a:lnTo>
                <a:lnTo>
                  <a:pt x="100" y="584"/>
                </a:lnTo>
                <a:lnTo>
                  <a:pt x="102" y="584"/>
                </a:lnTo>
                <a:lnTo>
                  <a:pt x="102" y="582"/>
                </a:lnTo>
                <a:lnTo>
                  <a:pt x="104" y="580"/>
                </a:lnTo>
                <a:lnTo>
                  <a:pt x="106" y="578"/>
                </a:lnTo>
                <a:lnTo>
                  <a:pt x="108" y="576"/>
                </a:lnTo>
                <a:lnTo>
                  <a:pt x="108" y="574"/>
                </a:lnTo>
                <a:lnTo>
                  <a:pt x="108" y="572"/>
                </a:lnTo>
                <a:lnTo>
                  <a:pt x="110" y="572"/>
                </a:lnTo>
                <a:lnTo>
                  <a:pt x="112" y="572"/>
                </a:lnTo>
                <a:lnTo>
                  <a:pt x="113" y="570"/>
                </a:lnTo>
                <a:lnTo>
                  <a:pt x="115" y="570"/>
                </a:lnTo>
                <a:lnTo>
                  <a:pt x="117" y="570"/>
                </a:lnTo>
                <a:lnTo>
                  <a:pt x="117" y="568"/>
                </a:lnTo>
                <a:lnTo>
                  <a:pt x="117" y="566"/>
                </a:lnTo>
                <a:lnTo>
                  <a:pt x="119" y="566"/>
                </a:lnTo>
                <a:lnTo>
                  <a:pt x="119" y="562"/>
                </a:lnTo>
                <a:lnTo>
                  <a:pt x="119" y="560"/>
                </a:lnTo>
                <a:lnTo>
                  <a:pt x="119" y="559"/>
                </a:lnTo>
                <a:lnTo>
                  <a:pt x="121" y="557"/>
                </a:lnTo>
                <a:lnTo>
                  <a:pt x="131" y="549"/>
                </a:lnTo>
                <a:lnTo>
                  <a:pt x="137" y="545"/>
                </a:lnTo>
                <a:lnTo>
                  <a:pt x="138" y="543"/>
                </a:lnTo>
                <a:lnTo>
                  <a:pt x="138" y="539"/>
                </a:lnTo>
                <a:lnTo>
                  <a:pt x="140" y="534"/>
                </a:lnTo>
                <a:lnTo>
                  <a:pt x="142" y="528"/>
                </a:lnTo>
                <a:lnTo>
                  <a:pt x="146" y="522"/>
                </a:lnTo>
                <a:lnTo>
                  <a:pt x="146" y="520"/>
                </a:lnTo>
                <a:lnTo>
                  <a:pt x="148" y="518"/>
                </a:lnTo>
                <a:lnTo>
                  <a:pt x="150" y="509"/>
                </a:lnTo>
                <a:lnTo>
                  <a:pt x="150" y="505"/>
                </a:lnTo>
                <a:lnTo>
                  <a:pt x="150" y="501"/>
                </a:lnTo>
                <a:lnTo>
                  <a:pt x="150" y="499"/>
                </a:lnTo>
                <a:lnTo>
                  <a:pt x="148" y="497"/>
                </a:lnTo>
                <a:lnTo>
                  <a:pt x="148" y="493"/>
                </a:lnTo>
                <a:lnTo>
                  <a:pt x="148" y="491"/>
                </a:lnTo>
                <a:lnTo>
                  <a:pt x="148" y="487"/>
                </a:lnTo>
                <a:lnTo>
                  <a:pt x="148" y="484"/>
                </a:lnTo>
                <a:lnTo>
                  <a:pt x="150" y="482"/>
                </a:lnTo>
                <a:lnTo>
                  <a:pt x="150" y="478"/>
                </a:lnTo>
                <a:lnTo>
                  <a:pt x="150" y="476"/>
                </a:lnTo>
                <a:lnTo>
                  <a:pt x="152" y="472"/>
                </a:lnTo>
                <a:lnTo>
                  <a:pt x="152" y="470"/>
                </a:lnTo>
                <a:lnTo>
                  <a:pt x="152" y="468"/>
                </a:lnTo>
                <a:lnTo>
                  <a:pt x="152" y="461"/>
                </a:lnTo>
                <a:lnTo>
                  <a:pt x="150" y="457"/>
                </a:lnTo>
                <a:lnTo>
                  <a:pt x="146" y="449"/>
                </a:lnTo>
                <a:lnTo>
                  <a:pt x="144" y="447"/>
                </a:lnTo>
                <a:lnTo>
                  <a:pt x="142" y="445"/>
                </a:lnTo>
                <a:lnTo>
                  <a:pt x="140" y="443"/>
                </a:lnTo>
                <a:lnTo>
                  <a:pt x="138" y="441"/>
                </a:lnTo>
                <a:lnTo>
                  <a:pt x="137" y="439"/>
                </a:lnTo>
                <a:lnTo>
                  <a:pt x="137" y="438"/>
                </a:lnTo>
                <a:lnTo>
                  <a:pt x="135" y="434"/>
                </a:lnTo>
                <a:lnTo>
                  <a:pt x="135" y="432"/>
                </a:lnTo>
                <a:lnTo>
                  <a:pt x="133" y="430"/>
                </a:lnTo>
                <a:lnTo>
                  <a:pt x="129" y="424"/>
                </a:lnTo>
                <a:lnTo>
                  <a:pt x="125" y="415"/>
                </a:lnTo>
                <a:lnTo>
                  <a:pt x="121" y="413"/>
                </a:lnTo>
                <a:lnTo>
                  <a:pt x="119" y="407"/>
                </a:lnTo>
                <a:lnTo>
                  <a:pt x="113" y="401"/>
                </a:lnTo>
                <a:lnTo>
                  <a:pt x="110" y="395"/>
                </a:lnTo>
                <a:lnTo>
                  <a:pt x="108" y="391"/>
                </a:lnTo>
                <a:lnTo>
                  <a:pt x="106" y="390"/>
                </a:lnTo>
                <a:lnTo>
                  <a:pt x="106" y="388"/>
                </a:lnTo>
                <a:lnTo>
                  <a:pt x="102" y="382"/>
                </a:lnTo>
                <a:lnTo>
                  <a:pt x="100" y="378"/>
                </a:lnTo>
                <a:lnTo>
                  <a:pt x="98" y="374"/>
                </a:lnTo>
                <a:lnTo>
                  <a:pt x="96" y="368"/>
                </a:lnTo>
                <a:lnTo>
                  <a:pt x="96" y="365"/>
                </a:lnTo>
                <a:lnTo>
                  <a:pt x="96" y="363"/>
                </a:lnTo>
                <a:lnTo>
                  <a:pt x="94" y="357"/>
                </a:lnTo>
                <a:lnTo>
                  <a:pt x="94" y="355"/>
                </a:lnTo>
                <a:lnTo>
                  <a:pt x="94" y="351"/>
                </a:lnTo>
                <a:lnTo>
                  <a:pt x="94" y="343"/>
                </a:lnTo>
                <a:lnTo>
                  <a:pt x="94" y="340"/>
                </a:lnTo>
                <a:lnTo>
                  <a:pt x="96" y="338"/>
                </a:lnTo>
                <a:lnTo>
                  <a:pt x="96" y="336"/>
                </a:lnTo>
                <a:lnTo>
                  <a:pt x="96" y="334"/>
                </a:lnTo>
                <a:lnTo>
                  <a:pt x="96" y="332"/>
                </a:lnTo>
                <a:lnTo>
                  <a:pt x="94" y="322"/>
                </a:lnTo>
                <a:lnTo>
                  <a:pt x="94" y="318"/>
                </a:lnTo>
                <a:lnTo>
                  <a:pt x="92" y="313"/>
                </a:lnTo>
                <a:lnTo>
                  <a:pt x="94" y="309"/>
                </a:lnTo>
                <a:lnTo>
                  <a:pt x="94" y="305"/>
                </a:lnTo>
                <a:lnTo>
                  <a:pt x="94" y="303"/>
                </a:lnTo>
                <a:lnTo>
                  <a:pt x="94" y="301"/>
                </a:lnTo>
                <a:lnTo>
                  <a:pt x="96" y="299"/>
                </a:lnTo>
                <a:lnTo>
                  <a:pt x="96" y="295"/>
                </a:lnTo>
                <a:lnTo>
                  <a:pt x="96" y="294"/>
                </a:lnTo>
                <a:lnTo>
                  <a:pt x="96" y="292"/>
                </a:lnTo>
                <a:lnTo>
                  <a:pt x="94" y="286"/>
                </a:lnTo>
                <a:lnTo>
                  <a:pt x="94" y="284"/>
                </a:lnTo>
                <a:lnTo>
                  <a:pt x="94" y="282"/>
                </a:lnTo>
                <a:lnTo>
                  <a:pt x="94" y="278"/>
                </a:lnTo>
                <a:lnTo>
                  <a:pt x="94" y="274"/>
                </a:lnTo>
                <a:lnTo>
                  <a:pt x="94" y="272"/>
                </a:lnTo>
                <a:lnTo>
                  <a:pt x="94" y="265"/>
                </a:lnTo>
                <a:lnTo>
                  <a:pt x="94" y="259"/>
                </a:lnTo>
                <a:lnTo>
                  <a:pt x="92" y="255"/>
                </a:lnTo>
                <a:lnTo>
                  <a:pt x="92" y="253"/>
                </a:lnTo>
                <a:lnTo>
                  <a:pt x="92" y="249"/>
                </a:lnTo>
                <a:lnTo>
                  <a:pt x="90" y="242"/>
                </a:lnTo>
                <a:lnTo>
                  <a:pt x="90" y="238"/>
                </a:lnTo>
                <a:lnTo>
                  <a:pt x="90" y="232"/>
                </a:lnTo>
                <a:lnTo>
                  <a:pt x="90" y="230"/>
                </a:lnTo>
                <a:lnTo>
                  <a:pt x="92" y="228"/>
                </a:lnTo>
                <a:lnTo>
                  <a:pt x="92" y="226"/>
                </a:lnTo>
                <a:lnTo>
                  <a:pt x="94" y="221"/>
                </a:lnTo>
                <a:lnTo>
                  <a:pt x="96" y="217"/>
                </a:lnTo>
                <a:lnTo>
                  <a:pt x="98" y="211"/>
                </a:lnTo>
                <a:lnTo>
                  <a:pt x="100" y="207"/>
                </a:lnTo>
                <a:lnTo>
                  <a:pt x="98" y="205"/>
                </a:lnTo>
                <a:lnTo>
                  <a:pt x="100" y="201"/>
                </a:lnTo>
                <a:lnTo>
                  <a:pt x="100" y="199"/>
                </a:lnTo>
                <a:lnTo>
                  <a:pt x="100" y="194"/>
                </a:lnTo>
                <a:lnTo>
                  <a:pt x="100" y="192"/>
                </a:lnTo>
                <a:lnTo>
                  <a:pt x="102" y="190"/>
                </a:lnTo>
                <a:lnTo>
                  <a:pt x="102" y="188"/>
                </a:lnTo>
                <a:lnTo>
                  <a:pt x="102" y="186"/>
                </a:lnTo>
                <a:lnTo>
                  <a:pt x="104" y="184"/>
                </a:lnTo>
                <a:lnTo>
                  <a:pt x="110" y="180"/>
                </a:lnTo>
                <a:lnTo>
                  <a:pt x="112" y="178"/>
                </a:lnTo>
                <a:lnTo>
                  <a:pt x="115" y="167"/>
                </a:lnTo>
                <a:lnTo>
                  <a:pt x="117" y="163"/>
                </a:lnTo>
                <a:lnTo>
                  <a:pt x="117" y="161"/>
                </a:lnTo>
                <a:lnTo>
                  <a:pt x="119" y="159"/>
                </a:lnTo>
                <a:lnTo>
                  <a:pt x="125" y="157"/>
                </a:lnTo>
                <a:lnTo>
                  <a:pt x="127" y="155"/>
                </a:lnTo>
                <a:lnTo>
                  <a:pt x="131" y="149"/>
                </a:lnTo>
                <a:lnTo>
                  <a:pt x="133" y="148"/>
                </a:lnTo>
                <a:lnTo>
                  <a:pt x="135" y="146"/>
                </a:lnTo>
                <a:lnTo>
                  <a:pt x="135" y="144"/>
                </a:lnTo>
                <a:lnTo>
                  <a:pt x="137" y="142"/>
                </a:lnTo>
                <a:lnTo>
                  <a:pt x="137" y="138"/>
                </a:lnTo>
                <a:lnTo>
                  <a:pt x="138" y="134"/>
                </a:lnTo>
                <a:lnTo>
                  <a:pt x="138" y="130"/>
                </a:lnTo>
                <a:lnTo>
                  <a:pt x="138" y="128"/>
                </a:lnTo>
                <a:lnTo>
                  <a:pt x="138" y="126"/>
                </a:lnTo>
                <a:lnTo>
                  <a:pt x="140" y="124"/>
                </a:lnTo>
                <a:lnTo>
                  <a:pt x="142" y="123"/>
                </a:lnTo>
                <a:lnTo>
                  <a:pt x="154" y="123"/>
                </a:lnTo>
                <a:lnTo>
                  <a:pt x="158" y="123"/>
                </a:lnTo>
                <a:lnTo>
                  <a:pt x="169" y="121"/>
                </a:lnTo>
                <a:lnTo>
                  <a:pt x="188" y="117"/>
                </a:lnTo>
                <a:lnTo>
                  <a:pt x="202" y="113"/>
                </a:lnTo>
                <a:lnTo>
                  <a:pt x="204" y="113"/>
                </a:lnTo>
                <a:lnTo>
                  <a:pt x="208" y="111"/>
                </a:lnTo>
                <a:lnTo>
                  <a:pt x="215" y="107"/>
                </a:lnTo>
                <a:lnTo>
                  <a:pt x="217" y="105"/>
                </a:lnTo>
                <a:lnTo>
                  <a:pt x="219" y="105"/>
                </a:lnTo>
                <a:lnTo>
                  <a:pt x="227" y="101"/>
                </a:lnTo>
                <a:lnTo>
                  <a:pt x="233" y="100"/>
                </a:lnTo>
                <a:lnTo>
                  <a:pt x="238" y="100"/>
                </a:lnTo>
                <a:lnTo>
                  <a:pt x="238" y="98"/>
                </a:lnTo>
                <a:lnTo>
                  <a:pt x="240" y="98"/>
                </a:lnTo>
                <a:lnTo>
                  <a:pt x="242" y="98"/>
                </a:lnTo>
                <a:lnTo>
                  <a:pt x="242" y="96"/>
                </a:lnTo>
                <a:lnTo>
                  <a:pt x="246" y="90"/>
                </a:lnTo>
                <a:lnTo>
                  <a:pt x="248" y="86"/>
                </a:lnTo>
                <a:lnTo>
                  <a:pt x="250" y="84"/>
                </a:lnTo>
                <a:lnTo>
                  <a:pt x="257" y="76"/>
                </a:lnTo>
                <a:lnTo>
                  <a:pt x="267" y="71"/>
                </a:lnTo>
                <a:lnTo>
                  <a:pt x="271" y="69"/>
                </a:lnTo>
                <a:lnTo>
                  <a:pt x="288" y="57"/>
                </a:lnTo>
                <a:lnTo>
                  <a:pt x="292" y="53"/>
                </a:lnTo>
                <a:lnTo>
                  <a:pt x="296" y="51"/>
                </a:lnTo>
                <a:lnTo>
                  <a:pt x="298" y="50"/>
                </a:lnTo>
                <a:lnTo>
                  <a:pt x="300" y="48"/>
                </a:lnTo>
                <a:lnTo>
                  <a:pt x="302" y="48"/>
                </a:lnTo>
                <a:lnTo>
                  <a:pt x="302" y="46"/>
                </a:lnTo>
                <a:lnTo>
                  <a:pt x="304" y="46"/>
                </a:lnTo>
                <a:lnTo>
                  <a:pt x="304" y="44"/>
                </a:lnTo>
                <a:lnTo>
                  <a:pt x="305" y="44"/>
                </a:lnTo>
                <a:lnTo>
                  <a:pt x="307" y="44"/>
                </a:lnTo>
                <a:lnTo>
                  <a:pt x="307" y="42"/>
                </a:lnTo>
                <a:lnTo>
                  <a:pt x="309" y="42"/>
                </a:lnTo>
                <a:lnTo>
                  <a:pt x="311" y="42"/>
                </a:lnTo>
                <a:lnTo>
                  <a:pt x="311" y="40"/>
                </a:lnTo>
                <a:lnTo>
                  <a:pt x="313" y="40"/>
                </a:lnTo>
                <a:lnTo>
                  <a:pt x="315" y="40"/>
                </a:lnTo>
                <a:lnTo>
                  <a:pt x="317" y="38"/>
                </a:lnTo>
                <a:lnTo>
                  <a:pt x="319" y="38"/>
                </a:lnTo>
                <a:lnTo>
                  <a:pt x="321" y="38"/>
                </a:lnTo>
                <a:lnTo>
                  <a:pt x="323" y="38"/>
                </a:lnTo>
                <a:lnTo>
                  <a:pt x="323" y="36"/>
                </a:lnTo>
                <a:lnTo>
                  <a:pt x="325" y="36"/>
                </a:lnTo>
                <a:lnTo>
                  <a:pt x="327" y="36"/>
                </a:lnTo>
                <a:lnTo>
                  <a:pt x="327" y="34"/>
                </a:lnTo>
                <a:lnTo>
                  <a:pt x="329" y="34"/>
                </a:lnTo>
                <a:lnTo>
                  <a:pt x="329" y="32"/>
                </a:lnTo>
                <a:lnTo>
                  <a:pt x="330" y="32"/>
                </a:lnTo>
                <a:lnTo>
                  <a:pt x="330" y="30"/>
                </a:lnTo>
                <a:lnTo>
                  <a:pt x="332" y="30"/>
                </a:lnTo>
                <a:lnTo>
                  <a:pt x="332" y="28"/>
                </a:lnTo>
                <a:lnTo>
                  <a:pt x="334" y="27"/>
                </a:lnTo>
                <a:lnTo>
                  <a:pt x="334" y="25"/>
                </a:lnTo>
                <a:lnTo>
                  <a:pt x="336" y="23"/>
                </a:lnTo>
                <a:lnTo>
                  <a:pt x="336" y="21"/>
                </a:lnTo>
                <a:lnTo>
                  <a:pt x="338" y="21"/>
                </a:lnTo>
                <a:lnTo>
                  <a:pt x="338" y="19"/>
                </a:lnTo>
                <a:lnTo>
                  <a:pt x="340" y="19"/>
                </a:lnTo>
                <a:lnTo>
                  <a:pt x="340" y="17"/>
                </a:lnTo>
                <a:lnTo>
                  <a:pt x="342" y="17"/>
                </a:lnTo>
                <a:lnTo>
                  <a:pt x="342" y="15"/>
                </a:lnTo>
                <a:lnTo>
                  <a:pt x="344" y="15"/>
                </a:lnTo>
                <a:lnTo>
                  <a:pt x="346" y="15"/>
                </a:lnTo>
                <a:lnTo>
                  <a:pt x="346" y="13"/>
                </a:lnTo>
                <a:lnTo>
                  <a:pt x="348" y="13"/>
                </a:lnTo>
                <a:lnTo>
                  <a:pt x="350" y="13"/>
                </a:lnTo>
                <a:lnTo>
                  <a:pt x="352" y="13"/>
                </a:lnTo>
                <a:lnTo>
                  <a:pt x="353" y="13"/>
                </a:lnTo>
                <a:lnTo>
                  <a:pt x="355" y="13"/>
                </a:lnTo>
                <a:lnTo>
                  <a:pt x="357" y="11"/>
                </a:lnTo>
                <a:lnTo>
                  <a:pt x="359" y="11"/>
                </a:lnTo>
                <a:lnTo>
                  <a:pt x="361" y="11"/>
                </a:lnTo>
                <a:lnTo>
                  <a:pt x="363" y="11"/>
                </a:lnTo>
                <a:lnTo>
                  <a:pt x="365" y="11"/>
                </a:lnTo>
                <a:lnTo>
                  <a:pt x="367" y="11"/>
                </a:lnTo>
                <a:lnTo>
                  <a:pt x="369" y="11"/>
                </a:lnTo>
                <a:lnTo>
                  <a:pt x="371" y="11"/>
                </a:lnTo>
                <a:lnTo>
                  <a:pt x="373" y="11"/>
                </a:lnTo>
                <a:lnTo>
                  <a:pt x="375" y="11"/>
                </a:lnTo>
                <a:lnTo>
                  <a:pt x="377" y="11"/>
                </a:lnTo>
                <a:lnTo>
                  <a:pt x="378" y="11"/>
                </a:lnTo>
                <a:lnTo>
                  <a:pt x="380" y="11"/>
                </a:lnTo>
                <a:lnTo>
                  <a:pt x="382" y="11"/>
                </a:lnTo>
                <a:lnTo>
                  <a:pt x="384" y="11"/>
                </a:lnTo>
                <a:lnTo>
                  <a:pt x="386" y="11"/>
                </a:lnTo>
                <a:lnTo>
                  <a:pt x="388" y="11"/>
                </a:lnTo>
                <a:lnTo>
                  <a:pt x="390" y="11"/>
                </a:lnTo>
                <a:lnTo>
                  <a:pt x="392" y="11"/>
                </a:lnTo>
                <a:lnTo>
                  <a:pt x="394" y="11"/>
                </a:lnTo>
                <a:lnTo>
                  <a:pt x="396" y="11"/>
                </a:lnTo>
                <a:lnTo>
                  <a:pt x="398" y="11"/>
                </a:lnTo>
                <a:lnTo>
                  <a:pt x="400" y="11"/>
                </a:lnTo>
                <a:lnTo>
                  <a:pt x="400" y="13"/>
                </a:lnTo>
                <a:lnTo>
                  <a:pt x="401" y="13"/>
                </a:lnTo>
                <a:lnTo>
                  <a:pt x="403" y="13"/>
                </a:lnTo>
                <a:lnTo>
                  <a:pt x="405" y="13"/>
                </a:lnTo>
                <a:lnTo>
                  <a:pt x="407" y="13"/>
                </a:lnTo>
                <a:lnTo>
                  <a:pt x="409" y="13"/>
                </a:lnTo>
                <a:lnTo>
                  <a:pt x="411" y="11"/>
                </a:lnTo>
                <a:lnTo>
                  <a:pt x="413" y="11"/>
                </a:lnTo>
                <a:lnTo>
                  <a:pt x="415" y="11"/>
                </a:lnTo>
                <a:lnTo>
                  <a:pt x="417" y="11"/>
                </a:lnTo>
                <a:lnTo>
                  <a:pt x="419" y="11"/>
                </a:lnTo>
                <a:lnTo>
                  <a:pt x="421" y="11"/>
                </a:lnTo>
                <a:lnTo>
                  <a:pt x="423" y="11"/>
                </a:lnTo>
                <a:lnTo>
                  <a:pt x="425" y="11"/>
                </a:lnTo>
                <a:lnTo>
                  <a:pt x="426" y="11"/>
                </a:lnTo>
                <a:lnTo>
                  <a:pt x="428" y="11"/>
                </a:lnTo>
                <a:lnTo>
                  <a:pt x="430" y="11"/>
                </a:lnTo>
                <a:lnTo>
                  <a:pt x="432" y="11"/>
                </a:lnTo>
                <a:lnTo>
                  <a:pt x="434" y="11"/>
                </a:lnTo>
                <a:lnTo>
                  <a:pt x="436" y="11"/>
                </a:lnTo>
                <a:lnTo>
                  <a:pt x="438" y="11"/>
                </a:lnTo>
                <a:lnTo>
                  <a:pt x="440" y="11"/>
                </a:lnTo>
                <a:lnTo>
                  <a:pt x="442" y="11"/>
                </a:lnTo>
                <a:lnTo>
                  <a:pt x="444" y="11"/>
                </a:lnTo>
                <a:lnTo>
                  <a:pt x="446" y="11"/>
                </a:lnTo>
                <a:lnTo>
                  <a:pt x="448" y="11"/>
                </a:lnTo>
                <a:lnTo>
                  <a:pt x="449" y="11"/>
                </a:lnTo>
                <a:lnTo>
                  <a:pt x="451" y="11"/>
                </a:lnTo>
                <a:lnTo>
                  <a:pt x="453" y="11"/>
                </a:lnTo>
                <a:lnTo>
                  <a:pt x="455" y="11"/>
                </a:lnTo>
                <a:lnTo>
                  <a:pt x="457" y="11"/>
                </a:lnTo>
                <a:lnTo>
                  <a:pt x="459" y="11"/>
                </a:lnTo>
                <a:lnTo>
                  <a:pt x="461" y="11"/>
                </a:lnTo>
                <a:lnTo>
                  <a:pt x="463" y="11"/>
                </a:lnTo>
                <a:lnTo>
                  <a:pt x="465" y="11"/>
                </a:lnTo>
                <a:lnTo>
                  <a:pt x="467" y="11"/>
                </a:lnTo>
                <a:lnTo>
                  <a:pt x="469" y="11"/>
                </a:lnTo>
                <a:lnTo>
                  <a:pt x="469" y="9"/>
                </a:lnTo>
                <a:lnTo>
                  <a:pt x="471" y="9"/>
                </a:lnTo>
                <a:lnTo>
                  <a:pt x="473" y="9"/>
                </a:lnTo>
                <a:lnTo>
                  <a:pt x="474" y="9"/>
                </a:lnTo>
                <a:lnTo>
                  <a:pt x="476" y="9"/>
                </a:lnTo>
                <a:lnTo>
                  <a:pt x="478" y="9"/>
                </a:lnTo>
                <a:lnTo>
                  <a:pt x="480" y="9"/>
                </a:lnTo>
                <a:lnTo>
                  <a:pt x="482" y="9"/>
                </a:lnTo>
                <a:lnTo>
                  <a:pt x="484" y="9"/>
                </a:lnTo>
                <a:lnTo>
                  <a:pt x="486" y="9"/>
                </a:lnTo>
                <a:lnTo>
                  <a:pt x="488" y="9"/>
                </a:lnTo>
                <a:lnTo>
                  <a:pt x="490" y="9"/>
                </a:lnTo>
                <a:lnTo>
                  <a:pt x="492" y="9"/>
                </a:lnTo>
                <a:lnTo>
                  <a:pt x="494" y="9"/>
                </a:lnTo>
                <a:lnTo>
                  <a:pt x="496" y="9"/>
                </a:lnTo>
                <a:lnTo>
                  <a:pt x="497" y="9"/>
                </a:lnTo>
                <a:lnTo>
                  <a:pt x="499" y="9"/>
                </a:lnTo>
                <a:lnTo>
                  <a:pt x="501" y="7"/>
                </a:lnTo>
                <a:lnTo>
                  <a:pt x="503" y="7"/>
                </a:lnTo>
                <a:lnTo>
                  <a:pt x="505" y="7"/>
                </a:lnTo>
                <a:lnTo>
                  <a:pt x="507" y="9"/>
                </a:lnTo>
                <a:lnTo>
                  <a:pt x="509" y="9"/>
                </a:lnTo>
                <a:lnTo>
                  <a:pt x="511" y="9"/>
                </a:lnTo>
                <a:lnTo>
                  <a:pt x="513" y="9"/>
                </a:lnTo>
                <a:lnTo>
                  <a:pt x="515" y="9"/>
                </a:lnTo>
                <a:lnTo>
                  <a:pt x="517" y="9"/>
                </a:lnTo>
                <a:lnTo>
                  <a:pt x="519" y="9"/>
                </a:lnTo>
                <a:lnTo>
                  <a:pt x="521" y="9"/>
                </a:lnTo>
                <a:lnTo>
                  <a:pt x="521" y="7"/>
                </a:lnTo>
                <a:lnTo>
                  <a:pt x="522" y="7"/>
                </a:lnTo>
                <a:lnTo>
                  <a:pt x="524" y="7"/>
                </a:lnTo>
                <a:lnTo>
                  <a:pt x="526" y="5"/>
                </a:lnTo>
                <a:lnTo>
                  <a:pt x="528" y="5"/>
                </a:lnTo>
                <a:lnTo>
                  <a:pt x="530" y="3"/>
                </a:lnTo>
                <a:lnTo>
                  <a:pt x="532" y="3"/>
                </a:lnTo>
                <a:lnTo>
                  <a:pt x="534" y="2"/>
                </a:lnTo>
                <a:lnTo>
                  <a:pt x="536" y="2"/>
                </a:lnTo>
                <a:lnTo>
                  <a:pt x="538" y="2"/>
                </a:lnTo>
                <a:lnTo>
                  <a:pt x="540" y="2"/>
                </a:lnTo>
                <a:lnTo>
                  <a:pt x="540" y="0"/>
                </a:lnTo>
                <a:lnTo>
                  <a:pt x="542" y="0"/>
                </a:lnTo>
                <a:lnTo>
                  <a:pt x="544"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722226" y="3269675"/>
            <a:ext cx="3920477" cy="3002167"/>
          </a:xfrm>
          <a:custGeom>
            <a:avLst/>
            <a:gdLst>
              <a:gd name="T0" fmla="*/ 606 w 1776"/>
              <a:gd name="T1" fmla="*/ 1266 h 1360"/>
              <a:gd name="T2" fmla="*/ 1065 w 1776"/>
              <a:gd name="T3" fmla="*/ 1255 h 1360"/>
              <a:gd name="T4" fmla="*/ 1691 w 1776"/>
              <a:gd name="T5" fmla="*/ 10 h 1360"/>
              <a:gd name="T6" fmla="*/ 1711 w 1776"/>
              <a:gd name="T7" fmla="*/ 56 h 1360"/>
              <a:gd name="T8" fmla="*/ 1732 w 1776"/>
              <a:gd name="T9" fmla="*/ 142 h 1360"/>
              <a:gd name="T10" fmla="*/ 1772 w 1776"/>
              <a:gd name="T11" fmla="*/ 158 h 1360"/>
              <a:gd name="T12" fmla="*/ 1762 w 1776"/>
              <a:gd name="T13" fmla="*/ 238 h 1360"/>
              <a:gd name="T14" fmla="*/ 1726 w 1776"/>
              <a:gd name="T15" fmla="*/ 304 h 1360"/>
              <a:gd name="T16" fmla="*/ 1734 w 1776"/>
              <a:gd name="T17" fmla="*/ 359 h 1360"/>
              <a:gd name="T18" fmla="*/ 1697 w 1776"/>
              <a:gd name="T19" fmla="*/ 431 h 1360"/>
              <a:gd name="T20" fmla="*/ 1647 w 1776"/>
              <a:gd name="T21" fmla="*/ 492 h 1360"/>
              <a:gd name="T22" fmla="*/ 1676 w 1776"/>
              <a:gd name="T23" fmla="*/ 548 h 1360"/>
              <a:gd name="T24" fmla="*/ 1639 w 1776"/>
              <a:gd name="T25" fmla="*/ 617 h 1360"/>
              <a:gd name="T26" fmla="*/ 1611 w 1776"/>
              <a:gd name="T27" fmla="*/ 678 h 1360"/>
              <a:gd name="T28" fmla="*/ 1515 w 1776"/>
              <a:gd name="T29" fmla="*/ 682 h 1360"/>
              <a:gd name="T30" fmla="*/ 1428 w 1776"/>
              <a:gd name="T31" fmla="*/ 698 h 1360"/>
              <a:gd name="T32" fmla="*/ 1263 w 1776"/>
              <a:gd name="T33" fmla="*/ 792 h 1360"/>
              <a:gd name="T34" fmla="*/ 1188 w 1776"/>
              <a:gd name="T35" fmla="*/ 957 h 1360"/>
              <a:gd name="T36" fmla="*/ 1244 w 1776"/>
              <a:gd name="T37" fmla="*/ 1149 h 1360"/>
              <a:gd name="T38" fmla="*/ 1192 w 1776"/>
              <a:gd name="T39" fmla="*/ 1278 h 1360"/>
              <a:gd name="T40" fmla="*/ 1133 w 1776"/>
              <a:gd name="T41" fmla="*/ 1341 h 1360"/>
              <a:gd name="T42" fmla="*/ 1113 w 1776"/>
              <a:gd name="T43" fmla="*/ 1308 h 1360"/>
              <a:gd name="T44" fmla="*/ 1083 w 1776"/>
              <a:gd name="T45" fmla="*/ 1260 h 1360"/>
              <a:gd name="T46" fmla="*/ 1052 w 1776"/>
              <a:gd name="T47" fmla="*/ 1228 h 1360"/>
              <a:gd name="T48" fmla="*/ 1000 w 1776"/>
              <a:gd name="T49" fmla="*/ 1237 h 1360"/>
              <a:gd name="T50" fmla="*/ 998 w 1776"/>
              <a:gd name="T51" fmla="*/ 1251 h 1360"/>
              <a:gd name="T52" fmla="*/ 1054 w 1776"/>
              <a:gd name="T53" fmla="*/ 1249 h 1360"/>
              <a:gd name="T54" fmla="*/ 1050 w 1776"/>
              <a:gd name="T55" fmla="*/ 1256 h 1360"/>
              <a:gd name="T56" fmla="*/ 971 w 1776"/>
              <a:gd name="T57" fmla="*/ 1260 h 1360"/>
              <a:gd name="T58" fmla="*/ 879 w 1776"/>
              <a:gd name="T59" fmla="*/ 1270 h 1360"/>
              <a:gd name="T60" fmla="*/ 808 w 1776"/>
              <a:gd name="T61" fmla="*/ 1283 h 1360"/>
              <a:gd name="T62" fmla="*/ 739 w 1776"/>
              <a:gd name="T63" fmla="*/ 1280 h 1360"/>
              <a:gd name="T64" fmla="*/ 704 w 1776"/>
              <a:gd name="T65" fmla="*/ 1303 h 1360"/>
              <a:gd name="T66" fmla="*/ 637 w 1776"/>
              <a:gd name="T67" fmla="*/ 1281 h 1360"/>
              <a:gd name="T68" fmla="*/ 624 w 1776"/>
              <a:gd name="T69" fmla="*/ 1266 h 1360"/>
              <a:gd name="T70" fmla="*/ 595 w 1776"/>
              <a:gd name="T71" fmla="*/ 1251 h 1360"/>
              <a:gd name="T72" fmla="*/ 605 w 1776"/>
              <a:gd name="T73" fmla="*/ 1274 h 1360"/>
              <a:gd name="T74" fmla="*/ 520 w 1776"/>
              <a:gd name="T75" fmla="*/ 1270 h 1360"/>
              <a:gd name="T76" fmla="*/ 495 w 1776"/>
              <a:gd name="T77" fmla="*/ 1297 h 1360"/>
              <a:gd name="T78" fmla="*/ 430 w 1776"/>
              <a:gd name="T79" fmla="*/ 1293 h 1360"/>
              <a:gd name="T80" fmla="*/ 345 w 1776"/>
              <a:gd name="T81" fmla="*/ 1291 h 1360"/>
              <a:gd name="T82" fmla="*/ 276 w 1776"/>
              <a:gd name="T83" fmla="*/ 1320 h 1360"/>
              <a:gd name="T84" fmla="*/ 244 w 1776"/>
              <a:gd name="T85" fmla="*/ 1299 h 1360"/>
              <a:gd name="T86" fmla="*/ 197 w 1776"/>
              <a:gd name="T87" fmla="*/ 1320 h 1360"/>
              <a:gd name="T88" fmla="*/ 171 w 1776"/>
              <a:gd name="T89" fmla="*/ 1320 h 1360"/>
              <a:gd name="T90" fmla="*/ 155 w 1776"/>
              <a:gd name="T91" fmla="*/ 1308 h 1360"/>
              <a:gd name="T92" fmla="*/ 188 w 1776"/>
              <a:gd name="T93" fmla="*/ 1170 h 1360"/>
              <a:gd name="T94" fmla="*/ 272 w 1776"/>
              <a:gd name="T95" fmla="*/ 1059 h 1360"/>
              <a:gd name="T96" fmla="*/ 351 w 1776"/>
              <a:gd name="T97" fmla="*/ 1036 h 1360"/>
              <a:gd name="T98" fmla="*/ 449 w 1776"/>
              <a:gd name="T99" fmla="*/ 988 h 1360"/>
              <a:gd name="T100" fmla="*/ 357 w 1776"/>
              <a:gd name="T101" fmla="*/ 769 h 1360"/>
              <a:gd name="T102" fmla="*/ 115 w 1776"/>
              <a:gd name="T103" fmla="*/ 567 h 1360"/>
              <a:gd name="T104" fmla="*/ 88 w 1776"/>
              <a:gd name="T105" fmla="*/ 511 h 1360"/>
              <a:gd name="T106" fmla="*/ 510 w 1776"/>
              <a:gd name="T107" fmla="*/ 490 h 1360"/>
              <a:gd name="T108" fmla="*/ 674 w 1776"/>
              <a:gd name="T109" fmla="*/ 479 h 1360"/>
              <a:gd name="T110" fmla="*/ 1015 w 1776"/>
              <a:gd name="T111" fmla="*/ 379 h 1360"/>
              <a:gd name="T112" fmla="*/ 1027 w 1776"/>
              <a:gd name="T113" fmla="*/ 281 h 1360"/>
              <a:gd name="T114" fmla="*/ 1152 w 1776"/>
              <a:gd name="T115" fmla="*/ 144 h 1360"/>
              <a:gd name="T116" fmla="*/ 1236 w 1776"/>
              <a:gd name="T117" fmla="*/ 162 h 1360"/>
              <a:gd name="T118" fmla="*/ 1279 w 1776"/>
              <a:gd name="T119" fmla="*/ 104 h 1360"/>
              <a:gd name="T120" fmla="*/ 1457 w 1776"/>
              <a:gd name="T121" fmla="*/ 68 h 1360"/>
              <a:gd name="T122" fmla="*/ 1568 w 1776"/>
              <a:gd name="T123" fmla="*/ 58 h 1360"/>
              <a:gd name="T124" fmla="*/ 1657 w 1776"/>
              <a:gd name="T125" fmla="*/ 18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6" h="1360">
                <a:moveTo>
                  <a:pt x="1086" y="1360"/>
                </a:moveTo>
                <a:lnTo>
                  <a:pt x="1085" y="1360"/>
                </a:lnTo>
                <a:lnTo>
                  <a:pt x="1085" y="1358"/>
                </a:lnTo>
                <a:lnTo>
                  <a:pt x="1086" y="1358"/>
                </a:lnTo>
                <a:lnTo>
                  <a:pt x="1086" y="1360"/>
                </a:lnTo>
                <a:close/>
                <a:moveTo>
                  <a:pt x="1102" y="1333"/>
                </a:moveTo>
                <a:lnTo>
                  <a:pt x="1102" y="1335"/>
                </a:lnTo>
                <a:lnTo>
                  <a:pt x="1100" y="1335"/>
                </a:lnTo>
                <a:lnTo>
                  <a:pt x="1102" y="1333"/>
                </a:lnTo>
                <a:close/>
                <a:moveTo>
                  <a:pt x="566" y="1316"/>
                </a:moveTo>
                <a:lnTo>
                  <a:pt x="568" y="1316"/>
                </a:lnTo>
                <a:lnTo>
                  <a:pt x="568" y="1318"/>
                </a:lnTo>
                <a:lnTo>
                  <a:pt x="566" y="1318"/>
                </a:lnTo>
                <a:lnTo>
                  <a:pt x="564" y="1318"/>
                </a:lnTo>
                <a:lnTo>
                  <a:pt x="562" y="1318"/>
                </a:lnTo>
                <a:lnTo>
                  <a:pt x="562" y="1320"/>
                </a:lnTo>
                <a:lnTo>
                  <a:pt x="562" y="1318"/>
                </a:lnTo>
                <a:lnTo>
                  <a:pt x="560" y="1318"/>
                </a:lnTo>
                <a:lnTo>
                  <a:pt x="562" y="1318"/>
                </a:lnTo>
                <a:lnTo>
                  <a:pt x="562" y="1316"/>
                </a:lnTo>
                <a:lnTo>
                  <a:pt x="564" y="1316"/>
                </a:lnTo>
                <a:lnTo>
                  <a:pt x="566" y="1316"/>
                </a:lnTo>
                <a:close/>
                <a:moveTo>
                  <a:pt x="169" y="1316"/>
                </a:moveTo>
                <a:lnTo>
                  <a:pt x="169" y="1314"/>
                </a:lnTo>
                <a:lnTo>
                  <a:pt x="171" y="1316"/>
                </a:lnTo>
                <a:lnTo>
                  <a:pt x="169" y="1316"/>
                </a:lnTo>
                <a:close/>
                <a:moveTo>
                  <a:pt x="491" y="1285"/>
                </a:moveTo>
                <a:lnTo>
                  <a:pt x="491" y="1287"/>
                </a:lnTo>
                <a:lnTo>
                  <a:pt x="493" y="1287"/>
                </a:lnTo>
                <a:lnTo>
                  <a:pt x="493" y="1289"/>
                </a:lnTo>
                <a:lnTo>
                  <a:pt x="491" y="1287"/>
                </a:lnTo>
                <a:lnTo>
                  <a:pt x="489" y="1287"/>
                </a:lnTo>
                <a:lnTo>
                  <a:pt x="491" y="1285"/>
                </a:lnTo>
                <a:close/>
                <a:moveTo>
                  <a:pt x="904" y="1274"/>
                </a:moveTo>
                <a:lnTo>
                  <a:pt x="902" y="1274"/>
                </a:lnTo>
                <a:lnTo>
                  <a:pt x="904" y="1274"/>
                </a:lnTo>
                <a:close/>
                <a:moveTo>
                  <a:pt x="923" y="1268"/>
                </a:moveTo>
                <a:lnTo>
                  <a:pt x="923" y="1270"/>
                </a:lnTo>
                <a:lnTo>
                  <a:pt x="923" y="1268"/>
                </a:lnTo>
                <a:close/>
                <a:moveTo>
                  <a:pt x="927" y="1268"/>
                </a:moveTo>
                <a:lnTo>
                  <a:pt x="927" y="1270"/>
                </a:lnTo>
                <a:lnTo>
                  <a:pt x="927" y="1268"/>
                </a:lnTo>
                <a:close/>
                <a:moveTo>
                  <a:pt x="1081" y="1268"/>
                </a:moveTo>
                <a:lnTo>
                  <a:pt x="1079" y="1268"/>
                </a:lnTo>
                <a:lnTo>
                  <a:pt x="1081" y="1268"/>
                </a:lnTo>
                <a:close/>
                <a:moveTo>
                  <a:pt x="1081" y="1268"/>
                </a:moveTo>
                <a:lnTo>
                  <a:pt x="1079" y="1268"/>
                </a:lnTo>
                <a:lnTo>
                  <a:pt x="1081" y="1268"/>
                </a:lnTo>
                <a:close/>
                <a:moveTo>
                  <a:pt x="1079" y="1268"/>
                </a:moveTo>
                <a:lnTo>
                  <a:pt x="1079" y="1266"/>
                </a:lnTo>
                <a:lnTo>
                  <a:pt x="1079" y="1268"/>
                </a:lnTo>
                <a:close/>
                <a:moveTo>
                  <a:pt x="606" y="1266"/>
                </a:moveTo>
                <a:lnTo>
                  <a:pt x="606" y="1264"/>
                </a:lnTo>
                <a:lnTo>
                  <a:pt x="608" y="1264"/>
                </a:lnTo>
                <a:lnTo>
                  <a:pt x="608" y="1266"/>
                </a:lnTo>
                <a:lnTo>
                  <a:pt x="606" y="1266"/>
                </a:lnTo>
                <a:close/>
                <a:moveTo>
                  <a:pt x="616" y="1266"/>
                </a:moveTo>
                <a:lnTo>
                  <a:pt x="614" y="1266"/>
                </a:lnTo>
                <a:lnTo>
                  <a:pt x="614" y="1264"/>
                </a:lnTo>
                <a:lnTo>
                  <a:pt x="616" y="1264"/>
                </a:lnTo>
                <a:lnTo>
                  <a:pt x="616" y="1266"/>
                </a:lnTo>
                <a:close/>
                <a:moveTo>
                  <a:pt x="1077" y="1264"/>
                </a:moveTo>
                <a:lnTo>
                  <a:pt x="1077" y="1262"/>
                </a:lnTo>
                <a:lnTo>
                  <a:pt x="1077" y="1264"/>
                </a:lnTo>
                <a:close/>
                <a:moveTo>
                  <a:pt x="616" y="1264"/>
                </a:moveTo>
                <a:lnTo>
                  <a:pt x="616" y="1262"/>
                </a:lnTo>
                <a:lnTo>
                  <a:pt x="616" y="1264"/>
                </a:lnTo>
                <a:close/>
                <a:moveTo>
                  <a:pt x="1077" y="1264"/>
                </a:moveTo>
                <a:lnTo>
                  <a:pt x="1077" y="1262"/>
                </a:lnTo>
                <a:lnTo>
                  <a:pt x="1077" y="1264"/>
                </a:lnTo>
                <a:close/>
                <a:moveTo>
                  <a:pt x="1083" y="1262"/>
                </a:moveTo>
                <a:lnTo>
                  <a:pt x="1083" y="1260"/>
                </a:lnTo>
                <a:lnTo>
                  <a:pt x="1083" y="1262"/>
                </a:lnTo>
                <a:close/>
                <a:moveTo>
                  <a:pt x="616" y="1260"/>
                </a:moveTo>
                <a:lnTo>
                  <a:pt x="614" y="1260"/>
                </a:lnTo>
                <a:lnTo>
                  <a:pt x="616" y="1260"/>
                </a:lnTo>
                <a:close/>
                <a:moveTo>
                  <a:pt x="1077" y="1258"/>
                </a:moveTo>
                <a:lnTo>
                  <a:pt x="1075" y="1260"/>
                </a:lnTo>
                <a:lnTo>
                  <a:pt x="1075" y="1258"/>
                </a:lnTo>
                <a:lnTo>
                  <a:pt x="1077" y="1258"/>
                </a:lnTo>
                <a:close/>
                <a:moveTo>
                  <a:pt x="1069" y="1258"/>
                </a:moveTo>
                <a:lnTo>
                  <a:pt x="1067" y="1258"/>
                </a:lnTo>
                <a:lnTo>
                  <a:pt x="1069" y="1258"/>
                </a:lnTo>
                <a:close/>
                <a:moveTo>
                  <a:pt x="1071" y="1256"/>
                </a:moveTo>
                <a:lnTo>
                  <a:pt x="1069" y="1258"/>
                </a:lnTo>
                <a:lnTo>
                  <a:pt x="1069" y="1256"/>
                </a:lnTo>
                <a:lnTo>
                  <a:pt x="1071" y="1256"/>
                </a:lnTo>
                <a:close/>
                <a:moveTo>
                  <a:pt x="589" y="1255"/>
                </a:moveTo>
                <a:lnTo>
                  <a:pt x="587" y="1255"/>
                </a:lnTo>
                <a:lnTo>
                  <a:pt x="589" y="1255"/>
                </a:lnTo>
                <a:close/>
                <a:moveTo>
                  <a:pt x="1071" y="1255"/>
                </a:moveTo>
                <a:lnTo>
                  <a:pt x="1069" y="1255"/>
                </a:lnTo>
                <a:lnTo>
                  <a:pt x="1071" y="1255"/>
                </a:lnTo>
                <a:close/>
                <a:moveTo>
                  <a:pt x="589" y="1253"/>
                </a:moveTo>
                <a:lnTo>
                  <a:pt x="589" y="1255"/>
                </a:lnTo>
                <a:lnTo>
                  <a:pt x="587" y="1255"/>
                </a:lnTo>
                <a:lnTo>
                  <a:pt x="587" y="1253"/>
                </a:lnTo>
                <a:lnTo>
                  <a:pt x="589" y="1253"/>
                </a:lnTo>
                <a:close/>
                <a:moveTo>
                  <a:pt x="1069" y="1251"/>
                </a:moveTo>
                <a:lnTo>
                  <a:pt x="1069" y="1253"/>
                </a:lnTo>
                <a:lnTo>
                  <a:pt x="1071" y="1253"/>
                </a:lnTo>
                <a:lnTo>
                  <a:pt x="1069" y="1255"/>
                </a:lnTo>
                <a:lnTo>
                  <a:pt x="1067" y="1255"/>
                </a:lnTo>
                <a:lnTo>
                  <a:pt x="1065" y="1255"/>
                </a:lnTo>
                <a:lnTo>
                  <a:pt x="1065" y="1253"/>
                </a:lnTo>
                <a:lnTo>
                  <a:pt x="1067" y="1253"/>
                </a:lnTo>
                <a:lnTo>
                  <a:pt x="1069" y="1253"/>
                </a:lnTo>
                <a:lnTo>
                  <a:pt x="1069" y="1251"/>
                </a:lnTo>
                <a:close/>
                <a:moveTo>
                  <a:pt x="1008" y="1247"/>
                </a:moveTo>
                <a:lnTo>
                  <a:pt x="1006" y="1247"/>
                </a:lnTo>
                <a:lnTo>
                  <a:pt x="1008" y="1245"/>
                </a:lnTo>
                <a:lnTo>
                  <a:pt x="1008" y="1247"/>
                </a:lnTo>
                <a:close/>
                <a:moveTo>
                  <a:pt x="1012" y="1243"/>
                </a:moveTo>
                <a:lnTo>
                  <a:pt x="1010" y="1243"/>
                </a:lnTo>
                <a:lnTo>
                  <a:pt x="1012" y="1243"/>
                </a:lnTo>
                <a:close/>
                <a:moveTo>
                  <a:pt x="1012" y="1243"/>
                </a:moveTo>
                <a:lnTo>
                  <a:pt x="1010" y="1243"/>
                </a:lnTo>
                <a:lnTo>
                  <a:pt x="1012" y="1241"/>
                </a:lnTo>
                <a:lnTo>
                  <a:pt x="1014" y="1241"/>
                </a:lnTo>
                <a:lnTo>
                  <a:pt x="1014" y="1243"/>
                </a:lnTo>
                <a:lnTo>
                  <a:pt x="1012" y="1243"/>
                </a:lnTo>
                <a:close/>
                <a:moveTo>
                  <a:pt x="1015" y="1241"/>
                </a:moveTo>
                <a:lnTo>
                  <a:pt x="1014" y="1243"/>
                </a:lnTo>
                <a:lnTo>
                  <a:pt x="1014" y="1241"/>
                </a:lnTo>
                <a:lnTo>
                  <a:pt x="1015" y="1241"/>
                </a:lnTo>
                <a:close/>
                <a:moveTo>
                  <a:pt x="1010" y="1243"/>
                </a:moveTo>
                <a:lnTo>
                  <a:pt x="1010" y="1241"/>
                </a:lnTo>
                <a:lnTo>
                  <a:pt x="1010" y="1243"/>
                </a:lnTo>
                <a:close/>
                <a:moveTo>
                  <a:pt x="1050" y="1237"/>
                </a:moveTo>
                <a:lnTo>
                  <a:pt x="1050" y="1239"/>
                </a:lnTo>
                <a:lnTo>
                  <a:pt x="1048" y="1239"/>
                </a:lnTo>
                <a:lnTo>
                  <a:pt x="1050" y="1237"/>
                </a:lnTo>
                <a:close/>
                <a:moveTo>
                  <a:pt x="1002" y="1237"/>
                </a:moveTo>
                <a:lnTo>
                  <a:pt x="1002" y="1239"/>
                </a:lnTo>
                <a:lnTo>
                  <a:pt x="1002" y="1237"/>
                </a:lnTo>
                <a:lnTo>
                  <a:pt x="1004" y="1235"/>
                </a:lnTo>
                <a:lnTo>
                  <a:pt x="1006" y="1235"/>
                </a:lnTo>
                <a:lnTo>
                  <a:pt x="1004" y="1235"/>
                </a:lnTo>
                <a:lnTo>
                  <a:pt x="1004" y="1237"/>
                </a:lnTo>
                <a:lnTo>
                  <a:pt x="1002" y="1237"/>
                </a:lnTo>
                <a:close/>
                <a:moveTo>
                  <a:pt x="1054" y="1233"/>
                </a:moveTo>
                <a:lnTo>
                  <a:pt x="1052" y="1233"/>
                </a:lnTo>
                <a:lnTo>
                  <a:pt x="1054" y="1233"/>
                </a:lnTo>
                <a:close/>
                <a:moveTo>
                  <a:pt x="1056" y="1233"/>
                </a:moveTo>
                <a:lnTo>
                  <a:pt x="1054" y="1233"/>
                </a:lnTo>
                <a:lnTo>
                  <a:pt x="1056" y="1231"/>
                </a:lnTo>
                <a:lnTo>
                  <a:pt x="1056" y="1233"/>
                </a:lnTo>
                <a:close/>
                <a:moveTo>
                  <a:pt x="1012" y="1230"/>
                </a:moveTo>
                <a:lnTo>
                  <a:pt x="1012" y="1231"/>
                </a:lnTo>
                <a:lnTo>
                  <a:pt x="1010" y="1231"/>
                </a:lnTo>
                <a:lnTo>
                  <a:pt x="1010" y="1230"/>
                </a:lnTo>
                <a:lnTo>
                  <a:pt x="1012" y="1230"/>
                </a:lnTo>
                <a:close/>
                <a:moveTo>
                  <a:pt x="1693" y="0"/>
                </a:moveTo>
                <a:lnTo>
                  <a:pt x="1691" y="2"/>
                </a:lnTo>
                <a:lnTo>
                  <a:pt x="1691" y="6"/>
                </a:lnTo>
                <a:lnTo>
                  <a:pt x="1691" y="10"/>
                </a:lnTo>
                <a:lnTo>
                  <a:pt x="1691" y="12"/>
                </a:lnTo>
                <a:lnTo>
                  <a:pt x="1689" y="14"/>
                </a:lnTo>
                <a:lnTo>
                  <a:pt x="1687" y="16"/>
                </a:lnTo>
                <a:lnTo>
                  <a:pt x="1689" y="18"/>
                </a:lnTo>
                <a:lnTo>
                  <a:pt x="1691" y="18"/>
                </a:lnTo>
                <a:lnTo>
                  <a:pt x="1691" y="19"/>
                </a:lnTo>
                <a:lnTo>
                  <a:pt x="1693" y="19"/>
                </a:lnTo>
                <a:lnTo>
                  <a:pt x="1695" y="19"/>
                </a:lnTo>
                <a:lnTo>
                  <a:pt x="1695" y="21"/>
                </a:lnTo>
                <a:lnTo>
                  <a:pt x="1697" y="21"/>
                </a:lnTo>
                <a:lnTo>
                  <a:pt x="1699" y="21"/>
                </a:lnTo>
                <a:lnTo>
                  <a:pt x="1699" y="23"/>
                </a:lnTo>
                <a:lnTo>
                  <a:pt x="1701" y="23"/>
                </a:lnTo>
                <a:lnTo>
                  <a:pt x="1701" y="25"/>
                </a:lnTo>
                <a:lnTo>
                  <a:pt x="1699" y="27"/>
                </a:lnTo>
                <a:lnTo>
                  <a:pt x="1699" y="29"/>
                </a:lnTo>
                <a:lnTo>
                  <a:pt x="1697" y="29"/>
                </a:lnTo>
                <a:lnTo>
                  <a:pt x="1697" y="31"/>
                </a:lnTo>
                <a:lnTo>
                  <a:pt x="1697" y="33"/>
                </a:lnTo>
                <a:lnTo>
                  <a:pt x="1695" y="33"/>
                </a:lnTo>
                <a:lnTo>
                  <a:pt x="1695" y="35"/>
                </a:lnTo>
                <a:lnTo>
                  <a:pt x="1695" y="37"/>
                </a:lnTo>
                <a:lnTo>
                  <a:pt x="1693" y="37"/>
                </a:lnTo>
                <a:lnTo>
                  <a:pt x="1693" y="39"/>
                </a:lnTo>
                <a:lnTo>
                  <a:pt x="1695" y="39"/>
                </a:lnTo>
                <a:lnTo>
                  <a:pt x="1695" y="41"/>
                </a:lnTo>
                <a:lnTo>
                  <a:pt x="1697" y="41"/>
                </a:lnTo>
                <a:lnTo>
                  <a:pt x="1699" y="43"/>
                </a:lnTo>
                <a:lnTo>
                  <a:pt x="1701" y="43"/>
                </a:lnTo>
                <a:lnTo>
                  <a:pt x="1703" y="41"/>
                </a:lnTo>
                <a:lnTo>
                  <a:pt x="1705" y="41"/>
                </a:lnTo>
                <a:lnTo>
                  <a:pt x="1705" y="39"/>
                </a:lnTo>
                <a:lnTo>
                  <a:pt x="1707" y="39"/>
                </a:lnTo>
                <a:lnTo>
                  <a:pt x="1709" y="37"/>
                </a:lnTo>
                <a:lnTo>
                  <a:pt x="1711" y="35"/>
                </a:lnTo>
                <a:lnTo>
                  <a:pt x="1712" y="35"/>
                </a:lnTo>
                <a:lnTo>
                  <a:pt x="1712" y="33"/>
                </a:lnTo>
                <a:lnTo>
                  <a:pt x="1714" y="33"/>
                </a:lnTo>
                <a:lnTo>
                  <a:pt x="1714" y="35"/>
                </a:lnTo>
                <a:lnTo>
                  <a:pt x="1714" y="37"/>
                </a:lnTo>
                <a:lnTo>
                  <a:pt x="1714" y="39"/>
                </a:lnTo>
                <a:lnTo>
                  <a:pt x="1714" y="41"/>
                </a:lnTo>
                <a:lnTo>
                  <a:pt x="1714" y="43"/>
                </a:lnTo>
                <a:lnTo>
                  <a:pt x="1712" y="44"/>
                </a:lnTo>
                <a:lnTo>
                  <a:pt x="1712" y="46"/>
                </a:lnTo>
                <a:lnTo>
                  <a:pt x="1712" y="48"/>
                </a:lnTo>
                <a:lnTo>
                  <a:pt x="1712" y="50"/>
                </a:lnTo>
                <a:lnTo>
                  <a:pt x="1711" y="50"/>
                </a:lnTo>
                <a:lnTo>
                  <a:pt x="1711" y="52"/>
                </a:lnTo>
                <a:lnTo>
                  <a:pt x="1712" y="52"/>
                </a:lnTo>
                <a:lnTo>
                  <a:pt x="1711" y="54"/>
                </a:lnTo>
                <a:lnTo>
                  <a:pt x="1711" y="56"/>
                </a:lnTo>
                <a:lnTo>
                  <a:pt x="1711" y="58"/>
                </a:lnTo>
                <a:lnTo>
                  <a:pt x="1711" y="60"/>
                </a:lnTo>
                <a:lnTo>
                  <a:pt x="1711" y="62"/>
                </a:lnTo>
                <a:lnTo>
                  <a:pt x="1711" y="64"/>
                </a:lnTo>
                <a:lnTo>
                  <a:pt x="1711" y="66"/>
                </a:lnTo>
                <a:lnTo>
                  <a:pt x="1711" y="68"/>
                </a:lnTo>
                <a:lnTo>
                  <a:pt x="1711" y="69"/>
                </a:lnTo>
                <a:lnTo>
                  <a:pt x="1711" y="71"/>
                </a:lnTo>
                <a:lnTo>
                  <a:pt x="1711" y="73"/>
                </a:lnTo>
                <a:lnTo>
                  <a:pt x="1711" y="75"/>
                </a:lnTo>
                <a:lnTo>
                  <a:pt x="1711" y="77"/>
                </a:lnTo>
                <a:lnTo>
                  <a:pt x="1711" y="79"/>
                </a:lnTo>
                <a:lnTo>
                  <a:pt x="1711" y="81"/>
                </a:lnTo>
                <a:lnTo>
                  <a:pt x="1711" y="83"/>
                </a:lnTo>
                <a:lnTo>
                  <a:pt x="1711" y="85"/>
                </a:lnTo>
                <a:lnTo>
                  <a:pt x="1711" y="87"/>
                </a:lnTo>
                <a:lnTo>
                  <a:pt x="1711" y="89"/>
                </a:lnTo>
                <a:lnTo>
                  <a:pt x="1711" y="91"/>
                </a:lnTo>
                <a:lnTo>
                  <a:pt x="1711" y="92"/>
                </a:lnTo>
                <a:lnTo>
                  <a:pt x="1711" y="94"/>
                </a:lnTo>
                <a:lnTo>
                  <a:pt x="1711" y="96"/>
                </a:lnTo>
                <a:lnTo>
                  <a:pt x="1711" y="98"/>
                </a:lnTo>
                <a:lnTo>
                  <a:pt x="1711" y="100"/>
                </a:lnTo>
                <a:lnTo>
                  <a:pt x="1711" y="102"/>
                </a:lnTo>
                <a:lnTo>
                  <a:pt x="1709" y="104"/>
                </a:lnTo>
                <a:lnTo>
                  <a:pt x="1709" y="106"/>
                </a:lnTo>
                <a:lnTo>
                  <a:pt x="1711" y="106"/>
                </a:lnTo>
                <a:lnTo>
                  <a:pt x="1712" y="106"/>
                </a:lnTo>
                <a:lnTo>
                  <a:pt x="1714" y="106"/>
                </a:lnTo>
                <a:lnTo>
                  <a:pt x="1716" y="108"/>
                </a:lnTo>
                <a:lnTo>
                  <a:pt x="1718" y="108"/>
                </a:lnTo>
                <a:lnTo>
                  <a:pt x="1720" y="110"/>
                </a:lnTo>
                <a:lnTo>
                  <a:pt x="1722" y="110"/>
                </a:lnTo>
                <a:lnTo>
                  <a:pt x="1722" y="112"/>
                </a:lnTo>
                <a:lnTo>
                  <a:pt x="1724" y="112"/>
                </a:lnTo>
                <a:lnTo>
                  <a:pt x="1724" y="114"/>
                </a:lnTo>
                <a:lnTo>
                  <a:pt x="1726" y="116"/>
                </a:lnTo>
                <a:lnTo>
                  <a:pt x="1726" y="117"/>
                </a:lnTo>
                <a:lnTo>
                  <a:pt x="1726" y="119"/>
                </a:lnTo>
                <a:lnTo>
                  <a:pt x="1726" y="121"/>
                </a:lnTo>
                <a:lnTo>
                  <a:pt x="1726" y="123"/>
                </a:lnTo>
                <a:lnTo>
                  <a:pt x="1726" y="125"/>
                </a:lnTo>
                <a:lnTo>
                  <a:pt x="1728" y="127"/>
                </a:lnTo>
                <a:lnTo>
                  <a:pt x="1728" y="129"/>
                </a:lnTo>
                <a:lnTo>
                  <a:pt x="1728" y="131"/>
                </a:lnTo>
                <a:lnTo>
                  <a:pt x="1728" y="133"/>
                </a:lnTo>
                <a:lnTo>
                  <a:pt x="1730" y="133"/>
                </a:lnTo>
                <a:lnTo>
                  <a:pt x="1730" y="135"/>
                </a:lnTo>
                <a:lnTo>
                  <a:pt x="1730" y="137"/>
                </a:lnTo>
                <a:lnTo>
                  <a:pt x="1730" y="139"/>
                </a:lnTo>
                <a:lnTo>
                  <a:pt x="1730" y="140"/>
                </a:lnTo>
                <a:lnTo>
                  <a:pt x="1732" y="142"/>
                </a:lnTo>
                <a:lnTo>
                  <a:pt x="1734" y="142"/>
                </a:lnTo>
                <a:lnTo>
                  <a:pt x="1734" y="140"/>
                </a:lnTo>
                <a:lnTo>
                  <a:pt x="1735" y="140"/>
                </a:lnTo>
                <a:lnTo>
                  <a:pt x="1735" y="139"/>
                </a:lnTo>
                <a:lnTo>
                  <a:pt x="1735" y="137"/>
                </a:lnTo>
                <a:lnTo>
                  <a:pt x="1735" y="135"/>
                </a:lnTo>
                <a:lnTo>
                  <a:pt x="1735" y="133"/>
                </a:lnTo>
                <a:lnTo>
                  <a:pt x="1737" y="131"/>
                </a:lnTo>
                <a:lnTo>
                  <a:pt x="1739" y="129"/>
                </a:lnTo>
                <a:lnTo>
                  <a:pt x="1739" y="127"/>
                </a:lnTo>
                <a:lnTo>
                  <a:pt x="1741" y="125"/>
                </a:lnTo>
                <a:lnTo>
                  <a:pt x="1741" y="123"/>
                </a:lnTo>
                <a:lnTo>
                  <a:pt x="1743" y="125"/>
                </a:lnTo>
                <a:lnTo>
                  <a:pt x="1745" y="125"/>
                </a:lnTo>
                <a:lnTo>
                  <a:pt x="1747" y="125"/>
                </a:lnTo>
                <a:lnTo>
                  <a:pt x="1749" y="125"/>
                </a:lnTo>
                <a:lnTo>
                  <a:pt x="1751" y="123"/>
                </a:lnTo>
                <a:lnTo>
                  <a:pt x="1753" y="123"/>
                </a:lnTo>
                <a:lnTo>
                  <a:pt x="1755" y="123"/>
                </a:lnTo>
                <a:lnTo>
                  <a:pt x="1757" y="121"/>
                </a:lnTo>
                <a:lnTo>
                  <a:pt x="1759" y="121"/>
                </a:lnTo>
                <a:lnTo>
                  <a:pt x="1760" y="119"/>
                </a:lnTo>
                <a:lnTo>
                  <a:pt x="1762" y="117"/>
                </a:lnTo>
                <a:lnTo>
                  <a:pt x="1764" y="117"/>
                </a:lnTo>
                <a:lnTo>
                  <a:pt x="1764" y="116"/>
                </a:lnTo>
                <a:lnTo>
                  <a:pt x="1766" y="114"/>
                </a:lnTo>
                <a:lnTo>
                  <a:pt x="1768" y="114"/>
                </a:lnTo>
                <a:lnTo>
                  <a:pt x="1770" y="114"/>
                </a:lnTo>
                <a:lnTo>
                  <a:pt x="1770" y="116"/>
                </a:lnTo>
                <a:lnTo>
                  <a:pt x="1772" y="116"/>
                </a:lnTo>
                <a:lnTo>
                  <a:pt x="1772" y="117"/>
                </a:lnTo>
                <a:lnTo>
                  <a:pt x="1772" y="119"/>
                </a:lnTo>
                <a:lnTo>
                  <a:pt x="1772" y="121"/>
                </a:lnTo>
                <a:lnTo>
                  <a:pt x="1772" y="123"/>
                </a:lnTo>
                <a:lnTo>
                  <a:pt x="1772" y="125"/>
                </a:lnTo>
                <a:lnTo>
                  <a:pt x="1772" y="127"/>
                </a:lnTo>
                <a:lnTo>
                  <a:pt x="1772" y="129"/>
                </a:lnTo>
                <a:lnTo>
                  <a:pt x="1772" y="131"/>
                </a:lnTo>
                <a:lnTo>
                  <a:pt x="1772" y="133"/>
                </a:lnTo>
                <a:lnTo>
                  <a:pt x="1772" y="135"/>
                </a:lnTo>
                <a:lnTo>
                  <a:pt x="1772" y="137"/>
                </a:lnTo>
                <a:lnTo>
                  <a:pt x="1772" y="139"/>
                </a:lnTo>
                <a:lnTo>
                  <a:pt x="1772" y="140"/>
                </a:lnTo>
                <a:lnTo>
                  <a:pt x="1772" y="142"/>
                </a:lnTo>
                <a:lnTo>
                  <a:pt x="1772" y="144"/>
                </a:lnTo>
                <a:lnTo>
                  <a:pt x="1772" y="146"/>
                </a:lnTo>
                <a:lnTo>
                  <a:pt x="1772" y="148"/>
                </a:lnTo>
                <a:lnTo>
                  <a:pt x="1772" y="150"/>
                </a:lnTo>
                <a:lnTo>
                  <a:pt x="1772" y="152"/>
                </a:lnTo>
                <a:lnTo>
                  <a:pt x="1772" y="154"/>
                </a:lnTo>
                <a:lnTo>
                  <a:pt x="1772" y="156"/>
                </a:lnTo>
                <a:lnTo>
                  <a:pt x="1772" y="158"/>
                </a:lnTo>
                <a:lnTo>
                  <a:pt x="1770" y="160"/>
                </a:lnTo>
                <a:lnTo>
                  <a:pt x="1770" y="162"/>
                </a:lnTo>
                <a:lnTo>
                  <a:pt x="1770" y="164"/>
                </a:lnTo>
                <a:lnTo>
                  <a:pt x="1770" y="165"/>
                </a:lnTo>
                <a:lnTo>
                  <a:pt x="1770" y="167"/>
                </a:lnTo>
                <a:lnTo>
                  <a:pt x="1768" y="169"/>
                </a:lnTo>
                <a:lnTo>
                  <a:pt x="1768" y="171"/>
                </a:lnTo>
                <a:lnTo>
                  <a:pt x="1768" y="173"/>
                </a:lnTo>
                <a:lnTo>
                  <a:pt x="1768" y="175"/>
                </a:lnTo>
                <a:lnTo>
                  <a:pt x="1768" y="177"/>
                </a:lnTo>
                <a:lnTo>
                  <a:pt x="1768" y="179"/>
                </a:lnTo>
                <a:lnTo>
                  <a:pt x="1768" y="181"/>
                </a:lnTo>
                <a:lnTo>
                  <a:pt x="1768" y="183"/>
                </a:lnTo>
                <a:lnTo>
                  <a:pt x="1768" y="185"/>
                </a:lnTo>
                <a:lnTo>
                  <a:pt x="1770" y="185"/>
                </a:lnTo>
                <a:lnTo>
                  <a:pt x="1770" y="187"/>
                </a:lnTo>
                <a:lnTo>
                  <a:pt x="1770" y="189"/>
                </a:lnTo>
                <a:lnTo>
                  <a:pt x="1772" y="189"/>
                </a:lnTo>
                <a:lnTo>
                  <a:pt x="1772" y="190"/>
                </a:lnTo>
                <a:lnTo>
                  <a:pt x="1772" y="192"/>
                </a:lnTo>
                <a:lnTo>
                  <a:pt x="1772" y="194"/>
                </a:lnTo>
                <a:lnTo>
                  <a:pt x="1772" y="196"/>
                </a:lnTo>
                <a:lnTo>
                  <a:pt x="1772" y="198"/>
                </a:lnTo>
                <a:lnTo>
                  <a:pt x="1772" y="200"/>
                </a:lnTo>
                <a:lnTo>
                  <a:pt x="1772" y="202"/>
                </a:lnTo>
                <a:lnTo>
                  <a:pt x="1772" y="204"/>
                </a:lnTo>
                <a:lnTo>
                  <a:pt x="1772" y="206"/>
                </a:lnTo>
                <a:lnTo>
                  <a:pt x="1772" y="208"/>
                </a:lnTo>
                <a:lnTo>
                  <a:pt x="1770" y="210"/>
                </a:lnTo>
                <a:lnTo>
                  <a:pt x="1770" y="212"/>
                </a:lnTo>
                <a:lnTo>
                  <a:pt x="1770" y="213"/>
                </a:lnTo>
                <a:lnTo>
                  <a:pt x="1770" y="215"/>
                </a:lnTo>
                <a:lnTo>
                  <a:pt x="1770" y="217"/>
                </a:lnTo>
                <a:lnTo>
                  <a:pt x="1770" y="219"/>
                </a:lnTo>
                <a:lnTo>
                  <a:pt x="1770" y="221"/>
                </a:lnTo>
                <a:lnTo>
                  <a:pt x="1770" y="223"/>
                </a:lnTo>
                <a:lnTo>
                  <a:pt x="1770" y="225"/>
                </a:lnTo>
                <a:lnTo>
                  <a:pt x="1770" y="227"/>
                </a:lnTo>
                <a:lnTo>
                  <a:pt x="1770" y="229"/>
                </a:lnTo>
                <a:lnTo>
                  <a:pt x="1772" y="229"/>
                </a:lnTo>
                <a:lnTo>
                  <a:pt x="1774" y="231"/>
                </a:lnTo>
                <a:lnTo>
                  <a:pt x="1776" y="231"/>
                </a:lnTo>
                <a:lnTo>
                  <a:pt x="1776" y="233"/>
                </a:lnTo>
                <a:lnTo>
                  <a:pt x="1776" y="235"/>
                </a:lnTo>
                <a:lnTo>
                  <a:pt x="1774" y="237"/>
                </a:lnTo>
                <a:lnTo>
                  <a:pt x="1774" y="238"/>
                </a:lnTo>
                <a:lnTo>
                  <a:pt x="1772" y="238"/>
                </a:lnTo>
                <a:lnTo>
                  <a:pt x="1770" y="238"/>
                </a:lnTo>
                <a:lnTo>
                  <a:pt x="1768" y="238"/>
                </a:lnTo>
                <a:lnTo>
                  <a:pt x="1766" y="238"/>
                </a:lnTo>
                <a:lnTo>
                  <a:pt x="1764" y="238"/>
                </a:lnTo>
                <a:lnTo>
                  <a:pt x="1762" y="238"/>
                </a:lnTo>
                <a:lnTo>
                  <a:pt x="1762" y="240"/>
                </a:lnTo>
                <a:lnTo>
                  <a:pt x="1762" y="242"/>
                </a:lnTo>
                <a:lnTo>
                  <a:pt x="1762" y="244"/>
                </a:lnTo>
                <a:lnTo>
                  <a:pt x="1762" y="246"/>
                </a:lnTo>
                <a:lnTo>
                  <a:pt x="1760" y="248"/>
                </a:lnTo>
                <a:lnTo>
                  <a:pt x="1760" y="250"/>
                </a:lnTo>
                <a:lnTo>
                  <a:pt x="1759" y="252"/>
                </a:lnTo>
                <a:lnTo>
                  <a:pt x="1757" y="252"/>
                </a:lnTo>
                <a:lnTo>
                  <a:pt x="1755" y="252"/>
                </a:lnTo>
                <a:lnTo>
                  <a:pt x="1753" y="252"/>
                </a:lnTo>
                <a:lnTo>
                  <a:pt x="1753" y="254"/>
                </a:lnTo>
                <a:lnTo>
                  <a:pt x="1753" y="256"/>
                </a:lnTo>
                <a:lnTo>
                  <a:pt x="1751" y="256"/>
                </a:lnTo>
                <a:lnTo>
                  <a:pt x="1751" y="258"/>
                </a:lnTo>
                <a:lnTo>
                  <a:pt x="1749" y="260"/>
                </a:lnTo>
                <a:lnTo>
                  <a:pt x="1749" y="258"/>
                </a:lnTo>
                <a:lnTo>
                  <a:pt x="1747" y="258"/>
                </a:lnTo>
                <a:lnTo>
                  <a:pt x="1745" y="258"/>
                </a:lnTo>
                <a:lnTo>
                  <a:pt x="1743" y="260"/>
                </a:lnTo>
                <a:lnTo>
                  <a:pt x="1741" y="260"/>
                </a:lnTo>
                <a:lnTo>
                  <a:pt x="1741" y="262"/>
                </a:lnTo>
                <a:lnTo>
                  <a:pt x="1739" y="262"/>
                </a:lnTo>
                <a:lnTo>
                  <a:pt x="1739" y="263"/>
                </a:lnTo>
                <a:lnTo>
                  <a:pt x="1739" y="265"/>
                </a:lnTo>
                <a:lnTo>
                  <a:pt x="1739" y="267"/>
                </a:lnTo>
                <a:lnTo>
                  <a:pt x="1737" y="269"/>
                </a:lnTo>
                <a:lnTo>
                  <a:pt x="1739" y="271"/>
                </a:lnTo>
                <a:lnTo>
                  <a:pt x="1739" y="273"/>
                </a:lnTo>
                <a:lnTo>
                  <a:pt x="1739" y="275"/>
                </a:lnTo>
                <a:lnTo>
                  <a:pt x="1741" y="275"/>
                </a:lnTo>
                <a:lnTo>
                  <a:pt x="1741" y="277"/>
                </a:lnTo>
                <a:lnTo>
                  <a:pt x="1743" y="277"/>
                </a:lnTo>
                <a:lnTo>
                  <a:pt x="1743" y="279"/>
                </a:lnTo>
                <a:lnTo>
                  <a:pt x="1743" y="281"/>
                </a:lnTo>
                <a:lnTo>
                  <a:pt x="1741" y="281"/>
                </a:lnTo>
                <a:lnTo>
                  <a:pt x="1741" y="283"/>
                </a:lnTo>
                <a:lnTo>
                  <a:pt x="1739" y="283"/>
                </a:lnTo>
                <a:lnTo>
                  <a:pt x="1739" y="285"/>
                </a:lnTo>
                <a:lnTo>
                  <a:pt x="1739" y="286"/>
                </a:lnTo>
                <a:lnTo>
                  <a:pt x="1737" y="286"/>
                </a:lnTo>
                <a:lnTo>
                  <a:pt x="1737" y="288"/>
                </a:lnTo>
                <a:lnTo>
                  <a:pt x="1735" y="290"/>
                </a:lnTo>
                <a:lnTo>
                  <a:pt x="1735" y="292"/>
                </a:lnTo>
                <a:lnTo>
                  <a:pt x="1734" y="292"/>
                </a:lnTo>
                <a:lnTo>
                  <a:pt x="1734" y="294"/>
                </a:lnTo>
                <a:lnTo>
                  <a:pt x="1732" y="296"/>
                </a:lnTo>
                <a:lnTo>
                  <a:pt x="1732" y="298"/>
                </a:lnTo>
                <a:lnTo>
                  <a:pt x="1730" y="298"/>
                </a:lnTo>
                <a:lnTo>
                  <a:pt x="1730" y="300"/>
                </a:lnTo>
                <a:lnTo>
                  <a:pt x="1728" y="300"/>
                </a:lnTo>
                <a:lnTo>
                  <a:pt x="1728" y="302"/>
                </a:lnTo>
                <a:lnTo>
                  <a:pt x="1726" y="304"/>
                </a:lnTo>
                <a:lnTo>
                  <a:pt x="1726" y="306"/>
                </a:lnTo>
                <a:lnTo>
                  <a:pt x="1724" y="306"/>
                </a:lnTo>
                <a:lnTo>
                  <a:pt x="1724" y="308"/>
                </a:lnTo>
                <a:lnTo>
                  <a:pt x="1722" y="310"/>
                </a:lnTo>
                <a:lnTo>
                  <a:pt x="1722" y="311"/>
                </a:lnTo>
                <a:lnTo>
                  <a:pt x="1720" y="311"/>
                </a:lnTo>
                <a:lnTo>
                  <a:pt x="1720" y="313"/>
                </a:lnTo>
                <a:lnTo>
                  <a:pt x="1720" y="315"/>
                </a:lnTo>
                <a:lnTo>
                  <a:pt x="1720" y="317"/>
                </a:lnTo>
                <a:lnTo>
                  <a:pt x="1720" y="319"/>
                </a:lnTo>
                <a:lnTo>
                  <a:pt x="1720" y="321"/>
                </a:lnTo>
                <a:lnTo>
                  <a:pt x="1720" y="323"/>
                </a:lnTo>
                <a:lnTo>
                  <a:pt x="1720" y="325"/>
                </a:lnTo>
                <a:lnTo>
                  <a:pt x="1720" y="327"/>
                </a:lnTo>
                <a:lnTo>
                  <a:pt x="1720" y="329"/>
                </a:lnTo>
                <a:lnTo>
                  <a:pt x="1718" y="329"/>
                </a:lnTo>
                <a:lnTo>
                  <a:pt x="1718" y="331"/>
                </a:lnTo>
                <a:lnTo>
                  <a:pt x="1718" y="333"/>
                </a:lnTo>
                <a:lnTo>
                  <a:pt x="1716" y="334"/>
                </a:lnTo>
                <a:lnTo>
                  <a:pt x="1716" y="336"/>
                </a:lnTo>
                <a:lnTo>
                  <a:pt x="1714" y="336"/>
                </a:lnTo>
                <a:lnTo>
                  <a:pt x="1714" y="338"/>
                </a:lnTo>
                <a:lnTo>
                  <a:pt x="1714" y="340"/>
                </a:lnTo>
                <a:lnTo>
                  <a:pt x="1716" y="340"/>
                </a:lnTo>
                <a:lnTo>
                  <a:pt x="1718" y="340"/>
                </a:lnTo>
                <a:lnTo>
                  <a:pt x="1718" y="342"/>
                </a:lnTo>
                <a:lnTo>
                  <a:pt x="1720" y="342"/>
                </a:lnTo>
                <a:lnTo>
                  <a:pt x="1720" y="344"/>
                </a:lnTo>
                <a:lnTo>
                  <a:pt x="1720" y="346"/>
                </a:lnTo>
                <a:lnTo>
                  <a:pt x="1720" y="348"/>
                </a:lnTo>
                <a:lnTo>
                  <a:pt x="1720" y="350"/>
                </a:lnTo>
                <a:lnTo>
                  <a:pt x="1720" y="352"/>
                </a:lnTo>
                <a:lnTo>
                  <a:pt x="1722" y="352"/>
                </a:lnTo>
                <a:lnTo>
                  <a:pt x="1722" y="350"/>
                </a:lnTo>
                <a:lnTo>
                  <a:pt x="1724" y="350"/>
                </a:lnTo>
                <a:lnTo>
                  <a:pt x="1724" y="348"/>
                </a:lnTo>
                <a:lnTo>
                  <a:pt x="1726" y="346"/>
                </a:lnTo>
                <a:lnTo>
                  <a:pt x="1728" y="346"/>
                </a:lnTo>
                <a:lnTo>
                  <a:pt x="1728" y="344"/>
                </a:lnTo>
                <a:lnTo>
                  <a:pt x="1730" y="344"/>
                </a:lnTo>
                <a:lnTo>
                  <a:pt x="1732" y="344"/>
                </a:lnTo>
                <a:lnTo>
                  <a:pt x="1734" y="344"/>
                </a:lnTo>
                <a:lnTo>
                  <a:pt x="1735" y="346"/>
                </a:lnTo>
                <a:lnTo>
                  <a:pt x="1737" y="346"/>
                </a:lnTo>
                <a:lnTo>
                  <a:pt x="1737" y="348"/>
                </a:lnTo>
                <a:lnTo>
                  <a:pt x="1737" y="350"/>
                </a:lnTo>
                <a:lnTo>
                  <a:pt x="1737" y="352"/>
                </a:lnTo>
                <a:lnTo>
                  <a:pt x="1737" y="354"/>
                </a:lnTo>
                <a:lnTo>
                  <a:pt x="1735" y="354"/>
                </a:lnTo>
                <a:lnTo>
                  <a:pt x="1735" y="356"/>
                </a:lnTo>
                <a:lnTo>
                  <a:pt x="1734" y="358"/>
                </a:lnTo>
                <a:lnTo>
                  <a:pt x="1734" y="359"/>
                </a:lnTo>
                <a:lnTo>
                  <a:pt x="1732" y="359"/>
                </a:lnTo>
                <a:lnTo>
                  <a:pt x="1732" y="361"/>
                </a:lnTo>
                <a:lnTo>
                  <a:pt x="1730" y="361"/>
                </a:lnTo>
                <a:lnTo>
                  <a:pt x="1730" y="363"/>
                </a:lnTo>
                <a:lnTo>
                  <a:pt x="1728" y="363"/>
                </a:lnTo>
                <a:lnTo>
                  <a:pt x="1726" y="363"/>
                </a:lnTo>
                <a:lnTo>
                  <a:pt x="1726" y="365"/>
                </a:lnTo>
                <a:lnTo>
                  <a:pt x="1724" y="365"/>
                </a:lnTo>
                <a:lnTo>
                  <a:pt x="1724" y="367"/>
                </a:lnTo>
                <a:lnTo>
                  <a:pt x="1722" y="367"/>
                </a:lnTo>
                <a:lnTo>
                  <a:pt x="1722" y="369"/>
                </a:lnTo>
                <a:lnTo>
                  <a:pt x="1720" y="371"/>
                </a:lnTo>
                <a:lnTo>
                  <a:pt x="1720" y="373"/>
                </a:lnTo>
                <a:lnTo>
                  <a:pt x="1720" y="375"/>
                </a:lnTo>
                <a:lnTo>
                  <a:pt x="1720" y="377"/>
                </a:lnTo>
                <a:lnTo>
                  <a:pt x="1720" y="379"/>
                </a:lnTo>
                <a:lnTo>
                  <a:pt x="1722" y="379"/>
                </a:lnTo>
                <a:lnTo>
                  <a:pt x="1722" y="381"/>
                </a:lnTo>
                <a:lnTo>
                  <a:pt x="1722" y="383"/>
                </a:lnTo>
                <a:lnTo>
                  <a:pt x="1720" y="384"/>
                </a:lnTo>
                <a:lnTo>
                  <a:pt x="1720" y="386"/>
                </a:lnTo>
                <a:lnTo>
                  <a:pt x="1718" y="386"/>
                </a:lnTo>
                <a:lnTo>
                  <a:pt x="1718" y="388"/>
                </a:lnTo>
                <a:lnTo>
                  <a:pt x="1718" y="390"/>
                </a:lnTo>
                <a:lnTo>
                  <a:pt x="1716" y="390"/>
                </a:lnTo>
                <a:lnTo>
                  <a:pt x="1716" y="392"/>
                </a:lnTo>
                <a:lnTo>
                  <a:pt x="1716" y="394"/>
                </a:lnTo>
                <a:lnTo>
                  <a:pt x="1714" y="394"/>
                </a:lnTo>
                <a:lnTo>
                  <a:pt x="1714" y="396"/>
                </a:lnTo>
                <a:lnTo>
                  <a:pt x="1714" y="398"/>
                </a:lnTo>
                <a:lnTo>
                  <a:pt x="1712" y="398"/>
                </a:lnTo>
                <a:lnTo>
                  <a:pt x="1712" y="400"/>
                </a:lnTo>
                <a:lnTo>
                  <a:pt x="1711" y="402"/>
                </a:lnTo>
                <a:lnTo>
                  <a:pt x="1711" y="404"/>
                </a:lnTo>
                <a:lnTo>
                  <a:pt x="1709" y="404"/>
                </a:lnTo>
                <a:lnTo>
                  <a:pt x="1709" y="406"/>
                </a:lnTo>
                <a:lnTo>
                  <a:pt x="1707" y="407"/>
                </a:lnTo>
                <a:lnTo>
                  <a:pt x="1707" y="409"/>
                </a:lnTo>
                <a:lnTo>
                  <a:pt x="1705" y="411"/>
                </a:lnTo>
                <a:lnTo>
                  <a:pt x="1705" y="413"/>
                </a:lnTo>
                <a:lnTo>
                  <a:pt x="1703" y="415"/>
                </a:lnTo>
                <a:lnTo>
                  <a:pt x="1703" y="417"/>
                </a:lnTo>
                <a:lnTo>
                  <a:pt x="1703" y="419"/>
                </a:lnTo>
                <a:lnTo>
                  <a:pt x="1701" y="419"/>
                </a:lnTo>
                <a:lnTo>
                  <a:pt x="1701" y="421"/>
                </a:lnTo>
                <a:lnTo>
                  <a:pt x="1701" y="423"/>
                </a:lnTo>
                <a:lnTo>
                  <a:pt x="1701" y="425"/>
                </a:lnTo>
                <a:lnTo>
                  <a:pt x="1699" y="425"/>
                </a:lnTo>
                <a:lnTo>
                  <a:pt x="1699" y="427"/>
                </a:lnTo>
                <a:lnTo>
                  <a:pt x="1699" y="429"/>
                </a:lnTo>
                <a:lnTo>
                  <a:pt x="1697" y="429"/>
                </a:lnTo>
                <a:lnTo>
                  <a:pt x="1697" y="431"/>
                </a:lnTo>
                <a:lnTo>
                  <a:pt x="1695" y="431"/>
                </a:lnTo>
                <a:lnTo>
                  <a:pt x="1695" y="432"/>
                </a:lnTo>
                <a:lnTo>
                  <a:pt x="1693" y="432"/>
                </a:lnTo>
                <a:lnTo>
                  <a:pt x="1691" y="434"/>
                </a:lnTo>
                <a:lnTo>
                  <a:pt x="1689" y="434"/>
                </a:lnTo>
                <a:lnTo>
                  <a:pt x="1687" y="434"/>
                </a:lnTo>
                <a:lnTo>
                  <a:pt x="1687" y="436"/>
                </a:lnTo>
                <a:lnTo>
                  <a:pt x="1686" y="436"/>
                </a:lnTo>
                <a:lnTo>
                  <a:pt x="1686" y="438"/>
                </a:lnTo>
                <a:lnTo>
                  <a:pt x="1684" y="438"/>
                </a:lnTo>
                <a:lnTo>
                  <a:pt x="1684" y="440"/>
                </a:lnTo>
                <a:lnTo>
                  <a:pt x="1684" y="442"/>
                </a:lnTo>
                <a:lnTo>
                  <a:pt x="1682" y="442"/>
                </a:lnTo>
                <a:lnTo>
                  <a:pt x="1682" y="444"/>
                </a:lnTo>
                <a:lnTo>
                  <a:pt x="1680" y="446"/>
                </a:lnTo>
                <a:lnTo>
                  <a:pt x="1678" y="448"/>
                </a:lnTo>
                <a:lnTo>
                  <a:pt x="1676" y="448"/>
                </a:lnTo>
                <a:lnTo>
                  <a:pt x="1674" y="448"/>
                </a:lnTo>
                <a:lnTo>
                  <a:pt x="1672" y="450"/>
                </a:lnTo>
                <a:lnTo>
                  <a:pt x="1670" y="450"/>
                </a:lnTo>
                <a:lnTo>
                  <a:pt x="1668" y="450"/>
                </a:lnTo>
                <a:lnTo>
                  <a:pt x="1666" y="450"/>
                </a:lnTo>
                <a:lnTo>
                  <a:pt x="1664" y="450"/>
                </a:lnTo>
                <a:lnTo>
                  <a:pt x="1663" y="450"/>
                </a:lnTo>
                <a:lnTo>
                  <a:pt x="1661" y="452"/>
                </a:lnTo>
                <a:lnTo>
                  <a:pt x="1659" y="452"/>
                </a:lnTo>
                <a:lnTo>
                  <a:pt x="1657" y="452"/>
                </a:lnTo>
                <a:lnTo>
                  <a:pt x="1657" y="454"/>
                </a:lnTo>
                <a:lnTo>
                  <a:pt x="1655" y="454"/>
                </a:lnTo>
                <a:lnTo>
                  <a:pt x="1655" y="456"/>
                </a:lnTo>
                <a:lnTo>
                  <a:pt x="1653" y="456"/>
                </a:lnTo>
                <a:lnTo>
                  <a:pt x="1653" y="457"/>
                </a:lnTo>
                <a:lnTo>
                  <a:pt x="1653" y="459"/>
                </a:lnTo>
                <a:lnTo>
                  <a:pt x="1651" y="461"/>
                </a:lnTo>
                <a:lnTo>
                  <a:pt x="1651" y="463"/>
                </a:lnTo>
                <a:lnTo>
                  <a:pt x="1651" y="465"/>
                </a:lnTo>
                <a:lnTo>
                  <a:pt x="1651" y="467"/>
                </a:lnTo>
                <a:lnTo>
                  <a:pt x="1651" y="469"/>
                </a:lnTo>
                <a:lnTo>
                  <a:pt x="1653" y="471"/>
                </a:lnTo>
                <a:lnTo>
                  <a:pt x="1653" y="473"/>
                </a:lnTo>
                <a:lnTo>
                  <a:pt x="1653" y="475"/>
                </a:lnTo>
                <a:lnTo>
                  <a:pt x="1653" y="477"/>
                </a:lnTo>
                <a:lnTo>
                  <a:pt x="1653" y="479"/>
                </a:lnTo>
                <a:lnTo>
                  <a:pt x="1653" y="480"/>
                </a:lnTo>
                <a:lnTo>
                  <a:pt x="1653" y="482"/>
                </a:lnTo>
                <a:lnTo>
                  <a:pt x="1651" y="482"/>
                </a:lnTo>
                <a:lnTo>
                  <a:pt x="1651" y="484"/>
                </a:lnTo>
                <a:lnTo>
                  <a:pt x="1651" y="486"/>
                </a:lnTo>
                <a:lnTo>
                  <a:pt x="1649" y="488"/>
                </a:lnTo>
                <a:lnTo>
                  <a:pt x="1649" y="490"/>
                </a:lnTo>
                <a:lnTo>
                  <a:pt x="1649" y="492"/>
                </a:lnTo>
                <a:lnTo>
                  <a:pt x="1647" y="492"/>
                </a:lnTo>
                <a:lnTo>
                  <a:pt x="1647" y="494"/>
                </a:lnTo>
                <a:lnTo>
                  <a:pt x="1647" y="496"/>
                </a:lnTo>
                <a:lnTo>
                  <a:pt x="1645" y="498"/>
                </a:lnTo>
                <a:lnTo>
                  <a:pt x="1645" y="500"/>
                </a:lnTo>
                <a:lnTo>
                  <a:pt x="1647" y="500"/>
                </a:lnTo>
                <a:lnTo>
                  <a:pt x="1647" y="502"/>
                </a:lnTo>
                <a:lnTo>
                  <a:pt x="1649" y="502"/>
                </a:lnTo>
                <a:lnTo>
                  <a:pt x="1651" y="502"/>
                </a:lnTo>
                <a:lnTo>
                  <a:pt x="1653" y="502"/>
                </a:lnTo>
                <a:lnTo>
                  <a:pt x="1655" y="502"/>
                </a:lnTo>
                <a:lnTo>
                  <a:pt x="1657" y="502"/>
                </a:lnTo>
                <a:lnTo>
                  <a:pt x="1659" y="504"/>
                </a:lnTo>
                <a:lnTo>
                  <a:pt x="1661" y="504"/>
                </a:lnTo>
                <a:lnTo>
                  <a:pt x="1663" y="504"/>
                </a:lnTo>
                <a:lnTo>
                  <a:pt x="1663" y="505"/>
                </a:lnTo>
                <a:lnTo>
                  <a:pt x="1664" y="505"/>
                </a:lnTo>
                <a:lnTo>
                  <a:pt x="1664" y="507"/>
                </a:lnTo>
                <a:lnTo>
                  <a:pt x="1666" y="509"/>
                </a:lnTo>
                <a:lnTo>
                  <a:pt x="1666" y="511"/>
                </a:lnTo>
                <a:lnTo>
                  <a:pt x="1664" y="513"/>
                </a:lnTo>
                <a:lnTo>
                  <a:pt x="1664" y="515"/>
                </a:lnTo>
                <a:lnTo>
                  <a:pt x="1663" y="515"/>
                </a:lnTo>
                <a:lnTo>
                  <a:pt x="1663" y="517"/>
                </a:lnTo>
                <a:lnTo>
                  <a:pt x="1663" y="519"/>
                </a:lnTo>
                <a:lnTo>
                  <a:pt x="1664" y="519"/>
                </a:lnTo>
                <a:lnTo>
                  <a:pt x="1664" y="521"/>
                </a:lnTo>
                <a:lnTo>
                  <a:pt x="1666" y="521"/>
                </a:lnTo>
                <a:lnTo>
                  <a:pt x="1666" y="523"/>
                </a:lnTo>
                <a:lnTo>
                  <a:pt x="1666" y="525"/>
                </a:lnTo>
                <a:lnTo>
                  <a:pt x="1668" y="525"/>
                </a:lnTo>
                <a:lnTo>
                  <a:pt x="1668" y="527"/>
                </a:lnTo>
                <a:lnTo>
                  <a:pt x="1670" y="527"/>
                </a:lnTo>
                <a:lnTo>
                  <a:pt x="1670" y="528"/>
                </a:lnTo>
                <a:lnTo>
                  <a:pt x="1672" y="527"/>
                </a:lnTo>
                <a:lnTo>
                  <a:pt x="1674" y="525"/>
                </a:lnTo>
                <a:lnTo>
                  <a:pt x="1676" y="523"/>
                </a:lnTo>
                <a:lnTo>
                  <a:pt x="1678" y="523"/>
                </a:lnTo>
                <a:lnTo>
                  <a:pt x="1680" y="523"/>
                </a:lnTo>
                <a:lnTo>
                  <a:pt x="1680" y="525"/>
                </a:lnTo>
                <a:lnTo>
                  <a:pt x="1682" y="525"/>
                </a:lnTo>
                <a:lnTo>
                  <a:pt x="1682" y="527"/>
                </a:lnTo>
                <a:lnTo>
                  <a:pt x="1680" y="528"/>
                </a:lnTo>
                <a:lnTo>
                  <a:pt x="1680" y="530"/>
                </a:lnTo>
                <a:lnTo>
                  <a:pt x="1680" y="532"/>
                </a:lnTo>
                <a:lnTo>
                  <a:pt x="1678" y="534"/>
                </a:lnTo>
                <a:lnTo>
                  <a:pt x="1678" y="536"/>
                </a:lnTo>
                <a:lnTo>
                  <a:pt x="1678" y="538"/>
                </a:lnTo>
                <a:lnTo>
                  <a:pt x="1678" y="540"/>
                </a:lnTo>
                <a:lnTo>
                  <a:pt x="1676" y="542"/>
                </a:lnTo>
                <a:lnTo>
                  <a:pt x="1676" y="544"/>
                </a:lnTo>
                <a:lnTo>
                  <a:pt x="1676" y="546"/>
                </a:lnTo>
                <a:lnTo>
                  <a:pt x="1676" y="548"/>
                </a:lnTo>
                <a:lnTo>
                  <a:pt x="1676" y="550"/>
                </a:lnTo>
                <a:lnTo>
                  <a:pt x="1674" y="552"/>
                </a:lnTo>
                <a:lnTo>
                  <a:pt x="1674" y="553"/>
                </a:lnTo>
                <a:lnTo>
                  <a:pt x="1674" y="555"/>
                </a:lnTo>
                <a:lnTo>
                  <a:pt x="1674" y="557"/>
                </a:lnTo>
                <a:lnTo>
                  <a:pt x="1674" y="559"/>
                </a:lnTo>
                <a:lnTo>
                  <a:pt x="1674" y="561"/>
                </a:lnTo>
                <a:lnTo>
                  <a:pt x="1672" y="561"/>
                </a:lnTo>
                <a:lnTo>
                  <a:pt x="1672" y="563"/>
                </a:lnTo>
                <a:lnTo>
                  <a:pt x="1670" y="563"/>
                </a:lnTo>
                <a:lnTo>
                  <a:pt x="1668" y="563"/>
                </a:lnTo>
                <a:lnTo>
                  <a:pt x="1666" y="563"/>
                </a:lnTo>
                <a:lnTo>
                  <a:pt x="1666" y="565"/>
                </a:lnTo>
                <a:lnTo>
                  <a:pt x="1664" y="565"/>
                </a:lnTo>
                <a:lnTo>
                  <a:pt x="1663" y="567"/>
                </a:lnTo>
                <a:lnTo>
                  <a:pt x="1661" y="567"/>
                </a:lnTo>
                <a:lnTo>
                  <a:pt x="1661" y="569"/>
                </a:lnTo>
                <a:lnTo>
                  <a:pt x="1659" y="571"/>
                </a:lnTo>
                <a:lnTo>
                  <a:pt x="1659" y="573"/>
                </a:lnTo>
                <a:lnTo>
                  <a:pt x="1657" y="573"/>
                </a:lnTo>
                <a:lnTo>
                  <a:pt x="1657" y="575"/>
                </a:lnTo>
                <a:lnTo>
                  <a:pt x="1657" y="577"/>
                </a:lnTo>
                <a:lnTo>
                  <a:pt x="1655" y="577"/>
                </a:lnTo>
                <a:lnTo>
                  <a:pt x="1655" y="578"/>
                </a:lnTo>
                <a:lnTo>
                  <a:pt x="1653" y="578"/>
                </a:lnTo>
                <a:lnTo>
                  <a:pt x="1653" y="580"/>
                </a:lnTo>
                <a:lnTo>
                  <a:pt x="1651" y="580"/>
                </a:lnTo>
                <a:lnTo>
                  <a:pt x="1651" y="582"/>
                </a:lnTo>
                <a:lnTo>
                  <a:pt x="1649" y="584"/>
                </a:lnTo>
                <a:lnTo>
                  <a:pt x="1647" y="586"/>
                </a:lnTo>
                <a:lnTo>
                  <a:pt x="1645" y="588"/>
                </a:lnTo>
                <a:lnTo>
                  <a:pt x="1643" y="588"/>
                </a:lnTo>
                <a:lnTo>
                  <a:pt x="1643" y="590"/>
                </a:lnTo>
                <a:lnTo>
                  <a:pt x="1641" y="590"/>
                </a:lnTo>
                <a:lnTo>
                  <a:pt x="1639" y="592"/>
                </a:lnTo>
                <a:lnTo>
                  <a:pt x="1638" y="592"/>
                </a:lnTo>
                <a:lnTo>
                  <a:pt x="1638" y="594"/>
                </a:lnTo>
                <a:lnTo>
                  <a:pt x="1636" y="594"/>
                </a:lnTo>
                <a:lnTo>
                  <a:pt x="1636" y="596"/>
                </a:lnTo>
                <a:lnTo>
                  <a:pt x="1634" y="598"/>
                </a:lnTo>
                <a:lnTo>
                  <a:pt x="1634" y="600"/>
                </a:lnTo>
                <a:lnTo>
                  <a:pt x="1634" y="601"/>
                </a:lnTo>
                <a:lnTo>
                  <a:pt x="1634" y="603"/>
                </a:lnTo>
                <a:lnTo>
                  <a:pt x="1634" y="605"/>
                </a:lnTo>
                <a:lnTo>
                  <a:pt x="1634" y="607"/>
                </a:lnTo>
                <a:lnTo>
                  <a:pt x="1634" y="609"/>
                </a:lnTo>
                <a:lnTo>
                  <a:pt x="1636" y="611"/>
                </a:lnTo>
                <a:lnTo>
                  <a:pt x="1638" y="611"/>
                </a:lnTo>
                <a:lnTo>
                  <a:pt x="1638" y="613"/>
                </a:lnTo>
                <a:lnTo>
                  <a:pt x="1639" y="613"/>
                </a:lnTo>
                <a:lnTo>
                  <a:pt x="1639" y="615"/>
                </a:lnTo>
                <a:lnTo>
                  <a:pt x="1639" y="617"/>
                </a:lnTo>
                <a:lnTo>
                  <a:pt x="1639" y="619"/>
                </a:lnTo>
                <a:lnTo>
                  <a:pt x="1639" y="621"/>
                </a:lnTo>
                <a:lnTo>
                  <a:pt x="1638" y="621"/>
                </a:lnTo>
                <a:lnTo>
                  <a:pt x="1638" y="623"/>
                </a:lnTo>
                <a:lnTo>
                  <a:pt x="1638" y="625"/>
                </a:lnTo>
                <a:lnTo>
                  <a:pt x="1636" y="625"/>
                </a:lnTo>
                <a:lnTo>
                  <a:pt x="1636" y="626"/>
                </a:lnTo>
                <a:lnTo>
                  <a:pt x="1636" y="628"/>
                </a:lnTo>
                <a:lnTo>
                  <a:pt x="1634" y="628"/>
                </a:lnTo>
                <a:lnTo>
                  <a:pt x="1634" y="630"/>
                </a:lnTo>
                <a:lnTo>
                  <a:pt x="1634" y="632"/>
                </a:lnTo>
                <a:lnTo>
                  <a:pt x="1632" y="632"/>
                </a:lnTo>
                <a:lnTo>
                  <a:pt x="1632" y="634"/>
                </a:lnTo>
                <a:lnTo>
                  <a:pt x="1632" y="636"/>
                </a:lnTo>
                <a:lnTo>
                  <a:pt x="1630" y="636"/>
                </a:lnTo>
                <a:lnTo>
                  <a:pt x="1630" y="638"/>
                </a:lnTo>
                <a:lnTo>
                  <a:pt x="1628" y="640"/>
                </a:lnTo>
                <a:lnTo>
                  <a:pt x="1628" y="642"/>
                </a:lnTo>
                <a:lnTo>
                  <a:pt x="1626" y="642"/>
                </a:lnTo>
                <a:lnTo>
                  <a:pt x="1626" y="644"/>
                </a:lnTo>
                <a:lnTo>
                  <a:pt x="1626" y="646"/>
                </a:lnTo>
                <a:lnTo>
                  <a:pt x="1624" y="646"/>
                </a:lnTo>
                <a:lnTo>
                  <a:pt x="1624" y="648"/>
                </a:lnTo>
                <a:lnTo>
                  <a:pt x="1622" y="648"/>
                </a:lnTo>
                <a:lnTo>
                  <a:pt x="1622" y="649"/>
                </a:lnTo>
                <a:lnTo>
                  <a:pt x="1620" y="649"/>
                </a:lnTo>
                <a:lnTo>
                  <a:pt x="1620" y="651"/>
                </a:lnTo>
                <a:lnTo>
                  <a:pt x="1618" y="653"/>
                </a:lnTo>
                <a:lnTo>
                  <a:pt x="1616" y="653"/>
                </a:lnTo>
                <a:lnTo>
                  <a:pt x="1616" y="655"/>
                </a:lnTo>
                <a:lnTo>
                  <a:pt x="1615" y="655"/>
                </a:lnTo>
                <a:lnTo>
                  <a:pt x="1613" y="655"/>
                </a:lnTo>
                <a:lnTo>
                  <a:pt x="1613" y="657"/>
                </a:lnTo>
                <a:lnTo>
                  <a:pt x="1611" y="657"/>
                </a:lnTo>
                <a:lnTo>
                  <a:pt x="1609" y="657"/>
                </a:lnTo>
                <a:lnTo>
                  <a:pt x="1607" y="657"/>
                </a:lnTo>
                <a:lnTo>
                  <a:pt x="1605" y="659"/>
                </a:lnTo>
                <a:lnTo>
                  <a:pt x="1603" y="659"/>
                </a:lnTo>
                <a:lnTo>
                  <a:pt x="1601" y="661"/>
                </a:lnTo>
                <a:lnTo>
                  <a:pt x="1601" y="663"/>
                </a:lnTo>
                <a:lnTo>
                  <a:pt x="1601" y="665"/>
                </a:lnTo>
                <a:lnTo>
                  <a:pt x="1601" y="667"/>
                </a:lnTo>
                <a:lnTo>
                  <a:pt x="1603" y="667"/>
                </a:lnTo>
                <a:lnTo>
                  <a:pt x="1603" y="669"/>
                </a:lnTo>
                <a:lnTo>
                  <a:pt x="1605" y="671"/>
                </a:lnTo>
                <a:lnTo>
                  <a:pt x="1605" y="673"/>
                </a:lnTo>
                <a:lnTo>
                  <a:pt x="1607" y="673"/>
                </a:lnTo>
                <a:lnTo>
                  <a:pt x="1607" y="674"/>
                </a:lnTo>
                <a:lnTo>
                  <a:pt x="1609" y="674"/>
                </a:lnTo>
                <a:lnTo>
                  <a:pt x="1609" y="676"/>
                </a:lnTo>
                <a:lnTo>
                  <a:pt x="1611" y="676"/>
                </a:lnTo>
                <a:lnTo>
                  <a:pt x="1611" y="678"/>
                </a:lnTo>
                <a:lnTo>
                  <a:pt x="1611" y="680"/>
                </a:lnTo>
                <a:lnTo>
                  <a:pt x="1609" y="680"/>
                </a:lnTo>
                <a:lnTo>
                  <a:pt x="1607" y="680"/>
                </a:lnTo>
                <a:lnTo>
                  <a:pt x="1605" y="680"/>
                </a:lnTo>
                <a:lnTo>
                  <a:pt x="1603" y="680"/>
                </a:lnTo>
                <a:lnTo>
                  <a:pt x="1601" y="680"/>
                </a:lnTo>
                <a:lnTo>
                  <a:pt x="1599" y="678"/>
                </a:lnTo>
                <a:lnTo>
                  <a:pt x="1597" y="678"/>
                </a:lnTo>
                <a:lnTo>
                  <a:pt x="1595" y="678"/>
                </a:lnTo>
                <a:lnTo>
                  <a:pt x="1593" y="680"/>
                </a:lnTo>
                <a:lnTo>
                  <a:pt x="1591" y="680"/>
                </a:lnTo>
                <a:lnTo>
                  <a:pt x="1590" y="680"/>
                </a:lnTo>
                <a:lnTo>
                  <a:pt x="1588" y="680"/>
                </a:lnTo>
                <a:lnTo>
                  <a:pt x="1586" y="680"/>
                </a:lnTo>
                <a:lnTo>
                  <a:pt x="1584" y="680"/>
                </a:lnTo>
                <a:lnTo>
                  <a:pt x="1582" y="680"/>
                </a:lnTo>
                <a:lnTo>
                  <a:pt x="1580" y="680"/>
                </a:lnTo>
                <a:lnTo>
                  <a:pt x="1578" y="680"/>
                </a:lnTo>
                <a:lnTo>
                  <a:pt x="1576" y="680"/>
                </a:lnTo>
                <a:lnTo>
                  <a:pt x="1574" y="680"/>
                </a:lnTo>
                <a:lnTo>
                  <a:pt x="1572" y="680"/>
                </a:lnTo>
                <a:lnTo>
                  <a:pt x="1570" y="680"/>
                </a:lnTo>
                <a:lnTo>
                  <a:pt x="1568" y="680"/>
                </a:lnTo>
                <a:lnTo>
                  <a:pt x="1567" y="680"/>
                </a:lnTo>
                <a:lnTo>
                  <a:pt x="1565" y="680"/>
                </a:lnTo>
                <a:lnTo>
                  <a:pt x="1563" y="680"/>
                </a:lnTo>
                <a:lnTo>
                  <a:pt x="1563" y="682"/>
                </a:lnTo>
                <a:lnTo>
                  <a:pt x="1561" y="682"/>
                </a:lnTo>
                <a:lnTo>
                  <a:pt x="1559" y="682"/>
                </a:lnTo>
                <a:lnTo>
                  <a:pt x="1557" y="682"/>
                </a:lnTo>
                <a:lnTo>
                  <a:pt x="1555" y="682"/>
                </a:lnTo>
                <a:lnTo>
                  <a:pt x="1553" y="682"/>
                </a:lnTo>
                <a:lnTo>
                  <a:pt x="1551" y="682"/>
                </a:lnTo>
                <a:lnTo>
                  <a:pt x="1549" y="682"/>
                </a:lnTo>
                <a:lnTo>
                  <a:pt x="1547" y="682"/>
                </a:lnTo>
                <a:lnTo>
                  <a:pt x="1545" y="682"/>
                </a:lnTo>
                <a:lnTo>
                  <a:pt x="1543" y="682"/>
                </a:lnTo>
                <a:lnTo>
                  <a:pt x="1542" y="682"/>
                </a:lnTo>
                <a:lnTo>
                  <a:pt x="1540" y="682"/>
                </a:lnTo>
                <a:lnTo>
                  <a:pt x="1538" y="682"/>
                </a:lnTo>
                <a:lnTo>
                  <a:pt x="1536" y="682"/>
                </a:lnTo>
                <a:lnTo>
                  <a:pt x="1534" y="682"/>
                </a:lnTo>
                <a:lnTo>
                  <a:pt x="1532" y="682"/>
                </a:lnTo>
                <a:lnTo>
                  <a:pt x="1530" y="682"/>
                </a:lnTo>
                <a:lnTo>
                  <a:pt x="1528" y="682"/>
                </a:lnTo>
                <a:lnTo>
                  <a:pt x="1526" y="682"/>
                </a:lnTo>
                <a:lnTo>
                  <a:pt x="1524" y="682"/>
                </a:lnTo>
                <a:lnTo>
                  <a:pt x="1522" y="682"/>
                </a:lnTo>
                <a:lnTo>
                  <a:pt x="1520" y="682"/>
                </a:lnTo>
                <a:lnTo>
                  <a:pt x="1519" y="682"/>
                </a:lnTo>
                <a:lnTo>
                  <a:pt x="1517" y="682"/>
                </a:lnTo>
                <a:lnTo>
                  <a:pt x="1515" y="682"/>
                </a:lnTo>
                <a:lnTo>
                  <a:pt x="1513" y="682"/>
                </a:lnTo>
                <a:lnTo>
                  <a:pt x="1511" y="682"/>
                </a:lnTo>
                <a:lnTo>
                  <a:pt x="1509" y="682"/>
                </a:lnTo>
                <a:lnTo>
                  <a:pt x="1507" y="682"/>
                </a:lnTo>
                <a:lnTo>
                  <a:pt x="1505" y="682"/>
                </a:lnTo>
                <a:lnTo>
                  <a:pt x="1503" y="684"/>
                </a:lnTo>
                <a:lnTo>
                  <a:pt x="1501" y="684"/>
                </a:lnTo>
                <a:lnTo>
                  <a:pt x="1499" y="684"/>
                </a:lnTo>
                <a:lnTo>
                  <a:pt x="1497" y="684"/>
                </a:lnTo>
                <a:lnTo>
                  <a:pt x="1495" y="684"/>
                </a:lnTo>
                <a:lnTo>
                  <a:pt x="1494" y="684"/>
                </a:lnTo>
                <a:lnTo>
                  <a:pt x="1494" y="682"/>
                </a:lnTo>
                <a:lnTo>
                  <a:pt x="1492" y="682"/>
                </a:lnTo>
                <a:lnTo>
                  <a:pt x="1490" y="682"/>
                </a:lnTo>
                <a:lnTo>
                  <a:pt x="1488" y="682"/>
                </a:lnTo>
                <a:lnTo>
                  <a:pt x="1486" y="682"/>
                </a:lnTo>
                <a:lnTo>
                  <a:pt x="1484" y="682"/>
                </a:lnTo>
                <a:lnTo>
                  <a:pt x="1482" y="682"/>
                </a:lnTo>
                <a:lnTo>
                  <a:pt x="1480" y="682"/>
                </a:lnTo>
                <a:lnTo>
                  <a:pt x="1478" y="682"/>
                </a:lnTo>
                <a:lnTo>
                  <a:pt x="1476" y="682"/>
                </a:lnTo>
                <a:lnTo>
                  <a:pt x="1474" y="682"/>
                </a:lnTo>
                <a:lnTo>
                  <a:pt x="1472" y="682"/>
                </a:lnTo>
                <a:lnTo>
                  <a:pt x="1471" y="682"/>
                </a:lnTo>
                <a:lnTo>
                  <a:pt x="1469" y="682"/>
                </a:lnTo>
                <a:lnTo>
                  <a:pt x="1467" y="682"/>
                </a:lnTo>
                <a:lnTo>
                  <a:pt x="1465" y="682"/>
                </a:lnTo>
                <a:lnTo>
                  <a:pt x="1463" y="682"/>
                </a:lnTo>
                <a:lnTo>
                  <a:pt x="1461" y="682"/>
                </a:lnTo>
                <a:lnTo>
                  <a:pt x="1459" y="682"/>
                </a:lnTo>
                <a:lnTo>
                  <a:pt x="1457" y="682"/>
                </a:lnTo>
                <a:lnTo>
                  <a:pt x="1455" y="682"/>
                </a:lnTo>
                <a:lnTo>
                  <a:pt x="1453" y="682"/>
                </a:lnTo>
                <a:lnTo>
                  <a:pt x="1451" y="682"/>
                </a:lnTo>
                <a:lnTo>
                  <a:pt x="1449" y="684"/>
                </a:lnTo>
                <a:lnTo>
                  <a:pt x="1447" y="684"/>
                </a:lnTo>
                <a:lnTo>
                  <a:pt x="1446" y="684"/>
                </a:lnTo>
                <a:lnTo>
                  <a:pt x="1444" y="684"/>
                </a:lnTo>
                <a:lnTo>
                  <a:pt x="1442" y="684"/>
                </a:lnTo>
                <a:lnTo>
                  <a:pt x="1440" y="684"/>
                </a:lnTo>
                <a:lnTo>
                  <a:pt x="1440" y="686"/>
                </a:lnTo>
                <a:lnTo>
                  <a:pt x="1438" y="686"/>
                </a:lnTo>
                <a:lnTo>
                  <a:pt x="1436" y="686"/>
                </a:lnTo>
                <a:lnTo>
                  <a:pt x="1436" y="688"/>
                </a:lnTo>
                <a:lnTo>
                  <a:pt x="1434" y="688"/>
                </a:lnTo>
                <a:lnTo>
                  <a:pt x="1434" y="690"/>
                </a:lnTo>
                <a:lnTo>
                  <a:pt x="1432" y="690"/>
                </a:lnTo>
                <a:lnTo>
                  <a:pt x="1432" y="692"/>
                </a:lnTo>
                <a:lnTo>
                  <a:pt x="1430" y="692"/>
                </a:lnTo>
                <a:lnTo>
                  <a:pt x="1430" y="694"/>
                </a:lnTo>
                <a:lnTo>
                  <a:pt x="1428" y="696"/>
                </a:lnTo>
                <a:lnTo>
                  <a:pt x="1428" y="698"/>
                </a:lnTo>
                <a:lnTo>
                  <a:pt x="1426" y="699"/>
                </a:lnTo>
                <a:lnTo>
                  <a:pt x="1426" y="701"/>
                </a:lnTo>
                <a:lnTo>
                  <a:pt x="1424" y="701"/>
                </a:lnTo>
                <a:lnTo>
                  <a:pt x="1424" y="703"/>
                </a:lnTo>
                <a:lnTo>
                  <a:pt x="1423" y="703"/>
                </a:lnTo>
                <a:lnTo>
                  <a:pt x="1423" y="705"/>
                </a:lnTo>
                <a:lnTo>
                  <a:pt x="1421" y="705"/>
                </a:lnTo>
                <a:lnTo>
                  <a:pt x="1421" y="707"/>
                </a:lnTo>
                <a:lnTo>
                  <a:pt x="1419" y="707"/>
                </a:lnTo>
                <a:lnTo>
                  <a:pt x="1417" y="707"/>
                </a:lnTo>
                <a:lnTo>
                  <a:pt x="1417" y="709"/>
                </a:lnTo>
                <a:lnTo>
                  <a:pt x="1415" y="709"/>
                </a:lnTo>
                <a:lnTo>
                  <a:pt x="1413" y="709"/>
                </a:lnTo>
                <a:lnTo>
                  <a:pt x="1411" y="709"/>
                </a:lnTo>
                <a:lnTo>
                  <a:pt x="1409" y="711"/>
                </a:lnTo>
                <a:lnTo>
                  <a:pt x="1407" y="711"/>
                </a:lnTo>
                <a:lnTo>
                  <a:pt x="1405" y="711"/>
                </a:lnTo>
                <a:lnTo>
                  <a:pt x="1405" y="713"/>
                </a:lnTo>
                <a:lnTo>
                  <a:pt x="1403" y="713"/>
                </a:lnTo>
                <a:lnTo>
                  <a:pt x="1401" y="713"/>
                </a:lnTo>
                <a:lnTo>
                  <a:pt x="1401" y="715"/>
                </a:lnTo>
                <a:lnTo>
                  <a:pt x="1399" y="715"/>
                </a:lnTo>
                <a:lnTo>
                  <a:pt x="1398" y="715"/>
                </a:lnTo>
                <a:lnTo>
                  <a:pt x="1398" y="717"/>
                </a:lnTo>
                <a:lnTo>
                  <a:pt x="1396" y="717"/>
                </a:lnTo>
                <a:lnTo>
                  <a:pt x="1396" y="719"/>
                </a:lnTo>
                <a:lnTo>
                  <a:pt x="1394" y="719"/>
                </a:lnTo>
                <a:lnTo>
                  <a:pt x="1392" y="721"/>
                </a:lnTo>
                <a:lnTo>
                  <a:pt x="1390" y="722"/>
                </a:lnTo>
                <a:lnTo>
                  <a:pt x="1386" y="724"/>
                </a:lnTo>
                <a:lnTo>
                  <a:pt x="1382" y="728"/>
                </a:lnTo>
                <a:lnTo>
                  <a:pt x="1365" y="740"/>
                </a:lnTo>
                <a:lnTo>
                  <a:pt x="1361" y="742"/>
                </a:lnTo>
                <a:lnTo>
                  <a:pt x="1351" y="747"/>
                </a:lnTo>
                <a:lnTo>
                  <a:pt x="1344" y="755"/>
                </a:lnTo>
                <a:lnTo>
                  <a:pt x="1342" y="757"/>
                </a:lnTo>
                <a:lnTo>
                  <a:pt x="1340" y="761"/>
                </a:lnTo>
                <a:lnTo>
                  <a:pt x="1336" y="767"/>
                </a:lnTo>
                <a:lnTo>
                  <a:pt x="1336" y="769"/>
                </a:lnTo>
                <a:lnTo>
                  <a:pt x="1334" y="769"/>
                </a:lnTo>
                <a:lnTo>
                  <a:pt x="1332" y="769"/>
                </a:lnTo>
                <a:lnTo>
                  <a:pt x="1332" y="771"/>
                </a:lnTo>
                <a:lnTo>
                  <a:pt x="1327" y="771"/>
                </a:lnTo>
                <a:lnTo>
                  <a:pt x="1321" y="772"/>
                </a:lnTo>
                <a:lnTo>
                  <a:pt x="1313" y="776"/>
                </a:lnTo>
                <a:lnTo>
                  <a:pt x="1311" y="776"/>
                </a:lnTo>
                <a:lnTo>
                  <a:pt x="1309" y="778"/>
                </a:lnTo>
                <a:lnTo>
                  <a:pt x="1302" y="782"/>
                </a:lnTo>
                <a:lnTo>
                  <a:pt x="1298" y="784"/>
                </a:lnTo>
                <a:lnTo>
                  <a:pt x="1296" y="784"/>
                </a:lnTo>
                <a:lnTo>
                  <a:pt x="1282" y="788"/>
                </a:lnTo>
                <a:lnTo>
                  <a:pt x="1263" y="792"/>
                </a:lnTo>
                <a:lnTo>
                  <a:pt x="1252" y="794"/>
                </a:lnTo>
                <a:lnTo>
                  <a:pt x="1248" y="794"/>
                </a:lnTo>
                <a:lnTo>
                  <a:pt x="1236" y="794"/>
                </a:lnTo>
                <a:lnTo>
                  <a:pt x="1234" y="795"/>
                </a:lnTo>
                <a:lnTo>
                  <a:pt x="1232" y="797"/>
                </a:lnTo>
                <a:lnTo>
                  <a:pt x="1232" y="799"/>
                </a:lnTo>
                <a:lnTo>
                  <a:pt x="1232" y="801"/>
                </a:lnTo>
                <a:lnTo>
                  <a:pt x="1232" y="805"/>
                </a:lnTo>
                <a:lnTo>
                  <a:pt x="1231" y="809"/>
                </a:lnTo>
                <a:lnTo>
                  <a:pt x="1231" y="813"/>
                </a:lnTo>
                <a:lnTo>
                  <a:pt x="1229" y="815"/>
                </a:lnTo>
                <a:lnTo>
                  <a:pt x="1229" y="817"/>
                </a:lnTo>
                <a:lnTo>
                  <a:pt x="1227" y="819"/>
                </a:lnTo>
                <a:lnTo>
                  <a:pt x="1225" y="820"/>
                </a:lnTo>
                <a:lnTo>
                  <a:pt x="1221" y="826"/>
                </a:lnTo>
                <a:lnTo>
                  <a:pt x="1219" y="828"/>
                </a:lnTo>
                <a:lnTo>
                  <a:pt x="1213" y="830"/>
                </a:lnTo>
                <a:lnTo>
                  <a:pt x="1211" y="832"/>
                </a:lnTo>
                <a:lnTo>
                  <a:pt x="1211" y="834"/>
                </a:lnTo>
                <a:lnTo>
                  <a:pt x="1209" y="838"/>
                </a:lnTo>
                <a:lnTo>
                  <a:pt x="1206" y="849"/>
                </a:lnTo>
                <a:lnTo>
                  <a:pt x="1204" y="851"/>
                </a:lnTo>
                <a:lnTo>
                  <a:pt x="1198" y="855"/>
                </a:lnTo>
                <a:lnTo>
                  <a:pt x="1196" y="857"/>
                </a:lnTo>
                <a:lnTo>
                  <a:pt x="1196" y="859"/>
                </a:lnTo>
                <a:lnTo>
                  <a:pt x="1196" y="861"/>
                </a:lnTo>
                <a:lnTo>
                  <a:pt x="1194" y="863"/>
                </a:lnTo>
                <a:lnTo>
                  <a:pt x="1194" y="865"/>
                </a:lnTo>
                <a:lnTo>
                  <a:pt x="1194" y="870"/>
                </a:lnTo>
                <a:lnTo>
                  <a:pt x="1194" y="872"/>
                </a:lnTo>
                <a:lnTo>
                  <a:pt x="1192" y="876"/>
                </a:lnTo>
                <a:lnTo>
                  <a:pt x="1194" y="878"/>
                </a:lnTo>
                <a:lnTo>
                  <a:pt x="1192" y="882"/>
                </a:lnTo>
                <a:lnTo>
                  <a:pt x="1190" y="888"/>
                </a:lnTo>
                <a:lnTo>
                  <a:pt x="1188" y="892"/>
                </a:lnTo>
                <a:lnTo>
                  <a:pt x="1186" y="897"/>
                </a:lnTo>
                <a:lnTo>
                  <a:pt x="1186" y="899"/>
                </a:lnTo>
                <a:lnTo>
                  <a:pt x="1184" y="901"/>
                </a:lnTo>
                <a:lnTo>
                  <a:pt x="1184" y="903"/>
                </a:lnTo>
                <a:lnTo>
                  <a:pt x="1184" y="909"/>
                </a:lnTo>
                <a:lnTo>
                  <a:pt x="1184" y="913"/>
                </a:lnTo>
                <a:lnTo>
                  <a:pt x="1186" y="920"/>
                </a:lnTo>
                <a:lnTo>
                  <a:pt x="1186" y="924"/>
                </a:lnTo>
                <a:lnTo>
                  <a:pt x="1186" y="926"/>
                </a:lnTo>
                <a:lnTo>
                  <a:pt x="1188" y="930"/>
                </a:lnTo>
                <a:lnTo>
                  <a:pt x="1188" y="936"/>
                </a:lnTo>
                <a:lnTo>
                  <a:pt x="1188" y="943"/>
                </a:lnTo>
                <a:lnTo>
                  <a:pt x="1188" y="945"/>
                </a:lnTo>
                <a:lnTo>
                  <a:pt x="1188" y="949"/>
                </a:lnTo>
                <a:lnTo>
                  <a:pt x="1188" y="953"/>
                </a:lnTo>
                <a:lnTo>
                  <a:pt x="1188" y="955"/>
                </a:lnTo>
                <a:lnTo>
                  <a:pt x="1188" y="957"/>
                </a:lnTo>
                <a:lnTo>
                  <a:pt x="1190" y="963"/>
                </a:lnTo>
                <a:lnTo>
                  <a:pt x="1190" y="965"/>
                </a:lnTo>
                <a:lnTo>
                  <a:pt x="1190" y="966"/>
                </a:lnTo>
                <a:lnTo>
                  <a:pt x="1190" y="970"/>
                </a:lnTo>
                <a:lnTo>
                  <a:pt x="1188" y="972"/>
                </a:lnTo>
                <a:lnTo>
                  <a:pt x="1188" y="974"/>
                </a:lnTo>
                <a:lnTo>
                  <a:pt x="1188" y="976"/>
                </a:lnTo>
                <a:lnTo>
                  <a:pt x="1188" y="980"/>
                </a:lnTo>
                <a:lnTo>
                  <a:pt x="1186" y="984"/>
                </a:lnTo>
                <a:lnTo>
                  <a:pt x="1188" y="989"/>
                </a:lnTo>
                <a:lnTo>
                  <a:pt x="1188" y="993"/>
                </a:lnTo>
                <a:lnTo>
                  <a:pt x="1190" y="1003"/>
                </a:lnTo>
                <a:lnTo>
                  <a:pt x="1190" y="1005"/>
                </a:lnTo>
                <a:lnTo>
                  <a:pt x="1190" y="1007"/>
                </a:lnTo>
                <a:lnTo>
                  <a:pt x="1190" y="1009"/>
                </a:lnTo>
                <a:lnTo>
                  <a:pt x="1188" y="1011"/>
                </a:lnTo>
                <a:lnTo>
                  <a:pt x="1188" y="1014"/>
                </a:lnTo>
                <a:lnTo>
                  <a:pt x="1188" y="1022"/>
                </a:lnTo>
                <a:lnTo>
                  <a:pt x="1188" y="1026"/>
                </a:lnTo>
                <a:lnTo>
                  <a:pt x="1188" y="1028"/>
                </a:lnTo>
                <a:lnTo>
                  <a:pt x="1190" y="1034"/>
                </a:lnTo>
                <a:lnTo>
                  <a:pt x="1190" y="1036"/>
                </a:lnTo>
                <a:lnTo>
                  <a:pt x="1190" y="1039"/>
                </a:lnTo>
                <a:lnTo>
                  <a:pt x="1192" y="1045"/>
                </a:lnTo>
                <a:lnTo>
                  <a:pt x="1194" y="1049"/>
                </a:lnTo>
                <a:lnTo>
                  <a:pt x="1196" y="1053"/>
                </a:lnTo>
                <a:lnTo>
                  <a:pt x="1200" y="1059"/>
                </a:lnTo>
                <a:lnTo>
                  <a:pt x="1200" y="1061"/>
                </a:lnTo>
                <a:lnTo>
                  <a:pt x="1202" y="1062"/>
                </a:lnTo>
                <a:lnTo>
                  <a:pt x="1204" y="1066"/>
                </a:lnTo>
                <a:lnTo>
                  <a:pt x="1207" y="1072"/>
                </a:lnTo>
                <a:lnTo>
                  <a:pt x="1213" y="1078"/>
                </a:lnTo>
                <a:lnTo>
                  <a:pt x="1215" y="1084"/>
                </a:lnTo>
                <a:lnTo>
                  <a:pt x="1219" y="1086"/>
                </a:lnTo>
                <a:lnTo>
                  <a:pt x="1223" y="1095"/>
                </a:lnTo>
                <a:lnTo>
                  <a:pt x="1227" y="1101"/>
                </a:lnTo>
                <a:lnTo>
                  <a:pt x="1229" y="1103"/>
                </a:lnTo>
                <a:lnTo>
                  <a:pt x="1229" y="1105"/>
                </a:lnTo>
                <a:lnTo>
                  <a:pt x="1231" y="1109"/>
                </a:lnTo>
                <a:lnTo>
                  <a:pt x="1231" y="1110"/>
                </a:lnTo>
                <a:lnTo>
                  <a:pt x="1232" y="1112"/>
                </a:lnTo>
                <a:lnTo>
                  <a:pt x="1234" y="1114"/>
                </a:lnTo>
                <a:lnTo>
                  <a:pt x="1236" y="1116"/>
                </a:lnTo>
                <a:lnTo>
                  <a:pt x="1238" y="1118"/>
                </a:lnTo>
                <a:lnTo>
                  <a:pt x="1240" y="1120"/>
                </a:lnTo>
                <a:lnTo>
                  <a:pt x="1244" y="1128"/>
                </a:lnTo>
                <a:lnTo>
                  <a:pt x="1246" y="1132"/>
                </a:lnTo>
                <a:lnTo>
                  <a:pt x="1246" y="1139"/>
                </a:lnTo>
                <a:lnTo>
                  <a:pt x="1246" y="1141"/>
                </a:lnTo>
                <a:lnTo>
                  <a:pt x="1246" y="1143"/>
                </a:lnTo>
                <a:lnTo>
                  <a:pt x="1244" y="1147"/>
                </a:lnTo>
                <a:lnTo>
                  <a:pt x="1244" y="1149"/>
                </a:lnTo>
                <a:lnTo>
                  <a:pt x="1244" y="1153"/>
                </a:lnTo>
                <a:lnTo>
                  <a:pt x="1242" y="1155"/>
                </a:lnTo>
                <a:lnTo>
                  <a:pt x="1242" y="1158"/>
                </a:lnTo>
                <a:lnTo>
                  <a:pt x="1242" y="1162"/>
                </a:lnTo>
                <a:lnTo>
                  <a:pt x="1242" y="1164"/>
                </a:lnTo>
                <a:lnTo>
                  <a:pt x="1242" y="1168"/>
                </a:lnTo>
                <a:lnTo>
                  <a:pt x="1244" y="1170"/>
                </a:lnTo>
                <a:lnTo>
                  <a:pt x="1244" y="1172"/>
                </a:lnTo>
                <a:lnTo>
                  <a:pt x="1244" y="1176"/>
                </a:lnTo>
                <a:lnTo>
                  <a:pt x="1244" y="1180"/>
                </a:lnTo>
                <a:lnTo>
                  <a:pt x="1242" y="1189"/>
                </a:lnTo>
                <a:lnTo>
                  <a:pt x="1240" y="1191"/>
                </a:lnTo>
                <a:lnTo>
                  <a:pt x="1240" y="1193"/>
                </a:lnTo>
                <a:lnTo>
                  <a:pt x="1236" y="1199"/>
                </a:lnTo>
                <a:lnTo>
                  <a:pt x="1234" y="1205"/>
                </a:lnTo>
                <a:lnTo>
                  <a:pt x="1232" y="1210"/>
                </a:lnTo>
                <a:lnTo>
                  <a:pt x="1232" y="1214"/>
                </a:lnTo>
                <a:lnTo>
                  <a:pt x="1231" y="1216"/>
                </a:lnTo>
                <a:lnTo>
                  <a:pt x="1225" y="1220"/>
                </a:lnTo>
                <a:lnTo>
                  <a:pt x="1215" y="1228"/>
                </a:lnTo>
                <a:lnTo>
                  <a:pt x="1213" y="1230"/>
                </a:lnTo>
                <a:lnTo>
                  <a:pt x="1213" y="1231"/>
                </a:lnTo>
                <a:lnTo>
                  <a:pt x="1213" y="1233"/>
                </a:lnTo>
                <a:lnTo>
                  <a:pt x="1213" y="1237"/>
                </a:lnTo>
                <a:lnTo>
                  <a:pt x="1211" y="1237"/>
                </a:lnTo>
                <a:lnTo>
                  <a:pt x="1211" y="1239"/>
                </a:lnTo>
                <a:lnTo>
                  <a:pt x="1211" y="1241"/>
                </a:lnTo>
                <a:lnTo>
                  <a:pt x="1209" y="1241"/>
                </a:lnTo>
                <a:lnTo>
                  <a:pt x="1207" y="1241"/>
                </a:lnTo>
                <a:lnTo>
                  <a:pt x="1206" y="1243"/>
                </a:lnTo>
                <a:lnTo>
                  <a:pt x="1204" y="1243"/>
                </a:lnTo>
                <a:lnTo>
                  <a:pt x="1202" y="1243"/>
                </a:lnTo>
                <a:lnTo>
                  <a:pt x="1202" y="1245"/>
                </a:lnTo>
                <a:lnTo>
                  <a:pt x="1202" y="1247"/>
                </a:lnTo>
                <a:lnTo>
                  <a:pt x="1200" y="1249"/>
                </a:lnTo>
                <a:lnTo>
                  <a:pt x="1198" y="1251"/>
                </a:lnTo>
                <a:lnTo>
                  <a:pt x="1196" y="1253"/>
                </a:lnTo>
                <a:lnTo>
                  <a:pt x="1196" y="1255"/>
                </a:lnTo>
                <a:lnTo>
                  <a:pt x="1194" y="1255"/>
                </a:lnTo>
                <a:lnTo>
                  <a:pt x="1194" y="1256"/>
                </a:lnTo>
                <a:lnTo>
                  <a:pt x="1194" y="1258"/>
                </a:lnTo>
                <a:lnTo>
                  <a:pt x="1194" y="1260"/>
                </a:lnTo>
                <a:lnTo>
                  <a:pt x="1192" y="1260"/>
                </a:lnTo>
                <a:lnTo>
                  <a:pt x="1190" y="1262"/>
                </a:lnTo>
                <a:lnTo>
                  <a:pt x="1190" y="1264"/>
                </a:lnTo>
                <a:lnTo>
                  <a:pt x="1190" y="1266"/>
                </a:lnTo>
                <a:lnTo>
                  <a:pt x="1190" y="1268"/>
                </a:lnTo>
                <a:lnTo>
                  <a:pt x="1192" y="1268"/>
                </a:lnTo>
                <a:lnTo>
                  <a:pt x="1192" y="1270"/>
                </a:lnTo>
                <a:lnTo>
                  <a:pt x="1192" y="1272"/>
                </a:lnTo>
                <a:lnTo>
                  <a:pt x="1192" y="1274"/>
                </a:lnTo>
                <a:lnTo>
                  <a:pt x="1192" y="1278"/>
                </a:lnTo>
                <a:lnTo>
                  <a:pt x="1190" y="1280"/>
                </a:lnTo>
                <a:lnTo>
                  <a:pt x="1188" y="1283"/>
                </a:lnTo>
                <a:lnTo>
                  <a:pt x="1186" y="1283"/>
                </a:lnTo>
                <a:lnTo>
                  <a:pt x="1186" y="1285"/>
                </a:lnTo>
                <a:lnTo>
                  <a:pt x="1186" y="1287"/>
                </a:lnTo>
                <a:lnTo>
                  <a:pt x="1186" y="1289"/>
                </a:lnTo>
                <a:lnTo>
                  <a:pt x="1186" y="1291"/>
                </a:lnTo>
                <a:lnTo>
                  <a:pt x="1184" y="1291"/>
                </a:lnTo>
                <a:lnTo>
                  <a:pt x="1183" y="1293"/>
                </a:lnTo>
                <a:lnTo>
                  <a:pt x="1181" y="1295"/>
                </a:lnTo>
                <a:lnTo>
                  <a:pt x="1179" y="1295"/>
                </a:lnTo>
                <a:lnTo>
                  <a:pt x="1177" y="1295"/>
                </a:lnTo>
                <a:lnTo>
                  <a:pt x="1177" y="1297"/>
                </a:lnTo>
                <a:lnTo>
                  <a:pt x="1175" y="1297"/>
                </a:lnTo>
                <a:lnTo>
                  <a:pt x="1173" y="1299"/>
                </a:lnTo>
                <a:lnTo>
                  <a:pt x="1171" y="1301"/>
                </a:lnTo>
                <a:lnTo>
                  <a:pt x="1171" y="1303"/>
                </a:lnTo>
                <a:lnTo>
                  <a:pt x="1169" y="1303"/>
                </a:lnTo>
                <a:lnTo>
                  <a:pt x="1169" y="1304"/>
                </a:lnTo>
                <a:lnTo>
                  <a:pt x="1167" y="1304"/>
                </a:lnTo>
                <a:lnTo>
                  <a:pt x="1167" y="1306"/>
                </a:lnTo>
                <a:lnTo>
                  <a:pt x="1165" y="1308"/>
                </a:lnTo>
                <a:lnTo>
                  <a:pt x="1165" y="1310"/>
                </a:lnTo>
                <a:lnTo>
                  <a:pt x="1165" y="1312"/>
                </a:lnTo>
                <a:lnTo>
                  <a:pt x="1165" y="1314"/>
                </a:lnTo>
                <a:lnTo>
                  <a:pt x="1165" y="1316"/>
                </a:lnTo>
                <a:lnTo>
                  <a:pt x="1165" y="1318"/>
                </a:lnTo>
                <a:lnTo>
                  <a:pt x="1165" y="1320"/>
                </a:lnTo>
                <a:lnTo>
                  <a:pt x="1163" y="1320"/>
                </a:lnTo>
                <a:lnTo>
                  <a:pt x="1163" y="1322"/>
                </a:lnTo>
                <a:lnTo>
                  <a:pt x="1161" y="1322"/>
                </a:lnTo>
                <a:lnTo>
                  <a:pt x="1161" y="1324"/>
                </a:lnTo>
                <a:lnTo>
                  <a:pt x="1158" y="1329"/>
                </a:lnTo>
                <a:lnTo>
                  <a:pt x="1156" y="1329"/>
                </a:lnTo>
                <a:lnTo>
                  <a:pt x="1156" y="1331"/>
                </a:lnTo>
                <a:lnTo>
                  <a:pt x="1154" y="1331"/>
                </a:lnTo>
                <a:lnTo>
                  <a:pt x="1152" y="1331"/>
                </a:lnTo>
                <a:lnTo>
                  <a:pt x="1152" y="1333"/>
                </a:lnTo>
                <a:lnTo>
                  <a:pt x="1150" y="1333"/>
                </a:lnTo>
                <a:lnTo>
                  <a:pt x="1150" y="1335"/>
                </a:lnTo>
                <a:lnTo>
                  <a:pt x="1148" y="1335"/>
                </a:lnTo>
                <a:lnTo>
                  <a:pt x="1148" y="1337"/>
                </a:lnTo>
                <a:lnTo>
                  <a:pt x="1146" y="1337"/>
                </a:lnTo>
                <a:lnTo>
                  <a:pt x="1144" y="1337"/>
                </a:lnTo>
                <a:lnTo>
                  <a:pt x="1144" y="1335"/>
                </a:lnTo>
                <a:lnTo>
                  <a:pt x="1142" y="1335"/>
                </a:lnTo>
                <a:lnTo>
                  <a:pt x="1140" y="1337"/>
                </a:lnTo>
                <a:lnTo>
                  <a:pt x="1138" y="1337"/>
                </a:lnTo>
                <a:lnTo>
                  <a:pt x="1136" y="1337"/>
                </a:lnTo>
                <a:lnTo>
                  <a:pt x="1134" y="1337"/>
                </a:lnTo>
                <a:lnTo>
                  <a:pt x="1133" y="1339"/>
                </a:lnTo>
                <a:lnTo>
                  <a:pt x="1133" y="1341"/>
                </a:lnTo>
                <a:lnTo>
                  <a:pt x="1131" y="1341"/>
                </a:lnTo>
                <a:lnTo>
                  <a:pt x="1129" y="1341"/>
                </a:lnTo>
                <a:lnTo>
                  <a:pt x="1129" y="1343"/>
                </a:lnTo>
                <a:lnTo>
                  <a:pt x="1127" y="1343"/>
                </a:lnTo>
                <a:lnTo>
                  <a:pt x="1125" y="1345"/>
                </a:lnTo>
                <a:lnTo>
                  <a:pt x="1123" y="1345"/>
                </a:lnTo>
                <a:lnTo>
                  <a:pt x="1121" y="1347"/>
                </a:lnTo>
                <a:lnTo>
                  <a:pt x="1119" y="1347"/>
                </a:lnTo>
                <a:lnTo>
                  <a:pt x="1117" y="1347"/>
                </a:lnTo>
                <a:lnTo>
                  <a:pt x="1117" y="1349"/>
                </a:lnTo>
                <a:lnTo>
                  <a:pt x="1115" y="1349"/>
                </a:lnTo>
                <a:lnTo>
                  <a:pt x="1115" y="1351"/>
                </a:lnTo>
                <a:lnTo>
                  <a:pt x="1113" y="1351"/>
                </a:lnTo>
                <a:lnTo>
                  <a:pt x="1113" y="1352"/>
                </a:lnTo>
                <a:lnTo>
                  <a:pt x="1111" y="1352"/>
                </a:lnTo>
                <a:lnTo>
                  <a:pt x="1111" y="1354"/>
                </a:lnTo>
                <a:lnTo>
                  <a:pt x="1110" y="1356"/>
                </a:lnTo>
                <a:lnTo>
                  <a:pt x="1110" y="1358"/>
                </a:lnTo>
                <a:lnTo>
                  <a:pt x="1108" y="1360"/>
                </a:lnTo>
                <a:lnTo>
                  <a:pt x="1108" y="1358"/>
                </a:lnTo>
                <a:lnTo>
                  <a:pt x="1108" y="1356"/>
                </a:lnTo>
                <a:lnTo>
                  <a:pt x="1108" y="1358"/>
                </a:lnTo>
                <a:lnTo>
                  <a:pt x="1108" y="1360"/>
                </a:lnTo>
                <a:lnTo>
                  <a:pt x="1106" y="1360"/>
                </a:lnTo>
                <a:lnTo>
                  <a:pt x="1102" y="1360"/>
                </a:lnTo>
                <a:lnTo>
                  <a:pt x="1100" y="1358"/>
                </a:lnTo>
                <a:lnTo>
                  <a:pt x="1100" y="1356"/>
                </a:lnTo>
                <a:lnTo>
                  <a:pt x="1100" y="1354"/>
                </a:lnTo>
                <a:lnTo>
                  <a:pt x="1100" y="1352"/>
                </a:lnTo>
                <a:lnTo>
                  <a:pt x="1100" y="1351"/>
                </a:lnTo>
                <a:lnTo>
                  <a:pt x="1102" y="1351"/>
                </a:lnTo>
                <a:lnTo>
                  <a:pt x="1104" y="1349"/>
                </a:lnTo>
                <a:lnTo>
                  <a:pt x="1104" y="1343"/>
                </a:lnTo>
                <a:lnTo>
                  <a:pt x="1104" y="1341"/>
                </a:lnTo>
                <a:lnTo>
                  <a:pt x="1104" y="1339"/>
                </a:lnTo>
                <a:lnTo>
                  <a:pt x="1106" y="1337"/>
                </a:lnTo>
                <a:lnTo>
                  <a:pt x="1106" y="1333"/>
                </a:lnTo>
                <a:lnTo>
                  <a:pt x="1106" y="1331"/>
                </a:lnTo>
                <a:lnTo>
                  <a:pt x="1106" y="1329"/>
                </a:lnTo>
                <a:lnTo>
                  <a:pt x="1106" y="1328"/>
                </a:lnTo>
                <a:lnTo>
                  <a:pt x="1106" y="1326"/>
                </a:lnTo>
                <a:lnTo>
                  <a:pt x="1104" y="1326"/>
                </a:lnTo>
                <a:lnTo>
                  <a:pt x="1104" y="1324"/>
                </a:lnTo>
                <a:lnTo>
                  <a:pt x="1106" y="1322"/>
                </a:lnTo>
                <a:lnTo>
                  <a:pt x="1106" y="1320"/>
                </a:lnTo>
                <a:lnTo>
                  <a:pt x="1106" y="1318"/>
                </a:lnTo>
                <a:lnTo>
                  <a:pt x="1108" y="1318"/>
                </a:lnTo>
                <a:lnTo>
                  <a:pt x="1110" y="1316"/>
                </a:lnTo>
                <a:lnTo>
                  <a:pt x="1110" y="1314"/>
                </a:lnTo>
                <a:lnTo>
                  <a:pt x="1111" y="1312"/>
                </a:lnTo>
                <a:lnTo>
                  <a:pt x="1111" y="1310"/>
                </a:lnTo>
                <a:lnTo>
                  <a:pt x="1113" y="1308"/>
                </a:lnTo>
                <a:lnTo>
                  <a:pt x="1113" y="1306"/>
                </a:lnTo>
                <a:lnTo>
                  <a:pt x="1111" y="1304"/>
                </a:lnTo>
                <a:lnTo>
                  <a:pt x="1111" y="1303"/>
                </a:lnTo>
                <a:lnTo>
                  <a:pt x="1111" y="1301"/>
                </a:lnTo>
                <a:lnTo>
                  <a:pt x="1110" y="1301"/>
                </a:lnTo>
                <a:lnTo>
                  <a:pt x="1110" y="1299"/>
                </a:lnTo>
                <a:lnTo>
                  <a:pt x="1108" y="1299"/>
                </a:lnTo>
                <a:lnTo>
                  <a:pt x="1108" y="1297"/>
                </a:lnTo>
                <a:lnTo>
                  <a:pt x="1106" y="1295"/>
                </a:lnTo>
                <a:lnTo>
                  <a:pt x="1104" y="1293"/>
                </a:lnTo>
                <a:lnTo>
                  <a:pt x="1102" y="1291"/>
                </a:lnTo>
                <a:lnTo>
                  <a:pt x="1100" y="1289"/>
                </a:lnTo>
                <a:lnTo>
                  <a:pt x="1098" y="1287"/>
                </a:lnTo>
                <a:lnTo>
                  <a:pt x="1096" y="1287"/>
                </a:lnTo>
                <a:lnTo>
                  <a:pt x="1094" y="1285"/>
                </a:lnTo>
                <a:lnTo>
                  <a:pt x="1092" y="1283"/>
                </a:lnTo>
                <a:lnTo>
                  <a:pt x="1090" y="1283"/>
                </a:lnTo>
                <a:lnTo>
                  <a:pt x="1090" y="1281"/>
                </a:lnTo>
                <a:lnTo>
                  <a:pt x="1088" y="1281"/>
                </a:lnTo>
                <a:lnTo>
                  <a:pt x="1086" y="1280"/>
                </a:lnTo>
                <a:lnTo>
                  <a:pt x="1085" y="1278"/>
                </a:lnTo>
                <a:lnTo>
                  <a:pt x="1083" y="1278"/>
                </a:lnTo>
                <a:lnTo>
                  <a:pt x="1083" y="1276"/>
                </a:lnTo>
                <a:lnTo>
                  <a:pt x="1081" y="1276"/>
                </a:lnTo>
                <a:lnTo>
                  <a:pt x="1079" y="1276"/>
                </a:lnTo>
                <a:lnTo>
                  <a:pt x="1079" y="1274"/>
                </a:lnTo>
                <a:lnTo>
                  <a:pt x="1077" y="1274"/>
                </a:lnTo>
                <a:lnTo>
                  <a:pt x="1075" y="1272"/>
                </a:lnTo>
                <a:lnTo>
                  <a:pt x="1075" y="1270"/>
                </a:lnTo>
                <a:lnTo>
                  <a:pt x="1075" y="1268"/>
                </a:lnTo>
                <a:lnTo>
                  <a:pt x="1077" y="1268"/>
                </a:lnTo>
                <a:lnTo>
                  <a:pt x="1077" y="1270"/>
                </a:lnTo>
                <a:lnTo>
                  <a:pt x="1077" y="1268"/>
                </a:lnTo>
                <a:lnTo>
                  <a:pt x="1077" y="1270"/>
                </a:lnTo>
                <a:lnTo>
                  <a:pt x="1079" y="1270"/>
                </a:lnTo>
                <a:lnTo>
                  <a:pt x="1081" y="1268"/>
                </a:lnTo>
                <a:lnTo>
                  <a:pt x="1083" y="1268"/>
                </a:lnTo>
                <a:lnTo>
                  <a:pt x="1085" y="1266"/>
                </a:lnTo>
                <a:lnTo>
                  <a:pt x="1086" y="1266"/>
                </a:lnTo>
                <a:lnTo>
                  <a:pt x="1086" y="1264"/>
                </a:lnTo>
                <a:lnTo>
                  <a:pt x="1085" y="1266"/>
                </a:lnTo>
                <a:lnTo>
                  <a:pt x="1083" y="1266"/>
                </a:lnTo>
                <a:lnTo>
                  <a:pt x="1085" y="1266"/>
                </a:lnTo>
                <a:lnTo>
                  <a:pt x="1083" y="1264"/>
                </a:lnTo>
                <a:lnTo>
                  <a:pt x="1085" y="1264"/>
                </a:lnTo>
                <a:lnTo>
                  <a:pt x="1083" y="1264"/>
                </a:lnTo>
                <a:lnTo>
                  <a:pt x="1085" y="1264"/>
                </a:lnTo>
                <a:lnTo>
                  <a:pt x="1085" y="1262"/>
                </a:lnTo>
                <a:lnTo>
                  <a:pt x="1083" y="1262"/>
                </a:lnTo>
                <a:lnTo>
                  <a:pt x="1085" y="1262"/>
                </a:lnTo>
                <a:lnTo>
                  <a:pt x="1085" y="1260"/>
                </a:lnTo>
                <a:lnTo>
                  <a:pt x="1083" y="1260"/>
                </a:lnTo>
                <a:lnTo>
                  <a:pt x="1083" y="1258"/>
                </a:lnTo>
                <a:lnTo>
                  <a:pt x="1081" y="1256"/>
                </a:lnTo>
                <a:lnTo>
                  <a:pt x="1079" y="1256"/>
                </a:lnTo>
                <a:lnTo>
                  <a:pt x="1077" y="1255"/>
                </a:lnTo>
                <a:lnTo>
                  <a:pt x="1077" y="1253"/>
                </a:lnTo>
                <a:lnTo>
                  <a:pt x="1077" y="1251"/>
                </a:lnTo>
                <a:lnTo>
                  <a:pt x="1075" y="1251"/>
                </a:lnTo>
                <a:lnTo>
                  <a:pt x="1077" y="1251"/>
                </a:lnTo>
                <a:lnTo>
                  <a:pt x="1077" y="1249"/>
                </a:lnTo>
                <a:lnTo>
                  <a:pt x="1075" y="1249"/>
                </a:lnTo>
                <a:lnTo>
                  <a:pt x="1077" y="1249"/>
                </a:lnTo>
                <a:lnTo>
                  <a:pt x="1075" y="1247"/>
                </a:lnTo>
                <a:lnTo>
                  <a:pt x="1075" y="1245"/>
                </a:lnTo>
                <a:lnTo>
                  <a:pt x="1075" y="1243"/>
                </a:lnTo>
                <a:lnTo>
                  <a:pt x="1075" y="1241"/>
                </a:lnTo>
                <a:lnTo>
                  <a:pt x="1073" y="1241"/>
                </a:lnTo>
                <a:lnTo>
                  <a:pt x="1071" y="1241"/>
                </a:lnTo>
                <a:lnTo>
                  <a:pt x="1071" y="1243"/>
                </a:lnTo>
                <a:lnTo>
                  <a:pt x="1069" y="1241"/>
                </a:lnTo>
                <a:lnTo>
                  <a:pt x="1067" y="1241"/>
                </a:lnTo>
                <a:lnTo>
                  <a:pt x="1065" y="1243"/>
                </a:lnTo>
                <a:lnTo>
                  <a:pt x="1065" y="1241"/>
                </a:lnTo>
                <a:lnTo>
                  <a:pt x="1067" y="1239"/>
                </a:lnTo>
                <a:lnTo>
                  <a:pt x="1065" y="1239"/>
                </a:lnTo>
                <a:lnTo>
                  <a:pt x="1063" y="1239"/>
                </a:lnTo>
                <a:lnTo>
                  <a:pt x="1063" y="1241"/>
                </a:lnTo>
                <a:lnTo>
                  <a:pt x="1062" y="1241"/>
                </a:lnTo>
                <a:lnTo>
                  <a:pt x="1062" y="1239"/>
                </a:lnTo>
                <a:lnTo>
                  <a:pt x="1060" y="1239"/>
                </a:lnTo>
                <a:lnTo>
                  <a:pt x="1060" y="1237"/>
                </a:lnTo>
                <a:lnTo>
                  <a:pt x="1060" y="1235"/>
                </a:lnTo>
                <a:lnTo>
                  <a:pt x="1058" y="1235"/>
                </a:lnTo>
                <a:lnTo>
                  <a:pt x="1056" y="1233"/>
                </a:lnTo>
                <a:lnTo>
                  <a:pt x="1056" y="1231"/>
                </a:lnTo>
                <a:lnTo>
                  <a:pt x="1058" y="1231"/>
                </a:lnTo>
                <a:lnTo>
                  <a:pt x="1058" y="1230"/>
                </a:lnTo>
                <a:lnTo>
                  <a:pt x="1058" y="1231"/>
                </a:lnTo>
                <a:lnTo>
                  <a:pt x="1056" y="1231"/>
                </a:lnTo>
                <a:lnTo>
                  <a:pt x="1054" y="1231"/>
                </a:lnTo>
                <a:lnTo>
                  <a:pt x="1054" y="1230"/>
                </a:lnTo>
                <a:lnTo>
                  <a:pt x="1054" y="1228"/>
                </a:lnTo>
                <a:lnTo>
                  <a:pt x="1056" y="1226"/>
                </a:lnTo>
                <a:lnTo>
                  <a:pt x="1056" y="1224"/>
                </a:lnTo>
                <a:lnTo>
                  <a:pt x="1058" y="1224"/>
                </a:lnTo>
                <a:lnTo>
                  <a:pt x="1056" y="1224"/>
                </a:lnTo>
                <a:lnTo>
                  <a:pt x="1056" y="1226"/>
                </a:lnTo>
                <a:lnTo>
                  <a:pt x="1056" y="1224"/>
                </a:lnTo>
                <a:lnTo>
                  <a:pt x="1054" y="1224"/>
                </a:lnTo>
                <a:lnTo>
                  <a:pt x="1056" y="1226"/>
                </a:lnTo>
                <a:lnTo>
                  <a:pt x="1054" y="1226"/>
                </a:lnTo>
                <a:lnTo>
                  <a:pt x="1054" y="1228"/>
                </a:lnTo>
                <a:lnTo>
                  <a:pt x="1052" y="1228"/>
                </a:lnTo>
                <a:lnTo>
                  <a:pt x="1050" y="1228"/>
                </a:lnTo>
                <a:lnTo>
                  <a:pt x="1050" y="1230"/>
                </a:lnTo>
                <a:lnTo>
                  <a:pt x="1050" y="1228"/>
                </a:lnTo>
                <a:lnTo>
                  <a:pt x="1050" y="1230"/>
                </a:lnTo>
                <a:lnTo>
                  <a:pt x="1048" y="1230"/>
                </a:lnTo>
                <a:lnTo>
                  <a:pt x="1048" y="1228"/>
                </a:lnTo>
                <a:lnTo>
                  <a:pt x="1048" y="1230"/>
                </a:lnTo>
                <a:lnTo>
                  <a:pt x="1046" y="1230"/>
                </a:lnTo>
                <a:lnTo>
                  <a:pt x="1044" y="1230"/>
                </a:lnTo>
                <a:lnTo>
                  <a:pt x="1044" y="1228"/>
                </a:lnTo>
                <a:lnTo>
                  <a:pt x="1042" y="1228"/>
                </a:lnTo>
                <a:lnTo>
                  <a:pt x="1040" y="1228"/>
                </a:lnTo>
                <a:lnTo>
                  <a:pt x="1040" y="1226"/>
                </a:lnTo>
                <a:lnTo>
                  <a:pt x="1042" y="1224"/>
                </a:lnTo>
                <a:lnTo>
                  <a:pt x="1042" y="1222"/>
                </a:lnTo>
                <a:lnTo>
                  <a:pt x="1040" y="1222"/>
                </a:lnTo>
                <a:lnTo>
                  <a:pt x="1038" y="1222"/>
                </a:lnTo>
                <a:lnTo>
                  <a:pt x="1038" y="1224"/>
                </a:lnTo>
                <a:lnTo>
                  <a:pt x="1038" y="1226"/>
                </a:lnTo>
                <a:lnTo>
                  <a:pt x="1037" y="1226"/>
                </a:lnTo>
                <a:lnTo>
                  <a:pt x="1035" y="1226"/>
                </a:lnTo>
                <a:lnTo>
                  <a:pt x="1033" y="1226"/>
                </a:lnTo>
                <a:lnTo>
                  <a:pt x="1033" y="1228"/>
                </a:lnTo>
                <a:lnTo>
                  <a:pt x="1031" y="1228"/>
                </a:lnTo>
                <a:lnTo>
                  <a:pt x="1031" y="1226"/>
                </a:lnTo>
                <a:lnTo>
                  <a:pt x="1031" y="1228"/>
                </a:lnTo>
                <a:lnTo>
                  <a:pt x="1029" y="1228"/>
                </a:lnTo>
                <a:lnTo>
                  <a:pt x="1029" y="1226"/>
                </a:lnTo>
                <a:lnTo>
                  <a:pt x="1027" y="1226"/>
                </a:lnTo>
                <a:lnTo>
                  <a:pt x="1027" y="1224"/>
                </a:lnTo>
                <a:lnTo>
                  <a:pt x="1027" y="1226"/>
                </a:lnTo>
                <a:lnTo>
                  <a:pt x="1025" y="1226"/>
                </a:lnTo>
                <a:lnTo>
                  <a:pt x="1023" y="1226"/>
                </a:lnTo>
                <a:lnTo>
                  <a:pt x="1021" y="1226"/>
                </a:lnTo>
                <a:lnTo>
                  <a:pt x="1019" y="1226"/>
                </a:lnTo>
                <a:lnTo>
                  <a:pt x="1019" y="1228"/>
                </a:lnTo>
                <a:lnTo>
                  <a:pt x="1017" y="1228"/>
                </a:lnTo>
                <a:lnTo>
                  <a:pt x="1015" y="1228"/>
                </a:lnTo>
                <a:lnTo>
                  <a:pt x="1015" y="1226"/>
                </a:lnTo>
                <a:lnTo>
                  <a:pt x="1015" y="1228"/>
                </a:lnTo>
                <a:lnTo>
                  <a:pt x="1015" y="1230"/>
                </a:lnTo>
                <a:lnTo>
                  <a:pt x="1014" y="1230"/>
                </a:lnTo>
                <a:lnTo>
                  <a:pt x="1012" y="1230"/>
                </a:lnTo>
                <a:lnTo>
                  <a:pt x="1012" y="1228"/>
                </a:lnTo>
                <a:lnTo>
                  <a:pt x="1010" y="1228"/>
                </a:lnTo>
                <a:lnTo>
                  <a:pt x="1008" y="1230"/>
                </a:lnTo>
                <a:lnTo>
                  <a:pt x="1006" y="1231"/>
                </a:lnTo>
                <a:lnTo>
                  <a:pt x="1004" y="1231"/>
                </a:lnTo>
                <a:lnTo>
                  <a:pt x="1002" y="1233"/>
                </a:lnTo>
                <a:lnTo>
                  <a:pt x="1002" y="1235"/>
                </a:lnTo>
                <a:lnTo>
                  <a:pt x="1000" y="1235"/>
                </a:lnTo>
                <a:lnTo>
                  <a:pt x="1000" y="1237"/>
                </a:lnTo>
                <a:lnTo>
                  <a:pt x="998" y="1237"/>
                </a:lnTo>
                <a:lnTo>
                  <a:pt x="998" y="1239"/>
                </a:lnTo>
                <a:lnTo>
                  <a:pt x="996" y="1241"/>
                </a:lnTo>
                <a:lnTo>
                  <a:pt x="994" y="1241"/>
                </a:lnTo>
                <a:lnTo>
                  <a:pt x="994" y="1243"/>
                </a:lnTo>
                <a:lnTo>
                  <a:pt x="996" y="1243"/>
                </a:lnTo>
                <a:lnTo>
                  <a:pt x="996" y="1241"/>
                </a:lnTo>
                <a:lnTo>
                  <a:pt x="996" y="1243"/>
                </a:lnTo>
                <a:lnTo>
                  <a:pt x="994" y="1243"/>
                </a:lnTo>
                <a:lnTo>
                  <a:pt x="996" y="1243"/>
                </a:lnTo>
                <a:lnTo>
                  <a:pt x="996" y="1245"/>
                </a:lnTo>
                <a:lnTo>
                  <a:pt x="994" y="1245"/>
                </a:lnTo>
                <a:lnTo>
                  <a:pt x="992" y="1245"/>
                </a:lnTo>
                <a:lnTo>
                  <a:pt x="992" y="1247"/>
                </a:lnTo>
                <a:lnTo>
                  <a:pt x="990" y="1247"/>
                </a:lnTo>
                <a:lnTo>
                  <a:pt x="990" y="1249"/>
                </a:lnTo>
                <a:lnTo>
                  <a:pt x="989" y="1249"/>
                </a:lnTo>
                <a:lnTo>
                  <a:pt x="987" y="1249"/>
                </a:lnTo>
                <a:lnTo>
                  <a:pt x="989" y="1249"/>
                </a:lnTo>
                <a:lnTo>
                  <a:pt x="987" y="1249"/>
                </a:lnTo>
                <a:lnTo>
                  <a:pt x="987" y="1251"/>
                </a:lnTo>
                <a:lnTo>
                  <a:pt x="989" y="1251"/>
                </a:lnTo>
                <a:lnTo>
                  <a:pt x="990" y="1251"/>
                </a:lnTo>
                <a:lnTo>
                  <a:pt x="990" y="1253"/>
                </a:lnTo>
                <a:lnTo>
                  <a:pt x="992" y="1253"/>
                </a:lnTo>
                <a:lnTo>
                  <a:pt x="992" y="1251"/>
                </a:lnTo>
                <a:lnTo>
                  <a:pt x="994" y="1251"/>
                </a:lnTo>
                <a:lnTo>
                  <a:pt x="996" y="1251"/>
                </a:lnTo>
                <a:lnTo>
                  <a:pt x="994" y="1251"/>
                </a:lnTo>
                <a:lnTo>
                  <a:pt x="994" y="1253"/>
                </a:lnTo>
                <a:lnTo>
                  <a:pt x="992" y="1253"/>
                </a:lnTo>
                <a:lnTo>
                  <a:pt x="990" y="1253"/>
                </a:lnTo>
                <a:lnTo>
                  <a:pt x="989" y="1253"/>
                </a:lnTo>
                <a:lnTo>
                  <a:pt x="987" y="1255"/>
                </a:lnTo>
                <a:lnTo>
                  <a:pt x="989" y="1255"/>
                </a:lnTo>
                <a:lnTo>
                  <a:pt x="989" y="1253"/>
                </a:lnTo>
                <a:lnTo>
                  <a:pt x="990" y="1253"/>
                </a:lnTo>
                <a:lnTo>
                  <a:pt x="992" y="1253"/>
                </a:lnTo>
                <a:lnTo>
                  <a:pt x="994" y="1253"/>
                </a:lnTo>
                <a:lnTo>
                  <a:pt x="994" y="1251"/>
                </a:lnTo>
                <a:lnTo>
                  <a:pt x="996" y="1251"/>
                </a:lnTo>
                <a:lnTo>
                  <a:pt x="998" y="1251"/>
                </a:lnTo>
                <a:lnTo>
                  <a:pt x="1000" y="1251"/>
                </a:lnTo>
                <a:lnTo>
                  <a:pt x="1002" y="1251"/>
                </a:lnTo>
                <a:lnTo>
                  <a:pt x="1002" y="1249"/>
                </a:lnTo>
                <a:lnTo>
                  <a:pt x="1004" y="1249"/>
                </a:lnTo>
                <a:lnTo>
                  <a:pt x="1002" y="1249"/>
                </a:lnTo>
                <a:lnTo>
                  <a:pt x="1000" y="1249"/>
                </a:lnTo>
                <a:lnTo>
                  <a:pt x="1000" y="1251"/>
                </a:lnTo>
                <a:lnTo>
                  <a:pt x="998" y="1251"/>
                </a:lnTo>
                <a:lnTo>
                  <a:pt x="996" y="1251"/>
                </a:lnTo>
                <a:lnTo>
                  <a:pt x="998" y="1251"/>
                </a:lnTo>
                <a:lnTo>
                  <a:pt x="998" y="1249"/>
                </a:lnTo>
                <a:lnTo>
                  <a:pt x="1000" y="1249"/>
                </a:lnTo>
                <a:lnTo>
                  <a:pt x="1002" y="1249"/>
                </a:lnTo>
                <a:lnTo>
                  <a:pt x="1004" y="1249"/>
                </a:lnTo>
                <a:lnTo>
                  <a:pt x="1004" y="1247"/>
                </a:lnTo>
                <a:lnTo>
                  <a:pt x="1006" y="1247"/>
                </a:lnTo>
                <a:lnTo>
                  <a:pt x="1006" y="1249"/>
                </a:lnTo>
                <a:lnTo>
                  <a:pt x="1006" y="1247"/>
                </a:lnTo>
                <a:lnTo>
                  <a:pt x="1008" y="1247"/>
                </a:lnTo>
                <a:lnTo>
                  <a:pt x="1008" y="1249"/>
                </a:lnTo>
                <a:lnTo>
                  <a:pt x="1010" y="1249"/>
                </a:lnTo>
                <a:lnTo>
                  <a:pt x="1010" y="1247"/>
                </a:lnTo>
                <a:lnTo>
                  <a:pt x="1010" y="1249"/>
                </a:lnTo>
                <a:lnTo>
                  <a:pt x="1010" y="1247"/>
                </a:lnTo>
                <a:lnTo>
                  <a:pt x="1012" y="1247"/>
                </a:lnTo>
                <a:lnTo>
                  <a:pt x="1012" y="1245"/>
                </a:lnTo>
                <a:lnTo>
                  <a:pt x="1014" y="1245"/>
                </a:lnTo>
                <a:lnTo>
                  <a:pt x="1015" y="1245"/>
                </a:lnTo>
                <a:lnTo>
                  <a:pt x="1017" y="1245"/>
                </a:lnTo>
                <a:lnTo>
                  <a:pt x="1017" y="1243"/>
                </a:lnTo>
                <a:lnTo>
                  <a:pt x="1017" y="1241"/>
                </a:lnTo>
                <a:lnTo>
                  <a:pt x="1019" y="1241"/>
                </a:lnTo>
                <a:lnTo>
                  <a:pt x="1021" y="1241"/>
                </a:lnTo>
                <a:lnTo>
                  <a:pt x="1023" y="1239"/>
                </a:lnTo>
                <a:lnTo>
                  <a:pt x="1023" y="1241"/>
                </a:lnTo>
                <a:lnTo>
                  <a:pt x="1021" y="1241"/>
                </a:lnTo>
                <a:lnTo>
                  <a:pt x="1023" y="1241"/>
                </a:lnTo>
                <a:lnTo>
                  <a:pt x="1025" y="1241"/>
                </a:lnTo>
                <a:lnTo>
                  <a:pt x="1027" y="1239"/>
                </a:lnTo>
                <a:lnTo>
                  <a:pt x="1027" y="1241"/>
                </a:lnTo>
                <a:lnTo>
                  <a:pt x="1029" y="1239"/>
                </a:lnTo>
                <a:lnTo>
                  <a:pt x="1031" y="1239"/>
                </a:lnTo>
                <a:lnTo>
                  <a:pt x="1033" y="1239"/>
                </a:lnTo>
                <a:lnTo>
                  <a:pt x="1033" y="1237"/>
                </a:lnTo>
                <a:lnTo>
                  <a:pt x="1035" y="1237"/>
                </a:lnTo>
                <a:lnTo>
                  <a:pt x="1037" y="1237"/>
                </a:lnTo>
                <a:lnTo>
                  <a:pt x="1037" y="1239"/>
                </a:lnTo>
                <a:lnTo>
                  <a:pt x="1038" y="1241"/>
                </a:lnTo>
                <a:lnTo>
                  <a:pt x="1040" y="1241"/>
                </a:lnTo>
                <a:lnTo>
                  <a:pt x="1042" y="1241"/>
                </a:lnTo>
                <a:lnTo>
                  <a:pt x="1042" y="1243"/>
                </a:lnTo>
                <a:lnTo>
                  <a:pt x="1046" y="1243"/>
                </a:lnTo>
                <a:lnTo>
                  <a:pt x="1046" y="1245"/>
                </a:lnTo>
                <a:lnTo>
                  <a:pt x="1048" y="1245"/>
                </a:lnTo>
                <a:lnTo>
                  <a:pt x="1048" y="1247"/>
                </a:lnTo>
                <a:lnTo>
                  <a:pt x="1046" y="1247"/>
                </a:lnTo>
                <a:lnTo>
                  <a:pt x="1048" y="1247"/>
                </a:lnTo>
                <a:lnTo>
                  <a:pt x="1050" y="1249"/>
                </a:lnTo>
                <a:lnTo>
                  <a:pt x="1048" y="1249"/>
                </a:lnTo>
                <a:lnTo>
                  <a:pt x="1050" y="1249"/>
                </a:lnTo>
                <a:lnTo>
                  <a:pt x="1052" y="1249"/>
                </a:lnTo>
                <a:lnTo>
                  <a:pt x="1054" y="1249"/>
                </a:lnTo>
                <a:lnTo>
                  <a:pt x="1054" y="1251"/>
                </a:lnTo>
                <a:lnTo>
                  <a:pt x="1056" y="1251"/>
                </a:lnTo>
                <a:lnTo>
                  <a:pt x="1056" y="1249"/>
                </a:lnTo>
                <a:lnTo>
                  <a:pt x="1056" y="1247"/>
                </a:lnTo>
                <a:lnTo>
                  <a:pt x="1058" y="1247"/>
                </a:lnTo>
                <a:lnTo>
                  <a:pt x="1060" y="1247"/>
                </a:lnTo>
                <a:lnTo>
                  <a:pt x="1060" y="1245"/>
                </a:lnTo>
                <a:lnTo>
                  <a:pt x="1062" y="1245"/>
                </a:lnTo>
                <a:lnTo>
                  <a:pt x="1062" y="1247"/>
                </a:lnTo>
                <a:lnTo>
                  <a:pt x="1063" y="1247"/>
                </a:lnTo>
                <a:lnTo>
                  <a:pt x="1063" y="1249"/>
                </a:lnTo>
                <a:lnTo>
                  <a:pt x="1065" y="1249"/>
                </a:lnTo>
                <a:lnTo>
                  <a:pt x="1067" y="1249"/>
                </a:lnTo>
                <a:lnTo>
                  <a:pt x="1067" y="1247"/>
                </a:lnTo>
                <a:lnTo>
                  <a:pt x="1067" y="1249"/>
                </a:lnTo>
                <a:lnTo>
                  <a:pt x="1065" y="1249"/>
                </a:lnTo>
                <a:lnTo>
                  <a:pt x="1067" y="1249"/>
                </a:lnTo>
                <a:lnTo>
                  <a:pt x="1067" y="1251"/>
                </a:lnTo>
                <a:lnTo>
                  <a:pt x="1065" y="1251"/>
                </a:lnTo>
                <a:lnTo>
                  <a:pt x="1063" y="1253"/>
                </a:lnTo>
                <a:lnTo>
                  <a:pt x="1062" y="1253"/>
                </a:lnTo>
                <a:lnTo>
                  <a:pt x="1060" y="1253"/>
                </a:lnTo>
                <a:lnTo>
                  <a:pt x="1060" y="1255"/>
                </a:lnTo>
                <a:lnTo>
                  <a:pt x="1058" y="1255"/>
                </a:lnTo>
                <a:lnTo>
                  <a:pt x="1060" y="1255"/>
                </a:lnTo>
                <a:lnTo>
                  <a:pt x="1060" y="1256"/>
                </a:lnTo>
                <a:lnTo>
                  <a:pt x="1062" y="1256"/>
                </a:lnTo>
                <a:lnTo>
                  <a:pt x="1062" y="1258"/>
                </a:lnTo>
                <a:lnTo>
                  <a:pt x="1063" y="1258"/>
                </a:lnTo>
                <a:lnTo>
                  <a:pt x="1065" y="1258"/>
                </a:lnTo>
                <a:lnTo>
                  <a:pt x="1067" y="1258"/>
                </a:lnTo>
                <a:lnTo>
                  <a:pt x="1067" y="1260"/>
                </a:lnTo>
                <a:lnTo>
                  <a:pt x="1069" y="1260"/>
                </a:lnTo>
                <a:lnTo>
                  <a:pt x="1067" y="1260"/>
                </a:lnTo>
                <a:lnTo>
                  <a:pt x="1069" y="1260"/>
                </a:lnTo>
                <a:lnTo>
                  <a:pt x="1069" y="1262"/>
                </a:lnTo>
                <a:lnTo>
                  <a:pt x="1071" y="1262"/>
                </a:lnTo>
                <a:lnTo>
                  <a:pt x="1071" y="1260"/>
                </a:lnTo>
                <a:lnTo>
                  <a:pt x="1071" y="1262"/>
                </a:lnTo>
                <a:lnTo>
                  <a:pt x="1071" y="1264"/>
                </a:lnTo>
                <a:lnTo>
                  <a:pt x="1069" y="1264"/>
                </a:lnTo>
                <a:lnTo>
                  <a:pt x="1067" y="1264"/>
                </a:lnTo>
                <a:lnTo>
                  <a:pt x="1065" y="1264"/>
                </a:lnTo>
                <a:lnTo>
                  <a:pt x="1063" y="1264"/>
                </a:lnTo>
                <a:lnTo>
                  <a:pt x="1062" y="1262"/>
                </a:lnTo>
                <a:lnTo>
                  <a:pt x="1060" y="1262"/>
                </a:lnTo>
                <a:lnTo>
                  <a:pt x="1058" y="1260"/>
                </a:lnTo>
                <a:lnTo>
                  <a:pt x="1056" y="1260"/>
                </a:lnTo>
                <a:lnTo>
                  <a:pt x="1054" y="1258"/>
                </a:lnTo>
                <a:lnTo>
                  <a:pt x="1052" y="1258"/>
                </a:lnTo>
                <a:lnTo>
                  <a:pt x="1050" y="1258"/>
                </a:lnTo>
                <a:lnTo>
                  <a:pt x="1050" y="1256"/>
                </a:lnTo>
                <a:lnTo>
                  <a:pt x="1048" y="1256"/>
                </a:lnTo>
                <a:lnTo>
                  <a:pt x="1046" y="1255"/>
                </a:lnTo>
                <a:lnTo>
                  <a:pt x="1044" y="1255"/>
                </a:lnTo>
                <a:lnTo>
                  <a:pt x="1042" y="1255"/>
                </a:lnTo>
                <a:lnTo>
                  <a:pt x="1040" y="1255"/>
                </a:lnTo>
                <a:lnTo>
                  <a:pt x="1040" y="1253"/>
                </a:lnTo>
                <a:lnTo>
                  <a:pt x="1038" y="1253"/>
                </a:lnTo>
                <a:lnTo>
                  <a:pt x="1037" y="1253"/>
                </a:lnTo>
                <a:lnTo>
                  <a:pt x="1035" y="1253"/>
                </a:lnTo>
                <a:lnTo>
                  <a:pt x="1033" y="1253"/>
                </a:lnTo>
                <a:lnTo>
                  <a:pt x="1031" y="1253"/>
                </a:lnTo>
                <a:lnTo>
                  <a:pt x="1029" y="1253"/>
                </a:lnTo>
                <a:lnTo>
                  <a:pt x="1029" y="1251"/>
                </a:lnTo>
                <a:lnTo>
                  <a:pt x="1025" y="1251"/>
                </a:lnTo>
                <a:lnTo>
                  <a:pt x="1023" y="1251"/>
                </a:lnTo>
                <a:lnTo>
                  <a:pt x="1021" y="1253"/>
                </a:lnTo>
                <a:lnTo>
                  <a:pt x="1019" y="1253"/>
                </a:lnTo>
                <a:lnTo>
                  <a:pt x="1017" y="1253"/>
                </a:lnTo>
                <a:lnTo>
                  <a:pt x="1015" y="1253"/>
                </a:lnTo>
                <a:lnTo>
                  <a:pt x="1014" y="1253"/>
                </a:lnTo>
                <a:lnTo>
                  <a:pt x="1012" y="1253"/>
                </a:lnTo>
                <a:lnTo>
                  <a:pt x="1010" y="1253"/>
                </a:lnTo>
                <a:lnTo>
                  <a:pt x="1008" y="1253"/>
                </a:lnTo>
                <a:lnTo>
                  <a:pt x="1008" y="1255"/>
                </a:lnTo>
                <a:lnTo>
                  <a:pt x="1006" y="1255"/>
                </a:lnTo>
                <a:lnTo>
                  <a:pt x="1004" y="1255"/>
                </a:lnTo>
                <a:lnTo>
                  <a:pt x="1002" y="1255"/>
                </a:lnTo>
                <a:lnTo>
                  <a:pt x="1000" y="1255"/>
                </a:lnTo>
                <a:lnTo>
                  <a:pt x="998" y="1255"/>
                </a:lnTo>
                <a:lnTo>
                  <a:pt x="996" y="1255"/>
                </a:lnTo>
                <a:lnTo>
                  <a:pt x="994" y="1255"/>
                </a:lnTo>
                <a:lnTo>
                  <a:pt x="992" y="1255"/>
                </a:lnTo>
                <a:lnTo>
                  <a:pt x="992" y="1256"/>
                </a:lnTo>
                <a:lnTo>
                  <a:pt x="990" y="1256"/>
                </a:lnTo>
                <a:lnTo>
                  <a:pt x="989" y="1256"/>
                </a:lnTo>
                <a:lnTo>
                  <a:pt x="987" y="1256"/>
                </a:lnTo>
                <a:lnTo>
                  <a:pt x="985" y="1256"/>
                </a:lnTo>
                <a:lnTo>
                  <a:pt x="983" y="1258"/>
                </a:lnTo>
                <a:lnTo>
                  <a:pt x="981" y="1258"/>
                </a:lnTo>
                <a:lnTo>
                  <a:pt x="979" y="1258"/>
                </a:lnTo>
                <a:lnTo>
                  <a:pt x="977" y="1258"/>
                </a:lnTo>
                <a:lnTo>
                  <a:pt x="977" y="1260"/>
                </a:lnTo>
                <a:lnTo>
                  <a:pt x="977" y="1258"/>
                </a:lnTo>
                <a:lnTo>
                  <a:pt x="975" y="1256"/>
                </a:lnTo>
                <a:lnTo>
                  <a:pt x="975" y="1258"/>
                </a:lnTo>
                <a:lnTo>
                  <a:pt x="973" y="1258"/>
                </a:lnTo>
                <a:lnTo>
                  <a:pt x="973" y="1256"/>
                </a:lnTo>
                <a:lnTo>
                  <a:pt x="973" y="1258"/>
                </a:lnTo>
                <a:lnTo>
                  <a:pt x="975" y="1258"/>
                </a:lnTo>
                <a:lnTo>
                  <a:pt x="975" y="1260"/>
                </a:lnTo>
                <a:lnTo>
                  <a:pt x="973" y="1260"/>
                </a:lnTo>
                <a:lnTo>
                  <a:pt x="971" y="1260"/>
                </a:lnTo>
                <a:lnTo>
                  <a:pt x="969" y="1260"/>
                </a:lnTo>
                <a:lnTo>
                  <a:pt x="967" y="1260"/>
                </a:lnTo>
                <a:lnTo>
                  <a:pt x="967" y="1262"/>
                </a:lnTo>
                <a:lnTo>
                  <a:pt x="966" y="1262"/>
                </a:lnTo>
                <a:lnTo>
                  <a:pt x="964" y="1262"/>
                </a:lnTo>
                <a:lnTo>
                  <a:pt x="962" y="1262"/>
                </a:lnTo>
                <a:lnTo>
                  <a:pt x="956" y="1262"/>
                </a:lnTo>
                <a:lnTo>
                  <a:pt x="954" y="1262"/>
                </a:lnTo>
                <a:lnTo>
                  <a:pt x="952" y="1262"/>
                </a:lnTo>
                <a:lnTo>
                  <a:pt x="950" y="1262"/>
                </a:lnTo>
                <a:lnTo>
                  <a:pt x="948" y="1262"/>
                </a:lnTo>
                <a:lnTo>
                  <a:pt x="946" y="1262"/>
                </a:lnTo>
                <a:lnTo>
                  <a:pt x="944" y="1262"/>
                </a:lnTo>
                <a:lnTo>
                  <a:pt x="942" y="1262"/>
                </a:lnTo>
                <a:lnTo>
                  <a:pt x="941" y="1260"/>
                </a:lnTo>
                <a:lnTo>
                  <a:pt x="939" y="1260"/>
                </a:lnTo>
                <a:lnTo>
                  <a:pt x="937" y="1262"/>
                </a:lnTo>
                <a:lnTo>
                  <a:pt x="935" y="1262"/>
                </a:lnTo>
                <a:lnTo>
                  <a:pt x="933" y="1264"/>
                </a:lnTo>
                <a:lnTo>
                  <a:pt x="933" y="1266"/>
                </a:lnTo>
                <a:lnTo>
                  <a:pt x="931" y="1266"/>
                </a:lnTo>
                <a:lnTo>
                  <a:pt x="929" y="1266"/>
                </a:lnTo>
                <a:lnTo>
                  <a:pt x="927" y="1268"/>
                </a:lnTo>
                <a:lnTo>
                  <a:pt x="925" y="1268"/>
                </a:lnTo>
                <a:lnTo>
                  <a:pt x="923" y="1268"/>
                </a:lnTo>
                <a:lnTo>
                  <a:pt x="921" y="1268"/>
                </a:lnTo>
                <a:lnTo>
                  <a:pt x="921" y="1270"/>
                </a:lnTo>
                <a:lnTo>
                  <a:pt x="919" y="1270"/>
                </a:lnTo>
                <a:lnTo>
                  <a:pt x="918" y="1270"/>
                </a:lnTo>
                <a:lnTo>
                  <a:pt x="916" y="1270"/>
                </a:lnTo>
                <a:lnTo>
                  <a:pt x="916" y="1272"/>
                </a:lnTo>
                <a:lnTo>
                  <a:pt x="914" y="1272"/>
                </a:lnTo>
                <a:lnTo>
                  <a:pt x="910" y="1272"/>
                </a:lnTo>
                <a:lnTo>
                  <a:pt x="908" y="1272"/>
                </a:lnTo>
                <a:lnTo>
                  <a:pt x="906" y="1272"/>
                </a:lnTo>
                <a:lnTo>
                  <a:pt x="904" y="1274"/>
                </a:lnTo>
                <a:lnTo>
                  <a:pt x="902" y="1274"/>
                </a:lnTo>
                <a:lnTo>
                  <a:pt x="900" y="1274"/>
                </a:lnTo>
                <a:lnTo>
                  <a:pt x="898" y="1274"/>
                </a:lnTo>
                <a:lnTo>
                  <a:pt x="896" y="1274"/>
                </a:lnTo>
                <a:lnTo>
                  <a:pt x="894" y="1272"/>
                </a:lnTo>
                <a:lnTo>
                  <a:pt x="893" y="1272"/>
                </a:lnTo>
                <a:lnTo>
                  <a:pt x="891" y="1272"/>
                </a:lnTo>
                <a:lnTo>
                  <a:pt x="889" y="1272"/>
                </a:lnTo>
                <a:lnTo>
                  <a:pt x="887" y="1272"/>
                </a:lnTo>
                <a:lnTo>
                  <a:pt x="885" y="1272"/>
                </a:lnTo>
                <a:lnTo>
                  <a:pt x="883" y="1272"/>
                </a:lnTo>
                <a:lnTo>
                  <a:pt x="883" y="1270"/>
                </a:lnTo>
                <a:lnTo>
                  <a:pt x="881" y="1270"/>
                </a:lnTo>
                <a:lnTo>
                  <a:pt x="879" y="1270"/>
                </a:lnTo>
                <a:lnTo>
                  <a:pt x="877" y="1270"/>
                </a:lnTo>
                <a:lnTo>
                  <a:pt x="879" y="1270"/>
                </a:lnTo>
                <a:lnTo>
                  <a:pt x="881" y="1268"/>
                </a:lnTo>
                <a:lnTo>
                  <a:pt x="881" y="1266"/>
                </a:lnTo>
                <a:lnTo>
                  <a:pt x="881" y="1264"/>
                </a:lnTo>
                <a:lnTo>
                  <a:pt x="881" y="1262"/>
                </a:lnTo>
                <a:lnTo>
                  <a:pt x="881" y="1264"/>
                </a:lnTo>
                <a:lnTo>
                  <a:pt x="881" y="1266"/>
                </a:lnTo>
                <a:lnTo>
                  <a:pt x="879" y="1268"/>
                </a:lnTo>
                <a:lnTo>
                  <a:pt x="877" y="1270"/>
                </a:lnTo>
                <a:lnTo>
                  <a:pt x="875" y="1270"/>
                </a:lnTo>
                <a:lnTo>
                  <a:pt x="873" y="1270"/>
                </a:lnTo>
                <a:lnTo>
                  <a:pt x="871" y="1270"/>
                </a:lnTo>
                <a:lnTo>
                  <a:pt x="870" y="1268"/>
                </a:lnTo>
                <a:lnTo>
                  <a:pt x="868" y="1268"/>
                </a:lnTo>
                <a:lnTo>
                  <a:pt x="866" y="1268"/>
                </a:lnTo>
                <a:lnTo>
                  <a:pt x="864" y="1268"/>
                </a:lnTo>
                <a:lnTo>
                  <a:pt x="862" y="1268"/>
                </a:lnTo>
                <a:lnTo>
                  <a:pt x="860" y="1268"/>
                </a:lnTo>
                <a:lnTo>
                  <a:pt x="858" y="1268"/>
                </a:lnTo>
                <a:lnTo>
                  <a:pt x="856" y="1268"/>
                </a:lnTo>
                <a:lnTo>
                  <a:pt x="854" y="1268"/>
                </a:lnTo>
                <a:lnTo>
                  <a:pt x="852" y="1268"/>
                </a:lnTo>
                <a:lnTo>
                  <a:pt x="852" y="1266"/>
                </a:lnTo>
                <a:lnTo>
                  <a:pt x="850" y="1266"/>
                </a:lnTo>
                <a:lnTo>
                  <a:pt x="850" y="1268"/>
                </a:lnTo>
                <a:lnTo>
                  <a:pt x="848" y="1268"/>
                </a:lnTo>
                <a:lnTo>
                  <a:pt x="846" y="1268"/>
                </a:lnTo>
                <a:lnTo>
                  <a:pt x="845" y="1268"/>
                </a:lnTo>
                <a:lnTo>
                  <a:pt x="843" y="1268"/>
                </a:lnTo>
                <a:lnTo>
                  <a:pt x="841" y="1268"/>
                </a:lnTo>
                <a:lnTo>
                  <a:pt x="841" y="1266"/>
                </a:lnTo>
                <a:lnTo>
                  <a:pt x="839" y="1268"/>
                </a:lnTo>
                <a:lnTo>
                  <a:pt x="835" y="1268"/>
                </a:lnTo>
                <a:lnTo>
                  <a:pt x="833" y="1268"/>
                </a:lnTo>
                <a:lnTo>
                  <a:pt x="831" y="1268"/>
                </a:lnTo>
                <a:lnTo>
                  <a:pt x="829" y="1268"/>
                </a:lnTo>
                <a:lnTo>
                  <a:pt x="829" y="1270"/>
                </a:lnTo>
                <a:lnTo>
                  <a:pt x="827" y="1270"/>
                </a:lnTo>
                <a:lnTo>
                  <a:pt x="827" y="1272"/>
                </a:lnTo>
                <a:lnTo>
                  <a:pt x="827" y="1274"/>
                </a:lnTo>
                <a:lnTo>
                  <a:pt x="825" y="1276"/>
                </a:lnTo>
                <a:lnTo>
                  <a:pt x="825" y="1278"/>
                </a:lnTo>
                <a:lnTo>
                  <a:pt x="823" y="1278"/>
                </a:lnTo>
                <a:lnTo>
                  <a:pt x="823" y="1280"/>
                </a:lnTo>
                <a:lnTo>
                  <a:pt x="823" y="1281"/>
                </a:lnTo>
                <a:lnTo>
                  <a:pt x="822" y="1281"/>
                </a:lnTo>
                <a:lnTo>
                  <a:pt x="820" y="1281"/>
                </a:lnTo>
                <a:lnTo>
                  <a:pt x="818" y="1281"/>
                </a:lnTo>
                <a:lnTo>
                  <a:pt x="816" y="1281"/>
                </a:lnTo>
                <a:lnTo>
                  <a:pt x="814" y="1281"/>
                </a:lnTo>
                <a:lnTo>
                  <a:pt x="812" y="1281"/>
                </a:lnTo>
                <a:lnTo>
                  <a:pt x="808" y="1281"/>
                </a:lnTo>
                <a:lnTo>
                  <a:pt x="808" y="1283"/>
                </a:lnTo>
                <a:lnTo>
                  <a:pt x="808" y="1281"/>
                </a:lnTo>
                <a:lnTo>
                  <a:pt x="804" y="1281"/>
                </a:lnTo>
                <a:lnTo>
                  <a:pt x="804" y="1283"/>
                </a:lnTo>
                <a:lnTo>
                  <a:pt x="802" y="1283"/>
                </a:lnTo>
                <a:lnTo>
                  <a:pt x="802" y="1281"/>
                </a:lnTo>
                <a:lnTo>
                  <a:pt x="800" y="1281"/>
                </a:lnTo>
                <a:lnTo>
                  <a:pt x="800" y="1280"/>
                </a:lnTo>
                <a:lnTo>
                  <a:pt x="802" y="1280"/>
                </a:lnTo>
                <a:lnTo>
                  <a:pt x="800" y="1280"/>
                </a:lnTo>
                <a:lnTo>
                  <a:pt x="798" y="1280"/>
                </a:lnTo>
                <a:lnTo>
                  <a:pt x="798" y="1281"/>
                </a:lnTo>
                <a:lnTo>
                  <a:pt x="800" y="1281"/>
                </a:lnTo>
                <a:lnTo>
                  <a:pt x="798" y="1281"/>
                </a:lnTo>
                <a:lnTo>
                  <a:pt x="797" y="1281"/>
                </a:lnTo>
                <a:lnTo>
                  <a:pt x="795" y="1281"/>
                </a:lnTo>
                <a:lnTo>
                  <a:pt x="793" y="1281"/>
                </a:lnTo>
                <a:lnTo>
                  <a:pt x="793" y="1280"/>
                </a:lnTo>
                <a:lnTo>
                  <a:pt x="791" y="1280"/>
                </a:lnTo>
                <a:lnTo>
                  <a:pt x="789" y="1280"/>
                </a:lnTo>
                <a:lnTo>
                  <a:pt x="787" y="1280"/>
                </a:lnTo>
                <a:lnTo>
                  <a:pt x="785" y="1280"/>
                </a:lnTo>
                <a:lnTo>
                  <a:pt x="783" y="1280"/>
                </a:lnTo>
                <a:lnTo>
                  <a:pt x="781" y="1280"/>
                </a:lnTo>
                <a:lnTo>
                  <a:pt x="779" y="1280"/>
                </a:lnTo>
                <a:lnTo>
                  <a:pt x="777" y="1280"/>
                </a:lnTo>
                <a:lnTo>
                  <a:pt x="775" y="1280"/>
                </a:lnTo>
                <a:lnTo>
                  <a:pt x="774" y="1280"/>
                </a:lnTo>
                <a:lnTo>
                  <a:pt x="774" y="1278"/>
                </a:lnTo>
                <a:lnTo>
                  <a:pt x="772" y="1278"/>
                </a:lnTo>
                <a:lnTo>
                  <a:pt x="762" y="1278"/>
                </a:lnTo>
                <a:lnTo>
                  <a:pt x="760" y="1278"/>
                </a:lnTo>
                <a:lnTo>
                  <a:pt x="758" y="1278"/>
                </a:lnTo>
                <a:lnTo>
                  <a:pt x="756" y="1278"/>
                </a:lnTo>
                <a:lnTo>
                  <a:pt x="752" y="1278"/>
                </a:lnTo>
                <a:lnTo>
                  <a:pt x="750" y="1278"/>
                </a:lnTo>
                <a:lnTo>
                  <a:pt x="750" y="1280"/>
                </a:lnTo>
                <a:lnTo>
                  <a:pt x="749" y="1280"/>
                </a:lnTo>
                <a:lnTo>
                  <a:pt x="747" y="1280"/>
                </a:lnTo>
                <a:lnTo>
                  <a:pt x="745" y="1280"/>
                </a:lnTo>
                <a:lnTo>
                  <a:pt x="743" y="1278"/>
                </a:lnTo>
                <a:lnTo>
                  <a:pt x="741" y="1276"/>
                </a:lnTo>
                <a:lnTo>
                  <a:pt x="739" y="1276"/>
                </a:lnTo>
                <a:lnTo>
                  <a:pt x="739" y="1274"/>
                </a:lnTo>
                <a:lnTo>
                  <a:pt x="737" y="1274"/>
                </a:lnTo>
                <a:lnTo>
                  <a:pt x="739" y="1274"/>
                </a:lnTo>
                <a:lnTo>
                  <a:pt x="739" y="1276"/>
                </a:lnTo>
                <a:lnTo>
                  <a:pt x="741" y="1276"/>
                </a:lnTo>
                <a:lnTo>
                  <a:pt x="741" y="1278"/>
                </a:lnTo>
                <a:lnTo>
                  <a:pt x="743" y="1278"/>
                </a:lnTo>
                <a:lnTo>
                  <a:pt x="743" y="1280"/>
                </a:lnTo>
                <a:lnTo>
                  <a:pt x="741" y="1280"/>
                </a:lnTo>
                <a:lnTo>
                  <a:pt x="739" y="1280"/>
                </a:lnTo>
                <a:lnTo>
                  <a:pt x="737" y="1280"/>
                </a:lnTo>
                <a:lnTo>
                  <a:pt x="735" y="1280"/>
                </a:lnTo>
                <a:lnTo>
                  <a:pt x="733" y="1280"/>
                </a:lnTo>
                <a:lnTo>
                  <a:pt x="731" y="1280"/>
                </a:lnTo>
                <a:lnTo>
                  <a:pt x="729" y="1280"/>
                </a:lnTo>
                <a:lnTo>
                  <a:pt x="729" y="1281"/>
                </a:lnTo>
                <a:lnTo>
                  <a:pt x="727" y="1281"/>
                </a:lnTo>
                <a:lnTo>
                  <a:pt x="726" y="1281"/>
                </a:lnTo>
                <a:lnTo>
                  <a:pt x="724" y="1281"/>
                </a:lnTo>
                <a:lnTo>
                  <a:pt x="722" y="1281"/>
                </a:lnTo>
                <a:lnTo>
                  <a:pt x="722" y="1283"/>
                </a:lnTo>
                <a:lnTo>
                  <a:pt x="720" y="1283"/>
                </a:lnTo>
                <a:lnTo>
                  <a:pt x="718" y="1283"/>
                </a:lnTo>
                <a:lnTo>
                  <a:pt x="718" y="1285"/>
                </a:lnTo>
                <a:lnTo>
                  <a:pt x="716" y="1287"/>
                </a:lnTo>
                <a:lnTo>
                  <a:pt x="716" y="1289"/>
                </a:lnTo>
                <a:lnTo>
                  <a:pt x="714" y="1289"/>
                </a:lnTo>
                <a:lnTo>
                  <a:pt x="714" y="1291"/>
                </a:lnTo>
                <a:lnTo>
                  <a:pt x="714" y="1293"/>
                </a:lnTo>
                <a:lnTo>
                  <a:pt x="712" y="1295"/>
                </a:lnTo>
                <a:lnTo>
                  <a:pt x="712" y="1297"/>
                </a:lnTo>
                <a:lnTo>
                  <a:pt x="712" y="1299"/>
                </a:lnTo>
                <a:lnTo>
                  <a:pt x="714" y="1301"/>
                </a:lnTo>
                <a:lnTo>
                  <a:pt x="714" y="1303"/>
                </a:lnTo>
                <a:lnTo>
                  <a:pt x="716" y="1303"/>
                </a:lnTo>
                <a:lnTo>
                  <a:pt x="718" y="1303"/>
                </a:lnTo>
                <a:lnTo>
                  <a:pt x="716" y="1303"/>
                </a:lnTo>
                <a:lnTo>
                  <a:pt x="714" y="1301"/>
                </a:lnTo>
                <a:lnTo>
                  <a:pt x="716" y="1301"/>
                </a:lnTo>
                <a:lnTo>
                  <a:pt x="718" y="1303"/>
                </a:lnTo>
                <a:lnTo>
                  <a:pt x="720" y="1303"/>
                </a:lnTo>
                <a:lnTo>
                  <a:pt x="722" y="1303"/>
                </a:lnTo>
                <a:lnTo>
                  <a:pt x="724" y="1304"/>
                </a:lnTo>
                <a:lnTo>
                  <a:pt x="724" y="1306"/>
                </a:lnTo>
                <a:lnTo>
                  <a:pt x="722" y="1306"/>
                </a:lnTo>
                <a:lnTo>
                  <a:pt x="720" y="1306"/>
                </a:lnTo>
                <a:lnTo>
                  <a:pt x="718" y="1306"/>
                </a:lnTo>
                <a:lnTo>
                  <a:pt x="716" y="1306"/>
                </a:lnTo>
                <a:lnTo>
                  <a:pt x="714" y="1306"/>
                </a:lnTo>
                <a:lnTo>
                  <a:pt x="714" y="1308"/>
                </a:lnTo>
                <a:lnTo>
                  <a:pt x="712" y="1308"/>
                </a:lnTo>
                <a:lnTo>
                  <a:pt x="710" y="1308"/>
                </a:lnTo>
                <a:lnTo>
                  <a:pt x="708" y="1308"/>
                </a:lnTo>
                <a:lnTo>
                  <a:pt x="706" y="1308"/>
                </a:lnTo>
                <a:lnTo>
                  <a:pt x="704" y="1310"/>
                </a:lnTo>
                <a:lnTo>
                  <a:pt x="702" y="1310"/>
                </a:lnTo>
                <a:lnTo>
                  <a:pt x="701" y="1310"/>
                </a:lnTo>
                <a:lnTo>
                  <a:pt x="701" y="1308"/>
                </a:lnTo>
                <a:lnTo>
                  <a:pt x="701" y="1306"/>
                </a:lnTo>
                <a:lnTo>
                  <a:pt x="702" y="1306"/>
                </a:lnTo>
                <a:lnTo>
                  <a:pt x="704" y="1304"/>
                </a:lnTo>
                <a:lnTo>
                  <a:pt x="704" y="1303"/>
                </a:lnTo>
                <a:lnTo>
                  <a:pt x="706" y="1303"/>
                </a:lnTo>
                <a:lnTo>
                  <a:pt x="708" y="1301"/>
                </a:lnTo>
                <a:lnTo>
                  <a:pt x="708" y="1299"/>
                </a:lnTo>
                <a:lnTo>
                  <a:pt x="708" y="1297"/>
                </a:lnTo>
                <a:lnTo>
                  <a:pt x="706" y="1297"/>
                </a:lnTo>
                <a:lnTo>
                  <a:pt x="706" y="1295"/>
                </a:lnTo>
                <a:lnTo>
                  <a:pt x="704" y="1293"/>
                </a:lnTo>
                <a:lnTo>
                  <a:pt x="702" y="1293"/>
                </a:lnTo>
                <a:lnTo>
                  <a:pt x="702" y="1291"/>
                </a:lnTo>
                <a:lnTo>
                  <a:pt x="701" y="1291"/>
                </a:lnTo>
                <a:lnTo>
                  <a:pt x="699" y="1291"/>
                </a:lnTo>
                <a:lnTo>
                  <a:pt x="699" y="1289"/>
                </a:lnTo>
                <a:lnTo>
                  <a:pt x="697" y="1289"/>
                </a:lnTo>
                <a:lnTo>
                  <a:pt x="695" y="1289"/>
                </a:lnTo>
                <a:lnTo>
                  <a:pt x="693" y="1289"/>
                </a:lnTo>
                <a:lnTo>
                  <a:pt x="693" y="1287"/>
                </a:lnTo>
                <a:lnTo>
                  <a:pt x="691" y="1287"/>
                </a:lnTo>
                <a:lnTo>
                  <a:pt x="689" y="1287"/>
                </a:lnTo>
                <a:lnTo>
                  <a:pt x="689" y="1289"/>
                </a:lnTo>
                <a:lnTo>
                  <a:pt x="687" y="1289"/>
                </a:lnTo>
                <a:lnTo>
                  <a:pt x="685" y="1291"/>
                </a:lnTo>
                <a:lnTo>
                  <a:pt x="683" y="1291"/>
                </a:lnTo>
                <a:lnTo>
                  <a:pt x="683" y="1293"/>
                </a:lnTo>
                <a:lnTo>
                  <a:pt x="683" y="1295"/>
                </a:lnTo>
                <a:lnTo>
                  <a:pt x="681" y="1295"/>
                </a:lnTo>
                <a:lnTo>
                  <a:pt x="679" y="1295"/>
                </a:lnTo>
                <a:lnTo>
                  <a:pt x="678" y="1295"/>
                </a:lnTo>
                <a:lnTo>
                  <a:pt x="676" y="1295"/>
                </a:lnTo>
                <a:lnTo>
                  <a:pt x="674" y="1295"/>
                </a:lnTo>
                <a:lnTo>
                  <a:pt x="670" y="1295"/>
                </a:lnTo>
                <a:lnTo>
                  <a:pt x="668" y="1295"/>
                </a:lnTo>
                <a:lnTo>
                  <a:pt x="666" y="1295"/>
                </a:lnTo>
                <a:lnTo>
                  <a:pt x="664" y="1295"/>
                </a:lnTo>
                <a:lnTo>
                  <a:pt x="664" y="1293"/>
                </a:lnTo>
                <a:lnTo>
                  <a:pt x="662" y="1291"/>
                </a:lnTo>
                <a:lnTo>
                  <a:pt x="660" y="1291"/>
                </a:lnTo>
                <a:lnTo>
                  <a:pt x="660" y="1289"/>
                </a:lnTo>
                <a:lnTo>
                  <a:pt x="658" y="1289"/>
                </a:lnTo>
                <a:lnTo>
                  <a:pt x="656" y="1289"/>
                </a:lnTo>
                <a:lnTo>
                  <a:pt x="654" y="1287"/>
                </a:lnTo>
                <a:lnTo>
                  <a:pt x="651" y="1287"/>
                </a:lnTo>
                <a:lnTo>
                  <a:pt x="649" y="1285"/>
                </a:lnTo>
                <a:lnTo>
                  <a:pt x="647" y="1285"/>
                </a:lnTo>
                <a:lnTo>
                  <a:pt x="645" y="1285"/>
                </a:lnTo>
                <a:lnTo>
                  <a:pt x="643" y="1285"/>
                </a:lnTo>
                <a:lnTo>
                  <a:pt x="643" y="1283"/>
                </a:lnTo>
                <a:lnTo>
                  <a:pt x="641" y="1283"/>
                </a:lnTo>
                <a:lnTo>
                  <a:pt x="639" y="1283"/>
                </a:lnTo>
                <a:lnTo>
                  <a:pt x="637" y="1283"/>
                </a:lnTo>
                <a:lnTo>
                  <a:pt x="635" y="1283"/>
                </a:lnTo>
                <a:lnTo>
                  <a:pt x="635" y="1281"/>
                </a:lnTo>
                <a:lnTo>
                  <a:pt x="637" y="1281"/>
                </a:lnTo>
                <a:lnTo>
                  <a:pt x="637" y="1280"/>
                </a:lnTo>
                <a:lnTo>
                  <a:pt x="639" y="1280"/>
                </a:lnTo>
                <a:lnTo>
                  <a:pt x="637" y="1280"/>
                </a:lnTo>
                <a:lnTo>
                  <a:pt x="637" y="1278"/>
                </a:lnTo>
                <a:lnTo>
                  <a:pt x="637" y="1280"/>
                </a:lnTo>
                <a:lnTo>
                  <a:pt x="635" y="1281"/>
                </a:lnTo>
                <a:lnTo>
                  <a:pt x="633" y="1281"/>
                </a:lnTo>
                <a:lnTo>
                  <a:pt x="631" y="1281"/>
                </a:lnTo>
                <a:lnTo>
                  <a:pt x="630" y="1281"/>
                </a:lnTo>
                <a:lnTo>
                  <a:pt x="630" y="1280"/>
                </a:lnTo>
                <a:lnTo>
                  <a:pt x="628" y="1280"/>
                </a:lnTo>
                <a:lnTo>
                  <a:pt x="626" y="1280"/>
                </a:lnTo>
                <a:lnTo>
                  <a:pt x="624" y="1280"/>
                </a:lnTo>
                <a:lnTo>
                  <a:pt x="622" y="1280"/>
                </a:lnTo>
                <a:lnTo>
                  <a:pt x="622" y="1278"/>
                </a:lnTo>
                <a:lnTo>
                  <a:pt x="620" y="1278"/>
                </a:lnTo>
                <a:lnTo>
                  <a:pt x="618" y="1278"/>
                </a:lnTo>
                <a:lnTo>
                  <a:pt x="616" y="1278"/>
                </a:lnTo>
                <a:lnTo>
                  <a:pt x="614" y="1278"/>
                </a:lnTo>
                <a:lnTo>
                  <a:pt x="612" y="1278"/>
                </a:lnTo>
                <a:lnTo>
                  <a:pt x="610" y="1278"/>
                </a:lnTo>
                <a:lnTo>
                  <a:pt x="608" y="1276"/>
                </a:lnTo>
                <a:lnTo>
                  <a:pt x="608" y="1274"/>
                </a:lnTo>
                <a:lnTo>
                  <a:pt x="610" y="1274"/>
                </a:lnTo>
                <a:lnTo>
                  <a:pt x="608" y="1274"/>
                </a:lnTo>
                <a:lnTo>
                  <a:pt x="608" y="1272"/>
                </a:lnTo>
                <a:lnTo>
                  <a:pt x="610" y="1272"/>
                </a:lnTo>
                <a:lnTo>
                  <a:pt x="612" y="1272"/>
                </a:lnTo>
                <a:lnTo>
                  <a:pt x="612" y="1274"/>
                </a:lnTo>
                <a:lnTo>
                  <a:pt x="610" y="1274"/>
                </a:lnTo>
                <a:lnTo>
                  <a:pt x="612" y="1274"/>
                </a:lnTo>
                <a:lnTo>
                  <a:pt x="612" y="1276"/>
                </a:lnTo>
                <a:lnTo>
                  <a:pt x="614" y="1276"/>
                </a:lnTo>
                <a:lnTo>
                  <a:pt x="614" y="1274"/>
                </a:lnTo>
                <a:lnTo>
                  <a:pt x="616" y="1274"/>
                </a:lnTo>
                <a:lnTo>
                  <a:pt x="614" y="1272"/>
                </a:lnTo>
                <a:lnTo>
                  <a:pt x="612" y="1270"/>
                </a:lnTo>
                <a:lnTo>
                  <a:pt x="610" y="1270"/>
                </a:lnTo>
                <a:lnTo>
                  <a:pt x="610" y="1268"/>
                </a:lnTo>
                <a:lnTo>
                  <a:pt x="608" y="1268"/>
                </a:lnTo>
                <a:lnTo>
                  <a:pt x="606" y="1266"/>
                </a:lnTo>
                <a:lnTo>
                  <a:pt x="608" y="1266"/>
                </a:lnTo>
                <a:lnTo>
                  <a:pt x="608" y="1264"/>
                </a:lnTo>
                <a:lnTo>
                  <a:pt x="610" y="1266"/>
                </a:lnTo>
                <a:lnTo>
                  <a:pt x="612" y="1266"/>
                </a:lnTo>
                <a:lnTo>
                  <a:pt x="614" y="1266"/>
                </a:lnTo>
                <a:lnTo>
                  <a:pt x="616" y="1266"/>
                </a:lnTo>
                <a:lnTo>
                  <a:pt x="618" y="1266"/>
                </a:lnTo>
                <a:lnTo>
                  <a:pt x="620" y="1266"/>
                </a:lnTo>
                <a:lnTo>
                  <a:pt x="622" y="1268"/>
                </a:lnTo>
                <a:lnTo>
                  <a:pt x="622" y="1266"/>
                </a:lnTo>
                <a:lnTo>
                  <a:pt x="624" y="1266"/>
                </a:lnTo>
                <a:lnTo>
                  <a:pt x="624" y="1268"/>
                </a:lnTo>
                <a:lnTo>
                  <a:pt x="624" y="1266"/>
                </a:lnTo>
                <a:lnTo>
                  <a:pt x="626" y="1266"/>
                </a:lnTo>
                <a:lnTo>
                  <a:pt x="628" y="1266"/>
                </a:lnTo>
                <a:lnTo>
                  <a:pt x="628" y="1264"/>
                </a:lnTo>
                <a:lnTo>
                  <a:pt x="628" y="1262"/>
                </a:lnTo>
                <a:lnTo>
                  <a:pt x="630" y="1260"/>
                </a:lnTo>
                <a:lnTo>
                  <a:pt x="630" y="1262"/>
                </a:lnTo>
                <a:lnTo>
                  <a:pt x="630" y="1260"/>
                </a:lnTo>
                <a:lnTo>
                  <a:pt x="628" y="1260"/>
                </a:lnTo>
                <a:lnTo>
                  <a:pt x="628" y="1258"/>
                </a:lnTo>
                <a:lnTo>
                  <a:pt x="630" y="1258"/>
                </a:lnTo>
                <a:lnTo>
                  <a:pt x="630" y="1256"/>
                </a:lnTo>
                <a:lnTo>
                  <a:pt x="631" y="1256"/>
                </a:lnTo>
                <a:lnTo>
                  <a:pt x="633" y="1256"/>
                </a:lnTo>
                <a:lnTo>
                  <a:pt x="633" y="1255"/>
                </a:lnTo>
                <a:lnTo>
                  <a:pt x="631" y="1255"/>
                </a:lnTo>
                <a:lnTo>
                  <a:pt x="631" y="1253"/>
                </a:lnTo>
                <a:lnTo>
                  <a:pt x="633" y="1253"/>
                </a:lnTo>
                <a:lnTo>
                  <a:pt x="631" y="1251"/>
                </a:lnTo>
                <a:lnTo>
                  <a:pt x="631" y="1249"/>
                </a:lnTo>
                <a:lnTo>
                  <a:pt x="630" y="1249"/>
                </a:lnTo>
                <a:lnTo>
                  <a:pt x="630" y="1251"/>
                </a:lnTo>
                <a:lnTo>
                  <a:pt x="628" y="1251"/>
                </a:lnTo>
                <a:lnTo>
                  <a:pt x="628" y="1249"/>
                </a:lnTo>
                <a:lnTo>
                  <a:pt x="628" y="1251"/>
                </a:lnTo>
                <a:lnTo>
                  <a:pt x="626" y="1251"/>
                </a:lnTo>
                <a:lnTo>
                  <a:pt x="624" y="1251"/>
                </a:lnTo>
                <a:lnTo>
                  <a:pt x="622" y="1251"/>
                </a:lnTo>
                <a:lnTo>
                  <a:pt x="620" y="1251"/>
                </a:lnTo>
                <a:lnTo>
                  <a:pt x="618" y="1251"/>
                </a:lnTo>
                <a:lnTo>
                  <a:pt x="616" y="1251"/>
                </a:lnTo>
                <a:lnTo>
                  <a:pt x="616" y="1249"/>
                </a:lnTo>
                <a:lnTo>
                  <a:pt x="618" y="1249"/>
                </a:lnTo>
                <a:lnTo>
                  <a:pt x="620" y="1249"/>
                </a:lnTo>
                <a:lnTo>
                  <a:pt x="618" y="1249"/>
                </a:lnTo>
                <a:lnTo>
                  <a:pt x="616" y="1247"/>
                </a:lnTo>
                <a:lnTo>
                  <a:pt x="614" y="1247"/>
                </a:lnTo>
                <a:lnTo>
                  <a:pt x="612" y="1247"/>
                </a:lnTo>
                <a:lnTo>
                  <a:pt x="610" y="1249"/>
                </a:lnTo>
                <a:lnTo>
                  <a:pt x="608" y="1251"/>
                </a:lnTo>
                <a:lnTo>
                  <a:pt x="606" y="1251"/>
                </a:lnTo>
                <a:lnTo>
                  <a:pt x="605" y="1251"/>
                </a:lnTo>
                <a:lnTo>
                  <a:pt x="605" y="1253"/>
                </a:lnTo>
                <a:lnTo>
                  <a:pt x="605" y="1251"/>
                </a:lnTo>
                <a:lnTo>
                  <a:pt x="603" y="1251"/>
                </a:lnTo>
                <a:lnTo>
                  <a:pt x="601" y="1251"/>
                </a:lnTo>
                <a:lnTo>
                  <a:pt x="601" y="1253"/>
                </a:lnTo>
                <a:lnTo>
                  <a:pt x="599" y="1253"/>
                </a:lnTo>
                <a:lnTo>
                  <a:pt x="599" y="1251"/>
                </a:lnTo>
                <a:lnTo>
                  <a:pt x="597" y="1251"/>
                </a:lnTo>
                <a:lnTo>
                  <a:pt x="595" y="1251"/>
                </a:lnTo>
                <a:lnTo>
                  <a:pt x="595" y="1253"/>
                </a:lnTo>
                <a:lnTo>
                  <a:pt x="593" y="1253"/>
                </a:lnTo>
                <a:lnTo>
                  <a:pt x="591" y="1253"/>
                </a:lnTo>
                <a:lnTo>
                  <a:pt x="589" y="1253"/>
                </a:lnTo>
                <a:lnTo>
                  <a:pt x="589" y="1251"/>
                </a:lnTo>
                <a:lnTo>
                  <a:pt x="587" y="1253"/>
                </a:lnTo>
                <a:lnTo>
                  <a:pt x="587" y="1255"/>
                </a:lnTo>
                <a:lnTo>
                  <a:pt x="587" y="1256"/>
                </a:lnTo>
                <a:lnTo>
                  <a:pt x="585" y="1256"/>
                </a:lnTo>
                <a:lnTo>
                  <a:pt x="587" y="1256"/>
                </a:lnTo>
                <a:lnTo>
                  <a:pt x="589" y="1256"/>
                </a:lnTo>
                <a:lnTo>
                  <a:pt x="591" y="1256"/>
                </a:lnTo>
                <a:lnTo>
                  <a:pt x="591" y="1258"/>
                </a:lnTo>
                <a:lnTo>
                  <a:pt x="587" y="1258"/>
                </a:lnTo>
                <a:lnTo>
                  <a:pt x="585" y="1258"/>
                </a:lnTo>
                <a:lnTo>
                  <a:pt x="587" y="1258"/>
                </a:lnTo>
                <a:lnTo>
                  <a:pt x="587" y="1260"/>
                </a:lnTo>
                <a:lnTo>
                  <a:pt x="585" y="1258"/>
                </a:lnTo>
                <a:lnTo>
                  <a:pt x="585" y="1260"/>
                </a:lnTo>
                <a:lnTo>
                  <a:pt x="587" y="1260"/>
                </a:lnTo>
                <a:lnTo>
                  <a:pt x="585" y="1262"/>
                </a:lnTo>
                <a:lnTo>
                  <a:pt x="583" y="1262"/>
                </a:lnTo>
                <a:lnTo>
                  <a:pt x="583" y="1260"/>
                </a:lnTo>
                <a:lnTo>
                  <a:pt x="582" y="1260"/>
                </a:lnTo>
                <a:lnTo>
                  <a:pt x="582" y="1262"/>
                </a:lnTo>
                <a:lnTo>
                  <a:pt x="580" y="1262"/>
                </a:lnTo>
                <a:lnTo>
                  <a:pt x="578" y="1262"/>
                </a:lnTo>
                <a:lnTo>
                  <a:pt x="580" y="1262"/>
                </a:lnTo>
                <a:lnTo>
                  <a:pt x="582" y="1264"/>
                </a:lnTo>
                <a:lnTo>
                  <a:pt x="583" y="1266"/>
                </a:lnTo>
                <a:lnTo>
                  <a:pt x="585" y="1266"/>
                </a:lnTo>
                <a:lnTo>
                  <a:pt x="585" y="1264"/>
                </a:lnTo>
                <a:lnTo>
                  <a:pt x="585" y="1266"/>
                </a:lnTo>
                <a:lnTo>
                  <a:pt x="587" y="1266"/>
                </a:lnTo>
                <a:lnTo>
                  <a:pt x="589" y="1266"/>
                </a:lnTo>
                <a:lnTo>
                  <a:pt x="591" y="1266"/>
                </a:lnTo>
                <a:lnTo>
                  <a:pt x="593" y="1266"/>
                </a:lnTo>
                <a:lnTo>
                  <a:pt x="595" y="1266"/>
                </a:lnTo>
                <a:lnTo>
                  <a:pt x="595" y="1264"/>
                </a:lnTo>
                <a:lnTo>
                  <a:pt x="597" y="1264"/>
                </a:lnTo>
                <a:lnTo>
                  <a:pt x="599" y="1264"/>
                </a:lnTo>
                <a:lnTo>
                  <a:pt x="599" y="1262"/>
                </a:lnTo>
                <a:lnTo>
                  <a:pt x="601" y="1262"/>
                </a:lnTo>
                <a:lnTo>
                  <a:pt x="601" y="1264"/>
                </a:lnTo>
                <a:lnTo>
                  <a:pt x="601" y="1266"/>
                </a:lnTo>
                <a:lnTo>
                  <a:pt x="601" y="1268"/>
                </a:lnTo>
                <a:lnTo>
                  <a:pt x="603" y="1268"/>
                </a:lnTo>
                <a:lnTo>
                  <a:pt x="603" y="1270"/>
                </a:lnTo>
                <a:lnTo>
                  <a:pt x="605" y="1270"/>
                </a:lnTo>
                <a:lnTo>
                  <a:pt x="605" y="1272"/>
                </a:lnTo>
                <a:lnTo>
                  <a:pt x="606" y="1272"/>
                </a:lnTo>
                <a:lnTo>
                  <a:pt x="605" y="1274"/>
                </a:lnTo>
                <a:lnTo>
                  <a:pt x="605" y="1276"/>
                </a:lnTo>
                <a:lnTo>
                  <a:pt x="605" y="1278"/>
                </a:lnTo>
                <a:lnTo>
                  <a:pt x="603" y="1280"/>
                </a:lnTo>
                <a:lnTo>
                  <a:pt x="601" y="1280"/>
                </a:lnTo>
                <a:lnTo>
                  <a:pt x="601" y="1278"/>
                </a:lnTo>
                <a:lnTo>
                  <a:pt x="599" y="1278"/>
                </a:lnTo>
                <a:lnTo>
                  <a:pt x="597" y="1278"/>
                </a:lnTo>
                <a:lnTo>
                  <a:pt x="595" y="1278"/>
                </a:lnTo>
                <a:lnTo>
                  <a:pt x="593" y="1278"/>
                </a:lnTo>
                <a:lnTo>
                  <a:pt x="593" y="1276"/>
                </a:lnTo>
                <a:lnTo>
                  <a:pt x="591" y="1276"/>
                </a:lnTo>
                <a:lnTo>
                  <a:pt x="587" y="1276"/>
                </a:lnTo>
                <a:lnTo>
                  <a:pt x="585" y="1276"/>
                </a:lnTo>
                <a:lnTo>
                  <a:pt x="583" y="1276"/>
                </a:lnTo>
                <a:lnTo>
                  <a:pt x="582" y="1276"/>
                </a:lnTo>
                <a:lnTo>
                  <a:pt x="578" y="1276"/>
                </a:lnTo>
                <a:lnTo>
                  <a:pt x="576" y="1276"/>
                </a:lnTo>
                <a:lnTo>
                  <a:pt x="574" y="1276"/>
                </a:lnTo>
                <a:lnTo>
                  <a:pt x="570" y="1276"/>
                </a:lnTo>
                <a:lnTo>
                  <a:pt x="568" y="1276"/>
                </a:lnTo>
                <a:lnTo>
                  <a:pt x="566" y="1274"/>
                </a:lnTo>
                <a:lnTo>
                  <a:pt x="564" y="1274"/>
                </a:lnTo>
                <a:lnTo>
                  <a:pt x="562" y="1274"/>
                </a:lnTo>
                <a:lnTo>
                  <a:pt x="560" y="1274"/>
                </a:lnTo>
                <a:lnTo>
                  <a:pt x="560" y="1272"/>
                </a:lnTo>
                <a:lnTo>
                  <a:pt x="558" y="1272"/>
                </a:lnTo>
                <a:lnTo>
                  <a:pt x="557" y="1272"/>
                </a:lnTo>
                <a:lnTo>
                  <a:pt x="555" y="1272"/>
                </a:lnTo>
                <a:lnTo>
                  <a:pt x="555" y="1270"/>
                </a:lnTo>
                <a:lnTo>
                  <a:pt x="553" y="1270"/>
                </a:lnTo>
                <a:lnTo>
                  <a:pt x="551" y="1270"/>
                </a:lnTo>
                <a:lnTo>
                  <a:pt x="549" y="1270"/>
                </a:lnTo>
                <a:lnTo>
                  <a:pt x="547" y="1270"/>
                </a:lnTo>
                <a:lnTo>
                  <a:pt x="547" y="1268"/>
                </a:lnTo>
                <a:lnTo>
                  <a:pt x="545" y="1268"/>
                </a:lnTo>
                <a:lnTo>
                  <a:pt x="545" y="1270"/>
                </a:lnTo>
                <a:lnTo>
                  <a:pt x="547" y="1270"/>
                </a:lnTo>
                <a:lnTo>
                  <a:pt x="545" y="1270"/>
                </a:lnTo>
                <a:lnTo>
                  <a:pt x="543" y="1270"/>
                </a:lnTo>
                <a:lnTo>
                  <a:pt x="541" y="1270"/>
                </a:lnTo>
                <a:lnTo>
                  <a:pt x="539" y="1270"/>
                </a:lnTo>
                <a:lnTo>
                  <a:pt x="537" y="1270"/>
                </a:lnTo>
                <a:lnTo>
                  <a:pt x="537" y="1268"/>
                </a:lnTo>
                <a:lnTo>
                  <a:pt x="535" y="1268"/>
                </a:lnTo>
                <a:lnTo>
                  <a:pt x="534" y="1268"/>
                </a:lnTo>
                <a:lnTo>
                  <a:pt x="532" y="1268"/>
                </a:lnTo>
                <a:lnTo>
                  <a:pt x="530" y="1268"/>
                </a:lnTo>
                <a:lnTo>
                  <a:pt x="528" y="1268"/>
                </a:lnTo>
                <a:lnTo>
                  <a:pt x="526" y="1270"/>
                </a:lnTo>
                <a:lnTo>
                  <a:pt x="524" y="1270"/>
                </a:lnTo>
                <a:lnTo>
                  <a:pt x="522" y="1270"/>
                </a:lnTo>
                <a:lnTo>
                  <a:pt x="520" y="1270"/>
                </a:lnTo>
                <a:lnTo>
                  <a:pt x="518" y="1270"/>
                </a:lnTo>
                <a:lnTo>
                  <a:pt x="516" y="1270"/>
                </a:lnTo>
                <a:lnTo>
                  <a:pt x="514" y="1270"/>
                </a:lnTo>
                <a:lnTo>
                  <a:pt x="514" y="1272"/>
                </a:lnTo>
                <a:lnTo>
                  <a:pt x="512" y="1272"/>
                </a:lnTo>
                <a:lnTo>
                  <a:pt x="510" y="1272"/>
                </a:lnTo>
                <a:lnTo>
                  <a:pt x="509" y="1274"/>
                </a:lnTo>
                <a:lnTo>
                  <a:pt x="507" y="1274"/>
                </a:lnTo>
                <a:lnTo>
                  <a:pt x="505" y="1274"/>
                </a:lnTo>
                <a:lnTo>
                  <a:pt x="505" y="1276"/>
                </a:lnTo>
                <a:lnTo>
                  <a:pt x="503" y="1276"/>
                </a:lnTo>
                <a:lnTo>
                  <a:pt x="501" y="1276"/>
                </a:lnTo>
                <a:lnTo>
                  <a:pt x="501" y="1278"/>
                </a:lnTo>
                <a:lnTo>
                  <a:pt x="499" y="1278"/>
                </a:lnTo>
                <a:lnTo>
                  <a:pt x="497" y="1280"/>
                </a:lnTo>
                <a:lnTo>
                  <a:pt x="497" y="1281"/>
                </a:lnTo>
                <a:lnTo>
                  <a:pt x="495" y="1281"/>
                </a:lnTo>
                <a:lnTo>
                  <a:pt x="495" y="1283"/>
                </a:lnTo>
                <a:lnTo>
                  <a:pt x="495" y="1285"/>
                </a:lnTo>
                <a:lnTo>
                  <a:pt x="493" y="1287"/>
                </a:lnTo>
                <a:lnTo>
                  <a:pt x="493" y="1285"/>
                </a:lnTo>
                <a:lnTo>
                  <a:pt x="491" y="1285"/>
                </a:lnTo>
                <a:lnTo>
                  <a:pt x="493" y="1285"/>
                </a:lnTo>
                <a:lnTo>
                  <a:pt x="493" y="1287"/>
                </a:lnTo>
                <a:lnTo>
                  <a:pt x="491" y="1287"/>
                </a:lnTo>
                <a:lnTo>
                  <a:pt x="491" y="1285"/>
                </a:lnTo>
                <a:lnTo>
                  <a:pt x="491" y="1287"/>
                </a:lnTo>
                <a:lnTo>
                  <a:pt x="491" y="1285"/>
                </a:lnTo>
                <a:lnTo>
                  <a:pt x="489" y="1285"/>
                </a:lnTo>
                <a:lnTo>
                  <a:pt x="489" y="1283"/>
                </a:lnTo>
                <a:lnTo>
                  <a:pt x="487" y="1283"/>
                </a:lnTo>
                <a:lnTo>
                  <a:pt x="487" y="1281"/>
                </a:lnTo>
                <a:lnTo>
                  <a:pt x="487" y="1283"/>
                </a:lnTo>
                <a:lnTo>
                  <a:pt x="489" y="1285"/>
                </a:lnTo>
                <a:lnTo>
                  <a:pt x="489" y="1287"/>
                </a:lnTo>
                <a:lnTo>
                  <a:pt x="491" y="1287"/>
                </a:lnTo>
                <a:lnTo>
                  <a:pt x="491" y="1289"/>
                </a:lnTo>
                <a:lnTo>
                  <a:pt x="493" y="1289"/>
                </a:lnTo>
                <a:lnTo>
                  <a:pt x="495" y="1287"/>
                </a:lnTo>
                <a:lnTo>
                  <a:pt x="495" y="1285"/>
                </a:lnTo>
                <a:lnTo>
                  <a:pt x="495" y="1287"/>
                </a:lnTo>
                <a:lnTo>
                  <a:pt x="495" y="1289"/>
                </a:lnTo>
                <a:lnTo>
                  <a:pt x="493" y="1289"/>
                </a:lnTo>
                <a:lnTo>
                  <a:pt x="493" y="1291"/>
                </a:lnTo>
                <a:lnTo>
                  <a:pt x="493" y="1293"/>
                </a:lnTo>
                <a:lnTo>
                  <a:pt x="493" y="1295"/>
                </a:lnTo>
                <a:lnTo>
                  <a:pt x="493" y="1293"/>
                </a:lnTo>
                <a:lnTo>
                  <a:pt x="493" y="1295"/>
                </a:lnTo>
                <a:lnTo>
                  <a:pt x="495" y="1295"/>
                </a:lnTo>
                <a:lnTo>
                  <a:pt x="495" y="1297"/>
                </a:lnTo>
                <a:lnTo>
                  <a:pt x="495" y="1295"/>
                </a:lnTo>
                <a:lnTo>
                  <a:pt x="495" y="1297"/>
                </a:lnTo>
                <a:lnTo>
                  <a:pt x="497" y="1297"/>
                </a:lnTo>
                <a:lnTo>
                  <a:pt x="499" y="1297"/>
                </a:lnTo>
                <a:lnTo>
                  <a:pt x="499" y="1299"/>
                </a:lnTo>
                <a:lnTo>
                  <a:pt x="497" y="1299"/>
                </a:lnTo>
                <a:lnTo>
                  <a:pt x="497" y="1301"/>
                </a:lnTo>
                <a:lnTo>
                  <a:pt x="497" y="1303"/>
                </a:lnTo>
                <a:lnTo>
                  <a:pt x="495" y="1303"/>
                </a:lnTo>
                <a:lnTo>
                  <a:pt x="495" y="1301"/>
                </a:lnTo>
                <a:lnTo>
                  <a:pt x="493" y="1301"/>
                </a:lnTo>
                <a:lnTo>
                  <a:pt x="491" y="1301"/>
                </a:lnTo>
                <a:lnTo>
                  <a:pt x="489" y="1301"/>
                </a:lnTo>
                <a:lnTo>
                  <a:pt x="487" y="1301"/>
                </a:lnTo>
                <a:lnTo>
                  <a:pt x="486" y="1301"/>
                </a:lnTo>
                <a:lnTo>
                  <a:pt x="484" y="1301"/>
                </a:lnTo>
                <a:lnTo>
                  <a:pt x="482" y="1299"/>
                </a:lnTo>
                <a:lnTo>
                  <a:pt x="480" y="1299"/>
                </a:lnTo>
                <a:lnTo>
                  <a:pt x="478" y="1299"/>
                </a:lnTo>
                <a:lnTo>
                  <a:pt x="476" y="1299"/>
                </a:lnTo>
                <a:lnTo>
                  <a:pt x="474" y="1299"/>
                </a:lnTo>
                <a:lnTo>
                  <a:pt x="472" y="1299"/>
                </a:lnTo>
                <a:lnTo>
                  <a:pt x="470" y="1299"/>
                </a:lnTo>
                <a:lnTo>
                  <a:pt x="470" y="1297"/>
                </a:lnTo>
                <a:lnTo>
                  <a:pt x="468" y="1297"/>
                </a:lnTo>
                <a:lnTo>
                  <a:pt x="466" y="1297"/>
                </a:lnTo>
                <a:lnTo>
                  <a:pt x="464" y="1297"/>
                </a:lnTo>
                <a:lnTo>
                  <a:pt x="461" y="1297"/>
                </a:lnTo>
                <a:lnTo>
                  <a:pt x="459" y="1297"/>
                </a:lnTo>
                <a:lnTo>
                  <a:pt x="457" y="1297"/>
                </a:lnTo>
                <a:lnTo>
                  <a:pt x="455" y="1297"/>
                </a:lnTo>
                <a:lnTo>
                  <a:pt x="455" y="1295"/>
                </a:lnTo>
                <a:lnTo>
                  <a:pt x="451" y="1295"/>
                </a:lnTo>
                <a:lnTo>
                  <a:pt x="447" y="1295"/>
                </a:lnTo>
                <a:lnTo>
                  <a:pt x="445" y="1295"/>
                </a:lnTo>
                <a:lnTo>
                  <a:pt x="443" y="1295"/>
                </a:lnTo>
                <a:lnTo>
                  <a:pt x="441" y="1295"/>
                </a:lnTo>
                <a:lnTo>
                  <a:pt x="441" y="1293"/>
                </a:lnTo>
                <a:lnTo>
                  <a:pt x="441" y="1291"/>
                </a:lnTo>
                <a:lnTo>
                  <a:pt x="441" y="1293"/>
                </a:lnTo>
                <a:lnTo>
                  <a:pt x="441" y="1291"/>
                </a:lnTo>
                <a:lnTo>
                  <a:pt x="439" y="1291"/>
                </a:lnTo>
                <a:lnTo>
                  <a:pt x="439" y="1289"/>
                </a:lnTo>
                <a:lnTo>
                  <a:pt x="438" y="1289"/>
                </a:lnTo>
                <a:lnTo>
                  <a:pt x="439" y="1291"/>
                </a:lnTo>
                <a:lnTo>
                  <a:pt x="441" y="1293"/>
                </a:lnTo>
                <a:lnTo>
                  <a:pt x="441" y="1295"/>
                </a:lnTo>
                <a:lnTo>
                  <a:pt x="439" y="1295"/>
                </a:lnTo>
                <a:lnTo>
                  <a:pt x="438" y="1295"/>
                </a:lnTo>
                <a:lnTo>
                  <a:pt x="438" y="1293"/>
                </a:lnTo>
                <a:lnTo>
                  <a:pt x="436" y="1293"/>
                </a:lnTo>
                <a:lnTo>
                  <a:pt x="434" y="1293"/>
                </a:lnTo>
                <a:lnTo>
                  <a:pt x="432" y="1293"/>
                </a:lnTo>
                <a:lnTo>
                  <a:pt x="430" y="1293"/>
                </a:lnTo>
                <a:lnTo>
                  <a:pt x="428" y="1293"/>
                </a:lnTo>
                <a:lnTo>
                  <a:pt x="428" y="1291"/>
                </a:lnTo>
                <a:lnTo>
                  <a:pt x="426" y="1291"/>
                </a:lnTo>
                <a:lnTo>
                  <a:pt x="424" y="1291"/>
                </a:lnTo>
                <a:lnTo>
                  <a:pt x="424" y="1293"/>
                </a:lnTo>
                <a:lnTo>
                  <a:pt x="422" y="1293"/>
                </a:lnTo>
                <a:lnTo>
                  <a:pt x="420" y="1293"/>
                </a:lnTo>
                <a:lnTo>
                  <a:pt x="418" y="1293"/>
                </a:lnTo>
                <a:lnTo>
                  <a:pt x="418" y="1295"/>
                </a:lnTo>
                <a:lnTo>
                  <a:pt x="418" y="1297"/>
                </a:lnTo>
                <a:lnTo>
                  <a:pt x="416" y="1297"/>
                </a:lnTo>
                <a:lnTo>
                  <a:pt x="414" y="1297"/>
                </a:lnTo>
                <a:lnTo>
                  <a:pt x="413" y="1297"/>
                </a:lnTo>
                <a:lnTo>
                  <a:pt x="413" y="1299"/>
                </a:lnTo>
                <a:lnTo>
                  <a:pt x="411" y="1299"/>
                </a:lnTo>
                <a:lnTo>
                  <a:pt x="407" y="1299"/>
                </a:lnTo>
                <a:lnTo>
                  <a:pt x="405" y="1301"/>
                </a:lnTo>
                <a:lnTo>
                  <a:pt x="403" y="1301"/>
                </a:lnTo>
                <a:lnTo>
                  <a:pt x="401" y="1301"/>
                </a:lnTo>
                <a:lnTo>
                  <a:pt x="399" y="1299"/>
                </a:lnTo>
                <a:lnTo>
                  <a:pt x="397" y="1299"/>
                </a:lnTo>
                <a:lnTo>
                  <a:pt x="395" y="1299"/>
                </a:lnTo>
                <a:lnTo>
                  <a:pt x="393" y="1299"/>
                </a:lnTo>
                <a:lnTo>
                  <a:pt x="393" y="1297"/>
                </a:lnTo>
                <a:lnTo>
                  <a:pt x="391" y="1297"/>
                </a:lnTo>
                <a:lnTo>
                  <a:pt x="390" y="1297"/>
                </a:lnTo>
                <a:lnTo>
                  <a:pt x="388" y="1297"/>
                </a:lnTo>
                <a:lnTo>
                  <a:pt x="386" y="1297"/>
                </a:lnTo>
                <a:lnTo>
                  <a:pt x="386" y="1295"/>
                </a:lnTo>
                <a:lnTo>
                  <a:pt x="384" y="1295"/>
                </a:lnTo>
                <a:lnTo>
                  <a:pt x="382" y="1295"/>
                </a:lnTo>
                <a:lnTo>
                  <a:pt x="380" y="1295"/>
                </a:lnTo>
                <a:lnTo>
                  <a:pt x="378" y="1295"/>
                </a:lnTo>
                <a:lnTo>
                  <a:pt x="376" y="1295"/>
                </a:lnTo>
                <a:lnTo>
                  <a:pt x="376" y="1293"/>
                </a:lnTo>
                <a:lnTo>
                  <a:pt x="374" y="1293"/>
                </a:lnTo>
                <a:lnTo>
                  <a:pt x="372" y="1293"/>
                </a:lnTo>
                <a:lnTo>
                  <a:pt x="370" y="1293"/>
                </a:lnTo>
                <a:lnTo>
                  <a:pt x="368" y="1293"/>
                </a:lnTo>
                <a:lnTo>
                  <a:pt x="366" y="1293"/>
                </a:lnTo>
                <a:lnTo>
                  <a:pt x="365" y="1293"/>
                </a:lnTo>
                <a:lnTo>
                  <a:pt x="363" y="1293"/>
                </a:lnTo>
                <a:lnTo>
                  <a:pt x="361" y="1293"/>
                </a:lnTo>
                <a:lnTo>
                  <a:pt x="359" y="1293"/>
                </a:lnTo>
                <a:lnTo>
                  <a:pt x="357" y="1293"/>
                </a:lnTo>
                <a:lnTo>
                  <a:pt x="355" y="1293"/>
                </a:lnTo>
                <a:lnTo>
                  <a:pt x="353" y="1293"/>
                </a:lnTo>
                <a:lnTo>
                  <a:pt x="351" y="1293"/>
                </a:lnTo>
                <a:lnTo>
                  <a:pt x="351" y="1291"/>
                </a:lnTo>
                <a:lnTo>
                  <a:pt x="349" y="1291"/>
                </a:lnTo>
                <a:lnTo>
                  <a:pt x="347" y="1291"/>
                </a:lnTo>
                <a:lnTo>
                  <a:pt x="345" y="1291"/>
                </a:lnTo>
                <a:lnTo>
                  <a:pt x="343" y="1291"/>
                </a:lnTo>
                <a:lnTo>
                  <a:pt x="342" y="1291"/>
                </a:lnTo>
                <a:lnTo>
                  <a:pt x="340" y="1291"/>
                </a:lnTo>
                <a:lnTo>
                  <a:pt x="338" y="1291"/>
                </a:lnTo>
                <a:lnTo>
                  <a:pt x="336" y="1291"/>
                </a:lnTo>
                <a:lnTo>
                  <a:pt x="336" y="1289"/>
                </a:lnTo>
                <a:lnTo>
                  <a:pt x="334" y="1289"/>
                </a:lnTo>
                <a:lnTo>
                  <a:pt x="332" y="1289"/>
                </a:lnTo>
                <a:lnTo>
                  <a:pt x="330" y="1289"/>
                </a:lnTo>
                <a:lnTo>
                  <a:pt x="328" y="1289"/>
                </a:lnTo>
                <a:lnTo>
                  <a:pt x="326" y="1289"/>
                </a:lnTo>
                <a:lnTo>
                  <a:pt x="324" y="1289"/>
                </a:lnTo>
                <a:lnTo>
                  <a:pt x="322" y="1289"/>
                </a:lnTo>
                <a:lnTo>
                  <a:pt x="320" y="1289"/>
                </a:lnTo>
                <a:lnTo>
                  <a:pt x="315" y="1289"/>
                </a:lnTo>
                <a:lnTo>
                  <a:pt x="315" y="1291"/>
                </a:lnTo>
                <a:lnTo>
                  <a:pt x="311" y="1291"/>
                </a:lnTo>
                <a:lnTo>
                  <a:pt x="309" y="1291"/>
                </a:lnTo>
                <a:lnTo>
                  <a:pt x="307" y="1291"/>
                </a:lnTo>
                <a:lnTo>
                  <a:pt x="305" y="1291"/>
                </a:lnTo>
                <a:lnTo>
                  <a:pt x="301" y="1293"/>
                </a:lnTo>
                <a:lnTo>
                  <a:pt x="301" y="1295"/>
                </a:lnTo>
                <a:lnTo>
                  <a:pt x="301" y="1297"/>
                </a:lnTo>
                <a:lnTo>
                  <a:pt x="301" y="1299"/>
                </a:lnTo>
                <a:lnTo>
                  <a:pt x="301" y="1297"/>
                </a:lnTo>
                <a:lnTo>
                  <a:pt x="303" y="1297"/>
                </a:lnTo>
                <a:lnTo>
                  <a:pt x="303" y="1299"/>
                </a:lnTo>
                <a:lnTo>
                  <a:pt x="301" y="1299"/>
                </a:lnTo>
                <a:lnTo>
                  <a:pt x="299" y="1299"/>
                </a:lnTo>
                <a:lnTo>
                  <a:pt x="297" y="1299"/>
                </a:lnTo>
                <a:lnTo>
                  <a:pt x="295" y="1299"/>
                </a:lnTo>
                <a:lnTo>
                  <a:pt x="294" y="1299"/>
                </a:lnTo>
                <a:lnTo>
                  <a:pt x="294" y="1301"/>
                </a:lnTo>
                <a:lnTo>
                  <a:pt x="292" y="1301"/>
                </a:lnTo>
                <a:lnTo>
                  <a:pt x="290" y="1301"/>
                </a:lnTo>
                <a:lnTo>
                  <a:pt x="290" y="1303"/>
                </a:lnTo>
                <a:lnTo>
                  <a:pt x="288" y="1303"/>
                </a:lnTo>
                <a:lnTo>
                  <a:pt x="286" y="1303"/>
                </a:lnTo>
                <a:lnTo>
                  <a:pt x="286" y="1304"/>
                </a:lnTo>
                <a:lnTo>
                  <a:pt x="284" y="1304"/>
                </a:lnTo>
                <a:lnTo>
                  <a:pt x="282" y="1304"/>
                </a:lnTo>
                <a:lnTo>
                  <a:pt x="282" y="1306"/>
                </a:lnTo>
                <a:lnTo>
                  <a:pt x="280" y="1306"/>
                </a:lnTo>
                <a:lnTo>
                  <a:pt x="280" y="1308"/>
                </a:lnTo>
                <a:lnTo>
                  <a:pt x="278" y="1308"/>
                </a:lnTo>
                <a:lnTo>
                  <a:pt x="278" y="1310"/>
                </a:lnTo>
                <a:lnTo>
                  <a:pt x="276" y="1310"/>
                </a:lnTo>
                <a:lnTo>
                  <a:pt x="276" y="1312"/>
                </a:lnTo>
                <a:lnTo>
                  <a:pt x="276" y="1314"/>
                </a:lnTo>
                <a:lnTo>
                  <a:pt x="276" y="1316"/>
                </a:lnTo>
                <a:lnTo>
                  <a:pt x="276" y="1318"/>
                </a:lnTo>
                <a:lnTo>
                  <a:pt x="276" y="1320"/>
                </a:lnTo>
                <a:lnTo>
                  <a:pt x="278" y="1320"/>
                </a:lnTo>
                <a:lnTo>
                  <a:pt x="280" y="1320"/>
                </a:lnTo>
                <a:lnTo>
                  <a:pt x="282" y="1320"/>
                </a:lnTo>
                <a:lnTo>
                  <a:pt x="284" y="1320"/>
                </a:lnTo>
                <a:lnTo>
                  <a:pt x="286" y="1320"/>
                </a:lnTo>
                <a:lnTo>
                  <a:pt x="288" y="1320"/>
                </a:lnTo>
                <a:lnTo>
                  <a:pt x="288" y="1322"/>
                </a:lnTo>
                <a:lnTo>
                  <a:pt x="286" y="1322"/>
                </a:lnTo>
                <a:lnTo>
                  <a:pt x="284" y="1322"/>
                </a:lnTo>
                <a:lnTo>
                  <a:pt x="282" y="1324"/>
                </a:lnTo>
                <a:lnTo>
                  <a:pt x="282" y="1322"/>
                </a:lnTo>
                <a:lnTo>
                  <a:pt x="280" y="1322"/>
                </a:lnTo>
                <a:lnTo>
                  <a:pt x="278" y="1322"/>
                </a:lnTo>
                <a:lnTo>
                  <a:pt x="276" y="1322"/>
                </a:lnTo>
                <a:lnTo>
                  <a:pt x="274" y="1322"/>
                </a:lnTo>
                <a:lnTo>
                  <a:pt x="272" y="1322"/>
                </a:lnTo>
                <a:lnTo>
                  <a:pt x="270" y="1322"/>
                </a:lnTo>
                <a:lnTo>
                  <a:pt x="269" y="1322"/>
                </a:lnTo>
                <a:lnTo>
                  <a:pt x="267" y="1322"/>
                </a:lnTo>
                <a:lnTo>
                  <a:pt x="265" y="1322"/>
                </a:lnTo>
                <a:lnTo>
                  <a:pt x="263" y="1320"/>
                </a:lnTo>
                <a:lnTo>
                  <a:pt x="265" y="1320"/>
                </a:lnTo>
                <a:lnTo>
                  <a:pt x="267" y="1320"/>
                </a:lnTo>
                <a:lnTo>
                  <a:pt x="269" y="1320"/>
                </a:lnTo>
                <a:lnTo>
                  <a:pt x="269" y="1318"/>
                </a:lnTo>
                <a:lnTo>
                  <a:pt x="270" y="1318"/>
                </a:lnTo>
                <a:lnTo>
                  <a:pt x="272" y="1318"/>
                </a:lnTo>
                <a:lnTo>
                  <a:pt x="274" y="1318"/>
                </a:lnTo>
                <a:lnTo>
                  <a:pt x="274" y="1316"/>
                </a:lnTo>
                <a:lnTo>
                  <a:pt x="274" y="1314"/>
                </a:lnTo>
                <a:lnTo>
                  <a:pt x="274" y="1312"/>
                </a:lnTo>
                <a:lnTo>
                  <a:pt x="274" y="1310"/>
                </a:lnTo>
                <a:lnTo>
                  <a:pt x="272" y="1310"/>
                </a:lnTo>
                <a:lnTo>
                  <a:pt x="272" y="1308"/>
                </a:lnTo>
                <a:lnTo>
                  <a:pt x="272" y="1306"/>
                </a:lnTo>
                <a:lnTo>
                  <a:pt x="270" y="1306"/>
                </a:lnTo>
                <a:lnTo>
                  <a:pt x="270" y="1304"/>
                </a:lnTo>
                <a:lnTo>
                  <a:pt x="269" y="1304"/>
                </a:lnTo>
                <a:lnTo>
                  <a:pt x="267" y="1303"/>
                </a:lnTo>
                <a:lnTo>
                  <a:pt x="265" y="1303"/>
                </a:lnTo>
                <a:lnTo>
                  <a:pt x="265" y="1301"/>
                </a:lnTo>
                <a:lnTo>
                  <a:pt x="263" y="1301"/>
                </a:lnTo>
                <a:lnTo>
                  <a:pt x="261" y="1301"/>
                </a:lnTo>
                <a:lnTo>
                  <a:pt x="259" y="1301"/>
                </a:lnTo>
                <a:lnTo>
                  <a:pt x="257" y="1299"/>
                </a:lnTo>
                <a:lnTo>
                  <a:pt x="255" y="1299"/>
                </a:lnTo>
                <a:lnTo>
                  <a:pt x="253" y="1299"/>
                </a:lnTo>
                <a:lnTo>
                  <a:pt x="251" y="1299"/>
                </a:lnTo>
                <a:lnTo>
                  <a:pt x="249" y="1299"/>
                </a:lnTo>
                <a:lnTo>
                  <a:pt x="247" y="1299"/>
                </a:lnTo>
                <a:lnTo>
                  <a:pt x="245" y="1299"/>
                </a:lnTo>
                <a:lnTo>
                  <a:pt x="244" y="1299"/>
                </a:lnTo>
                <a:lnTo>
                  <a:pt x="244" y="1301"/>
                </a:lnTo>
                <a:lnTo>
                  <a:pt x="242" y="1301"/>
                </a:lnTo>
                <a:lnTo>
                  <a:pt x="240" y="1301"/>
                </a:lnTo>
                <a:lnTo>
                  <a:pt x="238" y="1301"/>
                </a:lnTo>
                <a:lnTo>
                  <a:pt x="236" y="1301"/>
                </a:lnTo>
                <a:lnTo>
                  <a:pt x="238" y="1301"/>
                </a:lnTo>
                <a:lnTo>
                  <a:pt x="240" y="1301"/>
                </a:lnTo>
                <a:lnTo>
                  <a:pt x="240" y="1299"/>
                </a:lnTo>
                <a:lnTo>
                  <a:pt x="240" y="1301"/>
                </a:lnTo>
                <a:lnTo>
                  <a:pt x="238" y="1301"/>
                </a:lnTo>
                <a:lnTo>
                  <a:pt x="236" y="1301"/>
                </a:lnTo>
                <a:lnTo>
                  <a:pt x="234" y="1301"/>
                </a:lnTo>
                <a:lnTo>
                  <a:pt x="236" y="1301"/>
                </a:lnTo>
                <a:lnTo>
                  <a:pt x="236" y="1303"/>
                </a:lnTo>
                <a:lnTo>
                  <a:pt x="234" y="1303"/>
                </a:lnTo>
                <a:lnTo>
                  <a:pt x="232" y="1303"/>
                </a:lnTo>
                <a:lnTo>
                  <a:pt x="230" y="1303"/>
                </a:lnTo>
                <a:lnTo>
                  <a:pt x="230" y="1304"/>
                </a:lnTo>
                <a:lnTo>
                  <a:pt x="228" y="1304"/>
                </a:lnTo>
                <a:lnTo>
                  <a:pt x="226" y="1306"/>
                </a:lnTo>
                <a:lnTo>
                  <a:pt x="224" y="1308"/>
                </a:lnTo>
                <a:lnTo>
                  <a:pt x="224" y="1310"/>
                </a:lnTo>
                <a:lnTo>
                  <a:pt x="224" y="1312"/>
                </a:lnTo>
                <a:lnTo>
                  <a:pt x="226" y="1314"/>
                </a:lnTo>
                <a:lnTo>
                  <a:pt x="228" y="1314"/>
                </a:lnTo>
                <a:lnTo>
                  <a:pt x="228" y="1316"/>
                </a:lnTo>
                <a:lnTo>
                  <a:pt x="228" y="1318"/>
                </a:lnTo>
                <a:lnTo>
                  <a:pt x="226" y="1318"/>
                </a:lnTo>
                <a:lnTo>
                  <a:pt x="228" y="1318"/>
                </a:lnTo>
                <a:lnTo>
                  <a:pt x="228" y="1320"/>
                </a:lnTo>
                <a:lnTo>
                  <a:pt x="228" y="1318"/>
                </a:lnTo>
                <a:lnTo>
                  <a:pt x="230" y="1320"/>
                </a:lnTo>
                <a:lnTo>
                  <a:pt x="230" y="1322"/>
                </a:lnTo>
                <a:lnTo>
                  <a:pt x="232" y="1322"/>
                </a:lnTo>
                <a:lnTo>
                  <a:pt x="230" y="1322"/>
                </a:lnTo>
                <a:lnTo>
                  <a:pt x="228" y="1322"/>
                </a:lnTo>
                <a:lnTo>
                  <a:pt x="226" y="1322"/>
                </a:lnTo>
                <a:lnTo>
                  <a:pt x="224" y="1322"/>
                </a:lnTo>
                <a:lnTo>
                  <a:pt x="222" y="1322"/>
                </a:lnTo>
                <a:lnTo>
                  <a:pt x="221" y="1322"/>
                </a:lnTo>
                <a:lnTo>
                  <a:pt x="219" y="1322"/>
                </a:lnTo>
                <a:lnTo>
                  <a:pt x="217" y="1322"/>
                </a:lnTo>
                <a:lnTo>
                  <a:pt x="213" y="1322"/>
                </a:lnTo>
                <a:lnTo>
                  <a:pt x="211" y="1322"/>
                </a:lnTo>
                <a:lnTo>
                  <a:pt x="211" y="1320"/>
                </a:lnTo>
                <a:lnTo>
                  <a:pt x="209" y="1320"/>
                </a:lnTo>
                <a:lnTo>
                  <a:pt x="207" y="1320"/>
                </a:lnTo>
                <a:lnTo>
                  <a:pt x="205" y="1320"/>
                </a:lnTo>
                <a:lnTo>
                  <a:pt x="203" y="1320"/>
                </a:lnTo>
                <a:lnTo>
                  <a:pt x="201" y="1320"/>
                </a:lnTo>
                <a:lnTo>
                  <a:pt x="199" y="1320"/>
                </a:lnTo>
                <a:lnTo>
                  <a:pt x="197" y="1320"/>
                </a:lnTo>
                <a:lnTo>
                  <a:pt x="197" y="1322"/>
                </a:lnTo>
                <a:lnTo>
                  <a:pt x="196" y="1322"/>
                </a:lnTo>
                <a:lnTo>
                  <a:pt x="194" y="1322"/>
                </a:lnTo>
                <a:lnTo>
                  <a:pt x="192" y="1322"/>
                </a:lnTo>
                <a:lnTo>
                  <a:pt x="192" y="1324"/>
                </a:lnTo>
                <a:lnTo>
                  <a:pt x="190" y="1324"/>
                </a:lnTo>
                <a:lnTo>
                  <a:pt x="188" y="1324"/>
                </a:lnTo>
                <a:lnTo>
                  <a:pt x="188" y="1326"/>
                </a:lnTo>
                <a:lnTo>
                  <a:pt x="190" y="1328"/>
                </a:lnTo>
                <a:lnTo>
                  <a:pt x="188" y="1328"/>
                </a:lnTo>
                <a:lnTo>
                  <a:pt x="188" y="1329"/>
                </a:lnTo>
                <a:lnTo>
                  <a:pt x="186" y="1329"/>
                </a:lnTo>
                <a:lnTo>
                  <a:pt x="186" y="1331"/>
                </a:lnTo>
                <a:lnTo>
                  <a:pt x="186" y="1333"/>
                </a:lnTo>
                <a:lnTo>
                  <a:pt x="186" y="1335"/>
                </a:lnTo>
                <a:lnTo>
                  <a:pt x="184" y="1335"/>
                </a:lnTo>
                <a:lnTo>
                  <a:pt x="182" y="1335"/>
                </a:lnTo>
                <a:lnTo>
                  <a:pt x="180" y="1335"/>
                </a:lnTo>
                <a:lnTo>
                  <a:pt x="178" y="1335"/>
                </a:lnTo>
                <a:lnTo>
                  <a:pt x="178" y="1337"/>
                </a:lnTo>
                <a:lnTo>
                  <a:pt x="176" y="1337"/>
                </a:lnTo>
                <a:lnTo>
                  <a:pt x="174" y="1337"/>
                </a:lnTo>
                <a:lnTo>
                  <a:pt x="174" y="1339"/>
                </a:lnTo>
                <a:lnTo>
                  <a:pt x="173" y="1339"/>
                </a:lnTo>
                <a:lnTo>
                  <a:pt x="171" y="1339"/>
                </a:lnTo>
                <a:lnTo>
                  <a:pt x="169" y="1339"/>
                </a:lnTo>
                <a:lnTo>
                  <a:pt x="167" y="1339"/>
                </a:lnTo>
                <a:lnTo>
                  <a:pt x="165" y="1339"/>
                </a:lnTo>
                <a:lnTo>
                  <a:pt x="163" y="1339"/>
                </a:lnTo>
                <a:lnTo>
                  <a:pt x="163" y="1337"/>
                </a:lnTo>
                <a:lnTo>
                  <a:pt x="161" y="1337"/>
                </a:lnTo>
                <a:lnTo>
                  <a:pt x="163" y="1335"/>
                </a:lnTo>
                <a:lnTo>
                  <a:pt x="163" y="1333"/>
                </a:lnTo>
                <a:lnTo>
                  <a:pt x="165" y="1333"/>
                </a:lnTo>
                <a:lnTo>
                  <a:pt x="165" y="1331"/>
                </a:lnTo>
                <a:lnTo>
                  <a:pt x="165" y="1329"/>
                </a:lnTo>
                <a:lnTo>
                  <a:pt x="163" y="1329"/>
                </a:lnTo>
                <a:lnTo>
                  <a:pt x="163" y="1328"/>
                </a:lnTo>
                <a:lnTo>
                  <a:pt x="165" y="1328"/>
                </a:lnTo>
                <a:lnTo>
                  <a:pt x="167" y="1328"/>
                </a:lnTo>
                <a:lnTo>
                  <a:pt x="167" y="1326"/>
                </a:lnTo>
                <a:lnTo>
                  <a:pt x="169" y="1326"/>
                </a:lnTo>
                <a:lnTo>
                  <a:pt x="171" y="1324"/>
                </a:lnTo>
                <a:lnTo>
                  <a:pt x="169" y="1322"/>
                </a:lnTo>
                <a:lnTo>
                  <a:pt x="169" y="1320"/>
                </a:lnTo>
                <a:lnTo>
                  <a:pt x="167" y="1320"/>
                </a:lnTo>
                <a:lnTo>
                  <a:pt x="167" y="1318"/>
                </a:lnTo>
                <a:lnTo>
                  <a:pt x="169" y="1318"/>
                </a:lnTo>
                <a:lnTo>
                  <a:pt x="169" y="1320"/>
                </a:lnTo>
                <a:lnTo>
                  <a:pt x="171" y="1320"/>
                </a:lnTo>
                <a:lnTo>
                  <a:pt x="171" y="1322"/>
                </a:lnTo>
                <a:lnTo>
                  <a:pt x="171" y="1320"/>
                </a:lnTo>
                <a:lnTo>
                  <a:pt x="173" y="1320"/>
                </a:lnTo>
                <a:lnTo>
                  <a:pt x="173" y="1318"/>
                </a:lnTo>
                <a:lnTo>
                  <a:pt x="171" y="1320"/>
                </a:lnTo>
                <a:lnTo>
                  <a:pt x="171" y="1318"/>
                </a:lnTo>
                <a:lnTo>
                  <a:pt x="169" y="1318"/>
                </a:lnTo>
                <a:lnTo>
                  <a:pt x="169" y="1316"/>
                </a:lnTo>
                <a:lnTo>
                  <a:pt x="171" y="1316"/>
                </a:lnTo>
                <a:lnTo>
                  <a:pt x="171" y="1314"/>
                </a:lnTo>
                <a:lnTo>
                  <a:pt x="173" y="1316"/>
                </a:lnTo>
                <a:lnTo>
                  <a:pt x="173" y="1314"/>
                </a:lnTo>
                <a:lnTo>
                  <a:pt x="171" y="1314"/>
                </a:lnTo>
                <a:lnTo>
                  <a:pt x="171" y="1312"/>
                </a:lnTo>
                <a:lnTo>
                  <a:pt x="171" y="1310"/>
                </a:lnTo>
                <a:lnTo>
                  <a:pt x="173" y="1312"/>
                </a:lnTo>
                <a:lnTo>
                  <a:pt x="173" y="1310"/>
                </a:lnTo>
                <a:lnTo>
                  <a:pt x="171" y="1310"/>
                </a:lnTo>
                <a:lnTo>
                  <a:pt x="171" y="1312"/>
                </a:lnTo>
                <a:lnTo>
                  <a:pt x="171" y="1314"/>
                </a:lnTo>
                <a:lnTo>
                  <a:pt x="171" y="1312"/>
                </a:lnTo>
                <a:lnTo>
                  <a:pt x="169" y="1312"/>
                </a:lnTo>
                <a:lnTo>
                  <a:pt x="169" y="1314"/>
                </a:lnTo>
                <a:lnTo>
                  <a:pt x="171" y="1314"/>
                </a:lnTo>
                <a:lnTo>
                  <a:pt x="169" y="1314"/>
                </a:lnTo>
                <a:lnTo>
                  <a:pt x="167" y="1314"/>
                </a:lnTo>
                <a:lnTo>
                  <a:pt x="167" y="1316"/>
                </a:lnTo>
                <a:lnTo>
                  <a:pt x="165" y="1316"/>
                </a:lnTo>
                <a:lnTo>
                  <a:pt x="165" y="1314"/>
                </a:lnTo>
                <a:lnTo>
                  <a:pt x="163" y="1312"/>
                </a:lnTo>
                <a:lnTo>
                  <a:pt x="163" y="1310"/>
                </a:lnTo>
                <a:lnTo>
                  <a:pt x="163" y="1312"/>
                </a:lnTo>
                <a:lnTo>
                  <a:pt x="163" y="1310"/>
                </a:lnTo>
                <a:lnTo>
                  <a:pt x="161" y="1310"/>
                </a:lnTo>
                <a:lnTo>
                  <a:pt x="159" y="1310"/>
                </a:lnTo>
                <a:lnTo>
                  <a:pt x="157" y="1308"/>
                </a:lnTo>
                <a:lnTo>
                  <a:pt x="159" y="1310"/>
                </a:lnTo>
                <a:lnTo>
                  <a:pt x="161" y="1312"/>
                </a:lnTo>
                <a:lnTo>
                  <a:pt x="161" y="1314"/>
                </a:lnTo>
                <a:lnTo>
                  <a:pt x="163" y="1314"/>
                </a:lnTo>
                <a:lnTo>
                  <a:pt x="161" y="1314"/>
                </a:lnTo>
                <a:lnTo>
                  <a:pt x="159" y="1314"/>
                </a:lnTo>
                <a:lnTo>
                  <a:pt x="159" y="1312"/>
                </a:lnTo>
                <a:lnTo>
                  <a:pt x="157" y="1312"/>
                </a:lnTo>
                <a:lnTo>
                  <a:pt x="155" y="1312"/>
                </a:lnTo>
                <a:lnTo>
                  <a:pt x="153" y="1310"/>
                </a:lnTo>
                <a:lnTo>
                  <a:pt x="151" y="1310"/>
                </a:lnTo>
                <a:lnTo>
                  <a:pt x="149" y="1310"/>
                </a:lnTo>
                <a:lnTo>
                  <a:pt x="149" y="1308"/>
                </a:lnTo>
                <a:lnTo>
                  <a:pt x="149" y="1306"/>
                </a:lnTo>
                <a:lnTo>
                  <a:pt x="151" y="1306"/>
                </a:lnTo>
                <a:lnTo>
                  <a:pt x="153" y="1306"/>
                </a:lnTo>
                <a:lnTo>
                  <a:pt x="153" y="1308"/>
                </a:lnTo>
                <a:lnTo>
                  <a:pt x="155" y="1308"/>
                </a:lnTo>
                <a:lnTo>
                  <a:pt x="153" y="1308"/>
                </a:lnTo>
                <a:lnTo>
                  <a:pt x="153" y="1306"/>
                </a:lnTo>
                <a:lnTo>
                  <a:pt x="151" y="1306"/>
                </a:lnTo>
                <a:lnTo>
                  <a:pt x="149" y="1306"/>
                </a:lnTo>
                <a:lnTo>
                  <a:pt x="149" y="1308"/>
                </a:lnTo>
                <a:lnTo>
                  <a:pt x="148" y="1308"/>
                </a:lnTo>
                <a:lnTo>
                  <a:pt x="146" y="1308"/>
                </a:lnTo>
                <a:lnTo>
                  <a:pt x="146" y="1306"/>
                </a:lnTo>
                <a:lnTo>
                  <a:pt x="144" y="1306"/>
                </a:lnTo>
                <a:lnTo>
                  <a:pt x="142" y="1306"/>
                </a:lnTo>
                <a:lnTo>
                  <a:pt x="140" y="1306"/>
                </a:lnTo>
                <a:lnTo>
                  <a:pt x="144" y="1295"/>
                </a:lnTo>
                <a:lnTo>
                  <a:pt x="148" y="1283"/>
                </a:lnTo>
                <a:lnTo>
                  <a:pt x="148" y="1274"/>
                </a:lnTo>
                <a:lnTo>
                  <a:pt x="149" y="1245"/>
                </a:lnTo>
                <a:lnTo>
                  <a:pt x="151" y="1216"/>
                </a:lnTo>
                <a:lnTo>
                  <a:pt x="153" y="1214"/>
                </a:lnTo>
                <a:lnTo>
                  <a:pt x="155" y="1212"/>
                </a:lnTo>
                <a:lnTo>
                  <a:pt x="155" y="1210"/>
                </a:lnTo>
                <a:lnTo>
                  <a:pt x="155" y="1208"/>
                </a:lnTo>
                <a:lnTo>
                  <a:pt x="157" y="1208"/>
                </a:lnTo>
                <a:lnTo>
                  <a:pt x="157" y="1207"/>
                </a:lnTo>
                <a:lnTo>
                  <a:pt x="159" y="1207"/>
                </a:lnTo>
                <a:lnTo>
                  <a:pt x="161" y="1205"/>
                </a:lnTo>
                <a:lnTo>
                  <a:pt x="161" y="1203"/>
                </a:lnTo>
                <a:lnTo>
                  <a:pt x="163" y="1201"/>
                </a:lnTo>
                <a:lnTo>
                  <a:pt x="167" y="1201"/>
                </a:lnTo>
                <a:lnTo>
                  <a:pt x="171" y="1201"/>
                </a:lnTo>
                <a:lnTo>
                  <a:pt x="171" y="1203"/>
                </a:lnTo>
                <a:lnTo>
                  <a:pt x="176" y="1203"/>
                </a:lnTo>
                <a:lnTo>
                  <a:pt x="176" y="1201"/>
                </a:lnTo>
                <a:lnTo>
                  <a:pt x="178" y="1201"/>
                </a:lnTo>
                <a:lnTo>
                  <a:pt x="180" y="1199"/>
                </a:lnTo>
                <a:lnTo>
                  <a:pt x="182" y="1199"/>
                </a:lnTo>
                <a:lnTo>
                  <a:pt x="184" y="1193"/>
                </a:lnTo>
                <a:lnTo>
                  <a:pt x="182" y="1191"/>
                </a:lnTo>
                <a:lnTo>
                  <a:pt x="182" y="1189"/>
                </a:lnTo>
                <a:lnTo>
                  <a:pt x="184" y="1187"/>
                </a:lnTo>
                <a:lnTo>
                  <a:pt x="184" y="1185"/>
                </a:lnTo>
                <a:lnTo>
                  <a:pt x="182" y="1182"/>
                </a:lnTo>
                <a:lnTo>
                  <a:pt x="182" y="1180"/>
                </a:lnTo>
                <a:lnTo>
                  <a:pt x="180" y="1180"/>
                </a:lnTo>
                <a:lnTo>
                  <a:pt x="178" y="1180"/>
                </a:lnTo>
                <a:lnTo>
                  <a:pt x="180" y="1178"/>
                </a:lnTo>
                <a:lnTo>
                  <a:pt x="180" y="1176"/>
                </a:lnTo>
                <a:lnTo>
                  <a:pt x="182" y="1176"/>
                </a:lnTo>
                <a:lnTo>
                  <a:pt x="182" y="1174"/>
                </a:lnTo>
                <a:lnTo>
                  <a:pt x="188" y="1174"/>
                </a:lnTo>
                <a:lnTo>
                  <a:pt x="190" y="1172"/>
                </a:lnTo>
                <a:lnTo>
                  <a:pt x="192" y="1172"/>
                </a:lnTo>
                <a:lnTo>
                  <a:pt x="192" y="1170"/>
                </a:lnTo>
                <a:lnTo>
                  <a:pt x="188" y="1170"/>
                </a:lnTo>
                <a:lnTo>
                  <a:pt x="188" y="1168"/>
                </a:lnTo>
                <a:lnTo>
                  <a:pt x="186" y="1166"/>
                </a:lnTo>
                <a:lnTo>
                  <a:pt x="180" y="1166"/>
                </a:lnTo>
                <a:lnTo>
                  <a:pt x="180" y="1157"/>
                </a:lnTo>
                <a:lnTo>
                  <a:pt x="182" y="1153"/>
                </a:lnTo>
                <a:lnTo>
                  <a:pt x="182" y="1151"/>
                </a:lnTo>
                <a:lnTo>
                  <a:pt x="186" y="1149"/>
                </a:lnTo>
                <a:lnTo>
                  <a:pt x="184" y="1147"/>
                </a:lnTo>
                <a:lnTo>
                  <a:pt x="184" y="1145"/>
                </a:lnTo>
                <a:lnTo>
                  <a:pt x="182" y="1143"/>
                </a:lnTo>
                <a:lnTo>
                  <a:pt x="182" y="1139"/>
                </a:lnTo>
                <a:lnTo>
                  <a:pt x="184" y="1137"/>
                </a:lnTo>
                <a:lnTo>
                  <a:pt x="186" y="1118"/>
                </a:lnTo>
                <a:lnTo>
                  <a:pt x="194" y="1107"/>
                </a:lnTo>
                <a:lnTo>
                  <a:pt x="194" y="1103"/>
                </a:lnTo>
                <a:lnTo>
                  <a:pt x="194" y="1101"/>
                </a:lnTo>
                <a:lnTo>
                  <a:pt x="197" y="1103"/>
                </a:lnTo>
                <a:lnTo>
                  <a:pt x="201" y="1101"/>
                </a:lnTo>
                <a:lnTo>
                  <a:pt x="205" y="1101"/>
                </a:lnTo>
                <a:lnTo>
                  <a:pt x="207" y="1099"/>
                </a:lnTo>
                <a:lnTo>
                  <a:pt x="211" y="1097"/>
                </a:lnTo>
                <a:lnTo>
                  <a:pt x="213" y="1097"/>
                </a:lnTo>
                <a:lnTo>
                  <a:pt x="215" y="1095"/>
                </a:lnTo>
                <a:lnTo>
                  <a:pt x="219" y="1091"/>
                </a:lnTo>
                <a:lnTo>
                  <a:pt x="219" y="1087"/>
                </a:lnTo>
                <a:lnTo>
                  <a:pt x="222" y="1087"/>
                </a:lnTo>
                <a:lnTo>
                  <a:pt x="226" y="1089"/>
                </a:lnTo>
                <a:lnTo>
                  <a:pt x="226" y="1087"/>
                </a:lnTo>
                <a:lnTo>
                  <a:pt x="230" y="1091"/>
                </a:lnTo>
                <a:lnTo>
                  <a:pt x="232" y="1093"/>
                </a:lnTo>
                <a:lnTo>
                  <a:pt x="232" y="1097"/>
                </a:lnTo>
                <a:lnTo>
                  <a:pt x="238" y="1099"/>
                </a:lnTo>
                <a:lnTo>
                  <a:pt x="244" y="1101"/>
                </a:lnTo>
                <a:lnTo>
                  <a:pt x="253" y="1101"/>
                </a:lnTo>
                <a:lnTo>
                  <a:pt x="255" y="1097"/>
                </a:lnTo>
                <a:lnTo>
                  <a:pt x="255" y="1095"/>
                </a:lnTo>
                <a:lnTo>
                  <a:pt x="255" y="1093"/>
                </a:lnTo>
                <a:lnTo>
                  <a:pt x="257" y="1091"/>
                </a:lnTo>
                <a:lnTo>
                  <a:pt x="257" y="1087"/>
                </a:lnTo>
                <a:lnTo>
                  <a:pt x="259" y="1089"/>
                </a:lnTo>
                <a:lnTo>
                  <a:pt x="265" y="1089"/>
                </a:lnTo>
                <a:lnTo>
                  <a:pt x="263" y="1087"/>
                </a:lnTo>
                <a:lnTo>
                  <a:pt x="261" y="1087"/>
                </a:lnTo>
                <a:lnTo>
                  <a:pt x="261" y="1082"/>
                </a:lnTo>
                <a:lnTo>
                  <a:pt x="263" y="1082"/>
                </a:lnTo>
                <a:lnTo>
                  <a:pt x="267" y="1078"/>
                </a:lnTo>
                <a:lnTo>
                  <a:pt x="263" y="1074"/>
                </a:lnTo>
                <a:lnTo>
                  <a:pt x="263" y="1068"/>
                </a:lnTo>
                <a:lnTo>
                  <a:pt x="263" y="1066"/>
                </a:lnTo>
                <a:lnTo>
                  <a:pt x="267" y="1068"/>
                </a:lnTo>
                <a:lnTo>
                  <a:pt x="270" y="1062"/>
                </a:lnTo>
                <a:lnTo>
                  <a:pt x="272" y="1059"/>
                </a:lnTo>
                <a:lnTo>
                  <a:pt x="270" y="1057"/>
                </a:lnTo>
                <a:lnTo>
                  <a:pt x="270" y="1055"/>
                </a:lnTo>
                <a:lnTo>
                  <a:pt x="272" y="1053"/>
                </a:lnTo>
                <a:lnTo>
                  <a:pt x="276" y="1053"/>
                </a:lnTo>
                <a:lnTo>
                  <a:pt x="278" y="1051"/>
                </a:lnTo>
                <a:lnTo>
                  <a:pt x="280" y="1051"/>
                </a:lnTo>
                <a:lnTo>
                  <a:pt x="282" y="1049"/>
                </a:lnTo>
                <a:lnTo>
                  <a:pt x="282" y="1047"/>
                </a:lnTo>
                <a:lnTo>
                  <a:pt x="284" y="1047"/>
                </a:lnTo>
                <a:lnTo>
                  <a:pt x="286" y="1049"/>
                </a:lnTo>
                <a:lnTo>
                  <a:pt x="288" y="1049"/>
                </a:lnTo>
                <a:lnTo>
                  <a:pt x="290" y="1049"/>
                </a:lnTo>
                <a:lnTo>
                  <a:pt x="290" y="1047"/>
                </a:lnTo>
                <a:lnTo>
                  <a:pt x="292" y="1047"/>
                </a:lnTo>
                <a:lnTo>
                  <a:pt x="294" y="1047"/>
                </a:lnTo>
                <a:lnTo>
                  <a:pt x="294" y="1045"/>
                </a:lnTo>
                <a:lnTo>
                  <a:pt x="294" y="1043"/>
                </a:lnTo>
                <a:lnTo>
                  <a:pt x="295" y="1043"/>
                </a:lnTo>
                <a:lnTo>
                  <a:pt x="297" y="1043"/>
                </a:lnTo>
                <a:lnTo>
                  <a:pt x="299" y="1043"/>
                </a:lnTo>
                <a:lnTo>
                  <a:pt x="301" y="1043"/>
                </a:lnTo>
                <a:lnTo>
                  <a:pt x="303" y="1043"/>
                </a:lnTo>
                <a:lnTo>
                  <a:pt x="305" y="1043"/>
                </a:lnTo>
                <a:lnTo>
                  <a:pt x="305" y="1041"/>
                </a:lnTo>
                <a:lnTo>
                  <a:pt x="307" y="1041"/>
                </a:lnTo>
                <a:lnTo>
                  <a:pt x="309" y="1041"/>
                </a:lnTo>
                <a:lnTo>
                  <a:pt x="311" y="1041"/>
                </a:lnTo>
                <a:lnTo>
                  <a:pt x="313" y="1041"/>
                </a:lnTo>
                <a:lnTo>
                  <a:pt x="315" y="1041"/>
                </a:lnTo>
                <a:lnTo>
                  <a:pt x="317" y="1041"/>
                </a:lnTo>
                <a:lnTo>
                  <a:pt x="318" y="1041"/>
                </a:lnTo>
                <a:lnTo>
                  <a:pt x="320" y="1039"/>
                </a:lnTo>
                <a:lnTo>
                  <a:pt x="322" y="1039"/>
                </a:lnTo>
                <a:lnTo>
                  <a:pt x="324" y="1039"/>
                </a:lnTo>
                <a:lnTo>
                  <a:pt x="326" y="1039"/>
                </a:lnTo>
                <a:lnTo>
                  <a:pt x="326" y="1041"/>
                </a:lnTo>
                <a:lnTo>
                  <a:pt x="328" y="1041"/>
                </a:lnTo>
                <a:lnTo>
                  <a:pt x="330" y="1041"/>
                </a:lnTo>
                <a:lnTo>
                  <a:pt x="330" y="1039"/>
                </a:lnTo>
                <a:lnTo>
                  <a:pt x="332" y="1039"/>
                </a:lnTo>
                <a:lnTo>
                  <a:pt x="334" y="1039"/>
                </a:lnTo>
                <a:lnTo>
                  <a:pt x="334" y="1037"/>
                </a:lnTo>
                <a:lnTo>
                  <a:pt x="336" y="1037"/>
                </a:lnTo>
                <a:lnTo>
                  <a:pt x="336" y="1036"/>
                </a:lnTo>
                <a:lnTo>
                  <a:pt x="338" y="1036"/>
                </a:lnTo>
                <a:lnTo>
                  <a:pt x="340" y="1036"/>
                </a:lnTo>
                <a:lnTo>
                  <a:pt x="342" y="1036"/>
                </a:lnTo>
                <a:lnTo>
                  <a:pt x="343" y="1037"/>
                </a:lnTo>
                <a:lnTo>
                  <a:pt x="345" y="1036"/>
                </a:lnTo>
                <a:lnTo>
                  <a:pt x="347" y="1036"/>
                </a:lnTo>
                <a:lnTo>
                  <a:pt x="349" y="1036"/>
                </a:lnTo>
                <a:lnTo>
                  <a:pt x="351" y="1036"/>
                </a:lnTo>
                <a:lnTo>
                  <a:pt x="353" y="1036"/>
                </a:lnTo>
                <a:lnTo>
                  <a:pt x="355" y="1034"/>
                </a:lnTo>
                <a:lnTo>
                  <a:pt x="355" y="1032"/>
                </a:lnTo>
                <a:lnTo>
                  <a:pt x="355" y="1030"/>
                </a:lnTo>
                <a:lnTo>
                  <a:pt x="357" y="1030"/>
                </a:lnTo>
                <a:lnTo>
                  <a:pt x="357" y="1028"/>
                </a:lnTo>
                <a:lnTo>
                  <a:pt x="359" y="1028"/>
                </a:lnTo>
                <a:lnTo>
                  <a:pt x="361" y="1028"/>
                </a:lnTo>
                <a:lnTo>
                  <a:pt x="363" y="1028"/>
                </a:lnTo>
                <a:lnTo>
                  <a:pt x="365" y="1028"/>
                </a:lnTo>
                <a:lnTo>
                  <a:pt x="366" y="1028"/>
                </a:lnTo>
                <a:lnTo>
                  <a:pt x="368" y="1028"/>
                </a:lnTo>
                <a:lnTo>
                  <a:pt x="370" y="1028"/>
                </a:lnTo>
                <a:lnTo>
                  <a:pt x="372" y="1028"/>
                </a:lnTo>
                <a:lnTo>
                  <a:pt x="374" y="1028"/>
                </a:lnTo>
                <a:lnTo>
                  <a:pt x="376" y="1028"/>
                </a:lnTo>
                <a:lnTo>
                  <a:pt x="378" y="1030"/>
                </a:lnTo>
                <a:lnTo>
                  <a:pt x="378" y="1028"/>
                </a:lnTo>
                <a:lnTo>
                  <a:pt x="380" y="1028"/>
                </a:lnTo>
                <a:lnTo>
                  <a:pt x="382" y="1028"/>
                </a:lnTo>
                <a:lnTo>
                  <a:pt x="384" y="1028"/>
                </a:lnTo>
                <a:lnTo>
                  <a:pt x="386" y="1028"/>
                </a:lnTo>
                <a:lnTo>
                  <a:pt x="388" y="1028"/>
                </a:lnTo>
                <a:lnTo>
                  <a:pt x="390" y="1028"/>
                </a:lnTo>
                <a:lnTo>
                  <a:pt x="391" y="1028"/>
                </a:lnTo>
                <a:lnTo>
                  <a:pt x="393" y="1028"/>
                </a:lnTo>
                <a:lnTo>
                  <a:pt x="395" y="1028"/>
                </a:lnTo>
                <a:lnTo>
                  <a:pt x="397" y="1028"/>
                </a:lnTo>
                <a:lnTo>
                  <a:pt x="399" y="1028"/>
                </a:lnTo>
                <a:lnTo>
                  <a:pt x="401" y="1028"/>
                </a:lnTo>
                <a:lnTo>
                  <a:pt x="403" y="1028"/>
                </a:lnTo>
                <a:lnTo>
                  <a:pt x="405" y="1028"/>
                </a:lnTo>
                <a:lnTo>
                  <a:pt x="407" y="1028"/>
                </a:lnTo>
                <a:lnTo>
                  <a:pt x="409" y="1032"/>
                </a:lnTo>
                <a:lnTo>
                  <a:pt x="413" y="1032"/>
                </a:lnTo>
                <a:lnTo>
                  <a:pt x="414" y="1030"/>
                </a:lnTo>
                <a:lnTo>
                  <a:pt x="420" y="1030"/>
                </a:lnTo>
                <a:lnTo>
                  <a:pt x="422" y="1026"/>
                </a:lnTo>
                <a:lnTo>
                  <a:pt x="438" y="1028"/>
                </a:lnTo>
                <a:lnTo>
                  <a:pt x="439" y="1022"/>
                </a:lnTo>
                <a:lnTo>
                  <a:pt x="438" y="1018"/>
                </a:lnTo>
                <a:lnTo>
                  <a:pt x="439" y="1018"/>
                </a:lnTo>
                <a:lnTo>
                  <a:pt x="441" y="1016"/>
                </a:lnTo>
                <a:lnTo>
                  <a:pt x="439" y="1013"/>
                </a:lnTo>
                <a:lnTo>
                  <a:pt x="439" y="1005"/>
                </a:lnTo>
                <a:lnTo>
                  <a:pt x="439" y="1003"/>
                </a:lnTo>
                <a:lnTo>
                  <a:pt x="439" y="1001"/>
                </a:lnTo>
                <a:lnTo>
                  <a:pt x="439" y="999"/>
                </a:lnTo>
                <a:lnTo>
                  <a:pt x="439" y="995"/>
                </a:lnTo>
                <a:lnTo>
                  <a:pt x="439" y="993"/>
                </a:lnTo>
                <a:lnTo>
                  <a:pt x="449" y="991"/>
                </a:lnTo>
                <a:lnTo>
                  <a:pt x="449" y="988"/>
                </a:lnTo>
                <a:lnTo>
                  <a:pt x="447" y="984"/>
                </a:lnTo>
                <a:lnTo>
                  <a:pt x="449" y="980"/>
                </a:lnTo>
                <a:lnTo>
                  <a:pt x="451" y="978"/>
                </a:lnTo>
                <a:lnTo>
                  <a:pt x="451" y="968"/>
                </a:lnTo>
                <a:lnTo>
                  <a:pt x="449" y="959"/>
                </a:lnTo>
                <a:lnTo>
                  <a:pt x="451" y="949"/>
                </a:lnTo>
                <a:lnTo>
                  <a:pt x="449" y="945"/>
                </a:lnTo>
                <a:lnTo>
                  <a:pt x="451" y="943"/>
                </a:lnTo>
                <a:lnTo>
                  <a:pt x="453" y="941"/>
                </a:lnTo>
                <a:lnTo>
                  <a:pt x="455" y="938"/>
                </a:lnTo>
                <a:lnTo>
                  <a:pt x="459" y="940"/>
                </a:lnTo>
                <a:lnTo>
                  <a:pt x="461" y="938"/>
                </a:lnTo>
                <a:lnTo>
                  <a:pt x="462" y="938"/>
                </a:lnTo>
                <a:lnTo>
                  <a:pt x="464" y="938"/>
                </a:lnTo>
                <a:lnTo>
                  <a:pt x="462" y="932"/>
                </a:lnTo>
                <a:lnTo>
                  <a:pt x="455" y="920"/>
                </a:lnTo>
                <a:lnTo>
                  <a:pt x="449" y="918"/>
                </a:lnTo>
                <a:lnTo>
                  <a:pt x="445" y="918"/>
                </a:lnTo>
                <a:lnTo>
                  <a:pt x="441" y="916"/>
                </a:lnTo>
                <a:lnTo>
                  <a:pt x="439" y="913"/>
                </a:lnTo>
                <a:lnTo>
                  <a:pt x="436" y="913"/>
                </a:lnTo>
                <a:lnTo>
                  <a:pt x="428" y="915"/>
                </a:lnTo>
                <a:lnTo>
                  <a:pt x="424" y="916"/>
                </a:lnTo>
                <a:lnTo>
                  <a:pt x="422" y="916"/>
                </a:lnTo>
                <a:lnTo>
                  <a:pt x="418" y="915"/>
                </a:lnTo>
                <a:lnTo>
                  <a:pt x="414" y="916"/>
                </a:lnTo>
                <a:lnTo>
                  <a:pt x="411" y="916"/>
                </a:lnTo>
                <a:lnTo>
                  <a:pt x="405" y="918"/>
                </a:lnTo>
                <a:lnTo>
                  <a:pt x="403" y="920"/>
                </a:lnTo>
                <a:lnTo>
                  <a:pt x="399" y="920"/>
                </a:lnTo>
                <a:lnTo>
                  <a:pt x="395" y="922"/>
                </a:lnTo>
                <a:lnTo>
                  <a:pt x="391" y="922"/>
                </a:lnTo>
                <a:lnTo>
                  <a:pt x="386" y="920"/>
                </a:lnTo>
                <a:lnTo>
                  <a:pt x="382" y="920"/>
                </a:lnTo>
                <a:lnTo>
                  <a:pt x="380" y="918"/>
                </a:lnTo>
                <a:lnTo>
                  <a:pt x="376" y="920"/>
                </a:lnTo>
                <a:lnTo>
                  <a:pt x="366" y="918"/>
                </a:lnTo>
                <a:lnTo>
                  <a:pt x="365" y="915"/>
                </a:lnTo>
                <a:lnTo>
                  <a:pt x="361" y="913"/>
                </a:lnTo>
                <a:lnTo>
                  <a:pt x="366" y="911"/>
                </a:lnTo>
                <a:lnTo>
                  <a:pt x="370" y="903"/>
                </a:lnTo>
                <a:lnTo>
                  <a:pt x="366" y="899"/>
                </a:lnTo>
                <a:lnTo>
                  <a:pt x="365" y="897"/>
                </a:lnTo>
                <a:lnTo>
                  <a:pt x="365" y="893"/>
                </a:lnTo>
                <a:lnTo>
                  <a:pt x="366" y="892"/>
                </a:lnTo>
                <a:lnTo>
                  <a:pt x="374" y="874"/>
                </a:lnTo>
                <a:lnTo>
                  <a:pt x="372" y="847"/>
                </a:lnTo>
                <a:lnTo>
                  <a:pt x="370" y="822"/>
                </a:lnTo>
                <a:lnTo>
                  <a:pt x="370" y="817"/>
                </a:lnTo>
                <a:lnTo>
                  <a:pt x="365" y="799"/>
                </a:lnTo>
                <a:lnTo>
                  <a:pt x="361" y="782"/>
                </a:lnTo>
                <a:lnTo>
                  <a:pt x="357" y="769"/>
                </a:lnTo>
                <a:lnTo>
                  <a:pt x="361" y="749"/>
                </a:lnTo>
                <a:lnTo>
                  <a:pt x="363" y="734"/>
                </a:lnTo>
                <a:lnTo>
                  <a:pt x="365" y="726"/>
                </a:lnTo>
                <a:lnTo>
                  <a:pt x="363" y="719"/>
                </a:lnTo>
                <a:lnTo>
                  <a:pt x="342" y="722"/>
                </a:lnTo>
                <a:lnTo>
                  <a:pt x="326" y="724"/>
                </a:lnTo>
                <a:lnTo>
                  <a:pt x="324" y="722"/>
                </a:lnTo>
                <a:lnTo>
                  <a:pt x="317" y="717"/>
                </a:lnTo>
                <a:lnTo>
                  <a:pt x="313" y="713"/>
                </a:lnTo>
                <a:lnTo>
                  <a:pt x="311" y="711"/>
                </a:lnTo>
                <a:lnTo>
                  <a:pt x="307" y="701"/>
                </a:lnTo>
                <a:lnTo>
                  <a:pt x="303" y="701"/>
                </a:lnTo>
                <a:lnTo>
                  <a:pt x="297" y="698"/>
                </a:lnTo>
                <a:lnTo>
                  <a:pt x="294" y="694"/>
                </a:lnTo>
                <a:lnTo>
                  <a:pt x="288" y="690"/>
                </a:lnTo>
                <a:lnTo>
                  <a:pt x="282" y="690"/>
                </a:lnTo>
                <a:lnTo>
                  <a:pt x="274" y="686"/>
                </a:lnTo>
                <a:lnTo>
                  <a:pt x="267" y="686"/>
                </a:lnTo>
                <a:lnTo>
                  <a:pt x="261" y="684"/>
                </a:lnTo>
                <a:lnTo>
                  <a:pt x="257" y="684"/>
                </a:lnTo>
                <a:lnTo>
                  <a:pt x="249" y="680"/>
                </a:lnTo>
                <a:lnTo>
                  <a:pt x="242" y="678"/>
                </a:lnTo>
                <a:lnTo>
                  <a:pt x="234" y="678"/>
                </a:lnTo>
                <a:lnTo>
                  <a:pt x="222" y="674"/>
                </a:lnTo>
                <a:lnTo>
                  <a:pt x="211" y="669"/>
                </a:lnTo>
                <a:lnTo>
                  <a:pt x="207" y="669"/>
                </a:lnTo>
                <a:lnTo>
                  <a:pt x="201" y="667"/>
                </a:lnTo>
                <a:lnTo>
                  <a:pt x="196" y="665"/>
                </a:lnTo>
                <a:lnTo>
                  <a:pt x="192" y="663"/>
                </a:lnTo>
                <a:lnTo>
                  <a:pt x="190" y="657"/>
                </a:lnTo>
                <a:lnTo>
                  <a:pt x="186" y="653"/>
                </a:lnTo>
                <a:lnTo>
                  <a:pt x="178" y="651"/>
                </a:lnTo>
                <a:lnTo>
                  <a:pt x="169" y="638"/>
                </a:lnTo>
                <a:lnTo>
                  <a:pt x="161" y="630"/>
                </a:lnTo>
                <a:lnTo>
                  <a:pt x="153" y="628"/>
                </a:lnTo>
                <a:lnTo>
                  <a:pt x="151" y="625"/>
                </a:lnTo>
                <a:lnTo>
                  <a:pt x="148" y="623"/>
                </a:lnTo>
                <a:lnTo>
                  <a:pt x="146" y="619"/>
                </a:lnTo>
                <a:lnTo>
                  <a:pt x="142" y="611"/>
                </a:lnTo>
                <a:lnTo>
                  <a:pt x="132" y="598"/>
                </a:lnTo>
                <a:lnTo>
                  <a:pt x="132" y="596"/>
                </a:lnTo>
                <a:lnTo>
                  <a:pt x="125" y="580"/>
                </a:lnTo>
                <a:lnTo>
                  <a:pt x="115" y="578"/>
                </a:lnTo>
                <a:lnTo>
                  <a:pt x="117" y="575"/>
                </a:lnTo>
                <a:lnTo>
                  <a:pt x="119" y="575"/>
                </a:lnTo>
                <a:lnTo>
                  <a:pt x="121" y="573"/>
                </a:lnTo>
                <a:lnTo>
                  <a:pt x="119" y="573"/>
                </a:lnTo>
                <a:lnTo>
                  <a:pt x="119" y="571"/>
                </a:lnTo>
                <a:lnTo>
                  <a:pt x="119" y="569"/>
                </a:lnTo>
                <a:lnTo>
                  <a:pt x="117" y="569"/>
                </a:lnTo>
                <a:lnTo>
                  <a:pt x="115" y="569"/>
                </a:lnTo>
                <a:lnTo>
                  <a:pt x="115" y="567"/>
                </a:lnTo>
                <a:lnTo>
                  <a:pt x="113" y="565"/>
                </a:lnTo>
                <a:lnTo>
                  <a:pt x="113" y="563"/>
                </a:lnTo>
                <a:lnTo>
                  <a:pt x="115" y="563"/>
                </a:lnTo>
                <a:lnTo>
                  <a:pt x="113" y="561"/>
                </a:lnTo>
                <a:lnTo>
                  <a:pt x="113" y="559"/>
                </a:lnTo>
                <a:lnTo>
                  <a:pt x="111" y="559"/>
                </a:lnTo>
                <a:lnTo>
                  <a:pt x="109" y="557"/>
                </a:lnTo>
                <a:lnTo>
                  <a:pt x="107" y="557"/>
                </a:lnTo>
                <a:lnTo>
                  <a:pt x="105" y="557"/>
                </a:lnTo>
                <a:lnTo>
                  <a:pt x="103" y="557"/>
                </a:lnTo>
                <a:lnTo>
                  <a:pt x="105" y="557"/>
                </a:lnTo>
                <a:lnTo>
                  <a:pt x="103" y="557"/>
                </a:lnTo>
                <a:lnTo>
                  <a:pt x="103" y="555"/>
                </a:lnTo>
                <a:lnTo>
                  <a:pt x="101" y="553"/>
                </a:lnTo>
                <a:lnTo>
                  <a:pt x="101" y="552"/>
                </a:lnTo>
                <a:lnTo>
                  <a:pt x="103" y="552"/>
                </a:lnTo>
                <a:lnTo>
                  <a:pt x="103" y="550"/>
                </a:lnTo>
                <a:lnTo>
                  <a:pt x="101" y="550"/>
                </a:lnTo>
                <a:lnTo>
                  <a:pt x="101" y="548"/>
                </a:lnTo>
                <a:lnTo>
                  <a:pt x="103" y="548"/>
                </a:lnTo>
                <a:lnTo>
                  <a:pt x="103" y="546"/>
                </a:lnTo>
                <a:lnTo>
                  <a:pt x="105" y="544"/>
                </a:lnTo>
                <a:lnTo>
                  <a:pt x="103" y="544"/>
                </a:lnTo>
                <a:lnTo>
                  <a:pt x="101" y="542"/>
                </a:lnTo>
                <a:lnTo>
                  <a:pt x="100" y="542"/>
                </a:lnTo>
                <a:lnTo>
                  <a:pt x="100" y="540"/>
                </a:lnTo>
                <a:lnTo>
                  <a:pt x="98" y="540"/>
                </a:lnTo>
                <a:lnTo>
                  <a:pt x="96" y="538"/>
                </a:lnTo>
                <a:lnTo>
                  <a:pt x="94" y="536"/>
                </a:lnTo>
                <a:lnTo>
                  <a:pt x="94" y="534"/>
                </a:lnTo>
                <a:lnTo>
                  <a:pt x="92" y="534"/>
                </a:lnTo>
                <a:lnTo>
                  <a:pt x="92" y="532"/>
                </a:lnTo>
                <a:lnTo>
                  <a:pt x="92" y="530"/>
                </a:lnTo>
                <a:lnTo>
                  <a:pt x="90" y="530"/>
                </a:lnTo>
                <a:lnTo>
                  <a:pt x="90" y="528"/>
                </a:lnTo>
                <a:lnTo>
                  <a:pt x="90" y="527"/>
                </a:lnTo>
                <a:lnTo>
                  <a:pt x="92" y="527"/>
                </a:lnTo>
                <a:lnTo>
                  <a:pt x="94" y="527"/>
                </a:lnTo>
                <a:lnTo>
                  <a:pt x="94" y="525"/>
                </a:lnTo>
                <a:lnTo>
                  <a:pt x="92" y="523"/>
                </a:lnTo>
                <a:lnTo>
                  <a:pt x="94" y="523"/>
                </a:lnTo>
                <a:lnTo>
                  <a:pt x="94" y="521"/>
                </a:lnTo>
                <a:lnTo>
                  <a:pt x="94" y="519"/>
                </a:lnTo>
                <a:lnTo>
                  <a:pt x="94" y="517"/>
                </a:lnTo>
                <a:lnTo>
                  <a:pt x="92" y="515"/>
                </a:lnTo>
                <a:lnTo>
                  <a:pt x="94" y="513"/>
                </a:lnTo>
                <a:lnTo>
                  <a:pt x="92" y="513"/>
                </a:lnTo>
                <a:lnTo>
                  <a:pt x="92" y="511"/>
                </a:lnTo>
                <a:lnTo>
                  <a:pt x="92" y="509"/>
                </a:lnTo>
                <a:lnTo>
                  <a:pt x="90" y="509"/>
                </a:lnTo>
                <a:lnTo>
                  <a:pt x="88" y="509"/>
                </a:lnTo>
                <a:lnTo>
                  <a:pt x="88" y="511"/>
                </a:lnTo>
                <a:lnTo>
                  <a:pt x="86" y="509"/>
                </a:lnTo>
                <a:lnTo>
                  <a:pt x="84" y="509"/>
                </a:lnTo>
                <a:lnTo>
                  <a:pt x="82" y="507"/>
                </a:lnTo>
                <a:lnTo>
                  <a:pt x="80" y="505"/>
                </a:lnTo>
                <a:lnTo>
                  <a:pt x="80" y="504"/>
                </a:lnTo>
                <a:lnTo>
                  <a:pt x="69" y="492"/>
                </a:lnTo>
                <a:lnTo>
                  <a:pt x="55" y="482"/>
                </a:lnTo>
                <a:lnTo>
                  <a:pt x="48" y="473"/>
                </a:lnTo>
                <a:lnTo>
                  <a:pt x="32" y="456"/>
                </a:lnTo>
                <a:lnTo>
                  <a:pt x="19" y="442"/>
                </a:lnTo>
                <a:lnTo>
                  <a:pt x="9" y="431"/>
                </a:lnTo>
                <a:lnTo>
                  <a:pt x="0" y="419"/>
                </a:lnTo>
                <a:lnTo>
                  <a:pt x="9" y="423"/>
                </a:lnTo>
                <a:lnTo>
                  <a:pt x="23" y="427"/>
                </a:lnTo>
                <a:lnTo>
                  <a:pt x="42" y="432"/>
                </a:lnTo>
                <a:lnTo>
                  <a:pt x="63" y="438"/>
                </a:lnTo>
                <a:lnTo>
                  <a:pt x="86" y="444"/>
                </a:lnTo>
                <a:lnTo>
                  <a:pt x="107" y="452"/>
                </a:lnTo>
                <a:lnTo>
                  <a:pt x="126" y="456"/>
                </a:lnTo>
                <a:lnTo>
                  <a:pt x="146" y="463"/>
                </a:lnTo>
                <a:lnTo>
                  <a:pt x="167" y="469"/>
                </a:lnTo>
                <a:lnTo>
                  <a:pt x="190" y="475"/>
                </a:lnTo>
                <a:lnTo>
                  <a:pt x="209" y="480"/>
                </a:lnTo>
                <a:lnTo>
                  <a:pt x="228" y="486"/>
                </a:lnTo>
                <a:lnTo>
                  <a:pt x="244" y="490"/>
                </a:lnTo>
                <a:lnTo>
                  <a:pt x="259" y="496"/>
                </a:lnTo>
                <a:lnTo>
                  <a:pt x="274" y="500"/>
                </a:lnTo>
                <a:lnTo>
                  <a:pt x="292" y="505"/>
                </a:lnTo>
                <a:lnTo>
                  <a:pt x="303" y="509"/>
                </a:lnTo>
                <a:lnTo>
                  <a:pt x="311" y="507"/>
                </a:lnTo>
                <a:lnTo>
                  <a:pt x="328" y="505"/>
                </a:lnTo>
                <a:lnTo>
                  <a:pt x="351" y="504"/>
                </a:lnTo>
                <a:lnTo>
                  <a:pt x="374" y="502"/>
                </a:lnTo>
                <a:lnTo>
                  <a:pt x="397" y="500"/>
                </a:lnTo>
                <a:lnTo>
                  <a:pt x="418" y="498"/>
                </a:lnTo>
                <a:lnTo>
                  <a:pt x="438" y="496"/>
                </a:lnTo>
                <a:lnTo>
                  <a:pt x="447" y="496"/>
                </a:lnTo>
                <a:lnTo>
                  <a:pt x="449" y="496"/>
                </a:lnTo>
                <a:lnTo>
                  <a:pt x="451" y="496"/>
                </a:lnTo>
                <a:lnTo>
                  <a:pt x="453" y="496"/>
                </a:lnTo>
                <a:lnTo>
                  <a:pt x="457" y="496"/>
                </a:lnTo>
                <a:lnTo>
                  <a:pt x="461" y="496"/>
                </a:lnTo>
                <a:lnTo>
                  <a:pt x="462" y="496"/>
                </a:lnTo>
                <a:lnTo>
                  <a:pt x="464" y="496"/>
                </a:lnTo>
                <a:lnTo>
                  <a:pt x="466" y="496"/>
                </a:lnTo>
                <a:lnTo>
                  <a:pt x="468" y="496"/>
                </a:lnTo>
                <a:lnTo>
                  <a:pt x="468" y="494"/>
                </a:lnTo>
                <a:lnTo>
                  <a:pt x="474" y="494"/>
                </a:lnTo>
                <a:lnTo>
                  <a:pt x="482" y="492"/>
                </a:lnTo>
                <a:lnTo>
                  <a:pt x="493" y="492"/>
                </a:lnTo>
                <a:lnTo>
                  <a:pt x="503" y="490"/>
                </a:lnTo>
                <a:lnTo>
                  <a:pt x="510" y="490"/>
                </a:lnTo>
                <a:lnTo>
                  <a:pt x="518" y="490"/>
                </a:lnTo>
                <a:lnTo>
                  <a:pt x="534" y="494"/>
                </a:lnTo>
                <a:lnTo>
                  <a:pt x="549" y="496"/>
                </a:lnTo>
                <a:lnTo>
                  <a:pt x="566" y="500"/>
                </a:lnTo>
                <a:lnTo>
                  <a:pt x="582" y="502"/>
                </a:lnTo>
                <a:lnTo>
                  <a:pt x="593" y="504"/>
                </a:lnTo>
                <a:lnTo>
                  <a:pt x="603" y="505"/>
                </a:lnTo>
                <a:lnTo>
                  <a:pt x="606" y="507"/>
                </a:lnTo>
                <a:lnTo>
                  <a:pt x="606" y="509"/>
                </a:lnTo>
                <a:lnTo>
                  <a:pt x="610" y="509"/>
                </a:lnTo>
                <a:lnTo>
                  <a:pt x="612" y="509"/>
                </a:lnTo>
                <a:lnTo>
                  <a:pt x="614" y="511"/>
                </a:lnTo>
                <a:lnTo>
                  <a:pt x="616" y="511"/>
                </a:lnTo>
                <a:lnTo>
                  <a:pt x="618" y="509"/>
                </a:lnTo>
                <a:lnTo>
                  <a:pt x="620" y="507"/>
                </a:lnTo>
                <a:lnTo>
                  <a:pt x="622" y="507"/>
                </a:lnTo>
                <a:lnTo>
                  <a:pt x="622" y="505"/>
                </a:lnTo>
                <a:lnTo>
                  <a:pt x="624" y="505"/>
                </a:lnTo>
                <a:lnTo>
                  <a:pt x="624" y="504"/>
                </a:lnTo>
                <a:lnTo>
                  <a:pt x="622" y="502"/>
                </a:lnTo>
                <a:lnTo>
                  <a:pt x="620" y="500"/>
                </a:lnTo>
                <a:lnTo>
                  <a:pt x="620" y="498"/>
                </a:lnTo>
                <a:lnTo>
                  <a:pt x="620" y="496"/>
                </a:lnTo>
                <a:lnTo>
                  <a:pt x="622" y="496"/>
                </a:lnTo>
                <a:lnTo>
                  <a:pt x="624" y="496"/>
                </a:lnTo>
                <a:lnTo>
                  <a:pt x="622" y="494"/>
                </a:lnTo>
                <a:lnTo>
                  <a:pt x="624" y="492"/>
                </a:lnTo>
                <a:lnTo>
                  <a:pt x="626" y="490"/>
                </a:lnTo>
                <a:lnTo>
                  <a:pt x="628" y="492"/>
                </a:lnTo>
                <a:lnTo>
                  <a:pt x="630" y="492"/>
                </a:lnTo>
                <a:lnTo>
                  <a:pt x="631" y="490"/>
                </a:lnTo>
                <a:lnTo>
                  <a:pt x="633" y="490"/>
                </a:lnTo>
                <a:lnTo>
                  <a:pt x="635" y="490"/>
                </a:lnTo>
                <a:lnTo>
                  <a:pt x="637" y="488"/>
                </a:lnTo>
                <a:lnTo>
                  <a:pt x="639" y="486"/>
                </a:lnTo>
                <a:lnTo>
                  <a:pt x="639" y="484"/>
                </a:lnTo>
                <a:lnTo>
                  <a:pt x="641" y="484"/>
                </a:lnTo>
                <a:lnTo>
                  <a:pt x="643" y="482"/>
                </a:lnTo>
                <a:lnTo>
                  <a:pt x="647" y="482"/>
                </a:lnTo>
                <a:lnTo>
                  <a:pt x="649" y="482"/>
                </a:lnTo>
                <a:lnTo>
                  <a:pt x="651" y="482"/>
                </a:lnTo>
                <a:lnTo>
                  <a:pt x="653" y="482"/>
                </a:lnTo>
                <a:lnTo>
                  <a:pt x="654" y="482"/>
                </a:lnTo>
                <a:lnTo>
                  <a:pt x="656" y="482"/>
                </a:lnTo>
                <a:lnTo>
                  <a:pt x="658" y="482"/>
                </a:lnTo>
                <a:lnTo>
                  <a:pt x="660" y="480"/>
                </a:lnTo>
                <a:lnTo>
                  <a:pt x="662" y="480"/>
                </a:lnTo>
                <a:lnTo>
                  <a:pt x="664" y="479"/>
                </a:lnTo>
                <a:lnTo>
                  <a:pt x="666" y="479"/>
                </a:lnTo>
                <a:lnTo>
                  <a:pt x="668" y="479"/>
                </a:lnTo>
                <a:lnTo>
                  <a:pt x="672" y="479"/>
                </a:lnTo>
                <a:lnTo>
                  <a:pt x="674" y="479"/>
                </a:lnTo>
                <a:lnTo>
                  <a:pt x="676" y="477"/>
                </a:lnTo>
                <a:lnTo>
                  <a:pt x="678" y="479"/>
                </a:lnTo>
                <a:lnTo>
                  <a:pt x="678" y="477"/>
                </a:lnTo>
                <a:lnTo>
                  <a:pt x="681" y="477"/>
                </a:lnTo>
                <a:lnTo>
                  <a:pt x="681" y="475"/>
                </a:lnTo>
                <a:lnTo>
                  <a:pt x="683" y="475"/>
                </a:lnTo>
                <a:lnTo>
                  <a:pt x="685" y="475"/>
                </a:lnTo>
                <a:lnTo>
                  <a:pt x="689" y="475"/>
                </a:lnTo>
                <a:lnTo>
                  <a:pt x="691" y="473"/>
                </a:lnTo>
                <a:lnTo>
                  <a:pt x="695" y="473"/>
                </a:lnTo>
                <a:lnTo>
                  <a:pt x="695" y="471"/>
                </a:lnTo>
                <a:lnTo>
                  <a:pt x="697" y="471"/>
                </a:lnTo>
                <a:lnTo>
                  <a:pt x="699" y="471"/>
                </a:lnTo>
                <a:lnTo>
                  <a:pt x="701" y="471"/>
                </a:lnTo>
                <a:lnTo>
                  <a:pt x="712" y="473"/>
                </a:lnTo>
                <a:lnTo>
                  <a:pt x="726" y="475"/>
                </a:lnTo>
                <a:lnTo>
                  <a:pt x="743" y="477"/>
                </a:lnTo>
                <a:lnTo>
                  <a:pt x="760" y="479"/>
                </a:lnTo>
                <a:lnTo>
                  <a:pt x="779" y="480"/>
                </a:lnTo>
                <a:lnTo>
                  <a:pt x="793" y="482"/>
                </a:lnTo>
                <a:lnTo>
                  <a:pt x="800" y="480"/>
                </a:lnTo>
                <a:lnTo>
                  <a:pt x="818" y="475"/>
                </a:lnTo>
                <a:lnTo>
                  <a:pt x="835" y="471"/>
                </a:lnTo>
                <a:lnTo>
                  <a:pt x="856" y="465"/>
                </a:lnTo>
                <a:lnTo>
                  <a:pt x="873" y="461"/>
                </a:lnTo>
                <a:lnTo>
                  <a:pt x="893" y="456"/>
                </a:lnTo>
                <a:lnTo>
                  <a:pt x="914" y="450"/>
                </a:lnTo>
                <a:lnTo>
                  <a:pt x="931" y="444"/>
                </a:lnTo>
                <a:lnTo>
                  <a:pt x="950" y="440"/>
                </a:lnTo>
                <a:lnTo>
                  <a:pt x="971" y="434"/>
                </a:lnTo>
                <a:lnTo>
                  <a:pt x="992" y="429"/>
                </a:lnTo>
                <a:lnTo>
                  <a:pt x="1010" y="423"/>
                </a:lnTo>
                <a:lnTo>
                  <a:pt x="1019" y="421"/>
                </a:lnTo>
                <a:lnTo>
                  <a:pt x="1019" y="419"/>
                </a:lnTo>
                <a:lnTo>
                  <a:pt x="1021" y="419"/>
                </a:lnTo>
                <a:lnTo>
                  <a:pt x="1023" y="417"/>
                </a:lnTo>
                <a:lnTo>
                  <a:pt x="1025" y="415"/>
                </a:lnTo>
                <a:lnTo>
                  <a:pt x="1025" y="413"/>
                </a:lnTo>
                <a:lnTo>
                  <a:pt x="1027" y="411"/>
                </a:lnTo>
                <a:lnTo>
                  <a:pt x="1031" y="409"/>
                </a:lnTo>
                <a:lnTo>
                  <a:pt x="1033" y="407"/>
                </a:lnTo>
                <a:lnTo>
                  <a:pt x="1035" y="406"/>
                </a:lnTo>
                <a:lnTo>
                  <a:pt x="1037" y="402"/>
                </a:lnTo>
                <a:lnTo>
                  <a:pt x="1038" y="402"/>
                </a:lnTo>
                <a:lnTo>
                  <a:pt x="1040" y="400"/>
                </a:lnTo>
                <a:lnTo>
                  <a:pt x="1040" y="398"/>
                </a:lnTo>
                <a:lnTo>
                  <a:pt x="1035" y="394"/>
                </a:lnTo>
                <a:lnTo>
                  <a:pt x="1027" y="390"/>
                </a:lnTo>
                <a:lnTo>
                  <a:pt x="1021" y="384"/>
                </a:lnTo>
                <a:lnTo>
                  <a:pt x="1014" y="381"/>
                </a:lnTo>
                <a:lnTo>
                  <a:pt x="1014" y="379"/>
                </a:lnTo>
                <a:lnTo>
                  <a:pt x="1015" y="379"/>
                </a:lnTo>
                <a:lnTo>
                  <a:pt x="1017" y="377"/>
                </a:lnTo>
                <a:lnTo>
                  <a:pt x="1019" y="375"/>
                </a:lnTo>
                <a:lnTo>
                  <a:pt x="1019" y="373"/>
                </a:lnTo>
                <a:lnTo>
                  <a:pt x="1019" y="371"/>
                </a:lnTo>
                <a:lnTo>
                  <a:pt x="1021" y="369"/>
                </a:lnTo>
                <a:lnTo>
                  <a:pt x="1023" y="367"/>
                </a:lnTo>
                <a:lnTo>
                  <a:pt x="1023" y="365"/>
                </a:lnTo>
                <a:lnTo>
                  <a:pt x="1025" y="363"/>
                </a:lnTo>
                <a:lnTo>
                  <a:pt x="1025" y="361"/>
                </a:lnTo>
                <a:lnTo>
                  <a:pt x="1025" y="359"/>
                </a:lnTo>
                <a:lnTo>
                  <a:pt x="1027" y="358"/>
                </a:lnTo>
                <a:lnTo>
                  <a:pt x="1027" y="354"/>
                </a:lnTo>
                <a:lnTo>
                  <a:pt x="1029" y="354"/>
                </a:lnTo>
                <a:lnTo>
                  <a:pt x="1031" y="352"/>
                </a:lnTo>
                <a:lnTo>
                  <a:pt x="1031" y="350"/>
                </a:lnTo>
                <a:lnTo>
                  <a:pt x="1031" y="348"/>
                </a:lnTo>
                <a:lnTo>
                  <a:pt x="1033" y="346"/>
                </a:lnTo>
                <a:lnTo>
                  <a:pt x="1033" y="344"/>
                </a:lnTo>
                <a:lnTo>
                  <a:pt x="1033" y="340"/>
                </a:lnTo>
                <a:lnTo>
                  <a:pt x="1033" y="338"/>
                </a:lnTo>
                <a:lnTo>
                  <a:pt x="1035" y="334"/>
                </a:lnTo>
                <a:lnTo>
                  <a:pt x="1035" y="333"/>
                </a:lnTo>
                <a:lnTo>
                  <a:pt x="1035" y="329"/>
                </a:lnTo>
                <a:lnTo>
                  <a:pt x="1035" y="327"/>
                </a:lnTo>
                <a:lnTo>
                  <a:pt x="1035" y="325"/>
                </a:lnTo>
                <a:lnTo>
                  <a:pt x="1037" y="325"/>
                </a:lnTo>
                <a:lnTo>
                  <a:pt x="1035" y="319"/>
                </a:lnTo>
                <a:lnTo>
                  <a:pt x="1037" y="319"/>
                </a:lnTo>
                <a:lnTo>
                  <a:pt x="1038" y="317"/>
                </a:lnTo>
                <a:lnTo>
                  <a:pt x="1038" y="315"/>
                </a:lnTo>
                <a:lnTo>
                  <a:pt x="1040" y="313"/>
                </a:lnTo>
                <a:lnTo>
                  <a:pt x="1038" y="311"/>
                </a:lnTo>
                <a:lnTo>
                  <a:pt x="1037" y="310"/>
                </a:lnTo>
                <a:lnTo>
                  <a:pt x="1035" y="310"/>
                </a:lnTo>
                <a:lnTo>
                  <a:pt x="1035" y="308"/>
                </a:lnTo>
                <a:lnTo>
                  <a:pt x="1037" y="308"/>
                </a:lnTo>
                <a:lnTo>
                  <a:pt x="1037" y="306"/>
                </a:lnTo>
                <a:lnTo>
                  <a:pt x="1038" y="304"/>
                </a:lnTo>
                <a:lnTo>
                  <a:pt x="1038" y="302"/>
                </a:lnTo>
                <a:lnTo>
                  <a:pt x="1037" y="302"/>
                </a:lnTo>
                <a:lnTo>
                  <a:pt x="1035" y="300"/>
                </a:lnTo>
                <a:lnTo>
                  <a:pt x="1033" y="298"/>
                </a:lnTo>
                <a:lnTo>
                  <a:pt x="1031" y="298"/>
                </a:lnTo>
                <a:lnTo>
                  <a:pt x="1029" y="298"/>
                </a:lnTo>
                <a:lnTo>
                  <a:pt x="1029" y="296"/>
                </a:lnTo>
                <a:lnTo>
                  <a:pt x="1027" y="296"/>
                </a:lnTo>
                <a:lnTo>
                  <a:pt x="1025" y="294"/>
                </a:lnTo>
                <a:lnTo>
                  <a:pt x="1025" y="292"/>
                </a:lnTo>
                <a:lnTo>
                  <a:pt x="1027" y="288"/>
                </a:lnTo>
                <a:lnTo>
                  <a:pt x="1023" y="285"/>
                </a:lnTo>
                <a:lnTo>
                  <a:pt x="1025" y="285"/>
                </a:lnTo>
                <a:lnTo>
                  <a:pt x="1027" y="281"/>
                </a:lnTo>
                <a:lnTo>
                  <a:pt x="1029" y="273"/>
                </a:lnTo>
                <a:lnTo>
                  <a:pt x="1031" y="265"/>
                </a:lnTo>
                <a:lnTo>
                  <a:pt x="1033" y="258"/>
                </a:lnTo>
                <a:lnTo>
                  <a:pt x="1035" y="250"/>
                </a:lnTo>
                <a:lnTo>
                  <a:pt x="1037" y="242"/>
                </a:lnTo>
                <a:lnTo>
                  <a:pt x="1038" y="235"/>
                </a:lnTo>
                <a:lnTo>
                  <a:pt x="1040" y="229"/>
                </a:lnTo>
                <a:lnTo>
                  <a:pt x="1042" y="221"/>
                </a:lnTo>
                <a:lnTo>
                  <a:pt x="1044" y="213"/>
                </a:lnTo>
                <a:lnTo>
                  <a:pt x="1052" y="212"/>
                </a:lnTo>
                <a:lnTo>
                  <a:pt x="1056" y="212"/>
                </a:lnTo>
                <a:lnTo>
                  <a:pt x="1062" y="210"/>
                </a:lnTo>
                <a:lnTo>
                  <a:pt x="1071" y="210"/>
                </a:lnTo>
                <a:lnTo>
                  <a:pt x="1081" y="208"/>
                </a:lnTo>
                <a:lnTo>
                  <a:pt x="1083" y="206"/>
                </a:lnTo>
                <a:lnTo>
                  <a:pt x="1086" y="202"/>
                </a:lnTo>
                <a:lnTo>
                  <a:pt x="1090" y="196"/>
                </a:lnTo>
                <a:lnTo>
                  <a:pt x="1096" y="194"/>
                </a:lnTo>
                <a:lnTo>
                  <a:pt x="1098" y="190"/>
                </a:lnTo>
                <a:lnTo>
                  <a:pt x="1100" y="190"/>
                </a:lnTo>
                <a:lnTo>
                  <a:pt x="1102" y="189"/>
                </a:lnTo>
                <a:lnTo>
                  <a:pt x="1100" y="189"/>
                </a:lnTo>
                <a:lnTo>
                  <a:pt x="1102" y="185"/>
                </a:lnTo>
                <a:lnTo>
                  <a:pt x="1102" y="183"/>
                </a:lnTo>
                <a:lnTo>
                  <a:pt x="1102" y="181"/>
                </a:lnTo>
                <a:lnTo>
                  <a:pt x="1104" y="179"/>
                </a:lnTo>
                <a:lnTo>
                  <a:pt x="1104" y="177"/>
                </a:lnTo>
                <a:lnTo>
                  <a:pt x="1106" y="175"/>
                </a:lnTo>
                <a:lnTo>
                  <a:pt x="1106" y="173"/>
                </a:lnTo>
                <a:lnTo>
                  <a:pt x="1106" y="171"/>
                </a:lnTo>
                <a:lnTo>
                  <a:pt x="1106" y="167"/>
                </a:lnTo>
                <a:lnTo>
                  <a:pt x="1108" y="167"/>
                </a:lnTo>
                <a:lnTo>
                  <a:pt x="1110" y="165"/>
                </a:lnTo>
                <a:lnTo>
                  <a:pt x="1110" y="164"/>
                </a:lnTo>
                <a:lnTo>
                  <a:pt x="1111" y="164"/>
                </a:lnTo>
                <a:lnTo>
                  <a:pt x="1113" y="164"/>
                </a:lnTo>
                <a:lnTo>
                  <a:pt x="1115" y="165"/>
                </a:lnTo>
                <a:lnTo>
                  <a:pt x="1117" y="165"/>
                </a:lnTo>
                <a:lnTo>
                  <a:pt x="1117" y="164"/>
                </a:lnTo>
                <a:lnTo>
                  <a:pt x="1119" y="164"/>
                </a:lnTo>
                <a:lnTo>
                  <a:pt x="1121" y="164"/>
                </a:lnTo>
                <a:lnTo>
                  <a:pt x="1123" y="162"/>
                </a:lnTo>
                <a:lnTo>
                  <a:pt x="1125" y="162"/>
                </a:lnTo>
                <a:lnTo>
                  <a:pt x="1125" y="158"/>
                </a:lnTo>
                <a:lnTo>
                  <a:pt x="1127" y="158"/>
                </a:lnTo>
                <a:lnTo>
                  <a:pt x="1127" y="156"/>
                </a:lnTo>
                <a:lnTo>
                  <a:pt x="1129" y="154"/>
                </a:lnTo>
                <a:lnTo>
                  <a:pt x="1133" y="152"/>
                </a:lnTo>
                <a:lnTo>
                  <a:pt x="1136" y="150"/>
                </a:lnTo>
                <a:lnTo>
                  <a:pt x="1142" y="148"/>
                </a:lnTo>
                <a:lnTo>
                  <a:pt x="1144" y="148"/>
                </a:lnTo>
                <a:lnTo>
                  <a:pt x="1152" y="144"/>
                </a:lnTo>
                <a:lnTo>
                  <a:pt x="1154" y="144"/>
                </a:lnTo>
                <a:lnTo>
                  <a:pt x="1154" y="146"/>
                </a:lnTo>
                <a:lnTo>
                  <a:pt x="1156" y="144"/>
                </a:lnTo>
                <a:lnTo>
                  <a:pt x="1159" y="144"/>
                </a:lnTo>
                <a:lnTo>
                  <a:pt x="1163" y="146"/>
                </a:lnTo>
                <a:lnTo>
                  <a:pt x="1165" y="144"/>
                </a:lnTo>
                <a:lnTo>
                  <a:pt x="1167" y="144"/>
                </a:lnTo>
                <a:lnTo>
                  <a:pt x="1167" y="146"/>
                </a:lnTo>
                <a:lnTo>
                  <a:pt x="1169" y="146"/>
                </a:lnTo>
                <a:lnTo>
                  <a:pt x="1171" y="150"/>
                </a:lnTo>
                <a:lnTo>
                  <a:pt x="1169" y="152"/>
                </a:lnTo>
                <a:lnTo>
                  <a:pt x="1165" y="156"/>
                </a:lnTo>
                <a:lnTo>
                  <a:pt x="1165" y="158"/>
                </a:lnTo>
                <a:lnTo>
                  <a:pt x="1167" y="158"/>
                </a:lnTo>
                <a:lnTo>
                  <a:pt x="1169" y="158"/>
                </a:lnTo>
                <a:lnTo>
                  <a:pt x="1171" y="158"/>
                </a:lnTo>
                <a:lnTo>
                  <a:pt x="1169" y="160"/>
                </a:lnTo>
                <a:lnTo>
                  <a:pt x="1171" y="162"/>
                </a:lnTo>
                <a:lnTo>
                  <a:pt x="1175" y="162"/>
                </a:lnTo>
                <a:lnTo>
                  <a:pt x="1179" y="160"/>
                </a:lnTo>
                <a:lnTo>
                  <a:pt x="1181" y="160"/>
                </a:lnTo>
                <a:lnTo>
                  <a:pt x="1184" y="158"/>
                </a:lnTo>
                <a:lnTo>
                  <a:pt x="1186" y="158"/>
                </a:lnTo>
                <a:lnTo>
                  <a:pt x="1188" y="158"/>
                </a:lnTo>
                <a:lnTo>
                  <a:pt x="1188" y="156"/>
                </a:lnTo>
                <a:lnTo>
                  <a:pt x="1190" y="156"/>
                </a:lnTo>
                <a:lnTo>
                  <a:pt x="1190" y="158"/>
                </a:lnTo>
                <a:lnTo>
                  <a:pt x="1192" y="158"/>
                </a:lnTo>
                <a:lnTo>
                  <a:pt x="1194" y="162"/>
                </a:lnTo>
                <a:lnTo>
                  <a:pt x="1196" y="162"/>
                </a:lnTo>
                <a:lnTo>
                  <a:pt x="1200" y="162"/>
                </a:lnTo>
                <a:lnTo>
                  <a:pt x="1206" y="164"/>
                </a:lnTo>
                <a:lnTo>
                  <a:pt x="1209" y="164"/>
                </a:lnTo>
                <a:lnTo>
                  <a:pt x="1209" y="165"/>
                </a:lnTo>
                <a:lnTo>
                  <a:pt x="1213" y="165"/>
                </a:lnTo>
                <a:lnTo>
                  <a:pt x="1215" y="164"/>
                </a:lnTo>
                <a:lnTo>
                  <a:pt x="1217" y="164"/>
                </a:lnTo>
                <a:lnTo>
                  <a:pt x="1219" y="164"/>
                </a:lnTo>
                <a:lnTo>
                  <a:pt x="1219" y="165"/>
                </a:lnTo>
                <a:lnTo>
                  <a:pt x="1221" y="165"/>
                </a:lnTo>
                <a:lnTo>
                  <a:pt x="1221" y="164"/>
                </a:lnTo>
                <a:lnTo>
                  <a:pt x="1223" y="164"/>
                </a:lnTo>
                <a:lnTo>
                  <a:pt x="1223" y="165"/>
                </a:lnTo>
                <a:lnTo>
                  <a:pt x="1223" y="164"/>
                </a:lnTo>
                <a:lnTo>
                  <a:pt x="1225" y="164"/>
                </a:lnTo>
                <a:lnTo>
                  <a:pt x="1227" y="164"/>
                </a:lnTo>
                <a:lnTo>
                  <a:pt x="1229" y="164"/>
                </a:lnTo>
                <a:lnTo>
                  <a:pt x="1231" y="164"/>
                </a:lnTo>
                <a:lnTo>
                  <a:pt x="1232" y="164"/>
                </a:lnTo>
                <a:lnTo>
                  <a:pt x="1234" y="164"/>
                </a:lnTo>
                <a:lnTo>
                  <a:pt x="1236" y="164"/>
                </a:lnTo>
                <a:lnTo>
                  <a:pt x="1236" y="162"/>
                </a:lnTo>
                <a:lnTo>
                  <a:pt x="1238" y="162"/>
                </a:lnTo>
                <a:lnTo>
                  <a:pt x="1240" y="162"/>
                </a:lnTo>
                <a:lnTo>
                  <a:pt x="1242" y="160"/>
                </a:lnTo>
                <a:lnTo>
                  <a:pt x="1244" y="160"/>
                </a:lnTo>
                <a:lnTo>
                  <a:pt x="1246" y="160"/>
                </a:lnTo>
                <a:lnTo>
                  <a:pt x="1250" y="158"/>
                </a:lnTo>
                <a:lnTo>
                  <a:pt x="1252" y="158"/>
                </a:lnTo>
                <a:lnTo>
                  <a:pt x="1252" y="160"/>
                </a:lnTo>
                <a:lnTo>
                  <a:pt x="1254" y="158"/>
                </a:lnTo>
                <a:lnTo>
                  <a:pt x="1255" y="158"/>
                </a:lnTo>
                <a:lnTo>
                  <a:pt x="1257" y="156"/>
                </a:lnTo>
                <a:lnTo>
                  <a:pt x="1261" y="156"/>
                </a:lnTo>
                <a:lnTo>
                  <a:pt x="1265" y="154"/>
                </a:lnTo>
                <a:lnTo>
                  <a:pt x="1267" y="154"/>
                </a:lnTo>
                <a:lnTo>
                  <a:pt x="1269" y="152"/>
                </a:lnTo>
                <a:lnTo>
                  <a:pt x="1271" y="152"/>
                </a:lnTo>
                <a:lnTo>
                  <a:pt x="1273" y="152"/>
                </a:lnTo>
                <a:lnTo>
                  <a:pt x="1275" y="152"/>
                </a:lnTo>
                <a:lnTo>
                  <a:pt x="1277" y="152"/>
                </a:lnTo>
                <a:lnTo>
                  <a:pt x="1279" y="152"/>
                </a:lnTo>
                <a:lnTo>
                  <a:pt x="1280" y="150"/>
                </a:lnTo>
                <a:lnTo>
                  <a:pt x="1282" y="150"/>
                </a:lnTo>
                <a:lnTo>
                  <a:pt x="1284" y="150"/>
                </a:lnTo>
                <a:lnTo>
                  <a:pt x="1288" y="148"/>
                </a:lnTo>
                <a:lnTo>
                  <a:pt x="1288" y="146"/>
                </a:lnTo>
                <a:lnTo>
                  <a:pt x="1292" y="144"/>
                </a:lnTo>
                <a:lnTo>
                  <a:pt x="1298" y="142"/>
                </a:lnTo>
                <a:lnTo>
                  <a:pt x="1300" y="140"/>
                </a:lnTo>
                <a:lnTo>
                  <a:pt x="1302" y="142"/>
                </a:lnTo>
                <a:lnTo>
                  <a:pt x="1305" y="142"/>
                </a:lnTo>
                <a:lnTo>
                  <a:pt x="1309" y="140"/>
                </a:lnTo>
                <a:lnTo>
                  <a:pt x="1309" y="139"/>
                </a:lnTo>
                <a:lnTo>
                  <a:pt x="1311" y="131"/>
                </a:lnTo>
                <a:lnTo>
                  <a:pt x="1309" y="127"/>
                </a:lnTo>
                <a:lnTo>
                  <a:pt x="1302" y="125"/>
                </a:lnTo>
                <a:lnTo>
                  <a:pt x="1282" y="129"/>
                </a:lnTo>
                <a:lnTo>
                  <a:pt x="1282" y="127"/>
                </a:lnTo>
                <a:lnTo>
                  <a:pt x="1280" y="127"/>
                </a:lnTo>
                <a:lnTo>
                  <a:pt x="1279" y="123"/>
                </a:lnTo>
                <a:lnTo>
                  <a:pt x="1277" y="125"/>
                </a:lnTo>
                <a:lnTo>
                  <a:pt x="1275" y="123"/>
                </a:lnTo>
                <a:lnTo>
                  <a:pt x="1275" y="117"/>
                </a:lnTo>
                <a:lnTo>
                  <a:pt x="1273" y="114"/>
                </a:lnTo>
                <a:lnTo>
                  <a:pt x="1271" y="114"/>
                </a:lnTo>
                <a:lnTo>
                  <a:pt x="1273" y="112"/>
                </a:lnTo>
                <a:lnTo>
                  <a:pt x="1271" y="110"/>
                </a:lnTo>
                <a:lnTo>
                  <a:pt x="1271" y="108"/>
                </a:lnTo>
                <a:lnTo>
                  <a:pt x="1267" y="104"/>
                </a:lnTo>
                <a:lnTo>
                  <a:pt x="1269" y="104"/>
                </a:lnTo>
                <a:lnTo>
                  <a:pt x="1271" y="104"/>
                </a:lnTo>
                <a:lnTo>
                  <a:pt x="1273" y="104"/>
                </a:lnTo>
                <a:lnTo>
                  <a:pt x="1279" y="104"/>
                </a:lnTo>
                <a:lnTo>
                  <a:pt x="1280" y="104"/>
                </a:lnTo>
                <a:lnTo>
                  <a:pt x="1280" y="102"/>
                </a:lnTo>
                <a:lnTo>
                  <a:pt x="1284" y="104"/>
                </a:lnTo>
                <a:lnTo>
                  <a:pt x="1284" y="106"/>
                </a:lnTo>
                <a:lnTo>
                  <a:pt x="1288" y="106"/>
                </a:lnTo>
                <a:lnTo>
                  <a:pt x="1288" y="104"/>
                </a:lnTo>
                <a:lnTo>
                  <a:pt x="1292" y="106"/>
                </a:lnTo>
                <a:lnTo>
                  <a:pt x="1296" y="106"/>
                </a:lnTo>
                <a:lnTo>
                  <a:pt x="1296" y="104"/>
                </a:lnTo>
                <a:lnTo>
                  <a:pt x="1300" y="104"/>
                </a:lnTo>
                <a:lnTo>
                  <a:pt x="1302" y="102"/>
                </a:lnTo>
                <a:lnTo>
                  <a:pt x="1303" y="98"/>
                </a:lnTo>
                <a:lnTo>
                  <a:pt x="1309" y="96"/>
                </a:lnTo>
                <a:lnTo>
                  <a:pt x="1313" y="94"/>
                </a:lnTo>
                <a:lnTo>
                  <a:pt x="1313" y="92"/>
                </a:lnTo>
                <a:lnTo>
                  <a:pt x="1315" y="91"/>
                </a:lnTo>
                <a:lnTo>
                  <a:pt x="1317" y="89"/>
                </a:lnTo>
                <a:lnTo>
                  <a:pt x="1323" y="85"/>
                </a:lnTo>
                <a:lnTo>
                  <a:pt x="1328" y="83"/>
                </a:lnTo>
                <a:lnTo>
                  <a:pt x="1332" y="85"/>
                </a:lnTo>
                <a:lnTo>
                  <a:pt x="1334" y="83"/>
                </a:lnTo>
                <a:lnTo>
                  <a:pt x="1338" y="83"/>
                </a:lnTo>
                <a:lnTo>
                  <a:pt x="1342" y="83"/>
                </a:lnTo>
                <a:lnTo>
                  <a:pt x="1344" y="83"/>
                </a:lnTo>
                <a:lnTo>
                  <a:pt x="1350" y="79"/>
                </a:lnTo>
                <a:lnTo>
                  <a:pt x="1351" y="79"/>
                </a:lnTo>
                <a:lnTo>
                  <a:pt x="1355" y="75"/>
                </a:lnTo>
                <a:lnTo>
                  <a:pt x="1359" y="73"/>
                </a:lnTo>
                <a:lnTo>
                  <a:pt x="1363" y="71"/>
                </a:lnTo>
                <a:lnTo>
                  <a:pt x="1363" y="68"/>
                </a:lnTo>
                <a:lnTo>
                  <a:pt x="1369" y="62"/>
                </a:lnTo>
                <a:lnTo>
                  <a:pt x="1371" y="62"/>
                </a:lnTo>
                <a:lnTo>
                  <a:pt x="1371" y="60"/>
                </a:lnTo>
                <a:lnTo>
                  <a:pt x="1378" y="50"/>
                </a:lnTo>
                <a:lnTo>
                  <a:pt x="1382" y="44"/>
                </a:lnTo>
                <a:lnTo>
                  <a:pt x="1384" y="48"/>
                </a:lnTo>
                <a:lnTo>
                  <a:pt x="1399" y="52"/>
                </a:lnTo>
                <a:lnTo>
                  <a:pt x="1398" y="54"/>
                </a:lnTo>
                <a:lnTo>
                  <a:pt x="1403" y="60"/>
                </a:lnTo>
                <a:lnTo>
                  <a:pt x="1417" y="60"/>
                </a:lnTo>
                <a:lnTo>
                  <a:pt x="1426" y="60"/>
                </a:lnTo>
                <a:lnTo>
                  <a:pt x="1430" y="60"/>
                </a:lnTo>
                <a:lnTo>
                  <a:pt x="1432" y="62"/>
                </a:lnTo>
                <a:lnTo>
                  <a:pt x="1436" y="64"/>
                </a:lnTo>
                <a:lnTo>
                  <a:pt x="1438" y="64"/>
                </a:lnTo>
                <a:lnTo>
                  <a:pt x="1440" y="64"/>
                </a:lnTo>
                <a:lnTo>
                  <a:pt x="1444" y="64"/>
                </a:lnTo>
                <a:lnTo>
                  <a:pt x="1447" y="64"/>
                </a:lnTo>
                <a:lnTo>
                  <a:pt x="1449" y="66"/>
                </a:lnTo>
                <a:lnTo>
                  <a:pt x="1451" y="66"/>
                </a:lnTo>
                <a:lnTo>
                  <a:pt x="1453" y="68"/>
                </a:lnTo>
                <a:lnTo>
                  <a:pt x="1457" y="68"/>
                </a:lnTo>
                <a:lnTo>
                  <a:pt x="1461" y="60"/>
                </a:lnTo>
                <a:lnTo>
                  <a:pt x="1451" y="60"/>
                </a:lnTo>
                <a:lnTo>
                  <a:pt x="1446" y="60"/>
                </a:lnTo>
                <a:lnTo>
                  <a:pt x="1444" y="60"/>
                </a:lnTo>
                <a:lnTo>
                  <a:pt x="1440" y="62"/>
                </a:lnTo>
                <a:lnTo>
                  <a:pt x="1438" y="62"/>
                </a:lnTo>
                <a:lnTo>
                  <a:pt x="1436" y="60"/>
                </a:lnTo>
                <a:lnTo>
                  <a:pt x="1434" y="60"/>
                </a:lnTo>
                <a:lnTo>
                  <a:pt x="1432" y="60"/>
                </a:lnTo>
                <a:lnTo>
                  <a:pt x="1432" y="58"/>
                </a:lnTo>
                <a:lnTo>
                  <a:pt x="1440" y="56"/>
                </a:lnTo>
                <a:lnTo>
                  <a:pt x="1449" y="50"/>
                </a:lnTo>
                <a:lnTo>
                  <a:pt x="1459" y="44"/>
                </a:lnTo>
                <a:lnTo>
                  <a:pt x="1471" y="56"/>
                </a:lnTo>
                <a:lnTo>
                  <a:pt x="1484" y="58"/>
                </a:lnTo>
                <a:lnTo>
                  <a:pt x="1486" y="69"/>
                </a:lnTo>
                <a:lnTo>
                  <a:pt x="1488" y="71"/>
                </a:lnTo>
                <a:lnTo>
                  <a:pt x="1494" y="77"/>
                </a:lnTo>
                <a:lnTo>
                  <a:pt x="1497" y="77"/>
                </a:lnTo>
                <a:lnTo>
                  <a:pt x="1497" y="79"/>
                </a:lnTo>
                <a:lnTo>
                  <a:pt x="1499" y="85"/>
                </a:lnTo>
                <a:lnTo>
                  <a:pt x="1501" y="85"/>
                </a:lnTo>
                <a:lnTo>
                  <a:pt x="1501" y="87"/>
                </a:lnTo>
                <a:lnTo>
                  <a:pt x="1503" y="87"/>
                </a:lnTo>
                <a:lnTo>
                  <a:pt x="1505" y="87"/>
                </a:lnTo>
                <a:lnTo>
                  <a:pt x="1507" y="89"/>
                </a:lnTo>
                <a:lnTo>
                  <a:pt x="1509" y="89"/>
                </a:lnTo>
                <a:lnTo>
                  <a:pt x="1511" y="91"/>
                </a:lnTo>
                <a:lnTo>
                  <a:pt x="1513" y="91"/>
                </a:lnTo>
                <a:lnTo>
                  <a:pt x="1515" y="89"/>
                </a:lnTo>
                <a:lnTo>
                  <a:pt x="1517" y="89"/>
                </a:lnTo>
                <a:lnTo>
                  <a:pt x="1519" y="89"/>
                </a:lnTo>
                <a:lnTo>
                  <a:pt x="1520" y="89"/>
                </a:lnTo>
                <a:lnTo>
                  <a:pt x="1522" y="91"/>
                </a:lnTo>
                <a:lnTo>
                  <a:pt x="1526" y="89"/>
                </a:lnTo>
                <a:lnTo>
                  <a:pt x="1532" y="81"/>
                </a:lnTo>
                <a:lnTo>
                  <a:pt x="1534" y="81"/>
                </a:lnTo>
                <a:lnTo>
                  <a:pt x="1534" y="83"/>
                </a:lnTo>
                <a:lnTo>
                  <a:pt x="1538" y="83"/>
                </a:lnTo>
                <a:lnTo>
                  <a:pt x="1538" y="85"/>
                </a:lnTo>
                <a:lnTo>
                  <a:pt x="1543" y="83"/>
                </a:lnTo>
                <a:lnTo>
                  <a:pt x="1543" y="81"/>
                </a:lnTo>
                <a:lnTo>
                  <a:pt x="1547" y="79"/>
                </a:lnTo>
                <a:lnTo>
                  <a:pt x="1553" y="75"/>
                </a:lnTo>
                <a:lnTo>
                  <a:pt x="1555" y="71"/>
                </a:lnTo>
                <a:lnTo>
                  <a:pt x="1561" y="71"/>
                </a:lnTo>
                <a:lnTo>
                  <a:pt x="1561" y="69"/>
                </a:lnTo>
                <a:lnTo>
                  <a:pt x="1561" y="68"/>
                </a:lnTo>
                <a:lnTo>
                  <a:pt x="1563" y="68"/>
                </a:lnTo>
                <a:lnTo>
                  <a:pt x="1565" y="62"/>
                </a:lnTo>
                <a:lnTo>
                  <a:pt x="1567" y="60"/>
                </a:lnTo>
                <a:lnTo>
                  <a:pt x="1568" y="58"/>
                </a:lnTo>
                <a:lnTo>
                  <a:pt x="1568" y="54"/>
                </a:lnTo>
                <a:lnTo>
                  <a:pt x="1570" y="52"/>
                </a:lnTo>
                <a:lnTo>
                  <a:pt x="1572" y="52"/>
                </a:lnTo>
                <a:lnTo>
                  <a:pt x="1572" y="50"/>
                </a:lnTo>
                <a:lnTo>
                  <a:pt x="1574" y="46"/>
                </a:lnTo>
                <a:lnTo>
                  <a:pt x="1576" y="43"/>
                </a:lnTo>
                <a:lnTo>
                  <a:pt x="1576" y="41"/>
                </a:lnTo>
                <a:lnTo>
                  <a:pt x="1578" y="41"/>
                </a:lnTo>
                <a:lnTo>
                  <a:pt x="1580" y="41"/>
                </a:lnTo>
                <a:lnTo>
                  <a:pt x="1582" y="41"/>
                </a:lnTo>
                <a:lnTo>
                  <a:pt x="1582" y="39"/>
                </a:lnTo>
                <a:lnTo>
                  <a:pt x="1584" y="39"/>
                </a:lnTo>
                <a:lnTo>
                  <a:pt x="1584" y="37"/>
                </a:lnTo>
                <a:lnTo>
                  <a:pt x="1586" y="37"/>
                </a:lnTo>
                <a:lnTo>
                  <a:pt x="1588" y="37"/>
                </a:lnTo>
                <a:lnTo>
                  <a:pt x="1590" y="33"/>
                </a:lnTo>
                <a:lnTo>
                  <a:pt x="1591" y="31"/>
                </a:lnTo>
                <a:lnTo>
                  <a:pt x="1593" y="31"/>
                </a:lnTo>
                <a:lnTo>
                  <a:pt x="1593" y="29"/>
                </a:lnTo>
                <a:lnTo>
                  <a:pt x="1597" y="29"/>
                </a:lnTo>
                <a:lnTo>
                  <a:pt x="1601" y="27"/>
                </a:lnTo>
                <a:lnTo>
                  <a:pt x="1601" y="25"/>
                </a:lnTo>
                <a:lnTo>
                  <a:pt x="1605" y="25"/>
                </a:lnTo>
                <a:lnTo>
                  <a:pt x="1607" y="25"/>
                </a:lnTo>
                <a:lnTo>
                  <a:pt x="1609" y="25"/>
                </a:lnTo>
                <a:lnTo>
                  <a:pt x="1611" y="25"/>
                </a:lnTo>
                <a:lnTo>
                  <a:pt x="1613" y="25"/>
                </a:lnTo>
                <a:lnTo>
                  <a:pt x="1615" y="25"/>
                </a:lnTo>
                <a:lnTo>
                  <a:pt x="1616" y="25"/>
                </a:lnTo>
                <a:lnTo>
                  <a:pt x="1618" y="25"/>
                </a:lnTo>
                <a:lnTo>
                  <a:pt x="1620" y="25"/>
                </a:lnTo>
                <a:lnTo>
                  <a:pt x="1622" y="25"/>
                </a:lnTo>
                <a:lnTo>
                  <a:pt x="1624" y="25"/>
                </a:lnTo>
                <a:lnTo>
                  <a:pt x="1626" y="25"/>
                </a:lnTo>
                <a:lnTo>
                  <a:pt x="1628" y="25"/>
                </a:lnTo>
                <a:lnTo>
                  <a:pt x="1630" y="25"/>
                </a:lnTo>
                <a:lnTo>
                  <a:pt x="1632" y="25"/>
                </a:lnTo>
                <a:lnTo>
                  <a:pt x="1634" y="23"/>
                </a:lnTo>
                <a:lnTo>
                  <a:pt x="1636" y="23"/>
                </a:lnTo>
                <a:lnTo>
                  <a:pt x="1638" y="25"/>
                </a:lnTo>
                <a:lnTo>
                  <a:pt x="1639" y="25"/>
                </a:lnTo>
                <a:lnTo>
                  <a:pt x="1641" y="27"/>
                </a:lnTo>
                <a:lnTo>
                  <a:pt x="1643" y="25"/>
                </a:lnTo>
                <a:lnTo>
                  <a:pt x="1645" y="23"/>
                </a:lnTo>
                <a:lnTo>
                  <a:pt x="1647" y="23"/>
                </a:lnTo>
                <a:lnTo>
                  <a:pt x="1649" y="23"/>
                </a:lnTo>
                <a:lnTo>
                  <a:pt x="1649" y="21"/>
                </a:lnTo>
                <a:lnTo>
                  <a:pt x="1651" y="21"/>
                </a:lnTo>
                <a:lnTo>
                  <a:pt x="1651" y="19"/>
                </a:lnTo>
                <a:lnTo>
                  <a:pt x="1653" y="18"/>
                </a:lnTo>
                <a:lnTo>
                  <a:pt x="1655" y="18"/>
                </a:lnTo>
                <a:lnTo>
                  <a:pt x="1657" y="18"/>
                </a:lnTo>
                <a:lnTo>
                  <a:pt x="1657" y="16"/>
                </a:lnTo>
                <a:lnTo>
                  <a:pt x="1659" y="16"/>
                </a:lnTo>
                <a:lnTo>
                  <a:pt x="1659" y="14"/>
                </a:lnTo>
                <a:lnTo>
                  <a:pt x="1659" y="12"/>
                </a:lnTo>
                <a:lnTo>
                  <a:pt x="1661" y="10"/>
                </a:lnTo>
                <a:lnTo>
                  <a:pt x="1661" y="8"/>
                </a:lnTo>
                <a:lnTo>
                  <a:pt x="1663" y="6"/>
                </a:lnTo>
                <a:lnTo>
                  <a:pt x="1663" y="4"/>
                </a:lnTo>
                <a:lnTo>
                  <a:pt x="1664" y="4"/>
                </a:lnTo>
                <a:lnTo>
                  <a:pt x="1666" y="4"/>
                </a:lnTo>
                <a:lnTo>
                  <a:pt x="1666" y="2"/>
                </a:lnTo>
                <a:lnTo>
                  <a:pt x="1668" y="2"/>
                </a:lnTo>
                <a:lnTo>
                  <a:pt x="1670" y="2"/>
                </a:lnTo>
                <a:lnTo>
                  <a:pt x="1672" y="4"/>
                </a:lnTo>
                <a:lnTo>
                  <a:pt x="1674" y="2"/>
                </a:lnTo>
                <a:lnTo>
                  <a:pt x="1676" y="2"/>
                </a:lnTo>
                <a:lnTo>
                  <a:pt x="1678" y="2"/>
                </a:lnTo>
                <a:lnTo>
                  <a:pt x="1680" y="2"/>
                </a:lnTo>
                <a:lnTo>
                  <a:pt x="1682" y="2"/>
                </a:lnTo>
                <a:lnTo>
                  <a:pt x="1684" y="2"/>
                </a:lnTo>
                <a:lnTo>
                  <a:pt x="1686" y="2"/>
                </a:lnTo>
                <a:lnTo>
                  <a:pt x="1687" y="0"/>
                </a:lnTo>
                <a:lnTo>
                  <a:pt x="1689" y="0"/>
                </a:lnTo>
                <a:lnTo>
                  <a:pt x="1693" y="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5795006" y="2514718"/>
            <a:ext cx="216332" cy="205295"/>
          </a:xfrm>
          <a:custGeom>
            <a:avLst/>
            <a:gdLst>
              <a:gd name="T0" fmla="*/ 69 w 98"/>
              <a:gd name="T1" fmla="*/ 18 h 93"/>
              <a:gd name="T2" fmla="*/ 85 w 98"/>
              <a:gd name="T3" fmla="*/ 33 h 93"/>
              <a:gd name="T4" fmla="*/ 96 w 98"/>
              <a:gd name="T5" fmla="*/ 73 h 93"/>
              <a:gd name="T6" fmla="*/ 96 w 98"/>
              <a:gd name="T7" fmla="*/ 83 h 93"/>
              <a:gd name="T8" fmla="*/ 63 w 98"/>
              <a:gd name="T9" fmla="*/ 93 h 93"/>
              <a:gd name="T10" fmla="*/ 23 w 98"/>
              <a:gd name="T11" fmla="*/ 75 h 93"/>
              <a:gd name="T12" fmla="*/ 21 w 98"/>
              <a:gd name="T13" fmla="*/ 45 h 93"/>
              <a:gd name="T14" fmla="*/ 14 w 98"/>
              <a:gd name="T15" fmla="*/ 41 h 93"/>
              <a:gd name="T16" fmla="*/ 2 w 98"/>
              <a:gd name="T17" fmla="*/ 50 h 93"/>
              <a:gd name="T18" fmla="*/ 0 w 98"/>
              <a:gd name="T19" fmla="*/ 23 h 93"/>
              <a:gd name="T20" fmla="*/ 2 w 98"/>
              <a:gd name="T21" fmla="*/ 23 h 93"/>
              <a:gd name="T22" fmla="*/ 4 w 98"/>
              <a:gd name="T23" fmla="*/ 22 h 93"/>
              <a:gd name="T24" fmla="*/ 6 w 98"/>
              <a:gd name="T25" fmla="*/ 22 h 93"/>
              <a:gd name="T26" fmla="*/ 6 w 98"/>
              <a:gd name="T27" fmla="*/ 20 h 93"/>
              <a:gd name="T28" fmla="*/ 8 w 98"/>
              <a:gd name="T29" fmla="*/ 20 h 93"/>
              <a:gd name="T30" fmla="*/ 10 w 98"/>
              <a:gd name="T31" fmla="*/ 20 h 93"/>
              <a:gd name="T32" fmla="*/ 12 w 98"/>
              <a:gd name="T33" fmla="*/ 18 h 93"/>
              <a:gd name="T34" fmla="*/ 14 w 98"/>
              <a:gd name="T35" fmla="*/ 18 h 93"/>
              <a:gd name="T36" fmla="*/ 15 w 98"/>
              <a:gd name="T37" fmla="*/ 18 h 93"/>
              <a:gd name="T38" fmla="*/ 15 w 98"/>
              <a:gd name="T39" fmla="*/ 16 h 93"/>
              <a:gd name="T40" fmla="*/ 17 w 98"/>
              <a:gd name="T41" fmla="*/ 16 h 93"/>
              <a:gd name="T42" fmla="*/ 19 w 98"/>
              <a:gd name="T43" fmla="*/ 16 h 93"/>
              <a:gd name="T44" fmla="*/ 21 w 98"/>
              <a:gd name="T45" fmla="*/ 16 h 93"/>
              <a:gd name="T46" fmla="*/ 23 w 98"/>
              <a:gd name="T47" fmla="*/ 16 h 93"/>
              <a:gd name="T48" fmla="*/ 25 w 98"/>
              <a:gd name="T49" fmla="*/ 18 h 93"/>
              <a:gd name="T50" fmla="*/ 25 w 98"/>
              <a:gd name="T51" fmla="*/ 18 h 93"/>
              <a:gd name="T52" fmla="*/ 27 w 98"/>
              <a:gd name="T53" fmla="*/ 18 h 93"/>
              <a:gd name="T54" fmla="*/ 29 w 98"/>
              <a:gd name="T55" fmla="*/ 18 h 93"/>
              <a:gd name="T56" fmla="*/ 31 w 98"/>
              <a:gd name="T57" fmla="*/ 18 h 93"/>
              <a:gd name="T58" fmla="*/ 33 w 98"/>
              <a:gd name="T59" fmla="*/ 18 h 93"/>
              <a:gd name="T60" fmla="*/ 35 w 98"/>
              <a:gd name="T61" fmla="*/ 18 h 93"/>
              <a:gd name="T62" fmla="*/ 37 w 98"/>
              <a:gd name="T63" fmla="*/ 18 h 93"/>
              <a:gd name="T64" fmla="*/ 38 w 98"/>
              <a:gd name="T65" fmla="*/ 18 h 93"/>
              <a:gd name="T66" fmla="*/ 40 w 98"/>
              <a:gd name="T67" fmla="*/ 18 h 93"/>
              <a:gd name="T68" fmla="*/ 42 w 98"/>
              <a:gd name="T69" fmla="*/ 18 h 93"/>
              <a:gd name="T70" fmla="*/ 44 w 98"/>
              <a:gd name="T71" fmla="*/ 18 h 93"/>
              <a:gd name="T72" fmla="*/ 46 w 98"/>
              <a:gd name="T73" fmla="*/ 16 h 93"/>
              <a:gd name="T74" fmla="*/ 48 w 98"/>
              <a:gd name="T75" fmla="*/ 16 h 93"/>
              <a:gd name="T76" fmla="*/ 48 w 98"/>
              <a:gd name="T77" fmla="*/ 14 h 93"/>
              <a:gd name="T78" fmla="*/ 50 w 98"/>
              <a:gd name="T79" fmla="*/ 14 h 93"/>
              <a:gd name="T80" fmla="*/ 52 w 98"/>
              <a:gd name="T81" fmla="*/ 12 h 93"/>
              <a:gd name="T82" fmla="*/ 56 w 98"/>
              <a:gd name="T83" fmla="*/ 12 h 93"/>
              <a:gd name="T84" fmla="*/ 58 w 98"/>
              <a:gd name="T85" fmla="*/ 12 h 93"/>
              <a:gd name="T86" fmla="*/ 60 w 98"/>
              <a:gd name="T87" fmla="*/ 12 h 93"/>
              <a:gd name="T88" fmla="*/ 60 w 98"/>
              <a:gd name="T89" fmla="*/ 10 h 93"/>
              <a:gd name="T90" fmla="*/ 62 w 98"/>
              <a:gd name="T91" fmla="*/ 8 h 93"/>
              <a:gd name="T92" fmla="*/ 63 w 98"/>
              <a:gd name="T93" fmla="*/ 8 h 93"/>
              <a:gd name="T94" fmla="*/ 65 w 98"/>
              <a:gd name="T95" fmla="*/ 8 h 93"/>
              <a:gd name="T96" fmla="*/ 65 w 98"/>
              <a:gd name="T97" fmla="*/ 6 h 93"/>
              <a:gd name="T98" fmla="*/ 65 w 98"/>
              <a:gd name="T99" fmla="*/ 4 h 93"/>
              <a:gd name="T100" fmla="*/ 67 w 98"/>
              <a:gd name="T101" fmla="*/ 2 h 93"/>
              <a:gd name="T102" fmla="*/ 67 w 98"/>
              <a:gd name="T103" fmla="*/ 0 h 93"/>
              <a:gd name="T104" fmla="*/ 69 w 98"/>
              <a:gd name="T105" fmla="*/ 0 h 93"/>
              <a:gd name="T106" fmla="*/ 71 w 98"/>
              <a:gd name="T107"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93">
                <a:moveTo>
                  <a:pt x="71" y="8"/>
                </a:moveTo>
                <a:lnTo>
                  <a:pt x="69" y="18"/>
                </a:lnTo>
                <a:lnTo>
                  <a:pt x="75" y="29"/>
                </a:lnTo>
                <a:lnTo>
                  <a:pt x="85" y="33"/>
                </a:lnTo>
                <a:lnTo>
                  <a:pt x="94" y="54"/>
                </a:lnTo>
                <a:lnTo>
                  <a:pt x="96" y="73"/>
                </a:lnTo>
                <a:lnTo>
                  <a:pt x="98" y="81"/>
                </a:lnTo>
                <a:lnTo>
                  <a:pt x="96" y="83"/>
                </a:lnTo>
                <a:lnTo>
                  <a:pt x="81" y="87"/>
                </a:lnTo>
                <a:lnTo>
                  <a:pt x="63" y="93"/>
                </a:lnTo>
                <a:lnTo>
                  <a:pt x="35" y="87"/>
                </a:lnTo>
                <a:lnTo>
                  <a:pt x="23" y="75"/>
                </a:lnTo>
                <a:lnTo>
                  <a:pt x="23" y="64"/>
                </a:lnTo>
                <a:lnTo>
                  <a:pt x="21" y="45"/>
                </a:lnTo>
                <a:lnTo>
                  <a:pt x="17" y="39"/>
                </a:lnTo>
                <a:lnTo>
                  <a:pt x="14" y="41"/>
                </a:lnTo>
                <a:lnTo>
                  <a:pt x="8" y="48"/>
                </a:lnTo>
                <a:lnTo>
                  <a:pt x="2" y="50"/>
                </a:lnTo>
                <a:lnTo>
                  <a:pt x="0" y="37"/>
                </a:lnTo>
                <a:lnTo>
                  <a:pt x="0" y="23"/>
                </a:lnTo>
                <a:lnTo>
                  <a:pt x="2" y="23"/>
                </a:lnTo>
                <a:lnTo>
                  <a:pt x="2" y="23"/>
                </a:lnTo>
                <a:lnTo>
                  <a:pt x="2" y="22"/>
                </a:lnTo>
                <a:lnTo>
                  <a:pt x="4" y="22"/>
                </a:lnTo>
                <a:lnTo>
                  <a:pt x="4" y="22"/>
                </a:lnTo>
                <a:lnTo>
                  <a:pt x="6" y="22"/>
                </a:lnTo>
                <a:lnTo>
                  <a:pt x="6" y="22"/>
                </a:lnTo>
                <a:lnTo>
                  <a:pt x="6" y="20"/>
                </a:lnTo>
                <a:lnTo>
                  <a:pt x="8" y="20"/>
                </a:lnTo>
                <a:lnTo>
                  <a:pt x="8" y="20"/>
                </a:lnTo>
                <a:lnTo>
                  <a:pt x="10" y="20"/>
                </a:lnTo>
                <a:lnTo>
                  <a:pt x="10" y="20"/>
                </a:lnTo>
                <a:lnTo>
                  <a:pt x="12" y="20"/>
                </a:lnTo>
                <a:lnTo>
                  <a:pt x="12" y="18"/>
                </a:lnTo>
                <a:lnTo>
                  <a:pt x="12" y="18"/>
                </a:lnTo>
                <a:lnTo>
                  <a:pt x="14" y="18"/>
                </a:lnTo>
                <a:lnTo>
                  <a:pt x="14" y="18"/>
                </a:lnTo>
                <a:lnTo>
                  <a:pt x="15" y="18"/>
                </a:lnTo>
                <a:lnTo>
                  <a:pt x="15" y="16"/>
                </a:lnTo>
                <a:lnTo>
                  <a:pt x="15" y="16"/>
                </a:lnTo>
                <a:lnTo>
                  <a:pt x="17" y="16"/>
                </a:lnTo>
                <a:lnTo>
                  <a:pt x="17" y="16"/>
                </a:lnTo>
                <a:lnTo>
                  <a:pt x="19" y="16"/>
                </a:lnTo>
                <a:lnTo>
                  <a:pt x="19" y="16"/>
                </a:lnTo>
                <a:lnTo>
                  <a:pt x="19" y="16"/>
                </a:lnTo>
                <a:lnTo>
                  <a:pt x="21" y="16"/>
                </a:lnTo>
                <a:lnTo>
                  <a:pt x="21" y="16"/>
                </a:lnTo>
                <a:lnTo>
                  <a:pt x="23" y="16"/>
                </a:lnTo>
                <a:lnTo>
                  <a:pt x="23" y="16"/>
                </a:lnTo>
                <a:lnTo>
                  <a:pt x="25" y="18"/>
                </a:lnTo>
                <a:lnTo>
                  <a:pt x="25" y="18"/>
                </a:lnTo>
                <a:lnTo>
                  <a:pt x="25" y="18"/>
                </a:lnTo>
                <a:lnTo>
                  <a:pt x="27" y="18"/>
                </a:lnTo>
                <a:lnTo>
                  <a:pt x="27" y="18"/>
                </a:lnTo>
                <a:lnTo>
                  <a:pt x="29" y="18"/>
                </a:lnTo>
                <a:lnTo>
                  <a:pt x="29" y="18"/>
                </a:lnTo>
                <a:lnTo>
                  <a:pt x="31" y="18"/>
                </a:lnTo>
                <a:lnTo>
                  <a:pt x="31" y="18"/>
                </a:lnTo>
                <a:lnTo>
                  <a:pt x="31" y="18"/>
                </a:lnTo>
                <a:lnTo>
                  <a:pt x="33" y="18"/>
                </a:lnTo>
                <a:lnTo>
                  <a:pt x="33" y="18"/>
                </a:lnTo>
                <a:lnTo>
                  <a:pt x="35" y="18"/>
                </a:lnTo>
                <a:lnTo>
                  <a:pt x="35" y="18"/>
                </a:lnTo>
                <a:lnTo>
                  <a:pt x="37" y="18"/>
                </a:lnTo>
                <a:lnTo>
                  <a:pt x="37" y="18"/>
                </a:lnTo>
                <a:lnTo>
                  <a:pt x="38" y="18"/>
                </a:lnTo>
                <a:lnTo>
                  <a:pt x="38" y="18"/>
                </a:lnTo>
                <a:lnTo>
                  <a:pt x="40" y="18"/>
                </a:lnTo>
                <a:lnTo>
                  <a:pt x="40" y="18"/>
                </a:lnTo>
                <a:lnTo>
                  <a:pt x="42" y="18"/>
                </a:lnTo>
                <a:lnTo>
                  <a:pt x="42" y="18"/>
                </a:lnTo>
                <a:lnTo>
                  <a:pt x="44" y="18"/>
                </a:lnTo>
                <a:lnTo>
                  <a:pt x="44" y="16"/>
                </a:lnTo>
                <a:lnTo>
                  <a:pt x="46" y="16"/>
                </a:lnTo>
                <a:lnTo>
                  <a:pt x="46" y="16"/>
                </a:lnTo>
                <a:lnTo>
                  <a:pt x="48" y="16"/>
                </a:lnTo>
                <a:lnTo>
                  <a:pt x="48" y="14"/>
                </a:lnTo>
                <a:lnTo>
                  <a:pt x="48" y="14"/>
                </a:lnTo>
                <a:lnTo>
                  <a:pt x="50" y="14"/>
                </a:lnTo>
                <a:lnTo>
                  <a:pt x="50" y="14"/>
                </a:lnTo>
                <a:lnTo>
                  <a:pt x="52" y="12"/>
                </a:lnTo>
                <a:lnTo>
                  <a:pt x="52" y="12"/>
                </a:lnTo>
                <a:lnTo>
                  <a:pt x="54" y="12"/>
                </a:lnTo>
                <a:lnTo>
                  <a:pt x="56" y="12"/>
                </a:lnTo>
                <a:lnTo>
                  <a:pt x="56" y="12"/>
                </a:lnTo>
                <a:lnTo>
                  <a:pt x="58" y="12"/>
                </a:lnTo>
                <a:lnTo>
                  <a:pt x="58" y="12"/>
                </a:lnTo>
                <a:lnTo>
                  <a:pt x="60" y="12"/>
                </a:lnTo>
                <a:lnTo>
                  <a:pt x="60" y="10"/>
                </a:lnTo>
                <a:lnTo>
                  <a:pt x="60" y="10"/>
                </a:lnTo>
                <a:lnTo>
                  <a:pt x="62" y="10"/>
                </a:lnTo>
                <a:lnTo>
                  <a:pt x="62" y="8"/>
                </a:lnTo>
                <a:lnTo>
                  <a:pt x="62" y="8"/>
                </a:lnTo>
                <a:lnTo>
                  <a:pt x="63" y="8"/>
                </a:lnTo>
                <a:lnTo>
                  <a:pt x="63" y="8"/>
                </a:lnTo>
                <a:lnTo>
                  <a:pt x="65" y="8"/>
                </a:lnTo>
                <a:lnTo>
                  <a:pt x="65" y="6"/>
                </a:lnTo>
                <a:lnTo>
                  <a:pt x="65" y="6"/>
                </a:lnTo>
                <a:lnTo>
                  <a:pt x="65" y="4"/>
                </a:lnTo>
                <a:lnTo>
                  <a:pt x="65" y="4"/>
                </a:lnTo>
                <a:lnTo>
                  <a:pt x="65" y="2"/>
                </a:lnTo>
                <a:lnTo>
                  <a:pt x="67" y="2"/>
                </a:lnTo>
                <a:lnTo>
                  <a:pt x="67" y="2"/>
                </a:lnTo>
                <a:lnTo>
                  <a:pt x="67" y="0"/>
                </a:lnTo>
                <a:lnTo>
                  <a:pt x="69" y="0"/>
                </a:lnTo>
                <a:lnTo>
                  <a:pt x="69" y="0"/>
                </a:lnTo>
                <a:lnTo>
                  <a:pt x="69" y="0"/>
                </a:lnTo>
                <a:lnTo>
                  <a:pt x="71" y="8"/>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6104052" y="1832608"/>
            <a:ext cx="2322265" cy="1362012"/>
          </a:xfrm>
          <a:custGeom>
            <a:avLst/>
            <a:gdLst>
              <a:gd name="T0" fmla="*/ 807 w 1052"/>
              <a:gd name="T1" fmla="*/ 2 h 617"/>
              <a:gd name="T2" fmla="*/ 820 w 1052"/>
              <a:gd name="T3" fmla="*/ 17 h 617"/>
              <a:gd name="T4" fmla="*/ 822 w 1052"/>
              <a:gd name="T5" fmla="*/ 65 h 617"/>
              <a:gd name="T6" fmla="*/ 839 w 1052"/>
              <a:gd name="T7" fmla="*/ 98 h 617"/>
              <a:gd name="T8" fmla="*/ 849 w 1052"/>
              <a:gd name="T9" fmla="*/ 131 h 617"/>
              <a:gd name="T10" fmla="*/ 855 w 1052"/>
              <a:gd name="T11" fmla="*/ 161 h 617"/>
              <a:gd name="T12" fmla="*/ 891 w 1052"/>
              <a:gd name="T13" fmla="*/ 181 h 617"/>
              <a:gd name="T14" fmla="*/ 914 w 1052"/>
              <a:gd name="T15" fmla="*/ 190 h 617"/>
              <a:gd name="T16" fmla="*/ 949 w 1052"/>
              <a:gd name="T17" fmla="*/ 196 h 617"/>
              <a:gd name="T18" fmla="*/ 981 w 1052"/>
              <a:gd name="T19" fmla="*/ 213 h 617"/>
              <a:gd name="T20" fmla="*/ 1004 w 1052"/>
              <a:gd name="T21" fmla="*/ 229 h 617"/>
              <a:gd name="T22" fmla="*/ 978 w 1052"/>
              <a:gd name="T23" fmla="*/ 259 h 617"/>
              <a:gd name="T24" fmla="*/ 947 w 1052"/>
              <a:gd name="T25" fmla="*/ 269 h 617"/>
              <a:gd name="T26" fmla="*/ 943 w 1052"/>
              <a:gd name="T27" fmla="*/ 283 h 617"/>
              <a:gd name="T28" fmla="*/ 951 w 1052"/>
              <a:gd name="T29" fmla="*/ 315 h 617"/>
              <a:gd name="T30" fmla="*/ 947 w 1052"/>
              <a:gd name="T31" fmla="*/ 361 h 617"/>
              <a:gd name="T32" fmla="*/ 972 w 1052"/>
              <a:gd name="T33" fmla="*/ 396 h 617"/>
              <a:gd name="T34" fmla="*/ 1001 w 1052"/>
              <a:gd name="T35" fmla="*/ 419 h 617"/>
              <a:gd name="T36" fmla="*/ 1026 w 1052"/>
              <a:gd name="T37" fmla="*/ 444 h 617"/>
              <a:gd name="T38" fmla="*/ 1041 w 1052"/>
              <a:gd name="T39" fmla="*/ 486 h 617"/>
              <a:gd name="T40" fmla="*/ 1045 w 1052"/>
              <a:gd name="T41" fmla="*/ 517 h 617"/>
              <a:gd name="T42" fmla="*/ 1052 w 1052"/>
              <a:gd name="T43" fmla="*/ 551 h 617"/>
              <a:gd name="T44" fmla="*/ 1026 w 1052"/>
              <a:gd name="T45" fmla="*/ 571 h 617"/>
              <a:gd name="T46" fmla="*/ 993 w 1052"/>
              <a:gd name="T47" fmla="*/ 594 h 617"/>
              <a:gd name="T48" fmla="*/ 953 w 1052"/>
              <a:gd name="T49" fmla="*/ 567 h 617"/>
              <a:gd name="T50" fmla="*/ 931 w 1052"/>
              <a:gd name="T51" fmla="*/ 540 h 617"/>
              <a:gd name="T52" fmla="*/ 897 w 1052"/>
              <a:gd name="T53" fmla="*/ 555 h 617"/>
              <a:gd name="T54" fmla="*/ 860 w 1052"/>
              <a:gd name="T55" fmla="*/ 557 h 617"/>
              <a:gd name="T56" fmla="*/ 820 w 1052"/>
              <a:gd name="T57" fmla="*/ 542 h 617"/>
              <a:gd name="T58" fmla="*/ 766 w 1052"/>
              <a:gd name="T59" fmla="*/ 507 h 617"/>
              <a:gd name="T60" fmla="*/ 695 w 1052"/>
              <a:gd name="T61" fmla="*/ 500 h 617"/>
              <a:gd name="T62" fmla="*/ 638 w 1052"/>
              <a:gd name="T63" fmla="*/ 486 h 617"/>
              <a:gd name="T64" fmla="*/ 588 w 1052"/>
              <a:gd name="T65" fmla="*/ 430 h 617"/>
              <a:gd name="T66" fmla="*/ 519 w 1052"/>
              <a:gd name="T67" fmla="*/ 442 h 617"/>
              <a:gd name="T68" fmla="*/ 413 w 1052"/>
              <a:gd name="T69" fmla="*/ 494 h 617"/>
              <a:gd name="T70" fmla="*/ 409 w 1052"/>
              <a:gd name="T71" fmla="*/ 574 h 617"/>
              <a:gd name="T72" fmla="*/ 344 w 1052"/>
              <a:gd name="T73" fmla="*/ 607 h 617"/>
              <a:gd name="T74" fmla="*/ 300 w 1052"/>
              <a:gd name="T75" fmla="*/ 609 h 617"/>
              <a:gd name="T76" fmla="*/ 284 w 1052"/>
              <a:gd name="T77" fmla="*/ 592 h 617"/>
              <a:gd name="T78" fmla="*/ 261 w 1052"/>
              <a:gd name="T79" fmla="*/ 586 h 617"/>
              <a:gd name="T80" fmla="*/ 236 w 1052"/>
              <a:gd name="T81" fmla="*/ 578 h 617"/>
              <a:gd name="T82" fmla="*/ 210 w 1052"/>
              <a:gd name="T83" fmla="*/ 571 h 617"/>
              <a:gd name="T84" fmla="*/ 186 w 1052"/>
              <a:gd name="T85" fmla="*/ 574 h 617"/>
              <a:gd name="T86" fmla="*/ 175 w 1052"/>
              <a:gd name="T87" fmla="*/ 557 h 617"/>
              <a:gd name="T88" fmla="*/ 179 w 1052"/>
              <a:gd name="T89" fmla="*/ 538 h 617"/>
              <a:gd name="T90" fmla="*/ 181 w 1052"/>
              <a:gd name="T91" fmla="*/ 509 h 617"/>
              <a:gd name="T92" fmla="*/ 169 w 1052"/>
              <a:gd name="T93" fmla="*/ 523 h 617"/>
              <a:gd name="T94" fmla="*/ 138 w 1052"/>
              <a:gd name="T95" fmla="*/ 521 h 617"/>
              <a:gd name="T96" fmla="*/ 108 w 1052"/>
              <a:gd name="T97" fmla="*/ 473 h 617"/>
              <a:gd name="T98" fmla="*/ 67 w 1052"/>
              <a:gd name="T99" fmla="*/ 444 h 617"/>
              <a:gd name="T100" fmla="*/ 75 w 1052"/>
              <a:gd name="T101" fmla="*/ 415 h 617"/>
              <a:gd name="T102" fmla="*/ 69 w 1052"/>
              <a:gd name="T103" fmla="*/ 369 h 617"/>
              <a:gd name="T104" fmla="*/ 48 w 1052"/>
              <a:gd name="T105" fmla="*/ 334 h 617"/>
              <a:gd name="T106" fmla="*/ 102 w 1052"/>
              <a:gd name="T107" fmla="*/ 298 h 617"/>
              <a:gd name="T108" fmla="*/ 50 w 1052"/>
              <a:gd name="T109" fmla="*/ 279 h 617"/>
              <a:gd name="T110" fmla="*/ 46 w 1052"/>
              <a:gd name="T111" fmla="*/ 252 h 617"/>
              <a:gd name="T112" fmla="*/ 19 w 1052"/>
              <a:gd name="T113" fmla="*/ 225 h 617"/>
              <a:gd name="T114" fmla="*/ 27 w 1052"/>
              <a:gd name="T115" fmla="*/ 188 h 617"/>
              <a:gd name="T116" fmla="*/ 67 w 1052"/>
              <a:gd name="T117" fmla="*/ 156 h 617"/>
              <a:gd name="T118" fmla="*/ 185 w 1052"/>
              <a:gd name="T119" fmla="*/ 156 h 617"/>
              <a:gd name="T120" fmla="*/ 330 w 1052"/>
              <a:gd name="T121" fmla="*/ 185 h 617"/>
              <a:gd name="T122" fmla="*/ 478 w 1052"/>
              <a:gd name="T123" fmla="*/ 154 h 617"/>
              <a:gd name="T124" fmla="*/ 572 w 1052"/>
              <a:gd name="T125" fmla="*/ 11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2" h="617">
                <a:moveTo>
                  <a:pt x="772" y="0"/>
                </a:moveTo>
                <a:lnTo>
                  <a:pt x="774" y="0"/>
                </a:lnTo>
                <a:lnTo>
                  <a:pt x="774" y="2"/>
                </a:lnTo>
                <a:lnTo>
                  <a:pt x="776" y="2"/>
                </a:lnTo>
                <a:lnTo>
                  <a:pt x="778" y="4"/>
                </a:lnTo>
                <a:lnTo>
                  <a:pt x="780" y="2"/>
                </a:lnTo>
                <a:lnTo>
                  <a:pt x="782" y="4"/>
                </a:lnTo>
                <a:lnTo>
                  <a:pt x="784" y="6"/>
                </a:lnTo>
                <a:lnTo>
                  <a:pt x="786" y="6"/>
                </a:lnTo>
                <a:lnTo>
                  <a:pt x="787" y="8"/>
                </a:lnTo>
                <a:lnTo>
                  <a:pt x="789" y="8"/>
                </a:lnTo>
                <a:lnTo>
                  <a:pt x="789" y="6"/>
                </a:lnTo>
                <a:lnTo>
                  <a:pt x="789" y="4"/>
                </a:lnTo>
                <a:lnTo>
                  <a:pt x="791" y="2"/>
                </a:lnTo>
                <a:lnTo>
                  <a:pt x="793" y="2"/>
                </a:lnTo>
                <a:lnTo>
                  <a:pt x="793" y="4"/>
                </a:lnTo>
                <a:lnTo>
                  <a:pt x="795" y="6"/>
                </a:lnTo>
                <a:lnTo>
                  <a:pt x="797" y="4"/>
                </a:lnTo>
                <a:lnTo>
                  <a:pt x="799" y="6"/>
                </a:lnTo>
                <a:lnTo>
                  <a:pt x="799" y="4"/>
                </a:lnTo>
                <a:lnTo>
                  <a:pt x="799" y="2"/>
                </a:lnTo>
                <a:lnTo>
                  <a:pt x="801" y="4"/>
                </a:lnTo>
                <a:lnTo>
                  <a:pt x="803" y="4"/>
                </a:lnTo>
                <a:lnTo>
                  <a:pt x="805" y="4"/>
                </a:lnTo>
                <a:lnTo>
                  <a:pt x="805" y="2"/>
                </a:lnTo>
                <a:lnTo>
                  <a:pt x="807" y="2"/>
                </a:lnTo>
                <a:lnTo>
                  <a:pt x="807" y="4"/>
                </a:lnTo>
                <a:lnTo>
                  <a:pt x="807" y="6"/>
                </a:lnTo>
                <a:lnTo>
                  <a:pt x="809" y="6"/>
                </a:lnTo>
                <a:lnTo>
                  <a:pt x="809" y="8"/>
                </a:lnTo>
                <a:lnTo>
                  <a:pt x="811" y="8"/>
                </a:lnTo>
                <a:lnTo>
                  <a:pt x="812" y="8"/>
                </a:lnTo>
                <a:lnTo>
                  <a:pt x="812" y="6"/>
                </a:lnTo>
                <a:lnTo>
                  <a:pt x="812" y="4"/>
                </a:lnTo>
                <a:lnTo>
                  <a:pt x="814" y="4"/>
                </a:lnTo>
                <a:lnTo>
                  <a:pt x="818" y="4"/>
                </a:lnTo>
                <a:lnTo>
                  <a:pt x="820" y="2"/>
                </a:lnTo>
                <a:lnTo>
                  <a:pt x="820" y="4"/>
                </a:lnTo>
                <a:lnTo>
                  <a:pt x="822" y="4"/>
                </a:lnTo>
                <a:lnTo>
                  <a:pt x="824" y="6"/>
                </a:lnTo>
                <a:lnTo>
                  <a:pt x="826" y="4"/>
                </a:lnTo>
                <a:lnTo>
                  <a:pt x="826" y="6"/>
                </a:lnTo>
                <a:lnTo>
                  <a:pt x="828" y="6"/>
                </a:lnTo>
                <a:lnTo>
                  <a:pt x="826" y="6"/>
                </a:lnTo>
                <a:lnTo>
                  <a:pt x="826" y="8"/>
                </a:lnTo>
                <a:lnTo>
                  <a:pt x="826" y="10"/>
                </a:lnTo>
                <a:lnTo>
                  <a:pt x="826" y="12"/>
                </a:lnTo>
                <a:lnTo>
                  <a:pt x="826" y="14"/>
                </a:lnTo>
                <a:lnTo>
                  <a:pt x="824" y="14"/>
                </a:lnTo>
                <a:lnTo>
                  <a:pt x="824" y="16"/>
                </a:lnTo>
                <a:lnTo>
                  <a:pt x="822" y="17"/>
                </a:lnTo>
                <a:lnTo>
                  <a:pt x="820" y="17"/>
                </a:lnTo>
                <a:lnTo>
                  <a:pt x="818" y="17"/>
                </a:lnTo>
                <a:lnTo>
                  <a:pt x="816" y="19"/>
                </a:lnTo>
                <a:lnTo>
                  <a:pt x="814" y="21"/>
                </a:lnTo>
                <a:lnTo>
                  <a:pt x="814" y="23"/>
                </a:lnTo>
                <a:lnTo>
                  <a:pt x="812" y="25"/>
                </a:lnTo>
                <a:lnTo>
                  <a:pt x="811" y="27"/>
                </a:lnTo>
                <a:lnTo>
                  <a:pt x="811" y="29"/>
                </a:lnTo>
                <a:lnTo>
                  <a:pt x="807" y="39"/>
                </a:lnTo>
                <a:lnTo>
                  <a:pt x="807" y="44"/>
                </a:lnTo>
                <a:lnTo>
                  <a:pt x="807" y="46"/>
                </a:lnTo>
                <a:lnTo>
                  <a:pt x="807" y="50"/>
                </a:lnTo>
                <a:lnTo>
                  <a:pt x="807" y="52"/>
                </a:lnTo>
                <a:lnTo>
                  <a:pt x="807" y="54"/>
                </a:lnTo>
                <a:lnTo>
                  <a:pt x="809" y="56"/>
                </a:lnTo>
                <a:lnTo>
                  <a:pt x="811" y="56"/>
                </a:lnTo>
                <a:lnTo>
                  <a:pt x="811" y="58"/>
                </a:lnTo>
                <a:lnTo>
                  <a:pt x="812" y="58"/>
                </a:lnTo>
                <a:lnTo>
                  <a:pt x="812" y="60"/>
                </a:lnTo>
                <a:lnTo>
                  <a:pt x="814" y="60"/>
                </a:lnTo>
                <a:lnTo>
                  <a:pt x="814" y="62"/>
                </a:lnTo>
                <a:lnTo>
                  <a:pt x="816" y="62"/>
                </a:lnTo>
                <a:lnTo>
                  <a:pt x="816" y="64"/>
                </a:lnTo>
                <a:lnTo>
                  <a:pt x="818" y="64"/>
                </a:lnTo>
                <a:lnTo>
                  <a:pt x="820" y="64"/>
                </a:lnTo>
                <a:lnTo>
                  <a:pt x="820" y="65"/>
                </a:lnTo>
                <a:lnTo>
                  <a:pt x="822" y="65"/>
                </a:lnTo>
                <a:lnTo>
                  <a:pt x="822" y="67"/>
                </a:lnTo>
                <a:lnTo>
                  <a:pt x="824" y="67"/>
                </a:lnTo>
                <a:lnTo>
                  <a:pt x="824" y="69"/>
                </a:lnTo>
                <a:lnTo>
                  <a:pt x="824" y="71"/>
                </a:lnTo>
                <a:lnTo>
                  <a:pt x="824" y="73"/>
                </a:lnTo>
                <a:lnTo>
                  <a:pt x="826" y="75"/>
                </a:lnTo>
                <a:lnTo>
                  <a:pt x="826" y="77"/>
                </a:lnTo>
                <a:lnTo>
                  <a:pt x="830" y="77"/>
                </a:lnTo>
                <a:lnTo>
                  <a:pt x="830" y="79"/>
                </a:lnTo>
                <a:lnTo>
                  <a:pt x="832" y="81"/>
                </a:lnTo>
                <a:lnTo>
                  <a:pt x="832" y="83"/>
                </a:lnTo>
                <a:lnTo>
                  <a:pt x="834" y="83"/>
                </a:lnTo>
                <a:lnTo>
                  <a:pt x="832" y="83"/>
                </a:lnTo>
                <a:lnTo>
                  <a:pt x="832" y="85"/>
                </a:lnTo>
                <a:lnTo>
                  <a:pt x="830" y="85"/>
                </a:lnTo>
                <a:lnTo>
                  <a:pt x="832" y="85"/>
                </a:lnTo>
                <a:lnTo>
                  <a:pt x="832" y="87"/>
                </a:lnTo>
                <a:lnTo>
                  <a:pt x="830" y="87"/>
                </a:lnTo>
                <a:lnTo>
                  <a:pt x="830" y="89"/>
                </a:lnTo>
                <a:lnTo>
                  <a:pt x="832" y="89"/>
                </a:lnTo>
                <a:lnTo>
                  <a:pt x="832" y="90"/>
                </a:lnTo>
                <a:lnTo>
                  <a:pt x="832" y="94"/>
                </a:lnTo>
                <a:lnTo>
                  <a:pt x="834" y="96"/>
                </a:lnTo>
                <a:lnTo>
                  <a:pt x="835" y="98"/>
                </a:lnTo>
                <a:lnTo>
                  <a:pt x="837" y="100"/>
                </a:lnTo>
                <a:lnTo>
                  <a:pt x="839" y="98"/>
                </a:lnTo>
                <a:lnTo>
                  <a:pt x="839" y="100"/>
                </a:lnTo>
                <a:lnTo>
                  <a:pt x="841" y="102"/>
                </a:lnTo>
                <a:lnTo>
                  <a:pt x="843" y="102"/>
                </a:lnTo>
                <a:lnTo>
                  <a:pt x="843" y="104"/>
                </a:lnTo>
                <a:lnTo>
                  <a:pt x="843" y="106"/>
                </a:lnTo>
                <a:lnTo>
                  <a:pt x="841" y="106"/>
                </a:lnTo>
                <a:lnTo>
                  <a:pt x="841" y="108"/>
                </a:lnTo>
                <a:lnTo>
                  <a:pt x="839" y="108"/>
                </a:lnTo>
                <a:lnTo>
                  <a:pt x="837" y="108"/>
                </a:lnTo>
                <a:lnTo>
                  <a:pt x="839" y="110"/>
                </a:lnTo>
                <a:lnTo>
                  <a:pt x="841" y="112"/>
                </a:lnTo>
                <a:lnTo>
                  <a:pt x="843" y="113"/>
                </a:lnTo>
                <a:lnTo>
                  <a:pt x="845" y="113"/>
                </a:lnTo>
                <a:lnTo>
                  <a:pt x="845" y="115"/>
                </a:lnTo>
                <a:lnTo>
                  <a:pt x="843" y="115"/>
                </a:lnTo>
                <a:lnTo>
                  <a:pt x="843" y="117"/>
                </a:lnTo>
                <a:lnTo>
                  <a:pt x="845" y="117"/>
                </a:lnTo>
                <a:lnTo>
                  <a:pt x="847" y="117"/>
                </a:lnTo>
                <a:lnTo>
                  <a:pt x="849" y="117"/>
                </a:lnTo>
                <a:lnTo>
                  <a:pt x="851" y="119"/>
                </a:lnTo>
                <a:lnTo>
                  <a:pt x="851" y="121"/>
                </a:lnTo>
                <a:lnTo>
                  <a:pt x="849" y="123"/>
                </a:lnTo>
                <a:lnTo>
                  <a:pt x="849" y="125"/>
                </a:lnTo>
                <a:lnTo>
                  <a:pt x="849" y="127"/>
                </a:lnTo>
                <a:lnTo>
                  <a:pt x="849" y="129"/>
                </a:lnTo>
                <a:lnTo>
                  <a:pt x="849" y="131"/>
                </a:lnTo>
                <a:lnTo>
                  <a:pt x="849" y="133"/>
                </a:lnTo>
                <a:lnTo>
                  <a:pt x="847" y="133"/>
                </a:lnTo>
                <a:lnTo>
                  <a:pt x="845" y="133"/>
                </a:lnTo>
                <a:lnTo>
                  <a:pt x="843" y="133"/>
                </a:lnTo>
                <a:lnTo>
                  <a:pt x="841" y="135"/>
                </a:lnTo>
                <a:lnTo>
                  <a:pt x="841" y="137"/>
                </a:lnTo>
                <a:lnTo>
                  <a:pt x="843" y="142"/>
                </a:lnTo>
                <a:lnTo>
                  <a:pt x="843" y="144"/>
                </a:lnTo>
                <a:lnTo>
                  <a:pt x="843" y="146"/>
                </a:lnTo>
                <a:lnTo>
                  <a:pt x="845" y="150"/>
                </a:lnTo>
                <a:lnTo>
                  <a:pt x="847" y="150"/>
                </a:lnTo>
                <a:lnTo>
                  <a:pt x="849" y="150"/>
                </a:lnTo>
                <a:lnTo>
                  <a:pt x="851" y="150"/>
                </a:lnTo>
                <a:lnTo>
                  <a:pt x="853" y="152"/>
                </a:lnTo>
                <a:lnTo>
                  <a:pt x="855" y="152"/>
                </a:lnTo>
                <a:lnTo>
                  <a:pt x="855" y="154"/>
                </a:lnTo>
                <a:lnTo>
                  <a:pt x="857" y="154"/>
                </a:lnTo>
                <a:lnTo>
                  <a:pt x="859" y="154"/>
                </a:lnTo>
                <a:lnTo>
                  <a:pt x="857" y="154"/>
                </a:lnTo>
                <a:lnTo>
                  <a:pt x="859" y="156"/>
                </a:lnTo>
                <a:lnTo>
                  <a:pt x="857" y="156"/>
                </a:lnTo>
                <a:lnTo>
                  <a:pt x="859" y="158"/>
                </a:lnTo>
                <a:lnTo>
                  <a:pt x="857" y="158"/>
                </a:lnTo>
                <a:lnTo>
                  <a:pt x="857" y="160"/>
                </a:lnTo>
                <a:lnTo>
                  <a:pt x="855" y="160"/>
                </a:lnTo>
                <a:lnTo>
                  <a:pt x="855" y="161"/>
                </a:lnTo>
                <a:lnTo>
                  <a:pt x="857" y="161"/>
                </a:lnTo>
                <a:lnTo>
                  <a:pt x="857" y="163"/>
                </a:lnTo>
                <a:lnTo>
                  <a:pt x="857" y="165"/>
                </a:lnTo>
                <a:lnTo>
                  <a:pt x="857" y="167"/>
                </a:lnTo>
                <a:lnTo>
                  <a:pt x="860" y="169"/>
                </a:lnTo>
                <a:lnTo>
                  <a:pt x="862" y="169"/>
                </a:lnTo>
                <a:lnTo>
                  <a:pt x="864" y="169"/>
                </a:lnTo>
                <a:lnTo>
                  <a:pt x="866" y="169"/>
                </a:lnTo>
                <a:lnTo>
                  <a:pt x="868" y="169"/>
                </a:lnTo>
                <a:lnTo>
                  <a:pt x="868" y="171"/>
                </a:lnTo>
                <a:lnTo>
                  <a:pt x="870" y="171"/>
                </a:lnTo>
                <a:lnTo>
                  <a:pt x="872" y="171"/>
                </a:lnTo>
                <a:lnTo>
                  <a:pt x="874" y="171"/>
                </a:lnTo>
                <a:lnTo>
                  <a:pt x="876" y="171"/>
                </a:lnTo>
                <a:lnTo>
                  <a:pt x="878" y="171"/>
                </a:lnTo>
                <a:lnTo>
                  <a:pt x="880" y="171"/>
                </a:lnTo>
                <a:lnTo>
                  <a:pt x="882" y="173"/>
                </a:lnTo>
                <a:lnTo>
                  <a:pt x="883" y="173"/>
                </a:lnTo>
                <a:lnTo>
                  <a:pt x="885" y="173"/>
                </a:lnTo>
                <a:lnTo>
                  <a:pt x="887" y="175"/>
                </a:lnTo>
                <a:lnTo>
                  <a:pt x="887" y="177"/>
                </a:lnTo>
                <a:lnTo>
                  <a:pt x="885" y="181"/>
                </a:lnTo>
                <a:lnTo>
                  <a:pt x="887" y="181"/>
                </a:lnTo>
                <a:lnTo>
                  <a:pt x="887" y="183"/>
                </a:lnTo>
                <a:lnTo>
                  <a:pt x="889" y="183"/>
                </a:lnTo>
                <a:lnTo>
                  <a:pt x="891" y="181"/>
                </a:lnTo>
                <a:lnTo>
                  <a:pt x="891" y="179"/>
                </a:lnTo>
                <a:lnTo>
                  <a:pt x="893" y="179"/>
                </a:lnTo>
                <a:lnTo>
                  <a:pt x="895" y="179"/>
                </a:lnTo>
                <a:lnTo>
                  <a:pt x="895" y="177"/>
                </a:lnTo>
                <a:lnTo>
                  <a:pt x="897" y="177"/>
                </a:lnTo>
                <a:lnTo>
                  <a:pt x="899" y="177"/>
                </a:lnTo>
                <a:lnTo>
                  <a:pt x="899" y="175"/>
                </a:lnTo>
                <a:lnTo>
                  <a:pt x="901" y="175"/>
                </a:lnTo>
                <a:lnTo>
                  <a:pt x="901" y="177"/>
                </a:lnTo>
                <a:lnTo>
                  <a:pt x="903" y="177"/>
                </a:lnTo>
                <a:lnTo>
                  <a:pt x="905" y="177"/>
                </a:lnTo>
                <a:lnTo>
                  <a:pt x="907" y="177"/>
                </a:lnTo>
                <a:lnTo>
                  <a:pt x="908" y="177"/>
                </a:lnTo>
                <a:lnTo>
                  <a:pt x="910" y="177"/>
                </a:lnTo>
                <a:lnTo>
                  <a:pt x="910" y="179"/>
                </a:lnTo>
                <a:lnTo>
                  <a:pt x="910" y="181"/>
                </a:lnTo>
                <a:lnTo>
                  <a:pt x="912" y="181"/>
                </a:lnTo>
                <a:lnTo>
                  <a:pt x="912" y="183"/>
                </a:lnTo>
                <a:lnTo>
                  <a:pt x="912" y="185"/>
                </a:lnTo>
                <a:lnTo>
                  <a:pt x="910" y="185"/>
                </a:lnTo>
                <a:lnTo>
                  <a:pt x="912" y="186"/>
                </a:lnTo>
                <a:lnTo>
                  <a:pt x="910" y="186"/>
                </a:lnTo>
                <a:lnTo>
                  <a:pt x="910" y="188"/>
                </a:lnTo>
                <a:lnTo>
                  <a:pt x="912" y="188"/>
                </a:lnTo>
                <a:lnTo>
                  <a:pt x="912" y="190"/>
                </a:lnTo>
                <a:lnTo>
                  <a:pt x="914" y="190"/>
                </a:lnTo>
                <a:lnTo>
                  <a:pt x="916" y="190"/>
                </a:lnTo>
                <a:lnTo>
                  <a:pt x="916" y="188"/>
                </a:lnTo>
                <a:lnTo>
                  <a:pt x="918" y="188"/>
                </a:lnTo>
                <a:lnTo>
                  <a:pt x="918" y="186"/>
                </a:lnTo>
                <a:lnTo>
                  <a:pt x="920" y="185"/>
                </a:lnTo>
                <a:lnTo>
                  <a:pt x="922" y="185"/>
                </a:lnTo>
                <a:lnTo>
                  <a:pt x="924" y="185"/>
                </a:lnTo>
                <a:lnTo>
                  <a:pt x="926" y="183"/>
                </a:lnTo>
                <a:lnTo>
                  <a:pt x="928" y="183"/>
                </a:lnTo>
                <a:lnTo>
                  <a:pt x="928" y="181"/>
                </a:lnTo>
                <a:lnTo>
                  <a:pt x="928" y="183"/>
                </a:lnTo>
                <a:lnTo>
                  <a:pt x="930" y="185"/>
                </a:lnTo>
                <a:lnTo>
                  <a:pt x="931" y="185"/>
                </a:lnTo>
                <a:lnTo>
                  <a:pt x="933" y="185"/>
                </a:lnTo>
                <a:lnTo>
                  <a:pt x="935" y="185"/>
                </a:lnTo>
                <a:lnTo>
                  <a:pt x="935" y="186"/>
                </a:lnTo>
                <a:lnTo>
                  <a:pt x="937" y="186"/>
                </a:lnTo>
                <a:lnTo>
                  <a:pt x="939" y="186"/>
                </a:lnTo>
                <a:lnTo>
                  <a:pt x="941" y="188"/>
                </a:lnTo>
                <a:lnTo>
                  <a:pt x="941" y="190"/>
                </a:lnTo>
                <a:lnTo>
                  <a:pt x="943" y="192"/>
                </a:lnTo>
                <a:lnTo>
                  <a:pt x="947" y="194"/>
                </a:lnTo>
                <a:lnTo>
                  <a:pt x="949" y="194"/>
                </a:lnTo>
                <a:lnTo>
                  <a:pt x="951" y="194"/>
                </a:lnTo>
                <a:lnTo>
                  <a:pt x="949" y="194"/>
                </a:lnTo>
                <a:lnTo>
                  <a:pt x="949" y="196"/>
                </a:lnTo>
                <a:lnTo>
                  <a:pt x="949" y="198"/>
                </a:lnTo>
                <a:lnTo>
                  <a:pt x="947" y="198"/>
                </a:lnTo>
                <a:lnTo>
                  <a:pt x="945" y="198"/>
                </a:lnTo>
                <a:lnTo>
                  <a:pt x="945" y="200"/>
                </a:lnTo>
                <a:lnTo>
                  <a:pt x="947" y="200"/>
                </a:lnTo>
                <a:lnTo>
                  <a:pt x="949" y="202"/>
                </a:lnTo>
                <a:lnTo>
                  <a:pt x="951" y="202"/>
                </a:lnTo>
                <a:lnTo>
                  <a:pt x="953" y="202"/>
                </a:lnTo>
                <a:lnTo>
                  <a:pt x="955" y="202"/>
                </a:lnTo>
                <a:lnTo>
                  <a:pt x="956" y="204"/>
                </a:lnTo>
                <a:lnTo>
                  <a:pt x="958" y="204"/>
                </a:lnTo>
                <a:lnTo>
                  <a:pt x="960" y="206"/>
                </a:lnTo>
                <a:lnTo>
                  <a:pt x="962" y="206"/>
                </a:lnTo>
                <a:lnTo>
                  <a:pt x="964" y="208"/>
                </a:lnTo>
                <a:lnTo>
                  <a:pt x="966" y="208"/>
                </a:lnTo>
                <a:lnTo>
                  <a:pt x="968" y="208"/>
                </a:lnTo>
                <a:lnTo>
                  <a:pt x="968" y="210"/>
                </a:lnTo>
                <a:lnTo>
                  <a:pt x="970" y="210"/>
                </a:lnTo>
                <a:lnTo>
                  <a:pt x="972" y="211"/>
                </a:lnTo>
                <a:lnTo>
                  <a:pt x="974" y="210"/>
                </a:lnTo>
                <a:lnTo>
                  <a:pt x="976" y="210"/>
                </a:lnTo>
                <a:lnTo>
                  <a:pt x="978" y="210"/>
                </a:lnTo>
                <a:lnTo>
                  <a:pt x="978" y="211"/>
                </a:lnTo>
                <a:lnTo>
                  <a:pt x="979" y="211"/>
                </a:lnTo>
                <a:lnTo>
                  <a:pt x="979" y="213"/>
                </a:lnTo>
                <a:lnTo>
                  <a:pt x="981" y="213"/>
                </a:lnTo>
                <a:lnTo>
                  <a:pt x="983" y="213"/>
                </a:lnTo>
                <a:lnTo>
                  <a:pt x="985" y="211"/>
                </a:lnTo>
                <a:lnTo>
                  <a:pt x="987" y="211"/>
                </a:lnTo>
                <a:lnTo>
                  <a:pt x="987" y="213"/>
                </a:lnTo>
                <a:lnTo>
                  <a:pt x="989" y="211"/>
                </a:lnTo>
                <a:lnTo>
                  <a:pt x="989" y="210"/>
                </a:lnTo>
                <a:lnTo>
                  <a:pt x="993" y="210"/>
                </a:lnTo>
                <a:lnTo>
                  <a:pt x="995" y="210"/>
                </a:lnTo>
                <a:lnTo>
                  <a:pt x="997" y="210"/>
                </a:lnTo>
                <a:lnTo>
                  <a:pt x="999" y="211"/>
                </a:lnTo>
                <a:lnTo>
                  <a:pt x="999" y="213"/>
                </a:lnTo>
                <a:lnTo>
                  <a:pt x="999" y="215"/>
                </a:lnTo>
                <a:lnTo>
                  <a:pt x="1001" y="215"/>
                </a:lnTo>
                <a:lnTo>
                  <a:pt x="1001" y="217"/>
                </a:lnTo>
                <a:lnTo>
                  <a:pt x="1003" y="217"/>
                </a:lnTo>
                <a:lnTo>
                  <a:pt x="1003" y="219"/>
                </a:lnTo>
                <a:lnTo>
                  <a:pt x="1001" y="219"/>
                </a:lnTo>
                <a:lnTo>
                  <a:pt x="1001" y="221"/>
                </a:lnTo>
                <a:lnTo>
                  <a:pt x="1001" y="223"/>
                </a:lnTo>
                <a:lnTo>
                  <a:pt x="1003" y="223"/>
                </a:lnTo>
                <a:lnTo>
                  <a:pt x="1004" y="225"/>
                </a:lnTo>
                <a:lnTo>
                  <a:pt x="1004" y="227"/>
                </a:lnTo>
                <a:lnTo>
                  <a:pt x="1006" y="227"/>
                </a:lnTo>
                <a:lnTo>
                  <a:pt x="1006" y="229"/>
                </a:lnTo>
                <a:lnTo>
                  <a:pt x="1004" y="231"/>
                </a:lnTo>
                <a:lnTo>
                  <a:pt x="1004" y="229"/>
                </a:lnTo>
                <a:lnTo>
                  <a:pt x="1003" y="229"/>
                </a:lnTo>
                <a:lnTo>
                  <a:pt x="1001" y="229"/>
                </a:lnTo>
                <a:lnTo>
                  <a:pt x="999" y="229"/>
                </a:lnTo>
                <a:lnTo>
                  <a:pt x="997" y="229"/>
                </a:lnTo>
                <a:lnTo>
                  <a:pt x="995" y="227"/>
                </a:lnTo>
                <a:lnTo>
                  <a:pt x="993" y="227"/>
                </a:lnTo>
                <a:lnTo>
                  <a:pt x="991" y="227"/>
                </a:lnTo>
                <a:lnTo>
                  <a:pt x="991" y="229"/>
                </a:lnTo>
                <a:lnTo>
                  <a:pt x="991" y="231"/>
                </a:lnTo>
                <a:lnTo>
                  <a:pt x="989" y="233"/>
                </a:lnTo>
                <a:lnTo>
                  <a:pt x="989" y="234"/>
                </a:lnTo>
                <a:lnTo>
                  <a:pt x="987" y="238"/>
                </a:lnTo>
                <a:lnTo>
                  <a:pt x="987" y="240"/>
                </a:lnTo>
                <a:lnTo>
                  <a:pt x="987" y="242"/>
                </a:lnTo>
                <a:lnTo>
                  <a:pt x="985" y="242"/>
                </a:lnTo>
                <a:lnTo>
                  <a:pt x="985" y="244"/>
                </a:lnTo>
                <a:lnTo>
                  <a:pt x="983" y="244"/>
                </a:lnTo>
                <a:lnTo>
                  <a:pt x="983" y="248"/>
                </a:lnTo>
                <a:lnTo>
                  <a:pt x="983" y="250"/>
                </a:lnTo>
                <a:lnTo>
                  <a:pt x="981" y="250"/>
                </a:lnTo>
                <a:lnTo>
                  <a:pt x="981" y="254"/>
                </a:lnTo>
                <a:lnTo>
                  <a:pt x="981" y="256"/>
                </a:lnTo>
                <a:lnTo>
                  <a:pt x="981" y="258"/>
                </a:lnTo>
                <a:lnTo>
                  <a:pt x="979" y="258"/>
                </a:lnTo>
                <a:lnTo>
                  <a:pt x="978" y="258"/>
                </a:lnTo>
                <a:lnTo>
                  <a:pt x="978" y="259"/>
                </a:lnTo>
                <a:lnTo>
                  <a:pt x="976" y="258"/>
                </a:lnTo>
                <a:lnTo>
                  <a:pt x="974" y="258"/>
                </a:lnTo>
                <a:lnTo>
                  <a:pt x="972" y="258"/>
                </a:lnTo>
                <a:lnTo>
                  <a:pt x="972" y="256"/>
                </a:lnTo>
                <a:lnTo>
                  <a:pt x="970" y="254"/>
                </a:lnTo>
                <a:lnTo>
                  <a:pt x="968" y="254"/>
                </a:lnTo>
                <a:lnTo>
                  <a:pt x="968" y="256"/>
                </a:lnTo>
                <a:lnTo>
                  <a:pt x="968" y="258"/>
                </a:lnTo>
                <a:lnTo>
                  <a:pt x="968" y="259"/>
                </a:lnTo>
                <a:lnTo>
                  <a:pt x="964" y="259"/>
                </a:lnTo>
                <a:lnTo>
                  <a:pt x="964" y="261"/>
                </a:lnTo>
                <a:lnTo>
                  <a:pt x="962" y="261"/>
                </a:lnTo>
                <a:lnTo>
                  <a:pt x="960" y="261"/>
                </a:lnTo>
                <a:lnTo>
                  <a:pt x="958" y="261"/>
                </a:lnTo>
                <a:lnTo>
                  <a:pt x="958" y="259"/>
                </a:lnTo>
                <a:lnTo>
                  <a:pt x="956" y="259"/>
                </a:lnTo>
                <a:lnTo>
                  <a:pt x="955" y="259"/>
                </a:lnTo>
                <a:lnTo>
                  <a:pt x="955" y="261"/>
                </a:lnTo>
                <a:lnTo>
                  <a:pt x="955" y="263"/>
                </a:lnTo>
                <a:lnTo>
                  <a:pt x="953" y="263"/>
                </a:lnTo>
                <a:lnTo>
                  <a:pt x="953" y="265"/>
                </a:lnTo>
                <a:lnTo>
                  <a:pt x="951" y="265"/>
                </a:lnTo>
                <a:lnTo>
                  <a:pt x="949" y="265"/>
                </a:lnTo>
                <a:lnTo>
                  <a:pt x="949" y="267"/>
                </a:lnTo>
                <a:lnTo>
                  <a:pt x="947" y="267"/>
                </a:lnTo>
                <a:lnTo>
                  <a:pt x="947" y="269"/>
                </a:lnTo>
                <a:lnTo>
                  <a:pt x="945" y="269"/>
                </a:lnTo>
                <a:lnTo>
                  <a:pt x="943" y="269"/>
                </a:lnTo>
                <a:lnTo>
                  <a:pt x="941" y="269"/>
                </a:lnTo>
                <a:lnTo>
                  <a:pt x="939" y="267"/>
                </a:lnTo>
                <a:lnTo>
                  <a:pt x="939" y="269"/>
                </a:lnTo>
                <a:lnTo>
                  <a:pt x="939" y="267"/>
                </a:lnTo>
                <a:lnTo>
                  <a:pt x="937" y="269"/>
                </a:lnTo>
                <a:lnTo>
                  <a:pt x="935" y="271"/>
                </a:lnTo>
                <a:lnTo>
                  <a:pt x="933" y="271"/>
                </a:lnTo>
                <a:lnTo>
                  <a:pt x="933" y="269"/>
                </a:lnTo>
                <a:lnTo>
                  <a:pt x="931" y="269"/>
                </a:lnTo>
                <a:lnTo>
                  <a:pt x="930" y="271"/>
                </a:lnTo>
                <a:lnTo>
                  <a:pt x="931" y="273"/>
                </a:lnTo>
                <a:lnTo>
                  <a:pt x="931" y="275"/>
                </a:lnTo>
                <a:lnTo>
                  <a:pt x="930" y="275"/>
                </a:lnTo>
                <a:lnTo>
                  <a:pt x="930" y="277"/>
                </a:lnTo>
                <a:lnTo>
                  <a:pt x="930" y="279"/>
                </a:lnTo>
                <a:lnTo>
                  <a:pt x="930" y="281"/>
                </a:lnTo>
                <a:lnTo>
                  <a:pt x="931" y="281"/>
                </a:lnTo>
                <a:lnTo>
                  <a:pt x="933" y="281"/>
                </a:lnTo>
                <a:lnTo>
                  <a:pt x="935" y="281"/>
                </a:lnTo>
                <a:lnTo>
                  <a:pt x="937" y="281"/>
                </a:lnTo>
                <a:lnTo>
                  <a:pt x="939" y="281"/>
                </a:lnTo>
                <a:lnTo>
                  <a:pt x="939" y="283"/>
                </a:lnTo>
                <a:lnTo>
                  <a:pt x="941" y="283"/>
                </a:lnTo>
                <a:lnTo>
                  <a:pt x="943" y="283"/>
                </a:lnTo>
                <a:lnTo>
                  <a:pt x="943" y="284"/>
                </a:lnTo>
                <a:lnTo>
                  <a:pt x="945" y="284"/>
                </a:lnTo>
                <a:lnTo>
                  <a:pt x="945" y="286"/>
                </a:lnTo>
                <a:lnTo>
                  <a:pt x="945" y="288"/>
                </a:lnTo>
                <a:lnTo>
                  <a:pt x="945" y="290"/>
                </a:lnTo>
                <a:lnTo>
                  <a:pt x="945" y="292"/>
                </a:lnTo>
                <a:lnTo>
                  <a:pt x="945" y="294"/>
                </a:lnTo>
                <a:lnTo>
                  <a:pt x="945" y="296"/>
                </a:lnTo>
                <a:lnTo>
                  <a:pt x="945" y="298"/>
                </a:lnTo>
                <a:lnTo>
                  <a:pt x="945" y="300"/>
                </a:lnTo>
                <a:lnTo>
                  <a:pt x="943" y="300"/>
                </a:lnTo>
                <a:lnTo>
                  <a:pt x="943" y="302"/>
                </a:lnTo>
                <a:lnTo>
                  <a:pt x="947" y="302"/>
                </a:lnTo>
                <a:lnTo>
                  <a:pt x="949" y="302"/>
                </a:lnTo>
                <a:lnTo>
                  <a:pt x="951" y="302"/>
                </a:lnTo>
                <a:lnTo>
                  <a:pt x="951" y="304"/>
                </a:lnTo>
                <a:lnTo>
                  <a:pt x="949" y="304"/>
                </a:lnTo>
                <a:lnTo>
                  <a:pt x="949" y="306"/>
                </a:lnTo>
                <a:lnTo>
                  <a:pt x="949" y="307"/>
                </a:lnTo>
                <a:lnTo>
                  <a:pt x="947" y="307"/>
                </a:lnTo>
                <a:lnTo>
                  <a:pt x="949" y="307"/>
                </a:lnTo>
                <a:lnTo>
                  <a:pt x="949" y="309"/>
                </a:lnTo>
                <a:lnTo>
                  <a:pt x="949" y="311"/>
                </a:lnTo>
                <a:lnTo>
                  <a:pt x="949" y="313"/>
                </a:lnTo>
                <a:lnTo>
                  <a:pt x="949" y="315"/>
                </a:lnTo>
                <a:lnTo>
                  <a:pt x="951" y="315"/>
                </a:lnTo>
                <a:lnTo>
                  <a:pt x="951" y="317"/>
                </a:lnTo>
                <a:lnTo>
                  <a:pt x="949" y="319"/>
                </a:lnTo>
                <a:lnTo>
                  <a:pt x="949" y="321"/>
                </a:lnTo>
                <a:lnTo>
                  <a:pt x="949" y="323"/>
                </a:lnTo>
                <a:lnTo>
                  <a:pt x="949" y="325"/>
                </a:lnTo>
                <a:lnTo>
                  <a:pt x="949" y="327"/>
                </a:lnTo>
                <a:lnTo>
                  <a:pt x="949" y="329"/>
                </a:lnTo>
                <a:lnTo>
                  <a:pt x="951" y="329"/>
                </a:lnTo>
                <a:lnTo>
                  <a:pt x="951" y="331"/>
                </a:lnTo>
                <a:lnTo>
                  <a:pt x="951" y="332"/>
                </a:lnTo>
                <a:lnTo>
                  <a:pt x="953" y="334"/>
                </a:lnTo>
                <a:lnTo>
                  <a:pt x="953" y="336"/>
                </a:lnTo>
                <a:lnTo>
                  <a:pt x="951" y="336"/>
                </a:lnTo>
                <a:lnTo>
                  <a:pt x="951" y="338"/>
                </a:lnTo>
                <a:lnTo>
                  <a:pt x="949" y="342"/>
                </a:lnTo>
                <a:lnTo>
                  <a:pt x="947" y="344"/>
                </a:lnTo>
                <a:lnTo>
                  <a:pt x="945" y="350"/>
                </a:lnTo>
                <a:lnTo>
                  <a:pt x="943" y="352"/>
                </a:lnTo>
                <a:lnTo>
                  <a:pt x="943" y="354"/>
                </a:lnTo>
                <a:lnTo>
                  <a:pt x="941" y="355"/>
                </a:lnTo>
                <a:lnTo>
                  <a:pt x="941" y="357"/>
                </a:lnTo>
                <a:lnTo>
                  <a:pt x="943" y="357"/>
                </a:lnTo>
                <a:lnTo>
                  <a:pt x="947" y="357"/>
                </a:lnTo>
                <a:lnTo>
                  <a:pt x="949" y="357"/>
                </a:lnTo>
                <a:lnTo>
                  <a:pt x="949" y="359"/>
                </a:lnTo>
                <a:lnTo>
                  <a:pt x="947" y="361"/>
                </a:lnTo>
                <a:lnTo>
                  <a:pt x="945" y="361"/>
                </a:lnTo>
                <a:lnTo>
                  <a:pt x="945" y="363"/>
                </a:lnTo>
                <a:lnTo>
                  <a:pt x="945" y="365"/>
                </a:lnTo>
                <a:lnTo>
                  <a:pt x="945" y="367"/>
                </a:lnTo>
                <a:lnTo>
                  <a:pt x="949" y="373"/>
                </a:lnTo>
                <a:lnTo>
                  <a:pt x="949" y="375"/>
                </a:lnTo>
                <a:lnTo>
                  <a:pt x="951" y="377"/>
                </a:lnTo>
                <a:lnTo>
                  <a:pt x="953" y="377"/>
                </a:lnTo>
                <a:lnTo>
                  <a:pt x="955" y="380"/>
                </a:lnTo>
                <a:lnTo>
                  <a:pt x="956" y="380"/>
                </a:lnTo>
                <a:lnTo>
                  <a:pt x="956" y="382"/>
                </a:lnTo>
                <a:lnTo>
                  <a:pt x="958" y="382"/>
                </a:lnTo>
                <a:lnTo>
                  <a:pt x="958" y="384"/>
                </a:lnTo>
                <a:lnTo>
                  <a:pt x="960" y="384"/>
                </a:lnTo>
                <a:lnTo>
                  <a:pt x="958" y="384"/>
                </a:lnTo>
                <a:lnTo>
                  <a:pt x="958" y="386"/>
                </a:lnTo>
                <a:lnTo>
                  <a:pt x="960" y="386"/>
                </a:lnTo>
                <a:lnTo>
                  <a:pt x="960" y="388"/>
                </a:lnTo>
                <a:lnTo>
                  <a:pt x="962" y="388"/>
                </a:lnTo>
                <a:lnTo>
                  <a:pt x="962" y="390"/>
                </a:lnTo>
                <a:lnTo>
                  <a:pt x="964" y="392"/>
                </a:lnTo>
                <a:lnTo>
                  <a:pt x="964" y="394"/>
                </a:lnTo>
                <a:lnTo>
                  <a:pt x="966" y="396"/>
                </a:lnTo>
                <a:lnTo>
                  <a:pt x="968" y="396"/>
                </a:lnTo>
                <a:lnTo>
                  <a:pt x="970" y="396"/>
                </a:lnTo>
                <a:lnTo>
                  <a:pt x="972" y="396"/>
                </a:lnTo>
                <a:lnTo>
                  <a:pt x="974" y="398"/>
                </a:lnTo>
                <a:lnTo>
                  <a:pt x="976" y="398"/>
                </a:lnTo>
                <a:lnTo>
                  <a:pt x="978" y="400"/>
                </a:lnTo>
                <a:lnTo>
                  <a:pt x="979" y="400"/>
                </a:lnTo>
                <a:lnTo>
                  <a:pt x="979" y="402"/>
                </a:lnTo>
                <a:lnTo>
                  <a:pt x="981" y="402"/>
                </a:lnTo>
                <a:lnTo>
                  <a:pt x="983" y="402"/>
                </a:lnTo>
                <a:lnTo>
                  <a:pt x="983" y="404"/>
                </a:lnTo>
                <a:lnTo>
                  <a:pt x="985" y="404"/>
                </a:lnTo>
                <a:lnTo>
                  <a:pt x="985" y="405"/>
                </a:lnTo>
                <a:lnTo>
                  <a:pt x="987" y="407"/>
                </a:lnTo>
                <a:lnTo>
                  <a:pt x="985" y="407"/>
                </a:lnTo>
                <a:lnTo>
                  <a:pt x="985" y="409"/>
                </a:lnTo>
                <a:lnTo>
                  <a:pt x="987" y="411"/>
                </a:lnTo>
                <a:lnTo>
                  <a:pt x="989" y="411"/>
                </a:lnTo>
                <a:lnTo>
                  <a:pt x="991" y="411"/>
                </a:lnTo>
                <a:lnTo>
                  <a:pt x="991" y="413"/>
                </a:lnTo>
                <a:lnTo>
                  <a:pt x="993" y="413"/>
                </a:lnTo>
                <a:lnTo>
                  <a:pt x="995" y="413"/>
                </a:lnTo>
                <a:lnTo>
                  <a:pt x="997" y="413"/>
                </a:lnTo>
                <a:lnTo>
                  <a:pt x="997" y="415"/>
                </a:lnTo>
                <a:lnTo>
                  <a:pt x="999" y="415"/>
                </a:lnTo>
                <a:lnTo>
                  <a:pt x="1001" y="415"/>
                </a:lnTo>
                <a:lnTo>
                  <a:pt x="1001" y="417"/>
                </a:lnTo>
                <a:lnTo>
                  <a:pt x="1003" y="417"/>
                </a:lnTo>
                <a:lnTo>
                  <a:pt x="1001" y="419"/>
                </a:lnTo>
                <a:lnTo>
                  <a:pt x="1001" y="421"/>
                </a:lnTo>
                <a:lnTo>
                  <a:pt x="1003" y="421"/>
                </a:lnTo>
                <a:lnTo>
                  <a:pt x="1003" y="423"/>
                </a:lnTo>
                <a:lnTo>
                  <a:pt x="1001" y="423"/>
                </a:lnTo>
                <a:lnTo>
                  <a:pt x="1003" y="423"/>
                </a:lnTo>
                <a:lnTo>
                  <a:pt x="1003" y="425"/>
                </a:lnTo>
                <a:lnTo>
                  <a:pt x="1003" y="427"/>
                </a:lnTo>
                <a:lnTo>
                  <a:pt x="1004" y="427"/>
                </a:lnTo>
                <a:lnTo>
                  <a:pt x="1006" y="427"/>
                </a:lnTo>
                <a:lnTo>
                  <a:pt x="1008" y="427"/>
                </a:lnTo>
                <a:lnTo>
                  <a:pt x="1010" y="428"/>
                </a:lnTo>
                <a:lnTo>
                  <a:pt x="1010" y="430"/>
                </a:lnTo>
                <a:lnTo>
                  <a:pt x="1008" y="430"/>
                </a:lnTo>
                <a:lnTo>
                  <a:pt x="1008" y="432"/>
                </a:lnTo>
                <a:lnTo>
                  <a:pt x="1010" y="434"/>
                </a:lnTo>
                <a:lnTo>
                  <a:pt x="1012" y="434"/>
                </a:lnTo>
                <a:lnTo>
                  <a:pt x="1014" y="436"/>
                </a:lnTo>
                <a:lnTo>
                  <a:pt x="1016" y="438"/>
                </a:lnTo>
                <a:lnTo>
                  <a:pt x="1018" y="438"/>
                </a:lnTo>
                <a:lnTo>
                  <a:pt x="1020" y="438"/>
                </a:lnTo>
                <a:lnTo>
                  <a:pt x="1022" y="438"/>
                </a:lnTo>
                <a:lnTo>
                  <a:pt x="1022" y="440"/>
                </a:lnTo>
                <a:lnTo>
                  <a:pt x="1024" y="440"/>
                </a:lnTo>
                <a:lnTo>
                  <a:pt x="1024" y="442"/>
                </a:lnTo>
                <a:lnTo>
                  <a:pt x="1026" y="442"/>
                </a:lnTo>
                <a:lnTo>
                  <a:pt x="1026" y="444"/>
                </a:lnTo>
                <a:lnTo>
                  <a:pt x="1024" y="446"/>
                </a:lnTo>
                <a:lnTo>
                  <a:pt x="1024" y="448"/>
                </a:lnTo>
                <a:lnTo>
                  <a:pt x="1026" y="450"/>
                </a:lnTo>
                <a:lnTo>
                  <a:pt x="1024" y="452"/>
                </a:lnTo>
                <a:lnTo>
                  <a:pt x="1024" y="453"/>
                </a:lnTo>
                <a:lnTo>
                  <a:pt x="1022" y="453"/>
                </a:lnTo>
                <a:lnTo>
                  <a:pt x="1022" y="455"/>
                </a:lnTo>
                <a:lnTo>
                  <a:pt x="1022" y="469"/>
                </a:lnTo>
                <a:lnTo>
                  <a:pt x="1022" y="471"/>
                </a:lnTo>
                <a:lnTo>
                  <a:pt x="1024" y="471"/>
                </a:lnTo>
                <a:lnTo>
                  <a:pt x="1024" y="473"/>
                </a:lnTo>
                <a:lnTo>
                  <a:pt x="1024" y="475"/>
                </a:lnTo>
                <a:lnTo>
                  <a:pt x="1026" y="473"/>
                </a:lnTo>
                <a:lnTo>
                  <a:pt x="1027" y="475"/>
                </a:lnTo>
                <a:lnTo>
                  <a:pt x="1027" y="476"/>
                </a:lnTo>
                <a:lnTo>
                  <a:pt x="1027" y="478"/>
                </a:lnTo>
                <a:lnTo>
                  <a:pt x="1029" y="478"/>
                </a:lnTo>
                <a:lnTo>
                  <a:pt x="1031" y="478"/>
                </a:lnTo>
                <a:lnTo>
                  <a:pt x="1033" y="478"/>
                </a:lnTo>
                <a:lnTo>
                  <a:pt x="1033" y="480"/>
                </a:lnTo>
                <a:lnTo>
                  <a:pt x="1033" y="482"/>
                </a:lnTo>
                <a:lnTo>
                  <a:pt x="1035" y="482"/>
                </a:lnTo>
                <a:lnTo>
                  <a:pt x="1037" y="482"/>
                </a:lnTo>
                <a:lnTo>
                  <a:pt x="1037" y="484"/>
                </a:lnTo>
                <a:lnTo>
                  <a:pt x="1039" y="484"/>
                </a:lnTo>
                <a:lnTo>
                  <a:pt x="1041" y="486"/>
                </a:lnTo>
                <a:lnTo>
                  <a:pt x="1039" y="486"/>
                </a:lnTo>
                <a:lnTo>
                  <a:pt x="1039" y="488"/>
                </a:lnTo>
                <a:lnTo>
                  <a:pt x="1037" y="488"/>
                </a:lnTo>
                <a:lnTo>
                  <a:pt x="1037" y="490"/>
                </a:lnTo>
                <a:lnTo>
                  <a:pt x="1037" y="492"/>
                </a:lnTo>
                <a:lnTo>
                  <a:pt x="1039" y="494"/>
                </a:lnTo>
                <a:lnTo>
                  <a:pt x="1039" y="496"/>
                </a:lnTo>
                <a:lnTo>
                  <a:pt x="1037" y="496"/>
                </a:lnTo>
                <a:lnTo>
                  <a:pt x="1039" y="498"/>
                </a:lnTo>
                <a:lnTo>
                  <a:pt x="1039" y="500"/>
                </a:lnTo>
                <a:lnTo>
                  <a:pt x="1039" y="501"/>
                </a:lnTo>
                <a:lnTo>
                  <a:pt x="1037" y="503"/>
                </a:lnTo>
                <a:lnTo>
                  <a:pt x="1039" y="503"/>
                </a:lnTo>
                <a:lnTo>
                  <a:pt x="1039" y="505"/>
                </a:lnTo>
                <a:lnTo>
                  <a:pt x="1037" y="507"/>
                </a:lnTo>
                <a:lnTo>
                  <a:pt x="1039" y="509"/>
                </a:lnTo>
                <a:lnTo>
                  <a:pt x="1037" y="509"/>
                </a:lnTo>
                <a:lnTo>
                  <a:pt x="1039" y="509"/>
                </a:lnTo>
                <a:lnTo>
                  <a:pt x="1039" y="511"/>
                </a:lnTo>
                <a:lnTo>
                  <a:pt x="1037" y="511"/>
                </a:lnTo>
                <a:lnTo>
                  <a:pt x="1037" y="513"/>
                </a:lnTo>
                <a:lnTo>
                  <a:pt x="1037" y="515"/>
                </a:lnTo>
                <a:lnTo>
                  <a:pt x="1039" y="517"/>
                </a:lnTo>
                <a:lnTo>
                  <a:pt x="1041" y="515"/>
                </a:lnTo>
                <a:lnTo>
                  <a:pt x="1043" y="515"/>
                </a:lnTo>
                <a:lnTo>
                  <a:pt x="1045" y="517"/>
                </a:lnTo>
                <a:lnTo>
                  <a:pt x="1047" y="517"/>
                </a:lnTo>
                <a:lnTo>
                  <a:pt x="1047" y="519"/>
                </a:lnTo>
                <a:lnTo>
                  <a:pt x="1047" y="521"/>
                </a:lnTo>
                <a:lnTo>
                  <a:pt x="1049" y="521"/>
                </a:lnTo>
                <a:lnTo>
                  <a:pt x="1049" y="523"/>
                </a:lnTo>
                <a:lnTo>
                  <a:pt x="1049" y="525"/>
                </a:lnTo>
                <a:lnTo>
                  <a:pt x="1049" y="526"/>
                </a:lnTo>
                <a:lnTo>
                  <a:pt x="1051" y="526"/>
                </a:lnTo>
                <a:lnTo>
                  <a:pt x="1051" y="528"/>
                </a:lnTo>
                <a:lnTo>
                  <a:pt x="1049" y="528"/>
                </a:lnTo>
                <a:lnTo>
                  <a:pt x="1049" y="530"/>
                </a:lnTo>
                <a:lnTo>
                  <a:pt x="1049" y="532"/>
                </a:lnTo>
                <a:lnTo>
                  <a:pt x="1049" y="534"/>
                </a:lnTo>
                <a:lnTo>
                  <a:pt x="1047" y="534"/>
                </a:lnTo>
                <a:lnTo>
                  <a:pt x="1047" y="536"/>
                </a:lnTo>
                <a:lnTo>
                  <a:pt x="1045" y="536"/>
                </a:lnTo>
                <a:lnTo>
                  <a:pt x="1047" y="536"/>
                </a:lnTo>
                <a:lnTo>
                  <a:pt x="1047" y="538"/>
                </a:lnTo>
                <a:lnTo>
                  <a:pt x="1047" y="540"/>
                </a:lnTo>
                <a:lnTo>
                  <a:pt x="1049" y="542"/>
                </a:lnTo>
                <a:lnTo>
                  <a:pt x="1051" y="542"/>
                </a:lnTo>
                <a:lnTo>
                  <a:pt x="1051" y="544"/>
                </a:lnTo>
                <a:lnTo>
                  <a:pt x="1051" y="546"/>
                </a:lnTo>
                <a:lnTo>
                  <a:pt x="1051" y="548"/>
                </a:lnTo>
                <a:lnTo>
                  <a:pt x="1052" y="549"/>
                </a:lnTo>
                <a:lnTo>
                  <a:pt x="1052" y="551"/>
                </a:lnTo>
                <a:lnTo>
                  <a:pt x="1051" y="551"/>
                </a:lnTo>
                <a:lnTo>
                  <a:pt x="1051" y="553"/>
                </a:lnTo>
                <a:lnTo>
                  <a:pt x="1049" y="553"/>
                </a:lnTo>
                <a:lnTo>
                  <a:pt x="1049" y="555"/>
                </a:lnTo>
                <a:lnTo>
                  <a:pt x="1047" y="555"/>
                </a:lnTo>
                <a:lnTo>
                  <a:pt x="1047" y="557"/>
                </a:lnTo>
                <a:lnTo>
                  <a:pt x="1045" y="559"/>
                </a:lnTo>
                <a:lnTo>
                  <a:pt x="1047" y="559"/>
                </a:lnTo>
                <a:lnTo>
                  <a:pt x="1047" y="561"/>
                </a:lnTo>
                <a:lnTo>
                  <a:pt x="1045" y="563"/>
                </a:lnTo>
                <a:lnTo>
                  <a:pt x="1043" y="563"/>
                </a:lnTo>
                <a:lnTo>
                  <a:pt x="1043" y="565"/>
                </a:lnTo>
                <a:lnTo>
                  <a:pt x="1043" y="567"/>
                </a:lnTo>
                <a:lnTo>
                  <a:pt x="1041" y="567"/>
                </a:lnTo>
                <a:lnTo>
                  <a:pt x="1039" y="567"/>
                </a:lnTo>
                <a:lnTo>
                  <a:pt x="1037" y="565"/>
                </a:lnTo>
                <a:lnTo>
                  <a:pt x="1037" y="567"/>
                </a:lnTo>
                <a:lnTo>
                  <a:pt x="1037" y="569"/>
                </a:lnTo>
                <a:lnTo>
                  <a:pt x="1035" y="569"/>
                </a:lnTo>
                <a:lnTo>
                  <a:pt x="1033" y="569"/>
                </a:lnTo>
                <a:lnTo>
                  <a:pt x="1033" y="567"/>
                </a:lnTo>
                <a:lnTo>
                  <a:pt x="1031" y="567"/>
                </a:lnTo>
                <a:lnTo>
                  <a:pt x="1029" y="567"/>
                </a:lnTo>
                <a:lnTo>
                  <a:pt x="1029" y="569"/>
                </a:lnTo>
                <a:lnTo>
                  <a:pt x="1029" y="571"/>
                </a:lnTo>
                <a:lnTo>
                  <a:pt x="1026" y="571"/>
                </a:lnTo>
                <a:lnTo>
                  <a:pt x="1024" y="573"/>
                </a:lnTo>
                <a:lnTo>
                  <a:pt x="1024" y="574"/>
                </a:lnTo>
                <a:lnTo>
                  <a:pt x="1022" y="574"/>
                </a:lnTo>
                <a:lnTo>
                  <a:pt x="1020" y="574"/>
                </a:lnTo>
                <a:lnTo>
                  <a:pt x="1020" y="576"/>
                </a:lnTo>
                <a:lnTo>
                  <a:pt x="1018" y="576"/>
                </a:lnTo>
                <a:lnTo>
                  <a:pt x="1018" y="578"/>
                </a:lnTo>
                <a:lnTo>
                  <a:pt x="1018" y="580"/>
                </a:lnTo>
                <a:lnTo>
                  <a:pt x="1018" y="582"/>
                </a:lnTo>
                <a:lnTo>
                  <a:pt x="1018" y="584"/>
                </a:lnTo>
                <a:lnTo>
                  <a:pt x="1018" y="586"/>
                </a:lnTo>
                <a:lnTo>
                  <a:pt x="1016" y="586"/>
                </a:lnTo>
                <a:lnTo>
                  <a:pt x="1016" y="588"/>
                </a:lnTo>
                <a:lnTo>
                  <a:pt x="1014" y="588"/>
                </a:lnTo>
                <a:lnTo>
                  <a:pt x="1014" y="590"/>
                </a:lnTo>
                <a:lnTo>
                  <a:pt x="1014" y="592"/>
                </a:lnTo>
                <a:lnTo>
                  <a:pt x="1014" y="594"/>
                </a:lnTo>
                <a:lnTo>
                  <a:pt x="1014" y="596"/>
                </a:lnTo>
                <a:lnTo>
                  <a:pt x="1012" y="594"/>
                </a:lnTo>
                <a:lnTo>
                  <a:pt x="1010" y="594"/>
                </a:lnTo>
                <a:lnTo>
                  <a:pt x="1010" y="592"/>
                </a:lnTo>
                <a:lnTo>
                  <a:pt x="1006" y="592"/>
                </a:lnTo>
                <a:lnTo>
                  <a:pt x="1003" y="592"/>
                </a:lnTo>
                <a:lnTo>
                  <a:pt x="1001" y="594"/>
                </a:lnTo>
                <a:lnTo>
                  <a:pt x="999" y="592"/>
                </a:lnTo>
                <a:lnTo>
                  <a:pt x="993" y="594"/>
                </a:lnTo>
                <a:lnTo>
                  <a:pt x="991" y="598"/>
                </a:lnTo>
                <a:lnTo>
                  <a:pt x="989" y="601"/>
                </a:lnTo>
                <a:lnTo>
                  <a:pt x="983" y="598"/>
                </a:lnTo>
                <a:lnTo>
                  <a:pt x="981" y="596"/>
                </a:lnTo>
                <a:lnTo>
                  <a:pt x="978" y="596"/>
                </a:lnTo>
                <a:lnTo>
                  <a:pt x="978" y="594"/>
                </a:lnTo>
                <a:lnTo>
                  <a:pt x="976" y="592"/>
                </a:lnTo>
                <a:lnTo>
                  <a:pt x="978" y="592"/>
                </a:lnTo>
                <a:lnTo>
                  <a:pt x="976" y="590"/>
                </a:lnTo>
                <a:lnTo>
                  <a:pt x="974" y="590"/>
                </a:lnTo>
                <a:lnTo>
                  <a:pt x="972" y="590"/>
                </a:lnTo>
                <a:lnTo>
                  <a:pt x="972" y="588"/>
                </a:lnTo>
                <a:lnTo>
                  <a:pt x="970" y="586"/>
                </a:lnTo>
                <a:lnTo>
                  <a:pt x="966" y="586"/>
                </a:lnTo>
                <a:lnTo>
                  <a:pt x="964" y="586"/>
                </a:lnTo>
                <a:lnTo>
                  <a:pt x="962" y="586"/>
                </a:lnTo>
                <a:lnTo>
                  <a:pt x="962" y="584"/>
                </a:lnTo>
                <a:lnTo>
                  <a:pt x="958" y="582"/>
                </a:lnTo>
                <a:lnTo>
                  <a:pt x="956" y="578"/>
                </a:lnTo>
                <a:lnTo>
                  <a:pt x="956" y="574"/>
                </a:lnTo>
                <a:lnTo>
                  <a:pt x="955" y="574"/>
                </a:lnTo>
                <a:lnTo>
                  <a:pt x="953" y="574"/>
                </a:lnTo>
                <a:lnTo>
                  <a:pt x="953" y="573"/>
                </a:lnTo>
                <a:lnTo>
                  <a:pt x="953" y="571"/>
                </a:lnTo>
                <a:lnTo>
                  <a:pt x="953" y="569"/>
                </a:lnTo>
                <a:lnTo>
                  <a:pt x="953" y="567"/>
                </a:lnTo>
                <a:lnTo>
                  <a:pt x="953" y="565"/>
                </a:lnTo>
                <a:lnTo>
                  <a:pt x="951" y="565"/>
                </a:lnTo>
                <a:lnTo>
                  <a:pt x="951" y="563"/>
                </a:lnTo>
                <a:lnTo>
                  <a:pt x="951" y="561"/>
                </a:lnTo>
                <a:lnTo>
                  <a:pt x="949" y="559"/>
                </a:lnTo>
                <a:lnTo>
                  <a:pt x="949" y="557"/>
                </a:lnTo>
                <a:lnTo>
                  <a:pt x="949" y="555"/>
                </a:lnTo>
                <a:lnTo>
                  <a:pt x="951" y="555"/>
                </a:lnTo>
                <a:lnTo>
                  <a:pt x="953" y="553"/>
                </a:lnTo>
                <a:lnTo>
                  <a:pt x="953" y="551"/>
                </a:lnTo>
                <a:lnTo>
                  <a:pt x="953" y="549"/>
                </a:lnTo>
                <a:lnTo>
                  <a:pt x="953" y="548"/>
                </a:lnTo>
                <a:lnTo>
                  <a:pt x="951" y="546"/>
                </a:lnTo>
                <a:lnTo>
                  <a:pt x="949" y="544"/>
                </a:lnTo>
                <a:lnTo>
                  <a:pt x="949" y="542"/>
                </a:lnTo>
                <a:lnTo>
                  <a:pt x="947" y="540"/>
                </a:lnTo>
                <a:lnTo>
                  <a:pt x="945" y="540"/>
                </a:lnTo>
                <a:lnTo>
                  <a:pt x="947" y="538"/>
                </a:lnTo>
                <a:lnTo>
                  <a:pt x="947" y="534"/>
                </a:lnTo>
                <a:lnTo>
                  <a:pt x="945" y="532"/>
                </a:lnTo>
                <a:lnTo>
                  <a:pt x="943" y="536"/>
                </a:lnTo>
                <a:lnTo>
                  <a:pt x="939" y="538"/>
                </a:lnTo>
                <a:lnTo>
                  <a:pt x="937" y="538"/>
                </a:lnTo>
                <a:lnTo>
                  <a:pt x="935" y="540"/>
                </a:lnTo>
                <a:lnTo>
                  <a:pt x="933" y="540"/>
                </a:lnTo>
                <a:lnTo>
                  <a:pt x="931" y="540"/>
                </a:lnTo>
                <a:lnTo>
                  <a:pt x="930" y="542"/>
                </a:lnTo>
                <a:lnTo>
                  <a:pt x="928" y="542"/>
                </a:lnTo>
                <a:lnTo>
                  <a:pt x="926" y="542"/>
                </a:lnTo>
                <a:lnTo>
                  <a:pt x="926" y="544"/>
                </a:lnTo>
                <a:lnTo>
                  <a:pt x="924" y="544"/>
                </a:lnTo>
                <a:lnTo>
                  <a:pt x="922" y="544"/>
                </a:lnTo>
                <a:lnTo>
                  <a:pt x="920" y="544"/>
                </a:lnTo>
                <a:lnTo>
                  <a:pt x="918" y="544"/>
                </a:lnTo>
                <a:lnTo>
                  <a:pt x="916" y="544"/>
                </a:lnTo>
                <a:lnTo>
                  <a:pt x="914" y="544"/>
                </a:lnTo>
                <a:lnTo>
                  <a:pt x="914" y="546"/>
                </a:lnTo>
                <a:lnTo>
                  <a:pt x="916" y="546"/>
                </a:lnTo>
                <a:lnTo>
                  <a:pt x="916" y="548"/>
                </a:lnTo>
                <a:lnTo>
                  <a:pt x="914" y="548"/>
                </a:lnTo>
                <a:lnTo>
                  <a:pt x="912" y="548"/>
                </a:lnTo>
                <a:lnTo>
                  <a:pt x="910" y="548"/>
                </a:lnTo>
                <a:lnTo>
                  <a:pt x="908" y="548"/>
                </a:lnTo>
                <a:lnTo>
                  <a:pt x="907" y="549"/>
                </a:lnTo>
                <a:lnTo>
                  <a:pt x="905" y="549"/>
                </a:lnTo>
                <a:lnTo>
                  <a:pt x="903" y="549"/>
                </a:lnTo>
                <a:lnTo>
                  <a:pt x="903" y="551"/>
                </a:lnTo>
                <a:lnTo>
                  <a:pt x="901" y="553"/>
                </a:lnTo>
                <a:lnTo>
                  <a:pt x="901" y="555"/>
                </a:lnTo>
                <a:lnTo>
                  <a:pt x="899" y="555"/>
                </a:lnTo>
                <a:lnTo>
                  <a:pt x="899" y="553"/>
                </a:lnTo>
                <a:lnTo>
                  <a:pt x="897" y="555"/>
                </a:lnTo>
                <a:lnTo>
                  <a:pt x="895" y="555"/>
                </a:lnTo>
                <a:lnTo>
                  <a:pt x="893" y="555"/>
                </a:lnTo>
                <a:lnTo>
                  <a:pt x="891" y="555"/>
                </a:lnTo>
                <a:lnTo>
                  <a:pt x="887" y="557"/>
                </a:lnTo>
                <a:lnTo>
                  <a:pt x="885" y="557"/>
                </a:lnTo>
                <a:lnTo>
                  <a:pt x="883" y="557"/>
                </a:lnTo>
                <a:lnTo>
                  <a:pt x="883" y="559"/>
                </a:lnTo>
                <a:lnTo>
                  <a:pt x="882" y="559"/>
                </a:lnTo>
                <a:lnTo>
                  <a:pt x="882" y="561"/>
                </a:lnTo>
                <a:lnTo>
                  <a:pt x="880" y="563"/>
                </a:lnTo>
                <a:lnTo>
                  <a:pt x="880" y="565"/>
                </a:lnTo>
                <a:lnTo>
                  <a:pt x="868" y="567"/>
                </a:lnTo>
                <a:lnTo>
                  <a:pt x="866" y="569"/>
                </a:lnTo>
                <a:lnTo>
                  <a:pt x="864" y="571"/>
                </a:lnTo>
                <a:lnTo>
                  <a:pt x="860" y="573"/>
                </a:lnTo>
                <a:lnTo>
                  <a:pt x="859" y="578"/>
                </a:lnTo>
                <a:lnTo>
                  <a:pt x="855" y="580"/>
                </a:lnTo>
                <a:lnTo>
                  <a:pt x="853" y="578"/>
                </a:lnTo>
                <a:lnTo>
                  <a:pt x="851" y="576"/>
                </a:lnTo>
                <a:lnTo>
                  <a:pt x="851" y="574"/>
                </a:lnTo>
                <a:lnTo>
                  <a:pt x="853" y="571"/>
                </a:lnTo>
                <a:lnTo>
                  <a:pt x="853" y="567"/>
                </a:lnTo>
                <a:lnTo>
                  <a:pt x="853" y="565"/>
                </a:lnTo>
                <a:lnTo>
                  <a:pt x="855" y="563"/>
                </a:lnTo>
                <a:lnTo>
                  <a:pt x="857" y="561"/>
                </a:lnTo>
                <a:lnTo>
                  <a:pt x="860" y="557"/>
                </a:lnTo>
                <a:lnTo>
                  <a:pt x="862" y="555"/>
                </a:lnTo>
                <a:lnTo>
                  <a:pt x="864" y="553"/>
                </a:lnTo>
                <a:lnTo>
                  <a:pt x="868" y="551"/>
                </a:lnTo>
                <a:lnTo>
                  <a:pt x="868" y="549"/>
                </a:lnTo>
                <a:lnTo>
                  <a:pt x="870" y="546"/>
                </a:lnTo>
                <a:lnTo>
                  <a:pt x="870" y="542"/>
                </a:lnTo>
                <a:lnTo>
                  <a:pt x="870" y="540"/>
                </a:lnTo>
                <a:lnTo>
                  <a:pt x="870" y="538"/>
                </a:lnTo>
                <a:lnTo>
                  <a:pt x="868" y="534"/>
                </a:lnTo>
                <a:lnTo>
                  <a:pt x="866" y="530"/>
                </a:lnTo>
                <a:lnTo>
                  <a:pt x="866" y="526"/>
                </a:lnTo>
                <a:lnTo>
                  <a:pt x="868" y="525"/>
                </a:lnTo>
                <a:lnTo>
                  <a:pt x="866" y="523"/>
                </a:lnTo>
                <a:lnTo>
                  <a:pt x="864" y="521"/>
                </a:lnTo>
                <a:lnTo>
                  <a:pt x="862" y="521"/>
                </a:lnTo>
                <a:lnTo>
                  <a:pt x="860" y="523"/>
                </a:lnTo>
                <a:lnTo>
                  <a:pt x="857" y="525"/>
                </a:lnTo>
                <a:lnTo>
                  <a:pt x="855" y="526"/>
                </a:lnTo>
                <a:lnTo>
                  <a:pt x="849" y="530"/>
                </a:lnTo>
                <a:lnTo>
                  <a:pt x="845" y="534"/>
                </a:lnTo>
                <a:lnTo>
                  <a:pt x="841" y="534"/>
                </a:lnTo>
                <a:lnTo>
                  <a:pt x="835" y="536"/>
                </a:lnTo>
                <a:lnTo>
                  <a:pt x="834" y="536"/>
                </a:lnTo>
                <a:lnTo>
                  <a:pt x="828" y="538"/>
                </a:lnTo>
                <a:lnTo>
                  <a:pt x="824" y="540"/>
                </a:lnTo>
                <a:lnTo>
                  <a:pt x="820" y="542"/>
                </a:lnTo>
                <a:lnTo>
                  <a:pt x="816" y="542"/>
                </a:lnTo>
                <a:lnTo>
                  <a:pt x="812" y="544"/>
                </a:lnTo>
                <a:lnTo>
                  <a:pt x="809" y="546"/>
                </a:lnTo>
                <a:lnTo>
                  <a:pt x="807" y="546"/>
                </a:lnTo>
                <a:lnTo>
                  <a:pt x="803" y="546"/>
                </a:lnTo>
                <a:lnTo>
                  <a:pt x="801" y="546"/>
                </a:lnTo>
                <a:lnTo>
                  <a:pt x="799" y="544"/>
                </a:lnTo>
                <a:lnTo>
                  <a:pt x="795" y="544"/>
                </a:lnTo>
                <a:lnTo>
                  <a:pt x="793" y="542"/>
                </a:lnTo>
                <a:lnTo>
                  <a:pt x="789" y="540"/>
                </a:lnTo>
                <a:lnTo>
                  <a:pt x="789" y="538"/>
                </a:lnTo>
                <a:lnTo>
                  <a:pt x="787" y="534"/>
                </a:lnTo>
                <a:lnTo>
                  <a:pt x="787" y="532"/>
                </a:lnTo>
                <a:lnTo>
                  <a:pt x="787" y="528"/>
                </a:lnTo>
                <a:lnTo>
                  <a:pt x="787" y="526"/>
                </a:lnTo>
                <a:lnTo>
                  <a:pt x="786" y="525"/>
                </a:lnTo>
                <a:lnTo>
                  <a:pt x="784" y="523"/>
                </a:lnTo>
                <a:lnTo>
                  <a:pt x="784" y="521"/>
                </a:lnTo>
                <a:lnTo>
                  <a:pt x="780" y="519"/>
                </a:lnTo>
                <a:lnTo>
                  <a:pt x="778" y="517"/>
                </a:lnTo>
                <a:lnTo>
                  <a:pt x="778" y="515"/>
                </a:lnTo>
                <a:lnTo>
                  <a:pt x="776" y="513"/>
                </a:lnTo>
                <a:lnTo>
                  <a:pt x="774" y="509"/>
                </a:lnTo>
                <a:lnTo>
                  <a:pt x="772" y="509"/>
                </a:lnTo>
                <a:lnTo>
                  <a:pt x="768" y="507"/>
                </a:lnTo>
                <a:lnTo>
                  <a:pt x="766" y="507"/>
                </a:lnTo>
                <a:lnTo>
                  <a:pt x="764" y="507"/>
                </a:lnTo>
                <a:lnTo>
                  <a:pt x="763" y="503"/>
                </a:lnTo>
                <a:lnTo>
                  <a:pt x="763" y="500"/>
                </a:lnTo>
                <a:lnTo>
                  <a:pt x="763" y="498"/>
                </a:lnTo>
                <a:lnTo>
                  <a:pt x="764" y="496"/>
                </a:lnTo>
                <a:lnTo>
                  <a:pt x="764" y="494"/>
                </a:lnTo>
                <a:lnTo>
                  <a:pt x="763" y="492"/>
                </a:lnTo>
                <a:lnTo>
                  <a:pt x="761" y="490"/>
                </a:lnTo>
                <a:lnTo>
                  <a:pt x="757" y="486"/>
                </a:lnTo>
                <a:lnTo>
                  <a:pt x="753" y="484"/>
                </a:lnTo>
                <a:lnTo>
                  <a:pt x="749" y="482"/>
                </a:lnTo>
                <a:lnTo>
                  <a:pt x="745" y="480"/>
                </a:lnTo>
                <a:lnTo>
                  <a:pt x="743" y="482"/>
                </a:lnTo>
                <a:lnTo>
                  <a:pt x="739" y="484"/>
                </a:lnTo>
                <a:lnTo>
                  <a:pt x="736" y="486"/>
                </a:lnTo>
                <a:lnTo>
                  <a:pt x="734" y="488"/>
                </a:lnTo>
                <a:lnTo>
                  <a:pt x="730" y="490"/>
                </a:lnTo>
                <a:lnTo>
                  <a:pt x="724" y="492"/>
                </a:lnTo>
                <a:lnTo>
                  <a:pt x="718" y="496"/>
                </a:lnTo>
                <a:lnTo>
                  <a:pt x="716" y="498"/>
                </a:lnTo>
                <a:lnTo>
                  <a:pt x="715" y="498"/>
                </a:lnTo>
                <a:lnTo>
                  <a:pt x="707" y="501"/>
                </a:lnTo>
                <a:lnTo>
                  <a:pt x="703" y="503"/>
                </a:lnTo>
                <a:lnTo>
                  <a:pt x="699" y="503"/>
                </a:lnTo>
                <a:lnTo>
                  <a:pt x="697" y="501"/>
                </a:lnTo>
                <a:lnTo>
                  <a:pt x="695" y="500"/>
                </a:lnTo>
                <a:lnTo>
                  <a:pt x="693" y="500"/>
                </a:lnTo>
                <a:lnTo>
                  <a:pt x="691" y="503"/>
                </a:lnTo>
                <a:lnTo>
                  <a:pt x="690" y="505"/>
                </a:lnTo>
                <a:lnTo>
                  <a:pt x="688" y="509"/>
                </a:lnTo>
                <a:lnTo>
                  <a:pt x="688" y="511"/>
                </a:lnTo>
                <a:lnTo>
                  <a:pt x="686" y="511"/>
                </a:lnTo>
                <a:lnTo>
                  <a:pt x="684" y="513"/>
                </a:lnTo>
                <a:lnTo>
                  <a:pt x="678" y="509"/>
                </a:lnTo>
                <a:lnTo>
                  <a:pt x="676" y="507"/>
                </a:lnTo>
                <a:lnTo>
                  <a:pt x="672" y="505"/>
                </a:lnTo>
                <a:lnTo>
                  <a:pt x="670" y="505"/>
                </a:lnTo>
                <a:lnTo>
                  <a:pt x="668" y="505"/>
                </a:lnTo>
                <a:lnTo>
                  <a:pt x="665" y="503"/>
                </a:lnTo>
                <a:lnTo>
                  <a:pt x="665" y="501"/>
                </a:lnTo>
                <a:lnTo>
                  <a:pt x="661" y="496"/>
                </a:lnTo>
                <a:lnTo>
                  <a:pt x="659" y="496"/>
                </a:lnTo>
                <a:lnTo>
                  <a:pt x="655" y="496"/>
                </a:lnTo>
                <a:lnTo>
                  <a:pt x="651" y="496"/>
                </a:lnTo>
                <a:lnTo>
                  <a:pt x="649" y="494"/>
                </a:lnTo>
                <a:lnTo>
                  <a:pt x="647" y="492"/>
                </a:lnTo>
                <a:lnTo>
                  <a:pt x="647" y="488"/>
                </a:lnTo>
                <a:lnTo>
                  <a:pt x="647" y="484"/>
                </a:lnTo>
                <a:lnTo>
                  <a:pt x="645" y="484"/>
                </a:lnTo>
                <a:lnTo>
                  <a:pt x="643" y="484"/>
                </a:lnTo>
                <a:lnTo>
                  <a:pt x="642" y="484"/>
                </a:lnTo>
                <a:lnTo>
                  <a:pt x="638" y="486"/>
                </a:lnTo>
                <a:lnTo>
                  <a:pt x="636" y="486"/>
                </a:lnTo>
                <a:lnTo>
                  <a:pt x="634" y="484"/>
                </a:lnTo>
                <a:lnTo>
                  <a:pt x="630" y="482"/>
                </a:lnTo>
                <a:lnTo>
                  <a:pt x="628" y="480"/>
                </a:lnTo>
                <a:lnTo>
                  <a:pt x="624" y="480"/>
                </a:lnTo>
                <a:lnTo>
                  <a:pt x="622" y="480"/>
                </a:lnTo>
                <a:lnTo>
                  <a:pt x="619" y="478"/>
                </a:lnTo>
                <a:lnTo>
                  <a:pt x="615" y="476"/>
                </a:lnTo>
                <a:lnTo>
                  <a:pt x="611" y="475"/>
                </a:lnTo>
                <a:lnTo>
                  <a:pt x="609" y="473"/>
                </a:lnTo>
                <a:lnTo>
                  <a:pt x="605" y="469"/>
                </a:lnTo>
                <a:lnTo>
                  <a:pt x="603" y="465"/>
                </a:lnTo>
                <a:lnTo>
                  <a:pt x="601" y="461"/>
                </a:lnTo>
                <a:lnTo>
                  <a:pt x="599" y="457"/>
                </a:lnTo>
                <a:lnTo>
                  <a:pt x="597" y="457"/>
                </a:lnTo>
                <a:lnTo>
                  <a:pt x="595" y="455"/>
                </a:lnTo>
                <a:lnTo>
                  <a:pt x="594" y="455"/>
                </a:lnTo>
                <a:lnTo>
                  <a:pt x="592" y="452"/>
                </a:lnTo>
                <a:lnTo>
                  <a:pt x="588" y="448"/>
                </a:lnTo>
                <a:lnTo>
                  <a:pt x="588" y="444"/>
                </a:lnTo>
                <a:lnTo>
                  <a:pt x="590" y="440"/>
                </a:lnTo>
                <a:lnTo>
                  <a:pt x="590" y="438"/>
                </a:lnTo>
                <a:lnTo>
                  <a:pt x="590" y="434"/>
                </a:lnTo>
                <a:lnTo>
                  <a:pt x="592" y="430"/>
                </a:lnTo>
                <a:lnTo>
                  <a:pt x="590" y="430"/>
                </a:lnTo>
                <a:lnTo>
                  <a:pt x="588" y="430"/>
                </a:lnTo>
                <a:lnTo>
                  <a:pt x="586" y="430"/>
                </a:lnTo>
                <a:lnTo>
                  <a:pt x="584" y="430"/>
                </a:lnTo>
                <a:lnTo>
                  <a:pt x="584" y="428"/>
                </a:lnTo>
                <a:lnTo>
                  <a:pt x="582" y="428"/>
                </a:lnTo>
                <a:lnTo>
                  <a:pt x="580" y="430"/>
                </a:lnTo>
                <a:lnTo>
                  <a:pt x="580" y="432"/>
                </a:lnTo>
                <a:lnTo>
                  <a:pt x="580" y="434"/>
                </a:lnTo>
                <a:lnTo>
                  <a:pt x="580" y="436"/>
                </a:lnTo>
                <a:lnTo>
                  <a:pt x="578" y="438"/>
                </a:lnTo>
                <a:lnTo>
                  <a:pt x="576" y="440"/>
                </a:lnTo>
                <a:lnTo>
                  <a:pt x="574" y="442"/>
                </a:lnTo>
                <a:lnTo>
                  <a:pt x="574" y="444"/>
                </a:lnTo>
                <a:lnTo>
                  <a:pt x="572" y="442"/>
                </a:lnTo>
                <a:lnTo>
                  <a:pt x="569" y="444"/>
                </a:lnTo>
                <a:lnTo>
                  <a:pt x="561" y="444"/>
                </a:lnTo>
                <a:lnTo>
                  <a:pt x="555" y="444"/>
                </a:lnTo>
                <a:lnTo>
                  <a:pt x="551" y="442"/>
                </a:lnTo>
                <a:lnTo>
                  <a:pt x="549" y="440"/>
                </a:lnTo>
                <a:lnTo>
                  <a:pt x="547" y="440"/>
                </a:lnTo>
                <a:lnTo>
                  <a:pt x="546" y="438"/>
                </a:lnTo>
                <a:lnTo>
                  <a:pt x="544" y="438"/>
                </a:lnTo>
                <a:lnTo>
                  <a:pt x="538" y="440"/>
                </a:lnTo>
                <a:lnTo>
                  <a:pt x="534" y="440"/>
                </a:lnTo>
                <a:lnTo>
                  <a:pt x="530" y="440"/>
                </a:lnTo>
                <a:lnTo>
                  <a:pt x="524" y="442"/>
                </a:lnTo>
                <a:lnTo>
                  <a:pt x="519" y="442"/>
                </a:lnTo>
                <a:lnTo>
                  <a:pt x="517" y="442"/>
                </a:lnTo>
                <a:lnTo>
                  <a:pt x="513" y="444"/>
                </a:lnTo>
                <a:lnTo>
                  <a:pt x="507" y="446"/>
                </a:lnTo>
                <a:lnTo>
                  <a:pt x="501" y="452"/>
                </a:lnTo>
                <a:lnTo>
                  <a:pt x="496" y="457"/>
                </a:lnTo>
                <a:lnTo>
                  <a:pt x="494" y="461"/>
                </a:lnTo>
                <a:lnTo>
                  <a:pt x="490" y="465"/>
                </a:lnTo>
                <a:lnTo>
                  <a:pt x="490" y="469"/>
                </a:lnTo>
                <a:lnTo>
                  <a:pt x="488" y="471"/>
                </a:lnTo>
                <a:lnTo>
                  <a:pt x="482" y="475"/>
                </a:lnTo>
                <a:lnTo>
                  <a:pt x="474" y="476"/>
                </a:lnTo>
                <a:lnTo>
                  <a:pt x="469" y="478"/>
                </a:lnTo>
                <a:lnTo>
                  <a:pt x="463" y="480"/>
                </a:lnTo>
                <a:lnTo>
                  <a:pt x="459" y="484"/>
                </a:lnTo>
                <a:lnTo>
                  <a:pt x="455" y="488"/>
                </a:lnTo>
                <a:lnTo>
                  <a:pt x="450" y="490"/>
                </a:lnTo>
                <a:lnTo>
                  <a:pt x="446" y="496"/>
                </a:lnTo>
                <a:lnTo>
                  <a:pt x="440" y="500"/>
                </a:lnTo>
                <a:lnTo>
                  <a:pt x="436" y="501"/>
                </a:lnTo>
                <a:lnTo>
                  <a:pt x="430" y="501"/>
                </a:lnTo>
                <a:lnTo>
                  <a:pt x="428" y="500"/>
                </a:lnTo>
                <a:lnTo>
                  <a:pt x="426" y="498"/>
                </a:lnTo>
                <a:lnTo>
                  <a:pt x="423" y="496"/>
                </a:lnTo>
                <a:lnTo>
                  <a:pt x="421" y="494"/>
                </a:lnTo>
                <a:lnTo>
                  <a:pt x="415" y="494"/>
                </a:lnTo>
                <a:lnTo>
                  <a:pt x="413" y="494"/>
                </a:lnTo>
                <a:lnTo>
                  <a:pt x="411" y="496"/>
                </a:lnTo>
                <a:lnTo>
                  <a:pt x="411" y="500"/>
                </a:lnTo>
                <a:lnTo>
                  <a:pt x="407" y="501"/>
                </a:lnTo>
                <a:lnTo>
                  <a:pt x="407" y="505"/>
                </a:lnTo>
                <a:lnTo>
                  <a:pt x="407" y="507"/>
                </a:lnTo>
                <a:lnTo>
                  <a:pt x="411" y="509"/>
                </a:lnTo>
                <a:lnTo>
                  <a:pt x="415" y="511"/>
                </a:lnTo>
                <a:lnTo>
                  <a:pt x="421" y="515"/>
                </a:lnTo>
                <a:lnTo>
                  <a:pt x="423" y="521"/>
                </a:lnTo>
                <a:lnTo>
                  <a:pt x="426" y="528"/>
                </a:lnTo>
                <a:lnTo>
                  <a:pt x="426" y="532"/>
                </a:lnTo>
                <a:lnTo>
                  <a:pt x="425" y="534"/>
                </a:lnTo>
                <a:lnTo>
                  <a:pt x="425" y="536"/>
                </a:lnTo>
                <a:lnTo>
                  <a:pt x="423" y="542"/>
                </a:lnTo>
                <a:lnTo>
                  <a:pt x="425" y="544"/>
                </a:lnTo>
                <a:lnTo>
                  <a:pt x="426" y="546"/>
                </a:lnTo>
                <a:lnTo>
                  <a:pt x="428" y="548"/>
                </a:lnTo>
                <a:lnTo>
                  <a:pt x="428" y="549"/>
                </a:lnTo>
                <a:lnTo>
                  <a:pt x="428" y="551"/>
                </a:lnTo>
                <a:lnTo>
                  <a:pt x="425" y="555"/>
                </a:lnTo>
                <a:lnTo>
                  <a:pt x="423" y="557"/>
                </a:lnTo>
                <a:lnTo>
                  <a:pt x="421" y="561"/>
                </a:lnTo>
                <a:lnTo>
                  <a:pt x="417" y="565"/>
                </a:lnTo>
                <a:lnTo>
                  <a:pt x="415" y="569"/>
                </a:lnTo>
                <a:lnTo>
                  <a:pt x="411" y="576"/>
                </a:lnTo>
                <a:lnTo>
                  <a:pt x="409" y="574"/>
                </a:lnTo>
                <a:lnTo>
                  <a:pt x="405" y="578"/>
                </a:lnTo>
                <a:lnTo>
                  <a:pt x="402" y="580"/>
                </a:lnTo>
                <a:lnTo>
                  <a:pt x="398" y="582"/>
                </a:lnTo>
                <a:lnTo>
                  <a:pt x="394" y="584"/>
                </a:lnTo>
                <a:lnTo>
                  <a:pt x="390" y="586"/>
                </a:lnTo>
                <a:lnTo>
                  <a:pt x="388" y="590"/>
                </a:lnTo>
                <a:lnTo>
                  <a:pt x="382" y="592"/>
                </a:lnTo>
                <a:lnTo>
                  <a:pt x="380" y="594"/>
                </a:lnTo>
                <a:lnTo>
                  <a:pt x="377" y="596"/>
                </a:lnTo>
                <a:lnTo>
                  <a:pt x="373" y="598"/>
                </a:lnTo>
                <a:lnTo>
                  <a:pt x="369" y="598"/>
                </a:lnTo>
                <a:lnTo>
                  <a:pt x="367" y="598"/>
                </a:lnTo>
                <a:lnTo>
                  <a:pt x="365" y="598"/>
                </a:lnTo>
                <a:lnTo>
                  <a:pt x="363" y="601"/>
                </a:lnTo>
                <a:lnTo>
                  <a:pt x="361" y="605"/>
                </a:lnTo>
                <a:lnTo>
                  <a:pt x="361" y="609"/>
                </a:lnTo>
                <a:lnTo>
                  <a:pt x="359" y="613"/>
                </a:lnTo>
                <a:lnTo>
                  <a:pt x="357" y="615"/>
                </a:lnTo>
                <a:lnTo>
                  <a:pt x="355" y="617"/>
                </a:lnTo>
                <a:lnTo>
                  <a:pt x="354" y="617"/>
                </a:lnTo>
                <a:lnTo>
                  <a:pt x="350" y="615"/>
                </a:lnTo>
                <a:lnTo>
                  <a:pt x="350" y="613"/>
                </a:lnTo>
                <a:lnTo>
                  <a:pt x="350" y="611"/>
                </a:lnTo>
                <a:lnTo>
                  <a:pt x="348" y="605"/>
                </a:lnTo>
                <a:lnTo>
                  <a:pt x="346" y="605"/>
                </a:lnTo>
                <a:lnTo>
                  <a:pt x="344" y="607"/>
                </a:lnTo>
                <a:lnTo>
                  <a:pt x="342" y="607"/>
                </a:lnTo>
                <a:lnTo>
                  <a:pt x="338" y="609"/>
                </a:lnTo>
                <a:lnTo>
                  <a:pt x="336" y="609"/>
                </a:lnTo>
                <a:lnTo>
                  <a:pt x="334" y="609"/>
                </a:lnTo>
                <a:lnTo>
                  <a:pt x="332" y="607"/>
                </a:lnTo>
                <a:lnTo>
                  <a:pt x="330" y="607"/>
                </a:lnTo>
                <a:lnTo>
                  <a:pt x="329" y="607"/>
                </a:lnTo>
                <a:lnTo>
                  <a:pt x="327" y="607"/>
                </a:lnTo>
                <a:lnTo>
                  <a:pt x="325" y="607"/>
                </a:lnTo>
                <a:lnTo>
                  <a:pt x="323" y="607"/>
                </a:lnTo>
                <a:lnTo>
                  <a:pt x="323" y="609"/>
                </a:lnTo>
                <a:lnTo>
                  <a:pt x="321" y="609"/>
                </a:lnTo>
                <a:lnTo>
                  <a:pt x="319" y="611"/>
                </a:lnTo>
                <a:lnTo>
                  <a:pt x="317" y="611"/>
                </a:lnTo>
                <a:lnTo>
                  <a:pt x="309" y="615"/>
                </a:lnTo>
                <a:lnTo>
                  <a:pt x="309" y="613"/>
                </a:lnTo>
                <a:lnTo>
                  <a:pt x="307" y="613"/>
                </a:lnTo>
                <a:lnTo>
                  <a:pt x="307" y="611"/>
                </a:lnTo>
                <a:lnTo>
                  <a:pt x="306" y="613"/>
                </a:lnTo>
                <a:lnTo>
                  <a:pt x="304" y="613"/>
                </a:lnTo>
                <a:lnTo>
                  <a:pt x="302" y="613"/>
                </a:lnTo>
                <a:lnTo>
                  <a:pt x="302" y="611"/>
                </a:lnTo>
                <a:lnTo>
                  <a:pt x="304" y="611"/>
                </a:lnTo>
                <a:lnTo>
                  <a:pt x="304" y="609"/>
                </a:lnTo>
                <a:lnTo>
                  <a:pt x="302" y="609"/>
                </a:lnTo>
                <a:lnTo>
                  <a:pt x="300" y="609"/>
                </a:lnTo>
                <a:lnTo>
                  <a:pt x="298" y="609"/>
                </a:lnTo>
                <a:lnTo>
                  <a:pt x="298" y="607"/>
                </a:lnTo>
                <a:lnTo>
                  <a:pt x="300" y="607"/>
                </a:lnTo>
                <a:lnTo>
                  <a:pt x="300" y="605"/>
                </a:lnTo>
                <a:lnTo>
                  <a:pt x="302" y="605"/>
                </a:lnTo>
                <a:lnTo>
                  <a:pt x="302" y="603"/>
                </a:lnTo>
                <a:lnTo>
                  <a:pt x="300" y="603"/>
                </a:lnTo>
                <a:lnTo>
                  <a:pt x="300" y="601"/>
                </a:lnTo>
                <a:lnTo>
                  <a:pt x="298" y="601"/>
                </a:lnTo>
                <a:lnTo>
                  <a:pt x="300" y="601"/>
                </a:lnTo>
                <a:lnTo>
                  <a:pt x="298" y="601"/>
                </a:lnTo>
                <a:lnTo>
                  <a:pt x="298" y="599"/>
                </a:lnTo>
                <a:lnTo>
                  <a:pt x="296" y="599"/>
                </a:lnTo>
                <a:lnTo>
                  <a:pt x="294" y="599"/>
                </a:lnTo>
                <a:lnTo>
                  <a:pt x="294" y="598"/>
                </a:lnTo>
                <a:lnTo>
                  <a:pt x="292" y="598"/>
                </a:lnTo>
                <a:lnTo>
                  <a:pt x="292" y="596"/>
                </a:lnTo>
                <a:lnTo>
                  <a:pt x="290" y="594"/>
                </a:lnTo>
                <a:lnTo>
                  <a:pt x="288" y="594"/>
                </a:lnTo>
                <a:lnTo>
                  <a:pt x="286" y="594"/>
                </a:lnTo>
                <a:lnTo>
                  <a:pt x="284" y="594"/>
                </a:lnTo>
                <a:lnTo>
                  <a:pt x="286" y="594"/>
                </a:lnTo>
                <a:lnTo>
                  <a:pt x="286" y="592"/>
                </a:lnTo>
                <a:lnTo>
                  <a:pt x="284" y="592"/>
                </a:lnTo>
                <a:lnTo>
                  <a:pt x="284" y="590"/>
                </a:lnTo>
                <a:lnTo>
                  <a:pt x="284" y="592"/>
                </a:lnTo>
                <a:lnTo>
                  <a:pt x="282" y="592"/>
                </a:lnTo>
                <a:lnTo>
                  <a:pt x="281" y="592"/>
                </a:lnTo>
                <a:lnTo>
                  <a:pt x="281" y="590"/>
                </a:lnTo>
                <a:lnTo>
                  <a:pt x="279" y="590"/>
                </a:lnTo>
                <a:lnTo>
                  <a:pt x="281" y="590"/>
                </a:lnTo>
                <a:lnTo>
                  <a:pt x="279" y="590"/>
                </a:lnTo>
                <a:lnTo>
                  <a:pt x="277" y="588"/>
                </a:lnTo>
                <a:lnTo>
                  <a:pt x="277" y="590"/>
                </a:lnTo>
                <a:lnTo>
                  <a:pt x="275" y="590"/>
                </a:lnTo>
                <a:lnTo>
                  <a:pt x="273" y="590"/>
                </a:lnTo>
                <a:lnTo>
                  <a:pt x="273" y="588"/>
                </a:lnTo>
                <a:lnTo>
                  <a:pt x="273" y="586"/>
                </a:lnTo>
                <a:lnTo>
                  <a:pt x="275" y="586"/>
                </a:lnTo>
                <a:lnTo>
                  <a:pt x="275" y="584"/>
                </a:lnTo>
                <a:lnTo>
                  <a:pt x="275" y="586"/>
                </a:lnTo>
                <a:lnTo>
                  <a:pt x="273" y="584"/>
                </a:lnTo>
                <a:lnTo>
                  <a:pt x="271" y="584"/>
                </a:lnTo>
                <a:lnTo>
                  <a:pt x="271" y="586"/>
                </a:lnTo>
                <a:lnTo>
                  <a:pt x="269" y="584"/>
                </a:lnTo>
                <a:lnTo>
                  <a:pt x="269" y="586"/>
                </a:lnTo>
                <a:lnTo>
                  <a:pt x="267" y="586"/>
                </a:lnTo>
                <a:lnTo>
                  <a:pt x="265" y="586"/>
                </a:lnTo>
                <a:lnTo>
                  <a:pt x="263" y="586"/>
                </a:lnTo>
                <a:lnTo>
                  <a:pt x="263" y="588"/>
                </a:lnTo>
                <a:lnTo>
                  <a:pt x="261" y="588"/>
                </a:lnTo>
                <a:lnTo>
                  <a:pt x="261" y="586"/>
                </a:lnTo>
                <a:lnTo>
                  <a:pt x="261" y="584"/>
                </a:lnTo>
                <a:lnTo>
                  <a:pt x="263" y="584"/>
                </a:lnTo>
                <a:lnTo>
                  <a:pt x="261" y="584"/>
                </a:lnTo>
                <a:lnTo>
                  <a:pt x="261" y="582"/>
                </a:lnTo>
                <a:lnTo>
                  <a:pt x="259" y="580"/>
                </a:lnTo>
                <a:lnTo>
                  <a:pt x="259" y="578"/>
                </a:lnTo>
                <a:lnTo>
                  <a:pt x="258" y="578"/>
                </a:lnTo>
                <a:lnTo>
                  <a:pt x="258" y="576"/>
                </a:lnTo>
                <a:lnTo>
                  <a:pt x="258" y="574"/>
                </a:lnTo>
                <a:lnTo>
                  <a:pt x="256" y="574"/>
                </a:lnTo>
                <a:lnTo>
                  <a:pt x="256" y="576"/>
                </a:lnTo>
                <a:lnTo>
                  <a:pt x="254" y="576"/>
                </a:lnTo>
                <a:lnTo>
                  <a:pt x="254" y="574"/>
                </a:lnTo>
                <a:lnTo>
                  <a:pt x="252" y="574"/>
                </a:lnTo>
                <a:lnTo>
                  <a:pt x="250" y="574"/>
                </a:lnTo>
                <a:lnTo>
                  <a:pt x="248" y="574"/>
                </a:lnTo>
                <a:lnTo>
                  <a:pt x="248" y="573"/>
                </a:lnTo>
                <a:lnTo>
                  <a:pt x="246" y="573"/>
                </a:lnTo>
                <a:lnTo>
                  <a:pt x="244" y="573"/>
                </a:lnTo>
                <a:lnTo>
                  <a:pt x="242" y="571"/>
                </a:lnTo>
                <a:lnTo>
                  <a:pt x="240" y="573"/>
                </a:lnTo>
                <a:lnTo>
                  <a:pt x="240" y="574"/>
                </a:lnTo>
                <a:lnTo>
                  <a:pt x="240" y="576"/>
                </a:lnTo>
                <a:lnTo>
                  <a:pt x="238" y="576"/>
                </a:lnTo>
                <a:lnTo>
                  <a:pt x="238" y="578"/>
                </a:lnTo>
                <a:lnTo>
                  <a:pt x="236" y="578"/>
                </a:lnTo>
                <a:lnTo>
                  <a:pt x="234" y="578"/>
                </a:lnTo>
                <a:lnTo>
                  <a:pt x="233" y="578"/>
                </a:lnTo>
                <a:lnTo>
                  <a:pt x="231" y="578"/>
                </a:lnTo>
                <a:lnTo>
                  <a:pt x="229" y="578"/>
                </a:lnTo>
                <a:lnTo>
                  <a:pt x="229" y="580"/>
                </a:lnTo>
                <a:lnTo>
                  <a:pt x="227" y="580"/>
                </a:lnTo>
                <a:lnTo>
                  <a:pt x="227" y="578"/>
                </a:lnTo>
                <a:lnTo>
                  <a:pt x="227" y="576"/>
                </a:lnTo>
                <a:lnTo>
                  <a:pt x="225" y="576"/>
                </a:lnTo>
                <a:lnTo>
                  <a:pt x="225" y="574"/>
                </a:lnTo>
                <a:lnTo>
                  <a:pt x="225" y="576"/>
                </a:lnTo>
                <a:lnTo>
                  <a:pt x="225" y="574"/>
                </a:lnTo>
                <a:lnTo>
                  <a:pt x="225" y="576"/>
                </a:lnTo>
                <a:lnTo>
                  <a:pt x="223" y="576"/>
                </a:lnTo>
                <a:lnTo>
                  <a:pt x="221" y="576"/>
                </a:lnTo>
                <a:lnTo>
                  <a:pt x="219" y="576"/>
                </a:lnTo>
                <a:lnTo>
                  <a:pt x="219" y="574"/>
                </a:lnTo>
                <a:lnTo>
                  <a:pt x="219" y="576"/>
                </a:lnTo>
                <a:lnTo>
                  <a:pt x="217" y="576"/>
                </a:lnTo>
                <a:lnTo>
                  <a:pt x="215" y="574"/>
                </a:lnTo>
                <a:lnTo>
                  <a:pt x="213" y="574"/>
                </a:lnTo>
                <a:lnTo>
                  <a:pt x="215" y="573"/>
                </a:lnTo>
                <a:lnTo>
                  <a:pt x="213" y="571"/>
                </a:lnTo>
                <a:lnTo>
                  <a:pt x="211" y="573"/>
                </a:lnTo>
                <a:lnTo>
                  <a:pt x="211" y="571"/>
                </a:lnTo>
                <a:lnTo>
                  <a:pt x="210" y="571"/>
                </a:lnTo>
                <a:lnTo>
                  <a:pt x="210" y="573"/>
                </a:lnTo>
                <a:lnTo>
                  <a:pt x="210" y="571"/>
                </a:lnTo>
                <a:lnTo>
                  <a:pt x="210" y="573"/>
                </a:lnTo>
                <a:lnTo>
                  <a:pt x="208" y="573"/>
                </a:lnTo>
                <a:lnTo>
                  <a:pt x="208" y="571"/>
                </a:lnTo>
                <a:lnTo>
                  <a:pt x="208" y="573"/>
                </a:lnTo>
                <a:lnTo>
                  <a:pt x="208" y="571"/>
                </a:lnTo>
                <a:lnTo>
                  <a:pt x="206" y="571"/>
                </a:lnTo>
                <a:lnTo>
                  <a:pt x="204" y="571"/>
                </a:lnTo>
                <a:lnTo>
                  <a:pt x="202" y="571"/>
                </a:lnTo>
                <a:lnTo>
                  <a:pt x="202" y="573"/>
                </a:lnTo>
                <a:lnTo>
                  <a:pt x="202" y="574"/>
                </a:lnTo>
                <a:lnTo>
                  <a:pt x="200" y="573"/>
                </a:lnTo>
                <a:lnTo>
                  <a:pt x="200" y="574"/>
                </a:lnTo>
                <a:lnTo>
                  <a:pt x="198" y="574"/>
                </a:lnTo>
                <a:lnTo>
                  <a:pt x="196" y="574"/>
                </a:lnTo>
                <a:lnTo>
                  <a:pt x="194" y="574"/>
                </a:lnTo>
                <a:lnTo>
                  <a:pt x="194" y="573"/>
                </a:lnTo>
                <a:lnTo>
                  <a:pt x="194" y="574"/>
                </a:lnTo>
                <a:lnTo>
                  <a:pt x="192" y="573"/>
                </a:lnTo>
                <a:lnTo>
                  <a:pt x="192" y="574"/>
                </a:lnTo>
                <a:lnTo>
                  <a:pt x="192" y="573"/>
                </a:lnTo>
                <a:lnTo>
                  <a:pt x="190" y="573"/>
                </a:lnTo>
                <a:lnTo>
                  <a:pt x="190" y="574"/>
                </a:lnTo>
                <a:lnTo>
                  <a:pt x="188" y="574"/>
                </a:lnTo>
                <a:lnTo>
                  <a:pt x="186" y="574"/>
                </a:lnTo>
                <a:lnTo>
                  <a:pt x="185" y="574"/>
                </a:lnTo>
                <a:lnTo>
                  <a:pt x="183" y="574"/>
                </a:lnTo>
                <a:lnTo>
                  <a:pt x="183" y="573"/>
                </a:lnTo>
                <a:lnTo>
                  <a:pt x="183" y="571"/>
                </a:lnTo>
                <a:lnTo>
                  <a:pt x="181" y="571"/>
                </a:lnTo>
                <a:lnTo>
                  <a:pt x="181" y="573"/>
                </a:lnTo>
                <a:lnTo>
                  <a:pt x="181" y="571"/>
                </a:lnTo>
                <a:lnTo>
                  <a:pt x="181" y="573"/>
                </a:lnTo>
                <a:lnTo>
                  <a:pt x="179" y="573"/>
                </a:lnTo>
                <a:lnTo>
                  <a:pt x="181" y="573"/>
                </a:lnTo>
                <a:lnTo>
                  <a:pt x="179" y="573"/>
                </a:lnTo>
                <a:lnTo>
                  <a:pt x="177" y="573"/>
                </a:lnTo>
                <a:lnTo>
                  <a:pt x="177" y="571"/>
                </a:lnTo>
                <a:lnTo>
                  <a:pt x="177" y="569"/>
                </a:lnTo>
                <a:lnTo>
                  <a:pt x="177" y="567"/>
                </a:lnTo>
                <a:lnTo>
                  <a:pt x="179" y="567"/>
                </a:lnTo>
                <a:lnTo>
                  <a:pt x="179" y="565"/>
                </a:lnTo>
                <a:lnTo>
                  <a:pt x="179" y="563"/>
                </a:lnTo>
                <a:lnTo>
                  <a:pt x="177" y="563"/>
                </a:lnTo>
                <a:lnTo>
                  <a:pt x="175" y="563"/>
                </a:lnTo>
                <a:lnTo>
                  <a:pt x="173" y="561"/>
                </a:lnTo>
                <a:lnTo>
                  <a:pt x="173" y="559"/>
                </a:lnTo>
                <a:lnTo>
                  <a:pt x="175" y="559"/>
                </a:lnTo>
                <a:lnTo>
                  <a:pt x="175" y="561"/>
                </a:lnTo>
                <a:lnTo>
                  <a:pt x="175" y="559"/>
                </a:lnTo>
                <a:lnTo>
                  <a:pt x="175" y="557"/>
                </a:lnTo>
                <a:lnTo>
                  <a:pt x="173" y="557"/>
                </a:lnTo>
                <a:lnTo>
                  <a:pt x="171" y="557"/>
                </a:lnTo>
                <a:lnTo>
                  <a:pt x="171" y="559"/>
                </a:lnTo>
                <a:lnTo>
                  <a:pt x="171" y="557"/>
                </a:lnTo>
                <a:lnTo>
                  <a:pt x="171" y="559"/>
                </a:lnTo>
                <a:lnTo>
                  <a:pt x="171" y="557"/>
                </a:lnTo>
                <a:lnTo>
                  <a:pt x="171" y="555"/>
                </a:lnTo>
                <a:lnTo>
                  <a:pt x="171" y="553"/>
                </a:lnTo>
                <a:lnTo>
                  <a:pt x="173" y="553"/>
                </a:lnTo>
                <a:lnTo>
                  <a:pt x="173" y="551"/>
                </a:lnTo>
                <a:lnTo>
                  <a:pt x="171" y="551"/>
                </a:lnTo>
                <a:lnTo>
                  <a:pt x="169" y="551"/>
                </a:lnTo>
                <a:lnTo>
                  <a:pt x="169" y="549"/>
                </a:lnTo>
                <a:lnTo>
                  <a:pt x="169" y="548"/>
                </a:lnTo>
                <a:lnTo>
                  <a:pt x="171" y="548"/>
                </a:lnTo>
                <a:lnTo>
                  <a:pt x="171" y="546"/>
                </a:lnTo>
                <a:lnTo>
                  <a:pt x="173" y="546"/>
                </a:lnTo>
                <a:lnTo>
                  <a:pt x="171" y="546"/>
                </a:lnTo>
                <a:lnTo>
                  <a:pt x="171" y="544"/>
                </a:lnTo>
                <a:lnTo>
                  <a:pt x="173" y="544"/>
                </a:lnTo>
                <a:lnTo>
                  <a:pt x="175" y="544"/>
                </a:lnTo>
                <a:lnTo>
                  <a:pt x="175" y="542"/>
                </a:lnTo>
                <a:lnTo>
                  <a:pt x="177" y="542"/>
                </a:lnTo>
                <a:lnTo>
                  <a:pt x="179" y="542"/>
                </a:lnTo>
                <a:lnTo>
                  <a:pt x="179" y="540"/>
                </a:lnTo>
                <a:lnTo>
                  <a:pt x="179" y="538"/>
                </a:lnTo>
                <a:lnTo>
                  <a:pt x="177" y="538"/>
                </a:lnTo>
                <a:lnTo>
                  <a:pt x="175" y="536"/>
                </a:lnTo>
                <a:lnTo>
                  <a:pt x="173" y="536"/>
                </a:lnTo>
                <a:lnTo>
                  <a:pt x="173" y="534"/>
                </a:lnTo>
                <a:lnTo>
                  <a:pt x="171" y="534"/>
                </a:lnTo>
                <a:lnTo>
                  <a:pt x="171" y="532"/>
                </a:lnTo>
                <a:lnTo>
                  <a:pt x="173" y="532"/>
                </a:lnTo>
                <a:lnTo>
                  <a:pt x="173" y="530"/>
                </a:lnTo>
                <a:lnTo>
                  <a:pt x="173" y="528"/>
                </a:lnTo>
                <a:lnTo>
                  <a:pt x="173" y="526"/>
                </a:lnTo>
                <a:lnTo>
                  <a:pt x="171" y="526"/>
                </a:lnTo>
                <a:lnTo>
                  <a:pt x="173" y="526"/>
                </a:lnTo>
                <a:lnTo>
                  <a:pt x="173" y="525"/>
                </a:lnTo>
                <a:lnTo>
                  <a:pt x="173" y="523"/>
                </a:lnTo>
                <a:lnTo>
                  <a:pt x="175" y="523"/>
                </a:lnTo>
                <a:lnTo>
                  <a:pt x="175" y="521"/>
                </a:lnTo>
                <a:lnTo>
                  <a:pt x="177" y="521"/>
                </a:lnTo>
                <a:lnTo>
                  <a:pt x="177" y="519"/>
                </a:lnTo>
                <a:lnTo>
                  <a:pt x="177" y="517"/>
                </a:lnTo>
                <a:lnTo>
                  <a:pt x="177" y="515"/>
                </a:lnTo>
                <a:lnTo>
                  <a:pt x="179" y="515"/>
                </a:lnTo>
                <a:lnTo>
                  <a:pt x="179" y="513"/>
                </a:lnTo>
                <a:lnTo>
                  <a:pt x="181" y="511"/>
                </a:lnTo>
                <a:lnTo>
                  <a:pt x="179" y="511"/>
                </a:lnTo>
                <a:lnTo>
                  <a:pt x="181" y="511"/>
                </a:lnTo>
                <a:lnTo>
                  <a:pt x="181" y="509"/>
                </a:lnTo>
                <a:lnTo>
                  <a:pt x="181" y="507"/>
                </a:lnTo>
                <a:lnTo>
                  <a:pt x="181" y="505"/>
                </a:lnTo>
                <a:lnTo>
                  <a:pt x="179" y="505"/>
                </a:lnTo>
                <a:lnTo>
                  <a:pt x="177" y="505"/>
                </a:lnTo>
                <a:lnTo>
                  <a:pt x="177" y="507"/>
                </a:lnTo>
                <a:lnTo>
                  <a:pt x="175" y="507"/>
                </a:lnTo>
                <a:lnTo>
                  <a:pt x="175" y="509"/>
                </a:lnTo>
                <a:lnTo>
                  <a:pt x="173" y="509"/>
                </a:lnTo>
                <a:lnTo>
                  <a:pt x="173" y="507"/>
                </a:lnTo>
                <a:lnTo>
                  <a:pt x="171" y="507"/>
                </a:lnTo>
                <a:lnTo>
                  <a:pt x="171" y="509"/>
                </a:lnTo>
                <a:lnTo>
                  <a:pt x="169" y="509"/>
                </a:lnTo>
                <a:lnTo>
                  <a:pt x="169" y="511"/>
                </a:lnTo>
                <a:lnTo>
                  <a:pt x="167" y="511"/>
                </a:lnTo>
                <a:lnTo>
                  <a:pt x="167" y="513"/>
                </a:lnTo>
                <a:lnTo>
                  <a:pt x="169" y="513"/>
                </a:lnTo>
                <a:lnTo>
                  <a:pt x="169" y="515"/>
                </a:lnTo>
                <a:lnTo>
                  <a:pt x="171" y="515"/>
                </a:lnTo>
                <a:lnTo>
                  <a:pt x="173" y="515"/>
                </a:lnTo>
                <a:lnTo>
                  <a:pt x="171" y="517"/>
                </a:lnTo>
                <a:lnTo>
                  <a:pt x="169" y="517"/>
                </a:lnTo>
                <a:lnTo>
                  <a:pt x="167" y="517"/>
                </a:lnTo>
                <a:lnTo>
                  <a:pt x="167" y="519"/>
                </a:lnTo>
                <a:lnTo>
                  <a:pt x="167" y="521"/>
                </a:lnTo>
                <a:lnTo>
                  <a:pt x="169" y="521"/>
                </a:lnTo>
                <a:lnTo>
                  <a:pt x="169" y="523"/>
                </a:lnTo>
                <a:lnTo>
                  <a:pt x="167" y="523"/>
                </a:lnTo>
                <a:lnTo>
                  <a:pt x="165" y="521"/>
                </a:lnTo>
                <a:lnTo>
                  <a:pt x="163" y="521"/>
                </a:lnTo>
                <a:lnTo>
                  <a:pt x="162" y="521"/>
                </a:lnTo>
                <a:lnTo>
                  <a:pt x="160" y="521"/>
                </a:lnTo>
                <a:lnTo>
                  <a:pt x="160" y="523"/>
                </a:lnTo>
                <a:lnTo>
                  <a:pt x="158" y="523"/>
                </a:lnTo>
                <a:lnTo>
                  <a:pt x="156" y="523"/>
                </a:lnTo>
                <a:lnTo>
                  <a:pt x="158" y="523"/>
                </a:lnTo>
                <a:lnTo>
                  <a:pt x="158" y="521"/>
                </a:lnTo>
                <a:lnTo>
                  <a:pt x="156" y="521"/>
                </a:lnTo>
                <a:lnTo>
                  <a:pt x="154" y="521"/>
                </a:lnTo>
                <a:lnTo>
                  <a:pt x="152" y="521"/>
                </a:lnTo>
                <a:lnTo>
                  <a:pt x="152" y="523"/>
                </a:lnTo>
                <a:lnTo>
                  <a:pt x="152" y="525"/>
                </a:lnTo>
                <a:lnTo>
                  <a:pt x="150" y="525"/>
                </a:lnTo>
                <a:lnTo>
                  <a:pt x="152" y="523"/>
                </a:lnTo>
                <a:lnTo>
                  <a:pt x="150" y="523"/>
                </a:lnTo>
                <a:lnTo>
                  <a:pt x="146" y="523"/>
                </a:lnTo>
                <a:lnTo>
                  <a:pt x="144" y="525"/>
                </a:lnTo>
                <a:lnTo>
                  <a:pt x="144" y="523"/>
                </a:lnTo>
                <a:lnTo>
                  <a:pt x="144" y="521"/>
                </a:lnTo>
                <a:lnTo>
                  <a:pt x="142" y="521"/>
                </a:lnTo>
                <a:lnTo>
                  <a:pt x="142" y="519"/>
                </a:lnTo>
                <a:lnTo>
                  <a:pt x="140" y="521"/>
                </a:lnTo>
                <a:lnTo>
                  <a:pt x="138" y="521"/>
                </a:lnTo>
                <a:lnTo>
                  <a:pt x="138" y="519"/>
                </a:lnTo>
                <a:lnTo>
                  <a:pt x="140" y="519"/>
                </a:lnTo>
                <a:lnTo>
                  <a:pt x="138" y="519"/>
                </a:lnTo>
                <a:lnTo>
                  <a:pt x="137" y="519"/>
                </a:lnTo>
                <a:lnTo>
                  <a:pt x="135" y="517"/>
                </a:lnTo>
                <a:lnTo>
                  <a:pt x="135" y="515"/>
                </a:lnTo>
                <a:lnTo>
                  <a:pt x="133" y="515"/>
                </a:lnTo>
                <a:lnTo>
                  <a:pt x="133" y="513"/>
                </a:lnTo>
                <a:lnTo>
                  <a:pt x="131" y="513"/>
                </a:lnTo>
                <a:lnTo>
                  <a:pt x="131" y="511"/>
                </a:lnTo>
                <a:lnTo>
                  <a:pt x="131" y="509"/>
                </a:lnTo>
                <a:lnTo>
                  <a:pt x="127" y="505"/>
                </a:lnTo>
                <a:lnTo>
                  <a:pt x="127" y="503"/>
                </a:lnTo>
                <a:lnTo>
                  <a:pt x="127" y="501"/>
                </a:lnTo>
                <a:lnTo>
                  <a:pt x="127" y="500"/>
                </a:lnTo>
                <a:lnTo>
                  <a:pt x="127" y="498"/>
                </a:lnTo>
                <a:lnTo>
                  <a:pt x="127" y="496"/>
                </a:lnTo>
                <a:lnTo>
                  <a:pt x="123" y="494"/>
                </a:lnTo>
                <a:lnTo>
                  <a:pt x="121" y="492"/>
                </a:lnTo>
                <a:lnTo>
                  <a:pt x="119" y="492"/>
                </a:lnTo>
                <a:lnTo>
                  <a:pt x="114" y="490"/>
                </a:lnTo>
                <a:lnTo>
                  <a:pt x="110" y="490"/>
                </a:lnTo>
                <a:lnTo>
                  <a:pt x="108" y="488"/>
                </a:lnTo>
                <a:lnTo>
                  <a:pt x="112" y="484"/>
                </a:lnTo>
                <a:lnTo>
                  <a:pt x="110" y="475"/>
                </a:lnTo>
                <a:lnTo>
                  <a:pt x="108" y="473"/>
                </a:lnTo>
                <a:lnTo>
                  <a:pt x="108" y="471"/>
                </a:lnTo>
                <a:lnTo>
                  <a:pt x="108" y="469"/>
                </a:lnTo>
                <a:lnTo>
                  <a:pt x="104" y="469"/>
                </a:lnTo>
                <a:lnTo>
                  <a:pt x="102" y="469"/>
                </a:lnTo>
                <a:lnTo>
                  <a:pt x="100" y="469"/>
                </a:lnTo>
                <a:lnTo>
                  <a:pt x="98" y="467"/>
                </a:lnTo>
                <a:lnTo>
                  <a:pt x="94" y="467"/>
                </a:lnTo>
                <a:lnTo>
                  <a:pt x="94" y="465"/>
                </a:lnTo>
                <a:lnTo>
                  <a:pt x="92" y="465"/>
                </a:lnTo>
                <a:lnTo>
                  <a:pt x="89" y="463"/>
                </a:lnTo>
                <a:lnTo>
                  <a:pt x="87" y="463"/>
                </a:lnTo>
                <a:lnTo>
                  <a:pt x="85" y="461"/>
                </a:lnTo>
                <a:lnTo>
                  <a:pt x="81" y="461"/>
                </a:lnTo>
                <a:lnTo>
                  <a:pt x="81" y="459"/>
                </a:lnTo>
                <a:lnTo>
                  <a:pt x="83" y="457"/>
                </a:lnTo>
                <a:lnTo>
                  <a:pt x="81" y="457"/>
                </a:lnTo>
                <a:lnTo>
                  <a:pt x="79" y="455"/>
                </a:lnTo>
                <a:lnTo>
                  <a:pt x="79" y="453"/>
                </a:lnTo>
                <a:lnTo>
                  <a:pt x="79" y="452"/>
                </a:lnTo>
                <a:lnTo>
                  <a:pt x="77" y="452"/>
                </a:lnTo>
                <a:lnTo>
                  <a:pt x="77" y="450"/>
                </a:lnTo>
                <a:lnTo>
                  <a:pt x="75" y="448"/>
                </a:lnTo>
                <a:lnTo>
                  <a:pt x="73" y="446"/>
                </a:lnTo>
                <a:lnTo>
                  <a:pt x="71" y="446"/>
                </a:lnTo>
                <a:lnTo>
                  <a:pt x="69" y="444"/>
                </a:lnTo>
                <a:lnTo>
                  <a:pt x="67" y="444"/>
                </a:lnTo>
                <a:lnTo>
                  <a:pt x="64" y="442"/>
                </a:lnTo>
                <a:lnTo>
                  <a:pt x="62" y="438"/>
                </a:lnTo>
                <a:lnTo>
                  <a:pt x="60" y="438"/>
                </a:lnTo>
                <a:lnTo>
                  <a:pt x="58" y="438"/>
                </a:lnTo>
                <a:lnTo>
                  <a:pt x="58" y="436"/>
                </a:lnTo>
                <a:lnTo>
                  <a:pt x="54" y="438"/>
                </a:lnTo>
                <a:lnTo>
                  <a:pt x="52" y="436"/>
                </a:lnTo>
                <a:lnTo>
                  <a:pt x="50" y="434"/>
                </a:lnTo>
                <a:lnTo>
                  <a:pt x="48" y="434"/>
                </a:lnTo>
                <a:lnTo>
                  <a:pt x="48" y="432"/>
                </a:lnTo>
                <a:lnTo>
                  <a:pt x="48" y="430"/>
                </a:lnTo>
                <a:lnTo>
                  <a:pt x="48" y="428"/>
                </a:lnTo>
                <a:lnTo>
                  <a:pt x="50" y="427"/>
                </a:lnTo>
                <a:lnTo>
                  <a:pt x="50" y="425"/>
                </a:lnTo>
                <a:lnTo>
                  <a:pt x="52" y="425"/>
                </a:lnTo>
                <a:lnTo>
                  <a:pt x="56" y="423"/>
                </a:lnTo>
                <a:lnTo>
                  <a:pt x="56" y="421"/>
                </a:lnTo>
                <a:lnTo>
                  <a:pt x="58" y="421"/>
                </a:lnTo>
                <a:lnTo>
                  <a:pt x="58" y="423"/>
                </a:lnTo>
                <a:lnTo>
                  <a:pt x="62" y="421"/>
                </a:lnTo>
                <a:lnTo>
                  <a:pt x="66" y="421"/>
                </a:lnTo>
                <a:lnTo>
                  <a:pt x="67" y="419"/>
                </a:lnTo>
                <a:lnTo>
                  <a:pt x="69" y="419"/>
                </a:lnTo>
                <a:lnTo>
                  <a:pt x="71" y="417"/>
                </a:lnTo>
                <a:lnTo>
                  <a:pt x="73" y="417"/>
                </a:lnTo>
                <a:lnTo>
                  <a:pt x="75" y="415"/>
                </a:lnTo>
                <a:lnTo>
                  <a:pt x="77" y="413"/>
                </a:lnTo>
                <a:lnTo>
                  <a:pt x="77" y="411"/>
                </a:lnTo>
                <a:lnTo>
                  <a:pt x="79" y="411"/>
                </a:lnTo>
                <a:lnTo>
                  <a:pt x="79" y="409"/>
                </a:lnTo>
                <a:lnTo>
                  <a:pt x="79" y="407"/>
                </a:lnTo>
                <a:lnTo>
                  <a:pt x="81" y="405"/>
                </a:lnTo>
                <a:lnTo>
                  <a:pt x="83" y="405"/>
                </a:lnTo>
                <a:lnTo>
                  <a:pt x="83" y="402"/>
                </a:lnTo>
                <a:lnTo>
                  <a:pt x="83" y="398"/>
                </a:lnTo>
                <a:lnTo>
                  <a:pt x="81" y="398"/>
                </a:lnTo>
                <a:lnTo>
                  <a:pt x="81" y="394"/>
                </a:lnTo>
                <a:lnTo>
                  <a:pt x="81" y="392"/>
                </a:lnTo>
                <a:lnTo>
                  <a:pt x="83" y="390"/>
                </a:lnTo>
                <a:lnTo>
                  <a:pt x="83" y="388"/>
                </a:lnTo>
                <a:lnTo>
                  <a:pt x="83" y="386"/>
                </a:lnTo>
                <a:lnTo>
                  <a:pt x="85" y="384"/>
                </a:lnTo>
                <a:lnTo>
                  <a:pt x="83" y="382"/>
                </a:lnTo>
                <a:lnTo>
                  <a:pt x="79" y="380"/>
                </a:lnTo>
                <a:lnTo>
                  <a:pt x="79" y="379"/>
                </a:lnTo>
                <a:lnTo>
                  <a:pt x="77" y="379"/>
                </a:lnTo>
                <a:lnTo>
                  <a:pt x="77" y="375"/>
                </a:lnTo>
                <a:lnTo>
                  <a:pt x="77" y="373"/>
                </a:lnTo>
                <a:lnTo>
                  <a:pt x="75" y="373"/>
                </a:lnTo>
                <a:lnTo>
                  <a:pt x="75" y="371"/>
                </a:lnTo>
                <a:lnTo>
                  <a:pt x="73" y="371"/>
                </a:lnTo>
                <a:lnTo>
                  <a:pt x="69" y="369"/>
                </a:lnTo>
                <a:lnTo>
                  <a:pt x="69" y="367"/>
                </a:lnTo>
                <a:lnTo>
                  <a:pt x="66" y="367"/>
                </a:lnTo>
                <a:lnTo>
                  <a:pt x="64" y="365"/>
                </a:lnTo>
                <a:lnTo>
                  <a:pt x="62" y="365"/>
                </a:lnTo>
                <a:lnTo>
                  <a:pt x="60" y="365"/>
                </a:lnTo>
                <a:lnTo>
                  <a:pt x="58" y="367"/>
                </a:lnTo>
                <a:lnTo>
                  <a:pt x="54" y="365"/>
                </a:lnTo>
                <a:lnTo>
                  <a:pt x="52" y="363"/>
                </a:lnTo>
                <a:lnTo>
                  <a:pt x="50" y="359"/>
                </a:lnTo>
                <a:lnTo>
                  <a:pt x="48" y="357"/>
                </a:lnTo>
                <a:lnTo>
                  <a:pt x="46" y="355"/>
                </a:lnTo>
                <a:lnTo>
                  <a:pt x="44" y="354"/>
                </a:lnTo>
                <a:lnTo>
                  <a:pt x="44" y="352"/>
                </a:lnTo>
                <a:lnTo>
                  <a:pt x="46" y="352"/>
                </a:lnTo>
                <a:lnTo>
                  <a:pt x="44" y="348"/>
                </a:lnTo>
                <a:lnTo>
                  <a:pt x="46" y="346"/>
                </a:lnTo>
                <a:lnTo>
                  <a:pt x="44" y="346"/>
                </a:lnTo>
                <a:lnTo>
                  <a:pt x="44" y="344"/>
                </a:lnTo>
                <a:lnTo>
                  <a:pt x="44" y="342"/>
                </a:lnTo>
                <a:lnTo>
                  <a:pt x="42" y="342"/>
                </a:lnTo>
                <a:lnTo>
                  <a:pt x="41" y="340"/>
                </a:lnTo>
                <a:lnTo>
                  <a:pt x="41" y="338"/>
                </a:lnTo>
                <a:lnTo>
                  <a:pt x="42" y="336"/>
                </a:lnTo>
                <a:lnTo>
                  <a:pt x="44" y="336"/>
                </a:lnTo>
                <a:lnTo>
                  <a:pt x="46" y="334"/>
                </a:lnTo>
                <a:lnTo>
                  <a:pt x="48" y="334"/>
                </a:lnTo>
                <a:lnTo>
                  <a:pt x="50" y="331"/>
                </a:lnTo>
                <a:lnTo>
                  <a:pt x="50" y="329"/>
                </a:lnTo>
                <a:lnTo>
                  <a:pt x="52" y="327"/>
                </a:lnTo>
                <a:lnTo>
                  <a:pt x="54" y="325"/>
                </a:lnTo>
                <a:lnTo>
                  <a:pt x="54" y="323"/>
                </a:lnTo>
                <a:lnTo>
                  <a:pt x="56" y="323"/>
                </a:lnTo>
                <a:lnTo>
                  <a:pt x="58" y="321"/>
                </a:lnTo>
                <a:lnTo>
                  <a:pt x="60" y="319"/>
                </a:lnTo>
                <a:lnTo>
                  <a:pt x="66" y="319"/>
                </a:lnTo>
                <a:lnTo>
                  <a:pt x="67" y="319"/>
                </a:lnTo>
                <a:lnTo>
                  <a:pt x="69" y="319"/>
                </a:lnTo>
                <a:lnTo>
                  <a:pt x="71" y="319"/>
                </a:lnTo>
                <a:lnTo>
                  <a:pt x="75" y="317"/>
                </a:lnTo>
                <a:lnTo>
                  <a:pt x="79" y="317"/>
                </a:lnTo>
                <a:lnTo>
                  <a:pt x="83" y="317"/>
                </a:lnTo>
                <a:lnTo>
                  <a:pt x="85" y="315"/>
                </a:lnTo>
                <a:lnTo>
                  <a:pt x="87" y="315"/>
                </a:lnTo>
                <a:lnTo>
                  <a:pt x="87" y="313"/>
                </a:lnTo>
                <a:lnTo>
                  <a:pt x="89" y="313"/>
                </a:lnTo>
                <a:lnTo>
                  <a:pt x="90" y="311"/>
                </a:lnTo>
                <a:lnTo>
                  <a:pt x="94" y="309"/>
                </a:lnTo>
                <a:lnTo>
                  <a:pt x="96" y="307"/>
                </a:lnTo>
                <a:lnTo>
                  <a:pt x="100" y="306"/>
                </a:lnTo>
                <a:lnTo>
                  <a:pt x="100" y="304"/>
                </a:lnTo>
                <a:lnTo>
                  <a:pt x="100" y="300"/>
                </a:lnTo>
                <a:lnTo>
                  <a:pt x="102" y="298"/>
                </a:lnTo>
                <a:lnTo>
                  <a:pt x="100" y="296"/>
                </a:lnTo>
                <a:lnTo>
                  <a:pt x="98" y="294"/>
                </a:lnTo>
                <a:lnTo>
                  <a:pt x="100" y="294"/>
                </a:lnTo>
                <a:lnTo>
                  <a:pt x="100" y="292"/>
                </a:lnTo>
                <a:lnTo>
                  <a:pt x="98" y="292"/>
                </a:lnTo>
                <a:lnTo>
                  <a:pt x="98" y="290"/>
                </a:lnTo>
                <a:lnTo>
                  <a:pt x="98" y="288"/>
                </a:lnTo>
                <a:lnTo>
                  <a:pt x="96" y="286"/>
                </a:lnTo>
                <a:lnTo>
                  <a:pt x="96" y="284"/>
                </a:lnTo>
                <a:lnTo>
                  <a:pt x="92" y="283"/>
                </a:lnTo>
                <a:lnTo>
                  <a:pt x="89" y="281"/>
                </a:lnTo>
                <a:lnTo>
                  <a:pt x="89" y="283"/>
                </a:lnTo>
                <a:lnTo>
                  <a:pt x="85" y="283"/>
                </a:lnTo>
                <a:lnTo>
                  <a:pt x="83" y="283"/>
                </a:lnTo>
                <a:lnTo>
                  <a:pt x="81" y="281"/>
                </a:lnTo>
                <a:lnTo>
                  <a:pt x="79" y="281"/>
                </a:lnTo>
                <a:lnTo>
                  <a:pt x="75" y="279"/>
                </a:lnTo>
                <a:lnTo>
                  <a:pt x="73" y="277"/>
                </a:lnTo>
                <a:lnTo>
                  <a:pt x="71" y="277"/>
                </a:lnTo>
                <a:lnTo>
                  <a:pt x="69" y="279"/>
                </a:lnTo>
                <a:lnTo>
                  <a:pt x="64" y="279"/>
                </a:lnTo>
                <a:lnTo>
                  <a:pt x="62" y="279"/>
                </a:lnTo>
                <a:lnTo>
                  <a:pt x="58" y="281"/>
                </a:lnTo>
                <a:lnTo>
                  <a:pt x="56" y="279"/>
                </a:lnTo>
                <a:lnTo>
                  <a:pt x="52" y="279"/>
                </a:lnTo>
                <a:lnTo>
                  <a:pt x="50" y="279"/>
                </a:lnTo>
                <a:lnTo>
                  <a:pt x="50" y="281"/>
                </a:lnTo>
                <a:lnTo>
                  <a:pt x="44" y="283"/>
                </a:lnTo>
                <a:lnTo>
                  <a:pt x="41" y="284"/>
                </a:lnTo>
                <a:lnTo>
                  <a:pt x="35" y="281"/>
                </a:lnTo>
                <a:lnTo>
                  <a:pt x="33" y="279"/>
                </a:lnTo>
                <a:lnTo>
                  <a:pt x="31" y="279"/>
                </a:lnTo>
                <a:lnTo>
                  <a:pt x="29" y="277"/>
                </a:lnTo>
                <a:lnTo>
                  <a:pt x="27" y="275"/>
                </a:lnTo>
                <a:lnTo>
                  <a:pt x="29" y="273"/>
                </a:lnTo>
                <a:lnTo>
                  <a:pt x="29" y="271"/>
                </a:lnTo>
                <a:lnTo>
                  <a:pt x="29" y="269"/>
                </a:lnTo>
                <a:lnTo>
                  <a:pt x="31" y="267"/>
                </a:lnTo>
                <a:lnTo>
                  <a:pt x="31" y="265"/>
                </a:lnTo>
                <a:lnTo>
                  <a:pt x="33" y="265"/>
                </a:lnTo>
                <a:lnTo>
                  <a:pt x="33" y="267"/>
                </a:lnTo>
                <a:lnTo>
                  <a:pt x="35" y="263"/>
                </a:lnTo>
                <a:lnTo>
                  <a:pt x="35" y="261"/>
                </a:lnTo>
                <a:lnTo>
                  <a:pt x="37" y="261"/>
                </a:lnTo>
                <a:lnTo>
                  <a:pt x="37" y="259"/>
                </a:lnTo>
                <a:lnTo>
                  <a:pt x="39" y="258"/>
                </a:lnTo>
                <a:lnTo>
                  <a:pt x="41" y="258"/>
                </a:lnTo>
                <a:lnTo>
                  <a:pt x="41" y="256"/>
                </a:lnTo>
                <a:lnTo>
                  <a:pt x="41" y="254"/>
                </a:lnTo>
                <a:lnTo>
                  <a:pt x="42" y="254"/>
                </a:lnTo>
                <a:lnTo>
                  <a:pt x="44" y="252"/>
                </a:lnTo>
                <a:lnTo>
                  <a:pt x="46" y="252"/>
                </a:lnTo>
                <a:lnTo>
                  <a:pt x="48" y="252"/>
                </a:lnTo>
                <a:lnTo>
                  <a:pt x="48" y="250"/>
                </a:lnTo>
                <a:lnTo>
                  <a:pt x="50" y="248"/>
                </a:lnTo>
                <a:lnTo>
                  <a:pt x="48" y="248"/>
                </a:lnTo>
                <a:lnTo>
                  <a:pt x="48" y="246"/>
                </a:lnTo>
                <a:lnTo>
                  <a:pt x="48" y="244"/>
                </a:lnTo>
                <a:lnTo>
                  <a:pt x="46" y="238"/>
                </a:lnTo>
                <a:lnTo>
                  <a:pt x="46" y="236"/>
                </a:lnTo>
                <a:lnTo>
                  <a:pt x="46" y="234"/>
                </a:lnTo>
                <a:lnTo>
                  <a:pt x="39" y="233"/>
                </a:lnTo>
                <a:lnTo>
                  <a:pt x="37" y="233"/>
                </a:lnTo>
                <a:lnTo>
                  <a:pt x="37" y="231"/>
                </a:lnTo>
                <a:lnTo>
                  <a:pt x="37" y="229"/>
                </a:lnTo>
                <a:lnTo>
                  <a:pt x="37" y="227"/>
                </a:lnTo>
                <a:lnTo>
                  <a:pt x="35" y="227"/>
                </a:lnTo>
                <a:lnTo>
                  <a:pt x="35" y="229"/>
                </a:lnTo>
                <a:lnTo>
                  <a:pt x="33" y="227"/>
                </a:lnTo>
                <a:lnTo>
                  <a:pt x="35" y="225"/>
                </a:lnTo>
                <a:lnTo>
                  <a:pt x="37" y="223"/>
                </a:lnTo>
                <a:lnTo>
                  <a:pt x="33" y="221"/>
                </a:lnTo>
                <a:lnTo>
                  <a:pt x="31" y="219"/>
                </a:lnTo>
                <a:lnTo>
                  <a:pt x="29" y="219"/>
                </a:lnTo>
                <a:lnTo>
                  <a:pt x="29" y="221"/>
                </a:lnTo>
                <a:lnTo>
                  <a:pt x="27" y="223"/>
                </a:lnTo>
                <a:lnTo>
                  <a:pt x="21" y="223"/>
                </a:lnTo>
                <a:lnTo>
                  <a:pt x="19" y="225"/>
                </a:lnTo>
                <a:lnTo>
                  <a:pt x="19" y="223"/>
                </a:lnTo>
                <a:lnTo>
                  <a:pt x="14" y="223"/>
                </a:lnTo>
                <a:lnTo>
                  <a:pt x="12" y="221"/>
                </a:lnTo>
                <a:lnTo>
                  <a:pt x="10" y="221"/>
                </a:lnTo>
                <a:lnTo>
                  <a:pt x="10" y="223"/>
                </a:lnTo>
                <a:lnTo>
                  <a:pt x="4" y="223"/>
                </a:lnTo>
                <a:lnTo>
                  <a:pt x="2" y="221"/>
                </a:lnTo>
                <a:lnTo>
                  <a:pt x="0" y="221"/>
                </a:lnTo>
                <a:lnTo>
                  <a:pt x="0" y="219"/>
                </a:lnTo>
                <a:lnTo>
                  <a:pt x="0" y="217"/>
                </a:lnTo>
                <a:lnTo>
                  <a:pt x="2" y="215"/>
                </a:lnTo>
                <a:lnTo>
                  <a:pt x="2" y="213"/>
                </a:lnTo>
                <a:lnTo>
                  <a:pt x="4" y="213"/>
                </a:lnTo>
                <a:lnTo>
                  <a:pt x="6" y="210"/>
                </a:lnTo>
                <a:lnTo>
                  <a:pt x="10" y="208"/>
                </a:lnTo>
                <a:lnTo>
                  <a:pt x="12" y="206"/>
                </a:lnTo>
                <a:lnTo>
                  <a:pt x="18" y="204"/>
                </a:lnTo>
                <a:lnTo>
                  <a:pt x="19" y="204"/>
                </a:lnTo>
                <a:lnTo>
                  <a:pt x="25" y="200"/>
                </a:lnTo>
                <a:lnTo>
                  <a:pt x="27" y="200"/>
                </a:lnTo>
                <a:lnTo>
                  <a:pt x="27" y="198"/>
                </a:lnTo>
                <a:lnTo>
                  <a:pt x="25" y="196"/>
                </a:lnTo>
                <a:lnTo>
                  <a:pt x="25" y="194"/>
                </a:lnTo>
                <a:lnTo>
                  <a:pt x="27" y="192"/>
                </a:lnTo>
                <a:lnTo>
                  <a:pt x="27" y="190"/>
                </a:lnTo>
                <a:lnTo>
                  <a:pt x="27" y="188"/>
                </a:lnTo>
                <a:lnTo>
                  <a:pt x="29" y="188"/>
                </a:lnTo>
                <a:lnTo>
                  <a:pt x="31" y="186"/>
                </a:lnTo>
                <a:lnTo>
                  <a:pt x="35" y="183"/>
                </a:lnTo>
                <a:lnTo>
                  <a:pt x="37" y="181"/>
                </a:lnTo>
                <a:lnTo>
                  <a:pt x="39" y="181"/>
                </a:lnTo>
                <a:lnTo>
                  <a:pt x="39" y="179"/>
                </a:lnTo>
                <a:lnTo>
                  <a:pt x="41" y="177"/>
                </a:lnTo>
                <a:lnTo>
                  <a:pt x="39" y="175"/>
                </a:lnTo>
                <a:lnTo>
                  <a:pt x="39" y="173"/>
                </a:lnTo>
                <a:lnTo>
                  <a:pt x="35" y="171"/>
                </a:lnTo>
                <a:lnTo>
                  <a:pt x="35" y="169"/>
                </a:lnTo>
                <a:lnTo>
                  <a:pt x="35" y="167"/>
                </a:lnTo>
                <a:lnTo>
                  <a:pt x="35" y="165"/>
                </a:lnTo>
                <a:lnTo>
                  <a:pt x="35" y="163"/>
                </a:lnTo>
                <a:lnTo>
                  <a:pt x="39" y="163"/>
                </a:lnTo>
                <a:lnTo>
                  <a:pt x="39" y="161"/>
                </a:lnTo>
                <a:lnTo>
                  <a:pt x="39" y="160"/>
                </a:lnTo>
                <a:lnTo>
                  <a:pt x="41" y="158"/>
                </a:lnTo>
                <a:lnTo>
                  <a:pt x="42" y="156"/>
                </a:lnTo>
                <a:lnTo>
                  <a:pt x="46" y="156"/>
                </a:lnTo>
                <a:lnTo>
                  <a:pt x="50" y="156"/>
                </a:lnTo>
                <a:lnTo>
                  <a:pt x="54" y="156"/>
                </a:lnTo>
                <a:lnTo>
                  <a:pt x="58" y="160"/>
                </a:lnTo>
                <a:lnTo>
                  <a:pt x="64" y="160"/>
                </a:lnTo>
                <a:lnTo>
                  <a:pt x="66" y="160"/>
                </a:lnTo>
                <a:lnTo>
                  <a:pt x="67" y="156"/>
                </a:lnTo>
                <a:lnTo>
                  <a:pt x="67" y="158"/>
                </a:lnTo>
                <a:lnTo>
                  <a:pt x="69" y="160"/>
                </a:lnTo>
                <a:lnTo>
                  <a:pt x="71" y="161"/>
                </a:lnTo>
                <a:lnTo>
                  <a:pt x="75" y="161"/>
                </a:lnTo>
                <a:lnTo>
                  <a:pt x="75" y="160"/>
                </a:lnTo>
                <a:lnTo>
                  <a:pt x="75" y="158"/>
                </a:lnTo>
                <a:lnTo>
                  <a:pt x="77" y="156"/>
                </a:lnTo>
                <a:lnTo>
                  <a:pt x="89" y="150"/>
                </a:lnTo>
                <a:lnTo>
                  <a:pt x="92" y="148"/>
                </a:lnTo>
                <a:lnTo>
                  <a:pt x="94" y="148"/>
                </a:lnTo>
                <a:lnTo>
                  <a:pt x="106" y="137"/>
                </a:lnTo>
                <a:lnTo>
                  <a:pt x="108" y="138"/>
                </a:lnTo>
                <a:lnTo>
                  <a:pt x="115" y="137"/>
                </a:lnTo>
                <a:lnTo>
                  <a:pt x="123" y="137"/>
                </a:lnTo>
                <a:lnTo>
                  <a:pt x="127" y="138"/>
                </a:lnTo>
                <a:lnTo>
                  <a:pt x="131" y="138"/>
                </a:lnTo>
                <a:lnTo>
                  <a:pt x="133" y="138"/>
                </a:lnTo>
                <a:lnTo>
                  <a:pt x="135" y="138"/>
                </a:lnTo>
                <a:lnTo>
                  <a:pt x="137" y="140"/>
                </a:lnTo>
                <a:lnTo>
                  <a:pt x="138" y="138"/>
                </a:lnTo>
                <a:lnTo>
                  <a:pt x="142" y="140"/>
                </a:lnTo>
                <a:lnTo>
                  <a:pt x="146" y="140"/>
                </a:lnTo>
                <a:lnTo>
                  <a:pt x="152" y="140"/>
                </a:lnTo>
                <a:lnTo>
                  <a:pt x="156" y="140"/>
                </a:lnTo>
                <a:lnTo>
                  <a:pt x="171" y="152"/>
                </a:lnTo>
                <a:lnTo>
                  <a:pt x="185" y="156"/>
                </a:lnTo>
                <a:lnTo>
                  <a:pt x="188" y="158"/>
                </a:lnTo>
                <a:lnTo>
                  <a:pt x="208" y="158"/>
                </a:lnTo>
                <a:lnTo>
                  <a:pt x="210" y="156"/>
                </a:lnTo>
                <a:lnTo>
                  <a:pt x="211" y="158"/>
                </a:lnTo>
                <a:lnTo>
                  <a:pt x="225" y="158"/>
                </a:lnTo>
                <a:lnTo>
                  <a:pt x="234" y="163"/>
                </a:lnTo>
                <a:lnTo>
                  <a:pt x="236" y="161"/>
                </a:lnTo>
                <a:lnTo>
                  <a:pt x="238" y="163"/>
                </a:lnTo>
                <a:lnTo>
                  <a:pt x="242" y="165"/>
                </a:lnTo>
                <a:lnTo>
                  <a:pt x="244" y="165"/>
                </a:lnTo>
                <a:lnTo>
                  <a:pt x="248" y="165"/>
                </a:lnTo>
                <a:lnTo>
                  <a:pt x="254" y="161"/>
                </a:lnTo>
                <a:lnTo>
                  <a:pt x="261" y="163"/>
                </a:lnTo>
                <a:lnTo>
                  <a:pt x="265" y="161"/>
                </a:lnTo>
                <a:lnTo>
                  <a:pt x="288" y="165"/>
                </a:lnTo>
                <a:lnTo>
                  <a:pt x="288" y="167"/>
                </a:lnTo>
                <a:lnTo>
                  <a:pt x="286" y="169"/>
                </a:lnTo>
                <a:lnTo>
                  <a:pt x="284" y="171"/>
                </a:lnTo>
                <a:lnTo>
                  <a:pt x="288" y="173"/>
                </a:lnTo>
                <a:lnTo>
                  <a:pt x="294" y="175"/>
                </a:lnTo>
                <a:lnTo>
                  <a:pt x="298" y="179"/>
                </a:lnTo>
                <a:lnTo>
                  <a:pt x="300" y="179"/>
                </a:lnTo>
                <a:lnTo>
                  <a:pt x="304" y="179"/>
                </a:lnTo>
                <a:lnTo>
                  <a:pt x="304" y="183"/>
                </a:lnTo>
                <a:lnTo>
                  <a:pt x="307" y="185"/>
                </a:lnTo>
                <a:lnTo>
                  <a:pt x="330" y="185"/>
                </a:lnTo>
                <a:lnTo>
                  <a:pt x="346" y="185"/>
                </a:lnTo>
                <a:lnTo>
                  <a:pt x="363" y="185"/>
                </a:lnTo>
                <a:lnTo>
                  <a:pt x="380" y="188"/>
                </a:lnTo>
                <a:lnTo>
                  <a:pt x="386" y="188"/>
                </a:lnTo>
                <a:lnTo>
                  <a:pt x="394" y="181"/>
                </a:lnTo>
                <a:lnTo>
                  <a:pt x="398" y="179"/>
                </a:lnTo>
                <a:lnTo>
                  <a:pt x="407" y="175"/>
                </a:lnTo>
                <a:lnTo>
                  <a:pt x="419" y="165"/>
                </a:lnTo>
                <a:lnTo>
                  <a:pt x="421" y="165"/>
                </a:lnTo>
                <a:lnTo>
                  <a:pt x="425" y="165"/>
                </a:lnTo>
                <a:lnTo>
                  <a:pt x="426" y="161"/>
                </a:lnTo>
                <a:lnTo>
                  <a:pt x="432" y="156"/>
                </a:lnTo>
                <a:lnTo>
                  <a:pt x="438" y="156"/>
                </a:lnTo>
                <a:lnTo>
                  <a:pt x="444" y="160"/>
                </a:lnTo>
                <a:lnTo>
                  <a:pt x="446" y="160"/>
                </a:lnTo>
                <a:lnTo>
                  <a:pt x="446" y="163"/>
                </a:lnTo>
                <a:lnTo>
                  <a:pt x="448" y="163"/>
                </a:lnTo>
                <a:lnTo>
                  <a:pt x="450" y="165"/>
                </a:lnTo>
                <a:lnTo>
                  <a:pt x="457" y="165"/>
                </a:lnTo>
                <a:lnTo>
                  <a:pt x="457" y="163"/>
                </a:lnTo>
                <a:lnTo>
                  <a:pt x="461" y="161"/>
                </a:lnTo>
                <a:lnTo>
                  <a:pt x="473" y="158"/>
                </a:lnTo>
                <a:lnTo>
                  <a:pt x="474" y="160"/>
                </a:lnTo>
                <a:lnTo>
                  <a:pt x="474" y="156"/>
                </a:lnTo>
                <a:lnTo>
                  <a:pt x="476" y="154"/>
                </a:lnTo>
                <a:lnTo>
                  <a:pt x="478" y="154"/>
                </a:lnTo>
                <a:lnTo>
                  <a:pt x="476" y="152"/>
                </a:lnTo>
                <a:lnTo>
                  <a:pt x="476" y="150"/>
                </a:lnTo>
                <a:lnTo>
                  <a:pt x="480" y="150"/>
                </a:lnTo>
                <a:lnTo>
                  <a:pt x="494" y="148"/>
                </a:lnTo>
                <a:lnTo>
                  <a:pt x="509" y="144"/>
                </a:lnTo>
                <a:lnTo>
                  <a:pt x="507" y="140"/>
                </a:lnTo>
                <a:lnTo>
                  <a:pt x="515" y="135"/>
                </a:lnTo>
                <a:lnTo>
                  <a:pt x="521" y="135"/>
                </a:lnTo>
                <a:lnTo>
                  <a:pt x="526" y="138"/>
                </a:lnTo>
                <a:lnTo>
                  <a:pt x="532" y="142"/>
                </a:lnTo>
                <a:lnTo>
                  <a:pt x="538" y="142"/>
                </a:lnTo>
                <a:lnTo>
                  <a:pt x="542" y="144"/>
                </a:lnTo>
                <a:lnTo>
                  <a:pt x="547" y="142"/>
                </a:lnTo>
                <a:lnTo>
                  <a:pt x="549" y="144"/>
                </a:lnTo>
                <a:lnTo>
                  <a:pt x="553" y="144"/>
                </a:lnTo>
                <a:lnTo>
                  <a:pt x="555" y="144"/>
                </a:lnTo>
                <a:lnTo>
                  <a:pt x="559" y="138"/>
                </a:lnTo>
                <a:lnTo>
                  <a:pt x="561" y="133"/>
                </a:lnTo>
                <a:lnTo>
                  <a:pt x="569" y="129"/>
                </a:lnTo>
                <a:lnTo>
                  <a:pt x="569" y="121"/>
                </a:lnTo>
                <a:lnTo>
                  <a:pt x="571" y="117"/>
                </a:lnTo>
                <a:lnTo>
                  <a:pt x="571" y="115"/>
                </a:lnTo>
                <a:lnTo>
                  <a:pt x="569" y="115"/>
                </a:lnTo>
                <a:lnTo>
                  <a:pt x="569" y="113"/>
                </a:lnTo>
                <a:lnTo>
                  <a:pt x="571" y="108"/>
                </a:lnTo>
                <a:lnTo>
                  <a:pt x="572" y="110"/>
                </a:lnTo>
                <a:lnTo>
                  <a:pt x="576" y="108"/>
                </a:lnTo>
                <a:lnTo>
                  <a:pt x="580" y="106"/>
                </a:lnTo>
                <a:lnTo>
                  <a:pt x="584" y="104"/>
                </a:lnTo>
                <a:lnTo>
                  <a:pt x="590" y="104"/>
                </a:lnTo>
                <a:lnTo>
                  <a:pt x="592" y="100"/>
                </a:lnTo>
                <a:lnTo>
                  <a:pt x="615" y="110"/>
                </a:lnTo>
                <a:lnTo>
                  <a:pt x="619" y="100"/>
                </a:lnTo>
                <a:lnTo>
                  <a:pt x="617" y="98"/>
                </a:lnTo>
                <a:lnTo>
                  <a:pt x="619" y="96"/>
                </a:lnTo>
                <a:lnTo>
                  <a:pt x="619" y="94"/>
                </a:lnTo>
                <a:lnTo>
                  <a:pt x="763" y="6"/>
                </a:lnTo>
                <a:lnTo>
                  <a:pt x="772" y="0"/>
                </a:lnTo>
                <a:close/>
              </a:path>
            </a:pathLst>
          </a:custGeom>
          <a:solidFill>
            <a:schemeClr val="accent4"/>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5647067" y="1166288"/>
            <a:ext cx="1782314" cy="1015663"/>
          </a:xfrm>
          <a:prstGeom prst="rect">
            <a:avLst/>
          </a:prstGeom>
          <a:noFill/>
        </p:spPr>
        <p:txBody>
          <a:bodyPr wrap="square" rtlCol="0">
            <a:spAutoFit/>
          </a:bodyPr>
          <a:lstStyle/>
          <a:p>
            <a:pPr algn="ctr"/>
            <a:r>
              <a:rPr lang="en-US" sz="2000" dirty="0" err="1">
                <a:solidFill>
                  <a:schemeClr val="bg1"/>
                </a:solidFill>
              </a:rPr>
              <a:t>Gilgit</a:t>
            </a:r>
            <a:r>
              <a:rPr lang="en-US" sz="2000" dirty="0">
                <a:solidFill>
                  <a:schemeClr val="bg1"/>
                </a:solidFill>
              </a:rPr>
              <a:t> </a:t>
            </a:r>
          </a:p>
          <a:p>
            <a:pPr algn="ctr"/>
            <a:r>
              <a:rPr lang="en-US" sz="2000" dirty="0">
                <a:solidFill>
                  <a:schemeClr val="bg1"/>
                </a:solidFill>
              </a:rPr>
              <a:t>Baltistan</a:t>
            </a:r>
            <a:br>
              <a:rPr lang="en-US" sz="2000" dirty="0">
                <a:solidFill>
                  <a:schemeClr val="bg1"/>
                </a:solidFill>
              </a:rPr>
            </a:br>
            <a:endParaRPr lang="en-US" sz="2000" dirty="0">
              <a:solidFill>
                <a:schemeClr val="bg1"/>
              </a:solidFill>
            </a:endParaRPr>
          </a:p>
        </p:txBody>
      </p:sp>
      <p:sp>
        <p:nvSpPr>
          <p:cNvPr id="18" name="TextBox 17"/>
          <p:cNvSpPr txBox="1"/>
          <p:nvPr/>
        </p:nvSpPr>
        <p:spPr>
          <a:xfrm>
            <a:off x="6155156" y="2153967"/>
            <a:ext cx="2217850" cy="707886"/>
          </a:xfrm>
          <a:prstGeom prst="rect">
            <a:avLst/>
          </a:prstGeom>
          <a:noFill/>
        </p:spPr>
        <p:txBody>
          <a:bodyPr wrap="square" rtlCol="0">
            <a:spAutoFit/>
          </a:bodyPr>
          <a:lstStyle/>
          <a:p>
            <a:pPr algn="ctr"/>
            <a:r>
              <a:rPr lang="en-US" sz="2000" dirty="0">
                <a:solidFill>
                  <a:schemeClr val="bg1"/>
                </a:solidFill>
              </a:rPr>
              <a:t>Jammu &amp; Kashmir (Disputed)</a:t>
            </a:r>
          </a:p>
        </p:txBody>
      </p:sp>
      <p:sp>
        <p:nvSpPr>
          <p:cNvPr id="19" name="TextBox 18"/>
          <p:cNvSpPr txBox="1"/>
          <p:nvPr/>
        </p:nvSpPr>
        <p:spPr>
          <a:xfrm>
            <a:off x="4967097" y="3366130"/>
            <a:ext cx="1265690" cy="707886"/>
          </a:xfrm>
          <a:prstGeom prst="rect">
            <a:avLst/>
          </a:prstGeom>
          <a:noFill/>
        </p:spPr>
        <p:txBody>
          <a:bodyPr wrap="square" rtlCol="0">
            <a:spAutoFit/>
          </a:bodyPr>
          <a:lstStyle/>
          <a:p>
            <a:pPr algn="ctr"/>
            <a:r>
              <a:rPr lang="en-US" sz="2000" dirty="0">
                <a:solidFill>
                  <a:schemeClr val="bg1"/>
                </a:solidFill>
              </a:rPr>
              <a:t>Punjab</a:t>
            </a:r>
          </a:p>
          <a:p>
            <a:pPr algn="ctr"/>
            <a:endParaRPr lang="en-US" sz="2000" dirty="0">
              <a:solidFill>
                <a:schemeClr val="bg1"/>
              </a:solidFill>
            </a:endParaRPr>
          </a:p>
        </p:txBody>
      </p:sp>
      <p:sp>
        <p:nvSpPr>
          <p:cNvPr id="20" name="TextBox 19"/>
          <p:cNvSpPr txBox="1"/>
          <p:nvPr/>
        </p:nvSpPr>
        <p:spPr>
          <a:xfrm>
            <a:off x="1818167" y="4581786"/>
            <a:ext cx="1430918" cy="707886"/>
          </a:xfrm>
          <a:prstGeom prst="rect">
            <a:avLst/>
          </a:prstGeom>
          <a:noFill/>
        </p:spPr>
        <p:txBody>
          <a:bodyPr wrap="square" rtlCol="0">
            <a:spAutoFit/>
          </a:bodyPr>
          <a:lstStyle/>
          <a:p>
            <a:pPr algn="ctr"/>
            <a:r>
              <a:rPr lang="en-US" sz="2000" dirty="0" err="1">
                <a:solidFill>
                  <a:schemeClr val="bg1"/>
                </a:solidFill>
              </a:rPr>
              <a:t>Balochistan</a:t>
            </a:r>
            <a:endParaRPr lang="en-US" sz="2000" dirty="0">
              <a:solidFill>
                <a:schemeClr val="bg1"/>
              </a:solidFill>
            </a:endParaRPr>
          </a:p>
          <a:p>
            <a:pPr algn="ctr"/>
            <a:endParaRPr lang="en-US" sz="2000" dirty="0">
              <a:solidFill>
                <a:schemeClr val="bg1"/>
              </a:solidFill>
            </a:endParaRPr>
          </a:p>
        </p:txBody>
      </p:sp>
      <p:sp>
        <p:nvSpPr>
          <p:cNvPr id="21" name="TextBox 20"/>
          <p:cNvSpPr txBox="1"/>
          <p:nvPr/>
        </p:nvSpPr>
        <p:spPr>
          <a:xfrm>
            <a:off x="3636842" y="5508095"/>
            <a:ext cx="870457" cy="707886"/>
          </a:xfrm>
          <a:prstGeom prst="rect">
            <a:avLst/>
          </a:prstGeom>
          <a:noFill/>
        </p:spPr>
        <p:txBody>
          <a:bodyPr wrap="square" rtlCol="0">
            <a:spAutoFit/>
          </a:bodyPr>
          <a:lstStyle/>
          <a:p>
            <a:pPr algn="ctr"/>
            <a:r>
              <a:rPr lang="en-US" sz="2000" dirty="0">
                <a:solidFill>
                  <a:schemeClr val="bg1"/>
                </a:solidFill>
              </a:rPr>
              <a:t>Sindh</a:t>
            </a:r>
          </a:p>
          <a:p>
            <a:pPr algn="ctr"/>
            <a:endParaRPr lang="en-US" sz="2000" dirty="0">
              <a:solidFill>
                <a:schemeClr val="bg1"/>
              </a:solidFill>
            </a:endParaRPr>
          </a:p>
        </p:txBody>
      </p:sp>
      <p:sp>
        <p:nvSpPr>
          <p:cNvPr id="23" name="TextBox 22"/>
          <p:cNvSpPr txBox="1"/>
          <p:nvPr/>
        </p:nvSpPr>
        <p:spPr>
          <a:xfrm>
            <a:off x="6644003" y="4259178"/>
            <a:ext cx="1782314" cy="707886"/>
          </a:xfrm>
          <a:prstGeom prst="rect">
            <a:avLst/>
          </a:prstGeom>
          <a:noFill/>
        </p:spPr>
        <p:txBody>
          <a:bodyPr wrap="square" rtlCol="0">
            <a:spAutoFit/>
          </a:bodyPr>
          <a:lstStyle/>
          <a:p>
            <a:pPr algn="ctr"/>
            <a:r>
              <a:rPr lang="en-US" sz="2000" dirty="0"/>
              <a:t>ICT Islamabad</a:t>
            </a:r>
          </a:p>
          <a:p>
            <a:pPr algn="ctr"/>
            <a:endParaRPr lang="en-US" sz="2000" dirty="0"/>
          </a:p>
        </p:txBody>
      </p:sp>
      <p:sp>
        <p:nvSpPr>
          <p:cNvPr id="24" name="TextBox 23"/>
          <p:cNvSpPr txBox="1"/>
          <p:nvPr/>
        </p:nvSpPr>
        <p:spPr>
          <a:xfrm>
            <a:off x="6966312" y="3084479"/>
            <a:ext cx="1782314" cy="1015663"/>
          </a:xfrm>
          <a:prstGeom prst="rect">
            <a:avLst/>
          </a:prstGeom>
          <a:noFill/>
        </p:spPr>
        <p:txBody>
          <a:bodyPr wrap="square" rtlCol="0">
            <a:spAutoFit/>
          </a:bodyPr>
          <a:lstStyle/>
          <a:p>
            <a:pPr algn="ctr"/>
            <a:r>
              <a:rPr lang="en-US" sz="2000" dirty="0"/>
              <a:t>Azad Jammu &amp; Kashmir</a:t>
            </a:r>
          </a:p>
          <a:p>
            <a:pPr algn="ctr"/>
            <a:endParaRPr lang="en-US" sz="2000" dirty="0"/>
          </a:p>
        </p:txBody>
      </p:sp>
      <p:sp>
        <p:nvSpPr>
          <p:cNvPr id="25" name="TextBox 24"/>
          <p:cNvSpPr txBox="1"/>
          <p:nvPr/>
        </p:nvSpPr>
        <p:spPr>
          <a:xfrm>
            <a:off x="3653023" y="2414635"/>
            <a:ext cx="798040" cy="707886"/>
          </a:xfrm>
          <a:prstGeom prst="rect">
            <a:avLst/>
          </a:prstGeom>
          <a:noFill/>
        </p:spPr>
        <p:txBody>
          <a:bodyPr wrap="square" rtlCol="0">
            <a:spAutoFit/>
          </a:bodyPr>
          <a:lstStyle/>
          <a:p>
            <a:pPr algn="ctr"/>
            <a:r>
              <a:rPr lang="en-US" sz="2000" dirty="0"/>
              <a:t>FATA</a:t>
            </a:r>
          </a:p>
          <a:p>
            <a:pPr algn="ctr"/>
            <a:endParaRPr lang="en-US" sz="2000" dirty="0"/>
          </a:p>
        </p:txBody>
      </p:sp>
      <p:cxnSp>
        <p:nvCxnSpPr>
          <p:cNvPr id="27" name="Straight Connector 26"/>
          <p:cNvCxnSpPr/>
          <p:nvPr/>
        </p:nvCxnSpPr>
        <p:spPr>
          <a:xfrm flipH="1" flipV="1">
            <a:off x="5899513" y="2615273"/>
            <a:ext cx="942592" cy="1709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116125" y="2625631"/>
            <a:ext cx="1025478" cy="83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81047" y="2761936"/>
            <a:ext cx="270605" cy="2163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678381" y="1367528"/>
            <a:ext cx="2373557" cy="707886"/>
          </a:xfrm>
          <a:prstGeom prst="rect">
            <a:avLst/>
          </a:prstGeom>
          <a:noFill/>
        </p:spPr>
        <p:txBody>
          <a:bodyPr wrap="square" rtlCol="0">
            <a:spAutoFit/>
          </a:bodyPr>
          <a:lstStyle/>
          <a:p>
            <a:pPr algn="ctr"/>
            <a:r>
              <a:rPr lang="en-US" sz="2000" dirty="0"/>
              <a:t>Khyber Pakhtunkhwa</a:t>
            </a:r>
          </a:p>
          <a:p>
            <a:pPr algn="ctr"/>
            <a:endParaRPr lang="en-US" sz="2000" dirty="0"/>
          </a:p>
        </p:txBody>
      </p:sp>
      <p:cxnSp>
        <p:nvCxnSpPr>
          <p:cNvPr id="37" name="Straight Connector 36"/>
          <p:cNvCxnSpPr/>
          <p:nvPr/>
        </p:nvCxnSpPr>
        <p:spPr>
          <a:xfrm>
            <a:off x="4815004" y="1736193"/>
            <a:ext cx="784938" cy="259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596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Trends in </a:t>
            </a:r>
            <a:r>
              <a:rPr lang="en-GB" sz="4000" dirty="0" smtClean="0"/>
              <a:t>Modern Method Use among Young Women</a:t>
            </a:r>
            <a:endParaRPr lang="en-GB" sz="4000" noProof="0" dirty="0"/>
          </a:p>
        </p:txBody>
      </p:sp>
      <p:sp>
        <p:nvSpPr>
          <p:cNvPr id="4" name="TextBox 3"/>
          <p:cNvSpPr txBox="1"/>
          <p:nvPr/>
        </p:nvSpPr>
        <p:spPr>
          <a:xfrm>
            <a:off x="0" y="1409345"/>
            <a:ext cx="9144000" cy="369332"/>
          </a:xfrm>
          <a:prstGeom prst="rect">
            <a:avLst/>
          </a:prstGeom>
          <a:noFill/>
        </p:spPr>
        <p:txBody>
          <a:bodyPr wrap="square" rtlCol="0">
            <a:spAutoFit/>
          </a:bodyPr>
          <a:lstStyle/>
          <a:p>
            <a:pPr algn="ctr"/>
            <a:r>
              <a:rPr lang="en-US" i="1" dirty="0"/>
              <a:t>Percent of married women age </a:t>
            </a:r>
            <a:r>
              <a:rPr lang="en-US" i="1" dirty="0" smtClean="0"/>
              <a:t>15-24 using any modern method of family planning</a:t>
            </a:r>
            <a:endParaRPr lang="en-US" i="1" dirty="0"/>
          </a:p>
        </p:txBody>
      </p:sp>
      <p:graphicFrame>
        <p:nvGraphicFramePr>
          <p:cNvPr id="8" name="Content Placeholder 7"/>
          <p:cNvGraphicFramePr>
            <a:graphicFrameLocks noGrp="1"/>
          </p:cNvGraphicFramePr>
          <p:nvPr>
            <p:ph idx="1"/>
            <p:extLst/>
          </p:nvPr>
        </p:nvGraphicFramePr>
        <p:xfrm>
          <a:off x="0" y="1606550"/>
          <a:ext cx="9143999"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982432" y="5619183"/>
            <a:ext cx="2447925" cy="369332"/>
          </a:xfrm>
          <a:prstGeom prst="rect">
            <a:avLst/>
          </a:prstGeom>
          <a:noFill/>
        </p:spPr>
        <p:txBody>
          <a:bodyPr wrap="square" rtlCol="0">
            <a:spAutoFit/>
          </a:bodyPr>
          <a:lstStyle/>
          <a:p>
            <a:r>
              <a:rPr lang="en-US" b="1" dirty="0" smtClean="0">
                <a:solidFill>
                  <a:schemeClr val="accent2"/>
                </a:solidFill>
              </a:rPr>
              <a:t>Women age 15-19</a:t>
            </a:r>
            <a:endParaRPr lang="en-US" b="1" dirty="0">
              <a:solidFill>
                <a:schemeClr val="accent2"/>
              </a:solidFill>
            </a:endParaRPr>
          </a:p>
        </p:txBody>
      </p:sp>
      <p:sp>
        <p:nvSpPr>
          <p:cNvPr id="11" name="TextBox 10"/>
          <p:cNvSpPr txBox="1"/>
          <p:nvPr/>
        </p:nvSpPr>
        <p:spPr>
          <a:xfrm>
            <a:off x="5982432" y="4262420"/>
            <a:ext cx="2447925" cy="369332"/>
          </a:xfrm>
          <a:prstGeom prst="rect">
            <a:avLst/>
          </a:prstGeom>
          <a:noFill/>
        </p:spPr>
        <p:txBody>
          <a:bodyPr wrap="square" rtlCol="0">
            <a:spAutoFit/>
          </a:bodyPr>
          <a:lstStyle/>
          <a:p>
            <a:r>
              <a:rPr lang="en-US" b="1" dirty="0" smtClean="0">
                <a:solidFill>
                  <a:schemeClr val="accent5"/>
                </a:solidFill>
              </a:rPr>
              <a:t>Women age 20-24</a:t>
            </a:r>
            <a:endParaRPr lang="en-US" b="1" dirty="0">
              <a:solidFill>
                <a:schemeClr val="accent5"/>
              </a:solidFill>
            </a:endParaRPr>
          </a:p>
        </p:txBody>
      </p:sp>
      <p:sp>
        <p:nvSpPr>
          <p:cNvPr id="7" name="TextBox 6"/>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38008436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Source of Modern Methods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17208433"/>
              </p:ext>
            </p:extLst>
          </p:nvPr>
        </p:nvGraphicFramePr>
        <p:xfrm>
          <a:off x="0" y="1606550"/>
          <a:ext cx="9143999"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a:t>Percent distribution of </a:t>
            </a:r>
            <a:r>
              <a:rPr lang="en-US" i="1" dirty="0" smtClean="0"/>
              <a:t>users of modern methods age 15-49 by most recent source of method</a:t>
            </a:r>
            <a:endParaRPr lang="en-US" i="1" dirty="0"/>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3588024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307"/>
            <a:ext cx="9144000" cy="1231900"/>
          </a:xfrm>
        </p:spPr>
        <p:txBody>
          <a:bodyPr>
            <a:normAutofit fontScale="90000"/>
          </a:bodyPr>
          <a:lstStyle/>
          <a:p>
            <a:r>
              <a:rPr lang="en-GB" noProof="0" dirty="0"/>
              <a:t>Unmet Need, Met Need, and Total Demand</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1648967744"/>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0" y="1081405"/>
            <a:ext cx="9144000" cy="646331"/>
          </a:xfrm>
          <a:prstGeom prst="rect">
            <a:avLst/>
          </a:prstGeom>
          <a:noFill/>
        </p:spPr>
        <p:txBody>
          <a:bodyPr wrap="square" rtlCol="0">
            <a:spAutoFit/>
          </a:bodyPr>
          <a:lstStyle/>
          <a:p>
            <a:pPr algn="ctr"/>
            <a:r>
              <a:rPr lang="en-US" i="1" dirty="0"/>
              <a:t>Percent of married women age 15-49 with unmet need, met need, </a:t>
            </a:r>
          </a:p>
          <a:p>
            <a:pPr algn="ctr"/>
            <a:r>
              <a:rPr lang="en-US" i="1" dirty="0"/>
              <a:t>and total demand for family planning</a:t>
            </a:r>
          </a:p>
        </p:txBody>
      </p:sp>
      <p:sp>
        <p:nvSpPr>
          <p:cNvPr id="7" name="TextBox 6"/>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83869424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Trends in </a:t>
            </a:r>
            <a:r>
              <a:rPr lang="en-GB" sz="4000" dirty="0" smtClean="0"/>
              <a:t>Unmet Need for Limiting by Age</a:t>
            </a:r>
            <a:endParaRPr lang="en-GB" sz="4000" noProof="0" dirty="0"/>
          </a:p>
        </p:txBody>
      </p:sp>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t>Percent of married women age </a:t>
            </a:r>
            <a:r>
              <a:rPr lang="en-US" i="1" dirty="0" smtClean="0"/>
              <a:t>15-49 with an unmet need for family planning to limit births </a:t>
            </a:r>
            <a:endParaRPr lang="en-US" i="1"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859150723"/>
              </p:ext>
            </p:extLst>
          </p:nvPr>
        </p:nvGraphicFramePr>
        <p:xfrm>
          <a:off x="0" y="1606550"/>
          <a:ext cx="9143999"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982432" y="5619183"/>
            <a:ext cx="2447925" cy="369332"/>
          </a:xfrm>
          <a:prstGeom prst="rect">
            <a:avLst/>
          </a:prstGeom>
          <a:noFill/>
        </p:spPr>
        <p:txBody>
          <a:bodyPr wrap="square" rtlCol="0">
            <a:spAutoFit/>
          </a:bodyPr>
          <a:lstStyle/>
          <a:p>
            <a:r>
              <a:rPr lang="en-US" b="1" dirty="0" smtClean="0">
                <a:solidFill>
                  <a:schemeClr val="accent5"/>
                </a:solidFill>
              </a:rPr>
              <a:t>2017-18 PDHS</a:t>
            </a:r>
            <a:endParaRPr lang="en-US" b="1" dirty="0">
              <a:solidFill>
                <a:schemeClr val="accent5"/>
              </a:solidFill>
            </a:endParaRPr>
          </a:p>
        </p:txBody>
      </p:sp>
      <p:sp>
        <p:nvSpPr>
          <p:cNvPr id="11" name="TextBox 10"/>
          <p:cNvSpPr txBox="1"/>
          <p:nvPr/>
        </p:nvSpPr>
        <p:spPr>
          <a:xfrm>
            <a:off x="5982431" y="3695039"/>
            <a:ext cx="2447925" cy="369332"/>
          </a:xfrm>
          <a:prstGeom prst="rect">
            <a:avLst/>
          </a:prstGeom>
          <a:noFill/>
        </p:spPr>
        <p:txBody>
          <a:bodyPr wrap="square" rtlCol="0">
            <a:spAutoFit/>
          </a:bodyPr>
          <a:lstStyle/>
          <a:p>
            <a:r>
              <a:rPr lang="en-US" b="1" dirty="0" smtClean="0">
                <a:solidFill>
                  <a:schemeClr val="accent4"/>
                </a:solidFill>
              </a:rPr>
              <a:t>2012-13 PDHS</a:t>
            </a:r>
            <a:endParaRPr lang="en-US" b="1" dirty="0">
              <a:solidFill>
                <a:schemeClr val="accent4"/>
              </a:solidFill>
            </a:endParaRPr>
          </a:p>
        </p:txBody>
      </p:sp>
      <p:sp>
        <p:nvSpPr>
          <p:cNvPr id="7" name="TextBox 6"/>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4450045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Demand Satisfied </a:t>
            </a:r>
            <a:r>
              <a:rPr lang="en-GB" sz="4000" noProof="0" dirty="0" smtClean="0"/>
              <a:t>for </a:t>
            </a:r>
            <a:br>
              <a:rPr lang="en-GB" sz="4000" noProof="0" dirty="0" smtClean="0"/>
            </a:br>
            <a:r>
              <a:rPr lang="en-GB" sz="4000" noProof="0" dirty="0" smtClean="0"/>
              <a:t>Family </a:t>
            </a:r>
            <a:r>
              <a:rPr lang="en-GB" sz="4000" noProof="0" dirty="0"/>
              <a:t>Planning</a:t>
            </a:r>
          </a:p>
        </p:txBody>
      </p:sp>
      <p:graphicFrame>
        <p:nvGraphicFramePr>
          <p:cNvPr id="51" name="Content Placeholder 50"/>
          <p:cNvGraphicFramePr>
            <a:graphicFrameLocks noGrp="1"/>
          </p:cNvGraphicFramePr>
          <p:nvPr>
            <p:ph idx="1"/>
            <p:extLst>
              <p:ext uri="{D42A27DB-BD31-4B8C-83A1-F6EECF244321}">
                <p14:modId xmlns:p14="http://schemas.microsoft.com/office/powerpoint/2010/main" val="2224083399"/>
              </p:ext>
            </p:extLst>
          </p:nvPr>
        </p:nvGraphicFramePr>
        <p:xfrm>
          <a:off x="489098" y="1606550"/>
          <a:ext cx="8197702"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51"/>
          <p:cNvSpPr txBox="1"/>
          <p:nvPr/>
        </p:nvSpPr>
        <p:spPr>
          <a:xfrm>
            <a:off x="0" y="1237218"/>
            <a:ext cx="9144000" cy="369332"/>
          </a:xfrm>
          <a:prstGeom prst="rect">
            <a:avLst/>
          </a:prstGeom>
          <a:noFill/>
        </p:spPr>
        <p:txBody>
          <a:bodyPr wrap="square" rtlCol="0">
            <a:spAutoFit/>
          </a:bodyPr>
          <a:lstStyle/>
          <a:p>
            <a:pPr algn="ctr"/>
            <a:r>
              <a:rPr lang="en-US" i="1" dirty="0"/>
              <a:t>Percent of married women age 15-49</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21311969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Future Use of Family Planning</a:t>
            </a:r>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women age 15-49 who are currently not using family planning</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789041072"/>
              </p:ext>
            </p:extLst>
          </p:nvPr>
        </p:nvGraphicFramePr>
        <p:xfrm>
          <a:off x="461963" y="1860698"/>
          <a:ext cx="8256587" cy="463777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92220911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Contact of Nonusers with </a:t>
            </a:r>
            <a:br>
              <a:rPr lang="en-GB" noProof="0" dirty="0"/>
            </a:br>
            <a:r>
              <a:rPr lang="en-GB" noProof="0" dirty="0"/>
              <a:t>Family Planning Providers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30309467"/>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244600"/>
            <a:ext cx="9144000" cy="369332"/>
          </a:xfrm>
          <a:prstGeom prst="rect">
            <a:avLst/>
          </a:prstGeom>
          <a:noFill/>
        </p:spPr>
        <p:txBody>
          <a:bodyPr wrap="square" rtlCol="0">
            <a:spAutoFit/>
          </a:bodyPr>
          <a:lstStyle/>
          <a:p>
            <a:pPr algn="ctr"/>
            <a:r>
              <a:rPr lang="en-US" i="1" dirty="0"/>
              <a:t>Among women age 15-49 who are not using contraception, percent who: </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27090419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Source of Family Planning Messages</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1592763156"/>
              </p:ext>
            </p:extLst>
          </p:nvPr>
        </p:nvGraphicFramePr>
        <p:xfrm>
          <a:off x="0" y="1828800"/>
          <a:ext cx="9143999" cy="4669671"/>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 y="1030605"/>
            <a:ext cx="9144000" cy="646331"/>
          </a:xfrm>
          <a:prstGeom prst="rect">
            <a:avLst/>
          </a:prstGeom>
          <a:noFill/>
        </p:spPr>
        <p:txBody>
          <a:bodyPr wrap="square" rtlCol="0">
            <a:spAutoFit/>
          </a:bodyPr>
          <a:lstStyle/>
          <a:p>
            <a:pPr algn="ctr"/>
            <a:r>
              <a:rPr lang="en-US" i="1" dirty="0"/>
              <a:t>Percent of women and men age 15-49 who heard or saw a message </a:t>
            </a:r>
            <a:br>
              <a:rPr lang="en-US" i="1" dirty="0"/>
            </a:br>
            <a:r>
              <a:rPr lang="en-US" i="1" dirty="0"/>
              <a:t>about family planning in the past few months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3531792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Modern Method Use </a:t>
            </a:r>
            <a:br>
              <a:rPr lang="en-GB" noProof="0" dirty="0"/>
            </a:br>
            <a:r>
              <a:rPr lang="en-GB" noProof="0" dirty="0"/>
              <a:t>Regional Comparison</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76913282"/>
              </p:ext>
            </p:extLst>
          </p:nvPr>
        </p:nvGraphicFramePr>
        <p:xfrm>
          <a:off x="1" y="1606549"/>
          <a:ext cx="9144000"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0" y="1237218"/>
            <a:ext cx="9144000" cy="369332"/>
          </a:xfrm>
          <a:prstGeom prst="rect">
            <a:avLst/>
          </a:prstGeom>
          <a:noFill/>
        </p:spPr>
        <p:txBody>
          <a:bodyPr wrap="square" rtlCol="0">
            <a:spAutoFit/>
          </a:bodyPr>
          <a:lstStyle/>
          <a:p>
            <a:pPr algn="ctr"/>
            <a:r>
              <a:rPr lang="en-US" i="1" dirty="0"/>
              <a:t>Percent of married women age 15-49 using any modern method of family planning</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smtClean="0"/>
              <a:t>*Excludes </a:t>
            </a:r>
            <a:r>
              <a:rPr lang="en-US" sz="1600" i="1" dirty="0"/>
              <a:t>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66867643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rmAutofit fontScale="85000" lnSpcReduction="20000"/>
          </a:bodyPr>
          <a:lstStyle/>
          <a:p>
            <a:pPr>
              <a:spcBef>
                <a:spcPts val="0"/>
              </a:spcBef>
              <a:spcAft>
                <a:spcPts val="1800"/>
              </a:spcAft>
              <a:buClr>
                <a:schemeClr val="tx1"/>
              </a:buClr>
            </a:pPr>
            <a:r>
              <a:rPr lang="en-GB" sz="3200" noProof="0" dirty="0"/>
              <a:t>Women have an average of </a:t>
            </a:r>
            <a:r>
              <a:rPr lang="en-GB" sz="3200" b="1" noProof="0" dirty="0">
                <a:solidFill>
                  <a:schemeClr val="accent5"/>
                </a:solidFill>
              </a:rPr>
              <a:t>3.6</a:t>
            </a:r>
            <a:r>
              <a:rPr lang="en-GB" sz="3200" noProof="0" dirty="0"/>
              <a:t> children.</a:t>
            </a:r>
          </a:p>
          <a:p>
            <a:pPr>
              <a:spcBef>
                <a:spcPts val="0"/>
              </a:spcBef>
              <a:spcAft>
                <a:spcPts val="1800"/>
              </a:spcAft>
              <a:buClr>
                <a:schemeClr val="tx1"/>
              </a:buClr>
            </a:pPr>
            <a:r>
              <a:rPr lang="en-GB" sz="3200" b="1" noProof="0" dirty="0" smtClean="0">
                <a:solidFill>
                  <a:schemeClr val="accent5"/>
                </a:solidFill>
              </a:rPr>
              <a:t>8</a:t>
            </a:r>
            <a:r>
              <a:rPr lang="en-GB" sz="3200" b="1" noProof="0" dirty="0">
                <a:solidFill>
                  <a:schemeClr val="accent5"/>
                </a:solidFill>
              </a:rPr>
              <a:t>% </a:t>
            </a:r>
            <a:r>
              <a:rPr lang="en-GB" sz="3200" noProof="0" dirty="0"/>
              <a:t>of women age 15-19 are </a:t>
            </a:r>
            <a:r>
              <a:rPr lang="en-GB" sz="3200" b="1" noProof="0" dirty="0">
                <a:solidFill>
                  <a:schemeClr val="accent5"/>
                </a:solidFill>
              </a:rPr>
              <a:t>pregnant</a:t>
            </a:r>
            <a:r>
              <a:rPr lang="en-GB" sz="3200" noProof="0" dirty="0"/>
              <a:t> with the first child or are </a:t>
            </a:r>
            <a:r>
              <a:rPr lang="en-GB" sz="3200" b="1" noProof="0" dirty="0">
                <a:solidFill>
                  <a:schemeClr val="accent5"/>
                </a:solidFill>
              </a:rPr>
              <a:t>already mothers</a:t>
            </a:r>
            <a:r>
              <a:rPr lang="en-GB" sz="3200" noProof="0" dirty="0"/>
              <a:t>.</a:t>
            </a:r>
          </a:p>
          <a:p>
            <a:pPr>
              <a:spcBef>
                <a:spcPts val="0"/>
              </a:spcBef>
              <a:spcAft>
                <a:spcPts val="1800"/>
              </a:spcAft>
              <a:buClr>
                <a:schemeClr val="tx1"/>
              </a:buClr>
            </a:pPr>
            <a:r>
              <a:rPr lang="en-GB" sz="3200" b="1" noProof="0" dirty="0">
                <a:solidFill>
                  <a:schemeClr val="accent5"/>
                </a:solidFill>
              </a:rPr>
              <a:t>44% </a:t>
            </a:r>
            <a:r>
              <a:rPr lang="en-GB" sz="3200" noProof="0" dirty="0"/>
              <a:t>of married women and </a:t>
            </a:r>
            <a:r>
              <a:rPr lang="en-GB" sz="3200" b="1" noProof="0" dirty="0">
                <a:solidFill>
                  <a:schemeClr val="accent5"/>
                </a:solidFill>
              </a:rPr>
              <a:t>37%</a:t>
            </a:r>
            <a:r>
              <a:rPr lang="en-GB" sz="3200" noProof="0" dirty="0"/>
              <a:t> of married men </a:t>
            </a:r>
            <a:r>
              <a:rPr lang="en-GB" sz="3200" b="1" noProof="0" dirty="0">
                <a:solidFill>
                  <a:schemeClr val="accent5"/>
                </a:solidFill>
              </a:rPr>
              <a:t>want no more children or are sterilised</a:t>
            </a:r>
            <a:r>
              <a:rPr lang="en-GB" sz="3200" noProof="0" dirty="0" smtClean="0"/>
              <a:t>.</a:t>
            </a:r>
          </a:p>
          <a:p>
            <a:pPr>
              <a:spcBef>
                <a:spcPts val="0"/>
              </a:spcBef>
              <a:spcAft>
                <a:spcPts val="1800"/>
              </a:spcAft>
              <a:buClr>
                <a:schemeClr val="tx1"/>
              </a:buClr>
            </a:pPr>
            <a:r>
              <a:rPr lang="en-GB" sz="3200" dirty="0"/>
              <a:t>The </a:t>
            </a:r>
            <a:r>
              <a:rPr lang="en-GB" sz="3200" b="1" dirty="0">
                <a:solidFill>
                  <a:schemeClr val="accent5"/>
                </a:solidFill>
              </a:rPr>
              <a:t>modern contraceptive prevalence rate </a:t>
            </a:r>
            <a:r>
              <a:rPr lang="en-GB" sz="3200" dirty="0"/>
              <a:t>among married women is </a:t>
            </a:r>
            <a:r>
              <a:rPr lang="en-GB" sz="3200" b="1" dirty="0">
                <a:solidFill>
                  <a:schemeClr val="accent5"/>
                </a:solidFill>
              </a:rPr>
              <a:t>25%</a:t>
            </a:r>
            <a:r>
              <a:rPr lang="en-GB" sz="3200" dirty="0"/>
              <a:t>; </a:t>
            </a:r>
            <a:r>
              <a:rPr lang="en-GB" sz="3200" b="1" dirty="0">
                <a:solidFill>
                  <a:schemeClr val="accent5"/>
                </a:solidFill>
              </a:rPr>
              <a:t>9% </a:t>
            </a:r>
            <a:r>
              <a:rPr lang="en-GB" sz="3200" dirty="0"/>
              <a:t>use a traditional method.</a:t>
            </a:r>
          </a:p>
          <a:p>
            <a:pPr>
              <a:spcBef>
                <a:spcPts val="0"/>
              </a:spcBef>
              <a:spcAft>
                <a:spcPts val="1800"/>
              </a:spcAft>
              <a:buClr>
                <a:schemeClr val="tx1"/>
              </a:buClr>
            </a:pPr>
            <a:r>
              <a:rPr lang="en-GB" sz="3200" dirty="0"/>
              <a:t>The most commonly used methods among married women are </a:t>
            </a:r>
            <a:r>
              <a:rPr lang="en-GB" sz="3200" b="1" dirty="0">
                <a:solidFill>
                  <a:schemeClr val="accent5"/>
                </a:solidFill>
              </a:rPr>
              <a:t>male condoms, female sterilisation, and withdrawal</a:t>
            </a:r>
            <a:r>
              <a:rPr lang="en-GB" sz="3200" dirty="0"/>
              <a:t>.</a:t>
            </a:r>
          </a:p>
          <a:p>
            <a:pPr>
              <a:spcBef>
                <a:spcPts val="0"/>
              </a:spcBef>
              <a:spcAft>
                <a:spcPts val="1800"/>
              </a:spcAft>
              <a:buClr>
                <a:schemeClr val="tx1"/>
              </a:buClr>
            </a:pPr>
            <a:r>
              <a:rPr lang="en-GB" sz="3200" dirty="0" smtClean="0"/>
              <a:t>Of </a:t>
            </a:r>
            <a:r>
              <a:rPr lang="en-GB" sz="3200" dirty="0"/>
              <a:t>the total demand for family planning methods</a:t>
            </a:r>
            <a:r>
              <a:rPr lang="en-GB" sz="3200" dirty="0">
                <a:solidFill>
                  <a:schemeClr val="accent5"/>
                </a:solidFill>
              </a:rPr>
              <a:t>, </a:t>
            </a:r>
            <a:r>
              <a:rPr lang="en-GB" sz="3200" b="1" dirty="0">
                <a:solidFill>
                  <a:schemeClr val="accent5"/>
                </a:solidFill>
              </a:rPr>
              <a:t>49%</a:t>
            </a:r>
            <a:r>
              <a:rPr lang="en-GB" sz="3200" dirty="0">
                <a:solidFill>
                  <a:schemeClr val="accent5"/>
                </a:solidFill>
              </a:rPr>
              <a:t> </a:t>
            </a:r>
            <a:r>
              <a:rPr lang="en-GB" sz="3200" dirty="0"/>
              <a:t>is </a:t>
            </a:r>
            <a:r>
              <a:rPr lang="en-GB" sz="3200" b="1" dirty="0">
                <a:solidFill>
                  <a:schemeClr val="accent5"/>
                </a:solidFill>
              </a:rPr>
              <a:t>satisfied by modern methods</a:t>
            </a:r>
            <a:r>
              <a:rPr lang="en-GB" sz="3200" dirty="0"/>
              <a:t>.</a:t>
            </a:r>
          </a:p>
          <a:p>
            <a:pPr>
              <a:spcBef>
                <a:spcPts val="0"/>
              </a:spcBef>
              <a:spcAft>
                <a:spcPts val="1800"/>
              </a:spcAft>
              <a:buClr>
                <a:schemeClr val="tx1"/>
              </a:buClr>
            </a:pPr>
            <a:endParaRPr lang="en-GB" sz="3200" noProof="0" dirty="0"/>
          </a:p>
          <a:p>
            <a:pPr>
              <a:spcBef>
                <a:spcPts val="0"/>
              </a:spcBef>
              <a:spcAft>
                <a:spcPts val="1800"/>
              </a:spcAft>
              <a:buClr>
                <a:schemeClr val="tx1"/>
              </a:buClr>
            </a:pPr>
            <a:endParaRPr lang="en-GB" sz="3200" noProof="0" dirty="0"/>
          </a:p>
        </p:txBody>
      </p:sp>
    </p:spTree>
    <p:extLst>
      <p:ext uri="{BB962C8B-B14F-4D97-AF65-F5344CB8AC3E}">
        <p14:creationId xmlns:p14="http://schemas.microsoft.com/office/powerpoint/2010/main" val="5197824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Sample Design</a:t>
            </a:r>
          </a:p>
        </p:txBody>
      </p:sp>
      <p:sp>
        <p:nvSpPr>
          <p:cNvPr id="3" name="Content Placeholder 2"/>
          <p:cNvSpPr>
            <a:spLocks noGrp="1"/>
          </p:cNvSpPr>
          <p:nvPr>
            <p:ph idx="1"/>
          </p:nvPr>
        </p:nvSpPr>
        <p:spPr/>
        <p:txBody>
          <a:bodyPr>
            <a:normAutofit fontScale="92500" lnSpcReduction="10000"/>
          </a:bodyPr>
          <a:lstStyle/>
          <a:p>
            <a:pPr marL="0" indent="0">
              <a:spcBef>
                <a:spcPts val="0"/>
              </a:spcBef>
              <a:spcAft>
                <a:spcPts val="1800"/>
              </a:spcAft>
              <a:buNone/>
            </a:pPr>
            <a:r>
              <a:rPr lang="en-GB" sz="3200" b="1" noProof="0" dirty="0">
                <a:solidFill>
                  <a:schemeClr val="accent5"/>
                </a:solidFill>
              </a:rPr>
              <a:t>Sampling Frame:</a:t>
            </a:r>
            <a:r>
              <a:rPr lang="en-GB" sz="3200" noProof="0" dirty="0"/>
              <a:t>  Pakistan Population and Housing Census 2017</a:t>
            </a:r>
          </a:p>
          <a:p>
            <a:pPr marL="0" indent="0">
              <a:spcBef>
                <a:spcPts val="0"/>
              </a:spcBef>
              <a:spcAft>
                <a:spcPts val="1800"/>
              </a:spcAft>
              <a:buNone/>
            </a:pPr>
            <a:r>
              <a:rPr lang="en-GB" sz="3200" b="1" noProof="0" dirty="0">
                <a:solidFill>
                  <a:schemeClr val="accent5"/>
                </a:solidFill>
              </a:rPr>
              <a:t>First Stage:  </a:t>
            </a:r>
            <a:r>
              <a:rPr lang="en-GB" sz="3200" noProof="0" dirty="0"/>
              <a:t>580 clusters selected; 561 clusters successfully surveyed as 19 clusters were dropped due to security concerns </a:t>
            </a:r>
          </a:p>
          <a:p>
            <a:pPr marL="0" indent="0">
              <a:spcBef>
                <a:spcPts val="0"/>
              </a:spcBef>
              <a:spcAft>
                <a:spcPts val="1800"/>
              </a:spcAft>
              <a:buNone/>
            </a:pPr>
            <a:r>
              <a:rPr lang="en-GB" sz="3200" b="1" noProof="0" dirty="0">
                <a:solidFill>
                  <a:schemeClr val="accent5"/>
                </a:solidFill>
              </a:rPr>
              <a:t>Second Stage: </a:t>
            </a:r>
            <a:r>
              <a:rPr lang="en-GB" sz="3200" noProof="0" dirty="0"/>
              <a:t>28 households per cluster were selected. </a:t>
            </a:r>
          </a:p>
          <a:p>
            <a:pPr marL="0" indent="0">
              <a:spcBef>
                <a:spcPts val="0"/>
              </a:spcBef>
              <a:spcAft>
                <a:spcPts val="1800"/>
              </a:spcAft>
              <a:buNone/>
            </a:pPr>
            <a:r>
              <a:rPr lang="en-GB" sz="3200" noProof="0" dirty="0"/>
              <a:t>Selected households were visited and interviewed. </a:t>
            </a:r>
            <a:r>
              <a:rPr lang="en-GB" sz="3200" b="1" noProof="0" dirty="0">
                <a:solidFill>
                  <a:schemeClr val="accent5"/>
                </a:solidFill>
              </a:rPr>
              <a:t>All ever-married women age 15-49 </a:t>
            </a:r>
            <a:r>
              <a:rPr lang="en-GB" sz="3200" noProof="0" dirty="0"/>
              <a:t>in all selected households and </a:t>
            </a:r>
            <a:r>
              <a:rPr lang="en-GB" sz="3200" b="1" noProof="0" dirty="0">
                <a:solidFill>
                  <a:schemeClr val="accent5"/>
                </a:solidFill>
              </a:rPr>
              <a:t>ever-married men age 15-49 in one-third </a:t>
            </a:r>
            <a:r>
              <a:rPr lang="en-GB" sz="3200" noProof="0" dirty="0"/>
              <a:t>of the selected households were interviewed. </a:t>
            </a:r>
          </a:p>
        </p:txBody>
      </p:sp>
    </p:spTree>
    <p:extLst>
      <p:ext uri="{BB962C8B-B14F-4D97-AF65-F5344CB8AC3E}">
        <p14:creationId xmlns:p14="http://schemas.microsoft.com/office/powerpoint/2010/main" val="256889343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96445"/>
            <a:ext cx="9143999" cy="769441"/>
          </a:xfrm>
          <a:prstGeom prst="rect">
            <a:avLst/>
          </a:prstGeom>
          <a:noFill/>
        </p:spPr>
        <p:txBody>
          <a:bodyPr wrap="square" rtlCol="0">
            <a:spAutoFit/>
          </a:bodyPr>
          <a:lstStyle/>
          <a:p>
            <a:pPr algn="ctr"/>
            <a:r>
              <a:rPr lang="en-GB" sz="4400" b="1" dirty="0">
                <a:solidFill>
                  <a:schemeClr val="bg1"/>
                </a:solidFill>
              </a:rPr>
              <a:t>Maternal Health Care</a:t>
            </a: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GB" sz="2000" i="1" dirty="0">
                <a:solidFill>
                  <a:schemeClr val="bg1"/>
                </a:solidFill>
              </a:rPr>
              <a:t>Follow along on Twitter!  </a:t>
            </a:r>
          </a:p>
          <a:p>
            <a:pPr algn="r"/>
            <a:r>
              <a:rPr lang="en-GB" sz="2000" i="1" dirty="0">
                <a:solidFill>
                  <a:schemeClr val="bg1"/>
                </a:solidFill>
              </a:rPr>
              <a:t>#</a:t>
            </a:r>
            <a:r>
              <a:rPr lang="en-GB" sz="2000" i="1" dirty="0" err="1">
                <a:solidFill>
                  <a:schemeClr val="bg1"/>
                </a:solidFill>
              </a:rPr>
              <a:t>PakistanDHS</a:t>
            </a:r>
            <a:endParaRPr lang="en-GB"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Antenatal Care (ANC) by Provider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81166839"/>
              </p:ext>
            </p:extLst>
          </p:nvPr>
        </p:nvGraphicFramePr>
        <p:xfrm>
          <a:off x="461963" y="1606550"/>
          <a:ext cx="8256587" cy="47180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GB" i="1" dirty="0"/>
              <a:t>Percent distribution of women age 15-49 with a live birth in the 5-year period before the survey</a:t>
            </a:r>
          </a:p>
        </p:txBody>
      </p:sp>
      <p:sp>
        <p:nvSpPr>
          <p:cNvPr id="10" name="TextBox 9"/>
          <p:cNvSpPr txBox="1"/>
          <p:nvPr/>
        </p:nvSpPr>
        <p:spPr>
          <a:xfrm>
            <a:off x="7134225" y="4625659"/>
            <a:ext cx="1797050" cy="1323439"/>
          </a:xfrm>
          <a:prstGeom prst="rect">
            <a:avLst/>
          </a:prstGeom>
          <a:solidFill>
            <a:schemeClr val="accent5"/>
          </a:solidFill>
        </p:spPr>
        <p:txBody>
          <a:bodyPr wrap="square" rtlCol="0">
            <a:spAutoFit/>
          </a:bodyPr>
          <a:lstStyle/>
          <a:p>
            <a:pPr algn="ctr"/>
            <a:r>
              <a:rPr lang="en-GB" sz="2000" b="1" dirty="0">
                <a:solidFill>
                  <a:schemeClr val="bg1"/>
                </a:solidFill>
              </a:rPr>
              <a:t>86% of women received ANC from a skilled provider*</a:t>
            </a:r>
          </a:p>
        </p:txBody>
      </p:sp>
      <p:sp>
        <p:nvSpPr>
          <p:cNvPr id="7" name="TextBox 6"/>
          <p:cNvSpPr txBox="1"/>
          <p:nvPr/>
        </p:nvSpPr>
        <p:spPr>
          <a:xfrm>
            <a:off x="0" y="6273225"/>
            <a:ext cx="9144000" cy="584775"/>
          </a:xfrm>
          <a:prstGeom prst="rect">
            <a:avLst/>
          </a:prstGeom>
          <a:noFill/>
        </p:spPr>
        <p:txBody>
          <a:bodyPr wrap="square" rtlCol="0">
            <a:spAutoFit/>
          </a:bodyPr>
          <a:lstStyle/>
          <a:p>
            <a:pPr algn="ctr"/>
            <a:r>
              <a:rPr lang="en-GB" sz="1600" i="1" dirty="0"/>
              <a:t>*Skilled provider includes doctor, nurse, midwife, or lady health visitor.</a:t>
            </a:r>
          </a:p>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3236353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Timing and Number of ANC Visits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80153829"/>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GB" i="1" dirty="0"/>
              <a:t>Percent of women age 15-49 with a live birth in the 5-year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04049024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ANC Coverage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90324355"/>
              </p:ext>
            </p:extLst>
          </p:nvPr>
        </p:nvGraphicFramePr>
        <p:xfrm>
          <a:off x="0" y="1606550"/>
          <a:ext cx="9143999" cy="47942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algn="ctr"/>
            <a:r>
              <a:rPr lang="en-GB" i="1" dirty="0"/>
              <a:t>Percent of women age 15-49 with a live birth in the 5 years before the survey</a:t>
            </a:r>
          </a:p>
          <a:p>
            <a:pPr algn="ctr"/>
            <a:r>
              <a:rPr lang="en-GB" i="1" dirty="0"/>
              <a:t> for most recent birth</a:t>
            </a:r>
          </a:p>
        </p:txBody>
      </p:sp>
      <p:sp>
        <p:nvSpPr>
          <p:cNvPr id="9" name="TextBox 8"/>
          <p:cNvSpPr txBox="1"/>
          <p:nvPr/>
        </p:nvSpPr>
        <p:spPr>
          <a:xfrm>
            <a:off x="5162437" y="1970163"/>
            <a:ext cx="2711026"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5"/>
                </a:solidFill>
              </a:rPr>
              <a:t>ANC by skilled provider</a:t>
            </a:r>
          </a:p>
        </p:txBody>
      </p:sp>
      <p:sp>
        <p:nvSpPr>
          <p:cNvPr id="10" name="TextBox 10"/>
          <p:cNvSpPr txBox="1"/>
          <p:nvPr/>
        </p:nvSpPr>
        <p:spPr>
          <a:xfrm>
            <a:off x="5162436" y="4943807"/>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1"/>
                </a:solidFill>
              </a:rPr>
              <a:t>4+ ANC visits</a:t>
            </a:r>
          </a:p>
        </p:txBody>
      </p:sp>
      <p:sp>
        <p:nvSpPr>
          <p:cNvPr id="11" name="TextBox 10"/>
          <p:cNvSpPr txBox="1"/>
          <p:nvPr/>
        </p:nvSpPr>
        <p:spPr>
          <a:xfrm>
            <a:off x="5162437" y="3243327"/>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2"/>
                </a:solidFill>
              </a:rPr>
              <a:t>ANC visit in 1</a:t>
            </a:r>
            <a:r>
              <a:rPr lang="en-GB" sz="1800" b="1" baseline="30000" dirty="0">
                <a:solidFill>
                  <a:schemeClr val="accent2"/>
                </a:solidFill>
              </a:rPr>
              <a:t>st</a:t>
            </a:r>
            <a:r>
              <a:rPr lang="en-GB" sz="1800" b="1" dirty="0">
                <a:solidFill>
                  <a:schemeClr val="accent2"/>
                </a:solidFill>
              </a:rPr>
              <a:t> trimester</a:t>
            </a:r>
          </a:p>
        </p:txBody>
      </p:sp>
      <p:sp>
        <p:nvSpPr>
          <p:cNvPr id="14" name="TextBox 13"/>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87621862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Components of ANC</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36080579"/>
              </p:ext>
            </p:extLst>
          </p:nvPr>
        </p:nvGraphicFramePr>
        <p:xfrm>
          <a:off x="1" y="1955800"/>
          <a:ext cx="9144000" cy="445452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6438900" cy="646331"/>
          </a:xfrm>
          <a:prstGeom prst="rect">
            <a:avLst/>
          </a:prstGeom>
          <a:noFill/>
        </p:spPr>
        <p:txBody>
          <a:bodyPr wrap="square" rtlCol="0">
            <a:spAutoFit/>
          </a:bodyPr>
          <a:lstStyle/>
          <a:p>
            <a:r>
              <a:rPr lang="en-GB" b="1" i="1" dirty="0"/>
              <a:t>Among women age 15-49 who received ANC for most recent birth in the past 5 years, percent who received the following services: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46718796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Tetanus Toxoid Vaccination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432304324"/>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GB" i="1" dirty="0"/>
              <a:t>Percent of mothers age 15-49 with a live birth in the 5-year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69104469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Place of Delivery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91596974"/>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GB" i="1" dirty="0"/>
              <a:t>Percent distribution of live births in the 5-year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79323563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Place of Delivery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13622219"/>
              </p:ext>
            </p:extLst>
          </p:nvPr>
        </p:nvGraphicFramePr>
        <p:xfrm>
          <a:off x="0" y="1606550"/>
          <a:ext cx="9143999" cy="47815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GB" i="1" dirty="0"/>
              <a:t>Percent of live births in the 5-year period before the survey</a:t>
            </a:r>
          </a:p>
        </p:txBody>
      </p:sp>
      <p:sp>
        <p:nvSpPr>
          <p:cNvPr id="9" name="TextBox 8"/>
          <p:cNvSpPr txBox="1"/>
          <p:nvPr/>
        </p:nvSpPr>
        <p:spPr>
          <a:xfrm>
            <a:off x="5175137" y="2532142"/>
            <a:ext cx="2711026"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5"/>
                </a:solidFill>
              </a:rPr>
              <a:t>Delivery in a health facility</a:t>
            </a:r>
          </a:p>
        </p:txBody>
      </p:sp>
      <p:sp>
        <p:nvSpPr>
          <p:cNvPr id="11" name="TextBox 10"/>
          <p:cNvSpPr txBox="1"/>
          <p:nvPr/>
        </p:nvSpPr>
        <p:spPr>
          <a:xfrm>
            <a:off x="6092500" y="4724562"/>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800" b="1" dirty="0">
                <a:solidFill>
                  <a:schemeClr val="accent1"/>
                </a:solidFill>
              </a:rPr>
              <a:t>Delivery at home</a:t>
            </a:r>
          </a:p>
        </p:txBody>
      </p:sp>
      <p:sp>
        <p:nvSpPr>
          <p:cNvPr id="13" name="TextBox 12"/>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83263208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Assistance during Delivery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831143791"/>
              </p:ext>
            </p:extLst>
          </p:nvPr>
        </p:nvGraphicFramePr>
        <p:xfrm>
          <a:off x="461963" y="1606550"/>
          <a:ext cx="8256587" cy="467598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GB" i="1" dirty="0"/>
              <a:t>Percent distribution of live births in the 5-year period before the survey</a:t>
            </a:r>
          </a:p>
        </p:txBody>
      </p:sp>
      <p:sp>
        <p:nvSpPr>
          <p:cNvPr id="10" name="TextBox 9"/>
          <p:cNvSpPr txBox="1"/>
          <p:nvPr/>
        </p:nvSpPr>
        <p:spPr>
          <a:xfrm>
            <a:off x="7248524" y="4487288"/>
            <a:ext cx="1730375" cy="1323439"/>
          </a:xfrm>
          <a:prstGeom prst="rect">
            <a:avLst/>
          </a:prstGeom>
          <a:solidFill>
            <a:schemeClr val="accent5"/>
          </a:solidFill>
        </p:spPr>
        <p:txBody>
          <a:bodyPr wrap="square" rtlCol="0">
            <a:spAutoFit/>
          </a:bodyPr>
          <a:lstStyle/>
          <a:p>
            <a:pPr algn="ctr"/>
            <a:r>
              <a:rPr lang="en-GB" sz="2000" b="1" dirty="0">
                <a:solidFill>
                  <a:schemeClr val="bg1"/>
                </a:solidFill>
              </a:rPr>
              <a:t>69% of births are delivered by a skilled provider*</a:t>
            </a:r>
          </a:p>
        </p:txBody>
      </p:sp>
      <p:sp>
        <p:nvSpPr>
          <p:cNvPr id="7" name="TextBox 6"/>
          <p:cNvSpPr txBox="1"/>
          <p:nvPr/>
        </p:nvSpPr>
        <p:spPr>
          <a:xfrm>
            <a:off x="0" y="6244094"/>
            <a:ext cx="9144000" cy="584775"/>
          </a:xfrm>
          <a:prstGeom prst="rect">
            <a:avLst/>
          </a:prstGeom>
          <a:noFill/>
        </p:spPr>
        <p:txBody>
          <a:bodyPr wrap="square" rtlCol="0">
            <a:spAutoFit/>
          </a:bodyPr>
          <a:lstStyle/>
          <a:p>
            <a:pPr algn="ctr"/>
            <a:r>
              <a:rPr lang="en-GB" sz="1600" i="1" dirty="0"/>
              <a:t>*Skilled provider includes doctor, nurse, </a:t>
            </a:r>
            <a:r>
              <a:rPr lang="en-GB" sz="1600" i="1" dirty="0" smtClean="0"/>
              <a:t>lady health visitor (LHV), midwife, or community midwife (CMW).</a:t>
            </a:r>
            <a:endParaRPr lang="en-GB" sz="1600" i="1" dirty="0"/>
          </a:p>
          <a:p>
            <a:pPr algn="ctr"/>
            <a:r>
              <a:rPr lang="en-US" sz="1600" i="1" dirty="0"/>
              <a:t>Note:  Excludes Azad Jammu and Kashmir and </a:t>
            </a:r>
            <a:r>
              <a:rPr lang="en-US" sz="1600" i="1" dirty="0" err="1"/>
              <a:t>Gilgit</a:t>
            </a:r>
            <a:r>
              <a:rPr lang="en-US" sz="1600" i="1" dirty="0"/>
              <a:t> Baltistan</a:t>
            </a:r>
          </a:p>
        </p:txBody>
      </p:sp>
      <p:sp>
        <p:nvSpPr>
          <p:cNvPr id="3" name="TextBox 2"/>
          <p:cNvSpPr txBox="1"/>
          <p:nvPr/>
        </p:nvSpPr>
        <p:spPr>
          <a:xfrm>
            <a:off x="4800600" y="3944540"/>
            <a:ext cx="1638300" cy="584775"/>
          </a:xfrm>
          <a:prstGeom prst="rect">
            <a:avLst/>
          </a:prstGeom>
          <a:noFill/>
        </p:spPr>
        <p:txBody>
          <a:bodyPr wrap="square" rtlCol="0">
            <a:spAutoFit/>
          </a:bodyPr>
          <a:lstStyle/>
          <a:p>
            <a:pPr algn="ctr"/>
            <a:r>
              <a:rPr lang="en-US" sz="1600" b="1" dirty="0">
                <a:solidFill>
                  <a:schemeClr val="bg1"/>
                </a:solidFill>
              </a:rPr>
              <a:t>Doctor</a:t>
            </a:r>
          </a:p>
          <a:p>
            <a:pPr algn="ctr"/>
            <a:r>
              <a:rPr lang="en-US" sz="1600" b="1" dirty="0">
                <a:solidFill>
                  <a:schemeClr val="bg1"/>
                </a:solidFill>
              </a:rPr>
              <a:t>60%</a:t>
            </a:r>
          </a:p>
        </p:txBody>
      </p:sp>
    </p:spTree>
    <p:extLst>
      <p:ext uri="{BB962C8B-B14F-4D97-AF65-F5344CB8AC3E}">
        <p14:creationId xmlns:p14="http://schemas.microsoft.com/office/powerpoint/2010/main" val="33237350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Timing of Postnatal Care (PNC)</a:t>
            </a:r>
            <a:br>
              <a:rPr lang="en-GB" dirty="0"/>
            </a:br>
            <a:r>
              <a:rPr lang="en-GB" dirty="0"/>
              <a:t>for Mother and </a:t>
            </a:r>
            <a:r>
              <a:rPr lang="en-GB" dirty="0" err="1"/>
              <a:t>Newborn</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23811280"/>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GB" i="1" dirty="0"/>
              <a:t>Percent of live births in the 5-year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9769075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Questionnaires</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a:t>Household Questionnaire</a:t>
            </a:r>
          </a:p>
          <a:p>
            <a:pPr>
              <a:spcBef>
                <a:spcPts val="0"/>
              </a:spcBef>
              <a:spcAft>
                <a:spcPts val="1800"/>
              </a:spcAft>
            </a:pPr>
            <a:r>
              <a:rPr lang="en-GB" sz="3200" noProof="0" dirty="0"/>
              <a:t>Woman’s Questionnaire</a:t>
            </a:r>
          </a:p>
          <a:p>
            <a:pPr>
              <a:spcBef>
                <a:spcPts val="0"/>
              </a:spcBef>
              <a:spcAft>
                <a:spcPts val="1800"/>
              </a:spcAft>
            </a:pPr>
            <a:r>
              <a:rPr lang="en-GB" sz="3200" noProof="0" dirty="0"/>
              <a:t>Man’s Questionnaire</a:t>
            </a:r>
          </a:p>
          <a:p>
            <a:pPr>
              <a:spcBef>
                <a:spcPts val="0"/>
              </a:spcBef>
              <a:spcAft>
                <a:spcPts val="1800"/>
              </a:spcAft>
            </a:pPr>
            <a:r>
              <a:rPr lang="en-GB" sz="3200" noProof="0" dirty="0"/>
              <a:t>Biomarker Questionnaire</a:t>
            </a:r>
          </a:p>
          <a:p>
            <a:pPr>
              <a:spcBef>
                <a:spcPts val="0"/>
              </a:spcBef>
              <a:spcAft>
                <a:spcPts val="1800"/>
              </a:spcAft>
            </a:pPr>
            <a:r>
              <a:rPr lang="en-GB" sz="3200" dirty="0"/>
              <a:t>Community Questionnaire</a:t>
            </a:r>
            <a:endParaRPr lang="en-GB" sz="3200" noProof="0" dirty="0"/>
          </a:p>
          <a:p>
            <a:pPr>
              <a:spcBef>
                <a:spcPts val="0"/>
              </a:spcBef>
              <a:spcAft>
                <a:spcPts val="1800"/>
              </a:spcAft>
            </a:pPr>
            <a:r>
              <a:rPr lang="en-GB" sz="3200" dirty="0"/>
              <a:t>Fieldworker Questionnaire</a:t>
            </a:r>
            <a:endParaRPr lang="en-GB" sz="3200" noProof="0" dirty="0"/>
          </a:p>
          <a:p>
            <a:pPr marL="0" indent="0">
              <a:spcBef>
                <a:spcPts val="0"/>
              </a:spcBef>
              <a:spcAft>
                <a:spcPts val="1800"/>
              </a:spcAft>
              <a:buNone/>
            </a:pPr>
            <a:r>
              <a:rPr lang="en-GB" sz="3200" noProof="0" dirty="0"/>
              <a:t>Questionnaires were translated from English to </a:t>
            </a:r>
            <a:r>
              <a:rPr lang="en-GB" sz="3200" b="1" noProof="0" dirty="0">
                <a:solidFill>
                  <a:schemeClr val="accent5"/>
                </a:solidFill>
              </a:rPr>
              <a:t>Urdu and Sindhi</a:t>
            </a:r>
            <a:r>
              <a:rPr lang="en-GB" sz="3200" noProof="0" dirty="0"/>
              <a:t>.</a:t>
            </a:r>
          </a:p>
        </p:txBody>
      </p:sp>
    </p:spTree>
    <p:extLst>
      <p:ext uri="{BB962C8B-B14F-4D97-AF65-F5344CB8AC3E}">
        <p14:creationId xmlns:p14="http://schemas.microsoft.com/office/powerpoint/2010/main" val="38516415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Problems in Accessing Health Care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4094980810"/>
              </p:ext>
            </p:extLst>
          </p:nvPr>
        </p:nvGraphicFramePr>
        <p:xfrm>
          <a:off x="1" y="1803400"/>
          <a:ext cx="9144000" cy="4695071"/>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0" y="1059934"/>
            <a:ext cx="9144000" cy="646331"/>
          </a:xfrm>
          <a:prstGeom prst="rect">
            <a:avLst/>
          </a:prstGeom>
        </p:spPr>
        <p:txBody>
          <a:bodyPr wrap="square">
            <a:spAutoFit/>
          </a:bodyPr>
          <a:lstStyle/>
          <a:p>
            <a:pPr algn="ctr"/>
            <a:r>
              <a:rPr lang="en-GB" i="1" dirty="0"/>
              <a:t>Percent of women age 15-49 who report the following problems in accessing </a:t>
            </a:r>
          </a:p>
          <a:p>
            <a:pPr algn="ctr"/>
            <a:r>
              <a:rPr lang="en-GB" i="1" dirty="0"/>
              <a:t>health care for themselves when they are sick:</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49688289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b="1" noProof="0" dirty="0">
                <a:solidFill>
                  <a:schemeClr val="accent5"/>
                </a:solidFill>
              </a:rPr>
              <a:t>86% </a:t>
            </a:r>
            <a:r>
              <a:rPr lang="en-GB" noProof="0" dirty="0"/>
              <a:t>of women received </a:t>
            </a:r>
            <a:r>
              <a:rPr lang="en-GB" b="1" noProof="0" dirty="0">
                <a:solidFill>
                  <a:schemeClr val="accent5"/>
                </a:solidFill>
              </a:rPr>
              <a:t>antenatal care </a:t>
            </a:r>
            <a:r>
              <a:rPr lang="en-GB" noProof="0" dirty="0"/>
              <a:t>for a skilled provider at least once.</a:t>
            </a:r>
          </a:p>
          <a:p>
            <a:pPr>
              <a:spcBef>
                <a:spcPts val="0"/>
              </a:spcBef>
              <a:spcAft>
                <a:spcPts val="1800"/>
              </a:spcAft>
              <a:buClr>
                <a:schemeClr val="tx1"/>
              </a:buClr>
            </a:pPr>
            <a:r>
              <a:rPr lang="en-GB" b="1" noProof="0" dirty="0">
                <a:solidFill>
                  <a:schemeClr val="accent5"/>
                </a:solidFill>
              </a:rPr>
              <a:t>66% </a:t>
            </a:r>
            <a:r>
              <a:rPr lang="en-GB" noProof="0" dirty="0"/>
              <a:t>of births are </a:t>
            </a:r>
            <a:r>
              <a:rPr lang="en-GB" b="1" noProof="0" dirty="0">
                <a:solidFill>
                  <a:schemeClr val="accent5"/>
                </a:solidFill>
              </a:rPr>
              <a:t>delivered in a health facility</a:t>
            </a:r>
            <a:r>
              <a:rPr lang="en-GB" noProof="0" dirty="0"/>
              <a:t>.</a:t>
            </a:r>
          </a:p>
          <a:p>
            <a:pPr>
              <a:spcBef>
                <a:spcPts val="0"/>
              </a:spcBef>
              <a:spcAft>
                <a:spcPts val="1800"/>
              </a:spcAft>
              <a:buClr>
                <a:schemeClr val="tx1"/>
              </a:buClr>
            </a:pPr>
            <a:r>
              <a:rPr lang="en-GB" b="1" noProof="0" dirty="0">
                <a:solidFill>
                  <a:schemeClr val="accent5"/>
                </a:solidFill>
              </a:rPr>
              <a:t>69% </a:t>
            </a:r>
            <a:r>
              <a:rPr lang="en-GB" noProof="0" dirty="0"/>
              <a:t>of births are </a:t>
            </a:r>
            <a:r>
              <a:rPr lang="en-GB" b="1" noProof="0" dirty="0">
                <a:solidFill>
                  <a:schemeClr val="accent5"/>
                </a:solidFill>
              </a:rPr>
              <a:t>assisted by a skilled provider</a:t>
            </a:r>
            <a:r>
              <a:rPr lang="en-GB" noProof="0" dirty="0"/>
              <a:t>.</a:t>
            </a:r>
          </a:p>
          <a:p>
            <a:pPr>
              <a:spcBef>
                <a:spcPts val="0"/>
              </a:spcBef>
              <a:spcAft>
                <a:spcPts val="1800"/>
              </a:spcAft>
              <a:buClr>
                <a:schemeClr val="tx1"/>
              </a:buClr>
            </a:pPr>
            <a:r>
              <a:rPr lang="en-GB" b="1" noProof="0" dirty="0">
                <a:solidFill>
                  <a:schemeClr val="accent5"/>
                </a:solidFill>
              </a:rPr>
              <a:t>62% </a:t>
            </a:r>
            <a:r>
              <a:rPr lang="en-GB" noProof="0" dirty="0"/>
              <a:t>of women and </a:t>
            </a:r>
            <a:r>
              <a:rPr lang="en-GB" b="1" noProof="0" dirty="0">
                <a:solidFill>
                  <a:schemeClr val="accent5"/>
                </a:solidFill>
              </a:rPr>
              <a:t>64%</a:t>
            </a:r>
            <a:r>
              <a:rPr lang="en-GB" noProof="0" dirty="0"/>
              <a:t> of </a:t>
            </a:r>
            <a:r>
              <a:rPr lang="en-GB" noProof="0" dirty="0" err="1"/>
              <a:t>newborns</a:t>
            </a:r>
            <a:r>
              <a:rPr lang="en-GB" noProof="0" dirty="0"/>
              <a:t> receive a </a:t>
            </a:r>
            <a:r>
              <a:rPr lang="en-GB" b="1" noProof="0" dirty="0">
                <a:solidFill>
                  <a:schemeClr val="accent5"/>
                </a:solidFill>
              </a:rPr>
              <a:t>postnatal check within 2 days of birth</a:t>
            </a:r>
            <a:r>
              <a:rPr lang="en-GB" noProof="0" dirty="0"/>
              <a:t>.</a:t>
            </a:r>
          </a:p>
          <a:p>
            <a:pPr>
              <a:spcBef>
                <a:spcPts val="0"/>
              </a:spcBef>
              <a:spcAft>
                <a:spcPts val="1800"/>
              </a:spcAft>
              <a:buClr>
                <a:schemeClr val="tx1"/>
              </a:buClr>
            </a:pPr>
            <a:r>
              <a:rPr lang="en-GB" b="1" noProof="0" dirty="0">
                <a:solidFill>
                  <a:schemeClr val="accent5"/>
                </a:solidFill>
              </a:rPr>
              <a:t>67% </a:t>
            </a:r>
            <a:r>
              <a:rPr lang="en-GB" noProof="0" dirty="0"/>
              <a:t>of women report </a:t>
            </a:r>
            <a:r>
              <a:rPr lang="en-GB" b="1" noProof="0" dirty="0">
                <a:solidFill>
                  <a:schemeClr val="accent5"/>
                </a:solidFill>
              </a:rPr>
              <a:t>at least 1 problem in accessing health care</a:t>
            </a:r>
            <a:r>
              <a:rPr lang="en-GB" noProof="0" dirty="0"/>
              <a:t> for themselves when sick.</a:t>
            </a:r>
          </a:p>
        </p:txBody>
      </p:sp>
    </p:spTree>
    <p:extLst>
      <p:ext uri="{BB962C8B-B14F-4D97-AF65-F5344CB8AC3E}">
        <p14:creationId xmlns:p14="http://schemas.microsoft.com/office/powerpoint/2010/main" val="51978245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a:solidFill>
                  <a:schemeClr val="bg1"/>
                </a:solidFill>
              </a:rPr>
              <a:t>Child </a:t>
            </a:r>
            <a:r>
              <a:rPr lang="en-US" sz="4400" b="1" dirty="0" smtClean="0">
                <a:solidFill>
                  <a:schemeClr val="bg1"/>
                </a:solidFill>
              </a:rPr>
              <a:t>Health &amp; Mortality</a:t>
            </a:r>
            <a:endParaRPr lang="en-US" sz="4400" b="1" dirty="0">
              <a:solidFill>
                <a:schemeClr val="bg1"/>
              </a:solidFill>
            </a:endParaRP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a:t>
            </a:r>
            <a:r>
              <a:rPr lang="en-US" sz="2000" i="1" dirty="0" err="1">
                <a:solidFill>
                  <a:schemeClr val="bg1"/>
                </a:solidFill>
              </a:rPr>
              <a:t>PakistanDHS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Basic Vaccinations</a:t>
            </a:r>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en-GB" sz="3200" b="1" noProof="0" dirty="0">
                <a:solidFill>
                  <a:schemeClr val="accent5"/>
                </a:solidFill>
              </a:rPr>
              <a:t>All basic vaccinations </a:t>
            </a:r>
            <a:r>
              <a:rPr lang="en-GB" sz="3200" noProof="0" dirty="0"/>
              <a:t>for children age 12-23 months include:</a:t>
            </a:r>
          </a:p>
          <a:p>
            <a:pPr lvl="1">
              <a:spcBef>
                <a:spcPts val="0"/>
              </a:spcBef>
              <a:spcAft>
                <a:spcPts val="1800"/>
              </a:spcAft>
              <a:buClr>
                <a:schemeClr val="tx1"/>
              </a:buClr>
            </a:pPr>
            <a:r>
              <a:rPr lang="en-GB" sz="3200" noProof="0" dirty="0"/>
              <a:t>BCG</a:t>
            </a:r>
          </a:p>
          <a:p>
            <a:pPr lvl="1">
              <a:spcBef>
                <a:spcPts val="0"/>
              </a:spcBef>
              <a:spcAft>
                <a:spcPts val="1800"/>
              </a:spcAft>
              <a:buClr>
                <a:schemeClr val="tx1"/>
              </a:buClr>
            </a:pPr>
            <a:r>
              <a:rPr lang="en-GB" sz="3200" noProof="0" dirty="0"/>
              <a:t>Measles 1</a:t>
            </a:r>
          </a:p>
          <a:p>
            <a:pPr lvl="1">
              <a:spcBef>
                <a:spcPts val="0"/>
              </a:spcBef>
              <a:spcAft>
                <a:spcPts val="1800"/>
              </a:spcAft>
              <a:buClr>
                <a:schemeClr val="tx1"/>
              </a:buClr>
            </a:pPr>
            <a:r>
              <a:rPr lang="en-GB" sz="3200" noProof="0" dirty="0"/>
              <a:t>3 doses of DPT-</a:t>
            </a:r>
            <a:r>
              <a:rPr lang="en-GB" sz="3200" noProof="0" dirty="0" err="1"/>
              <a:t>HepB</a:t>
            </a:r>
            <a:r>
              <a:rPr lang="en-GB" sz="3200" noProof="0" dirty="0"/>
              <a:t>-Hib</a:t>
            </a:r>
          </a:p>
          <a:p>
            <a:pPr lvl="1">
              <a:spcBef>
                <a:spcPts val="0"/>
              </a:spcBef>
              <a:spcAft>
                <a:spcPts val="1800"/>
              </a:spcAft>
              <a:buClr>
                <a:schemeClr val="tx1"/>
              </a:buClr>
            </a:pPr>
            <a:r>
              <a:rPr lang="en-GB" sz="3200" noProof="0" dirty="0"/>
              <a:t>3 doses of Polio (excluding Polio 0)</a:t>
            </a:r>
          </a:p>
        </p:txBody>
      </p:sp>
    </p:spTree>
    <p:extLst>
      <p:ext uri="{BB962C8B-B14F-4D97-AF65-F5344CB8AC3E}">
        <p14:creationId xmlns:p14="http://schemas.microsoft.com/office/powerpoint/2010/main" val="65983530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Basic Childhood Vaccinations</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1864138276"/>
              </p:ext>
            </p:extLst>
          </p:nvPr>
        </p:nvGraphicFramePr>
        <p:xfrm>
          <a:off x="0" y="1606550"/>
          <a:ext cx="9143999" cy="4482067"/>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81405"/>
            <a:ext cx="9144000" cy="369332"/>
          </a:xfrm>
          <a:prstGeom prst="rect">
            <a:avLst/>
          </a:prstGeom>
          <a:noFill/>
        </p:spPr>
        <p:txBody>
          <a:bodyPr wrap="square" rtlCol="0">
            <a:spAutoFit/>
          </a:bodyPr>
          <a:lstStyle/>
          <a:p>
            <a:pPr algn="ctr"/>
            <a:r>
              <a:rPr lang="en-US" i="1" dirty="0"/>
              <a:t>Percent of children age 12-23 months who have received:</a:t>
            </a:r>
          </a:p>
        </p:txBody>
      </p:sp>
      <p:sp>
        <p:nvSpPr>
          <p:cNvPr id="14" name="TextBox 13"/>
          <p:cNvSpPr txBox="1"/>
          <p:nvPr/>
        </p:nvSpPr>
        <p:spPr>
          <a:xfrm>
            <a:off x="1257300" y="6089650"/>
            <a:ext cx="2070100" cy="369332"/>
          </a:xfrm>
          <a:prstGeom prst="rect">
            <a:avLst/>
          </a:prstGeom>
          <a:noFill/>
        </p:spPr>
        <p:txBody>
          <a:bodyPr wrap="square" rtlCol="0">
            <a:spAutoFit/>
          </a:bodyPr>
          <a:lstStyle/>
          <a:p>
            <a:pPr algn="ctr"/>
            <a:r>
              <a:rPr lang="en-US" dirty="0"/>
              <a:t>DPT-HepB-Hib</a:t>
            </a:r>
          </a:p>
        </p:txBody>
      </p:sp>
      <p:sp>
        <p:nvSpPr>
          <p:cNvPr id="15" name="TextBox 14"/>
          <p:cNvSpPr txBox="1"/>
          <p:nvPr/>
        </p:nvSpPr>
        <p:spPr>
          <a:xfrm>
            <a:off x="3987800" y="6088618"/>
            <a:ext cx="2070100" cy="369332"/>
          </a:xfrm>
          <a:prstGeom prst="rect">
            <a:avLst/>
          </a:prstGeom>
          <a:noFill/>
        </p:spPr>
        <p:txBody>
          <a:bodyPr wrap="square" rtlCol="0">
            <a:spAutoFit/>
          </a:bodyPr>
          <a:lstStyle/>
          <a:p>
            <a:pPr algn="ctr"/>
            <a:r>
              <a:rPr lang="en-US" dirty="0"/>
              <a:t>Polio</a:t>
            </a:r>
          </a:p>
        </p:txBody>
      </p:sp>
      <p:cxnSp>
        <p:nvCxnSpPr>
          <p:cNvPr id="17" name="Straight Connector 16"/>
          <p:cNvCxnSpPr/>
          <p:nvPr/>
        </p:nvCxnSpPr>
        <p:spPr>
          <a:xfrm>
            <a:off x="1257300" y="608861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848100" y="608861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7146990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Basic Vaccination Coverage</a:t>
            </a:r>
            <a:br>
              <a:rPr lang="en-GB" noProof="0" dirty="0"/>
            </a:br>
            <a:r>
              <a:rPr lang="en-GB" noProof="0" dirty="0"/>
              <a:t>by Wealth</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100392340"/>
              </p:ext>
            </p:extLst>
          </p:nvPr>
        </p:nvGraphicFramePr>
        <p:xfrm>
          <a:off x="461963" y="1606551"/>
          <a:ext cx="8256587" cy="4319396"/>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8256" y="1237218"/>
            <a:ext cx="9144000" cy="369332"/>
          </a:xfrm>
          <a:prstGeom prst="rect">
            <a:avLst/>
          </a:prstGeom>
          <a:noFill/>
        </p:spPr>
        <p:txBody>
          <a:bodyPr wrap="square" rtlCol="0">
            <a:spAutoFit/>
          </a:bodyPr>
          <a:lstStyle/>
          <a:p>
            <a:pPr algn="ctr"/>
            <a:r>
              <a:rPr lang="en-US" i="1" dirty="0"/>
              <a:t>Percent of children age 12-23 months who have received all basic vaccinations</a:t>
            </a:r>
          </a:p>
        </p:txBody>
      </p:sp>
      <p:sp>
        <p:nvSpPr>
          <p:cNvPr id="10" name="Right Arrow 9"/>
          <p:cNvSpPr/>
          <p:nvPr/>
        </p:nvSpPr>
        <p:spPr>
          <a:xfrm>
            <a:off x="1872343" y="6089196"/>
            <a:ext cx="5497286" cy="29391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61963" y="5873558"/>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12" name="TextBox 11"/>
          <p:cNvSpPr txBox="1"/>
          <p:nvPr/>
        </p:nvSpPr>
        <p:spPr>
          <a:xfrm>
            <a:off x="7303407" y="5877632"/>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
        <p:nvSpPr>
          <p:cNvPr id="8" name="TextBox 7"/>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2702454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408259" y="1676834"/>
            <a:ext cx="1553277" cy="2180251"/>
          </a:xfrm>
          <a:custGeom>
            <a:avLst/>
            <a:gdLst>
              <a:gd name="T0" fmla="*/ 511 w 768"/>
              <a:gd name="T1" fmla="*/ 10 h 1078"/>
              <a:gd name="T2" fmla="*/ 586 w 768"/>
              <a:gd name="T3" fmla="*/ 4 h 1078"/>
              <a:gd name="T4" fmla="*/ 655 w 768"/>
              <a:gd name="T5" fmla="*/ 6 h 1078"/>
              <a:gd name="T6" fmla="*/ 715 w 768"/>
              <a:gd name="T7" fmla="*/ 21 h 1078"/>
              <a:gd name="T8" fmla="*/ 672 w 768"/>
              <a:gd name="T9" fmla="*/ 39 h 1078"/>
              <a:gd name="T10" fmla="*/ 609 w 768"/>
              <a:gd name="T11" fmla="*/ 37 h 1078"/>
              <a:gd name="T12" fmla="*/ 567 w 768"/>
              <a:gd name="T13" fmla="*/ 62 h 1078"/>
              <a:gd name="T14" fmla="*/ 519 w 768"/>
              <a:gd name="T15" fmla="*/ 106 h 1078"/>
              <a:gd name="T16" fmla="*/ 469 w 768"/>
              <a:gd name="T17" fmla="*/ 135 h 1078"/>
              <a:gd name="T18" fmla="*/ 463 w 768"/>
              <a:gd name="T19" fmla="*/ 190 h 1078"/>
              <a:gd name="T20" fmla="*/ 523 w 768"/>
              <a:gd name="T21" fmla="*/ 200 h 1078"/>
              <a:gd name="T22" fmla="*/ 576 w 768"/>
              <a:gd name="T23" fmla="*/ 215 h 1078"/>
              <a:gd name="T24" fmla="*/ 626 w 768"/>
              <a:gd name="T25" fmla="*/ 250 h 1078"/>
              <a:gd name="T26" fmla="*/ 695 w 768"/>
              <a:gd name="T27" fmla="*/ 261 h 1078"/>
              <a:gd name="T28" fmla="*/ 691 w 768"/>
              <a:gd name="T29" fmla="*/ 313 h 1078"/>
              <a:gd name="T30" fmla="*/ 749 w 768"/>
              <a:gd name="T31" fmla="*/ 332 h 1078"/>
              <a:gd name="T32" fmla="*/ 755 w 768"/>
              <a:gd name="T33" fmla="*/ 371 h 1078"/>
              <a:gd name="T34" fmla="*/ 705 w 768"/>
              <a:gd name="T35" fmla="*/ 400 h 1078"/>
              <a:gd name="T36" fmla="*/ 668 w 768"/>
              <a:gd name="T37" fmla="*/ 440 h 1078"/>
              <a:gd name="T38" fmla="*/ 630 w 768"/>
              <a:gd name="T39" fmla="*/ 484 h 1078"/>
              <a:gd name="T40" fmla="*/ 655 w 768"/>
              <a:gd name="T41" fmla="*/ 555 h 1078"/>
              <a:gd name="T42" fmla="*/ 611 w 768"/>
              <a:gd name="T43" fmla="*/ 586 h 1078"/>
              <a:gd name="T44" fmla="*/ 549 w 768"/>
              <a:gd name="T45" fmla="*/ 601 h 1078"/>
              <a:gd name="T46" fmla="*/ 503 w 768"/>
              <a:gd name="T47" fmla="*/ 567 h 1078"/>
              <a:gd name="T48" fmla="*/ 465 w 768"/>
              <a:gd name="T49" fmla="*/ 548 h 1078"/>
              <a:gd name="T50" fmla="*/ 413 w 768"/>
              <a:gd name="T51" fmla="*/ 586 h 1078"/>
              <a:gd name="T52" fmla="*/ 367 w 768"/>
              <a:gd name="T53" fmla="*/ 611 h 1078"/>
              <a:gd name="T54" fmla="*/ 336 w 768"/>
              <a:gd name="T55" fmla="*/ 665 h 1078"/>
              <a:gd name="T56" fmla="*/ 319 w 768"/>
              <a:gd name="T57" fmla="*/ 709 h 1078"/>
              <a:gd name="T58" fmla="*/ 279 w 768"/>
              <a:gd name="T59" fmla="*/ 697 h 1078"/>
              <a:gd name="T60" fmla="*/ 258 w 768"/>
              <a:gd name="T61" fmla="*/ 724 h 1078"/>
              <a:gd name="T62" fmla="*/ 211 w 768"/>
              <a:gd name="T63" fmla="*/ 749 h 1078"/>
              <a:gd name="T64" fmla="*/ 204 w 768"/>
              <a:gd name="T65" fmla="*/ 809 h 1078"/>
              <a:gd name="T66" fmla="*/ 244 w 768"/>
              <a:gd name="T67" fmla="*/ 830 h 1078"/>
              <a:gd name="T68" fmla="*/ 210 w 768"/>
              <a:gd name="T69" fmla="*/ 880 h 1078"/>
              <a:gd name="T70" fmla="*/ 190 w 768"/>
              <a:gd name="T71" fmla="*/ 934 h 1078"/>
              <a:gd name="T72" fmla="*/ 156 w 768"/>
              <a:gd name="T73" fmla="*/ 987 h 1078"/>
              <a:gd name="T74" fmla="*/ 148 w 768"/>
              <a:gd name="T75" fmla="*/ 1039 h 1078"/>
              <a:gd name="T76" fmla="*/ 110 w 768"/>
              <a:gd name="T77" fmla="*/ 1060 h 1078"/>
              <a:gd name="T78" fmla="*/ 48 w 768"/>
              <a:gd name="T79" fmla="*/ 1041 h 1078"/>
              <a:gd name="T80" fmla="*/ 58 w 768"/>
              <a:gd name="T81" fmla="*/ 790 h 1078"/>
              <a:gd name="T82" fmla="*/ 85 w 768"/>
              <a:gd name="T83" fmla="*/ 732 h 1078"/>
              <a:gd name="T84" fmla="*/ 144 w 768"/>
              <a:gd name="T85" fmla="*/ 713 h 1078"/>
              <a:gd name="T86" fmla="*/ 100 w 768"/>
              <a:gd name="T87" fmla="*/ 686 h 1078"/>
              <a:gd name="T88" fmla="*/ 121 w 768"/>
              <a:gd name="T89" fmla="*/ 647 h 1078"/>
              <a:gd name="T90" fmla="*/ 181 w 768"/>
              <a:gd name="T91" fmla="*/ 632 h 1078"/>
              <a:gd name="T92" fmla="*/ 219 w 768"/>
              <a:gd name="T93" fmla="*/ 611 h 1078"/>
              <a:gd name="T94" fmla="*/ 288 w 768"/>
              <a:gd name="T95" fmla="*/ 624 h 1078"/>
              <a:gd name="T96" fmla="*/ 325 w 768"/>
              <a:gd name="T97" fmla="*/ 628 h 1078"/>
              <a:gd name="T98" fmla="*/ 319 w 768"/>
              <a:gd name="T99" fmla="*/ 586 h 1078"/>
              <a:gd name="T100" fmla="*/ 273 w 768"/>
              <a:gd name="T101" fmla="*/ 588 h 1078"/>
              <a:gd name="T102" fmla="*/ 246 w 768"/>
              <a:gd name="T103" fmla="*/ 538 h 1078"/>
              <a:gd name="T104" fmla="*/ 282 w 768"/>
              <a:gd name="T105" fmla="*/ 490 h 1078"/>
              <a:gd name="T106" fmla="*/ 306 w 768"/>
              <a:gd name="T107" fmla="*/ 444 h 1078"/>
              <a:gd name="T108" fmla="*/ 313 w 768"/>
              <a:gd name="T109" fmla="*/ 400 h 1078"/>
              <a:gd name="T110" fmla="*/ 279 w 768"/>
              <a:gd name="T111" fmla="*/ 342 h 1078"/>
              <a:gd name="T112" fmla="*/ 294 w 768"/>
              <a:gd name="T113" fmla="*/ 256 h 1078"/>
              <a:gd name="T114" fmla="*/ 246 w 768"/>
              <a:gd name="T115" fmla="*/ 179 h 1078"/>
              <a:gd name="T116" fmla="*/ 244 w 768"/>
              <a:gd name="T117" fmla="*/ 136 h 1078"/>
              <a:gd name="T118" fmla="*/ 292 w 768"/>
              <a:gd name="T119" fmla="*/ 96 h 1078"/>
              <a:gd name="T120" fmla="*/ 331 w 768"/>
              <a:gd name="T121" fmla="*/ 75 h 1078"/>
              <a:gd name="T122" fmla="*/ 402 w 768"/>
              <a:gd name="T123" fmla="*/ 39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8" h="1078">
                <a:moveTo>
                  <a:pt x="434" y="27"/>
                </a:moveTo>
                <a:lnTo>
                  <a:pt x="438" y="29"/>
                </a:lnTo>
                <a:lnTo>
                  <a:pt x="440" y="27"/>
                </a:lnTo>
                <a:lnTo>
                  <a:pt x="442" y="27"/>
                </a:lnTo>
                <a:lnTo>
                  <a:pt x="440" y="25"/>
                </a:lnTo>
                <a:lnTo>
                  <a:pt x="446" y="23"/>
                </a:lnTo>
                <a:lnTo>
                  <a:pt x="448" y="23"/>
                </a:lnTo>
                <a:lnTo>
                  <a:pt x="450" y="25"/>
                </a:lnTo>
                <a:lnTo>
                  <a:pt x="453" y="25"/>
                </a:lnTo>
                <a:lnTo>
                  <a:pt x="455" y="25"/>
                </a:lnTo>
                <a:lnTo>
                  <a:pt x="457" y="25"/>
                </a:lnTo>
                <a:lnTo>
                  <a:pt x="459" y="23"/>
                </a:lnTo>
                <a:lnTo>
                  <a:pt x="461" y="25"/>
                </a:lnTo>
                <a:lnTo>
                  <a:pt x="461" y="23"/>
                </a:lnTo>
                <a:lnTo>
                  <a:pt x="465" y="21"/>
                </a:lnTo>
                <a:lnTo>
                  <a:pt x="465" y="19"/>
                </a:lnTo>
                <a:lnTo>
                  <a:pt x="467" y="19"/>
                </a:lnTo>
                <a:lnTo>
                  <a:pt x="469" y="19"/>
                </a:lnTo>
                <a:lnTo>
                  <a:pt x="471" y="17"/>
                </a:lnTo>
                <a:lnTo>
                  <a:pt x="473" y="15"/>
                </a:lnTo>
                <a:lnTo>
                  <a:pt x="475" y="15"/>
                </a:lnTo>
                <a:lnTo>
                  <a:pt x="475" y="14"/>
                </a:lnTo>
                <a:lnTo>
                  <a:pt x="476" y="14"/>
                </a:lnTo>
                <a:lnTo>
                  <a:pt x="478" y="14"/>
                </a:lnTo>
                <a:lnTo>
                  <a:pt x="480" y="14"/>
                </a:lnTo>
                <a:lnTo>
                  <a:pt x="484" y="12"/>
                </a:lnTo>
                <a:lnTo>
                  <a:pt x="486" y="12"/>
                </a:lnTo>
                <a:lnTo>
                  <a:pt x="488" y="12"/>
                </a:lnTo>
                <a:lnTo>
                  <a:pt x="490" y="12"/>
                </a:lnTo>
                <a:lnTo>
                  <a:pt x="492" y="12"/>
                </a:lnTo>
                <a:lnTo>
                  <a:pt x="494" y="12"/>
                </a:lnTo>
                <a:lnTo>
                  <a:pt x="496" y="12"/>
                </a:lnTo>
                <a:lnTo>
                  <a:pt x="498" y="14"/>
                </a:lnTo>
                <a:lnTo>
                  <a:pt x="499" y="12"/>
                </a:lnTo>
                <a:lnTo>
                  <a:pt x="501" y="14"/>
                </a:lnTo>
                <a:lnTo>
                  <a:pt x="505" y="12"/>
                </a:lnTo>
                <a:lnTo>
                  <a:pt x="507" y="12"/>
                </a:lnTo>
                <a:lnTo>
                  <a:pt x="509" y="10"/>
                </a:lnTo>
                <a:lnTo>
                  <a:pt x="511" y="10"/>
                </a:lnTo>
                <a:lnTo>
                  <a:pt x="513" y="12"/>
                </a:lnTo>
                <a:lnTo>
                  <a:pt x="515" y="12"/>
                </a:lnTo>
                <a:lnTo>
                  <a:pt x="517" y="12"/>
                </a:lnTo>
                <a:lnTo>
                  <a:pt x="521" y="12"/>
                </a:lnTo>
                <a:lnTo>
                  <a:pt x="524" y="12"/>
                </a:lnTo>
                <a:lnTo>
                  <a:pt x="526" y="12"/>
                </a:lnTo>
                <a:lnTo>
                  <a:pt x="528" y="12"/>
                </a:lnTo>
                <a:lnTo>
                  <a:pt x="530" y="14"/>
                </a:lnTo>
                <a:lnTo>
                  <a:pt x="532" y="12"/>
                </a:lnTo>
                <a:lnTo>
                  <a:pt x="534" y="14"/>
                </a:lnTo>
                <a:lnTo>
                  <a:pt x="536" y="14"/>
                </a:lnTo>
                <a:lnTo>
                  <a:pt x="536" y="12"/>
                </a:lnTo>
                <a:lnTo>
                  <a:pt x="538" y="12"/>
                </a:lnTo>
                <a:lnTo>
                  <a:pt x="540" y="12"/>
                </a:lnTo>
                <a:lnTo>
                  <a:pt x="542" y="12"/>
                </a:lnTo>
                <a:lnTo>
                  <a:pt x="544" y="12"/>
                </a:lnTo>
                <a:lnTo>
                  <a:pt x="544" y="10"/>
                </a:lnTo>
                <a:lnTo>
                  <a:pt x="546" y="10"/>
                </a:lnTo>
                <a:lnTo>
                  <a:pt x="544" y="8"/>
                </a:lnTo>
                <a:lnTo>
                  <a:pt x="546" y="8"/>
                </a:lnTo>
                <a:lnTo>
                  <a:pt x="547" y="6"/>
                </a:lnTo>
                <a:lnTo>
                  <a:pt x="549" y="6"/>
                </a:lnTo>
                <a:lnTo>
                  <a:pt x="551" y="8"/>
                </a:lnTo>
                <a:lnTo>
                  <a:pt x="553" y="8"/>
                </a:lnTo>
                <a:lnTo>
                  <a:pt x="555" y="10"/>
                </a:lnTo>
                <a:lnTo>
                  <a:pt x="559" y="8"/>
                </a:lnTo>
                <a:lnTo>
                  <a:pt x="563" y="10"/>
                </a:lnTo>
                <a:lnTo>
                  <a:pt x="563" y="8"/>
                </a:lnTo>
                <a:lnTo>
                  <a:pt x="565" y="8"/>
                </a:lnTo>
                <a:lnTo>
                  <a:pt x="569" y="6"/>
                </a:lnTo>
                <a:lnTo>
                  <a:pt x="567" y="6"/>
                </a:lnTo>
                <a:lnTo>
                  <a:pt x="569" y="4"/>
                </a:lnTo>
                <a:lnTo>
                  <a:pt x="571" y="4"/>
                </a:lnTo>
                <a:lnTo>
                  <a:pt x="574" y="4"/>
                </a:lnTo>
                <a:lnTo>
                  <a:pt x="576" y="6"/>
                </a:lnTo>
                <a:lnTo>
                  <a:pt x="578" y="6"/>
                </a:lnTo>
                <a:lnTo>
                  <a:pt x="582" y="4"/>
                </a:lnTo>
                <a:lnTo>
                  <a:pt x="584" y="2"/>
                </a:lnTo>
                <a:lnTo>
                  <a:pt x="586" y="4"/>
                </a:lnTo>
                <a:lnTo>
                  <a:pt x="588" y="4"/>
                </a:lnTo>
                <a:lnTo>
                  <a:pt x="590" y="6"/>
                </a:lnTo>
                <a:lnTo>
                  <a:pt x="592" y="6"/>
                </a:lnTo>
                <a:lnTo>
                  <a:pt x="594" y="6"/>
                </a:lnTo>
                <a:lnTo>
                  <a:pt x="595" y="4"/>
                </a:lnTo>
                <a:lnTo>
                  <a:pt x="597" y="4"/>
                </a:lnTo>
                <a:lnTo>
                  <a:pt x="601" y="4"/>
                </a:lnTo>
                <a:lnTo>
                  <a:pt x="603" y="4"/>
                </a:lnTo>
                <a:lnTo>
                  <a:pt x="605" y="4"/>
                </a:lnTo>
                <a:lnTo>
                  <a:pt x="607" y="4"/>
                </a:lnTo>
                <a:lnTo>
                  <a:pt x="609" y="4"/>
                </a:lnTo>
                <a:lnTo>
                  <a:pt x="611" y="4"/>
                </a:lnTo>
                <a:lnTo>
                  <a:pt x="613" y="8"/>
                </a:lnTo>
                <a:lnTo>
                  <a:pt x="615" y="8"/>
                </a:lnTo>
                <a:lnTo>
                  <a:pt x="617" y="6"/>
                </a:lnTo>
                <a:lnTo>
                  <a:pt x="617" y="4"/>
                </a:lnTo>
                <a:lnTo>
                  <a:pt x="619" y="4"/>
                </a:lnTo>
                <a:lnTo>
                  <a:pt x="622" y="4"/>
                </a:lnTo>
                <a:lnTo>
                  <a:pt x="622" y="6"/>
                </a:lnTo>
                <a:lnTo>
                  <a:pt x="624" y="6"/>
                </a:lnTo>
                <a:lnTo>
                  <a:pt x="626" y="6"/>
                </a:lnTo>
                <a:lnTo>
                  <a:pt x="626" y="4"/>
                </a:lnTo>
                <a:lnTo>
                  <a:pt x="630" y="4"/>
                </a:lnTo>
                <a:lnTo>
                  <a:pt x="630" y="2"/>
                </a:lnTo>
                <a:lnTo>
                  <a:pt x="632" y="2"/>
                </a:lnTo>
                <a:lnTo>
                  <a:pt x="634" y="2"/>
                </a:lnTo>
                <a:lnTo>
                  <a:pt x="636" y="2"/>
                </a:lnTo>
                <a:lnTo>
                  <a:pt x="638" y="2"/>
                </a:lnTo>
                <a:lnTo>
                  <a:pt x="638" y="4"/>
                </a:lnTo>
                <a:lnTo>
                  <a:pt x="640" y="4"/>
                </a:lnTo>
                <a:lnTo>
                  <a:pt x="642" y="4"/>
                </a:lnTo>
                <a:lnTo>
                  <a:pt x="642" y="2"/>
                </a:lnTo>
                <a:lnTo>
                  <a:pt x="643" y="4"/>
                </a:lnTo>
                <a:lnTo>
                  <a:pt x="645" y="2"/>
                </a:lnTo>
                <a:lnTo>
                  <a:pt x="647" y="2"/>
                </a:lnTo>
                <a:lnTo>
                  <a:pt x="649" y="2"/>
                </a:lnTo>
                <a:lnTo>
                  <a:pt x="651" y="2"/>
                </a:lnTo>
                <a:lnTo>
                  <a:pt x="653" y="4"/>
                </a:lnTo>
                <a:lnTo>
                  <a:pt x="655" y="6"/>
                </a:lnTo>
                <a:lnTo>
                  <a:pt x="657" y="6"/>
                </a:lnTo>
                <a:lnTo>
                  <a:pt x="659" y="6"/>
                </a:lnTo>
                <a:lnTo>
                  <a:pt x="659" y="4"/>
                </a:lnTo>
                <a:lnTo>
                  <a:pt x="661" y="4"/>
                </a:lnTo>
                <a:lnTo>
                  <a:pt x="665" y="4"/>
                </a:lnTo>
                <a:lnTo>
                  <a:pt x="665" y="2"/>
                </a:lnTo>
                <a:lnTo>
                  <a:pt x="667" y="2"/>
                </a:lnTo>
                <a:lnTo>
                  <a:pt x="668" y="2"/>
                </a:lnTo>
                <a:lnTo>
                  <a:pt x="668" y="0"/>
                </a:lnTo>
                <a:lnTo>
                  <a:pt x="670" y="0"/>
                </a:lnTo>
                <a:lnTo>
                  <a:pt x="672" y="0"/>
                </a:lnTo>
                <a:lnTo>
                  <a:pt x="672" y="2"/>
                </a:lnTo>
                <a:lnTo>
                  <a:pt x="674" y="2"/>
                </a:lnTo>
                <a:lnTo>
                  <a:pt x="676" y="0"/>
                </a:lnTo>
                <a:lnTo>
                  <a:pt x="678" y="0"/>
                </a:lnTo>
                <a:lnTo>
                  <a:pt x="682" y="4"/>
                </a:lnTo>
                <a:lnTo>
                  <a:pt x="682" y="6"/>
                </a:lnTo>
                <a:lnTo>
                  <a:pt x="684" y="8"/>
                </a:lnTo>
                <a:lnTo>
                  <a:pt x="684" y="10"/>
                </a:lnTo>
                <a:lnTo>
                  <a:pt x="686" y="10"/>
                </a:lnTo>
                <a:lnTo>
                  <a:pt x="686" y="12"/>
                </a:lnTo>
                <a:lnTo>
                  <a:pt x="688" y="12"/>
                </a:lnTo>
                <a:lnTo>
                  <a:pt x="690" y="12"/>
                </a:lnTo>
                <a:lnTo>
                  <a:pt x="690" y="14"/>
                </a:lnTo>
                <a:lnTo>
                  <a:pt x="691" y="14"/>
                </a:lnTo>
                <a:lnTo>
                  <a:pt x="693" y="14"/>
                </a:lnTo>
                <a:lnTo>
                  <a:pt x="695" y="14"/>
                </a:lnTo>
                <a:lnTo>
                  <a:pt x="697" y="14"/>
                </a:lnTo>
                <a:lnTo>
                  <a:pt x="699" y="14"/>
                </a:lnTo>
                <a:lnTo>
                  <a:pt x="701" y="15"/>
                </a:lnTo>
                <a:lnTo>
                  <a:pt x="703" y="15"/>
                </a:lnTo>
                <a:lnTo>
                  <a:pt x="705" y="15"/>
                </a:lnTo>
                <a:lnTo>
                  <a:pt x="705" y="17"/>
                </a:lnTo>
                <a:lnTo>
                  <a:pt x="705" y="19"/>
                </a:lnTo>
                <a:lnTo>
                  <a:pt x="707" y="19"/>
                </a:lnTo>
                <a:lnTo>
                  <a:pt x="709" y="19"/>
                </a:lnTo>
                <a:lnTo>
                  <a:pt x="711" y="19"/>
                </a:lnTo>
                <a:lnTo>
                  <a:pt x="713" y="21"/>
                </a:lnTo>
                <a:lnTo>
                  <a:pt x="715" y="21"/>
                </a:lnTo>
                <a:lnTo>
                  <a:pt x="715" y="23"/>
                </a:lnTo>
                <a:lnTo>
                  <a:pt x="716" y="23"/>
                </a:lnTo>
                <a:lnTo>
                  <a:pt x="716" y="25"/>
                </a:lnTo>
                <a:lnTo>
                  <a:pt x="716" y="27"/>
                </a:lnTo>
                <a:lnTo>
                  <a:pt x="718" y="27"/>
                </a:lnTo>
                <a:lnTo>
                  <a:pt x="718" y="29"/>
                </a:lnTo>
                <a:lnTo>
                  <a:pt x="718" y="31"/>
                </a:lnTo>
                <a:lnTo>
                  <a:pt x="718" y="33"/>
                </a:lnTo>
                <a:lnTo>
                  <a:pt x="718" y="35"/>
                </a:lnTo>
                <a:lnTo>
                  <a:pt x="718" y="37"/>
                </a:lnTo>
                <a:lnTo>
                  <a:pt x="716" y="37"/>
                </a:lnTo>
                <a:lnTo>
                  <a:pt x="716" y="39"/>
                </a:lnTo>
                <a:lnTo>
                  <a:pt x="715" y="39"/>
                </a:lnTo>
                <a:lnTo>
                  <a:pt x="713" y="39"/>
                </a:lnTo>
                <a:lnTo>
                  <a:pt x="711" y="39"/>
                </a:lnTo>
                <a:lnTo>
                  <a:pt x="711" y="37"/>
                </a:lnTo>
                <a:lnTo>
                  <a:pt x="709" y="37"/>
                </a:lnTo>
                <a:lnTo>
                  <a:pt x="707" y="37"/>
                </a:lnTo>
                <a:lnTo>
                  <a:pt x="705" y="37"/>
                </a:lnTo>
                <a:lnTo>
                  <a:pt x="703" y="35"/>
                </a:lnTo>
                <a:lnTo>
                  <a:pt x="701" y="35"/>
                </a:lnTo>
                <a:lnTo>
                  <a:pt x="699" y="35"/>
                </a:lnTo>
                <a:lnTo>
                  <a:pt x="699" y="37"/>
                </a:lnTo>
                <a:lnTo>
                  <a:pt x="697" y="37"/>
                </a:lnTo>
                <a:lnTo>
                  <a:pt x="695" y="37"/>
                </a:lnTo>
                <a:lnTo>
                  <a:pt x="693" y="37"/>
                </a:lnTo>
                <a:lnTo>
                  <a:pt x="691" y="37"/>
                </a:lnTo>
                <a:lnTo>
                  <a:pt x="690" y="35"/>
                </a:lnTo>
                <a:lnTo>
                  <a:pt x="688" y="35"/>
                </a:lnTo>
                <a:lnTo>
                  <a:pt x="688" y="37"/>
                </a:lnTo>
                <a:lnTo>
                  <a:pt x="686" y="37"/>
                </a:lnTo>
                <a:lnTo>
                  <a:pt x="684" y="37"/>
                </a:lnTo>
                <a:lnTo>
                  <a:pt x="684" y="39"/>
                </a:lnTo>
                <a:lnTo>
                  <a:pt x="682" y="39"/>
                </a:lnTo>
                <a:lnTo>
                  <a:pt x="680" y="39"/>
                </a:lnTo>
                <a:lnTo>
                  <a:pt x="678" y="39"/>
                </a:lnTo>
                <a:lnTo>
                  <a:pt x="676" y="39"/>
                </a:lnTo>
                <a:lnTo>
                  <a:pt x="674" y="39"/>
                </a:lnTo>
                <a:lnTo>
                  <a:pt x="672" y="39"/>
                </a:lnTo>
                <a:lnTo>
                  <a:pt x="670" y="39"/>
                </a:lnTo>
                <a:lnTo>
                  <a:pt x="668" y="39"/>
                </a:lnTo>
                <a:lnTo>
                  <a:pt x="667" y="39"/>
                </a:lnTo>
                <a:lnTo>
                  <a:pt x="667" y="37"/>
                </a:lnTo>
                <a:lnTo>
                  <a:pt x="665" y="37"/>
                </a:lnTo>
                <a:lnTo>
                  <a:pt x="665" y="35"/>
                </a:lnTo>
                <a:lnTo>
                  <a:pt x="663" y="35"/>
                </a:lnTo>
                <a:lnTo>
                  <a:pt x="661" y="35"/>
                </a:lnTo>
                <a:lnTo>
                  <a:pt x="659" y="35"/>
                </a:lnTo>
                <a:lnTo>
                  <a:pt x="657" y="35"/>
                </a:lnTo>
                <a:lnTo>
                  <a:pt x="655" y="35"/>
                </a:lnTo>
                <a:lnTo>
                  <a:pt x="653" y="35"/>
                </a:lnTo>
                <a:lnTo>
                  <a:pt x="651" y="35"/>
                </a:lnTo>
                <a:lnTo>
                  <a:pt x="649" y="35"/>
                </a:lnTo>
                <a:lnTo>
                  <a:pt x="647" y="35"/>
                </a:lnTo>
                <a:lnTo>
                  <a:pt x="645" y="35"/>
                </a:lnTo>
                <a:lnTo>
                  <a:pt x="643" y="35"/>
                </a:lnTo>
                <a:lnTo>
                  <a:pt x="642" y="33"/>
                </a:lnTo>
                <a:lnTo>
                  <a:pt x="640" y="33"/>
                </a:lnTo>
                <a:lnTo>
                  <a:pt x="638" y="31"/>
                </a:lnTo>
                <a:lnTo>
                  <a:pt x="636" y="31"/>
                </a:lnTo>
                <a:lnTo>
                  <a:pt x="634" y="31"/>
                </a:lnTo>
                <a:lnTo>
                  <a:pt x="634" y="29"/>
                </a:lnTo>
                <a:lnTo>
                  <a:pt x="632" y="29"/>
                </a:lnTo>
                <a:lnTo>
                  <a:pt x="630" y="29"/>
                </a:lnTo>
                <a:lnTo>
                  <a:pt x="630" y="31"/>
                </a:lnTo>
                <a:lnTo>
                  <a:pt x="628" y="31"/>
                </a:lnTo>
                <a:lnTo>
                  <a:pt x="626" y="31"/>
                </a:lnTo>
                <a:lnTo>
                  <a:pt x="624" y="31"/>
                </a:lnTo>
                <a:lnTo>
                  <a:pt x="622" y="31"/>
                </a:lnTo>
                <a:lnTo>
                  <a:pt x="620" y="31"/>
                </a:lnTo>
                <a:lnTo>
                  <a:pt x="620" y="33"/>
                </a:lnTo>
                <a:lnTo>
                  <a:pt x="619" y="33"/>
                </a:lnTo>
                <a:lnTo>
                  <a:pt x="617" y="33"/>
                </a:lnTo>
                <a:lnTo>
                  <a:pt x="615" y="35"/>
                </a:lnTo>
                <a:lnTo>
                  <a:pt x="613" y="35"/>
                </a:lnTo>
                <a:lnTo>
                  <a:pt x="611" y="35"/>
                </a:lnTo>
                <a:lnTo>
                  <a:pt x="609" y="35"/>
                </a:lnTo>
                <a:lnTo>
                  <a:pt x="609" y="37"/>
                </a:lnTo>
                <a:lnTo>
                  <a:pt x="607" y="37"/>
                </a:lnTo>
                <a:lnTo>
                  <a:pt x="605" y="37"/>
                </a:lnTo>
                <a:lnTo>
                  <a:pt x="603" y="37"/>
                </a:lnTo>
                <a:lnTo>
                  <a:pt x="601" y="37"/>
                </a:lnTo>
                <a:lnTo>
                  <a:pt x="599" y="37"/>
                </a:lnTo>
                <a:lnTo>
                  <a:pt x="599" y="39"/>
                </a:lnTo>
                <a:lnTo>
                  <a:pt x="597" y="37"/>
                </a:lnTo>
                <a:lnTo>
                  <a:pt x="595" y="37"/>
                </a:lnTo>
                <a:lnTo>
                  <a:pt x="594" y="37"/>
                </a:lnTo>
                <a:lnTo>
                  <a:pt x="592" y="37"/>
                </a:lnTo>
                <a:lnTo>
                  <a:pt x="590" y="37"/>
                </a:lnTo>
                <a:lnTo>
                  <a:pt x="588" y="37"/>
                </a:lnTo>
                <a:lnTo>
                  <a:pt x="588" y="35"/>
                </a:lnTo>
                <a:lnTo>
                  <a:pt x="586" y="35"/>
                </a:lnTo>
                <a:lnTo>
                  <a:pt x="584" y="35"/>
                </a:lnTo>
                <a:lnTo>
                  <a:pt x="582" y="37"/>
                </a:lnTo>
                <a:lnTo>
                  <a:pt x="580" y="37"/>
                </a:lnTo>
                <a:lnTo>
                  <a:pt x="580" y="39"/>
                </a:lnTo>
                <a:lnTo>
                  <a:pt x="578" y="39"/>
                </a:lnTo>
                <a:lnTo>
                  <a:pt x="576" y="39"/>
                </a:lnTo>
                <a:lnTo>
                  <a:pt x="576" y="40"/>
                </a:lnTo>
                <a:lnTo>
                  <a:pt x="574" y="40"/>
                </a:lnTo>
                <a:lnTo>
                  <a:pt x="572" y="40"/>
                </a:lnTo>
                <a:lnTo>
                  <a:pt x="571" y="40"/>
                </a:lnTo>
                <a:lnTo>
                  <a:pt x="569" y="40"/>
                </a:lnTo>
                <a:lnTo>
                  <a:pt x="567" y="40"/>
                </a:lnTo>
                <a:lnTo>
                  <a:pt x="567" y="42"/>
                </a:lnTo>
                <a:lnTo>
                  <a:pt x="565" y="42"/>
                </a:lnTo>
                <a:lnTo>
                  <a:pt x="565" y="44"/>
                </a:lnTo>
                <a:lnTo>
                  <a:pt x="565" y="46"/>
                </a:lnTo>
                <a:lnTo>
                  <a:pt x="565" y="48"/>
                </a:lnTo>
                <a:lnTo>
                  <a:pt x="567" y="50"/>
                </a:lnTo>
                <a:lnTo>
                  <a:pt x="567" y="52"/>
                </a:lnTo>
                <a:lnTo>
                  <a:pt x="569" y="54"/>
                </a:lnTo>
                <a:lnTo>
                  <a:pt x="569" y="56"/>
                </a:lnTo>
                <a:lnTo>
                  <a:pt x="569" y="58"/>
                </a:lnTo>
                <a:lnTo>
                  <a:pt x="569" y="60"/>
                </a:lnTo>
                <a:lnTo>
                  <a:pt x="567" y="60"/>
                </a:lnTo>
                <a:lnTo>
                  <a:pt x="567" y="62"/>
                </a:lnTo>
                <a:lnTo>
                  <a:pt x="565" y="62"/>
                </a:lnTo>
                <a:lnTo>
                  <a:pt x="565" y="63"/>
                </a:lnTo>
                <a:lnTo>
                  <a:pt x="565" y="65"/>
                </a:lnTo>
                <a:lnTo>
                  <a:pt x="565" y="67"/>
                </a:lnTo>
                <a:lnTo>
                  <a:pt x="563" y="67"/>
                </a:lnTo>
                <a:lnTo>
                  <a:pt x="563" y="69"/>
                </a:lnTo>
                <a:lnTo>
                  <a:pt x="561" y="71"/>
                </a:lnTo>
                <a:lnTo>
                  <a:pt x="559" y="73"/>
                </a:lnTo>
                <a:lnTo>
                  <a:pt x="557" y="73"/>
                </a:lnTo>
                <a:lnTo>
                  <a:pt x="557" y="75"/>
                </a:lnTo>
                <a:lnTo>
                  <a:pt x="555" y="75"/>
                </a:lnTo>
                <a:lnTo>
                  <a:pt x="553" y="75"/>
                </a:lnTo>
                <a:lnTo>
                  <a:pt x="551" y="77"/>
                </a:lnTo>
                <a:lnTo>
                  <a:pt x="549" y="77"/>
                </a:lnTo>
                <a:lnTo>
                  <a:pt x="549" y="79"/>
                </a:lnTo>
                <a:lnTo>
                  <a:pt x="549" y="81"/>
                </a:lnTo>
                <a:lnTo>
                  <a:pt x="547" y="83"/>
                </a:lnTo>
                <a:lnTo>
                  <a:pt x="546" y="83"/>
                </a:lnTo>
                <a:lnTo>
                  <a:pt x="544" y="83"/>
                </a:lnTo>
                <a:lnTo>
                  <a:pt x="542" y="83"/>
                </a:lnTo>
                <a:lnTo>
                  <a:pt x="540" y="83"/>
                </a:lnTo>
                <a:lnTo>
                  <a:pt x="538" y="83"/>
                </a:lnTo>
                <a:lnTo>
                  <a:pt x="536" y="85"/>
                </a:lnTo>
                <a:lnTo>
                  <a:pt x="534" y="85"/>
                </a:lnTo>
                <a:lnTo>
                  <a:pt x="532" y="87"/>
                </a:lnTo>
                <a:lnTo>
                  <a:pt x="530" y="87"/>
                </a:lnTo>
                <a:lnTo>
                  <a:pt x="530" y="88"/>
                </a:lnTo>
                <a:lnTo>
                  <a:pt x="530" y="90"/>
                </a:lnTo>
                <a:lnTo>
                  <a:pt x="530" y="92"/>
                </a:lnTo>
                <a:lnTo>
                  <a:pt x="528" y="94"/>
                </a:lnTo>
                <a:lnTo>
                  <a:pt x="528" y="96"/>
                </a:lnTo>
                <a:lnTo>
                  <a:pt x="528" y="98"/>
                </a:lnTo>
                <a:lnTo>
                  <a:pt x="528" y="100"/>
                </a:lnTo>
                <a:lnTo>
                  <a:pt x="526" y="100"/>
                </a:lnTo>
                <a:lnTo>
                  <a:pt x="526" y="102"/>
                </a:lnTo>
                <a:lnTo>
                  <a:pt x="524" y="102"/>
                </a:lnTo>
                <a:lnTo>
                  <a:pt x="523" y="104"/>
                </a:lnTo>
                <a:lnTo>
                  <a:pt x="521" y="104"/>
                </a:lnTo>
                <a:lnTo>
                  <a:pt x="519" y="106"/>
                </a:lnTo>
                <a:lnTo>
                  <a:pt x="517" y="106"/>
                </a:lnTo>
                <a:lnTo>
                  <a:pt x="517" y="108"/>
                </a:lnTo>
                <a:lnTo>
                  <a:pt x="515" y="108"/>
                </a:lnTo>
                <a:lnTo>
                  <a:pt x="513" y="108"/>
                </a:lnTo>
                <a:lnTo>
                  <a:pt x="513" y="110"/>
                </a:lnTo>
                <a:lnTo>
                  <a:pt x="511" y="110"/>
                </a:lnTo>
                <a:lnTo>
                  <a:pt x="509" y="111"/>
                </a:lnTo>
                <a:lnTo>
                  <a:pt x="507" y="111"/>
                </a:lnTo>
                <a:lnTo>
                  <a:pt x="505" y="111"/>
                </a:lnTo>
                <a:lnTo>
                  <a:pt x="505" y="113"/>
                </a:lnTo>
                <a:lnTo>
                  <a:pt x="503" y="113"/>
                </a:lnTo>
                <a:lnTo>
                  <a:pt x="501" y="113"/>
                </a:lnTo>
                <a:lnTo>
                  <a:pt x="499" y="115"/>
                </a:lnTo>
                <a:lnTo>
                  <a:pt x="499" y="117"/>
                </a:lnTo>
                <a:lnTo>
                  <a:pt x="498" y="117"/>
                </a:lnTo>
                <a:lnTo>
                  <a:pt x="498" y="119"/>
                </a:lnTo>
                <a:lnTo>
                  <a:pt x="496" y="119"/>
                </a:lnTo>
                <a:lnTo>
                  <a:pt x="496" y="121"/>
                </a:lnTo>
                <a:lnTo>
                  <a:pt x="494" y="121"/>
                </a:lnTo>
                <a:lnTo>
                  <a:pt x="494" y="123"/>
                </a:lnTo>
                <a:lnTo>
                  <a:pt x="492" y="123"/>
                </a:lnTo>
                <a:lnTo>
                  <a:pt x="490" y="123"/>
                </a:lnTo>
                <a:lnTo>
                  <a:pt x="488" y="123"/>
                </a:lnTo>
                <a:lnTo>
                  <a:pt x="486" y="121"/>
                </a:lnTo>
                <a:lnTo>
                  <a:pt x="484" y="121"/>
                </a:lnTo>
                <a:lnTo>
                  <a:pt x="482" y="121"/>
                </a:lnTo>
                <a:lnTo>
                  <a:pt x="480" y="121"/>
                </a:lnTo>
                <a:lnTo>
                  <a:pt x="478" y="121"/>
                </a:lnTo>
                <a:lnTo>
                  <a:pt x="478" y="123"/>
                </a:lnTo>
                <a:lnTo>
                  <a:pt x="476" y="123"/>
                </a:lnTo>
                <a:lnTo>
                  <a:pt x="475" y="123"/>
                </a:lnTo>
                <a:lnTo>
                  <a:pt x="475" y="125"/>
                </a:lnTo>
                <a:lnTo>
                  <a:pt x="473" y="125"/>
                </a:lnTo>
                <a:lnTo>
                  <a:pt x="473" y="127"/>
                </a:lnTo>
                <a:lnTo>
                  <a:pt x="471" y="127"/>
                </a:lnTo>
                <a:lnTo>
                  <a:pt x="471" y="129"/>
                </a:lnTo>
                <a:lnTo>
                  <a:pt x="469" y="131"/>
                </a:lnTo>
                <a:lnTo>
                  <a:pt x="469" y="133"/>
                </a:lnTo>
                <a:lnTo>
                  <a:pt x="469" y="135"/>
                </a:lnTo>
                <a:lnTo>
                  <a:pt x="469" y="136"/>
                </a:lnTo>
                <a:lnTo>
                  <a:pt x="469" y="138"/>
                </a:lnTo>
                <a:lnTo>
                  <a:pt x="469" y="140"/>
                </a:lnTo>
                <a:lnTo>
                  <a:pt x="469" y="142"/>
                </a:lnTo>
                <a:lnTo>
                  <a:pt x="469" y="144"/>
                </a:lnTo>
                <a:lnTo>
                  <a:pt x="469" y="146"/>
                </a:lnTo>
                <a:lnTo>
                  <a:pt x="467" y="148"/>
                </a:lnTo>
                <a:lnTo>
                  <a:pt x="467" y="150"/>
                </a:lnTo>
                <a:lnTo>
                  <a:pt x="465" y="150"/>
                </a:lnTo>
                <a:lnTo>
                  <a:pt x="465" y="152"/>
                </a:lnTo>
                <a:lnTo>
                  <a:pt x="465" y="154"/>
                </a:lnTo>
                <a:lnTo>
                  <a:pt x="465" y="156"/>
                </a:lnTo>
                <a:lnTo>
                  <a:pt x="465" y="158"/>
                </a:lnTo>
                <a:lnTo>
                  <a:pt x="465" y="160"/>
                </a:lnTo>
                <a:lnTo>
                  <a:pt x="467" y="160"/>
                </a:lnTo>
                <a:lnTo>
                  <a:pt x="467" y="161"/>
                </a:lnTo>
                <a:lnTo>
                  <a:pt x="469" y="161"/>
                </a:lnTo>
                <a:lnTo>
                  <a:pt x="469" y="163"/>
                </a:lnTo>
                <a:lnTo>
                  <a:pt x="471" y="163"/>
                </a:lnTo>
                <a:lnTo>
                  <a:pt x="471" y="165"/>
                </a:lnTo>
                <a:lnTo>
                  <a:pt x="473" y="165"/>
                </a:lnTo>
                <a:lnTo>
                  <a:pt x="473" y="167"/>
                </a:lnTo>
                <a:lnTo>
                  <a:pt x="473" y="169"/>
                </a:lnTo>
                <a:lnTo>
                  <a:pt x="473" y="171"/>
                </a:lnTo>
                <a:lnTo>
                  <a:pt x="473" y="173"/>
                </a:lnTo>
                <a:lnTo>
                  <a:pt x="473" y="175"/>
                </a:lnTo>
                <a:lnTo>
                  <a:pt x="471" y="175"/>
                </a:lnTo>
                <a:lnTo>
                  <a:pt x="471" y="177"/>
                </a:lnTo>
                <a:lnTo>
                  <a:pt x="469" y="177"/>
                </a:lnTo>
                <a:lnTo>
                  <a:pt x="469" y="179"/>
                </a:lnTo>
                <a:lnTo>
                  <a:pt x="469" y="181"/>
                </a:lnTo>
                <a:lnTo>
                  <a:pt x="467" y="181"/>
                </a:lnTo>
                <a:lnTo>
                  <a:pt x="467" y="183"/>
                </a:lnTo>
                <a:lnTo>
                  <a:pt x="467" y="184"/>
                </a:lnTo>
                <a:lnTo>
                  <a:pt x="465" y="184"/>
                </a:lnTo>
                <a:lnTo>
                  <a:pt x="465" y="186"/>
                </a:lnTo>
                <a:lnTo>
                  <a:pt x="465" y="188"/>
                </a:lnTo>
                <a:lnTo>
                  <a:pt x="463" y="188"/>
                </a:lnTo>
                <a:lnTo>
                  <a:pt x="463" y="190"/>
                </a:lnTo>
                <a:lnTo>
                  <a:pt x="463" y="192"/>
                </a:lnTo>
                <a:lnTo>
                  <a:pt x="465" y="192"/>
                </a:lnTo>
                <a:lnTo>
                  <a:pt x="467" y="192"/>
                </a:lnTo>
                <a:lnTo>
                  <a:pt x="469" y="194"/>
                </a:lnTo>
                <a:lnTo>
                  <a:pt x="471" y="194"/>
                </a:lnTo>
                <a:lnTo>
                  <a:pt x="471" y="196"/>
                </a:lnTo>
                <a:lnTo>
                  <a:pt x="473" y="198"/>
                </a:lnTo>
                <a:lnTo>
                  <a:pt x="473" y="200"/>
                </a:lnTo>
                <a:lnTo>
                  <a:pt x="475" y="200"/>
                </a:lnTo>
                <a:lnTo>
                  <a:pt x="475" y="202"/>
                </a:lnTo>
                <a:lnTo>
                  <a:pt x="476" y="202"/>
                </a:lnTo>
                <a:lnTo>
                  <a:pt x="478" y="202"/>
                </a:lnTo>
                <a:lnTo>
                  <a:pt x="480" y="202"/>
                </a:lnTo>
                <a:lnTo>
                  <a:pt x="482" y="202"/>
                </a:lnTo>
                <a:lnTo>
                  <a:pt x="484" y="204"/>
                </a:lnTo>
                <a:lnTo>
                  <a:pt x="486" y="204"/>
                </a:lnTo>
                <a:lnTo>
                  <a:pt x="488" y="204"/>
                </a:lnTo>
                <a:lnTo>
                  <a:pt x="490" y="206"/>
                </a:lnTo>
                <a:lnTo>
                  <a:pt x="492" y="206"/>
                </a:lnTo>
                <a:lnTo>
                  <a:pt x="494" y="206"/>
                </a:lnTo>
                <a:lnTo>
                  <a:pt x="494" y="208"/>
                </a:lnTo>
                <a:lnTo>
                  <a:pt x="496" y="206"/>
                </a:lnTo>
                <a:lnTo>
                  <a:pt x="498" y="206"/>
                </a:lnTo>
                <a:lnTo>
                  <a:pt x="499" y="206"/>
                </a:lnTo>
                <a:lnTo>
                  <a:pt x="501" y="206"/>
                </a:lnTo>
                <a:lnTo>
                  <a:pt x="501" y="204"/>
                </a:lnTo>
                <a:lnTo>
                  <a:pt x="503" y="204"/>
                </a:lnTo>
                <a:lnTo>
                  <a:pt x="505" y="204"/>
                </a:lnTo>
                <a:lnTo>
                  <a:pt x="507" y="204"/>
                </a:lnTo>
                <a:lnTo>
                  <a:pt x="509" y="204"/>
                </a:lnTo>
                <a:lnTo>
                  <a:pt x="509" y="202"/>
                </a:lnTo>
                <a:lnTo>
                  <a:pt x="511" y="202"/>
                </a:lnTo>
                <a:lnTo>
                  <a:pt x="513" y="202"/>
                </a:lnTo>
                <a:lnTo>
                  <a:pt x="515" y="202"/>
                </a:lnTo>
                <a:lnTo>
                  <a:pt x="515" y="200"/>
                </a:lnTo>
                <a:lnTo>
                  <a:pt x="517" y="200"/>
                </a:lnTo>
                <a:lnTo>
                  <a:pt x="519" y="200"/>
                </a:lnTo>
                <a:lnTo>
                  <a:pt x="521" y="200"/>
                </a:lnTo>
                <a:lnTo>
                  <a:pt x="523" y="200"/>
                </a:lnTo>
                <a:lnTo>
                  <a:pt x="524" y="200"/>
                </a:lnTo>
                <a:lnTo>
                  <a:pt x="526" y="200"/>
                </a:lnTo>
                <a:lnTo>
                  <a:pt x="528" y="200"/>
                </a:lnTo>
                <a:lnTo>
                  <a:pt x="528" y="202"/>
                </a:lnTo>
                <a:lnTo>
                  <a:pt x="530" y="202"/>
                </a:lnTo>
                <a:lnTo>
                  <a:pt x="532" y="202"/>
                </a:lnTo>
                <a:lnTo>
                  <a:pt x="534" y="202"/>
                </a:lnTo>
                <a:lnTo>
                  <a:pt x="536" y="202"/>
                </a:lnTo>
                <a:lnTo>
                  <a:pt x="538" y="202"/>
                </a:lnTo>
                <a:lnTo>
                  <a:pt x="540" y="202"/>
                </a:lnTo>
                <a:lnTo>
                  <a:pt x="542" y="202"/>
                </a:lnTo>
                <a:lnTo>
                  <a:pt x="544" y="202"/>
                </a:lnTo>
                <a:lnTo>
                  <a:pt x="546" y="204"/>
                </a:lnTo>
                <a:lnTo>
                  <a:pt x="547" y="204"/>
                </a:lnTo>
                <a:lnTo>
                  <a:pt x="549" y="204"/>
                </a:lnTo>
                <a:lnTo>
                  <a:pt x="551" y="204"/>
                </a:lnTo>
                <a:lnTo>
                  <a:pt x="553" y="204"/>
                </a:lnTo>
                <a:lnTo>
                  <a:pt x="555" y="202"/>
                </a:lnTo>
                <a:lnTo>
                  <a:pt x="557" y="202"/>
                </a:lnTo>
                <a:lnTo>
                  <a:pt x="559" y="202"/>
                </a:lnTo>
                <a:lnTo>
                  <a:pt x="561" y="202"/>
                </a:lnTo>
                <a:lnTo>
                  <a:pt x="561" y="200"/>
                </a:lnTo>
                <a:lnTo>
                  <a:pt x="563" y="200"/>
                </a:lnTo>
                <a:lnTo>
                  <a:pt x="565" y="200"/>
                </a:lnTo>
                <a:lnTo>
                  <a:pt x="567" y="198"/>
                </a:lnTo>
                <a:lnTo>
                  <a:pt x="569" y="198"/>
                </a:lnTo>
                <a:lnTo>
                  <a:pt x="571" y="198"/>
                </a:lnTo>
                <a:lnTo>
                  <a:pt x="572" y="198"/>
                </a:lnTo>
                <a:lnTo>
                  <a:pt x="574" y="200"/>
                </a:lnTo>
                <a:lnTo>
                  <a:pt x="576" y="200"/>
                </a:lnTo>
                <a:lnTo>
                  <a:pt x="576" y="202"/>
                </a:lnTo>
                <a:lnTo>
                  <a:pt x="578" y="202"/>
                </a:lnTo>
                <a:lnTo>
                  <a:pt x="578" y="204"/>
                </a:lnTo>
                <a:lnTo>
                  <a:pt x="578" y="206"/>
                </a:lnTo>
                <a:lnTo>
                  <a:pt x="578" y="208"/>
                </a:lnTo>
                <a:lnTo>
                  <a:pt x="578" y="209"/>
                </a:lnTo>
                <a:lnTo>
                  <a:pt x="576" y="211"/>
                </a:lnTo>
                <a:lnTo>
                  <a:pt x="576" y="213"/>
                </a:lnTo>
                <a:lnTo>
                  <a:pt x="576" y="215"/>
                </a:lnTo>
                <a:lnTo>
                  <a:pt x="576" y="217"/>
                </a:lnTo>
                <a:lnTo>
                  <a:pt x="576" y="219"/>
                </a:lnTo>
                <a:lnTo>
                  <a:pt x="576" y="221"/>
                </a:lnTo>
                <a:lnTo>
                  <a:pt x="578" y="221"/>
                </a:lnTo>
                <a:lnTo>
                  <a:pt x="578" y="223"/>
                </a:lnTo>
                <a:lnTo>
                  <a:pt x="580" y="225"/>
                </a:lnTo>
                <a:lnTo>
                  <a:pt x="580" y="227"/>
                </a:lnTo>
                <a:lnTo>
                  <a:pt x="582" y="227"/>
                </a:lnTo>
                <a:lnTo>
                  <a:pt x="582" y="229"/>
                </a:lnTo>
                <a:lnTo>
                  <a:pt x="584" y="229"/>
                </a:lnTo>
                <a:lnTo>
                  <a:pt x="584" y="231"/>
                </a:lnTo>
                <a:lnTo>
                  <a:pt x="586" y="231"/>
                </a:lnTo>
                <a:lnTo>
                  <a:pt x="588" y="231"/>
                </a:lnTo>
                <a:lnTo>
                  <a:pt x="588" y="232"/>
                </a:lnTo>
                <a:lnTo>
                  <a:pt x="590" y="232"/>
                </a:lnTo>
                <a:lnTo>
                  <a:pt x="592" y="234"/>
                </a:lnTo>
                <a:lnTo>
                  <a:pt x="594" y="234"/>
                </a:lnTo>
                <a:lnTo>
                  <a:pt x="594" y="236"/>
                </a:lnTo>
                <a:lnTo>
                  <a:pt x="595" y="236"/>
                </a:lnTo>
                <a:lnTo>
                  <a:pt x="597" y="236"/>
                </a:lnTo>
                <a:lnTo>
                  <a:pt x="597" y="238"/>
                </a:lnTo>
                <a:lnTo>
                  <a:pt x="599" y="240"/>
                </a:lnTo>
                <a:lnTo>
                  <a:pt x="601" y="240"/>
                </a:lnTo>
                <a:lnTo>
                  <a:pt x="601" y="242"/>
                </a:lnTo>
                <a:lnTo>
                  <a:pt x="603" y="242"/>
                </a:lnTo>
                <a:lnTo>
                  <a:pt x="605" y="242"/>
                </a:lnTo>
                <a:lnTo>
                  <a:pt x="605" y="244"/>
                </a:lnTo>
                <a:lnTo>
                  <a:pt x="607" y="244"/>
                </a:lnTo>
                <a:lnTo>
                  <a:pt x="609" y="246"/>
                </a:lnTo>
                <a:lnTo>
                  <a:pt x="611" y="246"/>
                </a:lnTo>
                <a:lnTo>
                  <a:pt x="613" y="246"/>
                </a:lnTo>
                <a:lnTo>
                  <a:pt x="615" y="246"/>
                </a:lnTo>
                <a:lnTo>
                  <a:pt x="615" y="248"/>
                </a:lnTo>
                <a:lnTo>
                  <a:pt x="617" y="248"/>
                </a:lnTo>
                <a:lnTo>
                  <a:pt x="619" y="248"/>
                </a:lnTo>
                <a:lnTo>
                  <a:pt x="620" y="248"/>
                </a:lnTo>
                <a:lnTo>
                  <a:pt x="622" y="248"/>
                </a:lnTo>
                <a:lnTo>
                  <a:pt x="624" y="250"/>
                </a:lnTo>
                <a:lnTo>
                  <a:pt x="626" y="250"/>
                </a:lnTo>
                <a:lnTo>
                  <a:pt x="628" y="252"/>
                </a:lnTo>
                <a:lnTo>
                  <a:pt x="630" y="252"/>
                </a:lnTo>
                <a:lnTo>
                  <a:pt x="632" y="252"/>
                </a:lnTo>
                <a:lnTo>
                  <a:pt x="634" y="254"/>
                </a:lnTo>
                <a:lnTo>
                  <a:pt x="636" y="254"/>
                </a:lnTo>
                <a:lnTo>
                  <a:pt x="638" y="254"/>
                </a:lnTo>
                <a:lnTo>
                  <a:pt x="640" y="254"/>
                </a:lnTo>
                <a:lnTo>
                  <a:pt x="642" y="254"/>
                </a:lnTo>
                <a:lnTo>
                  <a:pt x="643" y="254"/>
                </a:lnTo>
                <a:lnTo>
                  <a:pt x="645" y="254"/>
                </a:lnTo>
                <a:lnTo>
                  <a:pt x="647" y="254"/>
                </a:lnTo>
                <a:lnTo>
                  <a:pt x="649" y="254"/>
                </a:lnTo>
                <a:lnTo>
                  <a:pt x="651" y="254"/>
                </a:lnTo>
                <a:lnTo>
                  <a:pt x="651" y="256"/>
                </a:lnTo>
                <a:lnTo>
                  <a:pt x="653" y="256"/>
                </a:lnTo>
                <a:lnTo>
                  <a:pt x="655" y="256"/>
                </a:lnTo>
                <a:lnTo>
                  <a:pt x="657" y="257"/>
                </a:lnTo>
                <a:lnTo>
                  <a:pt x="659" y="257"/>
                </a:lnTo>
                <a:lnTo>
                  <a:pt x="661" y="257"/>
                </a:lnTo>
                <a:lnTo>
                  <a:pt x="661" y="256"/>
                </a:lnTo>
                <a:lnTo>
                  <a:pt x="663" y="256"/>
                </a:lnTo>
                <a:lnTo>
                  <a:pt x="665" y="257"/>
                </a:lnTo>
                <a:lnTo>
                  <a:pt x="667" y="257"/>
                </a:lnTo>
                <a:lnTo>
                  <a:pt x="668" y="257"/>
                </a:lnTo>
                <a:lnTo>
                  <a:pt x="670" y="257"/>
                </a:lnTo>
                <a:lnTo>
                  <a:pt x="672" y="257"/>
                </a:lnTo>
                <a:lnTo>
                  <a:pt x="674" y="257"/>
                </a:lnTo>
                <a:lnTo>
                  <a:pt x="676" y="257"/>
                </a:lnTo>
                <a:lnTo>
                  <a:pt x="676" y="259"/>
                </a:lnTo>
                <a:lnTo>
                  <a:pt x="678" y="259"/>
                </a:lnTo>
                <a:lnTo>
                  <a:pt x="680" y="259"/>
                </a:lnTo>
                <a:lnTo>
                  <a:pt x="682" y="259"/>
                </a:lnTo>
                <a:lnTo>
                  <a:pt x="684" y="261"/>
                </a:lnTo>
                <a:lnTo>
                  <a:pt x="686" y="261"/>
                </a:lnTo>
                <a:lnTo>
                  <a:pt x="688" y="261"/>
                </a:lnTo>
                <a:lnTo>
                  <a:pt x="690" y="261"/>
                </a:lnTo>
                <a:lnTo>
                  <a:pt x="691" y="261"/>
                </a:lnTo>
                <a:lnTo>
                  <a:pt x="693" y="261"/>
                </a:lnTo>
                <a:lnTo>
                  <a:pt x="695" y="261"/>
                </a:lnTo>
                <a:lnTo>
                  <a:pt x="695" y="263"/>
                </a:lnTo>
                <a:lnTo>
                  <a:pt x="697" y="263"/>
                </a:lnTo>
                <a:lnTo>
                  <a:pt x="699" y="263"/>
                </a:lnTo>
                <a:lnTo>
                  <a:pt x="701" y="263"/>
                </a:lnTo>
                <a:lnTo>
                  <a:pt x="703" y="263"/>
                </a:lnTo>
                <a:lnTo>
                  <a:pt x="705" y="263"/>
                </a:lnTo>
                <a:lnTo>
                  <a:pt x="709" y="265"/>
                </a:lnTo>
                <a:lnTo>
                  <a:pt x="707" y="267"/>
                </a:lnTo>
                <a:lnTo>
                  <a:pt x="705" y="269"/>
                </a:lnTo>
                <a:lnTo>
                  <a:pt x="705" y="271"/>
                </a:lnTo>
                <a:lnTo>
                  <a:pt x="703" y="271"/>
                </a:lnTo>
                <a:lnTo>
                  <a:pt x="703" y="273"/>
                </a:lnTo>
                <a:lnTo>
                  <a:pt x="701" y="275"/>
                </a:lnTo>
                <a:lnTo>
                  <a:pt x="701" y="277"/>
                </a:lnTo>
                <a:lnTo>
                  <a:pt x="699" y="277"/>
                </a:lnTo>
                <a:lnTo>
                  <a:pt x="697" y="279"/>
                </a:lnTo>
                <a:lnTo>
                  <a:pt x="695" y="279"/>
                </a:lnTo>
                <a:lnTo>
                  <a:pt x="693" y="281"/>
                </a:lnTo>
                <a:lnTo>
                  <a:pt x="691" y="281"/>
                </a:lnTo>
                <a:lnTo>
                  <a:pt x="691" y="282"/>
                </a:lnTo>
                <a:lnTo>
                  <a:pt x="690" y="282"/>
                </a:lnTo>
                <a:lnTo>
                  <a:pt x="690" y="284"/>
                </a:lnTo>
                <a:lnTo>
                  <a:pt x="690" y="286"/>
                </a:lnTo>
                <a:lnTo>
                  <a:pt x="688" y="286"/>
                </a:lnTo>
                <a:lnTo>
                  <a:pt x="688" y="288"/>
                </a:lnTo>
                <a:lnTo>
                  <a:pt x="688" y="290"/>
                </a:lnTo>
                <a:lnTo>
                  <a:pt x="688" y="292"/>
                </a:lnTo>
                <a:lnTo>
                  <a:pt x="688" y="294"/>
                </a:lnTo>
                <a:lnTo>
                  <a:pt x="688" y="296"/>
                </a:lnTo>
                <a:lnTo>
                  <a:pt x="688" y="298"/>
                </a:lnTo>
                <a:lnTo>
                  <a:pt x="688" y="300"/>
                </a:lnTo>
                <a:lnTo>
                  <a:pt x="688" y="302"/>
                </a:lnTo>
                <a:lnTo>
                  <a:pt x="688" y="304"/>
                </a:lnTo>
                <a:lnTo>
                  <a:pt x="688" y="305"/>
                </a:lnTo>
                <a:lnTo>
                  <a:pt x="688" y="307"/>
                </a:lnTo>
                <a:lnTo>
                  <a:pt x="690" y="307"/>
                </a:lnTo>
                <a:lnTo>
                  <a:pt x="690" y="309"/>
                </a:lnTo>
                <a:lnTo>
                  <a:pt x="690" y="311"/>
                </a:lnTo>
                <a:lnTo>
                  <a:pt x="691" y="313"/>
                </a:lnTo>
                <a:lnTo>
                  <a:pt x="691" y="315"/>
                </a:lnTo>
                <a:lnTo>
                  <a:pt x="691" y="317"/>
                </a:lnTo>
                <a:lnTo>
                  <a:pt x="691" y="319"/>
                </a:lnTo>
                <a:lnTo>
                  <a:pt x="693" y="319"/>
                </a:lnTo>
                <a:lnTo>
                  <a:pt x="695" y="319"/>
                </a:lnTo>
                <a:lnTo>
                  <a:pt x="697" y="319"/>
                </a:lnTo>
                <a:lnTo>
                  <a:pt x="699" y="317"/>
                </a:lnTo>
                <a:lnTo>
                  <a:pt x="701" y="317"/>
                </a:lnTo>
                <a:lnTo>
                  <a:pt x="703" y="317"/>
                </a:lnTo>
                <a:lnTo>
                  <a:pt x="703" y="315"/>
                </a:lnTo>
                <a:lnTo>
                  <a:pt x="705" y="315"/>
                </a:lnTo>
                <a:lnTo>
                  <a:pt x="705" y="317"/>
                </a:lnTo>
                <a:lnTo>
                  <a:pt x="707" y="317"/>
                </a:lnTo>
                <a:lnTo>
                  <a:pt x="709" y="317"/>
                </a:lnTo>
                <a:lnTo>
                  <a:pt x="711" y="319"/>
                </a:lnTo>
                <a:lnTo>
                  <a:pt x="713" y="319"/>
                </a:lnTo>
                <a:lnTo>
                  <a:pt x="713" y="321"/>
                </a:lnTo>
                <a:lnTo>
                  <a:pt x="715" y="321"/>
                </a:lnTo>
                <a:lnTo>
                  <a:pt x="716" y="323"/>
                </a:lnTo>
                <a:lnTo>
                  <a:pt x="718" y="323"/>
                </a:lnTo>
                <a:lnTo>
                  <a:pt x="720" y="323"/>
                </a:lnTo>
                <a:lnTo>
                  <a:pt x="720" y="321"/>
                </a:lnTo>
                <a:lnTo>
                  <a:pt x="722" y="321"/>
                </a:lnTo>
                <a:lnTo>
                  <a:pt x="724" y="321"/>
                </a:lnTo>
                <a:lnTo>
                  <a:pt x="726" y="321"/>
                </a:lnTo>
                <a:lnTo>
                  <a:pt x="728" y="321"/>
                </a:lnTo>
                <a:lnTo>
                  <a:pt x="730" y="323"/>
                </a:lnTo>
                <a:lnTo>
                  <a:pt x="732" y="323"/>
                </a:lnTo>
                <a:lnTo>
                  <a:pt x="734" y="325"/>
                </a:lnTo>
                <a:lnTo>
                  <a:pt x="736" y="327"/>
                </a:lnTo>
                <a:lnTo>
                  <a:pt x="738" y="327"/>
                </a:lnTo>
                <a:lnTo>
                  <a:pt x="739" y="327"/>
                </a:lnTo>
                <a:lnTo>
                  <a:pt x="741" y="329"/>
                </a:lnTo>
                <a:lnTo>
                  <a:pt x="743" y="329"/>
                </a:lnTo>
                <a:lnTo>
                  <a:pt x="745" y="329"/>
                </a:lnTo>
                <a:lnTo>
                  <a:pt x="747" y="329"/>
                </a:lnTo>
                <a:lnTo>
                  <a:pt x="747" y="330"/>
                </a:lnTo>
                <a:lnTo>
                  <a:pt x="749" y="330"/>
                </a:lnTo>
                <a:lnTo>
                  <a:pt x="749" y="332"/>
                </a:lnTo>
                <a:lnTo>
                  <a:pt x="749" y="334"/>
                </a:lnTo>
                <a:lnTo>
                  <a:pt x="751" y="334"/>
                </a:lnTo>
                <a:lnTo>
                  <a:pt x="753" y="334"/>
                </a:lnTo>
                <a:lnTo>
                  <a:pt x="755" y="334"/>
                </a:lnTo>
                <a:lnTo>
                  <a:pt x="757" y="334"/>
                </a:lnTo>
                <a:lnTo>
                  <a:pt x="759" y="332"/>
                </a:lnTo>
                <a:lnTo>
                  <a:pt x="761" y="332"/>
                </a:lnTo>
                <a:lnTo>
                  <a:pt x="763" y="334"/>
                </a:lnTo>
                <a:lnTo>
                  <a:pt x="764" y="334"/>
                </a:lnTo>
                <a:lnTo>
                  <a:pt x="764" y="336"/>
                </a:lnTo>
                <a:lnTo>
                  <a:pt x="766" y="336"/>
                </a:lnTo>
                <a:lnTo>
                  <a:pt x="768" y="336"/>
                </a:lnTo>
                <a:lnTo>
                  <a:pt x="768" y="338"/>
                </a:lnTo>
                <a:lnTo>
                  <a:pt x="766" y="338"/>
                </a:lnTo>
                <a:lnTo>
                  <a:pt x="764" y="338"/>
                </a:lnTo>
                <a:lnTo>
                  <a:pt x="764" y="340"/>
                </a:lnTo>
                <a:lnTo>
                  <a:pt x="763" y="340"/>
                </a:lnTo>
                <a:lnTo>
                  <a:pt x="761" y="340"/>
                </a:lnTo>
                <a:lnTo>
                  <a:pt x="761" y="342"/>
                </a:lnTo>
                <a:lnTo>
                  <a:pt x="759" y="342"/>
                </a:lnTo>
                <a:lnTo>
                  <a:pt x="759" y="344"/>
                </a:lnTo>
                <a:lnTo>
                  <a:pt x="757" y="344"/>
                </a:lnTo>
                <a:lnTo>
                  <a:pt x="757" y="346"/>
                </a:lnTo>
                <a:lnTo>
                  <a:pt x="757" y="348"/>
                </a:lnTo>
                <a:lnTo>
                  <a:pt x="757" y="350"/>
                </a:lnTo>
                <a:lnTo>
                  <a:pt x="757" y="352"/>
                </a:lnTo>
                <a:lnTo>
                  <a:pt x="759" y="352"/>
                </a:lnTo>
                <a:lnTo>
                  <a:pt x="759" y="354"/>
                </a:lnTo>
                <a:lnTo>
                  <a:pt x="761" y="354"/>
                </a:lnTo>
                <a:lnTo>
                  <a:pt x="761" y="355"/>
                </a:lnTo>
                <a:lnTo>
                  <a:pt x="761" y="357"/>
                </a:lnTo>
                <a:lnTo>
                  <a:pt x="761" y="359"/>
                </a:lnTo>
                <a:lnTo>
                  <a:pt x="759" y="359"/>
                </a:lnTo>
                <a:lnTo>
                  <a:pt x="757" y="361"/>
                </a:lnTo>
                <a:lnTo>
                  <a:pt x="755" y="363"/>
                </a:lnTo>
                <a:lnTo>
                  <a:pt x="755" y="365"/>
                </a:lnTo>
                <a:lnTo>
                  <a:pt x="755" y="367"/>
                </a:lnTo>
                <a:lnTo>
                  <a:pt x="755" y="369"/>
                </a:lnTo>
                <a:lnTo>
                  <a:pt x="755" y="371"/>
                </a:lnTo>
                <a:lnTo>
                  <a:pt x="753" y="371"/>
                </a:lnTo>
                <a:lnTo>
                  <a:pt x="753" y="373"/>
                </a:lnTo>
                <a:lnTo>
                  <a:pt x="751" y="373"/>
                </a:lnTo>
                <a:lnTo>
                  <a:pt x="751" y="375"/>
                </a:lnTo>
                <a:lnTo>
                  <a:pt x="749" y="375"/>
                </a:lnTo>
                <a:lnTo>
                  <a:pt x="749" y="377"/>
                </a:lnTo>
                <a:lnTo>
                  <a:pt x="747" y="377"/>
                </a:lnTo>
                <a:lnTo>
                  <a:pt x="747" y="378"/>
                </a:lnTo>
                <a:lnTo>
                  <a:pt x="745" y="378"/>
                </a:lnTo>
                <a:lnTo>
                  <a:pt x="745" y="380"/>
                </a:lnTo>
                <a:lnTo>
                  <a:pt x="745" y="382"/>
                </a:lnTo>
                <a:lnTo>
                  <a:pt x="743" y="382"/>
                </a:lnTo>
                <a:lnTo>
                  <a:pt x="743" y="384"/>
                </a:lnTo>
                <a:lnTo>
                  <a:pt x="741" y="386"/>
                </a:lnTo>
                <a:lnTo>
                  <a:pt x="739" y="388"/>
                </a:lnTo>
                <a:lnTo>
                  <a:pt x="738" y="388"/>
                </a:lnTo>
                <a:lnTo>
                  <a:pt x="736" y="388"/>
                </a:lnTo>
                <a:lnTo>
                  <a:pt x="736" y="390"/>
                </a:lnTo>
                <a:lnTo>
                  <a:pt x="734" y="390"/>
                </a:lnTo>
                <a:lnTo>
                  <a:pt x="732" y="390"/>
                </a:lnTo>
                <a:lnTo>
                  <a:pt x="732" y="392"/>
                </a:lnTo>
                <a:lnTo>
                  <a:pt x="730" y="392"/>
                </a:lnTo>
                <a:lnTo>
                  <a:pt x="730" y="394"/>
                </a:lnTo>
                <a:lnTo>
                  <a:pt x="728" y="394"/>
                </a:lnTo>
                <a:lnTo>
                  <a:pt x="726" y="394"/>
                </a:lnTo>
                <a:lnTo>
                  <a:pt x="724" y="394"/>
                </a:lnTo>
                <a:lnTo>
                  <a:pt x="722" y="394"/>
                </a:lnTo>
                <a:lnTo>
                  <a:pt x="720" y="394"/>
                </a:lnTo>
                <a:lnTo>
                  <a:pt x="718" y="394"/>
                </a:lnTo>
                <a:lnTo>
                  <a:pt x="716" y="394"/>
                </a:lnTo>
                <a:lnTo>
                  <a:pt x="715" y="394"/>
                </a:lnTo>
                <a:lnTo>
                  <a:pt x="713" y="394"/>
                </a:lnTo>
                <a:lnTo>
                  <a:pt x="713" y="396"/>
                </a:lnTo>
                <a:lnTo>
                  <a:pt x="711" y="396"/>
                </a:lnTo>
                <a:lnTo>
                  <a:pt x="711" y="398"/>
                </a:lnTo>
                <a:lnTo>
                  <a:pt x="709" y="398"/>
                </a:lnTo>
                <a:lnTo>
                  <a:pt x="707" y="398"/>
                </a:lnTo>
                <a:lnTo>
                  <a:pt x="707" y="400"/>
                </a:lnTo>
                <a:lnTo>
                  <a:pt x="705" y="400"/>
                </a:lnTo>
                <a:lnTo>
                  <a:pt x="703" y="400"/>
                </a:lnTo>
                <a:lnTo>
                  <a:pt x="701" y="400"/>
                </a:lnTo>
                <a:lnTo>
                  <a:pt x="699" y="400"/>
                </a:lnTo>
                <a:lnTo>
                  <a:pt x="697" y="400"/>
                </a:lnTo>
                <a:lnTo>
                  <a:pt x="697" y="402"/>
                </a:lnTo>
                <a:lnTo>
                  <a:pt x="695" y="402"/>
                </a:lnTo>
                <a:lnTo>
                  <a:pt x="693" y="403"/>
                </a:lnTo>
                <a:lnTo>
                  <a:pt x="691" y="405"/>
                </a:lnTo>
                <a:lnTo>
                  <a:pt x="691" y="407"/>
                </a:lnTo>
                <a:lnTo>
                  <a:pt x="691" y="409"/>
                </a:lnTo>
                <a:lnTo>
                  <a:pt x="690" y="411"/>
                </a:lnTo>
                <a:lnTo>
                  <a:pt x="690" y="413"/>
                </a:lnTo>
                <a:lnTo>
                  <a:pt x="688" y="415"/>
                </a:lnTo>
                <a:lnTo>
                  <a:pt x="686" y="415"/>
                </a:lnTo>
                <a:lnTo>
                  <a:pt x="686" y="417"/>
                </a:lnTo>
                <a:lnTo>
                  <a:pt x="684" y="417"/>
                </a:lnTo>
                <a:lnTo>
                  <a:pt x="682" y="417"/>
                </a:lnTo>
                <a:lnTo>
                  <a:pt x="682" y="419"/>
                </a:lnTo>
                <a:lnTo>
                  <a:pt x="680" y="421"/>
                </a:lnTo>
                <a:lnTo>
                  <a:pt x="682" y="423"/>
                </a:lnTo>
                <a:lnTo>
                  <a:pt x="682" y="425"/>
                </a:lnTo>
                <a:lnTo>
                  <a:pt x="684" y="426"/>
                </a:lnTo>
                <a:lnTo>
                  <a:pt x="684" y="428"/>
                </a:lnTo>
                <a:lnTo>
                  <a:pt x="684" y="430"/>
                </a:lnTo>
                <a:lnTo>
                  <a:pt x="682" y="430"/>
                </a:lnTo>
                <a:lnTo>
                  <a:pt x="682" y="432"/>
                </a:lnTo>
                <a:lnTo>
                  <a:pt x="682" y="434"/>
                </a:lnTo>
                <a:lnTo>
                  <a:pt x="680" y="436"/>
                </a:lnTo>
                <a:lnTo>
                  <a:pt x="680" y="438"/>
                </a:lnTo>
                <a:lnTo>
                  <a:pt x="680" y="440"/>
                </a:lnTo>
                <a:lnTo>
                  <a:pt x="678" y="440"/>
                </a:lnTo>
                <a:lnTo>
                  <a:pt x="678" y="442"/>
                </a:lnTo>
                <a:lnTo>
                  <a:pt x="678" y="444"/>
                </a:lnTo>
                <a:lnTo>
                  <a:pt x="676" y="444"/>
                </a:lnTo>
                <a:lnTo>
                  <a:pt x="674" y="444"/>
                </a:lnTo>
                <a:lnTo>
                  <a:pt x="672" y="444"/>
                </a:lnTo>
                <a:lnTo>
                  <a:pt x="670" y="442"/>
                </a:lnTo>
                <a:lnTo>
                  <a:pt x="668" y="442"/>
                </a:lnTo>
                <a:lnTo>
                  <a:pt x="668" y="440"/>
                </a:lnTo>
                <a:lnTo>
                  <a:pt x="667" y="440"/>
                </a:lnTo>
                <a:lnTo>
                  <a:pt x="665" y="440"/>
                </a:lnTo>
                <a:lnTo>
                  <a:pt x="663" y="440"/>
                </a:lnTo>
                <a:lnTo>
                  <a:pt x="661" y="440"/>
                </a:lnTo>
                <a:lnTo>
                  <a:pt x="659" y="440"/>
                </a:lnTo>
                <a:lnTo>
                  <a:pt x="659" y="442"/>
                </a:lnTo>
                <a:lnTo>
                  <a:pt x="657" y="442"/>
                </a:lnTo>
                <a:lnTo>
                  <a:pt x="655" y="442"/>
                </a:lnTo>
                <a:lnTo>
                  <a:pt x="653" y="442"/>
                </a:lnTo>
                <a:lnTo>
                  <a:pt x="651" y="442"/>
                </a:lnTo>
                <a:lnTo>
                  <a:pt x="649" y="442"/>
                </a:lnTo>
                <a:lnTo>
                  <a:pt x="647" y="442"/>
                </a:lnTo>
                <a:lnTo>
                  <a:pt x="645" y="442"/>
                </a:lnTo>
                <a:lnTo>
                  <a:pt x="643" y="442"/>
                </a:lnTo>
                <a:lnTo>
                  <a:pt x="643" y="444"/>
                </a:lnTo>
                <a:lnTo>
                  <a:pt x="642" y="444"/>
                </a:lnTo>
                <a:lnTo>
                  <a:pt x="640" y="444"/>
                </a:lnTo>
                <a:lnTo>
                  <a:pt x="640" y="446"/>
                </a:lnTo>
                <a:lnTo>
                  <a:pt x="640" y="448"/>
                </a:lnTo>
                <a:lnTo>
                  <a:pt x="640" y="450"/>
                </a:lnTo>
                <a:lnTo>
                  <a:pt x="638" y="450"/>
                </a:lnTo>
                <a:lnTo>
                  <a:pt x="638" y="451"/>
                </a:lnTo>
                <a:lnTo>
                  <a:pt x="638" y="453"/>
                </a:lnTo>
                <a:lnTo>
                  <a:pt x="638" y="455"/>
                </a:lnTo>
                <a:lnTo>
                  <a:pt x="638" y="457"/>
                </a:lnTo>
                <a:lnTo>
                  <a:pt x="638" y="459"/>
                </a:lnTo>
                <a:lnTo>
                  <a:pt x="638" y="461"/>
                </a:lnTo>
                <a:lnTo>
                  <a:pt x="636" y="463"/>
                </a:lnTo>
                <a:lnTo>
                  <a:pt x="636" y="465"/>
                </a:lnTo>
                <a:lnTo>
                  <a:pt x="634" y="467"/>
                </a:lnTo>
                <a:lnTo>
                  <a:pt x="634" y="469"/>
                </a:lnTo>
                <a:lnTo>
                  <a:pt x="632" y="471"/>
                </a:lnTo>
                <a:lnTo>
                  <a:pt x="632" y="473"/>
                </a:lnTo>
                <a:lnTo>
                  <a:pt x="632" y="475"/>
                </a:lnTo>
                <a:lnTo>
                  <a:pt x="632" y="476"/>
                </a:lnTo>
                <a:lnTo>
                  <a:pt x="630" y="478"/>
                </a:lnTo>
                <a:lnTo>
                  <a:pt x="630" y="480"/>
                </a:lnTo>
                <a:lnTo>
                  <a:pt x="630" y="482"/>
                </a:lnTo>
                <a:lnTo>
                  <a:pt x="630" y="484"/>
                </a:lnTo>
                <a:lnTo>
                  <a:pt x="632" y="484"/>
                </a:lnTo>
                <a:lnTo>
                  <a:pt x="632" y="486"/>
                </a:lnTo>
                <a:lnTo>
                  <a:pt x="632" y="488"/>
                </a:lnTo>
                <a:lnTo>
                  <a:pt x="632" y="490"/>
                </a:lnTo>
                <a:lnTo>
                  <a:pt x="634" y="490"/>
                </a:lnTo>
                <a:lnTo>
                  <a:pt x="634" y="492"/>
                </a:lnTo>
                <a:lnTo>
                  <a:pt x="636" y="492"/>
                </a:lnTo>
                <a:lnTo>
                  <a:pt x="636" y="494"/>
                </a:lnTo>
                <a:lnTo>
                  <a:pt x="638" y="494"/>
                </a:lnTo>
                <a:lnTo>
                  <a:pt x="638" y="496"/>
                </a:lnTo>
                <a:lnTo>
                  <a:pt x="640" y="496"/>
                </a:lnTo>
                <a:lnTo>
                  <a:pt x="640" y="498"/>
                </a:lnTo>
                <a:lnTo>
                  <a:pt x="642" y="498"/>
                </a:lnTo>
                <a:lnTo>
                  <a:pt x="643" y="498"/>
                </a:lnTo>
                <a:lnTo>
                  <a:pt x="643" y="499"/>
                </a:lnTo>
                <a:lnTo>
                  <a:pt x="643" y="501"/>
                </a:lnTo>
                <a:lnTo>
                  <a:pt x="643" y="503"/>
                </a:lnTo>
                <a:lnTo>
                  <a:pt x="645" y="507"/>
                </a:lnTo>
                <a:lnTo>
                  <a:pt x="645" y="509"/>
                </a:lnTo>
                <a:lnTo>
                  <a:pt x="647" y="511"/>
                </a:lnTo>
                <a:lnTo>
                  <a:pt x="647" y="513"/>
                </a:lnTo>
                <a:lnTo>
                  <a:pt x="647" y="517"/>
                </a:lnTo>
                <a:lnTo>
                  <a:pt x="647" y="519"/>
                </a:lnTo>
                <a:lnTo>
                  <a:pt x="647" y="521"/>
                </a:lnTo>
                <a:lnTo>
                  <a:pt x="647" y="523"/>
                </a:lnTo>
                <a:lnTo>
                  <a:pt x="647" y="524"/>
                </a:lnTo>
                <a:lnTo>
                  <a:pt x="647" y="526"/>
                </a:lnTo>
                <a:lnTo>
                  <a:pt x="649" y="530"/>
                </a:lnTo>
                <a:lnTo>
                  <a:pt x="649" y="532"/>
                </a:lnTo>
                <a:lnTo>
                  <a:pt x="651" y="534"/>
                </a:lnTo>
                <a:lnTo>
                  <a:pt x="651" y="538"/>
                </a:lnTo>
                <a:lnTo>
                  <a:pt x="651" y="540"/>
                </a:lnTo>
                <a:lnTo>
                  <a:pt x="651" y="542"/>
                </a:lnTo>
                <a:lnTo>
                  <a:pt x="651" y="544"/>
                </a:lnTo>
                <a:lnTo>
                  <a:pt x="651" y="546"/>
                </a:lnTo>
                <a:lnTo>
                  <a:pt x="653" y="549"/>
                </a:lnTo>
                <a:lnTo>
                  <a:pt x="653" y="551"/>
                </a:lnTo>
                <a:lnTo>
                  <a:pt x="655" y="553"/>
                </a:lnTo>
                <a:lnTo>
                  <a:pt x="655" y="555"/>
                </a:lnTo>
                <a:lnTo>
                  <a:pt x="653" y="555"/>
                </a:lnTo>
                <a:lnTo>
                  <a:pt x="653" y="557"/>
                </a:lnTo>
                <a:lnTo>
                  <a:pt x="651" y="557"/>
                </a:lnTo>
                <a:lnTo>
                  <a:pt x="651" y="559"/>
                </a:lnTo>
                <a:lnTo>
                  <a:pt x="649" y="559"/>
                </a:lnTo>
                <a:lnTo>
                  <a:pt x="647" y="561"/>
                </a:lnTo>
                <a:lnTo>
                  <a:pt x="645" y="563"/>
                </a:lnTo>
                <a:lnTo>
                  <a:pt x="643" y="563"/>
                </a:lnTo>
                <a:lnTo>
                  <a:pt x="642" y="563"/>
                </a:lnTo>
                <a:lnTo>
                  <a:pt x="640" y="563"/>
                </a:lnTo>
                <a:lnTo>
                  <a:pt x="638" y="561"/>
                </a:lnTo>
                <a:lnTo>
                  <a:pt x="636" y="563"/>
                </a:lnTo>
                <a:lnTo>
                  <a:pt x="634" y="563"/>
                </a:lnTo>
                <a:lnTo>
                  <a:pt x="632" y="563"/>
                </a:lnTo>
                <a:lnTo>
                  <a:pt x="632" y="565"/>
                </a:lnTo>
                <a:lnTo>
                  <a:pt x="632" y="567"/>
                </a:lnTo>
                <a:lnTo>
                  <a:pt x="632" y="569"/>
                </a:lnTo>
                <a:lnTo>
                  <a:pt x="634" y="569"/>
                </a:lnTo>
                <a:lnTo>
                  <a:pt x="634" y="571"/>
                </a:lnTo>
                <a:lnTo>
                  <a:pt x="636" y="571"/>
                </a:lnTo>
                <a:lnTo>
                  <a:pt x="634" y="572"/>
                </a:lnTo>
                <a:lnTo>
                  <a:pt x="632" y="572"/>
                </a:lnTo>
                <a:lnTo>
                  <a:pt x="630" y="572"/>
                </a:lnTo>
                <a:lnTo>
                  <a:pt x="628" y="574"/>
                </a:lnTo>
                <a:lnTo>
                  <a:pt x="626" y="574"/>
                </a:lnTo>
                <a:lnTo>
                  <a:pt x="624" y="574"/>
                </a:lnTo>
                <a:lnTo>
                  <a:pt x="624" y="576"/>
                </a:lnTo>
                <a:lnTo>
                  <a:pt x="622" y="576"/>
                </a:lnTo>
                <a:lnTo>
                  <a:pt x="622" y="578"/>
                </a:lnTo>
                <a:lnTo>
                  <a:pt x="622" y="580"/>
                </a:lnTo>
                <a:lnTo>
                  <a:pt x="622" y="582"/>
                </a:lnTo>
                <a:lnTo>
                  <a:pt x="620" y="582"/>
                </a:lnTo>
                <a:lnTo>
                  <a:pt x="619" y="582"/>
                </a:lnTo>
                <a:lnTo>
                  <a:pt x="619" y="584"/>
                </a:lnTo>
                <a:lnTo>
                  <a:pt x="617" y="584"/>
                </a:lnTo>
                <a:lnTo>
                  <a:pt x="617" y="586"/>
                </a:lnTo>
                <a:lnTo>
                  <a:pt x="615" y="586"/>
                </a:lnTo>
                <a:lnTo>
                  <a:pt x="613" y="586"/>
                </a:lnTo>
                <a:lnTo>
                  <a:pt x="611" y="586"/>
                </a:lnTo>
                <a:lnTo>
                  <a:pt x="609" y="586"/>
                </a:lnTo>
                <a:lnTo>
                  <a:pt x="607" y="588"/>
                </a:lnTo>
                <a:lnTo>
                  <a:pt x="605" y="588"/>
                </a:lnTo>
                <a:lnTo>
                  <a:pt x="605" y="590"/>
                </a:lnTo>
                <a:lnTo>
                  <a:pt x="603" y="590"/>
                </a:lnTo>
                <a:lnTo>
                  <a:pt x="601" y="590"/>
                </a:lnTo>
                <a:lnTo>
                  <a:pt x="601" y="592"/>
                </a:lnTo>
                <a:lnTo>
                  <a:pt x="599" y="592"/>
                </a:lnTo>
                <a:lnTo>
                  <a:pt x="597" y="592"/>
                </a:lnTo>
                <a:lnTo>
                  <a:pt x="595" y="592"/>
                </a:lnTo>
                <a:lnTo>
                  <a:pt x="594" y="592"/>
                </a:lnTo>
                <a:lnTo>
                  <a:pt x="592" y="592"/>
                </a:lnTo>
                <a:lnTo>
                  <a:pt x="590" y="592"/>
                </a:lnTo>
                <a:lnTo>
                  <a:pt x="588" y="592"/>
                </a:lnTo>
                <a:lnTo>
                  <a:pt x="586" y="592"/>
                </a:lnTo>
                <a:lnTo>
                  <a:pt x="584" y="592"/>
                </a:lnTo>
                <a:lnTo>
                  <a:pt x="582" y="592"/>
                </a:lnTo>
                <a:lnTo>
                  <a:pt x="580" y="590"/>
                </a:lnTo>
                <a:lnTo>
                  <a:pt x="578" y="590"/>
                </a:lnTo>
                <a:lnTo>
                  <a:pt x="576" y="590"/>
                </a:lnTo>
                <a:lnTo>
                  <a:pt x="574" y="590"/>
                </a:lnTo>
                <a:lnTo>
                  <a:pt x="572" y="590"/>
                </a:lnTo>
                <a:lnTo>
                  <a:pt x="572" y="592"/>
                </a:lnTo>
                <a:lnTo>
                  <a:pt x="571" y="592"/>
                </a:lnTo>
                <a:lnTo>
                  <a:pt x="569" y="592"/>
                </a:lnTo>
                <a:lnTo>
                  <a:pt x="569" y="594"/>
                </a:lnTo>
                <a:lnTo>
                  <a:pt x="567" y="594"/>
                </a:lnTo>
                <a:lnTo>
                  <a:pt x="565" y="594"/>
                </a:lnTo>
                <a:lnTo>
                  <a:pt x="563" y="594"/>
                </a:lnTo>
                <a:lnTo>
                  <a:pt x="563" y="596"/>
                </a:lnTo>
                <a:lnTo>
                  <a:pt x="561" y="596"/>
                </a:lnTo>
                <a:lnTo>
                  <a:pt x="559" y="596"/>
                </a:lnTo>
                <a:lnTo>
                  <a:pt x="559" y="597"/>
                </a:lnTo>
                <a:lnTo>
                  <a:pt x="557" y="597"/>
                </a:lnTo>
                <a:lnTo>
                  <a:pt x="555" y="599"/>
                </a:lnTo>
                <a:lnTo>
                  <a:pt x="553" y="599"/>
                </a:lnTo>
                <a:lnTo>
                  <a:pt x="553" y="601"/>
                </a:lnTo>
                <a:lnTo>
                  <a:pt x="551" y="601"/>
                </a:lnTo>
                <a:lnTo>
                  <a:pt x="549" y="601"/>
                </a:lnTo>
                <a:lnTo>
                  <a:pt x="547" y="601"/>
                </a:lnTo>
                <a:lnTo>
                  <a:pt x="546" y="599"/>
                </a:lnTo>
                <a:lnTo>
                  <a:pt x="546" y="597"/>
                </a:lnTo>
                <a:lnTo>
                  <a:pt x="546" y="596"/>
                </a:lnTo>
                <a:lnTo>
                  <a:pt x="544" y="596"/>
                </a:lnTo>
                <a:lnTo>
                  <a:pt x="542" y="596"/>
                </a:lnTo>
                <a:lnTo>
                  <a:pt x="540" y="596"/>
                </a:lnTo>
                <a:lnTo>
                  <a:pt x="538" y="596"/>
                </a:lnTo>
                <a:lnTo>
                  <a:pt x="536" y="596"/>
                </a:lnTo>
                <a:lnTo>
                  <a:pt x="534" y="596"/>
                </a:lnTo>
                <a:lnTo>
                  <a:pt x="534" y="594"/>
                </a:lnTo>
                <a:lnTo>
                  <a:pt x="532" y="594"/>
                </a:lnTo>
                <a:lnTo>
                  <a:pt x="530" y="594"/>
                </a:lnTo>
                <a:lnTo>
                  <a:pt x="528" y="594"/>
                </a:lnTo>
                <a:lnTo>
                  <a:pt x="526" y="594"/>
                </a:lnTo>
                <a:lnTo>
                  <a:pt x="526" y="588"/>
                </a:lnTo>
                <a:lnTo>
                  <a:pt x="526" y="584"/>
                </a:lnTo>
                <a:lnTo>
                  <a:pt x="523" y="582"/>
                </a:lnTo>
                <a:lnTo>
                  <a:pt x="521" y="578"/>
                </a:lnTo>
                <a:lnTo>
                  <a:pt x="523" y="574"/>
                </a:lnTo>
                <a:lnTo>
                  <a:pt x="521" y="567"/>
                </a:lnTo>
                <a:lnTo>
                  <a:pt x="519" y="567"/>
                </a:lnTo>
                <a:lnTo>
                  <a:pt x="519" y="565"/>
                </a:lnTo>
                <a:lnTo>
                  <a:pt x="517" y="565"/>
                </a:lnTo>
                <a:lnTo>
                  <a:pt x="517" y="563"/>
                </a:lnTo>
                <a:lnTo>
                  <a:pt x="519" y="563"/>
                </a:lnTo>
                <a:lnTo>
                  <a:pt x="519" y="561"/>
                </a:lnTo>
                <a:lnTo>
                  <a:pt x="519" y="559"/>
                </a:lnTo>
                <a:lnTo>
                  <a:pt x="517" y="559"/>
                </a:lnTo>
                <a:lnTo>
                  <a:pt x="515" y="559"/>
                </a:lnTo>
                <a:lnTo>
                  <a:pt x="513" y="559"/>
                </a:lnTo>
                <a:lnTo>
                  <a:pt x="513" y="561"/>
                </a:lnTo>
                <a:lnTo>
                  <a:pt x="511" y="561"/>
                </a:lnTo>
                <a:lnTo>
                  <a:pt x="509" y="563"/>
                </a:lnTo>
                <a:lnTo>
                  <a:pt x="507" y="563"/>
                </a:lnTo>
                <a:lnTo>
                  <a:pt x="507" y="565"/>
                </a:lnTo>
                <a:lnTo>
                  <a:pt x="505" y="565"/>
                </a:lnTo>
                <a:lnTo>
                  <a:pt x="505" y="567"/>
                </a:lnTo>
                <a:lnTo>
                  <a:pt x="503" y="567"/>
                </a:lnTo>
                <a:lnTo>
                  <a:pt x="503" y="569"/>
                </a:lnTo>
                <a:lnTo>
                  <a:pt x="501" y="569"/>
                </a:lnTo>
                <a:lnTo>
                  <a:pt x="501" y="571"/>
                </a:lnTo>
                <a:lnTo>
                  <a:pt x="499" y="571"/>
                </a:lnTo>
                <a:lnTo>
                  <a:pt x="499" y="572"/>
                </a:lnTo>
                <a:lnTo>
                  <a:pt x="498" y="572"/>
                </a:lnTo>
                <a:lnTo>
                  <a:pt x="496" y="574"/>
                </a:lnTo>
                <a:lnTo>
                  <a:pt x="494" y="572"/>
                </a:lnTo>
                <a:lnTo>
                  <a:pt x="492" y="572"/>
                </a:lnTo>
                <a:lnTo>
                  <a:pt x="490" y="572"/>
                </a:lnTo>
                <a:lnTo>
                  <a:pt x="488" y="572"/>
                </a:lnTo>
                <a:lnTo>
                  <a:pt x="486" y="571"/>
                </a:lnTo>
                <a:lnTo>
                  <a:pt x="484" y="571"/>
                </a:lnTo>
                <a:lnTo>
                  <a:pt x="484" y="569"/>
                </a:lnTo>
                <a:lnTo>
                  <a:pt x="484" y="567"/>
                </a:lnTo>
                <a:lnTo>
                  <a:pt x="484" y="565"/>
                </a:lnTo>
                <a:lnTo>
                  <a:pt x="486" y="565"/>
                </a:lnTo>
                <a:lnTo>
                  <a:pt x="486" y="563"/>
                </a:lnTo>
                <a:lnTo>
                  <a:pt x="488" y="563"/>
                </a:lnTo>
                <a:lnTo>
                  <a:pt x="488" y="561"/>
                </a:lnTo>
                <a:lnTo>
                  <a:pt x="488" y="559"/>
                </a:lnTo>
                <a:lnTo>
                  <a:pt x="486" y="557"/>
                </a:lnTo>
                <a:lnTo>
                  <a:pt x="484" y="557"/>
                </a:lnTo>
                <a:lnTo>
                  <a:pt x="482" y="557"/>
                </a:lnTo>
                <a:lnTo>
                  <a:pt x="480" y="557"/>
                </a:lnTo>
                <a:lnTo>
                  <a:pt x="478" y="559"/>
                </a:lnTo>
                <a:lnTo>
                  <a:pt x="476" y="559"/>
                </a:lnTo>
                <a:lnTo>
                  <a:pt x="475" y="559"/>
                </a:lnTo>
                <a:lnTo>
                  <a:pt x="473" y="559"/>
                </a:lnTo>
                <a:lnTo>
                  <a:pt x="473" y="557"/>
                </a:lnTo>
                <a:lnTo>
                  <a:pt x="471" y="557"/>
                </a:lnTo>
                <a:lnTo>
                  <a:pt x="471" y="555"/>
                </a:lnTo>
                <a:lnTo>
                  <a:pt x="471" y="553"/>
                </a:lnTo>
                <a:lnTo>
                  <a:pt x="469" y="553"/>
                </a:lnTo>
                <a:lnTo>
                  <a:pt x="469" y="551"/>
                </a:lnTo>
                <a:lnTo>
                  <a:pt x="469" y="549"/>
                </a:lnTo>
                <a:lnTo>
                  <a:pt x="467" y="549"/>
                </a:lnTo>
                <a:lnTo>
                  <a:pt x="467" y="548"/>
                </a:lnTo>
                <a:lnTo>
                  <a:pt x="465" y="548"/>
                </a:lnTo>
                <a:lnTo>
                  <a:pt x="463" y="548"/>
                </a:lnTo>
                <a:lnTo>
                  <a:pt x="461" y="548"/>
                </a:lnTo>
                <a:lnTo>
                  <a:pt x="459" y="548"/>
                </a:lnTo>
                <a:lnTo>
                  <a:pt x="455" y="542"/>
                </a:lnTo>
                <a:lnTo>
                  <a:pt x="451" y="544"/>
                </a:lnTo>
                <a:lnTo>
                  <a:pt x="450" y="544"/>
                </a:lnTo>
                <a:lnTo>
                  <a:pt x="448" y="546"/>
                </a:lnTo>
                <a:lnTo>
                  <a:pt x="446" y="546"/>
                </a:lnTo>
                <a:lnTo>
                  <a:pt x="444" y="546"/>
                </a:lnTo>
                <a:lnTo>
                  <a:pt x="444" y="548"/>
                </a:lnTo>
                <a:lnTo>
                  <a:pt x="442" y="549"/>
                </a:lnTo>
                <a:lnTo>
                  <a:pt x="440" y="551"/>
                </a:lnTo>
                <a:lnTo>
                  <a:pt x="438" y="553"/>
                </a:lnTo>
                <a:lnTo>
                  <a:pt x="436" y="553"/>
                </a:lnTo>
                <a:lnTo>
                  <a:pt x="434" y="555"/>
                </a:lnTo>
                <a:lnTo>
                  <a:pt x="432" y="555"/>
                </a:lnTo>
                <a:lnTo>
                  <a:pt x="430" y="555"/>
                </a:lnTo>
                <a:lnTo>
                  <a:pt x="428" y="555"/>
                </a:lnTo>
                <a:lnTo>
                  <a:pt x="428" y="557"/>
                </a:lnTo>
                <a:lnTo>
                  <a:pt x="427" y="557"/>
                </a:lnTo>
                <a:lnTo>
                  <a:pt x="425" y="557"/>
                </a:lnTo>
                <a:lnTo>
                  <a:pt x="423" y="557"/>
                </a:lnTo>
                <a:lnTo>
                  <a:pt x="421" y="557"/>
                </a:lnTo>
                <a:lnTo>
                  <a:pt x="419" y="557"/>
                </a:lnTo>
                <a:lnTo>
                  <a:pt x="417" y="559"/>
                </a:lnTo>
                <a:lnTo>
                  <a:pt x="415" y="559"/>
                </a:lnTo>
                <a:lnTo>
                  <a:pt x="413" y="561"/>
                </a:lnTo>
                <a:lnTo>
                  <a:pt x="411" y="563"/>
                </a:lnTo>
                <a:lnTo>
                  <a:pt x="411" y="565"/>
                </a:lnTo>
                <a:lnTo>
                  <a:pt x="411" y="567"/>
                </a:lnTo>
                <a:lnTo>
                  <a:pt x="411" y="571"/>
                </a:lnTo>
                <a:lnTo>
                  <a:pt x="413" y="572"/>
                </a:lnTo>
                <a:lnTo>
                  <a:pt x="413" y="574"/>
                </a:lnTo>
                <a:lnTo>
                  <a:pt x="413" y="576"/>
                </a:lnTo>
                <a:lnTo>
                  <a:pt x="413" y="578"/>
                </a:lnTo>
                <a:lnTo>
                  <a:pt x="413" y="580"/>
                </a:lnTo>
                <a:lnTo>
                  <a:pt x="413" y="582"/>
                </a:lnTo>
                <a:lnTo>
                  <a:pt x="413" y="584"/>
                </a:lnTo>
                <a:lnTo>
                  <a:pt x="413" y="586"/>
                </a:lnTo>
                <a:lnTo>
                  <a:pt x="413" y="588"/>
                </a:lnTo>
                <a:lnTo>
                  <a:pt x="413" y="590"/>
                </a:lnTo>
                <a:lnTo>
                  <a:pt x="415" y="590"/>
                </a:lnTo>
                <a:lnTo>
                  <a:pt x="415" y="592"/>
                </a:lnTo>
                <a:lnTo>
                  <a:pt x="413" y="592"/>
                </a:lnTo>
                <a:lnTo>
                  <a:pt x="411" y="592"/>
                </a:lnTo>
                <a:lnTo>
                  <a:pt x="409" y="592"/>
                </a:lnTo>
                <a:lnTo>
                  <a:pt x="407" y="592"/>
                </a:lnTo>
                <a:lnTo>
                  <a:pt x="405" y="592"/>
                </a:lnTo>
                <a:lnTo>
                  <a:pt x="403" y="594"/>
                </a:lnTo>
                <a:lnTo>
                  <a:pt x="402" y="592"/>
                </a:lnTo>
                <a:lnTo>
                  <a:pt x="400" y="592"/>
                </a:lnTo>
                <a:lnTo>
                  <a:pt x="398" y="592"/>
                </a:lnTo>
                <a:lnTo>
                  <a:pt x="396" y="592"/>
                </a:lnTo>
                <a:lnTo>
                  <a:pt x="394" y="592"/>
                </a:lnTo>
                <a:lnTo>
                  <a:pt x="392" y="592"/>
                </a:lnTo>
                <a:lnTo>
                  <a:pt x="390" y="592"/>
                </a:lnTo>
                <a:lnTo>
                  <a:pt x="390" y="590"/>
                </a:lnTo>
                <a:lnTo>
                  <a:pt x="388" y="590"/>
                </a:lnTo>
                <a:lnTo>
                  <a:pt x="386" y="590"/>
                </a:lnTo>
                <a:lnTo>
                  <a:pt x="384" y="588"/>
                </a:lnTo>
                <a:lnTo>
                  <a:pt x="384" y="590"/>
                </a:lnTo>
                <a:lnTo>
                  <a:pt x="382" y="590"/>
                </a:lnTo>
                <a:lnTo>
                  <a:pt x="382" y="592"/>
                </a:lnTo>
                <a:lnTo>
                  <a:pt x="382" y="594"/>
                </a:lnTo>
                <a:lnTo>
                  <a:pt x="380" y="594"/>
                </a:lnTo>
                <a:lnTo>
                  <a:pt x="379" y="594"/>
                </a:lnTo>
                <a:lnTo>
                  <a:pt x="377" y="596"/>
                </a:lnTo>
                <a:lnTo>
                  <a:pt x="375" y="596"/>
                </a:lnTo>
                <a:lnTo>
                  <a:pt x="373" y="597"/>
                </a:lnTo>
                <a:lnTo>
                  <a:pt x="373" y="599"/>
                </a:lnTo>
                <a:lnTo>
                  <a:pt x="371" y="601"/>
                </a:lnTo>
                <a:lnTo>
                  <a:pt x="371" y="603"/>
                </a:lnTo>
                <a:lnTo>
                  <a:pt x="369" y="603"/>
                </a:lnTo>
                <a:lnTo>
                  <a:pt x="369" y="605"/>
                </a:lnTo>
                <a:lnTo>
                  <a:pt x="369" y="607"/>
                </a:lnTo>
                <a:lnTo>
                  <a:pt x="369" y="609"/>
                </a:lnTo>
                <a:lnTo>
                  <a:pt x="367" y="609"/>
                </a:lnTo>
                <a:lnTo>
                  <a:pt x="367" y="611"/>
                </a:lnTo>
                <a:lnTo>
                  <a:pt x="365" y="611"/>
                </a:lnTo>
                <a:lnTo>
                  <a:pt x="365" y="613"/>
                </a:lnTo>
                <a:lnTo>
                  <a:pt x="363" y="613"/>
                </a:lnTo>
                <a:lnTo>
                  <a:pt x="363" y="615"/>
                </a:lnTo>
                <a:lnTo>
                  <a:pt x="363" y="617"/>
                </a:lnTo>
                <a:lnTo>
                  <a:pt x="363" y="619"/>
                </a:lnTo>
                <a:lnTo>
                  <a:pt x="363" y="620"/>
                </a:lnTo>
                <a:lnTo>
                  <a:pt x="363" y="622"/>
                </a:lnTo>
                <a:lnTo>
                  <a:pt x="363" y="624"/>
                </a:lnTo>
                <a:lnTo>
                  <a:pt x="365" y="626"/>
                </a:lnTo>
                <a:lnTo>
                  <a:pt x="363" y="628"/>
                </a:lnTo>
                <a:lnTo>
                  <a:pt x="361" y="630"/>
                </a:lnTo>
                <a:lnTo>
                  <a:pt x="359" y="630"/>
                </a:lnTo>
                <a:lnTo>
                  <a:pt x="359" y="632"/>
                </a:lnTo>
                <a:lnTo>
                  <a:pt x="359" y="634"/>
                </a:lnTo>
                <a:lnTo>
                  <a:pt x="359" y="636"/>
                </a:lnTo>
                <a:lnTo>
                  <a:pt x="361" y="638"/>
                </a:lnTo>
                <a:lnTo>
                  <a:pt x="359" y="638"/>
                </a:lnTo>
                <a:lnTo>
                  <a:pt x="359" y="640"/>
                </a:lnTo>
                <a:lnTo>
                  <a:pt x="359" y="642"/>
                </a:lnTo>
                <a:lnTo>
                  <a:pt x="357" y="642"/>
                </a:lnTo>
                <a:lnTo>
                  <a:pt x="355" y="644"/>
                </a:lnTo>
                <a:lnTo>
                  <a:pt x="354" y="644"/>
                </a:lnTo>
                <a:lnTo>
                  <a:pt x="354" y="645"/>
                </a:lnTo>
                <a:lnTo>
                  <a:pt x="352" y="645"/>
                </a:lnTo>
                <a:lnTo>
                  <a:pt x="350" y="647"/>
                </a:lnTo>
                <a:lnTo>
                  <a:pt x="350" y="649"/>
                </a:lnTo>
                <a:lnTo>
                  <a:pt x="350" y="651"/>
                </a:lnTo>
                <a:lnTo>
                  <a:pt x="348" y="651"/>
                </a:lnTo>
                <a:lnTo>
                  <a:pt x="348" y="653"/>
                </a:lnTo>
                <a:lnTo>
                  <a:pt x="346" y="653"/>
                </a:lnTo>
                <a:lnTo>
                  <a:pt x="344" y="655"/>
                </a:lnTo>
                <a:lnTo>
                  <a:pt x="344" y="657"/>
                </a:lnTo>
                <a:lnTo>
                  <a:pt x="344" y="659"/>
                </a:lnTo>
                <a:lnTo>
                  <a:pt x="342" y="661"/>
                </a:lnTo>
                <a:lnTo>
                  <a:pt x="342" y="663"/>
                </a:lnTo>
                <a:lnTo>
                  <a:pt x="340" y="663"/>
                </a:lnTo>
                <a:lnTo>
                  <a:pt x="338" y="665"/>
                </a:lnTo>
                <a:lnTo>
                  <a:pt x="336" y="665"/>
                </a:lnTo>
                <a:lnTo>
                  <a:pt x="334" y="665"/>
                </a:lnTo>
                <a:lnTo>
                  <a:pt x="332" y="665"/>
                </a:lnTo>
                <a:lnTo>
                  <a:pt x="331" y="665"/>
                </a:lnTo>
                <a:lnTo>
                  <a:pt x="329" y="667"/>
                </a:lnTo>
                <a:lnTo>
                  <a:pt x="327" y="667"/>
                </a:lnTo>
                <a:lnTo>
                  <a:pt x="325" y="667"/>
                </a:lnTo>
                <a:lnTo>
                  <a:pt x="323" y="669"/>
                </a:lnTo>
                <a:lnTo>
                  <a:pt x="321" y="669"/>
                </a:lnTo>
                <a:lnTo>
                  <a:pt x="319" y="670"/>
                </a:lnTo>
                <a:lnTo>
                  <a:pt x="317" y="670"/>
                </a:lnTo>
                <a:lnTo>
                  <a:pt x="315" y="670"/>
                </a:lnTo>
                <a:lnTo>
                  <a:pt x="315" y="672"/>
                </a:lnTo>
                <a:lnTo>
                  <a:pt x="313" y="672"/>
                </a:lnTo>
                <a:lnTo>
                  <a:pt x="313" y="674"/>
                </a:lnTo>
                <a:lnTo>
                  <a:pt x="311" y="674"/>
                </a:lnTo>
                <a:lnTo>
                  <a:pt x="311" y="676"/>
                </a:lnTo>
                <a:lnTo>
                  <a:pt x="313" y="676"/>
                </a:lnTo>
                <a:lnTo>
                  <a:pt x="313" y="678"/>
                </a:lnTo>
                <a:lnTo>
                  <a:pt x="313" y="680"/>
                </a:lnTo>
                <a:lnTo>
                  <a:pt x="313" y="682"/>
                </a:lnTo>
                <a:lnTo>
                  <a:pt x="313" y="684"/>
                </a:lnTo>
                <a:lnTo>
                  <a:pt x="311" y="684"/>
                </a:lnTo>
                <a:lnTo>
                  <a:pt x="311" y="686"/>
                </a:lnTo>
                <a:lnTo>
                  <a:pt x="309" y="686"/>
                </a:lnTo>
                <a:lnTo>
                  <a:pt x="309" y="688"/>
                </a:lnTo>
                <a:lnTo>
                  <a:pt x="309" y="690"/>
                </a:lnTo>
                <a:lnTo>
                  <a:pt x="309" y="692"/>
                </a:lnTo>
                <a:lnTo>
                  <a:pt x="311" y="693"/>
                </a:lnTo>
                <a:lnTo>
                  <a:pt x="313" y="693"/>
                </a:lnTo>
                <a:lnTo>
                  <a:pt x="311" y="695"/>
                </a:lnTo>
                <a:lnTo>
                  <a:pt x="313" y="695"/>
                </a:lnTo>
                <a:lnTo>
                  <a:pt x="313" y="697"/>
                </a:lnTo>
                <a:lnTo>
                  <a:pt x="315" y="697"/>
                </a:lnTo>
                <a:lnTo>
                  <a:pt x="317" y="699"/>
                </a:lnTo>
                <a:lnTo>
                  <a:pt x="319" y="701"/>
                </a:lnTo>
                <a:lnTo>
                  <a:pt x="319" y="703"/>
                </a:lnTo>
                <a:lnTo>
                  <a:pt x="319" y="705"/>
                </a:lnTo>
                <a:lnTo>
                  <a:pt x="319" y="707"/>
                </a:lnTo>
                <a:lnTo>
                  <a:pt x="319" y="709"/>
                </a:lnTo>
                <a:lnTo>
                  <a:pt x="319" y="711"/>
                </a:lnTo>
                <a:lnTo>
                  <a:pt x="317" y="713"/>
                </a:lnTo>
                <a:lnTo>
                  <a:pt x="315" y="715"/>
                </a:lnTo>
                <a:lnTo>
                  <a:pt x="315" y="717"/>
                </a:lnTo>
                <a:lnTo>
                  <a:pt x="313" y="717"/>
                </a:lnTo>
                <a:lnTo>
                  <a:pt x="311" y="718"/>
                </a:lnTo>
                <a:lnTo>
                  <a:pt x="309" y="720"/>
                </a:lnTo>
                <a:lnTo>
                  <a:pt x="311" y="722"/>
                </a:lnTo>
                <a:lnTo>
                  <a:pt x="311" y="724"/>
                </a:lnTo>
                <a:lnTo>
                  <a:pt x="311" y="726"/>
                </a:lnTo>
                <a:lnTo>
                  <a:pt x="311" y="728"/>
                </a:lnTo>
                <a:lnTo>
                  <a:pt x="309" y="728"/>
                </a:lnTo>
                <a:lnTo>
                  <a:pt x="309" y="726"/>
                </a:lnTo>
                <a:lnTo>
                  <a:pt x="307" y="726"/>
                </a:lnTo>
                <a:lnTo>
                  <a:pt x="306" y="726"/>
                </a:lnTo>
                <a:lnTo>
                  <a:pt x="304" y="726"/>
                </a:lnTo>
                <a:lnTo>
                  <a:pt x="302" y="724"/>
                </a:lnTo>
                <a:lnTo>
                  <a:pt x="300" y="724"/>
                </a:lnTo>
                <a:lnTo>
                  <a:pt x="298" y="724"/>
                </a:lnTo>
                <a:lnTo>
                  <a:pt x="298" y="722"/>
                </a:lnTo>
                <a:lnTo>
                  <a:pt x="296" y="722"/>
                </a:lnTo>
                <a:lnTo>
                  <a:pt x="294" y="720"/>
                </a:lnTo>
                <a:lnTo>
                  <a:pt x="292" y="718"/>
                </a:lnTo>
                <a:lnTo>
                  <a:pt x="292" y="717"/>
                </a:lnTo>
                <a:lnTo>
                  <a:pt x="290" y="717"/>
                </a:lnTo>
                <a:lnTo>
                  <a:pt x="290" y="715"/>
                </a:lnTo>
                <a:lnTo>
                  <a:pt x="288" y="713"/>
                </a:lnTo>
                <a:lnTo>
                  <a:pt x="288" y="711"/>
                </a:lnTo>
                <a:lnTo>
                  <a:pt x="288" y="709"/>
                </a:lnTo>
                <a:lnTo>
                  <a:pt x="286" y="707"/>
                </a:lnTo>
                <a:lnTo>
                  <a:pt x="286" y="705"/>
                </a:lnTo>
                <a:lnTo>
                  <a:pt x="286" y="703"/>
                </a:lnTo>
                <a:lnTo>
                  <a:pt x="286" y="701"/>
                </a:lnTo>
                <a:lnTo>
                  <a:pt x="284" y="701"/>
                </a:lnTo>
                <a:lnTo>
                  <a:pt x="284" y="699"/>
                </a:lnTo>
                <a:lnTo>
                  <a:pt x="282" y="699"/>
                </a:lnTo>
                <a:lnTo>
                  <a:pt x="281" y="699"/>
                </a:lnTo>
                <a:lnTo>
                  <a:pt x="281" y="697"/>
                </a:lnTo>
                <a:lnTo>
                  <a:pt x="279" y="697"/>
                </a:lnTo>
                <a:lnTo>
                  <a:pt x="277" y="697"/>
                </a:lnTo>
                <a:lnTo>
                  <a:pt x="275" y="697"/>
                </a:lnTo>
                <a:lnTo>
                  <a:pt x="275" y="699"/>
                </a:lnTo>
                <a:lnTo>
                  <a:pt x="273" y="699"/>
                </a:lnTo>
                <a:lnTo>
                  <a:pt x="271" y="699"/>
                </a:lnTo>
                <a:lnTo>
                  <a:pt x="271" y="701"/>
                </a:lnTo>
                <a:lnTo>
                  <a:pt x="269" y="701"/>
                </a:lnTo>
                <a:lnTo>
                  <a:pt x="267" y="701"/>
                </a:lnTo>
                <a:lnTo>
                  <a:pt x="265" y="699"/>
                </a:lnTo>
                <a:lnTo>
                  <a:pt x="265" y="697"/>
                </a:lnTo>
                <a:lnTo>
                  <a:pt x="263" y="697"/>
                </a:lnTo>
                <a:lnTo>
                  <a:pt x="263" y="695"/>
                </a:lnTo>
                <a:lnTo>
                  <a:pt x="261" y="695"/>
                </a:lnTo>
                <a:lnTo>
                  <a:pt x="259" y="695"/>
                </a:lnTo>
                <a:lnTo>
                  <a:pt x="258" y="695"/>
                </a:lnTo>
                <a:lnTo>
                  <a:pt x="256" y="695"/>
                </a:lnTo>
                <a:lnTo>
                  <a:pt x="254" y="695"/>
                </a:lnTo>
                <a:lnTo>
                  <a:pt x="252" y="695"/>
                </a:lnTo>
                <a:lnTo>
                  <a:pt x="250" y="695"/>
                </a:lnTo>
                <a:lnTo>
                  <a:pt x="250" y="697"/>
                </a:lnTo>
                <a:lnTo>
                  <a:pt x="248" y="699"/>
                </a:lnTo>
                <a:lnTo>
                  <a:pt x="250" y="699"/>
                </a:lnTo>
                <a:lnTo>
                  <a:pt x="250" y="701"/>
                </a:lnTo>
                <a:lnTo>
                  <a:pt x="250" y="703"/>
                </a:lnTo>
                <a:lnTo>
                  <a:pt x="252" y="705"/>
                </a:lnTo>
                <a:lnTo>
                  <a:pt x="252" y="707"/>
                </a:lnTo>
                <a:lnTo>
                  <a:pt x="254" y="707"/>
                </a:lnTo>
                <a:lnTo>
                  <a:pt x="254" y="709"/>
                </a:lnTo>
                <a:lnTo>
                  <a:pt x="256" y="709"/>
                </a:lnTo>
                <a:lnTo>
                  <a:pt x="256" y="711"/>
                </a:lnTo>
                <a:lnTo>
                  <a:pt x="256" y="713"/>
                </a:lnTo>
                <a:lnTo>
                  <a:pt x="256" y="715"/>
                </a:lnTo>
                <a:lnTo>
                  <a:pt x="256" y="717"/>
                </a:lnTo>
                <a:lnTo>
                  <a:pt x="254" y="718"/>
                </a:lnTo>
                <a:lnTo>
                  <a:pt x="254" y="720"/>
                </a:lnTo>
                <a:lnTo>
                  <a:pt x="254" y="722"/>
                </a:lnTo>
                <a:lnTo>
                  <a:pt x="254" y="724"/>
                </a:lnTo>
                <a:lnTo>
                  <a:pt x="256" y="724"/>
                </a:lnTo>
                <a:lnTo>
                  <a:pt x="258" y="724"/>
                </a:lnTo>
                <a:lnTo>
                  <a:pt x="259" y="724"/>
                </a:lnTo>
                <a:lnTo>
                  <a:pt x="259" y="726"/>
                </a:lnTo>
                <a:lnTo>
                  <a:pt x="261" y="726"/>
                </a:lnTo>
                <a:lnTo>
                  <a:pt x="261" y="728"/>
                </a:lnTo>
                <a:lnTo>
                  <a:pt x="261" y="730"/>
                </a:lnTo>
                <a:lnTo>
                  <a:pt x="261" y="732"/>
                </a:lnTo>
                <a:lnTo>
                  <a:pt x="261" y="734"/>
                </a:lnTo>
                <a:lnTo>
                  <a:pt x="259" y="734"/>
                </a:lnTo>
                <a:lnTo>
                  <a:pt x="259" y="736"/>
                </a:lnTo>
                <a:lnTo>
                  <a:pt x="259" y="738"/>
                </a:lnTo>
                <a:lnTo>
                  <a:pt x="258" y="738"/>
                </a:lnTo>
                <a:lnTo>
                  <a:pt x="256" y="738"/>
                </a:lnTo>
                <a:lnTo>
                  <a:pt x="254" y="738"/>
                </a:lnTo>
                <a:lnTo>
                  <a:pt x="252" y="738"/>
                </a:lnTo>
                <a:lnTo>
                  <a:pt x="250" y="738"/>
                </a:lnTo>
                <a:lnTo>
                  <a:pt x="248" y="740"/>
                </a:lnTo>
                <a:lnTo>
                  <a:pt x="246" y="740"/>
                </a:lnTo>
                <a:lnTo>
                  <a:pt x="244" y="741"/>
                </a:lnTo>
                <a:lnTo>
                  <a:pt x="242" y="743"/>
                </a:lnTo>
                <a:lnTo>
                  <a:pt x="240" y="743"/>
                </a:lnTo>
                <a:lnTo>
                  <a:pt x="238" y="743"/>
                </a:lnTo>
                <a:lnTo>
                  <a:pt x="236" y="743"/>
                </a:lnTo>
                <a:lnTo>
                  <a:pt x="234" y="741"/>
                </a:lnTo>
                <a:lnTo>
                  <a:pt x="233" y="740"/>
                </a:lnTo>
                <a:lnTo>
                  <a:pt x="231" y="740"/>
                </a:lnTo>
                <a:lnTo>
                  <a:pt x="229" y="740"/>
                </a:lnTo>
                <a:lnTo>
                  <a:pt x="227" y="740"/>
                </a:lnTo>
                <a:lnTo>
                  <a:pt x="225" y="740"/>
                </a:lnTo>
                <a:lnTo>
                  <a:pt x="225" y="741"/>
                </a:lnTo>
                <a:lnTo>
                  <a:pt x="223" y="741"/>
                </a:lnTo>
                <a:lnTo>
                  <a:pt x="221" y="741"/>
                </a:lnTo>
                <a:lnTo>
                  <a:pt x="221" y="743"/>
                </a:lnTo>
                <a:lnTo>
                  <a:pt x="219" y="743"/>
                </a:lnTo>
                <a:lnTo>
                  <a:pt x="219" y="745"/>
                </a:lnTo>
                <a:lnTo>
                  <a:pt x="217" y="745"/>
                </a:lnTo>
                <a:lnTo>
                  <a:pt x="215" y="747"/>
                </a:lnTo>
                <a:lnTo>
                  <a:pt x="213" y="747"/>
                </a:lnTo>
                <a:lnTo>
                  <a:pt x="211" y="747"/>
                </a:lnTo>
                <a:lnTo>
                  <a:pt x="211" y="749"/>
                </a:lnTo>
                <a:lnTo>
                  <a:pt x="210" y="749"/>
                </a:lnTo>
                <a:lnTo>
                  <a:pt x="208" y="749"/>
                </a:lnTo>
                <a:lnTo>
                  <a:pt x="208" y="751"/>
                </a:lnTo>
                <a:lnTo>
                  <a:pt x="206" y="751"/>
                </a:lnTo>
                <a:lnTo>
                  <a:pt x="206" y="753"/>
                </a:lnTo>
                <a:lnTo>
                  <a:pt x="204" y="753"/>
                </a:lnTo>
                <a:lnTo>
                  <a:pt x="204" y="755"/>
                </a:lnTo>
                <a:lnTo>
                  <a:pt x="202" y="757"/>
                </a:lnTo>
                <a:lnTo>
                  <a:pt x="202" y="759"/>
                </a:lnTo>
                <a:lnTo>
                  <a:pt x="200" y="761"/>
                </a:lnTo>
                <a:lnTo>
                  <a:pt x="200" y="763"/>
                </a:lnTo>
                <a:lnTo>
                  <a:pt x="200" y="765"/>
                </a:lnTo>
                <a:lnTo>
                  <a:pt x="200" y="766"/>
                </a:lnTo>
                <a:lnTo>
                  <a:pt x="200" y="768"/>
                </a:lnTo>
                <a:lnTo>
                  <a:pt x="200" y="770"/>
                </a:lnTo>
                <a:lnTo>
                  <a:pt x="200" y="772"/>
                </a:lnTo>
                <a:lnTo>
                  <a:pt x="200" y="774"/>
                </a:lnTo>
                <a:lnTo>
                  <a:pt x="200" y="776"/>
                </a:lnTo>
                <a:lnTo>
                  <a:pt x="200" y="778"/>
                </a:lnTo>
                <a:lnTo>
                  <a:pt x="200" y="780"/>
                </a:lnTo>
                <a:lnTo>
                  <a:pt x="198" y="780"/>
                </a:lnTo>
                <a:lnTo>
                  <a:pt x="198" y="782"/>
                </a:lnTo>
                <a:lnTo>
                  <a:pt x="196" y="784"/>
                </a:lnTo>
                <a:lnTo>
                  <a:pt x="196" y="786"/>
                </a:lnTo>
                <a:lnTo>
                  <a:pt x="196" y="788"/>
                </a:lnTo>
                <a:lnTo>
                  <a:pt x="198" y="788"/>
                </a:lnTo>
                <a:lnTo>
                  <a:pt x="198" y="790"/>
                </a:lnTo>
                <a:lnTo>
                  <a:pt x="198" y="791"/>
                </a:lnTo>
                <a:lnTo>
                  <a:pt x="198" y="793"/>
                </a:lnTo>
                <a:lnTo>
                  <a:pt x="200" y="793"/>
                </a:lnTo>
                <a:lnTo>
                  <a:pt x="200" y="795"/>
                </a:lnTo>
                <a:lnTo>
                  <a:pt x="200" y="797"/>
                </a:lnTo>
                <a:lnTo>
                  <a:pt x="202" y="797"/>
                </a:lnTo>
                <a:lnTo>
                  <a:pt x="202" y="799"/>
                </a:lnTo>
                <a:lnTo>
                  <a:pt x="202" y="801"/>
                </a:lnTo>
                <a:lnTo>
                  <a:pt x="204" y="803"/>
                </a:lnTo>
                <a:lnTo>
                  <a:pt x="204" y="805"/>
                </a:lnTo>
                <a:lnTo>
                  <a:pt x="204" y="807"/>
                </a:lnTo>
                <a:lnTo>
                  <a:pt x="204" y="809"/>
                </a:lnTo>
                <a:lnTo>
                  <a:pt x="204" y="811"/>
                </a:lnTo>
                <a:lnTo>
                  <a:pt x="206" y="813"/>
                </a:lnTo>
                <a:lnTo>
                  <a:pt x="206" y="814"/>
                </a:lnTo>
                <a:lnTo>
                  <a:pt x="208" y="816"/>
                </a:lnTo>
                <a:lnTo>
                  <a:pt x="210" y="818"/>
                </a:lnTo>
                <a:lnTo>
                  <a:pt x="211" y="818"/>
                </a:lnTo>
                <a:lnTo>
                  <a:pt x="213" y="818"/>
                </a:lnTo>
                <a:lnTo>
                  <a:pt x="215" y="818"/>
                </a:lnTo>
                <a:lnTo>
                  <a:pt x="217" y="818"/>
                </a:lnTo>
                <a:lnTo>
                  <a:pt x="217" y="816"/>
                </a:lnTo>
                <a:lnTo>
                  <a:pt x="219" y="816"/>
                </a:lnTo>
                <a:lnTo>
                  <a:pt x="221" y="816"/>
                </a:lnTo>
                <a:lnTo>
                  <a:pt x="223" y="816"/>
                </a:lnTo>
                <a:lnTo>
                  <a:pt x="223" y="818"/>
                </a:lnTo>
                <a:lnTo>
                  <a:pt x="225" y="818"/>
                </a:lnTo>
                <a:lnTo>
                  <a:pt x="225" y="820"/>
                </a:lnTo>
                <a:lnTo>
                  <a:pt x="227" y="820"/>
                </a:lnTo>
                <a:lnTo>
                  <a:pt x="227" y="822"/>
                </a:lnTo>
                <a:lnTo>
                  <a:pt x="227" y="824"/>
                </a:lnTo>
                <a:lnTo>
                  <a:pt x="225" y="826"/>
                </a:lnTo>
                <a:lnTo>
                  <a:pt x="225" y="828"/>
                </a:lnTo>
                <a:lnTo>
                  <a:pt x="223" y="830"/>
                </a:lnTo>
                <a:lnTo>
                  <a:pt x="221" y="830"/>
                </a:lnTo>
                <a:lnTo>
                  <a:pt x="221" y="832"/>
                </a:lnTo>
                <a:lnTo>
                  <a:pt x="221" y="834"/>
                </a:lnTo>
                <a:lnTo>
                  <a:pt x="223" y="836"/>
                </a:lnTo>
                <a:lnTo>
                  <a:pt x="225" y="836"/>
                </a:lnTo>
                <a:lnTo>
                  <a:pt x="227" y="836"/>
                </a:lnTo>
                <a:lnTo>
                  <a:pt x="227" y="834"/>
                </a:lnTo>
                <a:lnTo>
                  <a:pt x="229" y="834"/>
                </a:lnTo>
                <a:lnTo>
                  <a:pt x="231" y="832"/>
                </a:lnTo>
                <a:lnTo>
                  <a:pt x="233" y="832"/>
                </a:lnTo>
                <a:lnTo>
                  <a:pt x="233" y="830"/>
                </a:lnTo>
                <a:lnTo>
                  <a:pt x="234" y="830"/>
                </a:lnTo>
                <a:lnTo>
                  <a:pt x="236" y="830"/>
                </a:lnTo>
                <a:lnTo>
                  <a:pt x="238" y="830"/>
                </a:lnTo>
                <a:lnTo>
                  <a:pt x="240" y="830"/>
                </a:lnTo>
                <a:lnTo>
                  <a:pt x="242" y="830"/>
                </a:lnTo>
                <a:lnTo>
                  <a:pt x="244" y="830"/>
                </a:lnTo>
                <a:lnTo>
                  <a:pt x="246" y="834"/>
                </a:lnTo>
                <a:lnTo>
                  <a:pt x="246" y="836"/>
                </a:lnTo>
                <a:lnTo>
                  <a:pt x="246" y="838"/>
                </a:lnTo>
                <a:lnTo>
                  <a:pt x="246" y="839"/>
                </a:lnTo>
                <a:lnTo>
                  <a:pt x="246" y="841"/>
                </a:lnTo>
                <a:lnTo>
                  <a:pt x="244" y="841"/>
                </a:lnTo>
                <a:lnTo>
                  <a:pt x="244" y="843"/>
                </a:lnTo>
                <a:lnTo>
                  <a:pt x="244" y="845"/>
                </a:lnTo>
                <a:lnTo>
                  <a:pt x="244" y="847"/>
                </a:lnTo>
                <a:lnTo>
                  <a:pt x="244" y="849"/>
                </a:lnTo>
                <a:lnTo>
                  <a:pt x="244" y="851"/>
                </a:lnTo>
                <a:lnTo>
                  <a:pt x="242" y="853"/>
                </a:lnTo>
                <a:lnTo>
                  <a:pt x="242" y="855"/>
                </a:lnTo>
                <a:lnTo>
                  <a:pt x="242" y="857"/>
                </a:lnTo>
                <a:lnTo>
                  <a:pt x="242" y="859"/>
                </a:lnTo>
                <a:lnTo>
                  <a:pt x="240" y="861"/>
                </a:lnTo>
                <a:lnTo>
                  <a:pt x="238" y="861"/>
                </a:lnTo>
                <a:lnTo>
                  <a:pt x="236" y="861"/>
                </a:lnTo>
                <a:lnTo>
                  <a:pt x="234" y="861"/>
                </a:lnTo>
                <a:lnTo>
                  <a:pt x="233" y="861"/>
                </a:lnTo>
                <a:lnTo>
                  <a:pt x="231" y="861"/>
                </a:lnTo>
                <a:lnTo>
                  <a:pt x="229" y="861"/>
                </a:lnTo>
                <a:lnTo>
                  <a:pt x="227" y="861"/>
                </a:lnTo>
                <a:lnTo>
                  <a:pt x="225" y="863"/>
                </a:lnTo>
                <a:lnTo>
                  <a:pt x="223" y="864"/>
                </a:lnTo>
                <a:lnTo>
                  <a:pt x="221" y="866"/>
                </a:lnTo>
                <a:lnTo>
                  <a:pt x="221" y="868"/>
                </a:lnTo>
                <a:lnTo>
                  <a:pt x="219" y="868"/>
                </a:lnTo>
                <a:lnTo>
                  <a:pt x="219" y="870"/>
                </a:lnTo>
                <a:lnTo>
                  <a:pt x="219" y="872"/>
                </a:lnTo>
                <a:lnTo>
                  <a:pt x="217" y="872"/>
                </a:lnTo>
                <a:lnTo>
                  <a:pt x="217" y="874"/>
                </a:lnTo>
                <a:lnTo>
                  <a:pt x="215" y="874"/>
                </a:lnTo>
                <a:lnTo>
                  <a:pt x="215" y="876"/>
                </a:lnTo>
                <a:lnTo>
                  <a:pt x="213" y="876"/>
                </a:lnTo>
                <a:lnTo>
                  <a:pt x="213" y="878"/>
                </a:lnTo>
                <a:lnTo>
                  <a:pt x="211" y="878"/>
                </a:lnTo>
                <a:lnTo>
                  <a:pt x="211" y="880"/>
                </a:lnTo>
                <a:lnTo>
                  <a:pt x="210" y="880"/>
                </a:lnTo>
                <a:lnTo>
                  <a:pt x="210" y="882"/>
                </a:lnTo>
                <a:lnTo>
                  <a:pt x="210" y="884"/>
                </a:lnTo>
                <a:lnTo>
                  <a:pt x="210" y="886"/>
                </a:lnTo>
                <a:lnTo>
                  <a:pt x="210" y="887"/>
                </a:lnTo>
                <a:lnTo>
                  <a:pt x="210" y="889"/>
                </a:lnTo>
                <a:lnTo>
                  <a:pt x="211" y="891"/>
                </a:lnTo>
                <a:lnTo>
                  <a:pt x="211" y="893"/>
                </a:lnTo>
                <a:lnTo>
                  <a:pt x="210" y="893"/>
                </a:lnTo>
                <a:lnTo>
                  <a:pt x="210" y="895"/>
                </a:lnTo>
                <a:lnTo>
                  <a:pt x="208" y="895"/>
                </a:lnTo>
                <a:lnTo>
                  <a:pt x="208" y="897"/>
                </a:lnTo>
                <a:lnTo>
                  <a:pt x="206" y="897"/>
                </a:lnTo>
                <a:lnTo>
                  <a:pt x="206" y="899"/>
                </a:lnTo>
                <a:lnTo>
                  <a:pt x="204" y="899"/>
                </a:lnTo>
                <a:lnTo>
                  <a:pt x="202" y="899"/>
                </a:lnTo>
                <a:lnTo>
                  <a:pt x="200" y="899"/>
                </a:lnTo>
                <a:lnTo>
                  <a:pt x="198" y="899"/>
                </a:lnTo>
                <a:lnTo>
                  <a:pt x="198" y="901"/>
                </a:lnTo>
                <a:lnTo>
                  <a:pt x="196" y="901"/>
                </a:lnTo>
                <a:lnTo>
                  <a:pt x="196" y="903"/>
                </a:lnTo>
                <a:lnTo>
                  <a:pt x="196" y="905"/>
                </a:lnTo>
                <a:lnTo>
                  <a:pt x="196" y="907"/>
                </a:lnTo>
                <a:lnTo>
                  <a:pt x="196" y="909"/>
                </a:lnTo>
                <a:lnTo>
                  <a:pt x="198" y="909"/>
                </a:lnTo>
                <a:lnTo>
                  <a:pt x="198" y="911"/>
                </a:lnTo>
                <a:lnTo>
                  <a:pt x="198" y="912"/>
                </a:lnTo>
                <a:lnTo>
                  <a:pt x="196" y="912"/>
                </a:lnTo>
                <a:lnTo>
                  <a:pt x="196" y="914"/>
                </a:lnTo>
                <a:lnTo>
                  <a:pt x="196" y="916"/>
                </a:lnTo>
                <a:lnTo>
                  <a:pt x="196" y="918"/>
                </a:lnTo>
                <a:lnTo>
                  <a:pt x="194" y="918"/>
                </a:lnTo>
                <a:lnTo>
                  <a:pt x="194" y="920"/>
                </a:lnTo>
                <a:lnTo>
                  <a:pt x="192" y="922"/>
                </a:lnTo>
                <a:lnTo>
                  <a:pt x="192" y="924"/>
                </a:lnTo>
                <a:lnTo>
                  <a:pt x="192" y="926"/>
                </a:lnTo>
                <a:lnTo>
                  <a:pt x="190" y="928"/>
                </a:lnTo>
                <a:lnTo>
                  <a:pt x="190" y="930"/>
                </a:lnTo>
                <a:lnTo>
                  <a:pt x="190" y="932"/>
                </a:lnTo>
                <a:lnTo>
                  <a:pt x="190" y="934"/>
                </a:lnTo>
                <a:lnTo>
                  <a:pt x="188" y="934"/>
                </a:lnTo>
                <a:lnTo>
                  <a:pt x="188" y="935"/>
                </a:lnTo>
                <a:lnTo>
                  <a:pt x="190" y="937"/>
                </a:lnTo>
                <a:lnTo>
                  <a:pt x="188" y="937"/>
                </a:lnTo>
                <a:lnTo>
                  <a:pt x="188" y="941"/>
                </a:lnTo>
                <a:lnTo>
                  <a:pt x="186" y="941"/>
                </a:lnTo>
                <a:lnTo>
                  <a:pt x="185" y="943"/>
                </a:lnTo>
                <a:lnTo>
                  <a:pt x="185" y="945"/>
                </a:lnTo>
                <a:lnTo>
                  <a:pt x="185" y="947"/>
                </a:lnTo>
                <a:lnTo>
                  <a:pt x="183" y="947"/>
                </a:lnTo>
                <a:lnTo>
                  <a:pt x="183" y="949"/>
                </a:lnTo>
                <a:lnTo>
                  <a:pt x="183" y="951"/>
                </a:lnTo>
                <a:lnTo>
                  <a:pt x="185" y="953"/>
                </a:lnTo>
                <a:lnTo>
                  <a:pt x="183" y="953"/>
                </a:lnTo>
                <a:lnTo>
                  <a:pt x="181" y="953"/>
                </a:lnTo>
                <a:lnTo>
                  <a:pt x="181" y="955"/>
                </a:lnTo>
                <a:lnTo>
                  <a:pt x="179" y="955"/>
                </a:lnTo>
                <a:lnTo>
                  <a:pt x="177" y="957"/>
                </a:lnTo>
                <a:lnTo>
                  <a:pt x="175" y="959"/>
                </a:lnTo>
                <a:lnTo>
                  <a:pt x="175" y="960"/>
                </a:lnTo>
                <a:lnTo>
                  <a:pt x="173" y="960"/>
                </a:lnTo>
                <a:lnTo>
                  <a:pt x="173" y="962"/>
                </a:lnTo>
                <a:lnTo>
                  <a:pt x="173" y="964"/>
                </a:lnTo>
                <a:lnTo>
                  <a:pt x="171" y="964"/>
                </a:lnTo>
                <a:lnTo>
                  <a:pt x="171" y="966"/>
                </a:lnTo>
                <a:lnTo>
                  <a:pt x="171" y="968"/>
                </a:lnTo>
                <a:lnTo>
                  <a:pt x="169" y="968"/>
                </a:lnTo>
                <a:lnTo>
                  <a:pt x="169" y="970"/>
                </a:lnTo>
                <a:lnTo>
                  <a:pt x="167" y="972"/>
                </a:lnTo>
                <a:lnTo>
                  <a:pt x="167" y="974"/>
                </a:lnTo>
                <a:lnTo>
                  <a:pt x="165" y="976"/>
                </a:lnTo>
                <a:lnTo>
                  <a:pt x="165" y="978"/>
                </a:lnTo>
                <a:lnTo>
                  <a:pt x="163" y="978"/>
                </a:lnTo>
                <a:lnTo>
                  <a:pt x="163" y="980"/>
                </a:lnTo>
                <a:lnTo>
                  <a:pt x="162" y="982"/>
                </a:lnTo>
                <a:lnTo>
                  <a:pt x="160" y="984"/>
                </a:lnTo>
                <a:lnTo>
                  <a:pt x="158" y="985"/>
                </a:lnTo>
                <a:lnTo>
                  <a:pt x="156" y="985"/>
                </a:lnTo>
                <a:lnTo>
                  <a:pt x="156" y="987"/>
                </a:lnTo>
                <a:lnTo>
                  <a:pt x="154" y="987"/>
                </a:lnTo>
                <a:lnTo>
                  <a:pt x="154" y="989"/>
                </a:lnTo>
                <a:lnTo>
                  <a:pt x="152" y="989"/>
                </a:lnTo>
                <a:lnTo>
                  <a:pt x="152" y="991"/>
                </a:lnTo>
                <a:lnTo>
                  <a:pt x="152" y="993"/>
                </a:lnTo>
                <a:lnTo>
                  <a:pt x="152" y="999"/>
                </a:lnTo>
                <a:lnTo>
                  <a:pt x="152" y="1001"/>
                </a:lnTo>
                <a:lnTo>
                  <a:pt x="150" y="1001"/>
                </a:lnTo>
                <a:lnTo>
                  <a:pt x="150" y="1003"/>
                </a:lnTo>
                <a:lnTo>
                  <a:pt x="150" y="1005"/>
                </a:lnTo>
                <a:lnTo>
                  <a:pt x="150" y="1007"/>
                </a:lnTo>
                <a:lnTo>
                  <a:pt x="148" y="1007"/>
                </a:lnTo>
                <a:lnTo>
                  <a:pt x="148" y="1008"/>
                </a:lnTo>
                <a:lnTo>
                  <a:pt x="148" y="1010"/>
                </a:lnTo>
                <a:lnTo>
                  <a:pt x="146" y="1010"/>
                </a:lnTo>
                <a:lnTo>
                  <a:pt x="144" y="1012"/>
                </a:lnTo>
                <a:lnTo>
                  <a:pt x="144" y="1014"/>
                </a:lnTo>
                <a:lnTo>
                  <a:pt x="144" y="1016"/>
                </a:lnTo>
                <a:lnTo>
                  <a:pt x="144" y="1018"/>
                </a:lnTo>
                <a:lnTo>
                  <a:pt x="146" y="1018"/>
                </a:lnTo>
                <a:lnTo>
                  <a:pt x="146" y="1016"/>
                </a:lnTo>
                <a:lnTo>
                  <a:pt x="148" y="1016"/>
                </a:lnTo>
                <a:lnTo>
                  <a:pt x="152" y="1016"/>
                </a:lnTo>
                <a:lnTo>
                  <a:pt x="152" y="1018"/>
                </a:lnTo>
                <a:lnTo>
                  <a:pt x="152" y="1020"/>
                </a:lnTo>
                <a:lnTo>
                  <a:pt x="154" y="1020"/>
                </a:lnTo>
                <a:lnTo>
                  <a:pt x="154" y="1022"/>
                </a:lnTo>
                <a:lnTo>
                  <a:pt x="154" y="1024"/>
                </a:lnTo>
                <a:lnTo>
                  <a:pt x="152" y="1024"/>
                </a:lnTo>
                <a:lnTo>
                  <a:pt x="152" y="1026"/>
                </a:lnTo>
                <a:lnTo>
                  <a:pt x="150" y="1026"/>
                </a:lnTo>
                <a:lnTo>
                  <a:pt x="150" y="1028"/>
                </a:lnTo>
                <a:lnTo>
                  <a:pt x="150" y="1030"/>
                </a:lnTo>
                <a:lnTo>
                  <a:pt x="152" y="1032"/>
                </a:lnTo>
                <a:lnTo>
                  <a:pt x="152" y="1033"/>
                </a:lnTo>
                <a:lnTo>
                  <a:pt x="152" y="1035"/>
                </a:lnTo>
                <a:lnTo>
                  <a:pt x="152" y="1037"/>
                </a:lnTo>
                <a:lnTo>
                  <a:pt x="150" y="1039"/>
                </a:lnTo>
                <a:lnTo>
                  <a:pt x="148" y="1039"/>
                </a:lnTo>
                <a:lnTo>
                  <a:pt x="146" y="1041"/>
                </a:lnTo>
                <a:lnTo>
                  <a:pt x="144" y="1041"/>
                </a:lnTo>
                <a:lnTo>
                  <a:pt x="142" y="1041"/>
                </a:lnTo>
                <a:lnTo>
                  <a:pt x="142" y="1043"/>
                </a:lnTo>
                <a:lnTo>
                  <a:pt x="142" y="1045"/>
                </a:lnTo>
                <a:lnTo>
                  <a:pt x="144" y="1045"/>
                </a:lnTo>
                <a:lnTo>
                  <a:pt x="144" y="1047"/>
                </a:lnTo>
                <a:lnTo>
                  <a:pt x="144" y="1049"/>
                </a:lnTo>
                <a:lnTo>
                  <a:pt x="142" y="1051"/>
                </a:lnTo>
                <a:lnTo>
                  <a:pt x="142" y="1053"/>
                </a:lnTo>
                <a:lnTo>
                  <a:pt x="140" y="1053"/>
                </a:lnTo>
                <a:lnTo>
                  <a:pt x="140" y="1055"/>
                </a:lnTo>
                <a:lnTo>
                  <a:pt x="140" y="1056"/>
                </a:lnTo>
                <a:lnTo>
                  <a:pt x="138" y="1056"/>
                </a:lnTo>
                <a:lnTo>
                  <a:pt x="140" y="1058"/>
                </a:lnTo>
                <a:lnTo>
                  <a:pt x="138" y="1060"/>
                </a:lnTo>
                <a:lnTo>
                  <a:pt x="135" y="1062"/>
                </a:lnTo>
                <a:lnTo>
                  <a:pt x="133" y="1062"/>
                </a:lnTo>
                <a:lnTo>
                  <a:pt x="133" y="1064"/>
                </a:lnTo>
                <a:lnTo>
                  <a:pt x="131" y="1064"/>
                </a:lnTo>
                <a:lnTo>
                  <a:pt x="129" y="1066"/>
                </a:lnTo>
                <a:lnTo>
                  <a:pt x="127" y="1068"/>
                </a:lnTo>
                <a:lnTo>
                  <a:pt x="127" y="1066"/>
                </a:lnTo>
                <a:lnTo>
                  <a:pt x="127" y="1064"/>
                </a:lnTo>
                <a:lnTo>
                  <a:pt x="127" y="1062"/>
                </a:lnTo>
                <a:lnTo>
                  <a:pt x="125" y="1060"/>
                </a:lnTo>
                <a:lnTo>
                  <a:pt x="125" y="1058"/>
                </a:lnTo>
                <a:lnTo>
                  <a:pt x="125" y="1056"/>
                </a:lnTo>
                <a:lnTo>
                  <a:pt x="123" y="1056"/>
                </a:lnTo>
                <a:lnTo>
                  <a:pt x="121" y="1056"/>
                </a:lnTo>
                <a:lnTo>
                  <a:pt x="119" y="1056"/>
                </a:lnTo>
                <a:lnTo>
                  <a:pt x="119" y="1058"/>
                </a:lnTo>
                <a:lnTo>
                  <a:pt x="117" y="1058"/>
                </a:lnTo>
                <a:lnTo>
                  <a:pt x="117" y="1060"/>
                </a:lnTo>
                <a:lnTo>
                  <a:pt x="115" y="1060"/>
                </a:lnTo>
                <a:lnTo>
                  <a:pt x="114" y="1060"/>
                </a:lnTo>
                <a:lnTo>
                  <a:pt x="114" y="1062"/>
                </a:lnTo>
                <a:lnTo>
                  <a:pt x="112" y="1060"/>
                </a:lnTo>
                <a:lnTo>
                  <a:pt x="110" y="1060"/>
                </a:lnTo>
                <a:lnTo>
                  <a:pt x="108" y="1060"/>
                </a:lnTo>
                <a:lnTo>
                  <a:pt x="106" y="1060"/>
                </a:lnTo>
                <a:lnTo>
                  <a:pt x="106" y="1058"/>
                </a:lnTo>
                <a:lnTo>
                  <a:pt x="104" y="1058"/>
                </a:lnTo>
                <a:lnTo>
                  <a:pt x="102" y="1058"/>
                </a:lnTo>
                <a:lnTo>
                  <a:pt x="102" y="1056"/>
                </a:lnTo>
                <a:lnTo>
                  <a:pt x="100" y="1056"/>
                </a:lnTo>
                <a:lnTo>
                  <a:pt x="98" y="1056"/>
                </a:lnTo>
                <a:lnTo>
                  <a:pt x="96" y="1056"/>
                </a:lnTo>
                <a:lnTo>
                  <a:pt x="94" y="1056"/>
                </a:lnTo>
                <a:lnTo>
                  <a:pt x="94" y="1055"/>
                </a:lnTo>
                <a:lnTo>
                  <a:pt x="92" y="1055"/>
                </a:lnTo>
                <a:lnTo>
                  <a:pt x="90" y="1055"/>
                </a:lnTo>
                <a:lnTo>
                  <a:pt x="89" y="1056"/>
                </a:lnTo>
                <a:lnTo>
                  <a:pt x="87" y="1056"/>
                </a:lnTo>
                <a:lnTo>
                  <a:pt x="85" y="1058"/>
                </a:lnTo>
                <a:lnTo>
                  <a:pt x="83" y="1058"/>
                </a:lnTo>
                <a:lnTo>
                  <a:pt x="83" y="1060"/>
                </a:lnTo>
                <a:lnTo>
                  <a:pt x="81" y="1060"/>
                </a:lnTo>
                <a:lnTo>
                  <a:pt x="79" y="1060"/>
                </a:lnTo>
                <a:lnTo>
                  <a:pt x="79" y="1062"/>
                </a:lnTo>
                <a:lnTo>
                  <a:pt x="77" y="1062"/>
                </a:lnTo>
                <a:lnTo>
                  <a:pt x="75" y="1062"/>
                </a:lnTo>
                <a:lnTo>
                  <a:pt x="73" y="1062"/>
                </a:lnTo>
                <a:lnTo>
                  <a:pt x="71" y="1062"/>
                </a:lnTo>
                <a:lnTo>
                  <a:pt x="71" y="1064"/>
                </a:lnTo>
                <a:lnTo>
                  <a:pt x="69" y="1064"/>
                </a:lnTo>
                <a:lnTo>
                  <a:pt x="69" y="1066"/>
                </a:lnTo>
                <a:lnTo>
                  <a:pt x="67" y="1068"/>
                </a:lnTo>
                <a:lnTo>
                  <a:pt x="67" y="1070"/>
                </a:lnTo>
                <a:lnTo>
                  <a:pt x="67" y="1072"/>
                </a:lnTo>
                <a:lnTo>
                  <a:pt x="66" y="1072"/>
                </a:lnTo>
                <a:lnTo>
                  <a:pt x="64" y="1072"/>
                </a:lnTo>
                <a:lnTo>
                  <a:pt x="62" y="1072"/>
                </a:lnTo>
                <a:lnTo>
                  <a:pt x="62" y="1074"/>
                </a:lnTo>
                <a:lnTo>
                  <a:pt x="62" y="1076"/>
                </a:lnTo>
                <a:lnTo>
                  <a:pt x="62" y="1078"/>
                </a:lnTo>
                <a:lnTo>
                  <a:pt x="58" y="1070"/>
                </a:lnTo>
                <a:lnTo>
                  <a:pt x="48" y="1041"/>
                </a:lnTo>
                <a:lnTo>
                  <a:pt x="46" y="1026"/>
                </a:lnTo>
                <a:lnTo>
                  <a:pt x="62" y="1016"/>
                </a:lnTo>
                <a:lnTo>
                  <a:pt x="54" y="1014"/>
                </a:lnTo>
                <a:lnTo>
                  <a:pt x="42" y="1008"/>
                </a:lnTo>
                <a:lnTo>
                  <a:pt x="37" y="999"/>
                </a:lnTo>
                <a:lnTo>
                  <a:pt x="35" y="997"/>
                </a:lnTo>
                <a:lnTo>
                  <a:pt x="25" y="976"/>
                </a:lnTo>
                <a:lnTo>
                  <a:pt x="18" y="955"/>
                </a:lnTo>
                <a:lnTo>
                  <a:pt x="14" y="939"/>
                </a:lnTo>
                <a:lnTo>
                  <a:pt x="10" y="926"/>
                </a:lnTo>
                <a:lnTo>
                  <a:pt x="8" y="922"/>
                </a:lnTo>
                <a:lnTo>
                  <a:pt x="4" y="914"/>
                </a:lnTo>
                <a:lnTo>
                  <a:pt x="0" y="907"/>
                </a:lnTo>
                <a:lnTo>
                  <a:pt x="2" y="905"/>
                </a:lnTo>
                <a:lnTo>
                  <a:pt x="2" y="897"/>
                </a:lnTo>
                <a:lnTo>
                  <a:pt x="10" y="887"/>
                </a:lnTo>
                <a:lnTo>
                  <a:pt x="21" y="882"/>
                </a:lnTo>
                <a:lnTo>
                  <a:pt x="35" y="876"/>
                </a:lnTo>
                <a:lnTo>
                  <a:pt x="44" y="868"/>
                </a:lnTo>
                <a:lnTo>
                  <a:pt x="54" y="861"/>
                </a:lnTo>
                <a:lnTo>
                  <a:pt x="64" y="853"/>
                </a:lnTo>
                <a:lnTo>
                  <a:pt x="69" y="847"/>
                </a:lnTo>
                <a:lnTo>
                  <a:pt x="73" y="841"/>
                </a:lnTo>
                <a:lnTo>
                  <a:pt x="81" y="841"/>
                </a:lnTo>
                <a:lnTo>
                  <a:pt x="89" y="841"/>
                </a:lnTo>
                <a:lnTo>
                  <a:pt x="90" y="839"/>
                </a:lnTo>
                <a:lnTo>
                  <a:pt x="92" y="838"/>
                </a:lnTo>
                <a:lnTo>
                  <a:pt x="85" y="830"/>
                </a:lnTo>
                <a:lnTo>
                  <a:pt x="77" y="816"/>
                </a:lnTo>
                <a:lnTo>
                  <a:pt x="67" y="807"/>
                </a:lnTo>
                <a:lnTo>
                  <a:pt x="67" y="805"/>
                </a:lnTo>
                <a:lnTo>
                  <a:pt x="66" y="803"/>
                </a:lnTo>
                <a:lnTo>
                  <a:pt x="64" y="801"/>
                </a:lnTo>
                <a:lnTo>
                  <a:pt x="62" y="799"/>
                </a:lnTo>
                <a:lnTo>
                  <a:pt x="60" y="797"/>
                </a:lnTo>
                <a:lnTo>
                  <a:pt x="60" y="795"/>
                </a:lnTo>
                <a:lnTo>
                  <a:pt x="58" y="793"/>
                </a:lnTo>
                <a:lnTo>
                  <a:pt x="58" y="791"/>
                </a:lnTo>
                <a:lnTo>
                  <a:pt x="58" y="790"/>
                </a:lnTo>
                <a:lnTo>
                  <a:pt x="58" y="788"/>
                </a:lnTo>
                <a:lnTo>
                  <a:pt x="58" y="786"/>
                </a:lnTo>
                <a:lnTo>
                  <a:pt x="58" y="784"/>
                </a:lnTo>
                <a:lnTo>
                  <a:pt x="58" y="782"/>
                </a:lnTo>
                <a:lnTo>
                  <a:pt x="58" y="780"/>
                </a:lnTo>
                <a:lnTo>
                  <a:pt x="56" y="780"/>
                </a:lnTo>
                <a:lnTo>
                  <a:pt x="56" y="778"/>
                </a:lnTo>
                <a:lnTo>
                  <a:pt x="56" y="776"/>
                </a:lnTo>
                <a:lnTo>
                  <a:pt x="56" y="774"/>
                </a:lnTo>
                <a:lnTo>
                  <a:pt x="58" y="774"/>
                </a:lnTo>
                <a:lnTo>
                  <a:pt x="60" y="772"/>
                </a:lnTo>
                <a:lnTo>
                  <a:pt x="62" y="772"/>
                </a:lnTo>
                <a:lnTo>
                  <a:pt x="62" y="770"/>
                </a:lnTo>
                <a:lnTo>
                  <a:pt x="64" y="770"/>
                </a:lnTo>
                <a:lnTo>
                  <a:pt x="64" y="768"/>
                </a:lnTo>
                <a:lnTo>
                  <a:pt x="64" y="766"/>
                </a:lnTo>
                <a:lnTo>
                  <a:pt x="66" y="765"/>
                </a:lnTo>
                <a:lnTo>
                  <a:pt x="66" y="763"/>
                </a:lnTo>
                <a:lnTo>
                  <a:pt x="66" y="761"/>
                </a:lnTo>
                <a:lnTo>
                  <a:pt x="67" y="761"/>
                </a:lnTo>
                <a:lnTo>
                  <a:pt x="67" y="759"/>
                </a:lnTo>
                <a:lnTo>
                  <a:pt x="69" y="757"/>
                </a:lnTo>
                <a:lnTo>
                  <a:pt x="69" y="755"/>
                </a:lnTo>
                <a:lnTo>
                  <a:pt x="71" y="755"/>
                </a:lnTo>
                <a:lnTo>
                  <a:pt x="71" y="753"/>
                </a:lnTo>
                <a:lnTo>
                  <a:pt x="73" y="751"/>
                </a:lnTo>
                <a:lnTo>
                  <a:pt x="73" y="749"/>
                </a:lnTo>
                <a:lnTo>
                  <a:pt x="73" y="747"/>
                </a:lnTo>
                <a:lnTo>
                  <a:pt x="73" y="745"/>
                </a:lnTo>
                <a:lnTo>
                  <a:pt x="75" y="743"/>
                </a:lnTo>
                <a:lnTo>
                  <a:pt x="77" y="741"/>
                </a:lnTo>
                <a:lnTo>
                  <a:pt x="77" y="740"/>
                </a:lnTo>
                <a:lnTo>
                  <a:pt x="79" y="740"/>
                </a:lnTo>
                <a:lnTo>
                  <a:pt x="79" y="738"/>
                </a:lnTo>
                <a:lnTo>
                  <a:pt x="81" y="738"/>
                </a:lnTo>
                <a:lnTo>
                  <a:pt x="81" y="736"/>
                </a:lnTo>
                <a:lnTo>
                  <a:pt x="83" y="736"/>
                </a:lnTo>
                <a:lnTo>
                  <a:pt x="83" y="734"/>
                </a:lnTo>
                <a:lnTo>
                  <a:pt x="85" y="732"/>
                </a:lnTo>
                <a:lnTo>
                  <a:pt x="87" y="730"/>
                </a:lnTo>
                <a:lnTo>
                  <a:pt x="87" y="732"/>
                </a:lnTo>
                <a:lnTo>
                  <a:pt x="89" y="734"/>
                </a:lnTo>
                <a:lnTo>
                  <a:pt x="90" y="734"/>
                </a:lnTo>
                <a:lnTo>
                  <a:pt x="92" y="734"/>
                </a:lnTo>
                <a:lnTo>
                  <a:pt x="94" y="734"/>
                </a:lnTo>
                <a:lnTo>
                  <a:pt x="96" y="734"/>
                </a:lnTo>
                <a:lnTo>
                  <a:pt x="98" y="734"/>
                </a:lnTo>
                <a:lnTo>
                  <a:pt x="100" y="734"/>
                </a:lnTo>
                <a:lnTo>
                  <a:pt x="102" y="734"/>
                </a:lnTo>
                <a:lnTo>
                  <a:pt x="104" y="734"/>
                </a:lnTo>
                <a:lnTo>
                  <a:pt x="106" y="734"/>
                </a:lnTo>
                <a:lnTo>
                  <a:pt x="108" y="734"/>
                </a:lnTo>
                <a:lnTo>
                  <a:pt x="110" y="734"/>
                </a:lnTo>
                <a:lnTo>
                  <a:pt x="112" y="734"/>
                </a:lnTo>
                <a:lnTo>
                  <a:pt x="114" y="734"/>
                </a:lnTo>
                <a:lnTo>
                  <a:pt x="115" y="732"/>
                </a:lnTo>
                <a:lnTo>
                  <a:pt x="117" y="732"/>
                </a:lnTo>
                <a:lnTo>
                  <a:pt x="119" y="732"/>
                </a:lnTo>
                <a:lnTo>
                  <a:pt x="119" y="730"/>
                </a:lnTo>
                <a:lnTo>
                  <a:pt x="121" y="730"/>
                </a:lnTo>
                <a:lnTo>
                  <a:pt x="123" y="730"/>
                </a:lnTo>
                <a:lnTo>
                  <a:pt x="123" y="728"/>
                </a:lnTo>
                <a:lnTo>
                  <a:pt x="125" y="728"/>
                </a:lnTo>
                <a:lnTo>
                  <a:pt x="125" y="726"/>
                </a:lnTo>
                <a:lnTo>
                  <a:pt x="127" y="726"/>
                </a:lnTo>
                <a:lnTo>
                  <a:pt x="127" y="724"/>
                </a:lnTo>
                <a:lnTo>
                  <a:pt x="129" y="724"/>
                </a:lnTo>
                <a:lnTo>
                  <a:pt x="129" y="722"/>
                </a:lnTo>
                <a:lnTo>
                  <a:pt x="131" y="722"/>
                </a:lnTo>
                <a:lnTo>
                  <a:pt x="133" y="722"/>
                </a:lnTo>
                <a:lnTo>
                  <a:pt x="135" y="720"/>
                </a:lnTo>
                <a:lnTo>
                  <a:pt x="137" y="720"/>
                </a:lnTo>
                <a:lnTo>
                  <a:pt x="137" y="718"/>
                </a:lnTo>
                <a:lnTo>
                  <a:pt x="138" y="718"/>
                </a:lnTo>
                <a:lnTo>
                  <a:pt x="140" y="717"/>
                </a:lnTo>
                <a:lnTo>
                  <a:pt x="140" y="715"/>
                </a:lnTo>
                <a:lnTo>
                  <a:pt x="142" y="715"/>
                </a:lnTo>
                <a:lnTo>
                  <a:pt x="144" y="713"/>
                </a:lnTo>
                <a:lnTo>
                  <a:pt x="144" y="711"/>
                </a:lnTo>
                <a:lnTo>
                  <a:pt x="146" y="711"/>
                </a:lnTo>
                <a:lnTo>
                  <a:pt x="146" y="709"/>
                </a:lnTo>
                <a:lnTo>
                  <a:pt x="148" y="709"/>
                </a:lnTo>
                <a:lnTo>
                  <a:pt x="148" y="707"/>
                </a:lnTo>
                <a:lnTo>
                  <a:pt x="150" y="705"/>
                </a:lnTo>
                <a:lnTo>
                  <a:pt x="150" y="703"/>
                </a:lnTo>
                <a:lnTo>
                  <a:pt x="148" y="703"/>
                </a:lnTo>
                <a:lnTo>
                  <a:pt x="148" y="701"/>
                </a:lnTo>
                <a:lnTo>
                  <a:pt x="146" y="701"/>
                </a:lnTo>
                <a:lnTo>
                  <a:pt x="144" y="701"/>
                </a:lnTo>
                <a:lnTo>
                  <a:pt x="142" y="699"/>
                </a:lnTo>
                <a:lnTo>
                  <a:pt x="140" y="699"/>
                </a:lnTo>
                <a:lnTo>
                  <a:pt x="138" y="699"/>
                </a:lnTo>
                <a:lnTo>
                  <a:pt x="137" y="699"/>
                </a:lnTo>
                <a:lnTo>
                  <a:pt x="135" y="699"/>
                </a:lnTo>
                <a:lnTo>
                  <a:pt x="133" y="699"/>
                </a:lnTo>
                <a:lnTo>
                  <a:pt x="131" y="699"/>
                </a:lnTo>
                <a:lnTo>
                  <a:pt x="129" y="699"/>
                </a:lnTo>
                <a:lnTo>
                  <a:pt x="127" y="699"/>
                </a:lnTo>
                <a:lnTo>
                  <a:pt x="125" y="699"/>
                </a:lnTo>
                <a:lnTo>
                  <a:pt x="123" y="699"/>
                </a:lnTo>
                <a:lnTo>
                  <a:pt x="121" y="699"/>
                </a:lnTo>
                <a:lnTo>
                  <a:pt x="119" y="699"/>
                </a:lnTo>
                <a:lnTo>
                  <a:pt x="119" y="697"/>
                </a:lnTo>
                <a:lnTo>
                  <a:pt x="117" y="697"/>
                </a:lnTo>
                <a:lnTo>
                  <a:pt x="115" y="695"/>
                </a:lnTo>
                <a:lnTo>
                  <a:pt x="115" y="693"/>
                </a:lnTo>
                <a:lnTo>
                  <a:pt x="115" y="692"/>
                </a:lnTo>
                <a:lnTo>
                  <a:pt x="114" y="692"/>
                </a:lnTo>
                <a:lnTo>
                  <a:pt x="112" y="690"/>
                </a:lnTo>
                <a:lnTo>
                  <a:pt x="110" y="690"/>
                </a:lnTo>
                <a:lnTo>
                  <a:pt x="108" y="690"/>
                </a:lnTo>
                <a:lnTo>
                  <a:pt x="106" y="690"/>
                </a:lnTo>
                <a:lnTo>
                  <a:pt x="104" y="690"/>
                </a:lnTo>
                <a:lnTo>
                  <a:pt x="104" y="688"/>
                </a:lnTo>
                <a:lnTo>
                  <a:pt x="102" y="688"/>
                </a:lnTo>
                <a:lnTo>
                  <a:pt x="100" y="688"/>
                </a:lnTo>
                <a:lnTo>
                  <a:pt x="100" y="686"/>
                </a:lnTo>
                <a:lnTo>
                  <a:pt x="98" y="686"/>
                </a:lnTo>
                <a:lnTo>
                  <a:pt x="98" y="684"/>
                </a:lnTo>
                <a:lnTo>
                  <a:pt x="96" y="684"/>
                </a:lnTo>
                <a:lnTo>
                  <a:pt x="96" y="682"/>
                </a:lnTo>
                <a:lnTo>
                  <a:pt x="94" y="682"/>
                </a:lnTo>
                <a:lnTo>
                  <a:pt x="92" y="680"/>
                </a:lnTo>
                <a:lnTo>
                  <a:pt x="90" y="678"/>
                </a:lnTo>
                <a:lnTo>
                  <a:pt x="89" y="676"/>
                </a:lnTo>
                <a:lnTo>
                  <a:pt x="89" y="674"/>
                </a:lnTo>
                <a:lnTo>
                  <a:pt x="87" y="672"/>
                </a:lnTo>
                <a:lnTo>
                  <a:pt x="85" y="670"/>
                </a:lnTo>
                <a:lnTo>
                  <a:pt x="85" y="669"/>
                </a:lnTo>
                <a:lnTo>
                  <a:pt x="81" y="665"/>
                </a:lnTo>
                <a:lnTo>
                  <a:pt x="77" y="661"/>
                </a:lnTo>
                <a:lnTo>
                  <a:pt x="79" y="661"/>
                </a:lnTo>
                <a:lnTo>
                  <a:pt x="81" y="661"/>
                </a:lnTo>
                <a:lnTo>
                  <a:pt x="83" y="661"/>
                </a:lnTo>
                <a:lnTo>
                  <a:pt x="85" y="661"/>
                </a:lnTo>
                <a:lnTo>
                  <a:pt x="87" y="661"/>
                </a:lnTo>
                <a:lnTo>
                  <a:pt x="89" y="661"/>
                </a:lnTo>
                <a:lnTo>
                  <a:pt x="90" y="661"/>
                </a:lnTo>
                <a:lnTo>
                  <a:pt x="92" y="661"/>
                </a:lnTo>
                <a:lnTo>
                  <a:pt x="94" y="659"/>
                </a:lnTo>
                <a:lnTo>
                  <a:pt x="96" y="659"/>
                </a:lnTo>
                <a:lnTo>
                  <a:pt x="98" y="659"/>
                </a:lnTo>
                <a:lnTo>
                  <a:pt x="98" y="657"/>
                </a:lnTo>
                <a:lnTo>
                  <a:pt x="100" y="657"/>
                </a:lnTo>
                <a:lnTo>
                  <a:pt x="100" y="655"/>
                </a:lnTo>
                <a:lnTo>
                  <a:pt x="102" y="655"/>
                </a:lnTo>
                <a:lnTo>
                  <a:pt x="104" y="653"/>
                </a:lnTo>
                <a:lnTo>
                  <a:pt x="106" y="651"/>
                </a:lnTo>
                <a:lnTo>
                  <a:pt x="108" y="649"/>
                </a:lnTo>
                <a:lnTo>
                  <a:pt x="110" y="649"/>
                </a:lnTo>
                <a:lnTo>
                  <a:pt x="112" y="649"/>
                </a:lnTo>
                <a:lnTo>
                  <a:pt x="114" y="649"/>
                </a:lnTo>
                <a:lnTo>
                  <a:pt x="115" y="649"/>
                </a:lnTo>
                <a:lnTo>
                  <a:pt x="117" y="647"/>
                </a:lnTo>
                <a:lnTo>
                  <a:pt x="119" y="647"/>
                </a:lnTo>
                <a:lnTo>
                  <a:pt x="121" y="647"/>
                </a:lnTo>
                <a:lnTo>
                  <a:pt x="123" y="647"/>
                </a:lnTo>
                <a:lnTo>
                  <a:pt x="123" y="645"/>
                </a:lnTo>
                <a:lnTo>
                  <a:pt x="125" y="644"/>
                </a:lnTo>
                <a:lnTo>
                  <a:pt x="125" y="642"/>
                </a:lnTo>
                <a:lnTo>
                  <a:pt x="125" y="640"/>
                </a:lnTo>
                <a:lnTo>
                  <a:pt x="125" y="638"/>
                </a:lnTo>
                <a:lnTo>
                  <a:pt x="125" y="636"/>
                </a:lnTo>
                <a:lnTo>
                  <a:pt x="127" y="636"/>
                </a:lnTo>
                <a:lnTo>
                  <a:pt x="127" y="634"/>
                </a:lnTo>
                <a:lnTo>
                  <a:pt x="127" y="632"/>
                </a:lnTo>
                <a:lnTo>
                  <a:pt x="129" y="630"/>
                </a:lnTo>
                <a:lnTo>
                  <a:pt x="131" y="632"/>
                </a:lnTo>
                <a:lnTo>
                  <a:pt x="133" y="632"/>
                </a:lnTo>
                <a:lnTo>
                  <a:pt x="135" y="632"/>
                </a:lnTo>
                <a:lnTo>
                  <a:pt x="137" y="632"/>
                </a:lnTo>
                <a:lnTo>
                  <a:pt x="138" y="634"/>
                </a:lnTo>
                <a:lnTo>
                  <a:pt x="140" y="634"/>
                </a:lnTo>
                <a:lnTo>
                  <a:pt x="142" y="634"/>
                </a:lnTo>
                <a:lnTo>
                  <a:pt x="144" y="634"/>
                </a:lnTo>
                <a:lnTo>
                  <a:pt x="146" y="634"/>
                </a:lnTo>
                <a:lnTo>
                  <a:pt x="148" y="636"/>
                </a:lnTo>
                <a:lnTo>
                  <a:pt x="150" y="636"/>
                </a:lnTo>
                <a:lnTo>
                  <a:pt x="152" y="636"/>
                </a:lnTo>
                <a:lnTo>
                  <a:pt x="154" y="636"/>
                </a:lnTo>
                <a:lnTo>
                  <a:pt x="156" y="636"/>
                </a:lnTo>
                <a:lnTo>
                  <a:pt x="158" y="636"/>
                </a:lnTo>
                <a:lnTo>
                  <a:pt x="160" y="636"/>
                </a:lnTo>
                <a:lnTo>
                  <a:pt x="162" y="636"/>
                </a:lnTo>
                <a:lnTo>
                  <a:pt x="163" y="636"/>
                </a:lnTo>
                <a:lnTo>
                  <a:pt x="165" y="636"/>
                </a:lnTo>
                <a:lnTo>
                  <a:pt x="167" y="636"/>
                </a:lnTo>
                <a:lnTo>
                  <a:pt x="169" y="636"/>
                </a:lnTo>
                <a:lnTo>
                  <a:pt x="171" y="636"/>
                </a:lnTo>
                <a:lnTo>
                  <a:pt x="173" y="636"/>
                </a:lnTo>
                <a:lnTo>
                  <a:pt x="175" y="636"/>
                </a:lnTo>
                <a:lnTo>
                  <a:pt x="177" y="636"/>
                </a:lnTo>
                <a:lnTo>
                  <a:pt x="179" y="634"/>
                </a:lnTo>
                <a:lnTo>
                  <a:pt x="179" y="632"/>
                </a:lnTo>
                <a:lnTo>
                  <a:pt x="181" y="632"/>
                </a:lnTo>
                <a:lnTo>
                  <a:pt x="183" y="632"/>
                </a:lnTo>
                <a:lnTo>
                  <a:pt x="185" y="632"/>
                </a:lnTo>
                <a:lnTo>
                  <a:pt x="186" y="632"/>
                </a:lnTo>
                <a:lnTo>
                  <a:pt x="188" y="632"/>
                </a:lnTo>
                <a:lnTo>
                  <a:pt x="190" y="632"/>
                </a:lnTo>
                <a:lnTo>
                  <a:pt x="190" y="630"/>
                </a:lnTo>
                <a:lnTo>
                  <a:pt x="190" y="628"/>
                </a:lnTo>
                <a:lnTo>
                  <a:pt x="190" y="626"/>
                </a:lnTo>
                <a:lnTo>
                  <a:pt x="190" y="624"/>
                </a:lnTo>
                <a:lnTo>
                  <a:pt x="192" y="624"/>
                </a:lnTo>
                <a:lnTo>
                  <a:pt x="192" y="622"/>
                </a:lnTo>
                <a:lnTo>
                  <a:pt x="194" y="622"/>
                </a:lnTo>
                <a:lnTo>
                  <a:pt x="194" y="620"/>
                </a:lnTo>
                <a:lnTo>
                  <a:pt x="196" y="620"/>
                </a:lnTo>
                <a:lnTo>
                  <a:pt x="198" y="620"/>
                </a:lnTo>
                <a:lnTo>
                  <a:pt x="198" y="619"/>
                </a:lnTo>
                <a:lnTo>
                  <a:pt x="198" y="617"/>
                </a:lnTo>
                <a:lnTo>
                  <a:pt x="198" y="615"/>
                </a:lnTo>
                <a:lnTo>
                  <a:pt x="198" y="613"/>
                </a:lnTo>
                <a:lnTo>
                  <a:pt x="196" y="611"/>
                </a:lnTo>
                <a:lnTo>
                  <a:pt x="196" y="609"/>
                </a:lnTo>
                <a:lnTo>
                  <a:pt x="196" y="607"/>
                </a:lnTo>
                <a:lnTo>
                  <a:pt x="196" y="605"/>
                </a:lnTo>
                <a:lnTo>
                  <a:pt x="196" y="603"/>
                </a:lnTo>
                <a:lnTo>
                  <a:pt x="198" y="603"/>
                </a:lnTo>
                <a:lnTo>
                  <a:pt x="198" y="601"/>
                </a:lnTo>
                <a:lnTo>
                  <a:pt x="200" y="601"/>
                </a:lnTo>
                <a:lnTo>
                  <a:pt x="202" y="601"/>
                </a:lnTo>
                <a:lnTo>
                  <a:pt x="204" y="601"/>
                </a:lnTo>
                <a:lnTo>
                  <a:pt x="206" y="603"/>
                </a:lnTo>
                <a:lnTo>
                  <a:pt x="208" y="603"/>
                </a:lnTo>
                <a:lnTo>
                  <a:pt x="208" y="605"/>
                </a:lnTo>
                <a:lnTo>
                  <a:pt x="210" y="605"/>
                </a:lnTo>
                <a:lnTo>
                  <a:pt x="211" y="605"/>
                </a:lnTo>
                <a:lnTo>
                  <a:pt x="213" y="607"/>
                </a:lnTo>
                <a:lnTo>
                  <a:pt x="215" y="607"/>
                </a:lnTo>
                <a:lnTo>
                  <a:pt x="215" y="609"/>
                </a:lnTo>
                <a:lnTo>
                  <a:pt x="217" y="609"/>
                </a:lnTo>
                <a:lnTo>
                  <a:pt x="219" y="611"/>
                </a:lnTo>
                <a:lnTo>
                  <a:pt x="221" y="613"/>
                </a:lnTo>
                <a:lnTo>
                  <a:pt x="223" y="613"/>
                </a:lnTo>
                <a:lnTo>
                  <a:pt x="223" y="615"/>
                </a:lnTo>
                <a:lnTo>
                  <a:pt x="225" y="615"/>
                </a:lnTo>
                <a:lnTo>
                  <a:pt x="227" y="617"/>
                </a:lnTo>
                <a:lnTo>
                  <a:pt x="229" y="617"/>
                </a:lnTo>
                <a:lnTo>
                  <a:pt x="229" y="619"/>
                </a:lnTo>
                <a:lnTo>
                  <a:pt x="231" y="619"/>
                </a:lnTo>
                <a:lnTo>
                  <a:pt x="233" y="619"/>
                </a:lnTo>
                <a:lnTo>
                  <a:pt x="233" y="620"/>
                </a:lnTo>
                <a:lnTo>
                  <a:pt x="234" y="620"/>
                </a:lnTo>
                <a:lnTo>
                  <a:pt x="236" y="622"/>
                </a:lnTo>
                <a:lnTo>
                  <a:pt x="238" y="622"/>
                </a:lnTo>
                <a:lnTo>
                  <a:pt x="240" y="622"/>
                </a:lnTo>
                <a:lnTo>
                  <a:pt x="242" y="622"/>
                </a:lnTo>
                <a:lnTo>
                  <a:pt x="244" y="622"/>
                </a:lnTo>
                <a:lnTo>
                  <a:pt x="246" y="622"/>
                </a:lnTo>
                <a:lnTo>
                  <a:pt x="248" y="620"/>
                </a:lnTo>
                <a:lnTo>
                  <a:pt x="250" y="620"/>
                </a:lnTo>
                <a:lnTo>
                  <a:pt x="252" y="620"/>
                </a:lnTo>
                <a:lnTo>
                  <a:pt x="254" y="620"/>
                </a:lnTo>
                <a:lnTo>
                  <a:pt x="256" y="620"/>
                </a:lnTo>
                <a:lnTo>
                  <a:pt x="258" y="620"/>
                </a:lnTo>
                <a:lnTo>
                  <a:pt x="259" y="620"/>
                </a:lnTo>
                <a:lnTo>
                  <a:pt x="261" y="620"/>
                </a:lnTo>
                <a:lnTo>
                  <a:pt x="263" y="620"/>
                </a:lnTo>
                <a:lnTo>
                  <a:pt x="265" y="620"/>
                </a:lnTo>
                <a:lnTo>
                  <a:pt x="267" y="622"/>
                </a:lnTo>
                <a:lnTo>
                  <a:pt x="269" y="622"/>
                </a:lnTo>
                <a:lnTo>
                  <a:pt x="271" y="622"/>
                </a:lnTo>
                <a:lnTo>
                  <a:pt x="273" y="622"/>
                </a:lnTo>
                <a:lnTo>
                  <a:pt x="275" y="622"/>
                </a:lnTo>
                <a:lnTo>
                  <a:pt x="277" y="624"/>
                </a:lnTo>
                <a:lnTo>
                  <a:pt x="279" y="624"/>
                </a:lnTo>
                <a:lnTo>
                  <a:pt x="281" y="624"/>
                </a:lnTo>
                <a:lnTo>
                  <a:pt x="282" y="624"/>
                </a:lnTo>
                <a:lnTo>
                  <a:pt x="284" y="624"/>
                </a:lnTo>
                <a:lnTo>
                  <a:pt x="286" y="624"/>
                </a:lnTo>
                <a:lnTo>
                  <a:pt x="288" y="624"/>
                </a:lnTo>
                <a:lnTo>
                  <a:pt x="290" y="624"/>
                </a:lnTo>
                <a:lnTo>
                  <a:pt x="292" y="624"/>
                </a:lnTo>
                <a:lnTo>
                  <a:pt x="294" y="624"/>
                </a:lnTo>
                <a:lnTo>
                  <a:pt x="296" y="624"/>
                </a:lnTo>
                <a:lnTo>
                  <a:pt x="294" y="626"/>
                </a:lnTo>
                <a:lnTo>
                  <a:pt x="294" y="628"/>
                </a:lnTo>
                <a:lnTo>
                  <a:pt x="292" y="628"/>
                </a:lnTo>
                <a:lnTo>
                  <a:pt x="290" y="628"/>
                </a:lnTo>
                <a:lnTo>
                  <a:pt x="290" y="630"/>
                </a:lnTo>
                <a:lnTo>
                  <a:pt x="288" y="630"/>
                </a:lnTo>
                <a:lnTo>
                  <a:pt x="288" y="632"/>
                </a:lnTo>
                <a:lnTo>
                  <a:pt x="286" y="634"/>
                </a:lnTo>
                <a:lnTo>
                  <a:pt x="286" y="636"/>
                </a:lnTo>
                <a:lnTo>
                  <a:pt x="288" y="636"/>
                </a:lnTo>
                <a:lnTo>
                  <a:pt x="288" y="638"/>
                </a:lnTo>
                <a:lnTo>
                  <a:pt x="290" y="640"/>
                </a:lnTo>
                <a:lnTo>
                  <a:pt x="292" y="640"/>
                </a:lnTo>
                <a:lnTo>
                  <a:pt x="294" y="642"/>
                </a:lnTo>
                <a:lnTo>
                  <a:pt x="296" y="642"/>
                </a:lnTo>
                <a:lnTo>
                  <a:pt x="298" y="642"/>
                </a:lnTo>
                <a:lnTo>
                  <a:pt x="300" y="642"/>
                </a:lnTo>
                <a:lnTo>
                  <a:pt x="302" y="642"/>
                </a:lnTo>
                <a:lnTo>
                  <a:pt x="304" y="642"/>
                </a:lnTo>
                <a:lnTo>
                  <a:pt x="304" y="640"/>
                </a:lnTo>
                <a:lnTo>
                  <a:pt x="306" y="640"/>
                </a:lnTo>
                <a:lnTo>
                  <a:pt x="307" y="640"/>
                </a:lnTo>
                <a:lnTo>
                  <a:pt x="309" y="640"/>
                </a:lnTo>
                <a:lnTo>
                  <a:pt x="311" y="638"/>
                </a:lnTo>
                <a:lnTo>
                  <a:pt x="313" y="638"/>
                </a:lnTo>
                <a:lnTo>
                  <a:pt x="313" y="636"/>
                </a:lnTo>
                <a:lnTo>
                  <a:pt x="315" y="636"/>
                </a:lnTo>
                <a:lnTo>
                  <a:pt x="317" y="636"/>
                </a:lnTo>
                <a:lnTo>
                  <a:pt x="317" y="634"/>
                </a:lnTo>
                <a:lnTo>
                  <a:pt x="319" y="634"/>
                </a:lnTo>
                <a:lnTo>
                  <a:pt x="319" y="632"/>
                </a:lnTo>
                <a:lnTo>
                  <a:pt x="321" y="632"/>
                </a:lnTo>
                <a:lnTo>
                  <a:pt x="321" y="630"/>
                </a:lnTo>
                <a:lnTo>
                  <a:pt x="323" y="630"/>
                </a:lnTo>
                <a:lnTo>
                  <a:pt x="325" y="628"/>
                </a:lnTo>
                <a:lnTo>
                  <a:pt x="327" y="628"/>
                </a:lnTo>
                <a:lnTo>
                  <a:pt x="329" y="626"/>
                </a:lnTo>
                <a:lnTo>
                  <a:pt x="331" y="626"/>
                </a:lnTo>
                <a:lnTo>
                  <a:pt x="332" y="624"/>
                </a:lnTo>
                <a:lnTo>
                  <a:pt x="334" y="624"/>
                </a:lnTo>
                <a:lnTo>
                  <a:pt x="334" y="622"/>
                </a:lnTo>
                <a:lnTo>
                  <a:pt x="334" y="620"/>
                </a:lnTo>
                <a:lnTo>
                  <a:pt x="334" y="619"/>
                </a:lnTo>
                <a:lnTo>
                  <a:pt x="332" y="619"/>
                </a:lnTo>
                <a:lnTo>
                  <a:pt x="332" y="617"/>
                </a:lnTo>
                <a:lnTo>
                  <a:pt x="331" y="617"/>
                </a:lnTo>
                <a:lnTo>
                  <a:pt x="331" y="615"/>
                </a:lnTo>
                <a:lnTo>
                  <a:pt x="331" y="613"/>
                </a:lnTo>
                <a:lnTo>
                  <a:pt x="331" y="611"/>
                </a:lnTo>
                <a:lnTo>
                  <a:pt x="332" y="611"/>
                </a:lnTo>
                <a:lnTo>
                  <a:pt x="332" y="609"/>
                </a:lnTo>
                <a:lnTo>
                  <a:pt x="334" y="609"/>
                </a:lnTo>
                <a:lnTo>
                  <a:pt x="334" y="607"/>
                </a:lnTo>
                <a:lnTo>
                  <a:pt x="336" y="607"/>
                </a:lnTo>
                <a:lnTo>
                  <a:pt x="338" y="605"/>
                </a:lnTo>
                <a:lnTo>
                  <a:pt x="340" y="603"/>
                </a:lnTo>
                <a:lnTo>
                  <a:pt x="340" y="601"/>
                </a:lnTo>
                <a:lnTo>
                  <a:pt x="340" y="599"/>
                </a:lnTo>
                <a:lnTo>
                  <a:pt x="340" y="597"/>
                </a:lnTo>
                <a:lnTo>
                  <a:pt x="338" y="597"/>
                </a:lnTo>
                <a:lnTo>
                  <a:pt x="338" y="596"/>
                </a:lnTo>
                <a:lnTo>
                  <a:pt x="336" y="596"/>
                </a:lnTo>
                <a:lnTo>
                  <a:pt x="334" y="594"/>
                </a:lnTo>
                <a:lnTo>
                  <a:pt x="332" y="594"/>
                </a:lnTo>
                <a:lnTo>
                  <a:pt x="332" y="592"/>
                </a:lnTo>
                <a:lnTo>
                  <a:pt x="331" y="592"/>
                </a:lnTo>
                <a:lnTo>
                  <a:pt x="329" y="592"/>
                </a:lnTo>
                <a:lnTo>
                  <a:pt x="329" y="590"/>
                </a:lnTo>
                <a:lnTo>
                  <a:pt x="327" y="590"/>
                </a:lnTo>
                <a:lnTo>
                  <a:pt x="325" y="588"/>
                </a:lnTo>
                <a:lnTo>
                  <a:pt x="323" y="588"/>
                </a:lnTo>
                <a:lnTo>
                  <a:pt x="321" y="588"/>
                </a:lnTo>
                <a:lnTo>
                  <a:pt x="321" y="586"/>
                </a:lnTo>
                <a:lnTo>
                  <a:pt x="319" y="586"/>
                </a:lnTo>
                <a:lnTo>
                  <a:pt x="317" y="586"/>
                </a:lnTo>
                <a:lnTo>
                  <a:pt x="317" y="588"/>
                </a:lnTo>
                <a:lnTo>
                  <a:pt x="315" y="590"/>
                </a:lnTo>
                <a:lnTo>
                  <a:pt x="315" y="592"/>
                </a:lnTo>
                <a:lnTo>
                  <a:pt x="313" y="592"/>
                </a:lnTo>
                <a:lnTo>
                  <a:pt x="313" y="594"/>
                </a:lnTo>
                <a:lnTo>
                  <a:pt x="311" y="596"/>
                </a:lnTo>
                <a:lnTo>
                  <a:pt x="309" y="596"/>
                </a:lnTo>
                <a:lnTo>
                  <a:pt x="309" y="597"/>
                </a:lnTo>
                <a:lnTo>
                  <a:pt x="307" y="597"/>
                </a:lnTo>
                <a:lnTo>
                  <a:pt x="306" y="597"/>
                </a:lnTo>
                <a:lnTo>
                  <a:pt x="306" y="599"/>
                </a:lnTo>
                <a:lnTo>
                  <a:pt x="304" y="599"/>
                </a:lnTo>
                <a:lnTo>
                  <a:pt x="302" y="599"/>
                </a:lnTo>
                <a:lnTo>
                  <a:pt x="302" y="601"/>
                </a:lnTo>
                <a:lnTo>
                  <a:pt x="300" y="601"/>
                </a:lnTo>
                <a:lnTo>
                  <a:pt x="298" y="601"/>
                </a:lnTo>
                <a:lnTo>
                  <a:pt x="298" y="603"/>
                </a:lnTo>
                <a:lnTo>
                  <a:pt x="296" y="603"/>
                </a:lnTo>
                <a:lnTo>
                  <a:pt x="294" y="603"/>
                </a:lnTo>
                <a:lnTo>
                  <a:pt x="292" y="603"/>
                </a:lnTo>
                <a:lnTo>
                  <a:pt x="290" y="603"/>
                </a:lnTo>
                <a:lnTo>
                  <a:pt x="288" y="603"/>
                </a:lnTo>
                <a:lnTo>
                  <a:pt x="286" y="603"/>
                </a:lnTo>
                <a:lnTo>
                  <a:pt x="284" y="603"/>
                </a:lnTo>
                <a:lnTo>
                  <a:pt x="282" y="603"/>
                </a:lnTo>
                <a:lnTo>
                  <a:pt x="281" y="603"/>
                </a:lnTo>
                <a:lnTo>
                  <a:pt x="279" y="603"/>
                </a:lnTo>
                <a:lnTo>
                  <a:pt x="277" y="603"/>
                </a:lnTo>
                <a:lnTo>
                  <a:pt x="275" y="603"/>
                </a:lnTo>
                <a:lnTo>
                  <a:pt x="275" y="601"/>
                </a:lnTo>
                <a:lnTo>
                  <a:pt x="273" y="601"/>
                </a:lnTo>
                <a:lnTo>
                  <a:pt x="273" y="599"/>
                </a:lnTo>
                <a:lnTo>
                  <a:pt x="271" y="597"/>
                </a:lnTo>
                <a:lnTo>
                  <a:pt x="271" y="596"/>
                </a:lnTo>
                <a:lnTo>
                  <a:pt x="273" y="594"/>
                </a:lnTo>
                <a:lnTo>
                  <a:pt x="273" y="592"/>
                </a:lnTo>
                <a:lnTo>
                  <a:pt x="273" y="590"/>
                </a:lnTo>
                <a:lnTo>
                  <a:pt x="273" y="588"/>
                </a:lnTo>
                <a:lnTo>
                  <a:pt x="273" y="586"/>
                </a:lnTo>
                <a:lnTo>
                  <a:pt x="273" y="584"/>
                </a:lnTo>
                <a:lnTo>
                  <a:pt x="271" y="584"/>
                </a:lnTo>
                <a:lnTo>
                  <a:pt x="269" y="582"/>
                </a:lnTo>
                <a:lnTo>
                  <a:pt x="267" y="582"/>
                </a:lnTo>
                <a:lnTo>
                  <a:pt x="267" y="580"/>
                </a:lnTo>
                <a:lnTo>
                  <a:pt x="265" y="580"/>
                </a:lnTo>
                <a:lnTo>
                  <a:pt x="263" y="580"/>
                </a:lnTo>
                <a:lnTo>
                  <a:pt x="261" y="578"/>
                </a:lnTo>
                <a:lnTo>
                  <a:pt x="259" y="578"/>
                </a:lnTo>
                <a:lnTo>
                  <a:pt x="258" y="578"/>
                </a:lnTo>
                <a:lnTo>
                  <a:pt x="258" y="576"/>
                </a:lnTo>
                <a:lnTo>
                  <a:pt x="256" y="576"/>
                </a:lnTo>
                <a:lnTo>
                  <a:pt x="256" y="574"/>
                </a:lnTo>
                <a:lnTo>
                  <a:pt x="256" y="572"/>
                </a:lnTo>
                <a:lnTo>
                  <a:pt x="258" y="572"/>
                </a:lnTo>
                <a:lnTo>
                  <a:pt x="258" y="571"/>
                </a:lnTo>
                <a:lnTo>
                  <a:pt x="258" y="569"/>
                </a:lnTo>
                <a:lnTo>
                  <a:pt x="258" y="567"/>
                </a:lnTo>
                <a:lnTo>
                  <a:pt x="258" y="565"/>
                </a:lnTo>
                <a:lnTo>
                  <a:pt x="256" y="565"/>
                </a:lnTo>
                <a:lnTo>
                  <a:pt x="256" y="563"/>
                </a:lnTo>
                <a:lnTo>
                  <a:pt x="256" y="561"/>
                </a:lnTo>
                <a:lnTo>
                  <a:pt x="254" y="561"/>
                </a:lnTo>
                <a:lnTo>
                  <a:pt x="254" y="559"/>
                </a:lnTo>
                <a:lnTo>
                  <a:pt x="254" y="557"/>
                </a:lnTo>
                <a:lnTo>
                  <a:pt x="252" y="557"/>
                </a:lnTo>
                <a:lnTo>
                  <a:pt x="252" y="555"/>
                </a:lnTo>
                <a:lnTo>
                  <a:pt x="250" y="555"/>
                </a:lnTo>
                <a:lnTo>
                  <a:pt x="250" y="553"/>
                </a:lnTo>
                <a:lnTo>
                  <a:pt x="248" y="553"/>
                </a:lnTo>
                <a:lnTo>
                  <a:pt x="248" y="551"/>
                </a:lnTo>
                <a:lnTo>
                  <a:pt x="246" y="549"/>
                </a:lnTo>
                <a:lnTo>
                  <a:pt x="246" y="548"/>
                </a:lnTo>
                <a:lnTo>
                  <a:pt x="246" y="546"/>
                </a:lnTo>
                <a:lnTo>
                  <a:pt x="246" y="544"/>
                </a:lnTo>
                <a:lnTo>
                  <a:pt x="246" y="542"/>
                </a:lnTo>
                <a:lnTo>
                  <a:pt x="246" y="540"/>
                </a:lnTo>
                <a:lnTo>
                  <a:pt x="246" y="538"/>
                </a:lnTo>
                <a:lnTo>
                  <a:pt x="246" y="536"/>
                </a:lnTo>
                <a:lnTo>
                  <a:pt x="246" y="534"/>
                </a:lnTo>
                <a:lnTo>
                  <a:pt x="248" y="532"/>
                </a:lnTo>
                <a:lnTo>
                  <a:pt x="250" y="530"/>
                </a:lnTo>
                <a:lnTo>
                  <a:pt x="250" y="528"/>
                </a:lnTo>
                <a:lnTo>
                  <a:pt x="252" y="528"/>
                </a:lnTo>
                <a:lnTo>
                  <a:pt x="252" y="526"/>
                </a:lnTo>
                <a:lnTo>
                  <a:pt x="254" y="526"/>
                </a:lnTo>
                <a:lnTo>
                  <a:pt x="254" y="524"/>
                </a:lnTo>
                <a:lnTo>
                  <a:pt x="256" y="524"/>
                </a:lnTo>
                <a:lnTo>
                  <a:pt x="256" y="523"/>
                </a:lnTo>
                <a:lnTo>
                  <a:pt x="256" y="521"/>
                </a:lnTo>
                <a:lnTo>
                  <a:pt x="258" y="521"/>
                </a:lnTo>
                <a:lnTo>
                  <a:pt x="258" y="519"/>
                </a:lnTo>
                <a:lnTo>
                  <a:pt x="258" y="517"/>
                </a:lnTo>
                <a:lnTo>
                  <a:pt x="259" y="515"/>
                </a:lnTo>
                <a:lnTo>
                  <a:pt x="259" y="513"/>
                </a:lnTo>
                <a:lnTo>
                  <a:pt x="261" y="511"/>
                </a:lnTo>
                <a:lnTo>
                  <a:pt x="261" y="509"/>
                </a:lnTo>
                <a:lnTo>
                  <a:pt x="263" y="509"/>
                </a:lnTo>
                <a:lnTo>
                  <a:pt x="263" y="507"/>
                </a:lnTo>
                <a:lnTo>
                  <a:pt x="265" y="507"/>
                </a:lnTo>
                <a:lnTo>
                  <a:pt x="267" y="507"/>
                </a:lnTo>
                <a:lnTo>
                  <a:pt x="267" y="505"/>
                </a:lnTo>
                <a:lnTo>
                  <a:pt x="269" y="505"/>
                </a:lnTo>
                <a:lnTo>
                  <a:pt x="271" y="505"/>
                </a:lnTo>
                <a:lnTo>
                  <a:pt x="271" y="503"/>
                </a:lnTo>
                <a:lnTo>
                  <a:pt x="273" y="503"/>
                </a:lnTo>
                <a:lnTo>
                  <a:pt x="273" y="501"/>
                </a:lnTo>
                <a:lnTo>
                  <a:pt x="275" y="501"/>
                </a:lnTo>
                <a:lnTo>
                  <a:pt x="275" y="499"/>
                </a:lnTo>
                <a:lnTo>
                  <a:pt x="275" y="498"/>
                </a:lnTo>
                <a:lnTo>
                  <a:pt x="277" y="498"/>
                </a:lnTo>
                <a:lnTo>
                  <a:pt x="277" y="496"/>
                </a:lnTo>
                <a:lnTo>
                  <a:pt x="279" y="496"/>
                </a:lnTo>
                <a:lnTo>
                  <a:pt x="279" y="494"/>
                </a:lnTo>
                <a:lnTo>
                  <a:pt x="281" y="492"/>
                </a:lnTo>
                <a:lnTo>
                  <a:pt x="281" y="490"/>
                </a:lnTo>
                <a:lnTo>
                  <a:pt x="282" y="490"/>
                </a:lnTo>
                <a:lnTo>
                  <a:pt x="282" y="488"/>
                </a:lnTo>
                <a:lnTo>
                  <a:pt x="284" y="488"/>
                </a:lnTo>
                <a:lnTo>
                  <a:pt x="284" y="486"/>
                </a:lnTo>
                <a:lnTo>
                  <a:pt x="286" y="484"/>
                </a:lnTo>
                <a:lnTo>
                  <a:pt x="288" y="484"/>
                </a:lnTo>
                <a:lnTo>
                  <a:pt x="288" y="482"/>
                </a:lnTo>
                <a:lnTo>
                  <a:pt x="290" y="482"/>
                </a:lnTo>
                <a:lnTo>
                  <a:pt x="292" y="482"/>
                </a:lnTo>
                <a:lnTo>
                  <a:pt x="294" y="482"/>
                </a:lnTo>
                <a:lnTo>
                  <a:pt x="296" y="480"/>
                </a:lnTo>
                <a:lnTo>
                  <a:pt x="298" y="478"/>
                </a:lnTo>
                <a:lnTo>
                  <a:pt x="300" y="476"/>
                </a:lnTo>
                <a:lnTo>
                  <a:pt x="300" y="475"/>
                </a:lnTo>
                <a:lnTo>
                  <a:pt x="302" y="473"/>
                </a:lnTo>
                <a:lnTo>
                  <a:pt x="302" y="471"/>
                </a:lnTo>
                <a:lnTo>
                  <a:pt x="304" y="471"/>
                </a:lnTo>
                <a:lnTo>
                  <a:pt x="304" y="469"/>
                </a:lnTo>
                <a:lnTo>
                  <a:pt x="306" y="469"/>
                </a:lnTo>
                <a:lnTo>
                  <a:pt x="306" y="467"/>
                </a:lnTo>
                <a:lnTo>
                  <a:pt x="307" y="467"/>
                </a:lnTo>
                <a:lnTo>
                  <a:pt x="307" y="465"/>
                </a:lnTo>
                <a:lnTo>
                  <a:pt x="309" y="465"/>
                </a:lnTo>
                <a:lnTo>
                  <a:pt x="309" y="463"/>
                </a:lnTo>
                <a:lnTo>
                  <a:pt x="309" y="461"/>
                </a:lnTo>
                <a:lnTo>
                  <a:pt x="307" y="461"/>
                </a:lnTo>
                <a:lnTo>
                  <a:pt x="306" y="461"/>
                </a:lnTo>
                <a:lnTo>
                  <a:pt x="306" y="459"/>
                </a:lnTo>
                <a:lnTo>
                  <a:pt x="304" y="459"/>
                </a:lnTo>
                <a:lnTo>
                  <a:pt x="304" y="457"/>
                </a:lnTo>
                <a:lnTo>
                  <a:pt x="304" y="455"/>
                </a:lnTo>
                <a:lnTo>
                  <a:pt x="304" y="453"/>
                </a:lnTo>
                <a:lnTo>
                  <a:pt x="302" y="451"/>
                </a:lnTo>
                <a:lnTo>
                  <a:pt x="302" y="450"/>
                </a:lnTo>
                <a:lnTo>
                  <a:pt x="300" y="450"/>
                </a:lnTo>
                <a:lnTo>
                  <a:pt x="300" y="448"/>
                </a:lnTo>
                <a:lnTo>
                  <a:pt x="302" y="446"/>
                </a:lnTo>
                <a:lnTo>
                  <a:pt x="304" y="446"/>
                </a:lnTo>
                <a:lnTo>
                  <a:pt x="304" y="444"/>
                </a:lnTo>
                <a:lnTo>
                  <a:pt x="306" y="444"/>
                </a:lnTo>
                <a:lnTo>
                  <a:pt x="306" y="442"/>
                </a:lnTo>
                <a:lnTo>
                  <a:pt x="306" y="440"/>
                </a:lnTo>
                <a:lnTo>
                  <a:pt x="307" y="438"/>
                </a:lnTo>
                <a:lnTo>
                  <a:pt x="307" y="436"/>
                </a:lnTo>
                <a:lnTo>
                  <a:pt x="307" y="434"/>
                </a:lnTo>
                <a:lnTo>
                  <a:pt x="307" y="432"/>
                </a:lnTo>
                <a:lnTo>
                  <a:pt x="309" y="432"/>
                </a:lnTo>
                <a:lnTo>
                  <a:pt x="309" y="430"/>
                </a:lnTo>
                <a:lnTo>
                  <a:pt x="311" y="430"/>
                </a:lnTo>
                <a:lnTo>
                  <a:pt x="313" y="428"/>
                </a:lnTo>
                <a:lnTo>
                  <a:pt x="315" y="428"/>
                </a:lnTo>
                <a:lnTo>
                  <a:pt x="317" y="428"/>
                </a:lnTo>
                <a:lnTo>
                  <a:pt x="319" y="426"/>
                </a:lnTo>
                <a:lnTo>
                  <a:pt x="321" y="426"/>
                </a:lnTo>
                <a:lnTo>
                  <a:pt x="321" y="425"/>
                </a:lnTo>
                <a:lnTo>
                  <a:pt x="323" y="425"/>
                </a:lnTo>
                <a:lnTo>
                  <a:pt x="323" y="423"/>
                </a:lnTo>
                <a:lnTo>
                  <a:pt x="323" y="421"/>
                </a:lnTo>
                <a:lnTo>
                  <a:pt x="323" y="419"/>
                </a:lnTo>
                <a:lnTo>
                  <a:pt x="323" y="417"/>
                </a:lnTo>
                <a:lnTo>
                  <a:pt x="323" y="415"/>
                </a:lnTo>
                <a:lnTo>
                  <a:pt x="325" y="413"/>
                </a:lnTo>
                <a:lnTo>
                  <a:pt x="325" y="411"/>
                </a:lnTo>
                <a:lnTo>
                  <a:pt x="327" y="411"/>
                </a:lnTo>
                <a:lnTo>
                  <a:pt x="327" y="409"/>
                </a:lnTo>
                <a:lnTo>
                  <a:pt x="329" y="409"/>
                </a:lnTo>
                <a:lnTo>
                  <a:pt x="329" y="407"/>
                </a:lnTo>
                <a:lnTo>
                  <a:pt x="329" y="405"/>
                </a:lnTo>
                <a:lnTo>
                  <a:pt x="327" y="405"/>
                </a:lnTo>
                <a:lnTo>
                  <a:pt x="327" y="403"/>
                </a:lnTo>
                <a:lnTo>
                  <a:pt x="325" y="403"/>
                </a:lnTo>
                <a:lnTo>
                  <a:pt x="325" y="402"/>
                </a:lnTo>
                <a:lnTo>
                  <a:pt x="323" y="402"/>
                </a:lnTo>
                <a:lnTo>
                  <a:pt x="321" y="402"/>
                </a:lnTo>
                <a:lnTo>
                  <a:pt x="319" y="402"/>
                </a:lnTo>
                <a:lnTo>
                  <a:pt x="319" y="400"/>
                </a:lnTo>
                <a:lnTo>
                  <a:pt x="317" y="400"/>
                </a:lnTo>
                <a:lnTo>
                  <a:pt x="315" y="400"/>
                </a:lnTo>
                <a:lnTo>
                  <a:pt x="313" y="400"/>
                </a:lnTo>
                <a:lnTo>
                  <a:pt x="311" y="400"/>
                </a:lnTo>
                <a:lnTo>
                  <a:pt x="309" y="400"/>
                </a:lnTo>
                <a:lnTo>
                  <a:pt x="307" y="400"/>
                </a:lnTo>
                <a:lnTo>
                  <a:pt x="306" y="400"/>
                </a:lnTo>
                <a:lnTo>
                  <a:pt x="304" y="400"/>
                </a:lnTo>
                <a:lnTo>
                  <a:pt x="302" y="400"/>
                </a:lnTo>
                <a:lnTo>
                  <a:pt x="302" y="398"/>
                </a:lnTo>
                <a:lnTo>
                  <a:pt x="300" y="398"/>
                </a:lnTo>
                <a:lnTo>
                  <a:pt x="298" y="396"/>
                </a:lnTo>
                <a:lnTo>
                  <a:pt x="296" y="394"/>
                </a:lnTo>
                <a:lnTo>
                  <a:pt x="296" y="392"/>
                </a:lnTo>
                <a:lnTo>
                  <a:pt x="294" y="390"/>
                </a:lnTo>
                <a:lnTo>
                  <a:pt x="294" y="388"/>
                </a:lnTo>
                <a:lnTo>
                  <a:pt x="294" y="386"/>
                </a:lnTo>
                <a:lnTo>
                  <a:pt x="292" y="386"/>
                </a:lnTo>
                <a:lnTo>
                  <a:pt x="292" y="384"/>
                </a:lnTo>
                <a:lnTo>
                  <a:pt x="292" y="382"/>
                </a:lnTo>
                <a:lnTo>
                  <a:pt x="290" y="382"/>
                </a:lnTo>
                <a:lnTo>
                  <a:pt x="290" y="380"/>
                </a:lnTo>
                <a:lnTo>
                  <a:pt x="288" y="378"/>
                </a:lnTo>
                <a:lnTo>
                  <a:pt x="288" y="377"/>
                </a:lnTo>
                <a:lnTo>
                  <a:pt x="286" y="377"/>
                </a:lnTo>
                <a:lnTo>
                  <a:pt x="286" y="375"/>
                </a:lnTo>
                <a:lnTo>
                  <a:pt x="284" y="375"/>
                </a:lnTo>
                <a:lnTo>
                  <a:pt x="284" y="373"/>
                </a:lnTo>
                <a:lnTo>
                  <a:pt x="282" y="373"/>
                </a:lnTo>
                <a:lnTo>
                  <a:pt x="282" y="371"/>
                </a:lnTo>
                <a:lnTo>
                  <a:pt x="281" y="371"/>
                </a:lnTo>
                <a:lnTo>
                  <a:pt x="273" y="365"/>
                </a:lnTo>
                <a:lnTo>
                  <a:pt x="273" y="363"/>
                </a:lnTo>
                <a:lnTo>
                  <a:pt x="273" y="361"/>
                </a:lnTo>
                <a:lnTo>
                  <a:pt x="273" y="359"/>
                </a:lnTo>
                <a:lnTo>
                  <a:pt x="281" y="357"/>
                </a:lnTo>
                <a:lnTo>
                  <a:pt x="282" y="355"/>
                </a:lnTo>
                <a:lnTo>
                  <a:pt x="279" y="352"/>
                </a:lnTo>
                <a:lnTo>
                  <a:pt x="279" y="348"/>
                </a:lnTo>
                <a:lnTo>
                  <a:pt x="279" y="346"/>
                </a:lnTo>
                <a:lnTo>
                  <a:pt x="277" y="344"/>
                </a:lnTo>
                <a:lnTo>
                  <a:pt x="279" y="342"/>
                </a:lnTo>
                <a:lnTo>
                  <a:pt x="284" y="340"/>
                </a:lnTo>
                <a:lnTo>
                  <a:pt x="286" y="338"/>
                </a:lnTo>
                <a:lnTo>
                  <a:pt x="288" y="334"/>
                </a:lnTo>
                <a:lnTo>
                  <a:pt x="290" y="334"/>
                </a:lnTo>
                <a:lnTo>
                  <a:pt x="292" y="336"/>
                </a:lnTo>
                <a:lnTo>
                  <a:pt x="294" y="334"/>
                </a:lnTo>
                <a:lnTo>
                  <a:pt x="296" y="330"/>
                </a:lnTo>
                <a:lnTo>
                  <a:pt x="300" y="329"/>
                </a:lnTo>
                <a:lnTo>
                  <a:pt x="302" y="327"/>
                </a:lnTo>
                <a:lnTo>
                  <a:pt x="306" y="323"/>
                </a:lnTo>
                <a:lnTo>
                  <a:pt x="306" y="321"/>
                </a:lnTo>
                <a:lnTo>
                  <a:pt x="300" y="319"/>
                </a:lnTo>
                <a:lnTo>
                  <a:pt x="298" y="319"/>
                </a:lnTo>
                <a:lnTo>
                  <a:pt x="296" y="317"/>
                </a:lnTo>
                <a:lnTo>
                  <a:pt x="290" y="313"/>
                </a:lnTo>
                <a:lnTo>
                  <a:pt x="288" y="311"/>
                </a:lnTo>
                <a:lnTo>
                  <a:pt x="286" y="311"/>
                </a:lnTo>
                <a:lnTo>
                  <a:pt x="286" y="309"/>
                </a:lnTo>
                <a:lnTo>
                  <a:pt x="284" y="309"/>
                </a:lnTo>
                <a:lnTo>
                  <a:pt x="281" y="305"/>
                </a:lnTo>
                <a:lnTo>
                  <a:pt x="282" y="304"/>
                </a:lnTo>
                <a:lnTo>
                  <a:pt x="281" y="304"/>
                </a:lnTo>
                <a:lnTo>
                  <a:pt x="281" y="302"/>
                </a:lnTo>
                <a:lnTo>
                  <a:pt x="282" y="300"/>
                </a:lnTo>
                <a:lnTo>
                  <a:pt x="284" y="298"/>
                </a:lnTo>
                <a:lnTo>
                  <a:pt x="288" y="294"/>
                </a:lnTo>
                <a:lnTo>
                  <a:pt x="292" y="288"/>
                </a:lnTo>
                <a:lnTo>
                  <a:pt x="294" y="286"/>
                </a:lnTo>
                <a:lnTo>
                  <a:pt x="294" y="284"/>
                </a:lnTo>
                <a:lnTo>
                  <a:pt x="298" y="284"/>
                </a:lnTo>
                <a:lnTo>
                  <a:pt x="298" y="281"/>
                </a:lnTo>
                <a:lnTo>
                  <a:pt x="302" y="279"/>
                </a:lnTo>
                <a:lnTo>
                  <a:pt x="300" y="275"/>
                </a:lnTo>
                <a:lnTo>
                  <a:pt x="294" y="271"/>
                </a:lnTo>
                <a:lnTo>
                  <a:pt x="292" y="269"/>
                </a:lnTo>
                <a:lnTo>
                  <a:pt x="290" y="267"/>
                </a:lnTo>
                <a:lnTo>
                  <a:pt x="290" y="263"/>
                </a:lnTo>
                <a:lnTo>
                  <a:pt x="290" y="259"/>
                </a:lnTo>
                <a:lnTo>
                  <a:pt x="294" y="256"/>
                </a:lnTo>
                <a:lnTo>
                  <a:pt x="294" y="254"/>
                </a:lnTo>
                <a:lnTo>
                  <a:pt x="292" y="252"/>
                </a:lnTo>
                <a:lnTo>
                  <a:pt x="286" y="252"/>
                </a:lnTo>
                <a:lnTo>
                  <a:pt x="282" y="250"/>
                </a:lnTo>
                <a:lnTo>
                  <a:pt x="279" y="248"/>
                </a:lnTo>
                <a:lnTo>
                  <a:pt x="275" y="246"/>
                </a:lnTo>
                <a:lnTo>
                  <a:pt x="273" y="244"/>
                </a:lnTo>
                <a:lnTo>
                  <a:pt x="271" y="242"/>
                </a:lnTo>
                <a:lnTo>
                  <a:pt x="273" y="240"/>
                </a:lnTo>
                <a:lnTo>
                  <a:pt x="273" y="236"/>
                </a:lnTo>
                <a:lnTo>
                  <a:pt x="275" y="236"/>
                </a:lnTo>
                <a:lnTo>
                  <a:pt x="279" y="234"/>
                </a:lnTo>
                <a:lnTo>
                  <a:pt x="279" y="232"/>
                </a:lnTo>
                <a:lnTo>
                  <a:pt x="281" y="231"/>
                </a:lnTo>
                <a:lnTo>
                  <a:pt x="281" y="225"/>
                </a:lnTo>
                <a:lnTo>
                  <a:pt x="277" y="223"/>
                </a:lnTo>
                <a:lnTo>
                  <a:pt x="273" y="221"/>
                </a:lnTo>
                <a:lnTo>
                  <a:pt x="269" y="219"/>
                </a:lnTo>
                <a:lnTo>
                  <a:pt x="269" y="215"/>
                </a:lnTo>
                <a:lnTo>
                  <a:pt x="269" y="213"/>
                </a:lnTo>
                <a:lnTo>
                  <a:pt x="267" y="213"/>
                </a:lnTo>
                <a:lnTo>
                  <a:pt x="269" y="211"/>
                </a:lnTo>
                <a:lnTo>
                  <a:pt x="271" y="209"/>
                </a:lnTo>
                <a:lnTo>
                  <a:pt x="267" y="208"/>
                </a:lnTo>
                <a:lnTo>
                  <a:pt x="267" y="206"/>
                </a:lnTo>
                <a:lnTo>
                  <a:pt x="263" y="204"/>
                </a:lnTo>
                <a:lnTo>
                  <a:pt x="261" y="198"/>
                </a:lnTo>
                <a:lnTo>
                  <a:pt x="259" y="196"/>
                </a:lnTo>
                <a:lnTo>
                  <a:pt x="258" y="194"/>
                </a:lnTo>
                <a:lnTo>
                  <a:pt x="256" y="192"/>
                </a:lnTo>
                <a:lnTo>
                  <a:pt x="254" y="192"/>
                </a:lnTo>
                <a:lnTo>
                  <a:pt x="252" y="192"/>
                </a:lnTo>
                <a:lnTo>
                  <a:pt x="250" y="190"/>
                </a:lnTo>
                <a:lnTo>
                  <a:pt x="250" y="188"/>
                </a:lnTo>
                <a:lnTo>
                  <a:pt x="250" y="186"/>
                </a:lnTo>
                <a:lnTo>
                  <a:pt x="248" y="184"/>
                </a:lnTo>
                <a:lnTo>
                  <a:pt x="250" y="183"/>
                </a:lnTo>
                <a:lnTo>
                  <a:pt x="250" y="181"/>
                </a:lnTo>
                <a:lnTo>
                  <a:pt x="246" y="179"/>
                </a:lnTo>
                <a:lnTo>
                  <a:pt x="244" y="179"/>
                </a:lnTo>
                <a:lnTo>
                  <a:pt x="236" y="179"/>
                </a:lnTo>
                <a:lnTo>
                  <a:pt x="236" y="175"/>
                </a:lnTo>
                <a:lnTo>
                  <a:pt x="234" y="175"/>
                </a:lnTo>
                <a:lnTo>
                  <a:pt x="231" y="173"/>
                </a:lnTo>
                <a:lnTo>
                  <a:pt x="227" y="173"/>
                </a:lnTo>
                <a:lnTo>
                  <a:pt x="225" y="173"/>
                </a:lnTo>
                <a:lnTo>
                  <a:pt x="221" y="169"/>
                </a:lnTo>
                <a:lnTo>
                  <a:pt x="221" y="167"/>
                </a:lnTo>
                <a:lnTo>
                  <a:pt x="219" y="167"/>
                </a:lnTo>
                <a:lnTo>
                  <a:pt x="217" y="167"/>
                </a:lnTo>
                <a:lnTo>
                  <a:pt x="215" y="165"/>
                </a:lnTo>
                <a:lnTo>
                  <a:pt x="213" y="163"/>
                </a:lnTo>
                <a:lnTo>
                  <a:pt x="213" y="161"/>
                </a:lnTo>
                <a:lnTo>
                  <a:pt x="215" y="161"/>
                </a:lnTo>
                <a:lnTo>
                  <a:pt x="215" y="160"/>
                </a:lnTo>
                <a:lnTo>
                  <a:pt x="217" y="160"/>
                </a:lnTo>
                <a:lnTo>
                  <a:pt x="217" y="158"/>
                </a:lnTo>
                <a:lnTo>
                  <a:pt x="217" y="156"/>
                </a:lnTo>
                <a:lnTo>
                  <a:pt x="219" y="156"/>
                </a:lnTo>
                <a:lnTo>
                  <a:pt x="219" y="154"/>
                </a:lnTo>
                <a:lnTo>
                  <a:pt x="223" y="154"/>
                </a:lnTo>
                <a:lnTo>
                  <a:pt x="225" y="152"/>
                </a:lnTo>
                <a:lnTo>
                  <a:pt x="223" y="152"/>
                </a:lnTo>
                <a:lnTo>
                  <a:pt x="223" y="150"/>
                </a:lnTo>
                <a:lnTo>
                  <a:pt x="225" y="150"/>
                </a:lnTo>
                <a:lnTo>
                  <a:pt x="225" y="148"/>
                </a:lnTo>
                <a:lnTo>
                  <a:pt x="227" y="146"/>
                </a:lnTo>
                <a:lnTo>
                  <a:pt x="229" y="146"/>
                </a:lnTo>
                <a:lnTo>
                  <a:pt x="231" y="144"/>
                </a:lnTo>
                <a:lnTo>
                  <a:pt x="233" y="144"/>
                </a:lnTo>
                <a:lnTo>
                  <a:pt x="233" y="142"/>
                </a:lnTo>
                <a:lnTo>
                  <a:pt x="234" y="142"/>
                </a:lnTo>
                <a:lnTo>
                  <a:pt x="234" y="140"/>
                </a:lnTo>
                <a:lnTo>
                  <a:pt x="238" y="140"/>
                </a:lnTo>
                <a:lnTo>
                  <a:pt x="242" y="140"/>
                </a:lnTo>
                <a:lnTo>
                  <a:pt x="242" y="138"/>
                </a:lnTo>
                <a:lnTo>
                  <a:pt x="244" y="138"/>
                </a:lnTo>
                <a:lnTo>
                  <a:pt x="244" y="136"/>
                </a:lnTo>
                <a:lnTo>
                  <a:pt x="244" y="135"/>
                </a:lnTo>
                <a:lnTo>
                  <a:pt x="244" y="133"/>
                </a:lnTo>
                <a:lnTo>
                  <a:pt x="248" y="133"/>
                </a:lnTo>
                <a:lnTo>
                  <a:pt x="250" y="133"/>
                </a:lnTo>
                <a:lnTo>
                  <a:pt x="254" y="131"/>
                </a:lnTo>
                <a:lnTo>
                  <a:pt x="256" y="131"/>
                </a:lnTo>
                <a:lnTo>
                  <a:pt x="258" y="129"/>
                </a:lnTo>
                <a:lnTo>
                  <a:pt x="259" y="127"/>
                </a:lnTo>
                <a:lnTo>
                  <a:pt x="259" y="125"/>
                </a:lnTo>
                <a:lnTo>
                  <a:pt x="261" y="123"/>
                </a:lnTo>
                <a:lnTo>
                  <a:pt x="261" y="121"/>
                </a:lnTo>
                <a:lnTo>
                  <a:pt x="263" y="119"/>
                </a:lnTo>
                <a:lnTo>
                  <a:pt x="265" y="119"/>
                </a:lnTo>
                <a:lnTo>
                  <a:pt x="267" y="119"/>
                </a:lnTo>
                <a:lnTo>
                  <a:pt x="267" y="117"/>
                </a:lnTo>
                <a:lnTo>
                  <a:pt x="267" y="115"/>
                </a:lnTo>
                <a:lnTo>
                  <a:pt x="269" y="115"/>
                </a:lnTo>
                <a:lnTo>
                  <a:pt x="271" y="115"/>
                </a:lnTo>
                <a:lnTo>
                  <a:pt x="273" y="115"/>
                </a:lnTo>
                <a:lnTo>
                  <a:pt x="273" y="113"/>
                </a:lnTo>
                <a:lnTo>
                  <a:pt x="275" y="113"/>
                </a:lnTo>
                <a:lnTo>
                  <a:pt x="275" y="111"/>
                </a:lnTo>
                <a:lnTo>
                  <a:pt x="277" y="111"/>
                </a:lnTo>
                <a:lnTo>
                  <a:pt x="275" y="110"/>
                </a:lnTo>
                <a:lnTo>
                  <a:pt x="277" y="110"/>
                </a:lnTo>
                <a:lnTo>
                  <a:pt x="279" y="110"/>
                </a:lnTo>
                <a:lnTo>
                  <a:pt x="282" y="110"/>
                </a:lnTo>
                <a:lnTo>
                  <a:pt x="286" y="110"/>
                </a:lnTo>
                <a:lnTo>
                  <a:pt x="286" y="106"/>
                </a:lnTo>
                <a:lnTo>
                  <a:pt x="288" y="106"/>
                </a:lnTo>
                <a:lnTo>
                  <a:pt x="286" y="106"/>
                </a:lnTo>
                <a:lnTo>
                  <a:pt x="286" y="104"/>
                </a:lnTo>
                <a:lnTo>
                  <a:pt x="282" y="104"/>
                </a:lnTo>
                <a:lnTo>
                  <a:pt x="282" y="102"/>
                </a:lnTo>
                <a:lnTo>
                  <a:pt x="286" y="100"/>
                </a:lnTo>
                <a:lnTo>
                  <a:pt x="288" y="98"/>
                </a:lnTo>
                <a:lnTo>
                  <a:pt x="290" y="98"/>
                </a:lnTo>
                <a:lnTo>
                  <a:pt x="290" y="96"/>
                </a:lnTo>
                <a:lnTo>
                  <a:pt x="292" y="96"/>
                </a:lnTo>
                <a:lnTo>
                  <a:pt x="294" y="94"/>
                </a:lnTo>
                <a:lnTo>
                  <a:pt x="294" y="92"/>
                </a:lnTo>
                <a:lnTo>
                  <a:pt x="294" y="90"/>
                </a:lnTo>
                <a:lnTo>
                  <a:pt x="296" y="90"/>
                </a:lnTo>
                <a:lnTo>
                  <a:pt x="296" y="88"/>
                </a:lnTo>
                <a:lnTo>
                  <a:pt x="298" y="88"/>
                </a:lnTo>
                <a:lnTo>
                  <a:pt x="298" y="87"/>
                </a:lnTo>
                <a:lnTo>
                  <a:pt x="296" y="87"/>
                </a:lnTo>
                <a:lnTo>
                  <a:pt x="298" y="85"/>
                </a:lnTo>
                <a:lnTo>
                  <a:pt x="298" y="83"/>
                </a:lnTo>
                <a:lnTo>
                  <a:pt x="302" y="81"/>
                </a:lnTo>
                <a:lnTo>
                  <a:pt x="302" y="83"/>
                </a:lnTo>
                <a:lnTo>
                  <a:pt x="304" y="83"/>
                </a:lnTo>
                <a:lnTo>
                  <a:pt x="306" y="85"/>
                </a:lnTo>
                <a:lnTo>
                  <a:pt x="307" y="85"/>
                </a:lnTo>
                <a:lnTo>
                  <a:pt x="309" y="85"/>
                </a:lnTo>
                <a:lnTo>
                  <a:pt x="311" y="87"/>
                </a:lnTo>
                <a:lnTo>
                  <a:pt x="315" y="87"/>
                </a:lnTo>
                <a:lnTo>
                  <a:pt x="315" y="88"/>
                </a:lnTo>
                <a:lnTo>
                  <a:pt x="319" y="90"/>
                </a:lnTo>
                <a:lnTo>
                  <a:pt x="321" y="90"/>
                </a:lnTo>
                <a:lnTo>
                  <a:pt x="321" y="92"/>
                </a:lnTo>
                <a:lnTo>
                  <a:pt x="323" y="94"/>
                </a:lnTo>
                <a:lnTo>
                  <a:pt x="327" y="96"/>
                </a:lnTo>
                <a:lnTo>
                  <a:pt x="331" y="96"/>
                </a:lnTo>
                <a:lnTo>
                  <a:pt x="331" y="94"/>
                </a:lnTo>
                <a:lnTo>
                  <a:pt x="332" y="92"/>
                </a:lnTo>
                <a:lnTo>
                  <a:pt x="331" y="92"/>
                </a:lnTo>
                <a:lnTo>
                  <a:pt x="331" y="90"/>
                </a:lnTo>
                <a:lnTo>
                  <a:pt x="332" y="90"/>
                </a:lnTo>
                <a:lnTo>
                  <a:pt x="331" y="88"/>
                </a:lnTo>
                <a:lnTo>
                  <a:pt x="332" y="88"/>
                </a:lnTo>
                <a:lnTo>
                  <a:pt x="331" y="87"/>
                </a:lnTo>
                <a:lnTo>
                  <a:pt x="329" y="85"/>
                </a:lnTo>
                <a:lnTo>
                  <a:pt x="329" y="83"/>
                </a:lnTo>
                <a:lnTo>
                  <a:pt x="329" y="81"/>
                </a:lnTo>
                <a:lnTo>
                  <a:pt x="329" y="79"/>
                </a:lnTo>
                <a:lnTo>
                  <a:pt x="329" y="77"/>
                </a:lnTo>
                <a:lnTo>
                  <a:pt x="331" y="75"/>
                </a:lnTo>
                <a:lnTo>
                  <a:pt x="334" y="75"/>
                </a:lnTo>
                <a:lnTo>
                  <a:pt x="336" y="77"/>
                </a:lnTo>
                <a:lnTo>
                  <a:pt x="340" y="77"/>
                </a:lnTo>
                <a:lnTo>
                  <a:pt x="344" y="77"/>
                </a:lnTo>
                <a:lnTo>
                  <a:pt x="346" y="77"/>
                </a:lnTo>
                <a:lnTo>
                  <a:pt x="350" y="75"/>
                </a:lnTo>
                <a:lnTo>
                  <a:pt x="352" y="73"/>
                </a:lnTo>
                <a:lnTo>
                  <a:pt x="352" y="71"/>
                </a:lnTo>
                <a:lnTo>
                  <a:pt x="354" y="71"/>
                </a:lnTo>
                <a:lnTo>
                  <a:pt x="354" y="69"/>
                </a:lnTo>
                <a:lnTo>
                  <a:pt x="357" y="67"/>
                </a:lnTo>
                <a:lnTo>
                  <a:pt x="359" y="67"/>
                </a:lnTo>
                <a:lnTo>
                  <a:pt x="365" y="67"/>
                </a:lnTo>
                <a:lnTo>
                  <a:pt x="367" y="65"/>
                </a:lnTo>
                <a:lnTo>
                  <a:pt x="371" y="63"/>
                </a:lnTo>
                <a:lnTo>
                  <a:pt x="371" y="62"/>
                </a:lnTo>
                <a:lnTo>
                  <a:pt x="371" y="60"/>
                </a:lnTo>
                <a:lnTo>
                  <a:pt x="373" y="60"/>
                </a:lnTo>
                <a:lnTo>
                  <a:pt x="377" y="60"/>
                </a:lnTo>
                <a:lnTo>
                  <a:pt x="379" y="60"/>
                </a:lnTo>
                <a:lnTo>
                  <a:pt x="380" y="60"/>
                </a:lnTo>
                <a:lnTo>
                  <a:pt x="382" y="60"/>
                </a:lnTo>
                <a:lnTo>
                  <a:pt x="382" y="58"/>
                </a:lnTo>
                <a:lnTo>
                  <a:pt x="382" y="54"/>
                </a:lnTo>
                <a:lnTo>
                  <a:pt x="384" y="52"/>
                </a:lnTo>
                <a:lnTo>
                  <a:pt x="384" y="50"/>
                </a:lnTo>
                <a:lnTo>
                  <a:pt x="386" y="50"/>
                </a:lnTo>
                <a:lnTo>
                  <a:pt x="390" y="50"/>
                </a:lnTo>
                <a:lnTo>
                  <a:pt x="394" y="48"/>
                </a:lnTo>
                <a:lnTo>
                  <a:pt x="396" y="46"/>
                </a:lnTo>
                <a:lnTo>
                  <a:pt x="400" y="48"/>
                </a:lnTo>
                <a:lnTo>
                  <a:pt x="402" y="48"/>
                </a:lnTo>
                <a:lnTo>
                  <a:pt x="403" y="48"/>
                </a:lnTo>
                <a:lnTo>
                  <a:pt x="405" y="46"/>
                </a:lnTo>
                <a:lnTo>
                  <a:pt x="405" y="44"/>
                </a:lnTo>
                <a:lnTo>
                  <a:pt x="403" y="42"/>
                </a:lnTo>
                <a:lnTo>
                  <a:pt x="402" y="40"/>
                </a:lnTo>
                <a:lnTo>
                  <a:pt x="403" y="39"/>
                </a:lnTo>
                <a:lnTo>
                  <a:pt x="402" y="39"/>
                </a:lnTo>
                <a:lnTo>
                  <a:pt x="402" y="37"/>
                </a:lnTo>
                <a:lnTo>
                  <a:pt x="403" y="37"/>
                </a:lnTo>
                <a:lnTo>
                  <a:pt x="403" y="35"/>
                </a:lnTo>
                <a:lnTo>
                  <a:pt x="405" y="35"/>
                </a:lnTo>
                <a:lnTo>
                  <a:pt x="407" y="35"/>
                </a:lnTo>
                <a:lnTo>
                  <a:pt x="409" y="35"/>
                </a:lnTo>
                <a:lnTo>
                  <a:pt x="409" y="33"/>
                </a:lnTo>
                <a:lnTo>
                  <a:pt x="413" y="31"/>
                </a:lnTo>
                <a:lnTo>
                  <a:pt x="413" y="29"/>
                </a:lnTo>
                <a:lnTo>
                  <a:pt x="415" y="29"/>
                </a:lnTo>
                <a:lnTo>
                  <a:pt x="419" y="31"/>
                </a:lnTo>
                <a:lnTo>
                  <a:pt x="421" y="31"/>
                </a:lnTo>
                <a:lnTo>
                  <a:pt x="423" y="31"/>
                </a:lnTo>
                <a:lnTo>
                  <a:pt x="427" y="31"/>
                </a:lnTo>
                <a:lnTo>
                  <a:pt x="427" y="29"/>
                </a:lnTo>
                <a:lnTo>
                  <a:pt x="428" y="29"/>
                </a:lnTo>
                <a:lnTo>
                  <a:pt x="428" y="27"/>
                </a:lnTo>
                <a:lnTo>
                  <a:pt x="430" y="27"/>
                </a:lnTo>
                <a:lnTo>
                  <a:pt x="434" y="27"/>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5344675" y="1610091"/>
            <a:ext cx="1725189" cy="982934"/>
          </a:xfrm>
          <a:custGeom>
            <a:avLst/>
            <a:gdLst>
              <a:gd name="T0" fmla="*/ 444 w 853"/>
              <a:gd name="T1" fmla="*/ 18 h 486"/>
              <a:gd name="T2" fmla="*/ 463 w 853"/>
              <a:gd name="T3" fmla="*/ 18 h 486"/>
              <a:gd name="T4" fmla="*/ 495 w 853"/>
              <a:gd name="T5" fmla="*/ 12 h 486"/>
              <a:gd name="T6" fmla="*/ 540 w 853"/>
              <a:gd name="T7" fmla="*/ 23 h 486"/>
              <a:gd name="T8" fmla="*/ 553 w 853"/>
              <a:gd name="T9" fmla="*/ 54 h 486"/>
              <a:gd name="T10" fmla="*/ 576 w 853"/>
              <a:gd name="T11" fmla="*/ 58 h 486"/>
              <a:gd name="T12" fmla="*/ 632 w 853"/>
              <a:gd name="T13" fmla="*/ 77 h 486"/>
              <a:gd name="T14" fmla="*/ 662 w 853"/>
              <a:gd name="T15" fmla="*/ 116 h 486"/>
              <a:gd name="T16" fmla="*/ 672 w 853"/>
              <a:gd name="T17" fmla="*/ 162 h 486"/>
              <a:gd name="T18" fmla="*/ 649 w 853"/>
              <a:gd name="T19" fmla="*/ 179 h 486"/>
              <a:gd name="T20" fmla="*/ 676 w 853"/>
              <a:gd name="T21" fmla="*/ 200 h 486"/>
              <a:gd name="T22" fmla="*/ 689 w 853"/>
              <a:gd name="T23" fmla="*/ 237 h 486"/>
              <a:gd name="T24" fmla="*/ 732 w 853"/>
              <a:gd name="T25" fmla="*/ 231 h 486"/>
              <a:gd name="T26" fmla="*/ 772 w 853"/>
              <a:gd name="T27" fmla="*/ 221 h 486"/>
              <a:gd name="T28" fmla="*/ 789 w 853"/>
              <a:gd name="T29" fmla="*/ 252 h 486"/>
              <a:gd name="T30" fmla="*/ 853 w 853"/>
              <a:gd name="T31" fmla="*/ 398 h 486"/>
              <a:gd name="T32" fmla="*/ 789 w 853"/>
              <a:gd name="T33" fmla="*/ 442 h 486"/>
              <a:gd name="T34" fmla="*/ 710 w 853"/>
              <a:gd name="T35" fmla="*/ 452 h 486"/>
              <a:gd name="T36" fmla="*/ 653 w 853"/>
              <a:gd name="T37" fmla="*/ 463 h 486"/>
              <a:gd name="T38" fmla="*/ 538 w 853"/>
              <a:gd name="T39" fmla="*/ 450 h 486"/>
              <a:gd name="T40" fmla="*/ 499 w 853"/>
              <a:gd name="T41" fmla="*/ 423 h 486"/>
              <a:gd name="T42" fmla="*/ 453 w 853"/>
              <a:gd name="T43" fmla="*/ 415 h 486"/>
              <a:gd name="T44" fmla="*/ 424 w 853"/>
              <a:gd name="T45" fmla="*/ 379 h 486"/>
              <a:gd name="T46" fmla="*/ 365 w 853"/>
              <a:gd name="T47" fmla="*/ 375 h 486"/>
              <a:gd name="T48" fmla="*/ 298 w 853"/>
              <a:gd name="T49" fmla="*/ 365 h 486"/>
              <a:gd name="T50" fmla="*/ 271 w 853"/>
              <a:gd name="T51" fmla="*/ 358 h 486"/>
              <a:gd name="T52" fmla="*/ 242 w 853"/>
              <a:gd name="T53" fmla="*/ 350 h 486"/>
              <a:gd name="T54" fmla="*/ 225 w 853"/>
              <a:gd name="T55" fmla="*/ 338 h 486"/>
              <a:gd name="T56" fmla="*/ 232 w 853"/>
              <a:gd name="T57" fmla="*/ 312 h 486"/>
              <a:gd name="T58" fmla="*/ 232 w 853"/>
              <a:gd name="T59" fmla="*/ 294 h 486"/>
              <a:gd name="T60" fmla="*/ 202 w 853"/>
              <a:gd name="T61" fmla="*/ 290 h 486"/>
              <a:gd name="T62" fmla="*/ 173 w 853"/>
              <a:gd name="T63" fmla="*/ 287 h 486"/>
              <a:gd name="T64" fmla="*/ 142 w 853"/>
              <a:gd name="T65" fmla="*/ 277 h 486"/>
              <a:gd name="T66" fmla="*/ 121 w 853"/>
              <a:gd name="T67" fmla="*/ 262 h 486"/>
              <a:gd name="T68" fmla="*/ 115 w 853"/>
              <a:gd name="T69" fmla="*/ 235 h 486"/>
              <a:gd name="T70" fmla="*/ 86 w 853"/>
              <a:gd name="T71" fmla="*/ 237 h 486"/>
              <a:gd name="T72" fmla="*/ 56 w 853"/>
              <a:gd name="T73" fmla="*/ 233 h 486"/>
              <a:gd name="T74" fmla="*/ 31 w 853"/>
              <a:gd name="T75" fmla="*/ 239 h 486"/>
              <a:gd name="T76" fmla="*/ 4 w 853"/>
              <a:gd name="T77" fmla="*/ 225 h 486"/>
              <a:gd name="T78" fmla="*/ 10 w 853"/>
              <a:gd name="T79" fmla="*/ 206 h 486"/>
              <a:gd name="T80" fmla="*/ 4 w 853"/>
              <a:gd name="T81" fmla="*/ 183 h 486"/>
              <a:gd name="T82" fmla="*/ 13 w 853"/>
              <a:gd name="T83" fmla="*/ 156 h 486"/>
              <a:gd name="T84" fmla="*/ 36 w 853"/>
              <a:gd name="T85" fmla="*/ 148 h 486"/>
              <a:gd name="T86" fmla="*/ 63 w 853"/>
              <a:gd name="T87" fmla="*/ 135 h 486"/>
              <a:gd name="T88" fmla="*/ 83 w 853"/>
              <a:gd name="T89" fmla="*/ 116 h 486"/>
              <a:gd name="T90" fmla="*/ 102 w 853"/>
              <a:gd name="T91" fmla="*/ 95 h 486"/>
              <a:gd name="T92" fmla="*/ 109 w 853"/>
              <a:gd name="T93" fmla="*/ 73 h 486"/>
              <a:gd name="T94" fmla="*/ 136 w 853"/>
              <a:gd name="T95" fmla="*/ 72 h 486"/>
              <a:gd name="T96" fmla="*/ 163 w 853"/>
              <a:gd name="T97" fmla="*/ 64 h 486"/>
              <a:gd name="T98" fmla="*/ 192 w 853"/>
              <a:gd name="T99" fmla="*/ 68 h 486"/>
              <a:gd name="T100" fmla="*/ 221 w 853"/>
              <a:gd name="T101" fmla="*/ 72 h 486"/>
              <a:gd name="T102" fmla="*/ 248 w 853"/>
              <a:gd name="T103" fmla="*/ 70 h 486"/>
              <a:gd name="T104" fmla="*/ 250 w 853"/>
              <a:gd name="T105" fmla="*/ 54 h 486"/>
              <a:gd name="T106" fmla="*/ 223 w 853"/>
              <a:gd name="T107" fmla="*/ 45 h 486"/>
              <a:gd name="T108" fmla="*/ 236 w 853"/>
              <a:gd name="T109" fmla="*/ 33 h 486"/>
              <a:gd name="T110" fmla="*/ 255 w 853"/>
              <a:gd name="T111" fmla="*/ 31 h 486"/>
              <a:gd name="T112" fmla="*/ 282 w 853"/>
              <a:gd name="T113" fmla="*/ 47 h 486"/>
              <a:gd name="T114" fmla="*/ 315 w 853"/>
              <a:gd name="T115" fmla="*/ 31 h 486"/>
              <a:gd name="T116" fmla="*/ 363 w 853"/>
              <a:gd name="T117" fmla="*/ 14 h 486"/>
              <a:gd name="T118" fmla="*/ 382 w 853"/>
              <a:gd name="T119" fmla="*/ 10 h 486"/>
              <a:gd name="T120" fmla="*/ 419 w 853"/>
              <a:gd name="T121" fmla="*/ 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3" h="486">
                <a:moveTo>
                  <a:pt x="419" y="10"/>
                </a:moveTo>
                <a:lnTo>
                  <a:pt x="420" y="10"/>
                </a:lnTo>
                <a:lnTo>
                  <a:pt x="422" y="12"/>
                </a:lnTo>
                <a:lnTo>
                  <a:pt x="426" y="10"/>
                </a:lnTo>
                <a:lnTo>
                  <a:pt x="428" y="12"/>
                </a:lnTo>
                <a:lnTo>
                  <a:pt x="430" y="10"/>
                </a:lnTo>
                <a:lnTo>
                  <a:pt x="432" y="10"/>
                </a:lnTo>
                <a:lnTo>
                  <a:pt x="432" y="8"/>
                </a:lnTo>
                <a:lnTo>
                  <a:pt x="434" y="6"/>
                </a:lnTo>
                <a:lnTo>
                  <a:pt x="438" y="4"/>
                </a:lnTo>
                <a:lnTo>
                  <a:pt x="440" y="4"/>
                </a:lnTo>
                <a:lnTo>
                  <a:pt x="442" y="6"/>
                </a:lnTo>
                <a:lnTo>
                  <a:pt x="442" y="8"/>
                </a:lnTo>
                <a:lnTo>
                  <a:pt x="442" y="10"/>
                </a:lnTo>
                <a:lnTo>
                  <a:pt x="442" y="12"/>
                </a:lnTo>
                <a:lnTo>
                  <a:pt x="442" y="14"/>
                </a:lnTo>
                <a:lnTo>
                  <a:pt x="444" y="18"/>
                </a:lnTo>
                <a:lnTo>
                  <a:pt x="447" y="22"/>
                </a:lnTo>
                <a:lnTo>
                  <a:pt x="449" y="23"/>
                </a:lnTo>
                <a:lnTo>
                  <a:pt x="449" y="25"/>
                </a:lnTo>
                <a:lnTo>
                  <a:pt x="449" y="27"/>
                </a:lnTo>
                <a:lnTo>
                  <a:pt x="451" y="27"/>
                </a:lnTo>
                <a:lnTo>
                  <a:pt x="453" y="29"/>
                </a:lnTo>
                <a:lnTo>
                  <a:pt x="455" y="27"/>
                </a:lnTo>
                <a:lnTo>
                  <a:pt x="457" y="27"/>
                </a:lnTo>
                <a:lnTo>
                  <a:pt x="455" y="25"/>
                </a:lnTo>
                <a:lnTo>
                  <a:pt x="459" y="25"/>
                </a:lnTo>
                <a:lnTo>
                  <a:pt x="457" y="23"/>
                </a:lnTo>
                <a:lnTo>
                  <a:pt x="457" y="22"/>
                </a:lnTo>
                <a:lnTo>
                  <a:pt x="457" y="20"/>
                </a:lnTo>
                <a:lnTo>
                  <a:pt x="455" y="20"/>
                </a:lnTo>
                <a:lnTo>
                  <a:pt x="457" y="20"/>
                </a:lnTo>
                <a:lnTo>
                  <a:pt x="461" y="18"/>
                </a:lnTo>
                <a:lnTo>
                  <a:pt x="463" y="18"/>
                </a:lnTo>
                <a:lnTo>
                  <a:pt x="465" y="18"/>
                </a:lnTo>
                <a:lnTo>
                  <a:pt x="467" y="16"/>
                </a:lnTo>
                <a:lnTo>
                  <a:pt x="468" y="18"/>
                </a:lnTo>
                <a:lnTo>
                  <a:pt x="470" y="16"/>
                </a:lnTo>
                <a:lnTo>
                  <a:pt x="472" y="16"/>
                </a:lnTo>
                <a:lnTo>
                  <a:pt x="474" y="16"/>
                </a:lnTo>
                <a:lnTo>
                  <a:pt x="474" y="14"/>
                </a:lnTo>
                <a:lnTo>
                  <a:pt x="476" y="12"/>
                </a:lnTo>
                <a:lnTo>
                  <a:pt x="480" y="14"/>
                </a:lnTo>
                <a:lnTo>
                  <a:pt x="482" y="16"/>
                </a:lnTo>
                <a:lnTo>
                  <a:pt x="484" y="16"/>
                </a:lnTo>
                <a:lnTo>
                  <a:pt x="488" y="14"/>
                </a:lnTo>
                <a:lnTo>
                  <a:pt x="490" y="14"/>
                </a:lnTo>
                <a:lnTo>
                  <a:pt x="492" y="14"/>
                </a:lnTo>
                <a:lnTo>
                  <a:pt x="493" y="14"/>
                </a:lnTo>
                <a:lnTo>
                  <a:pt x="495" y="14"/>
                </a:lnTo>
                <a:lnTo>
                  <a:pt x="495" y="12"/>
                </a:lnTo>
                <a:lnTo>
                  <a:pt x="497" y="10"/>
                </a:lnTo>
                <a:lnTo>
                  <a:pt x="499" y="10"/>
                </a:lnTo>
                <a:lnTo>
                  <a:pt x="501" y="12"/>
                </a:lnTo>
                <a:lnTo>
                  <a:pt x="503" y="14"/>
                </a:lnTo>
                <a:lnTo>
                  <a:pt x="501" y="16"/>
                </a:lnTo>
                <a:lnTo>
                  <a:pt x="503" y="18"/>
                </a:lnTo>
                <a:lnTo>
                  <a:pt x="505" y="20"/>
                </a:lnTo>
                <a:lnTo>
                  <a:pt x="507" y="20"/>
                </a:lnTo>
                <a:lnTo>
                  <a:pt x="513" y="22"/>
                </a:lnTo>
                <a:lnTo>
                  <a:pt x="516" y="23"/>
                </a:lnTo>
                <a:lnTo>
                  <a:pt x="520" y="22"/>
                </a:lnTo>
                <a:lnTo>
                  <a:pt x="522" y="22"/>
                </a:lnTo>
                <a:lnTo>
                  <a:pt x="526" y="20"/>
                </a:lnTo>
                <a:lnTo>
                  <a:pt x="530" y="22"/>
                </a:lnTo>
                <a:lnTo>
                  <a:pt x="532" y="22"/>
                </a:lnTo>
                <a:lnTo>
                  <a:pt x="534" y="23"/>
                </a:lnTo>
                <a:lnTo>
                  <a:pt x="540" y="23"/>
                </a:lnTo>
                <a:lnTo>
                  <a:pt x="543" y="25"/>
                </a:lnTo>
                <a:lnTo>
                  <a:pt x="545" y="25"/>
                </a:lnTo>
                <a:lnTo>
                  <a:pt x="547" y="25"/>
                </a:lnTo>
                <a:lnTo>
                  <a:pt x="549" y="25"/>
                </a:lnTo>
                <a:lnTo>
                  <a:pt x="549" y="27"/>
                </a:lnTo>
                <a:lnTo>
                  <a:pt x="547" y="27"/>
                </a:lnTo>
                <a:lnTo>
                  <a:pt x="545" y="29"/>
                </a:lnTo>
                <a:lnTo>
                  <a:pt x="545" y="31"/>
                </a:lnTo>
                <a:lnTo>
                  <a:pt x="545" y="33"/>
                </a:lnTo>
                <a:lnTo>
                  <a:pt x="549" y="37"/>
                </a:lnTo>
                <a:lnTo>
                  <a:pt x="551" y="37"/>
                </a:lnTo>
                <a:lnTo>
                  <a:pt x="551" y="39"/>
                </a:lnTo>
                <a:lnTo>
                  <a:pt x="553" y="45"/>
                </a:lnTo>
                <a:lnTo>
                  <a:pt x="553" y="47"/>
                </a:lnTo>
                <a:lnTo>
                  <a:pt x="551" y="50"/>
                </a:lnTo>
                <a:lnTo>
                  <a:pt x="551" y="54"/>
                </a:lnTo>
                <a:lnTo>
                  <a:pt x="553" y="54"/>
                </a:lnTo>
                <a:lnTo>
                  <a:pt x="551" y="58"/>
                </a:lnTo>
                <a:lnTo>
                  <a:pt x="551" y="60"/>
                </a:lnTo>
                <a:lnTo>
                  <a:pt x="553" y="62"/>
                </a:lnTo>
                <a:lnTo>
                  <a:pt x="555" y="64"/>
                </a:lnTo>
                <a:lnTo>
                  <a:pt x="557" y="68"/>
                </a:lnTo>
                <a:lnTo>
                  <a:pt x="561" y="70"/>
                </a:lnTo>
                <a:lnTo>
                  <a:pt x="561" y="68"/>
                </a:lnTo>
                <a:lnTo>
                  <a:pt x="564" y="66"/>
                </a:lnTo>
                <a:lnTo>
                  <a:pt x="566" y="66"/>
                </a:lnTo>
                <a:lnTo>
                  <a:pt x="568" y="68"/>
                </a:lnTo>
                <a:lnTo>
                  <a:pt x="570" y="68"/>
                </a:lnTo>
                <a:lnTo>
                  <a:pt x="572" y="68"/>
                </a:lnTo>
                <a:lnTo>
                  <a:pt x="572" y="66"/>
                </a:lnTo>
                <a:lnTo>
                  <a:pt x="572" y="64"/>
                </a:lnTo>
                <a:lnTo>
                  <a:pt x="572" y="62"/>
                </a:lnTo>
                <a:lnTo>
                  <a:pt x="572" y="60"/>
                </a:lnTo>
                <a:lnTo>
                  <a:pt x="576" y="58"/>
                </a:lnTo>
                <a:lnTo>
                  <a:pt x="580" y="58"/>
                </a:lnTo>
                <a:lnTo>
                  <a:pt x="580" y="60"/>
                </a:lnTo>
                <a:lnTo>
                  <a:pt x="591" y="60"/>
                </a:lnTo>
                <a:lnTo>
                  <a:pt x="593" y="60"/>
                </a:lnTo>
                <a:lnTo>
                  <a:pt x="599" y="60"/>
                </a:lnTo>
                <a:lnTo>
                  <a:pt x="601" y="62"/>
                </a:lnTo>
                <a:lnTo>
                  <a:pt x="603" y="64"/>
                </a:lnTo>
                <a:lnTo>
                  <a:pt x="607" y="64"/>
                </a:lnTo>
                <a:lnTo>
                  <a:pt x="609" y="62"/>
                </a:lnTo>
                <a:lnTo>
                  <a:pt x="612" y="64"/>
                </a:lnTo>
                <a:lnTo>
                  <a:pt x="614" y="68"/>
                </a:lnTo>
                <a:lnTo>
                  <a:pt x="622" y="70"/>
                </a:lnTo>
                <a:lnTo>
                  <a:pt x="624" y="72"/>
                </a:lnTo>
                <a:lnTo>
                  <a:pt x="624" y="73"/>
                </a:lnTo>
                <a:lnTo>
                  <a:pt x="628" y="73"/>
                </a:lnTo>
                <a:lnTo>
                  <a:pt x="628" y="75"/>
                </a:lnTo>
                <a:lnTo>
                  <a:pt x="632" y="77"/>
                </a:lnTo>
                <a:lnTo>
                  <a:pt x="634" y="77"/>
                </a:lnTo>
                <a:lnTo>
                  <a:pt x="636" y="77"/>
                </a:lnTo>
                <a:lnTo>
                  <a:pt x="636" y="81"/>
                </a:lnTo>
                <a:lnTo>
                  <a:pt x="639" y="83"/>
                </a:lnTo>
                <a:lnTo>
                  <a:pt x="639" y="85"/>
                </a:lnTo>
                <a:lnTo>
                  <a:pt x="643" y="85"/>
                </a:lnTo>
                <a:lnTo>
                  <a:pt x="647" y="89"/>
                </a:lnTo>
                <a:lnTo>
                  <a:pt x="649" y="91"/>
                </a:lnTo>
                <a:lnTo>
                  <a:pt x="649" y="93"/>
                </a:lnTo>
                <a:lnTo>
                  <a:pt x="647" y="96"/>
                </a:lnTo>
                <a:lnTo>
                  <a:pt x="647" y="98"/>
                </a:lnTo>
                <a:lnTo>
                  <a:pt x="649" y="100"/>
                </a:lnTo>
                <a:lnTo>
                  <a:pt x="651" y="102"/>
                </a:lnTo>
                <a:lnTo>
                  <a:pt x="655" y="106"/>
                </a:lnTo>
                <a:lnTo>
                  <a:pt x="659" y="110"/>
                </a:lnTo>
                <a:lnTo>
                  <a:pt x="659" y="112"/>
                </a:lnTo>
                <a:lnTo>
                  <a:pt x="662" y="116"/>
                </a:lnTo>
                <a:lnTo>
                  <a:pt x="662" y="118"/>
                </a:lnTo>
                <a:lnTo>
                  <a:pt x="664" y="120"/>
                </a:lnTo>
                <a:lnTo>
                  <a:pt x="666" y="125"/>
                </a:lnTo>
                <a:lnTo>
                  <a:pt x="668" y="127"/>
                </a:lnTo>
                <a:lnTo>
                  <a:pt x="666" y="129"/>
                </a:lnTo>
                <a:lnTo>
                  <a:pt x="666" y="131"/>
                </a:lnTo>
                <a:lnTo>
                  <a:pt x="660" y="133"/>
                </a:lnTo>
                <a:lnTo>
                  <a:pt x="659" y="137"/>
                </a:lnTo>
                <a:lnTo>
                  <a:pt x="659" y="139"/>
                </a:lnTo>
                <a:lnTo>
                  <a:pt x="659" y="141"/>
                </a:lnTo>
                <a:lnTo>
                  <a:pt x="659" y="143"/>
                </a:lnTo>
                <a:lnTo>
                  <a:pt x="660" y="146"/>
                </a:lnTo>
                <a:lnTo>
                  <a:pt x="664" y="148"/>
                </a:lnTo>
                <a:lnTo>
                  <a:pt x="666" y="154"/>
                </a:lnTo>
                <a:lnTo>
                  <a:pt x="668" y="156"/>
                </a:lnTo>
                <a:lnTo>
                  <a:pt x="672" y="160"/>
                </a:lnTo>
                <a:lnTo>
                  <a:pt x="672" y="162"/>
                </a:lnTo>
                <a:lnTo>
                  <a:pt x="670" y="162"/>
                </a:lnTo>
                <a:lnTo>
                  <a:pt x="668" y="162"/>
                </a:lnTo>
                <a:lnTo>
                  <a:pt x="666" y="160"/>
                </a:lnTo>
                <a:lnTo>
                  <a:pt x="664" y="160"/>
                </a:lnTo>
                <a:lnTo>
                  <a:pt x="662" y="160"/>
                </a:lnTo>
                <a:lnTo>
                  <a:pt x="662" y="162"/>
                </a:lnTo>
                <a:lnTo>
                  <a:pt x="662" y="168"/>
                </a:lnTo>
                <a:lnTo>
                  <a:pt x="662" y="169"/>
                </a:lnTo>
                <a:lnTo>
                  <a:pt x="662" y="171"/>
                </a:lnTo>
                <a:lnTo>
                  <a:pt x="664" y="171"/>
                </a:lnTo>
                <a:lnTo>
                  <a:pt x="666" y="171"/>
                </a:lnTo>
                <a:lnTo>
                  <a:pt x="662" y="173"/>
                </a:lnTo>
                <a:lnTo>
                  <a:pt x="659" y="173"/>
                </a:lnTo>
                <a:lnTo>
                  <a:pt x="655" y="173"/>
                </a:lnTo>
                <a:lnTo>
                  <a:pt x="655" y="175"/>
                </a:lnTo>
                <a:lnTo>
                  <a:pt x="655" y="177"/>
                </a:lnTo>
                <a:lnTo>
                  <a:pt x="649" y="179"/>
                </a:lnTo>
                <a:lnTo>
                  <a:pt x="649" y="181"/>
                </a:lnTo>
                <a:lnTo>
                  <a:pt x="651" y="183"/>
                </a:lnTo>
                <a:lnTo>
                  <a:pt x="651" y="185"/>
                </a:lnTo>
                <a:lnTo>
                  <a:pt x="649" y="185"/>
                </a:lnTo>
                <a:lnTo>
                  <a:pt x="651" y="187"/>
                </a:lnTo>
                <a:lnTo>
                  <a:pt x="651" y="189"/>
                </a:lnTo>
                <a:lnTo>
                  <a:pt x="651" y="191"/>
                </a:lnTo>
                <a:lnTo>
                  <a:pt x="651" y="193"/>
                </a:lnTo>
                <a:lnTo>
                  <a:pt x="651" y="194"/>
                </a:lnTo>
                <a:lnTo>
                  <a:pt x="653" y="196"/>
                </a:lnTo>
                <a:lnTo>
                  <a:pt x="657" y="198"/>
                </a:lnTo>
                <a:lnTo>
                  <a:pt x="659" y="200"/>
                </a:lnTo>
                <a:lnTo>
                  <a:pt x="662" y="202"/>
                </a:lnTo>
                <a:lnTo>
                  <a:pt x="666" y="202"/>
                </a:lnTo>
                <a:lnTo>
                  <a:pt x="666" y="200"/>
                </a:lnTo>
                <a:lnTo>
                  <a:pt x="670" y="200"/>
                </a:lnTo>
                <a:lnTo>
                  <a:pt x="676" y="200"/>
                </a:lnTo>
                <a:lnTo>
                  <a:pt x="678" y="202"/>
                </a:lnTo>
                <a:lnTo>
                  <a:pt x="680" y="202"/>
                </a:lnTo>
                <a:lnTo>
                  <a:pt x="680" y="204"/>
                </a:lnTo>
                <a:lnTo>
                  <a:pt x="680" y="206"/>
                </a:lnTo>
                <a:lnTo>
                  <a:pt x="682" y="210"/>
                </a:lnTo>
                <a:lnTo>
                  <a:pt x="684" y="212"/>
                </a:lnTo>
                <a:lnTo>
                  <a:pt x="685" y="214"/>
                </a:lnTo>
                <a:lnTo>
                  <a:pt x="689" y="217"/>
                </a:lnTo>
                <a:lnTo>
                  <a:pt x="691" y="221"/>
                </a:lnTo>
                <a:lnTo>
                  <a:pt x="691" y="223"/>
                </a:lnTo>
                <a:lnTo>
                  <a:pt x="689" y="225"/>
                </a:lnTo>
                <a:lnTo>
                  <a:pt x="689" y="227"/>
                </a:lnTo>
                <a:lnTo>
                  <a:pt x="689" y="229"/>
                </a:lnTo>
                <a:lnTo>
                  <a:pt x="689" y="231"/>
                </a:lnTo>
                <a:lnTo>
                  <a:pt x="687" y="233"/>
                </a:lnTo>
                <a:lnTo>
                  <a:pt x="687" y="235"/>
                </a:lnTo>
                <a:lnTo>
                  <a:pt x="689" y="237"/>
                </a:lnTo>
                <a:lnTo>
                  <a:pt x="693" y="239"/>
                </a:lnTo>
                <a:lnTo>
                  <a:pt x="695" y="239"/>
                </a:lnTo>
                <a:lnTo>
                  <a:pt x="701" y="237"/>
                </a:lnTo>
                <a:lnTo>
                  <a:pt x="703" y="237"/>
                </a:lnTo>
                <a:lnTo>
                  <a:pt x="703" y="235"/>
                </a:lnTo>
                <a:lnTo>
                  <a:pt x="708" y="235"/>
                </a:lnTo>
                <a:lnTo>
                  <a:pt x="710" y="235"/>
                </a:lnTo>
                <a:lnTo>
                  <a:pt x="712" y="235"/>
                </a:lnTo>
                <a:lnTo>
                  <a:pt x="714" y="235"/>
                </a:lnTo>
                <a:lnTo>
                  <a:pt x="718" y="235"/>
                </a:lnTo>
                <a:lnTo>
                  <a:pt x="718" y="237"/>
                </a:lnTo>
                <a:lnTo>
                  <a:pt x="720" y="235"/>
                </a:lnTo>
                <a:lnTo>
                  <a:pt x="724" y="237"/>
                </a:lnTo>
                <a:lnTo>
                  <a:pt x="728" y="237"/>
                </a:lnTo>
                <a:lnTo>
                  <a:pt x="728" y="233"/>
                </a:lnTo>
                <a:lnTo>
                  <a:pt x="730" y="231"/>
                </a:lnTo>
                <a:lnTo>
                  <a:pt x="732" y="231"/>
                </a:lnTo>
                <a:lnTo>
                  <a:pt x="733" y="231"/>
                </a:lnTo>
                <a:lnTo>
                  <a:pt x="737" y="233"/>
                </a:lnTo>
                <a:lnTo>
                  <a:pt x="741" y="233"/>
                </a:lnTo>
                <a:lnTo>
                  <a:pt x="743" y="231"/>
                </a:lnTo>
                <a:lnTo>
                  <a:pt x="745" y="231"/>
                </a:lnTo>
                <a:lnTo>
                  <a:pt x="745" y="227"/>
                </a:lnTo>
                <a:lnTo>
                  <a:pt x="749" y="225"/>
                </a:lnTo>
                <a:lnTo>
                  <a:pt x="753" y="225"/>
                </a:lnTo>
                <a:lnTo>
                  <a:pt x="755" y="225"/>
                </a:lnTo>
                <a:lnTo>
                  <a:pt x="756" y="227"/>
                </a:lnTo>
                <a:lnTo>
                  <a:pt x="758" y="227"/>
                </a:lnTo>
                <a:lnTo>
                  <a:pt x="760" y="225"/>
                </a:lnTo>
                <a:lnTo>
                  <a:pt x="764" y="223"/>
                </a:lnTo>
                <a:lnTo>
                  <a:pt x="764" y="219"/>
                </a:lnTo>
                <a:lnTo>
                  <a:pt x="766" y="219"/>
                </a:lnTo>
                <a:lnTo>
                  <a:pt x="768" y="219"/>
                </a:lnTo>
                <a:lnTo>
                  <a:pt x="772" y="221"/>
                </a:lnTo>
                <a:lnTo>
                  <a:pt x="774" y="223"/>
                </a:lnTo>
                <a:lnTo>
                  <a:pt x="770" y="229"/>
                </a:lnTo>
                <a:lnTo>
                  <a:pt x="768" y="229"/>
                </a:lnTo>
                <a:lnTo>
                  <a:pt x="770" y="231"/>
                </a:lnTo>
                <a:lnTo>
                  <a:pt x="772" y="235"/>
                </a:lnTo>
                <a:lnTo>
                  <a:pt x="768" y="237"/>
                </a:lnTo>
                <a:lnTo>
                  <a:pt x="766" y="239"/>
                </a:lnTo>
                <a:lnTo>
                  <a:pt x="768" y="239"/>
                </a:lnTo>
                <a:lnTo>
                  <a:pt x="768" y="241"/>
                </a:lnTo>
                <a:lnTo>
                  <a:pt x="770" y="242"/>
                </a:lnTo>
                <a:lnTo>
                  <a:pt x="772" y="246"/>
                </a:lnTo>
                <a:lnTo>
                  <a:pt x="772" y="248"/>
                </a:lnTo>
                <a:lnTo>
                  <a:pt x="778" y="250"/>
                </a:lnTo>
                <a:lnTo>
                  <a:pt x="781" y="248"/>
                </a:lnTo>
                <a:lnTo>
                  <a:pt x="783" y="250"/>
                </a:lnTo>
                <a:lnTo>
                  <a:pt x="787" y="252"/>
                </a:lnTo>
                <a:lnTo>
                  <a:pt x="789" y="252"/>
                </a:lnTo>
                <a:lnTo>
                  <a:pt x="791" y="252"/>
                </a:lnTo>
                <a:lnTo>
                  <a:pt x="793" y="254"/>
                </a:lnTo>
                <a:lnTo>
                  <a:pt x="793" y="256"/>
                </a:lnTo>
                <a:lnTo>
                  <a:pt x="793" y="258"/>
                </a:lnTo>
                <a:lnTo>
                  <a:pt x="799" y="260"/>
                </a:lnTo>
                <a:lnTo>
                  <a:pt x="799" y="262"/>
                </a:lnTo>
                <a:lnTo>
                  <a:pt x="801" y="262"/>
                </a:lnTo>
                <a:lnTo>
                  <a:pt x="801" y="264"/>
                </a:lnTo>
                <a:lnTo>
                  <a:pt x="805" y="265"/>
                </a:lnTo>
                <a:lnTo>
                  <a:pt x="803" y="267"/>
                </a:lnTo>
                <a:lnTo>
                  <a:pt x="805" y="267"/>
                </a:lnTo>
                <a:lnTo>
                  <a:pt x="805" y="269"/>
                </a:lnTo>
                <a:lnTo>
                  <a:pt x="851" y="388"/>
                </a:lnTo>
                <a:lnTo>
                  <a:pt x="853" y="392"/>
                </a:lnTo>
                <a:lnTo>
                  <a:pt x="853" y="394"/>
                </a:lnTo>
                <a:lnTo>
                  <a:pt x="851" y="396"/>
                </a:lnTo>
                <a:lnTo>
                  <a:pt x="853" y="398"/>
                </a:lnTo>
                <a:lnTo>
                  <a:pt x="849" y="408"/>
                </a:lnTo>
                <a:lnTo>
                  <a:pt x="826" y="398"/>
                </a:lnTo>
                <a:lnTo>
                  <a:pt x="824" y="402"/>
                </a:lnTo>
                <a:lnTo>
                  <a:pt x="818" y="402"/>
                </a:lnTo>
                <a:lnTo>
                  <a:pt x="814" y="404"/>
                </a:lnTo>
                <a:lnTo>
                  <a:pt x="810" y="406"/>
                </a:lnTo>
                <a:lnTo>
                  <a:pt x="806" y="408"/>
                </a:lnTo>
                <a:lnTo>
                  <a:pt x="805" y="406"/>
                </a:lnTo>
                <a:lnTo>
                  <a:pt x="803" y="411"/>
                </a:lnTo>
                <a:lnTo>
                  <a:pt x="803" y="413"/>
                </a:lnTo>
                <a:lnTo>
                  <a:pt x="805" y="413"/>
                </a:lnTo>
                <a:lnTo>
                  <a:pt x="805" y="415"/>
                </a:lnTo>
                <a:lnTo>
                  <a:pt x="803" y="419"/>
                </a:lnTo>
                <a:lnTo>
                  <a:pt x="803" y="427"/>
                </a:lnTo>
                <a:lnTo>
                  <a:pt x="795" y="431"/>
                </a:lnTo>
                <a:lnTo>
                  <a:pt x="793" y="436"/>
                </a:lnTo>
                <a:lnTo>
                  <a:pt x="789" y="442"/>
                </a:lnTo>
                <a:lnTo>
                  <a:pt x="787" y="442"/>
                </a:lnTo>
                <a:lnTo>
                  <a:pt x="783" y="442"/>
                </a:lnTo>
                <a:lnTo>
                  <a:pt x="781" y="440"/>
                </a:lnTo>
                <a:lnTo>
                  <a:pt x="776" y="442"/>
                </a:lnTo>
                <a:lnTo>
                  <a:pt x="772" y="440"/>
                </a:lnTo>
                <a:lnTo>
                  <a:pt x="766" y="440"/>
                </a:lnTo>
                <a:lnTo>
                  <a:pt x="760" y="436"/>
                </a:lnTo>
                <a:lnTo>
                  <a:pt x="755" y="433"/>
                </a:lnTo>
                <a:lnTo>
                  <a:pt x="749" y="433"/>
                </a:lnTo>
                <a:lnTo>
                  <a:pt x="741" y="438"/>
                </a:lnTo>
                <a:lnTo>
                  <a:pt x="743" y="442"/>
                </a:lnTo>
                <a:lnTo>
                  <a:pt x="728" y="446"/>
                </a:lnTo>
                <a:lnTo>
                  <a:pt x="714" y="448"/>
                </a:lnTo>
                <a:lnTo>
                  <a:pt x="710" y="448"/>
                </a:lnTo>
                <a:lnTo>
                  <a:pt x="710" y="450"/>
                </a:lnTo>
                <a:lnTo>
                  <a:pt x="712" y="452"/>
                </a:lnTo>
                <a:lnTo>
                  <a:pt x="710" y="452"/>
                </a:lnTo>
                <a:lnTo>
                  <a:pt x="708" y="454"/>
                </a:lnTo>
                <a:lnTo>
                  <a:pt x="708" y="458"/>
                </a:lnTo>
                <a:lnTo>
                  <a:pt x="707" y="456"/>
                </a:lnTo>
                <a:lnTo>
                  <a:pt x="695" y="459"/>
                </a:lnTo>
                <a:lnTo>
                  <a:pt x="691" y="461"/>
                </a:lnTo>
                <a:lnTo>
                  <a:pt x="691" y="463"/>
                </a:lnTo>
                <a:lnTo>
                  <a:pt x="684" y="463"/>
                </a:lnTo>
                <a:lnTo>
                  <a:pt x="682" y="461"/>
                </a:lnTo>
                <a:lnTo>
                  <a:pt x="680" y="461"/>
                </a:lnTo>
                <a:lnTo>
                  <a:pt x="680" y="458"/>
                </a:lnTo>
                <a:lnTo>
                  <a:pt x="678" y="458"/>
                </a:lnTo>
                <a:lnTo>
                  <a:pt x="672" y="454"/>
                </a:lnTo>
                <a:lnTo>
                  <a:pt x="666" y="454"/>
                </a:lnTo>
                <a:lnTo>
                  <a:pt x="660" y="459"/>
                </a:lnTo>
                <a:lnTo>
                  <a:pt x="659" y="463"/>
                </a:lnTo>
                <a:lnTo>
                  <a:pt x="655" y="463"/>
                </a:lnTo>
                <a:lnTo>
                  <a:pt x="653" y="463"/>
                </a:lnTo>
                <a:lnTo>
                  <a:pt x="641" y="473"/>
                </a:lnTo>
                <a:lnTo>
                  <a:pt x="632" y="477"/>
                </a:lnTo>
                <a:lnTo>
                  <a:pt x="628" y="479"/>
                </a:lnTo>
                <a:lnTo>
                  <a:pt x="620" y="486"/>
                </a:lnTo>
                <a:lnTo>
                  <a:pt x="614" y="486"/>
                </a:lnTo>
                <a:lnTo>
                  <a:pt x="597" y="483"/>
                </a:lnTo>
                <a:lnTo>
                  <a:pt x="580" y="483"/>
                </a:lnTo>
                <a:lnTo>
                  <a:pt x="564" y="483"/>
                </a:lnTo>
                <a:lnTo>
                  <a:pt x="557" y="477"/>
                </a:lnTo>
                <a:lnTo>
                  <a:pt x="553" y="475"/>
                </a:lnTo>
                <a:lnTo>
                  <a:pt x="549" y="473"/>
                </a:lnTo>
                <a:lnTo>
                  <a:pt x="545" y="473"/>
                </a:lnTo>
                <a:lnTo>
                  <a:pt x="541" y="467"/>
                </a:lnTo>
                <a:lnTo>
                  <a:pt x="538" y="461"/>
                </a:lnTo>
                <a:lnTo>
                  <a:pt x="536" y="459"/>
                </a:lnTo>
                <a:lnTo>
                  <a:pt x="536" y="456"/>
                </a:lnTo>
                <a:lnTo>
                  <a:pt x="538" y="450"/>
                </a:lnTo>
                <a:lnTo>
                  <a:pt x="540" y="446"/>
                </a:lnTo>
                <a:lnTo>
                  <a:pt x="540" y="442"/>
                </a:lnTo>
                <a:lnTo>
                  <a:pt x="540" y="436"/>
                </a:lnTo>
                <a:lnTo>
                  <a:pt x="538" y="431"/>
                </a:lnTo>
                <a:lnTo>
                  <a:pt x="534" y="427"/>
                </a:lnTo>
                <a:lnTo>
                  <a:pt x="528" y="425"/>
                </a:lnTo>
                <a:lnTo>
                  <a:pt x="526" y="421"/>
                </a:lnTo>
                <a:lnTo>
                  <a:pt x="524" y="417"/>
                </a:lnTo>
                <a:lnTo>
                  <a:pt x="522" y="415"/>
                </a:lnTo>
                <a:lnTo>
                  <a:pt x="520" y="411"/>
                </a:lnTo>
                <a:lnTo>
                  <a:pt x="518" y="411"/>
                </a:lnTo>
                <a:lnTo>
                  <a:pt x="515" y="415"/>
                </a:lnTo>
                <a:lnTo>
                  <a:pt x="511" y="421"/>
                </a:lnTo>
                <a:lnTo>
                  <a:pt x="507" y="421"/>
                </a:lnTo>
                <a:lnTo>
                  <a:pt x="505" y="419"/>
                </a:lnTo>
                <a:lnTo>
                  <a:pt x="501" y="421"/>
                </a:lnTo>
                <a:lnTo>
                  <a:pt x="499" y="423"/>
                </a:lnTo>
                <a:lnTo>
                  <a:pt x="495" y="425"/>
                </a:lnTo>
                <a:lnTo>
                  <a:pt x="493" y="425"/>
                </a:lnTo>
                <a:lnTo>
                  <a:pt x="490" y="429"/>
                </a:lnTo>
                <a:lnTo>
                  <a:pt x="486" y="433"/>
                </a:lnTo>
                <a:lnTo>
                  <a:pt x="484" y="433"/>
                </a:lnTo>
                <a:lnTo>
                  <a:pt x="482" y="431"/>
                </a:lnTo>
                <a:lnTo>
                  <a:pt x="480" y="429"/>
                </a:lnTo>
                <a:lnTo>
                  <a:pt x="480" y="427"/>
                </a:lnTo>
                <a:lnTo>
                  <a:pt x="478" y="425"/>
                </a:lnTo>
                <a:lnTo>
                  <a:pt x="476" y="423"/>
                </a:lnTo>
                <a:lnTo>
                  <a:pt x="472" y="421"/>
                </a:lnTo>
                <a:lnTo>
                  <a:pt x="470" y="419"/>
                </a:lnTo>
                <a:lnTo>
                  <a:pt x="467" y="419"/>
                </a:lnTo>
                <a:lnTo>
                  <a:pt x="463" y="417"/>
                </a:lnTo>
                <a:lnTo>
                  <a:pt x="459" y="417"/>
                </a:lnTo>
                <a:lnTo>
                  <a:pt x="455" y="417"/>
                </a:lnTo>
                <a:lnTo>
                  <a:pt x="453" y="415"/>
                </a:lnTo>
                <a:lnTo>
                  <a:pt x="449" y="413"/>
                </a:lnTo>
                <a:lnTo>
                  <a:pt x="447" y="411"/>
                </a:lnTo>
                <a:lnTo>
                  <a:pt x="444" y="408"/>
                </a:lnTo>
                <a:lnTo>
                  <a:pt x="442" y="408"/>
                </a:lnTo>
                <a:lnTo>
                  <a:pt x="438" y="406"/>
                </a:lnTo>
                <a:lnTo>
                  <a:pt x="436" y="406"/>
                </a:lnTo>
                <a:lnTo>
                  <a:pt x="432" y="411"/>
                </a:lnTo>
                <a:lnTo>
                  <a:pt x="432" y="408"/>
                </a:lnTo>
                <a:lnTo>
                  <a:pt x="432" y="404"/>
                </a:lnTo>
                <a:lnTo>
                  <a:pt x="432" y="402"/>
                </a:lnTo>
                <a:lnTo>
                  <a:pt x="432" y="400"/>
                </a:lnTo>
                <a:lnTo>
                  <a:pt x="432" y="394"/>
                </a:lnTo>
                <a:lnTo>
                  <a:pt x="434" y="390"/>
                </a:lnTo>
                <a:lnTo>
                  <a:pt x="436" y="387"/>
                </a:lnTo>
                <a:lnTo>
                  <a:pt x="428" y="383"/>
                </a:lnTo>
                <a:lnTo>
                  <a:pt x="426" y="381"/>
                </a:lnTo>
                <a:lnTo>
                  <a:pt x="424" y="379"/>
                </a:lnTo>
                <a:lnTo>
                  <a:pt x="420" y="377"/>
                </a:lnTo>
                <a:lnTo>
                  <a:pt x="415" y="377"/>
                </a:lnTo>
                <a:lnTo>
                  <a:pt x="411" y="373"/>
                </a:lnTo>
                <a:lnTo>
                  <a:pt x="409" y="371"/>
                </a:lnTo>
                <a:lnTo>
                  <a:pt x="405" y="367"/>
                </a:lnTo>
                <a:lnTo>
                  <a:pt x="403" y="365"/>
                </a:lnTo>
                <a:lnTo>
                  <a:pt x="401" y="365"/>
                </a:lnTo>
                <a:lnTo>
                  <a:pt x="399" y="367"/>
                </a:lnTo>
                <a:lnTo>
                  <a:pt x="396" y="367"/>
                </a:lnTo>
                <a:lnTo>
                  <a:pt x="392" y="369"/>
                </a:lnTo>
                <a:lnTo>
                  <a:pt x="388" y="371"/>
                </a:lnTo>
                <a:lnTo>
                  <a:pt x="384" y="373"/>
                </a:lnTo>
                <a:lnTo>
                  <a:pt x="378" y="377"/>
                </a:lnTo>
                <a:lnTo>
                  <a:pt x="374" y="379"/>
                </a:lnTo>
                <a:lnTo>
                  <a:pt x="369" y="379"/>
                </a:lnTo>
                <a:lnTo>
                  <a:pt x="367" y="379"/>
                </a:lnTo>
                <a:lnTo>
                  <a:pt x="365" y="375"/>
                </a:lnTo>
                <a:lnTo>
                  <a:pt x="361" y="373"/>
                </a:lnTo>
                <a:lnTo>
                  <a:pt x="357" y="373"/>
                </a:lnTo>
                <a:lnTo>
                  <a:pt x="353" y="371"/>
                </a:lnTo>
                <a:lnTo>
                  <a:pt x="349" y="369"/>
                </a:lnTo>
                <a:lnTo>
                  <a:pt x="346" y="369"/>
                </a:lnTo>
                <a:lnTo>
                  <a:pt x="338" y="367"/>
                </a:lnTo>
                <a:lnTo>
                  <a:pt x="334" y="369"/>
                </a:lnTo>
                <a:lnTo>
                  <a:pt x="330" y="367"/>
                </a:lnTo>
                <a:lnTo>
                  <a:pt x="324" y="367"/>
                </a:lnTo>
                <a:lnTo>
                  <a:pt x="321" y="367"/>
                </a:lnTo>
                <a:lnTo>
                  <a:pt x="305" y="371"/>
                </a:lnTo>
                <a:lnTo>
                  <a:pt x="305" y="369"/>
                </a:lnTo>
                <a:lnTo>
                  <a:pt x="303" y="369"/>
                </a:lnTo>
                <a:lnTo>
                  <a:pt x="301" y="369"/>
                </a:lnTo>
                <a:lnTo>
                  <a:pt x="301" y="367"/>
                </a:lnTo>
                <a:lnTo>
                  <a:pt x="300" y="367"/>
                </a:lnTo>
                <a:lnTo>
                  <a:pt x="298" y="365"/>
                </a:lnTo>
                <a:lnTo>
                  <a:pt x="296" y="365"/>
                </a:lnTo>
                <a:lnTo>
                  <a:pt x="294" y="367"/>
                </a:lnTo>
                <a:lnTo>
                  <a:pt x="292" y="367"/>
                </a:lnTo>
                <a:lnTo>
                  <a:pt x="290" y="367"/>
                </a:lnTo>
                <a:lnTo>
                  <a:pt x="288" y="367"/>
                </a:lnTo>
                <a:lnTo>
                  <a:pt x="286" y="367"/>
                </a:lnTo>
                <a:lnTo>
                  <a:pt x="286" y="365"/>
                </a:lnTo>
                <a:lnTo>
                  <a:pt x="286" y="363"/>
                </a:lnTo>
                <a:lnTo>
                  <a:pt x="284" y="363"/>
                </a:lnTo>
                <a:lnTo>
                  <a:pt x="284" y="362"/>
                </a:lnTo>
                <a:lnTo>
                  <a:pt x="282" y="362"/>
                </a:lnTo>
                <a:lnTo>
                  <a:pt x="280" y="362"/>
                </a:lnTo>
                <a:lnTo>
                  <a:pt x="278" y="362"/>
                </a:lnTo>
                <a:lnTo>
                  <a:pt x="276" y="360"/>
                </a:lnTo>
                <a:lnTo>
                  <a:pt x="275" y="360"/>
                </a:lnTo>
                <a:lnTo>
                  <a:pt x="273" y="360"/>
                </a:lnTo>
                <a:lnTo>
                  <a:pt x="271" y="358"/>
                </a:lnTo>
                <a:lnTo>
                  <a:pt x="269" y="356"/>
                </a:lnTo>
                <a:lnTo>
                  <a:pt x="267" y="356"/>
                </a:lnTo>
                <a:lnTo>
                  <a:pt x="265" y="354"/>
                </a:lnTo>
                <a:lnTo>
                  <a:pt x="263" y="354"/>
                </a:lnTo>
                <a:lnTo>
                  <a:pt x="261" y="354"/>
                </a:lnTo>
                <a:lnTo>
                  <a:pt x="259" y="354"/>
                </a:lnTo>
                <a:lnTo>
                  <a:pt x="257" y="354"/>
                </a:lnTo>
                <a:lnTo>
                  <a:pt x="257" y="356"/>
                </a:lnTo>
                <a:lnTo>
                  <a:pt x="255" y="356"/>
                </a:lnTo>
                <a:lnTo>
                  <a:pt x="253" y="356"/>
                </a:lnTo>
                <a:lnTo>
                  <a:pt x="252" y="354"/>
                </a:lnTo>
                <a:lnTo>
                  <a:pt x="250" y="354"/>
                </a:lnTo>
                <a:lnTo>
                  <a:pt x="250" y="352"/>
                </a:lnTo>
                <a:lnTo>
                  <a:pt x="248" y="352"/>
                </a:lnTo>
                <a:lnTo>
                  <a:pt x="246" y="350"/>
                </a:lnTo>
                <a:lnTo>
                  <a:pt x="244" y="350"/>
                </a:lnTo>
                <a:lnTo>
                  <a:pt x="242" y="350"/>
                </a:lnTo>
                <a:lnTo>
                  <a:pt x="242" y="348"/>
                </a:lnTo>
                <a:lnTo>
                  <a:pt x="240" y="348"/>
                </a:lnTo>
                <a:lnTo>
                  <a:pt x="240" y="350"/>
                </a:lnTo>
                <a:lnTo>
                  <a:pt x="238" y="350"/>
                </a:lnTo>
                <a:lnTo>
                  <a:pt x="236" y="350"/>
                </a:lnTo>
                <a:lnTo>
                  <a:pt x="234" y="352"/>
                </a:lnTo>
                <a:lnTo>
                  <a:pt x="232" y="352"/>
                </a:lnTo>
                <a:lnTo>
                  <a:pt x="230" y="352"/>
                </a:lnTo>
                <a:lnTo>
                  <a:pt x="228" y="352"/>
                </a:lnTo>
                <a:lnTo>
                  <a:pt x="228" y="350"/>
                </a:lnTo>
                <a:lnTo>
                  <a:pt x="228" y="348"/>
                </a:lnTo>
                <a:lnTo>
                  <a:pt x="228" y="346"/>
                </a:lnTo>
                <a:lnTo>
                  <a:pt x="227" y="344"/>
                </a:lnTo>
                <a:lnTo>
                  <a:pt x="227" y="342"/>
                </a:lnTo>
                <a:lnTo>
                  <a:pt x="227" y="340"/>
                </a:lnTo>
                <a:lnTo>
                  <a:pt x="225" y="340"/>
                </a:lnTo>
                <a:lnTo>
                  <a:pt x="225" y="338"/>
                </a:lnTo>
                <a:lnTo>
                  <a:pt x="225" y="337"/>
                </a:lnTo>
                <a:lnTo>
                  <a:pt x="225" y="335"/>
                </a:lnTo>
                <a:lnTo>
                  <a:pt x="225" y="333"/>
                </a:lnTo>
                <a:lnTo>
                  <a:pt x="225" y="331"/>
                </a:lnTo>
                <a:lnTo>
                  <a:pt x="225" y="329"/>
                </a:lnTo>
                <a:lnTo>
                  <a:pt x="225" y="327"/>
                </a:lnTo>
                <a:lnTo>
                  <a:pt x="225" y="325"/>
                </a:lnTo>
                <a:lnTo>
                  <a:pt x="225" y="323"/>
                </a:lnTo>
                <a:lnTo>
                  <a:pt x="225" y="321"/>
                </a:lnTo>
                <a:lnTo>
                  <a:pt x="225" y="319"/>
                </a:lnTo>
                <a:lnTo>
                  <a:pt x="227" y="319"/>
                </a:lnTo>
                <a:lnTo>
                  <a:pt x="227" y="317"/>
                </a:lnTo>
                <a:lnTo>
                  <a:pt x="227" y="315"/>
                </a:lnTo>
                <a:lnTo>
                  <a:pt x="228" y="315"/>
                </a:lnTo>
                <a:lnTo>
                  <a:pt x="228" y="314"/>
                </a:lnTo>
                <a:lnTo>
                  <a:pt x="230" y="314"/>
                </a:lnTo>
                <a:lnTo>
                  <a:pt x="232" y="312"/>
                </a:lnTo>
                <a:lnTo>
                  <a:pt x="234" y="312"/>
                </a:lnTo>
                <a:lnTo>
                  <a:pt x="236" y="310"/>
                </a:lnTo>
                <a:lnTo>
                  <a:pt x="238" y="310"/>
                </a:lnTo>
                <a:lnTo>
                  <a:pt x="238" y="308"/>
                </a:lnTo>
                <a:lnTo>
                  <a:pt x="240" y="306"/>
                </a:lnTo>
                <a:lnTo>
                  <a:pt x="240" y="304"/>
                </a:lnTo>
                <a:lnTo>
                  <a:pt x="242" y="304"/>
                </a:lnTo>
                <a:lnTo>
                  <a:pt x="242" y="302"/>
                </a:lnTo>
                <a:lnTo>
                  <a:pt x="244" y="300"/>
                </a:lnTo>
                <a:lnTo>
                  <a:pt x="246" y="298"/>
                </a:lnTo>
                <a:lnTo>
                  <a:pt x="242" y="296"/>
                </a:lnTo>
                <a:lnTo>
                  <a:pt x="240" y="296"/>
                </a:lnTo>
                <a:lnTo>
                  <a:pt x="238" y="296"/>
                </a:lnTo>
                <a:lnTo>
                  <a:pt x="236" y="296"/>
                </a:lnTo>
                <a:lnTo>
                  <a:pt x="234" y="296"/>
                </a:lnTo>
                <a:lnTo>
                  <a:pt x="232" y="296"/>
                </a:lnTo>
                <a:lnTo>
                  <a:pt x="232" y="294"/>
                </a:lnTo>
                <a:lnTo>
                  <a:pt x="230" y="294"/>
                </a:lnTo>
                <a:lnTo>
                  <a:pt x="228" y="294"/>
                </a:lnTo>
                <a:lnTo>
                  <a:pt x="227" y="294"/>
                </a:lnTo>
                <a:lnTo>
                  <a:pt x="225" y="294"/>
                </a:lnTo>
                <a:lnTo>
                  <a:pt x="223" y="294"/>
                </a:lnTo>
                <a:lnTo>
                  <a:pt x="221" y="294"/>
                </a:lnTo>
                <a:lnTo>
                  <a:pt x="219" y="292"/>
                </a:lnTo>
                <a:lnTo>
                  <a:pt x="217" y="292"/>
                </a:lnTo>
                <a:lnTo>
                  <a:pt x="215" y="292"/>
                </a:lnTo>
                <a:lnTo>
                  <a:pt x="213" y="292"/>
                </a:lnTo>
                <a:lnTo>
                  <a:pt x="213" y="290"/>
                </a:lnTo>
                <a:lnTo>
                  <a:pt x="211" y="290"/>
                </a:lnTo>
                <a:lnTo>
                  <a:pt x="209" y="290"/>
                </a:lnTo>
                <a:lnTo>
                  <a:pt x="207" y="290"/>
                </a:lnTo>
                <a:lnTo>
                  <a:pt x="205" y="290"/>
                </a:lnTo>
                <a:lnTo>
                  <a:pt x="204" y="290"/>
                </a:lnTo>
                <a:lnTo>
                  <a:pt x="202" y="290"/>
                </a:lnTo>
                <a:lnTo>
                  <a:pt x="200" y="289"/>
                </a:lnTo>
                <a:lnTo>
                  <a:pt x="198" y="289"/>
                </a:lnTo>
                <a:lnTo>
                  <a:pt x="198" y="290"/>
                </a:lnTo>
                <a:lnTo>
                  <a:pt x="196" y="290"/>
                </a:lnTo>
                <a:lnTo>
                  <a:pt x="194" y="290"/>
                </a:lnTo>
                <a:lnTo>
                  <a:pt x="192" y="289"/>
                </a:lnTo>
                <a:lnTo>
                  <a:pt x="190" y="289"/>
                </a:lnTo>
                <a:lnTo>
                  <a:pt x="188" y="289"/>
                </a:lnTo>
                <a:lnTo>
                  <a:pt x="188" y="287"/>
                </a:lnTo>
                <a:lnTo>
                  <a:pt x="186" y="287"/>
                </a:lnTo>
                <a:lnTo>
                  <a:pt x="184" y="287"/>
                </a:lnTo>
                <a:lnTo>
                  <a:pt x="182" y="287"/>
                </a:lnTo>
                <a:lnTo>
                  <a:pt x="180" y="287"/>
                </a:lnTo>
                <a:lnTo>
                  <a:pt x="179" y="287"/>
                </a:lnTo>
                <a:lnTo>
                  <a:pt x="177" y="287"/>
                </a:lnTo>
                <a:lnTo>
                  <a:pt x="175" y="287"/>
                </a:lnTo>
                <a:lnTo>
                  <a:pt x="173" y="287"/>
                </a:lnTo>
                <a:lnTo>
                  <a:pt x="171" y="287"/>
                </a:lnTo>
                <a:lnTo>
                  <a:pt x="169" y="285"/>
                </a:lnTo>
                <a:lnTo>
                  <a:pt x="167" y="285"/>
                </a:lnTo>
                <a:lnTo>
                  <a:pt x="165" y="285"/>
                </a:lnTo>
                <a:lnTo>
                  <a:pt x="163" y="283"/>
                </a:lnTo>
                <a:lnTo>
                  <a:pt x="161" y="283"/>
                </a:lnTo>
                <a:lnTo>
                  <a:pt x="159" y="281"/>
                </a:lnTo>
                <a:lnTo>
                  <a:pt x="157" y="281"/>
                </a:lnTo>
                <a:lnTo>
                  <a:pt x="156" y="281"/>
                </a:lnTo>
                <a:lnTo>
                  <a:pt x="154" y="281"/>
                </a:lnTo>
                <a:lnTo>
                  <a:pt x="152" y="281"/>
                </a:lnTo>
                <a:lnTo>
                  <a:pt x="152" y="279"/>
                </a:lnTo>
                <a:lnTo>
                  <a:pt x="150" y="279"/>
                </a:lnTo>
                <a:lnTo>
                  <a:pt x="148" y="279"/>
                </a:lnTo>
                <a:lnTo>
                  <a:pt x="146" y="279"/>
                </a:lnTo>
                <a:lnTo>
                  <a:pt x="144" y="277"/>
                </a:lnTo>
                <a:lnTo>
                  <a:pt x="142" y="277"/>
                </a:lnTo>
                <a:lnTo>
                  <a:pt x="142" y="275"/>
                </a:lnTo>
                <a:lnTo>
                  <a:pt x="140" y="275"/>
                </a:lnTo>
                <a:lnTo>
                  <a:pt x="138" y="275"/>
                </a:lnTo>
                <a:lnTo>
                  <a:pt x="138" y="273"/>
                </a:lnTo>
                <a:lnTo>
                  <a:pt x="136" y="273"/>
                </a:lnTo>
                <a:lnTo>
                  <a:pt x="134" y="271"/>
                </a:lnTo>
                <a:lnTo>
                  <a:pt x="134" y="269"/>
                </a:lnTo>
                <a:lnTo>
                  <a:pt x="132" y="269"/>
                </a:lnTo>
                <a:lnTo>
                  <a:pt x="131" y="269"/>
                </a:lnTo>
                <a:lnTo>
                  <a:pt x="131" y="267"/>
                </a:lnTo>
                <a:lnTo>
                  <a:pt x="129" y="267"/>
                </a:lnTo>
                <a:lnTo>
                  <a:pt x="127" y="265"/>
                </a:lnTo>
                <a:lnTo>
                  <a:pt x="125" y="265"/>
                </a:lnTo>
                <a:lnTo>
                  <a:pt x="125" y="264"/>
                </a:lnTo>
                <a:lnTo>
                  <a:pt x="123" y="264"/>
                </a:lnTo>
                <a:lnTo>
                  <a:pt x="121" y="264"/>
                </a:lnTo>
                <a:lnTo>
                  <a:pt x="121" y="262"/>
                </a:lnTo>
                <a:lnTo>
                  <a:pt x="119" y="262"/>
                </a:lnTo>
                <a:lnTo>
                  <a:pt x="119" y="260"/>
                </a:lnTo>
                <a:lnTo>
                  <a:pt x="117" y="260"/>
                </a:lnTo>
                <a:lnTo>
                  <a:pt x="117" y="258"/>
                </a:lnTo>
                <a:lnTo>
                  <a:pt x="115" y="256"/>
                </a:lnTo>
                <a:lnTo>
                  <a:pt x="115" y="254"/>
                </a:lnTo>
                <a:lnTo>
                  <a:pt x="113" y="254"/>
                </a:lnTo>
                <a:lnTo>
                  <a:pt x="113" y="252"/>
                </a:lnTo>
                <a:lnTo>
                  <a:pt x="113" y="250"/>
                </a:lnTo>
                <a:lnTo>
                  <a:pt x="113" y="248"/>
                </a:lnTo>
                <a:lnTo>
                  <a:pt x="113" y="246"/>
                </a:lnTo>
                <a:lnTo>
                  <a:pt x="113" y="244"/>
                </a:lnTo>
                <a:lnTo>
                  <a:pt x="115" y="242"/>
                </a:lnTo>
                <a:lnTo>
                  <a:pt x="115" y="241"/>
                </a:lnTo>
                <a:lnTo>
                  <a:pt x="115" y="239"/>
                </a:lnTo>
                <a:lnTo>
                  <a:pt x="115" y="237"/>
                </a:lnTo>
                <a:lnTo>
                  <a:pt x="115" y="235"/>
                </a:lnTo>
                <a:lnTo>
                  <a:pt x="113" y="235"/>
                </a:lnTo>
                <a:lnTo>
                  <a:pt x="113" y="233"/>
                </a:lnTo>
                <a:lnTo>
                  <a:pt x="111" y="233"/>
                </a:lnTo>
                <a:lnTo>
                  <a:pt x="109" y="231"/>
                </a:lnTo>
                <a:lnTo>
                  <a:pt x="108" y="231"/>
                </a:lnTo>
                <a:lnTo>
                  <a:pt x="106" y="231"/>
                </a:lnTo>
                <a:lnTo>
                  <a:pt x="104" y="231"/>
                </a:lnTo>
                <a:lnTo>
                  <a:pt x="102" y="233"/>
                </a:lnTo>
                <a:lnTo>
                  <a:pt x="100" y="233"/>
                </a:lnTo>
                <a:lnTo>
                  <a:pt x="98" y="233"/>
                </a:lnTo>
                <a:lnTo>
                  <a:pt x="98" y="235"/>
                </a:lnTo>
                <a:lnTo>
                  <a:pt x="96" y="235"/>
                </a:lnTo>
                <a:lnTo>
                  <a:pt x="94" y="235"/>
                </a:lnTo>
                <a:lnTo>
                  <a:pt x="92" y="235"/>
                </a:lnTo>
                <a:lnTo>
                  <a:pt x="90" y="237"/>
                </a:lnTo>
                <a:lnTo>
                  <a:pt x="88" y="237"/>
                </a:lnTo>
                <a:lnTo>
                  <a:pt x="86" y="237"/>
                </a:lnTo>
                <a:lnTo>
                  <a:pt x="84" y="237"/>
                </a:lnTo>
                <a:lnTo>
                  <a:pt x="83" y="237"/>
                </a:lnTo>
                <a:lnTo>
                  <a:pt x="81" y="235"/>
                </a:lnTo>
                <a:lnTo>
                  <a:pt x="79" y="235"/>
                </a:lnTo>
                <a:lnTo>
                  <a:pt x="77" y="235"/>
                </a:lnTo>
                <a:lnTo>
                  <a:pt x="75" y="235"/>
                </a:lnTo>
                <a:lnTo>
                  <a:pt x="73" y="235"/>
                </a:lnTo>
                <a:lnTo>
                  <a:pt x="71" y="235"/>
                </a:lnTo>
                <a:lnTo>
                  <a:pt x="69" y="235"/>
                </a:lnTo>
                <a:lnTo>
                  <a:pt x="67" y="235"/>
                </a:lnTo>
                <a:lnTo>
                  <a:pt x="65" y="235"/>
                </a:lnTo>
                <a:lnTo>
                  <a:pt x="65" y="233"/>
                </a:lnTo>
                <a:lnTo>
                  <a:pt x="63" y="233"/>
                </a:lnTo>
                <a:lnTo>
                  <a:pt x="61" y="233"/>
                </a:lnTo>
                <a:lnTo>
                  <a:pt x="60" y="233"/>
                </a:lnTo>
                <a:lnTo>
                  <a:pt x="58" y="233"/>
                </a:lnTo>
                <a:lnTo>
                  <a:pt x="56" y="233"/>
                </a:lnTo>
                <a:lnTo>
                  <a:pt x="54" y="233"/>
                </a:lnTo>
                <a:lnTo>
                  <a:pt x="52" y="233"/>
                </a:lnTo>
                <a:lnTo>
                  <a:pt x="52" y="235"/>
                </a:lnTo>
                <a:lnTo>
                  <a:pt x="50" y="235"/>
                </a:lnTo>
                <a:lnTo>
                  <a:pt x="48" y="235"/>
                </a:lnTo>
                <a:lnTo>
                  <a:pt x="46" y="235"/>
                </a:lnTo>
                <a:lnTo>
                  <a:pt x="46" y="237"/>
                </a:lnTo>
                <a:lnTo>
                  <a:pt x="44" y="237"/>
                </a:lnTo>
                <a:lnTo>
                  <a:pt x="42" y="237"/>
                </a:lnTo>
                <a:lnTo>
                  <a:pt x="40" y="237"/>
                </a:lnTo>
                <a:lnTo>
                  <a:pt x="38" y="237"/>
                </a:lnTo>
                <a:lnTo>
                  <a:pt x="38" y="239"/>
                </a:lnTo>
                <a:lnTo>
                  <a:pt x="36" y="239"/>
                </a:lnTo>
                <a:lnTo>
                  <a:pt x="35" y="239"/>
                </a:lnTo>
                <a:lnTo>
                  <a:pt x="33" y="239"/>
                </a:lnTo>
                <a:lnTo>
                  <a:pt x="31" y="241"/>
                </a:lnTo>
                <a:lnTo>
                  <a:pt x="31" y="239"/>
                </a:lnTo>
                <a:lnTo>
                  <a:pt x="29" y="239"/>
                </a:lnTo>
                <a:lnTo>
                  <a:pt x="27" y="239"/>
                </a:lnTo>
                <a:lnTo>
                  <a:pt x="25" y="237"/>
                </a:lnTo>
                <a:lnTo>
                  <a:pt x="23" y="237"/>
                </a:lnTo>
                <a:lnTo>
                  <a:pt x="21" y="237"/>
                </a:lnTo>
                <a:lnTo>
                  <a:pt x="19" y="235"/>
                </a:lnTo>
                <a:lnTo>
                  <a:pt x="17" y="235"/>
                </a:lnTo>
                <a:lnTo>
                  <a:pt x="15" y="235"/>
                </a:lnTo>
                <a:lnTo>
                  <a:pt x="13" y="235"/>
                </a:lnTo>
                <a:lnTo>
                  <a:pt x="12" y="235"/>
                </a:lnTo>
                <a:lnTo>
                  <a:pt x="12" y="233"/>
                </a:lnTo>
                <a:lnTo>
                  <a:pt x="10" y="233"/>
                </a:lnTo>
                <a:lnTo>
                  <a:pt x="10" y="231"/>
                </a:lnTo>
                <a:lnTo>
                  <a:pt x="8" y="229"/>
                </a:lnTo>
                <a:lnTo>
                  <a:pt x="8" y="227"/>
                </a:lnTo>
                <a:lnTo>
                  <a:pt x="6" y="227"/>
                </a:lnTo>
                <a:lnTo>
                  <a:pt x="4" y="225"/>
                </a:lnTo>
                <a:lnTo>
                  <a:pt x="2" y="225"/>
                </a:lnTo>
                <a:lnTo>
                  <a:pt x="0" y="225"/>
                </a:lnTo>
                <a:lnTo>
                  <a:pt x="0" y="223"/>
                </a:lnTo>
                <a:lnTo>
                  <a:pt x="0" y="221"/>
                </a:lnTo>
                <a:lnTo>
                  <a:pt x="2" y="221"/>
                </a:lnTo>
                <a:lnTo>
                  <a:pt x="2" y="219"/>
                </a:lnTo>
                <a:lnTo>
                  <a:pt x="2" y="217"/>
                </a:lnTo>
                <a:lnTo>
                  <a:pt x="4" y="217"/>
                </a:lnTo>
                <a:lnTo>
                  <a:pt x="4" y="216"/>
                </a:lnTo>
                <a:lnTo>
                  <a:pt x="4" y="214"/>
                </a:lnTo>
                <a:lnTo>
                  <a:pt x="6" y="214"/>
                </a:lnTo>
                <a:lnTo>
                  <a:pt x="6" y="212"/>
                </a:lnTo>
                <a:lnTo>
                  <a:pt x="6" y="210"/>
                </a:lnTo>
                <a:lnTo>
                  <a:pt x="8" y="210"/>
                </a:lnTo>
                <a:lnTo>
                  <a:pt x="8" y="208"/>
                </a:lnTo>
                <a:lnTo>
                  <a:pt x="10" y="208"/>
                </a:lnTo>
                <a:lnTo>
                  <a:pt x="10" y="206"/>
                </a:lnTo>
                <a:lnTo>
                  <a:pt x="10" y="204"/>
                </a:lnTo>
                <a:lnTo>
                  <a:pt x="10" y="202"/>
                </a:lnTo>
                <a:lnTo>
                  <a:pt x="10" y="200"/>
                </a:lnTo>
                <a:lnTo>
                  <a:pt x="10" y="198"/>
                </a:lnTo>
                <a:lnTo>
                  <a:pt x="8" y="198"/>
                </a:lnTo>
                <a:lnTo>
                  <a:pt x="8" y="196"/>
                </a:lnTo>
                <a:lnTo>
                  <a:pt x="6" y="196"/>
                </a:lnTo>
                <a:lnTo>
                  <a:pt x="6" y="194"/>
                </a:lnTo>
                <a:lnTo>
                  <a:pt x="4" y="194"/>
                </a:lnTo>
                <a:lnTo>
                  <a:pt x="4" y="193"/>
                </a:lnTo>
                <a:lnTo>
                  <a:pt x="2" y="193"/>
                </a:lnTo>
                <a:lnTo>
                  <a:pt x="2" y="191"/>
                </a:lnTo>
                <a:lnTo>
                  <a:pt x="2" y="189"/>
                </a:lnTo>
                <a:lnTo>
                  <a:pt x="2" y="187"/>
                </a:lnTo>
                <a:lnTo>
                  <a:pt x="2" y="185"/>
                </a:lnTo>
                <a:lnTo>
                  <a:pt x="2" y="183"/>
                </a:lnTo>
                <a:lnTo>
                  <a:pt x="4" y="183"/>
                </a:lnTo>
                <a:lnTo>
                  <a:pt x="4" y="181"/>
                </a:lnTo>
                <a:lnTo>
                  <a:pt x="6" y="179"/>
                </a:lnTo>
                <a:lnTo>
                  <a:pt x="6" y="177"/>
                </a:lnTo>
                <a:lnTo>
                  <a:pt x="6" y="175"/>
                </a:lnTo>
                <a:lnTo>
                  <a:pt x="6" y="173"/>
                </a:lnTo>
                <a:lnTo>
                  <a:pt x="6" y="171"/>
                </a:lnTo>
                <a:lnTo>
                  <a:pt x="6" y="169"/>
                </a:lnTo>
                <a:lnTo>
                  <a:pt x="6" y="168"/>
                </a:lnTo>
                <a:lnTo>
                  <a:pt x="6" y="166"/>
                </a:lnTo>
                <a:lnTo>
                  <a:pt x="6" y="164"/>
                </a:lnTo>
                <a:lnTo>
                  <a:pt x="8" y="162"/>
                </a:lnTo>
                <a:lnTo>
                  <a:pt x="8" y="160"/>
                </a:lnTo>
                <a:lnTo>
                  <a:pt x="10" y="160"/>
                </a:lnTo>
                <a:lnTo>
                  <a:pt x="10" y="158"/>
                </a:lnTo>
                <a:lnTo>
                  <a:pt x="12" y="158"/>
                </a:lnTo>
                <a:lnTo>
                  <a:pt x="12" y="156"/>
                </a:lnTo>
                <a:lnTo>
                  <a:pt x="13" y="156"/>
                </a:lnTo>
                <a:lnTo>
                  <a:pt x="15" y="156"/>
                </a:lnTo>
                <a:lnTo>
                  <a:pt x="15" y="154"/>
                </a:lnTo>
                <a:lnTo>
                  <a:pt x="17" y="154"/>
                </a:lnTo>
                <a:lnTo>
                  <a:pt x="19" y="154"/>
                </a:lnTo>
                <a:lnTo>
                  <a:pt x="21" y="154"/>
                </a:lnTo>
                <a:lnTo>
                  <a:pt x="23" y="154"/>
                </a:lnTo>
                <a:lnTo>
                  <a:pt x="25" y="156"/>
                </a:lnTo>
                <a:lnTo>
                  <a:pt x="27" y="156"/>
                </a:lnTo>
                <a:lnTo>
                  <a:pt x="29" y="156"/>
                </a:lnTo>
                <a:lnTo>
                  <a:pt x="31" y="156"/>
                </a:lnTo>
                <a:lnTo>
                  <a:pt x="31" y="154"/>
                </a:lnTo>
                <a:lnTo>
                  <a:pt x="33" y="154"/>
                </a:lnTo>
                <a:lnTo>
                  <a:pt x="33" y="152"/>
                </a:lnTo>
                <a:lnTo>
                  <a:pt x="35" y="152"/>
                </a:lnTo>
                <a:lnTo>
                  <a:pt x="35" y="150"/>
                </a:lnTo>
                <a:lnTo>
                  <a:pt x="36" y="150"/>
                </a:lnTo>
                <a:lnTo>
                  <a:pt x="36" y="148"/>
                </a:lnTo>
                <a:lnTo>
                  <a:pt x="38" y="146"/>
                </a:lnTo>
                <a:lnTo>
                  <a:pt x="40" y="146"/>
                </a:lnTo>
                <a:lnTo>
                  <a:pt x="42" y="146"/>
                </a:lnTo>
                <a:lnTo>
                  <a:pt x="42" y="144"/>
                </a:lnTo>
                <a:lnTo>
                  <a:pt x="44" y="144"/>
                </a:lnTo>
                <a:lnTo>
                  <a:pt x="46" y="144"/>
                </a:lnTo>
                <a:lnTo>
                  <a:pt x="48" y="143"/>
                </a:lnTo>
                <a:lnTo>
                  <a:pt x="50" y="143"/>
                </a:lnTo>
                <a:lnTo>
                  <a:pt x="50" y="141"/>
                </a:lnTo>
                <a:lnTo>
                  <a:pt x="52" y="141"/>
                </a:lnTo>
                <a:lnTo>
                  <a:pt x="54" y="141"/>
                </a:lnTo>
                <a:lnTo>
                  <a:pt x="54" y="139"/>
                </a:lnTo>
                <a:lnTo>
                  <a:pt x="56" y="139"/>
                </a:lnTo>
                <a:lnTo>
                  <a:pt x="58" y="137"/>
                </a:lnTo>
                <a:lnTo>
                  <a:pt x="60" y="137"/>
                </a:lnTo>
                <a:lnTo>
                  <a:pt x="61" y="135"/>
                </a:lnTo>
                <a:lnTo>
                  <a:pt x="63" y="135"/>
                </a:lnTo>
                <a:lnTo>
                  <a:pt x="63" y="133"/>
                </a:lnTo>
                <a:lnTo>
                  <a:pt x="65" y="133"/>
                </a:lnTo>
                <a:lnTo>
                  <a:pt x="65" y="131"/>
                </a:lnTo>
                <a:lnTo>
                  <a:pt x="65" y="129"/>
                </a:lnTo>
                <a:lnTo>
                  <a:pt x="65" y="127"/>
                </a:lnTo>
                <a:lnTo>
                  <a:pt x="67" y="125"/>
                </a:lnTo>
                <a:lnTo>
                  <a:pt x="67" y="123"/>
                </a:lnTo>
                <a:lnTo>
                  <a:pt x="67" y="121"/>
                </a:lnTo>
                <a:lnTo>
                  <a:pt x="67" y="120"/>
                </a:lnTo>
                <a:lnTo>
                  <a:pt x="69" y="120"/>
                </a:lnTo>
                <a:lnTo>
                  <a:pt x="71" y="118"/>
                </a:lnTo>
                <a:lnTo>
                  <a:pt x="73" y="118"/>
                </a:lnTo>
                <a:lnTo>
                  <a:pt x="75" y="116"/>
                </a:lnTo>
                <a:lnTo>
                  <a:pt x="77" y="116"/>
                </a:lnTo>
                <a:lnTo>
                  <a:pt x="79" y="116"/>
                </a:lnTo>
                <a:lnTo>
                  <a:pt x="81" y="116"/>
                </a:lnTo>
                <a:lnTo>
                  <a:pt x="83" y="116"/>
                </a:lnTo>
                <a:lnTo>
                  <a:pt x="84" y="116"/>
                </a:lnTo>
                <a:lnTo>
                  <a:pt x="86" y="114"/>
                </a:lnTo>
                <a:lnTo>
                  <a:pt x="86" y="112"/>
                </a:lnTo>
                <a:lnTo>
                  <a:pt x="86" y="110"/>
                </a:lnTo>
                <a:lnTo>
                  <a:pt x="88" y="110"/>
                </a:lnTo>
                <a:lnTo>
                  <a:pt x="90" y="108"/>
                </a:lnTo>
                <a:lnTo>
                  <a:pt x="92" y="108"/>
                </a:lnTo>
                <a:lnTo>
                  <a:pt x="94" y="108"/>
                </a:lnTo>
                <a:lnTo>
                  <a:pt x="94" y="106"/>
                </a:lnTo>
                <a:lnTo>
                  <a:pt x="96" y="106"/>
                </a:lnTo>
                <a:lnTo>
                  <a:pt x="98" y="104"/>
                </a:lnTo>
                <a:lnTo>
                  <a:pt x="100" y="102"/>
                </a:lnTo>
                <a:lnTo>
                  <a:pt x="100" y="100"/>
                </a:lnTo>
                <a:lnTo>
                  <a:pt x="102" y="100"/>
                </a:lnTo>
                <a:lnTo>
                  <a:pt x="102" y="98"/>
                </a:lnTo>
                <a:lnTo>
                  <a:pt x="102" y="96"/>
                </a:lnTo>
                <a:lnTo>
                  <a:pt x="102" y="95"/>
                </a:lnTo>
                <a:lnTo>
                  <a:pt x="104" y="95"/>
                </a:lnTo>
                <a:lnTo>
                  <a:pt x="104" y="93"/>
                </a:lnTo>
                <a:lnTo>
                  <a:pt x="106" y="93"/>
                </a:lnTo>
                <a:lnTo>
                  <a:pt x="106" y="91"/>
                </a:lnTo>
                <a:lnTo>
                  <a:pt x="106" y="89"/>
                </a:lnTo>
                <a:lnTo>
                  <a:pt x="106" y="87"/>
                </a:lnTo>
                <a:lnTo>
                  <a:pt x="104" y="85"/>
                </a:lnTo>
                <a:lnTo>
                  <a:pt x="104" y="83"/>
                </a:lnTo>
                <a:lnTo>
                  <a:pt x="102" y="81"/>
                </a:lnTo>
                <a:lnTo>
                  <a:pt x="102" y="79"/>
                </a:lnTo>
                <a:lnTo>
                  <a:pt x="102" y="77"/>
                </a:lnTo>
                <a:lnTo>
                  <a:pt x="102" y="75"/>
                </a:lnTo>
                <a:lnTo>
                  <a:pt x="104" y="75"/>
                </a:lnTo>
                <a:lnTo>
                  <a:pt x="104" y="73"/>
                </a:lnTo>
                <a:lnTo>
                  <a:pt x="106" y="73"/>
                </a:lnTo>
                <a:lnTo>
                  <a:pt x="108" y="73"/>
                </a:lnTo>
                <a:lnTo>
                  <a:pt x="109" y="73"/>
                </a:lnTo>
                <a:lnTo>
                  <a:pt x="111" y="73"/>
                </a:lnTo>
                <a:lnTo>
                  <a:pt x="113" y="73"/>
                </a:lnTo>
                <a:lnTo>
                  <a:pt x="113" y="72"/>
                </a:lnTo>
                <a:lnTo>
                  <a:pt x="115" y="72"/>
                </a:lnTo>
                <a:lnTo>
                  <a:pt x="117" y="72"/>
                </a:lnTo>
                <a:lnTo>
                  <a:pt x="117" y="70"/>
                </a:lnTo>
                <a:lnTo>
                  <a:pt x="119" y="70"/>
                </a:lnTo>
                <a:lnTo>
                  <a:pt x="121" y="68"/>
                </a:lnTo>
                <a:lnTo>
                  <a:pt x="123" y="68"/>
                </a:lnTo>
                <a:lnTo>
                  <a:pt x="125" y="68"/>
                </a:lnTo>
                <a:lnTo>
                  <a:pt x="125" y="70"/>
                </a:lnTo>
                <a:lnTo>
                  <a:pt x="127" y="70"/>
                </a:lnTo>
                <a:lnTo>
                  <a:pt x="129" y="70"/>
                </a:lnTo>
                <a:lnTo>
                  <a:pt x="131" y="70"/>
                </a:lnTo>
                <a:lnTo>
                  <a:pt x="132" y="70"/>
                </a:lnTo>
                <a:lnTo>
                  <a:pt x="134" y="70"/>
                </a:lnTo>
                <a:lnTo>
                  <a:pt x="136" y="72"/>
                </a:lnTo>
                <a:lnTo>
                  <a:pt x="136" y="70"/>
                </a:lnTo>
                <a:lnTo>
                  <a:pt x="138" y="70"/>
                </a:lnTo>
                <a:lnTo>
                  <a:pt x="140" y="70"/>
                </a:lnTo>
                <a:lnTo>
                  <a:pt x="142" y="70"/>
                </a:lnTo>
                <a:lnTo>
                  <a:pt x="144" y="70"/>
                </a:lnTo>
                <a:lnTo>
                  <a:pt x="146" y="70"/>
                </a:lnTo>
                <a:lnTo>
                  <a:pt x="146" y="68"/>
                </a:lnTo>
                <a:lnTo>
                  <a:pt x="148" y="68"/>
                </a:lnTo>
                <a:lnTo>
                  <a:pt x="150" y="68"/>
                </a:lnTo>
                <a:lnTo>
                  <a:pt x="152" y="68"/>
                </a:lnTo>
                <a:lnTo>
                  <a:pt x="154" y="66"/>
                </a:lnTo>
                <a:lnTo>
                  <a:pt x="156" y="66"/>
                </a:lnTo>
                <a:lnTo>
                  <a:pt x="157" y="66"/>
                </a:lnTo>
                <a:lnTo>
                  <a:pt x="157" y="64"/>
                </a:lnTo>
                <a:lnTo>
                  <a:pt x="159" y="64"/>
                </a:lnTo>
                <a:lnTo>
                  <a:pt x="161" y="64"/>
                </a:lnTo>
                <a:lnTo>
                  <a:pt x="163" y="64"/>
                </a:lnTo>
                <a:lnTo>
                  <a:pt x="165" y="64"/>
                </a:lnTo>
                <a:lnTo>
                  <a:pt x="167" y="64"/>
                </a:lnTo>
                <a:lnTo>
                  <a:pt x="167" y="62"/>
                </a:lnTo>
                <a:lnTo>
                  <a:pt x="169" y="62"/>
                </a:lnTo>
                <a:lnTo>
                  <a:pt x="171" y="62"/>
                </a:lnTo>
                <a:lnTo>
                  <a:pt x="171" y="64"/>
                </a:lnTo>
                <a:lnTo>
                  <a:pt x="173" y="64"/>
                </a:lnTo>
                <a:lnTo>
                  <a:pt x="175" y="64"/>
                </a:lnTo>
                <a:lnTo>
                  <a:pt x="177" y="66"/>
                </a:lnTo>
                <a:lnTo>
                  <a:pt x="179" y="66"/>
                </a:lnTo>
                <a:lnTo>
                  <a:pt x="180" y="68"/>
                </a:lnTo>
                <a:lnTo>
                  <a:pt x="182" y="68"/>
                </a:lnTo>
                <a:lnTo>
                  <a:pt x="184" y="68"/>
                </a:lnTo>
                <a:lnTo>
                  <a:pt x="186" y="68"/>
                </a:lnTo>
                <a:lnTo>
                  <a:pt x="188" y="68"/>
                </a:lnTo>
                <a:lnTo>
                  <a:pt x="190" y="68"/>
                </a:lnTo>
                <a:lnTo>
                  <a:pt x="192" y="68"/>
                </a:lnTo>
                <a:lnTo>
                  <a:pt x="194" y="68"/>
                </a:lnTo>
                <a:lnTo>
                  <a:pt x="196" y="68"/>
                </a:lnTo>
                <a:lnTo>
                  <a:pt x="198" y="68"/>
                </a:lnTo>
                <a:lnTo>
                  <a:pt x="200" y="68"/>
                </a:lnTo>
                <a:lnTo>
                  <a:pt x="202" y="68"/>
                </a:lnTo>
                <a:lnTo>
                  <a:pt x="202" y="70"/>
                </a:lnTo>
                <a:lnTo>
                  <a:pt x="204" y="70"/>
                </a:lnTo>
                <a:lnTo>
                  <a:pt x="204" y="72"/>
                </a:lnTo>
                <a:lnTo>
                  <a:pt x="205" y="72"/>
                </a:lnTo>
                <a:lnTo>
                  <a:pt x="207" y="72"/>
                </a:lnTo>
                <a:lnTo>
                  <a:pt x="209" y="72"/>
                </a:lnTo>
                <a:lnTo>
                  <a:pt x="211" y="72"/>
                </a:lnTo>
                <a:lnTo>
                  <a:pt x="213" y="72"/>
                </a:lnTo>
                <a:lnTo>
                  <a:pt x="215" y="72"/>
                </a:lnTo>
                <a:lnTo>
                  <a:pt x="217" y="72"/>
                </a:lnTo>
                <a:lnTo>
                  <a:pt x="219" y="72"/>
                </a:lnTo>
                <a:lnTo>
                  <a:pt x="221" y="72"/>
                </a:lnTo>
                <a:lnTo>
                  <a:pt x="221" y="70"/>
                </a:lnTo>
                <a:lnTo>
                  <a:pt x="223" y="70"/>
                </a:lnTo>
                <a:lnTo>
                  <a:pt x="225" y="70"/>
                </a:lnTo>
                <a:lnTo>
                  <a:pt x="225" y="68"/>
                </a:lnTo>
                <a:lnTo>
                  <a:pt x="227" y="68"/>
                </a:lnTo>
                <a:lnTo>
                  <a:pt x="228" y="70"/>
                </a:lnTo>
                <a:lnTo>
                  <a:pt x="230" y="70"/>
                </a:lnTo>
                <a:lnTo>
                  <a:pt x="232" y="70"/>
                </a:lnTo>
                <a:lnTo>
                  <a:pt x="234" y="70"/>
                </a:lnTo>
                <a:lnTo>
                  <a:pt x="236" y="70"/>
                </a:lnTo>
                <a:lnTo>
                  <a:pt x="236" y="68"/>
                </a:lnTo>
                <a:lnTo>
                  <a:pt x="238" y="68"/>
                </a:lnTo>
                <a:lnTo>
                  <a:pt x="240" y="68"/>
                </a:lnTo>
                <a:lnTo>
                  <a:pt x="242" y="70"/>
                </a:lnTo>
                <a:lnTo>
                  <a:pt x="244" y="70"/>
                </a:lnTo>
                <a:lnTo>
                  <a:pt x="246" y="70"/>
                </a:lnTo>
                <a:lnTo>
                  <a:pt x="248" y="70"/>
                </a:lnTo>
                <a:lnTo>
                  <a:pt x="248" y="72"/>
                </a:lnTo>
                <a:lnTo>
                  <a:pt x="250" y="72"/>
                </a:lnTo>
                <a:lnTo>
                  <a:pt x="252" y="72"/>
                </a:lnTo>
                <a:lnTo>
                  <a:pt x="253" y="72"/>
                </a:lnTo>
                <a:lnTo>
                  <a:pt x="253" y="70"/>
                </a:lnTo>
                <a:lnTo>
                  <a:pt x="255" y="70"/>
                </a:lnTo>
                <a:lnTo>
                  <a:pt x="255" y="68"/>
                </a:lnTo>
                <a:lnTo>
                  <a:pt x="255" y="66"/>
                </a:lnTo>
                <a:lnTo>
                  <a:pt x="255" y="64"/>
                </a:lnTo>
                <a:lnTo>
                  <a:pt x="255" y="62"/>
                </a:lnTo>
                <a:lnTo>
                  <a:pt x="255" y="60"/>
                </a:lnTo>
                <a:lnTo>
                  <a:pt x="253" y="60"/>
                </a:lnTo>
                <a:lnTo>
                  <a:pt x="253" y="58"/>
                </a:lnTo>
                <a:lnTo>
                  <a:pt x="253" y="56"/>
                </a:lnTo>
                <a:lnTo>
                  <a:pt x="252" y="56"/>
                </a:lnTo>
                <a:lnTo>
                  <a:pt x="252" y="54"/>
                </a:lnTo>
                <a:lnTo>
                  <a:pt x="250" y="54"/>
                </a:lnTo>
                <a:lnTo>
                  <a:pt x="248" y="52"/>
                </a:lnTo>
                <a:lnTo>
                  <a:pt x="246" y="52"/>
                </a:lnTo>
                <a:lnTo>
                  <a:pt x="244" y="52"/>
                </a:lnTo>
                <a:lnTo>
                  <a:pt x="242" y="52"/>
                </a:lnTo>
                <a:lnTo>
                  <a:pt x="242" y="50"/>
                </a:lnTo>
                <a:lnTo>
                  <a:pt x="242" y="48"/>
                </a:lnTo>
                <a:lnTo>
                  <a:pt x="240" y="48"/>
                </a:lnTo>
                <a:lnTo>
                  <a:pt x="238" y="48"/>
                </a:lnTo>
                <a:lnTo>
                  <a:pt x="236" y="47"/>
                </a:lnTo>
                <a:lnTo>
                  <a:pt x="234" y="47"/>
                </a:lnTo>
                <a:lnTo>
                  <a:pt x="232" y="47"/>
                </a:lnTo>
                <a:lnTo>
                  <a:pt x="230" y="47"/>
                </a:lnTo>
                <a:lnTo>
                  <a:pt x="228" y="47"/>
                </a:lnTo>
                <a:lnTo>
                  <a:pt x="227" y="47"/>
                </a:lnTo>
                <a:lnTo>
                  <a:pt x="227" y="45"/>
                </a:lnTo>
                <a:lnTo>
                  <a:pt x="225" y="45"/>
                </a:lnTo>
                <a:lnTo>
                  <a:pt x="223" y="45"/>
                </a:lnTo>
                <a:lnTo>
                  <a:pt x="223" y="43"/>
                </a:lnTo>
                <a:lnTo>
                  <a:pt x="221" y="43"/>
                </a:lnTo>
                <a:lnTo>
                  <a:pt x="221" y="41"/>
                </a:lnTo>
                <a:lnTo>
                  <a:pt x="219" y="39"/>
                </a:lnTo>
                <a:lnTo>
                  <a:pt x="219" y="37"/>
                </a:lnTo>
                <a:lnTo>
                  <a:pt x="215" y="33"/>
                </a:lnTo>
                <a:lnTo>
                  <a:pt x="217" y="33"/>
                </a:lnTo>
                <a:lnTo>
                  <a:pt x="219" y="33"/>
                </a:lnTo>
                <a:lnTo>
                  <a:pt x="221" y="31"/>
                </a:lnTo>
                <a:lnTo>
                  <a:pt x="223" y="31"/>
                </a:lnTo>
                <a:lnTo>
                  <a:pt x="225" y="31"/>
                </a:lnTo>
                <a:lnTo>
                  <a:pt x="227" y="33"/>
                </a:lnTo>
                <a:lnTo>
                  <a:pt x="228" y="33"/>
                </a:lnTo>
                <a:lnTo>
                  <a:pt x="230" y="33"/>
                </a:lnTo>
                <a:lnTo>
                  <a:pt x="232" y="33"/>
                </a:lnTo>
                <a:lnTo>
                  <a:pt x="234" y="33"/>
                </a:lnTo>
                <a:lnTo>
                  <a:pt x="236" y="33"/>
                </a:lnTo>
                <a:lnTo>
                  <a:pt x="238" y="33"/>
                </a:lnTo>
                <a:lnTo>
                  <a:pt x="238" y="35"/>
                </a:lnTo>
                <a:lnTo>
                  <a:pt x="240" y="35"/>
                </a:lnTo>
                <a:lnTo>
                  <a:pt x="242" y="35"/>
                </a:lnTo>
                <a:lnTo>
                  <a:pt x="244" y="35"/>
                </a:lnTo>
                <a:lnTo>
                  <a:pt x="244" y="37"/>
                </a:lnTo>
                <a:lnTo>
                  <a:pt x="246" y="37"/>
                </a:lnTo>
                <a:lnTo>
                  <a:pt x="248" y="37"/>
                </a:lnTo>
                <a:lnTo>
                  <a:pt x="248" y="35"/>
                </a:lnTo>
                <a:lnTo>
                  <a:pt x="250" y="35"/>
                </a:lnTo>
                <a:lnTo>
                  <a:pt x="250" y="33"/>
                </a:lnTo>
                <a:lnTo>
                  <a:pt x="250" y="31"/>
                </a:lnTo>
                <a:lnTo>
                  <a:pt x="250" y="29"/>
                </a:lnTo>
                <a:lnTo>
                  <a:pt x="252" y="29"/>
                </a:lnTo>
                <a:lnTo>
                  <a:pt x="253" y="29"/>
                </a:lnTo>
                <a:lnTo>
                  <a:pt x="253" y="31"/>
                </a:lnTo>
                <a:lnTo>
                  <a:pt x="255" y="31"/>
                </a:lnTo>
                <a:lnTo>
                  <a:pt x="257" y="31"/>
                </a:lnTo>
                <a:lnTo>
                  <a:pt x="261" y="31"/>
                </a:lnTo>
                <a:lnTo>
                  <a:pt x="261" y="33"/>
                </a:lnTo>
                <a:lnTo>
                  <a:pt x="265" y="35"/>
                </a:lnTo>
                <a:lnTo>
                  <a:pt x="263" y="35"/>
                </a:lnTo>
                <a:lnTo>
                  <a:pt x="263" y="37"/>
                </a:lnTo>
                <a:lnTo>
                  <a:pt x="261" y="39"/>
                </a:lnTo>
                <a:lnTo>
                  <a:pt x="265" y="39"/>
                </a:lnTo>
                <a:lnTo>
                  <a:pt x="265" y="41"/>
                </a:lnTo>
                <a:lnTo>
                  <a:pt x="269" y="39"/>
                </a:lnTo>
                <a:lnTo>
                  <a:pt x="271" y="41"/>
                </a:lnTo>
                <a:lnTo>
                  <a:pt x="273" y="43"/>
                </a:lnTo>
                <a:lnTo>
                  <a:pt x="273" y="45"/>
                </a:lnTo>
                <a:lnTo>
                  <a:pt x="276" y="45"/>
                </a:lnTo>
                <a:lnTo>
                  <a:pt x="276" y="47"/>
                </a:lnTo>
                <a:lnTo>
                  <a:pt x="280" y="48"/>
                </a:lnTo>
                <a:lnTo>
                  <a:pt x="282" y="47"/>
                </a:lnTo>
                <a:lnTo>
                  <a:pt x="286" y="48"/>
                </a:lnTo>
                <a:lnTo>
                  <a:pt x="290" y="48"/>
                </a:lnTo>
                <a:lnTo>
                  <a:pt x="294" y="47"/>
                </a:lnTo>
                <a:lnTo>
                  <a:pt x="296" y="47"/>
                </a:lnTo>
                <a:lnTo>
                  <a:pt x="300" y="47"/>
                </a:lnTo>
                <a:lnTo>
                  <a:pt x="301" y="47"/>
                </a:lnTo>
                <a:lnTo>
                  <a:pt x="305" y="47"/>
                </a:lnTo>
                <a:lnTo>
                  <a:pt x="305" y="45"/>
                </a:lnTo>
                <a:lnTo>
                  <a:pt x="307" y="45"/>
                </a:lnTo>
                <a:lnTo>
                  <a:pt x="307" y="43"/>
                </a:lnTo>
                <a:lnTo>
                  <a:pt x="305" y="43"/>
                </a:lnTo>
                <a:lnTo>
                  <a:pt x="307" y="39"/>
                </a:lnTo>
                <a:lnTo>
                  <a:pt x="309" y="37"/>
                </a:lnTo>
                <a:lnTo>
                  <a:pt x="311" y="37"/>
                </a:lnTo>
                <a:lnTo>
                  <a:pt x="311" y="35"/>
                </a:lnTo>
                <a:lnTo>
                  <a:pt x="315" y="33"/>
                </a:lnTo>
                <a:lnTo>
                  <a:pt x="315" y="31"/>
                </a:lnTo>
                <a:lnTo>
                  <a:pt x="319" y="33"/>
                </a:lnTo>
                <a:lnTo>
                  <a:pt x="321" y="33"/>
                </a:lnTo>
                <a:lnTo>
                  <a:pt x="323" y="33"/>
                </a:lnTo>
                <a:lnTo>
                  <a:pt x="324" y="35"/>
                </a:lnTo>
                <a:lnTo>
                  <a:pt x="328" y="35"/>
                </a:lnTo>
                <a:lnTo>
                  <a:pt x="332" y="33"/>
                </a:lnTo>
                <a:lnTo>
                  <a:pt x="338" y="31"/>
                </a:lnTo>
                <a:lnTo>
                  <a:pt x="340" y="31"/>
                </a:lnTo>
                <a:lnTo>
                  <a:pt x="342" y="27"/>
                </a:lnTo>
                <a:lnTo>
                  <a:pt x="346" y="25"/>
                </a:lnTo>
                <a:lnTo>
                  <a:pt x="348" y="23"/>
                </a:lnTo>
                <a:lnTo>
                  <a:pt x="357" y="22"/>
                </a:lnTo>
                <a:lnTo>
                  <a:pt x="357" y="20"/>
                </a:lnTo>
                <a:lnTo>
                  <a:pt x="361" y="20"/>
                </a:lnTo>
                <a:lnTo>
                  <a:pt x="361" y="18"/>
                </a:lnTo>
                <a:lnTo>
                  <a:pt x="361" y="14"/>
                </a:lnTo>
                <a:lnTo>
                  <a:pt x="363" y="14"/>
                </a:lnTo>
                <a:lnTo>
                  <a:pt x="367" y="16"/>
                </a:lnTo>
                <a:lnTo>
                  <a:pt x="369" y="16"/>
                </a:lnTo>
                <a:lnTo>
                  <a:pt x="371" y="16"/>
                </a:lnTo>
                <a:lnTo>
                  <a:pt x="371" y="18"/>
                </a:lnTo>
                <a:lnTo>
                  <a:pt x="374" y="18"/>
                </a:lnTo>
                <a:lnTo>
                  <a:pt x="376" y="20"/>
                </a:lnTo>
                <a:lnTo>
                  <a:pt x="378" y="22"/>
                </a:lnTo>
                <a:lnTo>
                  <a:pt x="382" y="23"/>
                </a:lnTo>
                <a:lnTo>
                  <a:pt x="384" y="23"/>
                </a:lnTo>
                <a:lnTo>
                  <a:pt x="384" y="22"/>
                </a:lnTo>
                <a:lnTo>
                  <a:pt x="384" y="20"/>
                </a:lnTo>
                <a:lnTo>
                  <a:pt x="384" y="18"/>
                </a:lnTo>
                <a:lnTo>
                  <a:pt x="382" y="16"/>
                </a:lnTo>
                <a:lnTo>
                  <a:pt x="380" y="14"/>
                </a:lnTo>
                <a:lnTo>
                  <a:pt x="380" y="12"/>
                </a:lnTo>
                <a:lnTo>
                  <a:pt x="382" y="12"/>
                </a:lnTo>
                <a:lnTo>
                  <a:pt x="382" y="10"/>
                </a:lnTo>
                <a:lnTo>
                  <a:pt x="386" y="10"/>
                </a:lnTo>
                <a:lnTo>
                  <a:pt x="388" y="10"/>
                </a:lnTo>
                <a:lnTo>
                  <a:pt x="390" y="10"/>
                </a:lnTo>
                <a:lnTo>
                  <a:pt x="392" y="10"/>
                </a:lnTo>
                <a:lnTo>
                  <a:pt x="396" y="8"/>
                </a:lnTo>
                <a:lnTo>
                  <a:pt x="397" y="8"/>
                </a:lnTo>
                <a:lnTo>
                  <a:pt x="399" y="6"/>
                </a:lnTo>
                <a:lnTo>
                  <a:pt x="399" y="4"/>
                </a:lnTo>
                <a:lnTo>
                  <a:pt x="405" y="2"/>
                </a:lnTo>
                <a:lnTo>
                  <a:pt x="409" y="0"/>
                </a:lnTo>
                <a:lnTo>
                  <a:pt x="411" y="0"/>
                </a:lnTo>
                <a:lnTo>
                  <a:pt x="415" y="0"/>
                </a:lnTo>
                <a:lnTo>
                  <a:pt x="415" y="2"/>
                </a:lnTo>
                <a:lnTo>
                  <a:pt x="417" y="2"/>
                </a:lnTo>
                <a:lnTo>
                  <a:pt x="419" y="4"/>
                </a:lnTo>
                <a:lnTo>
                  <a:pt x="419" y="6"/>
                </a:lnTo>
                <a:lnTo>
                  <a:pt x="419" y="8"/>
                </a:lnTo>
                <a:lnTo>
                  <a:pt x="419" y="1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5682431" y="2348302"/>
            <a:ext cx="802931" cy="914168"/>
          </a:xfrm>
          <a:custGeom>
            <a:avLst/>
            <a:gdLst>
              <a:gd name="T0" fmla="*/ 321 w 397"/>
              <a:gd name="T1" fmla="*/ 94 h 452"/>
              <a:gd name="T2" fmla="*/ 238 w 397"/>
              <a:gd name="T3" fmla="*/ 85 h 452"/>
              <a:gd name="T4" fmla="*/ 175 w 397"/>
              <a:gd name="T5" fmla="*/ 71 h 452"/>
              <a:gd name="T6" fmla="*/ 133 w 397"/>
              <a:gd name="T7" fmla="*/ 93 h 452"/>
              <a:gd name="T8" fmla="*/ 102 w 397"/>
              <a:gd name="T9" fmla="*/ 100 h 452"/>
              <a:gd name="T10" fmla="*/ 94 w 397"/>
              <a:gd name="T11" fmla="*/ 123 h 452"/>
              <a:gd name="T12" fmla="*/ 69 w 397"/>
              <a:gd name="T13" fmla="*/ 146 h 452"/>
              <a:gd name="T14" fmla="*/ 88 w 397"/>
              <a:gd name="T15" fmla="*/ 156 h 452"/>
              <a:gd name="T16" fmla="*/ 104 w 397"/>
              <a:gd name="T17" fmla="*/ 164 h 452"/>
              <a:gd name="T18" fmla="*/ 111 w 397"/>
              <a:gd name="T19" fmla="*/ 185 h 452"/>
              <a:gd name="T20" fmla="*/ 98 w 397"/>
              <a:gd name="T21" fmla="*/ 200 h 452"/>
              <a:gd name="T22" fmla="*/ 119 w 397"/>
              <a:gd name="T23" fmla="*/ 212 h 452"/>
              <a:gd name="T24" fmla="*/ 156 w 397"/>
              <a:gd name="T25" fmla="*/ 216 h 452"/>
              <a:gd name="T26" fmla="*/ 167 w 397"/>
              <a:gd name="T27" fmla="*/ 233 h 452"/>
              <a:gd name="T28" fmla="*/ 138 w 397"/>
              <a:gd name="T29" fmla="*/ 252 h 452"/>
              <a:gd name="T30" fmla="*/ 113 w 397"/>
              <a:gd name="T31" fmla="*/ 267 h 452"/>
              <a:gd name="T32" fmla="*/ 111 w 397"/>
              <a:gd name="T33" fmla="*/ 287 h 452"/>
              <a:gd name="T34" fmla="*/ 140 w 397"/>
              <a:gd name="T35" fmla="*/ 304 h 452"/>
              <a:gd name="T36" fmla="*/ 148 w 397"/>
              <a:gd name="T37" fmla="*/ 325 h 452"/>
              <a:gd name="T38" fmla="*/ 140 w 397"/>
              <a:gd name="T39" fmla="*/ 350 h 452"/>
              <a:gd name="T40" fmla="*/ 115 w 397"/>
              <a:gd name="T41" fmla="*/ 361 h 452"/>
              <a:gd name="T42" fmla="*/ 136 w 397"/>
              <a:gd name="T43" fmla="*/ 377 h 452"/>
              <a:gd name="T44" fmla="*/ 152 w 397"/>
              <a:gd name="T45" fmla="*/ 394 h 452"/>
              <a:gd name="T46" fmla="*/ 177 w 397"/>
              <a:gd name="T47" fmla="*/ 408 h 452"/>
              <a:gd name="T48" fmla="*/ 194 w 397"/>
              <a:gd name="T49" fmla="*/ 438 h 452"/>
              <a:gd name="T50" fmla="*/ 182 w 397"/>
              <a:gd name="T51" fmla="*/ 450 h 452"/>
              <a:gd name="T52" fmla="*/ 165 w 397"/>
              <a:gd name="T53" fmla="*/ 438 h 452"/>
              <a:gd name="T54" fmla="*/ 144 w 397"/>
              <a:gd name="T55" fmla="*/ 429 h 452"/>
              <a:gd name="T56" fmla="*/ 123 w 397"/>
              <a:gd name="T57" fmla="*/ 421 h 452"/>
              <a:gd name="T58" fmla="*/ 108 w 397"/>
              <a:gd name="T59" fmla="*/ 411 h 452"/>
              <a:gd name="T60" fmla="*/ 88 w 397"/>
              <a:gd name="T61" fmla="*/ 402 h 452"/>
              <a:gd name="T62" fmla="*/ 71 w 397"/>
              <a:gd name="T63" fmla="*/ 402 h 452"/>
              <a:gd name="T64" fmla="*/ 50 w 397"/>
              <a:gd name="T65" fmla="*/ 379 h 452"/>
              <a:gd name="T66" fmla="*/ 42 w 397"/>
              <a:gd name="T67" fmla="*/ 365 h 452"/>
              <a:gd name="T68" fmla="*/ 38 w 397"/>
              <a:gd name="T69" fmla="*/ 344 h 452"/>
              <a:gd name="T70" fmla="*/ 44 w 397"/>
              <a:gd name="T71" fmla="*/ 323 h 452"/>
              <a:gd name="T72" fmla="*/ 42 w 397"/>
              <a:gd name="T73" fmla="*/ 298 h 452"/>
              <a:gd name="T74" fmla="*/ 38 w 397"/>
              <a:gd name="T75" fmla="*/ 277 h 452"/>
              <a:gd name="T76" fmla="*/ 35 w 397"/>
              <a:gd name="T77" fmla="*/ 248 h 452"/>
              <a:gd name="T78" fmla="*/ 25 w 397"/>
              <a:gd name="T79" fmla="*/ 223 h 452"/>
              <a:gd name="T80" fmla="*/ 17 w 397"/>
              <a:gd name="T81" fmla="*/ 192 h 452"/>
              <a:gd name="T82" fmla="*/ 12 w 397"/>
              <a:gd name="T83" fmla="*/ 166 h 452"/>
              <a:gd name="T84" fmla="*/ 0 w 397"/>
              <a:gd name="T85" fmla="*/ 152 h 452"/>
              <a:gd name="T86" fmla="*/ 8 w 397"/>
              <a:gd name="T87" fmla="*/ 127 h 452"/>
              <a:gd name="T88" fmla="*/ 15 w 397"/>
              <a:gd name="T89" fmla="*/ 110 h 452"/>
              <a:gd name="T90" fmla="*/ 38 w 397"/>
              <a:gd name="T91" fmla="*/ 108 h 452"/>
              <a:gd name="T92" fmla="*/ 52 w 397"/>
              <a:gd name="T93" fmla="*/ 100 h 452"/>
              <a:gd name="T94" fmla="*/ 58 w 397"/>
              <a:gd name="T95" fmla="*/ 83 h 452"/>
              <a:gd name="T96" fmla="*/ 75 w 397"/>
              <a:gd name="T97" fmla="*/ 68 h 452"/>
              <a:gd name="T98" fmla="*/ 94 w 397"/>
              <a:gd name="T99" fmla="*/ 62 h 452"/>
              <a:gd name="T100" fmla="*/ 113 w 397"/>
              <a:gd name="T101" fmla="*/ 52 h 452"/>
              <a:gd name="T102" fmla="*/ 125 w 397"/>
              <a:gd name="T103" fmla="*/ 39 h 452"/>
              <a:gd name="T104" fmla="*/ 127 w 397"/>
              <a:gd name="T105" fmla="*/ 20 h 452"/>
              <a:gd name="T106" fmla="*/ 138 w 397"/>
              <a:gd name="T107" fmla="*/ 6 h 452"/>
              <a:gd name="T108" fmla="*/ 202 w 397"/>
              <a:gd name="T109" fmla="*/ 14 h 452"/>
              <a:gd name="T110" fmla="*/ 248 w 397"/>
              <a:gd name="T111" fmla="*/ 12 h 452"/>
              <a:gd name="T112" fmla="*/ 269 w 397"/>
              <a:gd name="T113" fmla="*/ 41 h 452"/>
              <a:gd name="T114" fmla="*/ 309 w 397"/>
              <a:gd name="T115" fmla="*/ 58 h 452"/>
              <a:gd name="T116" fmla="*/ 340 w 397"/>
              <a:gd name="T117" fmla="*/ 56 h 452"/>
              <a:gd name="T118" fmla="*/ 373 w 397"/>
              <a:gd name="T119" fmla="*/ 8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7" h="452">
                <a:moveTo>
                  <a:pt x="371" y="116"/>
                </a:moveTo>
                <a:lnTo>
                  <a:pt x="371" y="112"/>
                </a:lnTo>
                <a:lnTo>
                  <a:pt x="367" y="112"/>
                </a:lnTo>
                <a:lnTo>
                  <a:pt x="365" y="112"/>
                </a:lnTo>
                <a:lnTo>
                  <a:pt x="361" y="108"/>
                </a:lnTo>
                <a:lnTo>
                  <a:pt x="355" y="106"/>
                </a:lnTo>
                <a:lnTo>
                  <a:pt x="351" y="104"/>
                </a:lnTo>
                <a:lnTo>
                  <a:pt x="353" y="102"/>
                </a:lnTo>
                <a:lnTo>
                  <a:pt x="355" y="100"/>
                </a:lnTo>
                <a:lnTo>
                  <a:pt x="355" y="98"/>
                </a:lnTo>
                <a:lnTo>
                  <a:pt x="332" y="94"/>
                </a:lnTo>
                <a:lnTo>
                  <a:pt x="328" y="96"/>
                </a:lnTo>
                <a:lnTo>
                  <a:pt x="321" y="94"/>
                </a:lnTo>
                <a:lnTo>
                  <a:pt x="315" y="98"/>
                </a:lnTo>
                <a:lnTo>
                  <a:pt x="311" y="98"/>
                </a:lnTo>
                <a:lnTo>
                  <a:pt x="309" y="98"/>
                </a:lnTo>
                <a:lnTo>
                  <a:pt x="305" y="96"/>
                </a:lnTo>
                <a:lnTo>
                  <a:pt x="303" y="94"/>
                </a:lnTo>
                <a:lnTo>
                  <a:pt x="301" y="96"/>
                </a:lnTo>
                <a:lnTo>
                  <a:pt x="292" y="91"/>
                </a:lnTo>
                <a:lnTo>
                  <a:pt x="278" y="91"/>
                </a:lnTo>
                <a:lnTo>
                  <a:pt x="277" y="89"/>
                </a:lnTo>
                <a:lnTo>
                  <a:pt x="275" y="91"/>
                </a:lnTo>
                <a:lnTo>
                  <a:pt x="255" y="91"/>
                </a:lnTo>
                <a:lnTo>
                  <a:pt x="252" y="89"/>
                </a:lnTo>
                <a:lnTo>
                  <a:pt x="238" y="85"/>
                </a:lnTo>
                <a:lnTo>
                  <a:pt x="223" y="73"/>
                </a:lnTo>
                <a:lnTo>
                  <a:pt x="219" y="73"/>
                </a:lnTo>
                <a:lnTo>
                  <a:pt x="213" y="73"/>
                </a:lnTo>
                <a:lnTo>
                  <a:pt x="209" y="73"/>
                </a:lnTo>
                <a:lnTo>
                  <a:pt x="205" y="71"/>
                </a:lnTo>
                <a:lnTo>
                  <a:pt x="204" y="73"/>
                </a:lnTo>
                <a:lnTo>
                  <a:pt x="202" y="71"/>
                </a:lnTo>
                <a:lnTo>
                  <a:pt x="200" y="71"/>
                </a:lnTo>
                <a:lnTo>
                  <a:pt x="198" y="71"/>
                </a:lnTo>
                <a:lnTo>
                  <a:pt x="194" y="71"/>
                </a:lnTo>
                <a:lnTo>
                  <a:pt x="190" y="70"/>
                </a:lnTo>
                <a:lnTo>
                  <a:pt x="182" y="70"/>
                </a:lnTo>
                <a:lnTo>
                  <a:pt x="175" y="71"/>
                </a:lnTo>
                <a:lnTo>
                  <a:pt x="173" y="70"/>
                </a:lnTo>
                <a:lnTo>
                  <a:pt x="161" y="81"/>
                </a:lnTo>
                <a:lnTo>
                  <a:pt x="159" y="81"/>
                </a:lnTo>
                <a:lnTo>
                  <a:pt x="156" y="83"/>
                </a:lnTo>
                <a:lnTo>
                  <a:pt x="144" y="89"/>
                </a:lnTo>
                <a:lnTo>
                  <a:pt x="142" y="91"/>
                </a:lnTo>
                <a:lnTo>
                  <a:pt x="142" y="93"/>
                </a:lnTo>
                <a:lnTo>
                  <a:pt x="142" y="94"/>
                </a:lnTo>
                <a:lnTo>
                  <a:pt x="138" y="94"/>
                </a:lnTo>
                <a:lnTo>
                  <a:pt x="136" y="93"/>
                </a:lnTo>
                <a:lnTo>
                  <a:pt x="134" y="91"/>
                </a:lnTo>
                <a:lnTo>
                  <a:pt x="134" y="89"/>
                </a:lnTo>
                <a:lnTo>
                  <a:pt x="133" y="93"/>
                </a:lnTo>
                <a:lnTo>
                  <a:pt x="131" y="93"/>
                </a:lnTo>
                <a:lnTo>
                  <a:pt x="125" y="93"/>
                </a:lnTo>
                <a:lnTo>
                  <a:pt x="121" y="89"/>
                </a:lnTo>
                <a:lnTo>
                  <a:pt x="117" y="89"/>
                </a:lnTo>
                <a:lnTo>
                  <a:pt x="113" y="89"/>
                </a:lnTo>
                <a:lnTo>
                  <a:pt x="109" y="89"/>
                </a:lnTo>
                <a:lnTo>
                  <a:pt x="108" y="91"/>
                </a:lnTo>
                <a:lnTo>
                  <a:pt x="106" y="93"/>
                </a:lnTo>
                <a:lnTo>
                  <a:pt x="106" y="94"/>
                </a:lnTo>
                <a:lnTo>
                  <a:pt x="106" y="96"/>
                </a:lnTo>
                <a:lnTo>
                  <a:pt x="102" y="96"/>
                </a:lnTo>
                <a:lnTo>
                  <a:pt x="102" y="98"/>
                </a:lnTo>
                <a:lnTo>
                  <a:pt x="102" y="100"/>
                </a:lnTo>
                <a:lnTo>
                  <a:pt x="102" y="102"/>
                </a:lnTo>
                <a:lnTo>
                  <a:pt x="102" y="104"/>
                </a:lnTo>
                <a:lnTo>
                  <a:pt x="106" y="106"/>
                </a:lnTo>
                <a:lnTo>
                  <a:pt x="106" y="108"/>
                </a:lnTo>
                <a:lnTo>
                  <a:pt x="108" y="110"/>
                </a:lnTo>
                <a:lnTo>
                  <a:pt x="106" y="112"/>
                </a:lnTo>
                <a:lnTo>
                  <a:pt x="106" y="114"/>
                </a:lnTo>
                <a:lnTo>
                  <a:pt x="104" y="114"/>
                </a:lnTo>
                <a:lnTo>
                  <a:pt x="102" y="116"/>
                </a:lnTo>
                <a:lnTo>
                  <a:pt x="98" y="119"/>
                </a:lnTo>
                <a:lnTo>
                  <a:pt x="96" y="121"/>
                </a:lnTo>
                <a:lnTo>
                  <a:pt x="94" y="121"/>
                </a:lnTo>
                <a:lnTo>
                  <a:pt x="94" y="123"/>
                </a:lnTo>
                <a:lnTo>
                  <a:pt x="94" y="125"/>
                </a:lnTo>
                <a:lnTo>
                  <a:pt x="92" y="127"/>
                </a:lnTo>
                <a:lnTo>
                  <a:pt x="92" y="129"/>
                </a:lnTo>
                <a:lnTo>
                  <a:pt x="94" y="131"/>
                </a:lnTo>
                <a:lnTo>
                  <a:pt x="94" y="133"/>
                </a:lnTo>
                <a:lnTo>
                  <a:pt x="92" y="133"/>
                </a:lnTo>
                <a:lnTo>
                  <a:pt x="86" y="137"/>
                </a:lnTo>
                <a:lnTo>
                  <a:pt x="85" y="137"/>
                </a:lnTo>
                <a:lnTo>
                  <a:pt x="79" y="139"/>
                </a:lnTo>
                <a:lnTo>
                  <a:pt x="77" y="141"/>
                </a:lnTo>
                <a:lnTo>
                  <a:pt x="73" y="143"/>
                </a:lnTo>
                <a:lnTo>
                  <a:pt x="71" y="146"/>
                </a:lnTo>
                <a:lnTo>
                  <a:pt x="69" y="146"/>
                </a:lnTo>
                <a:lnTo>
                  <a:pt x="69" y="148"/>
                </a:lnTo>
                <a:lnTo>
                  <a:pt x="67" y="150"/>
                </a:lnTo>
                <a:lnTo>
                  <a:pt x="67" y="152"/>
                </a:lnTo>
                <a:lnTo>
                  <a:pt x="67" y="154"/>
                </a:lnTo>
                <a:lnTo>
                  <a:pt x="69" y="154"/>
                </a:lnTo>
                <a:lnTo>
                  <a:pt x="71" y="156"/>
                </a:lnTo>
                <a:lnTo>
                  <a:pt x="77" y="156"/>
                </a:lnTo>
                <a:lnTo>
                  <a:pt x="77" y="154"/>
                </a:lnTo>
                <a:lnTo>
                  <a:pt x="79" y="154"/>
                </a:lnTo>
                <a:lnTo>
                  <a:pt x="81" y="156"/>
                </a:lnTo>
                <a:lnTo>
                  <a:pt x="86" y="156"/>
                </a:lnTo>
                <a:lnTo>
                  <a:pt x="86" y="158"/>
                </a:lnTo>
                <a:lnTo>
                  <a:pt x="88" y="156"/>
                </a:lnTo>
                <a:lnTo>
                  <a:pt x="94" y="156"/>
                </a:lnTo>
                <a:lnTo>
                  <a:pt x="96" y="154"/>
                </a:lnTo>
                <a:lnTo>
                  <a:pt x="96" y="152"/>
                </a:lnTo>
                <a:lnTo>
                  <a:pt x="98" y="152"/>
                </a:lnTo>
                <a:lnTo>
                  <a:pt x="100" y="154"/>
                </a:lnTo>
                <a:lnTo>
                  <a:pt x="104" y="156"/>
                </a:lnTo>
                <a:lnTo>
                  <a:pt x="102" y="158"/>
                </a:lnTo>
                <a:lnTo>
                  <a:pt x="100" y="160"/>
                </a:lnTo>
                <a:lnTo>
                  <a:pt x="102" y="162"/>
                </a:lnTo>
                <a:lnTo>
                  <a:pt x="102" y="160"/>
                </a:lnTo>
                <a:lnTo>
                  <a:pt x="104" y="160"/>
                </a:lnTo>
                <a:lnTo>
                  <a:pt x="104" y="162"/>
                </a:lnTo>
                <a:lnTo>
                  <a:pt x="104" y="164"/>
                </a:lnTo>
                <a:lnTo>
                  <a:pt x="104" y="166"/>
                </a:lnTo>
                <a:lnTo>
                  <a:pt x="106" y="166"/>
                </a:lnTo>
                <a:lnTo>
                  <a:pt x="113" y="167"/>
                </a:lnTo>
                <a:lnTo>
                  <a:pt x="113" y="169"/>
                </a:lnTo>
                <a:lnTo>
                  <a:pt x="113" y="171"/>
                </a:lnTo>
                <a:lnTo>
                  <a:pt x="115" y="177"/>
                </a:lnTo>
                <a:lnTo>
                  <a:pt x="115" y="179"/>
                </a:lnTo>
                <a:lnTo>
                  <a:pt x="115" y="181"/>
                </a:lnTo>
                <a:lnTo>
                  <a:pt x="117" y="181"/>
                </a:lnTo>
                <a:lnTo>
                  <a:pt x="115" y="183"/>
                </a:lnTo>
                <a:lnTo>
                  <a:pt x="115" y="185"/>
                </a:lnTo>
                <a:lnTo>
                  <a:pt x="113" y="185"/>
                </a:lnTo>
                <a:lnTo>
                  <a:pt x="111" y="185"/>
                </a:lnTo>
                <a:lnTo>
                  <a:pt x="109" y="187"/>
                </a:lnTo>
                <a:lnTo>
                  <a:pt x="108" y="187"/>
                </a:lnTo>
                <a:lnTo>
                  <a:pt x="108" y="189"/>
                </a:lnTo>
                <a:lnTo>
                  <a:pt x="108" y="191"/>
                </a:lnTo>
                <a:lnTo>
                  <a:pt x="106" y="191"/>
                </a:lnTo>
                <a:lnTo>
                  <a:pt x="104" y="192"/>
                </a:lnTo>
                <a:lnTo>
                  <a:pt x="104" y="194"/>
                </a:lnTo>
                <a:lnTo>
                  <a:pt x="102" y="194"/>
                </a:lnTo>
                <a:lnTo>
                  <a:pt x="102" y="196"/>
                </a:lnTo>
                <a:lnTo>
                  <a:pt x="100" y="200"/>
                </a:lnTo>
                <a:lnTo>
                  <a:pt x="100" y="198"/>
                </a:lnTo>
                <a:lnTo>
                  <a:pt x="98" y="198"/>
                </a:lnTo>
                <a:lnTo>
                  <a:pt x="98" y="200"/>
                </a:lnTo>
                <a:lnTo>
                  <a:pt x="96" y="202"/>
                </a:lnTo>
                <a:lnTo>
                  <a:pt x="96" y="204"/>
                </a:lnTo>
                <a:lnTo>
                  <a:pt x="96" y="206"/>
                </a:lnTo>
                <a:lnTo>
                  <a:pt x="94" y="208"/>
                </a:lnTo>
                <a:lnTo>
                  <a:pt x="96" y="210"/>
                </a:lnTo>
                <a:lnTo>
                  <a:pt x="98" y="212"/>
                </a:lnTo>
                <a:lnTo>
                  <a:pt x="100" y="212"/>
                </a:lnTo>
                <a:lnTo>
                  <a:pt x="102" y="214"/>
                </a:lnTo>
                <a:lnTo>
                  <a:pt x="108" y="217"/>
                </a:lnTo>
                <a:lnTo>
                  <a:pt x="111" y="216"/>
                </a:lnTo>
                <a:lnTo>
                  <a:pt x="117" y="214"/>
                </a:lnTo>
                <a:lnTo>
                  <a:pt x="117" y="212"/>
                </a:lnTo>
                <a:lnTo>
                  <a:pt x="119" y="212"/>
                </a:lnTo>
                <a:lnTo>
                  <a:pt x="123" y="212"/>
                </a:lnTo>
                <a:lnTo>
                  <a:pt x="125" y="214"/>
                </a:lnTo>
                <a:lnTo>
                  <a:pt x="129" y="212"/>
                </a:lnTo>
                <a:lnTo>
                  <a:pt x="131" y="212"/>
                </a:lnTo>
                <a:lnTo>
                  <a:pt x="136" y="212"/>
                </a:lnTo>
                <a:lnTo>
                  <a:pt x="138" y="210"/>
                </a:lnTo>
                <a:lnTo>
                  <a:pt x="140" y="210"/>
                </a:lnTo>
                <a:lnTo>
                  <a:pt x="142" y="212"/>
                </a:lnTo>
                <a:lnTo>
                  <a:pt x="146" y="214"/>
                </a:lnTo>
                <a:lnTo>
                  <a:pt x="148" y="214"/>
                </a:lnTo>
                <a:lnTo>
                  <a:pt x="150" y="216"/>
                </a:lnTo>
                <a:lnTo>
                  <a:pt x="152" y="216"/>
                </a:lnTo>
                <a:lnTo>
                  <a:pt x="156" y="216"/>
                </a:lnTo>
                <a:lnTo>
                  <a:pt x="156" y="214"/>
                </a:lnTo>
                <a:lnTo>
                  <a:pt x="159" y="216"/>
                </a:lnTo>
                <a:lnTo>
                  <a:pt x="163" y="217"/>
                </a:lnTo>
                <a:lnTo>
                  <a:pt x="163" y="219"/>
                </a:lnTo>
                <a:lnTo>
                  <a:pt x="165" y="221"/>
                </a:lnTo>
                <a:lnTo>
                  <a:pt x="165" y="223"/>
                </a:lnTo>
                <a:lnTo>
                  <a:pt x="165" y="225"/>
                </a:lnTo>
                <a:lnTo>
                  <a:pt x="167" y="225"/>
                </a:lnTo>
                <a:lnTo>
                  <a:pt x="167" y="227"/>
                </a:lnTo>
                <a:lnTo>
                  <a:pt x="165" y="227"/>
                </a:lnTo>
                <a:lnTo>
                  <a:pt x="167" y="229"/>
                </a:lnTo>
                <a:lnTo>
                  <a:pt x="169" y="231"/>
                </a:lnTo>
                <a:lnTo>
                  <a:pt x="167" y="233"/>
                </a:lnTo>
                <a:lnTo>
                  <a:pt x="167" y="237"/>
                </a:lnTo>
                <a:lnTo>
                  <a:pt x="167" y="239"/>
                </a:lnTo>
                <a:lnTo>
                  <a:pt x="163" y="240"/>
                </a:lnTo>
                <a:lnTo>
                  <a:pt x="161" y="242"/>
                </a:lnTo>
                <a:lnTo>
                  <a:pt x="157" y="244"/>
                </a:lnTo>
                <a:lnTo>
                  <a:pt x="156" y="246"/>
                </a:lnTo>
                <a:lnTo>
                  <a:pt x="154" y="246"/>
                </a:lnTo>
                <a:lnTo>
                  <a:pt x="154" y="248"/>
                </a:lnTo>
                <a:lnTo>
                  <a:pt x="152" y="248"/>
                </a:lnTo>
                <a:lnTo>
                  <a:pt x="150" y="250"/>
                </a:lnTo>
                <a:lnTo>
                  <a:pt x="146" y="250"/>
                </a:lnTo>
                <a:lnTo>
                  <a:pt x="142" y="250"/>
                </a:lnTo>
                <a:lnTo>
                  <a:pt x="138" y="252"/>
                </a:lnTo>
                <a:lnTo>
                  <a:pt x="136" y="252"/>
                </a:lnTo>
                <a:lnTo>
                  <a:pt x="134" y="252"/>
                </a:lnTo>
                <a:lnTo>
                  <a:pt x="133" y="252"/>
                </a:lnTo>
                <a:lnTo>
                  <a:pt x="127" y="252"/>
                </a:lnTo>
                <a:lnTo>
                  <a:pt x="125" y="254"/>
                </a:lnTo>
                <a:lnTo>
                  <a:pt x="123" y="256"/>
                </a:lnTo>
                <a:lnTo>
                  <a:pt x="121" y="256"/>
                </a:lnTo>
                <a:lnTo>
                  <a:pt x="121" y="258"/>
                </a:lnTo>
                <a:lnTo>
                  <a:pt x="119" y="260"/>
                </a:lnTo>
                <a:lnTo>
                  <a:pt x="117" y="262"/>
                </a:lnTo>
                <a:lnTo>
                  <a:pt x="117" y="264"/>
                </a:lnTo>
                <a:lnTo>
                  <a:pt x="115" y="267"/>
                </a:lnTo>
                <a:lnTo>
                  <a:pt x="113" y="267"/>
                </a:lnTo>
                <a:lnTo>
                  <a:pt x="111" y="269"/>
                </a:lnTo>
                <a:lnTo>
                  <a:pt x="109" y="269"/>
                </a:lnTo>
                <a:lnTo>
                  <a:pt x="108" y="271"/>
                </a:lnTo>
                <a:lnTo>
                  <a:pt x="108" y="273"/>
                </a:lnTo>
                <a:lnTo>
                  <a:pt x="109" y="275"/>
                </a:lnTo>
                <a:lnTo>
                  <a:pt x="111" y="275"/>
                </a:lnTo>
                <a:lnTo>
                  <a:pt x="111" y="277"/>
                </a:lnTo>
                <a:lnTo>
                  <a:pt x="111" y="279"/>
                </a:lnTo>
                <a:lnTo>
                  <a:pt x="113" y="279"/>
                </a:lnTo>
                <a:lnTo>
                  <a:pt x="111" y="281"/>
                </a:lnTo>
                <a:lnTo>
                  <a:pt x="113" y="285"/>
                </a:lnTo>
                <a:lnTo>
                  <a:pt x="111" y="285"/>
                </a:lnTo>
                <a:lnTo>
                  <a:pt x="111" y="287"/>
                </a:lnTo>
                <a:lnTo>
                  <a:pt x="113" y="288"/>
                </a:lnTo>
                <a:lnTo>
                  <a:pt x="115" y="290"/>
                </a:lnTo>
                <a:lnTo>
                  <a:pt x="117" y="292"/>
                </a:lnTo>
                <a:lnTo>
                  <a:pt x="119" y="296"/>
                </a:lnTo>
                <a:lnTo>
                  <a:pt x="121" y="298"/>
                </a:lnTo>
                <a:lnTo>
                  <a:pt x="125" y="300"/>
                </a:lnTo>
                <a:lnTo>
                  <a:pt x="127" y="298"/>
                </a:lnTo>
                <a:lnTo>
                  <a:pt x="129" y="298"/>
                </a:lnTo>
                <a:lnTo>
                  <a:pt x="131" y="298"/>
                </a:lnTo>
                <a:lnTo>
                  <a:pt x="133" y="300"/>
                </a:lnTo>
                <a:lnTo>
                  <a:pt x="136" y="300"/>
                </a:lnTo>
                <a:lnTo>
                  <a:pt x="136" y="302"/>
                </a:lnTo>
                <a:lnTo>
                  <a:pt x="140" y="304"/>
                </a:lnTo>
                <a:lnTo>
                  <a:pt x="142" y="304"/>
                </a:lnTo>
                <a:lnTo>
                  <a:pt x="142" y="306"/>
                </a:lnTo>
                <a:lnTo>
                  <a:pt x="144" y="306"/>
                </a:lnTo>
                <a:lnTo>
                  <a:pt x="144" y="308"/>
                </a:lnTo>
                <a:lnTo>
                  <a:pt x="144" y="312"/>
                </a:lnTo>
                <a:lnTo>
                  <a:pt x="146" y="312"/>
                </a:lnTo>
                <a:lnTo>
                  <a:pt x="146" y="313"/>
                </a:lnTo>
                <a:lnTo>
                  <a:pt x="150" y="315"/>
                </a:lnTo>
                <a:lnTo>
                  <a:pt x="152" y="317"/>
                </a:lnTo>
                <a:lnTo>
                  <a:pt x="150" y="319"/>
                </a:lnTo>
                <a:lnTo>
                  <a:pt x="150" y="321"/>
                </a:lnTo>
                <a:lnTo>
                  <a:pt x="150" y="323"/>
                </a:lnTo>
                <a:lnTo>
                  <a:pt x="148" y="325"/>
                </a:lnTo>
                <a:lnTo>
                  <a:pt x="148" y="327"/>
                </a:lnTo>
                <a:lnTo>
                  <a:pt x="148" y="331"/>
                </a:lnTo>
                <a:lnTo>
                  <a:pt x="150" y="331"/>
                </a:lnTo>
                <a:lnTo>
                  <a:pt x="150" y="335"/>
                </a:lnTo>
                <a:lnTo>
                  <a:pt x="150" y="338"/>
                </a:lnTo>
                <a:lnTo>
                  <a:pt x="148" y="338"/>
                </a:lnTo>
                <a:lnTo>
                  <a:pt x="146" y="340"/>
                </a:lnTo>
                <a:lnTo>
                  <a:pt x="146" y="342"/>
                </a:lnTo>
                <a:lnTo>
                  <a:pt x="146" y="344"/>
                </a:lnTo>
                <a:lnTo>
                  <a:pt x="144" y="344"/>
                </a:lnTo>
                <a:lnTo>
                  <a:pt x="144" y="346"/>
                </a:lnTo>
                <a:lnTo>
                  <a:pt x="142" y="348"/>
                </a:lnTo>
                <a:lnTo>
                  <a:pt x="140" y="350"/>
                </a:lnTo>
                <a:lnTo>
                  <a:pt x="138" y="350"/>
                </a:lnTo>
                <a:lnTo>
                  <a:pt x="136" y="352"/>
                </a:lnTo>
                <a:lnTo>
                  <a:pt x="134" y="352"/>
                </a:lnTo>
                <a:lnTo>
                  <a:pt x="133" y="354"/>
                </a:lnTo>
                <a:lnTo>
                  <a:pt x="129" y="354"/>
                </a:lnTo>
                <a:lnTo>
                  <a:pt x="125" y="356"/>
                </a:lnTo>
                <a:lnTo>
                  <a:pt x="125" y="354"/>
                </a:lnTo>
                <a:lnTo>
                  <a:pt x="123" y="354"/>
                </a:lnTo>
                <a:lnTo>
                  <a:pt x="123" y="356"/>
                </a:lnTo>
                <a:lnTo>
                  <a:pt x="119" y="358"/>
                </a:lnTo>
                <a:lnTo>
                  <a:pt x="117" y="358"/>
                </a:lnTo>
                <a:lnTo>
                  <a:pt x="117" y="360"/>
                </a:lnTo>
                <a:lnTo>
                  <a:pt x="115" y="361"/>
                </a:lnTo>
                <a:lnTo>
                  <a:pt x="115" y="363"/>
                </a:lnTo>
                <a:lnTo>
                  <a:pt x="115" y="365"/>
                </a:lnTo>
                <a:lnTo>
                  <a:pt x="115" y="367"/>
                </a:lnTo>
                <a:lnTo>
                  <a:pt x="117" y="367"/>
                </a:lnTo>
                <a:lnTo>
                  <a:pt x="119" y="369"/>
                </a:lnTo>
                <a:lnTo>
                  <a:pt x="121" y="371"/>
                </a:lnTo>
                <a:lnTo>
                  <a:pt x="125" y="369"/>
                </a:lnTo>
                <a:lnTo>
                  <a:pt x="125" y="371"/>
                </a:lnTo>
                <a:lnTo>
                  <a:pt x="127" y="371"/>
                </a:lnTo>
                <a:lnTo>
                  <a:pt x="129" y="371"/>
                </a:lnTo>
                <a:lnTo>
                  <a:pt x="131" y="375"/>
                </a:lnTo>
                <a:lnTo>
                  <a:pt x="134" y="377"/>
                </a:lnTo>
                <a:lnTo>
                  <a:pt x="136" y="377"/>
                </a:lnTo>
                <a:lnTo>
                  <a:pt x="138" y="379"/>
                </a:lnTo>
                <a:lnTo>
                  <a:pt x="140" y="379"/>
                </a:lnTo>
                <a:lnTo>
                  <a:pt x="142" y="381"/>
                </a:lnTo>
                <a:lnTo>
                  <a:pt x="144" y="383"/>
                </a:lnTo>
                <a:lnTo>
                  <a:pt x="144" y="385"/>
                </a:lnTo>
                <a:lnTo>
                  <a:pt x="146" y="385"/>
                </a:lnTo>
                <a:lnTo>
                  <a:pt x="146" y="386"/>
                </a:lnTo>
                <a:lnTo>
                  <a:pt x="146" y="388"/>
                </a:lnTo>
                <a:lnTo>
                  <a:pt x="148" y="390"/>
                </a:lnTo>
                <a:lnTo>
                  <a:pt x="150" y="390"/>
                </a:lnTo>
                <a:lnTo>
                  <a:pt x="148" y="392"/>
                </a:lnTo>
                <a:lnTo>
                  <a:pt x="148" y="394"/>
                </a:lnTo>
                <a:lnTo>
                  <a:pt x="152" y="394"/>
                </a:lnTo>
                <a:lnTo>
                  <a:pt x="154" y="396"/>
                </a:lnTo>
                <a:lnTo>
                  <a:pt x="156" y="396"/>
                </a:lnTo>
                <a:lnTo>
                  <a:pt x="159" y="398"/>
                </a:lnTo>
                <a:lnTo>
                  <a:pt x="161" y="398"/>
                </a:lnTo>
                <a:lnTo>
                  <a:pt x="161" y="400"/>
                </a:lnTo>
                <a:lnTo>
                  <a:pt x="165" y="400"/>
                </a:lnTo>
                <a:lnTo>
                  <a:pt x="167" y="402"/>
                </a:lnTo>
                <a:lnTo>
                  <a:pt x="169" y="402"/>
                </a:lnTo>
                <a:lnTo>
                  <a:pt x="171" y="402"/>
                </a:lnTo>
                <a:lnTo>
                  <a:pt x="175" y="402"/>
                </a:lnTo>
                <a:lnTo>
                  <a:pt x="175" y="404"/>
                </a:lnTo>
                <a:lnTo>
                  <a:pt x="175" y="406"/>
                </a:lnTo>
                <a:lnTo>
                  <a:pt x="177" y="408"/>
                </a:lnTo>
                <a:lnTo>
                  <a:pt x="179" y="417"/>
                </a:lnTo>
                <a:lnTo>
                  <a:pt x="175" y="421"/>
                </a:lnTo>
                <a:lnTo>
                  <a:pt x="177" y="423"/>
                </a:lnTo>
                <a:lnTo>
                  <a:pt x="181" y="423"/>
                </a:lnTo>
                <a:lnTo>
                  <a:pt x="186" y="425"/>
                </a:lnTo>
                <a:lnTo>
                  <a:pt x="188" y="425"/>
                </a:lnTo>
                <a:lnTo>
                  <a:pt x="190" y="427"/>
                </a:lnTo>
                <a:lnTo>
                  <a:pt x="194" y="429"/>
                </a:lnTo>
                <a:lnTo>
                  <a:pt x="194" y="431"/>
                </a:lnTo>
                <a:lnTo>
                  <a:pt x="194" y="433"/>
                </a:lnTo>
                <a:lnTo>
                  <a:pt x="194" y="434"/>
                </a:lnTo>
                <a:lnTo>
                  <a:pt x="194" y="436"/>
                </a:lnTo>
                <a:lnTo>
                  <a:pt x="194" y="438"/>
                </a:lnTo>
                <a:lnTo>
                  <a:pt x="198" y="442"/>
                </a:lnTo>
                <a:lnTo>
                  <a:pt x="198" y="444"/>
                </a:lnTo>
                <a:lnTo>
                  <a:pt x="198" y="446"/>
                </a:lnTo>
                <a:lnTo>
                  <a:pt x="200" y="446"/>
                </a:lnTo>
                <a:lnTo>
                  <a:pt x="196" y="450"/>
                </a:lnTo>
                <a:lnTo>
                  <a:pt x="194" y="450"/>
                </a:lnTo>
                <a:lnTo>
                  <a:pt x="192" y="452"/>
                </a:lnTo>
                <a:lnTo>
                  <a:pt x="190" y="452"/>
                </a:lnTo>
                <a:lnTo>
                  <a:pt x="188" y="452"/>
                </a:lnTo>
                <a:lnTo>
                  <a:pt x="186" y="452"/>
                </a:lnTo>
                <a:lnTo>
                  <a:pt x="184" y="452"/>
                </a:lnTo>
                <a:lnTo>
                  <a:pt x="182" y="452"/>
                </a:lnTo>
                <a:lnTo>
                  <a:pt x="182" y="450"/>
                </a:lnTo>
                <a:lnTo>
                  <a:pt x="181" y="450"/>
                </a:lnTo>
                <a:lnTo>
                  <a:pt x="181" y="448"/>
                </a:lnTo>
                <a:lnTo>
                  <a:pt x="179" y="448"/>
                </a:lnTo>
                <a:lnTo>
                  <a:pt x="179" y="446"/>
                </a:lnTo>
                <a:lnTo>
                  <a:pt x="179" y="444"/>
                </a:lnTo>
                <a:lnTo>
                  <a:pt x="177" y="444"/>
                </a:lnTo>
                <a:lnTo>
                  <a:pt x="175" y="442"/>
                </a:lnTo>
                <a:lnTo>
                  <a:pt x="173" y="442"/>
                </a:lnTo>
                <a:lnTo>
                  <a:pt x="171" y="440"/>
                </a:lnTo>
                <a:lnTo>
                  <a:pt x="169" y="440"/>
                </a:lnTo>
                <a:lnTo>
                  <a:pt x="167" y="440"/>
                </a:lnTo>
                <a:lnTo>
                  <a:pt x="167" y="438"/>
                </a:lnTo>
                <a:lnTo>
                  <a:pt x="165" y="438"/>
                </a:lnTo>
                <a:lnTo>
                  <a:pt x="163" y="438"/>
                </a:lnTo>
                <a:lnTo>
                  <a:pt x="161" y="436"/>
                </a:lnTo>
                <a:lnTo>
                  <a:pt x="159" y="436"/>
                </a:lnTo>
                <a:lnTo>
                  <a:pt x="159" y="434"/>
                </a:lnTo>
                <a:lnTo>
                  <a:pt x="157" y="434"/>
                </a:lnTo>
                <a:lnTo>
                  <a:pt x="156" y="434"/>
                </a:lnTo>
                <a:lnTo>
                  <a:pt x="154" y="433"/>
                </a:lnTo>
                <a:lnTo>
                  <a:pt x="152" y="433"/>
                </a:lnTo>
                <a:lnTo>
                  <a:pt x="150" y="431"/>
                </a:lnTo>
                <a:lnTo>
                  <a:pt x="148" y="431"/>
                </a:lnTo>
                <a:lnTo>
                  <a:pt x="146" y="431"/>
                </a:lnTo>
                <a:lnTo>
                  <a:pt x="146" y="429"/>
                </a:lnTo>
                <a:lnTo>
                  <a:pt x="144" y="429"/>
                </a:lnTo>
                <a:lnTo>
                  <a:pt x="142" y="429"/>
                </a:lnTo>
                <a:lnTo>
                  <a:pt x="142" y="427"/>
                </a:lnTo>
                <a:lnTo>
                  <a:pt x="140" y="427"/>
                </a:lnTo>
                <a:lnTo>
                  <a:pt x="138" y="427"/>
                </a:lnTo>
                <a:lnTo>
                  <a:pt x="136" y="425"/>
                </a:lnTo>
                <a:lnTo>
                  <a:pt x="134" y="425"/>
                </a:lnTo>
                <a:lnTo>
                  <a:pt x="133" y="423"/>
                </a:lnTo>
                <a:lnTo>
                  <a:pt x="131" y="423"/>
                </a:lnTo>
                <a:lnTo>
                  <a:pt x="129" y="423"/>
                </a:lnTo>
                <a:lnTo>
                  <a:pt x="129" y="421"/>
                </a:lnTo>
                <a:lnTo>
                  <a:pt x="127" y="421"/>
                </a:lnTo>
                <a:lnTo>
                  <a:pt x="125" y="421"/>
                </a:lnTo>
                <a:lnTo>
                  <a:pt x="123" y="421"/>
                </a:lnTo>
                <a:lnTo>
                  <a:pt x="121" y="421"/>
                </a:lnTo>
                <a:lnTo>
                  <a:pt x="121" y="419"/>
                </a:lnTo>
                <a:lnTo>
                  <a:pt x="119" y="419"/>
                </a:lnTo>
                <a:lnTo>
                  <a:pt x="117" y="419"/>
                </a:lnTo>
                <a:lnTo>
                  <a:pt x="117" y="417"/>
                </a:lnTo>
                <a:lnTo>
                  <a:pt x="115" y="417"/>
                </a:lnTo>
                <a:lnTo>
                  <a:pt x="113" y="417"/>
                </a:lnTo>
                <a:lnTo>
                  <a:pt x="113" y="415"/>
                </a:lnTo>
                <a:lnTo>
                  <a:pt x="111" y="415"/>
                </a:lnTo>
                <a:lnTo>
                  <a:pt x="111" y="413"/>
                </a:lnTo>
                <a:lnTo>
                  <a:pt x="109" y="413"/>
                </a:lnTo>
                <a:lnTo>
                  <a:pt x="109" y="411"/>
                </a:lnTo>
                <a:lnTo>
                  <a:pt x="108" y="411"/>
                </a:lnTo>
                <a:lnTo>
                  <a:pt x="108" y="409"/>
                </a:lnTo>
                <a:lnTo>
                  <a:pt x="106" y="408"/>
                </a:lnTo>
                <a:lnTo>
                  <a:pt x="106" y="406"/>
                </a:lnTo>
                <a:lnTo>
                  <a:pt x="104" y="406"/>
                </a:lnTo>
                <a:lnTo>
                  <a:pt x="104" y="404"/>
                </a:lnTo>
                <a:lnTo>
                  <a:pt x="102" y="404"/>
                </a:lnTo>
                <a:lnTo>
                  <a:pt x="100" y="402"/>
                </a:lnTo>
                <a:lnTo>
                  <a:pt x="98" y="402"/>
                </a:lnTo>
                <a:lnTo>
                  <a:pt x="96" y="402"/>
                </a:lnTo>
                <a:lnTo>
                  <a:pt x="94" y="402"/>
                </a:lnTo>
                <a:lnTo>
                  <a:pt x="92" y="402"/>
                </a:lnTo>
                <a:lnTo>
                  <a:pt x="90" y="402"/>
                </a:lnTo>
                <a:lnTo>
                  <a:pt x="88" y="402"/>
                </a:lnTo>
                <a:lnTo>
                  <a:pt x="88" y="404"/>
                </a:lnTo>
                <a:lnTo>
                  <a:pt x="86" y="404"/>
                </a:lnTo>
                <a:lnTo>
                  <a:pt x="85" y="404"/>
                </a:lnTo>
                <a:lnTo>
                  <a:pt x="85" y="406"/>
                </a:lnTo>
                <a:lnTo>
                  <a:pt x="83" y="406"/>
                </a:lnTo>
                <a:lnTo>
                  <a:pt x="81" y="406"/>
                </a:lnTo>
                <a:lnTo>
                  <a:pt x="79" y="406"/>
                </a:lnTo>
                <a:lnTo>
                  <a:pt x="79" y="408"/>
                </a:lnTo>
                <a:lnTo>
                  <a:pt x="77" y="406"/>
                </a:lnTo>
                <a:lnTo>
                  <a:pt x="75" y="406"/>
                </a:lnTo>
                <a:lnTo>
                  <a:pt x="73" y="404"/>
                </a:lnTo>
                <a:lnTo>
                  <a:pt x="71" y="404"/>
                </a:lnTo>
                <a:lnTo>
                  <a:pt x="71" y="402"/>
                </a:lnTo>
                <a:lnTo>
                  <a:pt x="69" y="400"/>
                </a:lnTo>
                <a:lnTo>
                  <a:pt x="67" y="398"/>
                </a:lnTo>
                <a:lnTo>
                  <a:pt x="58" y="394"/>
                </a:lnTo>
                <a:lnTo>
                  <a:pt x="50" y="392"/>
                </a:lnTo>
                <a:lnTo>
                  <a:pt x="48" y="392"/>
                </a:lnTo>
                <a:lnTo>
                  <a:pt x="44" y="390"/>
                </a:lnTo>
                <a:lnTo>
                  <a:pt x="44" y="388"/>
                </a:lnTo>
                <a:lnTo>
                  <a:pt x="44" y="386"/>
                </a:lnTo>
                <a:lnTo>
                  <a:pt x="44" y="385"/>
                </a:lnTo>
                <a:lnTo>
                  <a:pt x="44" y="383"/>
                </a:lnTo>
                <a:lnTo>
                  <a:pt x="48" y="381"/>
                </a:lnTo>
                <a:lnTo>
                  <a:pt x="50" y="381"/>
                </a:lnTo>
                <a:lnTo>
                  <a:pt x="50" y="379"/>
                </a:lnTo>
                <a:lnTo>
                  <a:pt x="50" y="377"/>
                </a:lnTo>
                <a:lnTo>
                  <a:pt x="50" y="375"/>
                </a:lnTo>
                <a:lnTo>
                  <a:pt x="50" y="373"/>
                </a:lnTo>
                <a:lnTo>
                  <a:pt x="50" y="371"/>
                </a:lnTo>
                <a:lnTo>
                  <a:pt x="50" y="369"/>
                </a:lnTo>
                <a:lnTo>
                  <a:pt x="48" y="369"/>
                </a:lnTo>
                <a:lnTo>
                  <a:pt x="48" y="367"/>
                </a:lnTo>
                <a:lnTo>
                  <a:pt x="46" y="367"/>
                </a:lnTo>
                <a:lnTo>
                  <a:pt x="46" y="369"/>
                </a:lnTo>
                <a:lnTo>
                  <a:pt x="44" y="369"/>
                </a:lnTo>
                <a:lnTo>
                  <a:pt x="44" y="367"/>
                </a:lnTo>
                <a:lnTo>
                  <a:pt x="44" y="365"/>
                </a:lnTo>
                <a:lnTo>
                  <a:pt x="42" y="365"/>
                </a:lnTo>
                <a:lnTo>
                  <a:pt x="42" y="363"/>
                </a:lnTo>
                <a:lnTo>
                  <a:pt x="42" y="361"/>
                </a:lnTo>
                <a:lnTo>
                  <a:pt x="40" y="360"/>
                </a:lnTo>
                <a:lnTo>
                  <a:pt x="40" y="358"/>
                </a:lnTo>
                <a:lnTo>
                  <a:pt x="40" y="356"/>
                </a:lnTo>
                <a:lnTo>
                  <a:pt x="42" y="356"/>
                </a:lnTo>
                <a:lnTo>
                  <a:pt x="42" y="354"/>
                </a:lnTo>
                <a:lnTo>
                  <a:pt x="40" y="352"/>
                </a:lnTo>
                <a:lnTo>
                  <a:pt x="40" y="350"/>
                </a:lnTo>
                <a:lnTo>
                  <a:pt x="38" y="348"/>
                </a:lnTo>
                <a:lnTo>
                  <a:pt x="38" y="346"/>
                </a:lnTo>
                <a:lnTo>
                  <a:pt x="40" y="346"/>
                </a:lnTo>
                <a:lnTo>
                  <a:pt x="38" y="344"/>
                </a:lnTo>
                <a:lnTo>
                  <a:pt x="37" y="344"/>
                </a:lnTo>
                <a:lnTo>
                  <a:pt x="35" y="342"/>
                </a:lnTo>
                <a:lnTo>
                  <a:pt x="35" y="340"/>
                </a:lnTo>
                <a:lnTo>
                  <a:pt x="33" y="338"/>
                </a:lnTo>
                <a:lnTo>
                  <a:pt x="33" y="337"/>
                </a:lnTo>
                <a:lnTo>
                  <a:pt x="35" y="335"/>
                </a:lnTo>
                <a:lnTo>
                  <a:pt x="35" y="333"/>
                </a:lnTo>
                <a:lnTo>
                  <a:pt x="37" y="331"/>
                </a:lnTo>
                <a:lnTo>
                  <a:pt x="38" y="329"/>
                </a:lnTo>
                <a:lnTo>
                  <a:pt x="38" y="327"/>
                </a:lnTo>
                <a:lnTo>
                  <a:pt x="38" y="325"/>
                </a:lnTo>
                <a:lnTo>
                  <a:pt x="40" y="323"/>
                </a:lnTo>
                <a:lnTo>
                  <a:pt x="44" y="323"/>
                </a:lnTo>
                <a:lnTo>
                  <a:pt x="44" y="321"/>
                </a:lnTo>
                <a:lnTo>
                  <a:pt x="44" y="319"/>
                </a:lnTo>
                <a:lnTo>
                  <a:pt x="42" y="317"/>
                </a:lnTo>
                <a:lnTo>
                  <a:pt x="40" y="315"/>
                </a:lnTo>
                <a:lnTo>
                  <a:pt x="40" y="313"/>
                </a:lnTo>
                <a:lnTo>
                  <a:pt x="40" y="312"/>
                </a:lnTo>
                <a:lnTo>
                  <a:pt x="42" y="310"/>
                </a:lnTo>
                <a:lnTo>
                  <a:pt x="44" y="308"/>
                </a:lnTo>
                <a:lnTo>
                  <a:pt x="44" y="306"/>
                </a:lnTo>
                <a:lnTo>
                  <a:pt x="44" y="304"/>
                </a:lnTo>
                <a:lnTo>
                  <a:pt x="44" y="302"/>
                </a:lnTo>
                <a:lnTo>
                  <a:pt x="44" y="300"/>
                </a:lnTo>
                <a:lnTo>
                  <a:pt x="42" y="298"/>
                </a:lnTo>
                <a:lnTo>
                  <a:pt x="40" y="298"/>
                </a:lnTo>
                <a:lnTo>
                  <a:pt x="40" y="296"/>
                </a:lnTo>
                <a:lnTo>
                  <a:pt x="38" y="294"/>
                </a:lnTo>
                <a:lnTo>
                  <a:pt x="37" y="292"/>
                </a:lnTo>
                <a:lnTo>
                  <a:pt x="35" y="290"/>
                </a:lnTo>
                <a:lnTo>
                  <a:pt x="33" y="290"/>
                </a:lnTo>
                <a:lnTo>
                  <a:pt x="35" y="288"/>
                </a:lnTo>
                <a:lnTo>
                  <a:pt x="35" y="287"/>
                </a:lnTo>
                <a:lnTo>
                  <a:pt x="35" y="285"/>
                </a:lnTo>
                <a:lnTo>
                  <a:pt x="35" y="283"/>
                </a:lnTo>
                <a:lnTo>
                  <a:pt x="35" y="281"/>
                </a:lnTo>
                <a:lnTo>
                  <a:pt x="38" y="279"/>
                </a:lnTo>
                <a:lnTo>
                  <a:pt x="38" y="277"/>
                </a:lnTo>
                <a:lnTo>
                  <a:pt x="38" y="273"/>
                </a:lnTo>
                <a:lnTo>
                  <a:pt x="38" y="271"/>
                </a:lnTo>
                <a:lnTo>
                  <a:pt x="38" y="269"/>
                </a:lnTo>
                <a:lnTo>
                  <a:pt x="38" y="267"/>
                </a:lnTo>
                <a:lnTo>
                  <a:pt x="37" y="265"/>
                </a:lnTo>
                <a:lnTo>
                  <a:pt x="35" y="264"/>
                </a:lnTo>
                <a:lnTo>
                  <a:pt x="35" y="262"/>
                </a:lnTo>
                <a:lnTo>
                  <a:pt x="33" y="260"/>
                </a:lnTo>
                <a:lnTo>
                  <a:pt x="33" y="258"/>
                </a:lnTo>
                <a:lnTo>
                  <a:pt x="33" y="254"/>
                </a:lnTo>
                <a:lnTo>
                  <a:pt x="33" y="252"/>
                </a:lnTo>
                <a:lnTo>
                  <a:pt x="35" y="250"/>
                </a:lnTo>
                <a:lnTo>
                  <a:pt x="35" y="248"/>
                </a:lnTo>
                <a:lnTo>
                  <a:pt x="35" y="246"/>
                </a:lnTo>
                <a:lnTo>
                  <a:pt x="37" y="244"/>
                </a:lnTo>
                <a:lnTo>
                  <a:pt x="37" y="242"/>
                </a:lnTo>
                <a:lnTo>
                  <a:pt x="37" y="240"/>
                </a:lnTo>
                <a:lnTo>
                  <a:pt x="37" y="239"/>
                </a:lnTo>
                <a:lnTo>
                  <a:pt x="35" y="237"/>
                </a:lnTo>
                <a:lnTo>
                  <a:pt x="33" y="235"/>
                </a:lnTo>
                <a:lnTo>
                  <a:pt x="33" y="233"/>
                </a:lnTo>
                <a:lnTo>
                  <a:pt x="31" y="231"/>
                </a:lnTo>
                <a:lnTo>
                  <a:pt x="29" y="229"/>
                </a:lnTo>
                <a:lnTo>
                  <a:pt x="27" y="229"/>
                </a:lnTo>
                <a:lnTo>
                  <a:pt x="27" y="225"/>
                </a:lnTo>
                <a:lnTo>
                  <a:pt x="25" y="223"/>
                </a:lnTo>
                <a:lnTo>
                  <a:pt x="25" y="221"/>
                </a:lnTo>
                <a:lnTo>
                  <a:pt x="23" y="219"/>
                </a:lnTo>
                <a:lnTo>
                  <a:pt x="23" y="217"/>
                </a:lnTo>
                <a:lnTo>
                  <a:pt x="21" y="214"/>
                </a:lnTo>
                <a:lnTo>
                  <a:pt x="21" y="212"/>
                </a:lnTo>
                <a:lnTo>
                  <a:pt x="21" y="210"/>
                </a:lnTo>
                <a:lnTo>
                  <a:pt x="21" y="208"/>
                </a:lnTo>
                <a:lnTo>
                  <a:pt x="21" y="206"/>
                </a:lnTo>
                <a:lnTo>
                  <a:pt x="21" y="202"/>
                </a:lnTo>
                <a:lnTo>
                  <a:pt x="19" y="200"/>
                </a:lnTo>
                <a:lnTo>
                  <a:pt x="19" y="198"/>
                </a:lnTo>
                <a:lnTo>
                  <a:pt x="17" y="194"/>
                </a:lnTo>
                <a:lnTo>
                  <a:pt x="17" y="192"/>
                </a:lnTo>
                <a:lnTo>
                  <a:pt x="17" y="191"/>
                </a:lnTo>
                <a:lnTo>
                  <a:pt x="17" y="189"/>
                </a:lnTo>
                <a:lnTo>
                  <a:pt x="17" y="187"/>
                </a:lnTo>
                <a:lnTo>
                  <a:pt x="17" y="185"/>
                </a:lnTo>
                <a:lnTo>
                  <a:pt x="17" y="181"/>
                </a:lnTo>
                <a:lnTo>
                  <a:pt x="17" y="179"/>
                </a:lnTo>
                <a:lnTo>
                  <a:pt x="15" y="177"/>
                </a:lnTo>
                <a:lnTo>
                  <a:pt x="15" y="175"/>
                </a:lnTo>
                <a:lnTo>
                  <a:pt x="13" y="171"/>
                </a:lnTo>
                <a:lnTo>
                  <a:pt x="13" y="169"/>
                </a:lnTo>
                <a:lnTo>
                  <a:pt x="13" y="167"/>
                </a:lnTo>
                <a:lnTo>
                  <a:pt x="13" y="166"/>
                </a:lnTo>
                <a:lnTo>
                  <a:pt x="12" y="166"/>
                </a:lnTo>
                <a:lnTo>
                  <a:pt x="10" y="166"/>
                </a:lnTo>
                <a:lnTo>
                  <a:pt x="10" y="164"/>
                </a:lnTo>
                <a:lnTo>
                  <a:pt x="8" y="164"/>
                </a:lnTo>
                <a:lnTo>
                  <a:pt x="8" y="162"/>
                </a:lnTo>
                <a:lnTo>
                  <a:pt x="6" y="162"/>
                </a:lnTo>
                <a:lnTo>
                  <a:pt x="6" y="160"/>
                </a:lnTo>
                <a:lnTo>
                  <a:pt x="4" y="160"/>
                </a:lnTo>
                <a:lnTo>
                  <a:pt x="4" y="158"/>
                </a:lnTo>
                <a:lnTo>
                  <a:pt x="2" y="158"/>
                </a:lnTo>
                <a:lnTo>
                  <a:pt x="2" y="156"/>
                </a:lnTo>
                <a:lnTo>
                  <a:pt x="2" y="154"/>
                </a:lnTo>
                <a:lnTo>
                  <a:pt x="2" y="152"/>
                </a:lnTo>
                <a:lnTo>
                  <a:pt x="0" y="152"/>
                </a:lnTo>
                <a:lnTo>
                  <a:pt x="0" y="150"/>
                </a:lnTo>
                <a:lnTo>
                  <a:pt x="0" y="148"/>
                </a:lnTo>
                <a:lnTo>
                  <a:pt x="0" y="146"/>
                </a:lnTo>
                <a:lnTo>
                  <a:pt x="2" y="144"/>
                </a:lnTo>
                <a:lnTo>
                  <a:pt x="2" y="143"/>
                </a:lnTo>
                <a:lnTo>
                  <a:pt x="2" y="141"/>
                </a:lnTo>
                <a:lnTo>
                  <a:pt x="2" y="139"/>
                </a:lnTo>
                <a:lnTo>
                  <a:pt x="4" y="137"/>
                </a:lnTo>
                <a:lnTo>
                  <a:pt x="4" y="135"/>
                </a:lnTo>
                <a:lnTo>
                  <a:pt x="6" y="133"/>
                </a:lnTo>
                <a:lnTo>
                  <a:pt x="6" y="131"/>
                </a:lnTo>
                <a:lnTo>
                  <a:pt x="8" y="129"/>
                </a:lnTo>
                <a:lnTo>
                  <a:pt x="8" y="127"/>
                </a:lnTo>
                <a:lnTo>
                  <a:pt x="8" y="125"/>
                </a:lnTo>
                <a:lnTo>
                  <a:pt x="8" y="123"/>
                </a:lnTo>
                <a:lnTo>
                  <a:pt x="8" y="121"/>
                </a:lnTo>
                <a:lnTo>
                  <a:pt x="8" y="119"/>
                </a:lnTo>
                <a:lnTo>
                  <a:pt x="8" y="118"/>
                </a:lnTo>
                <a:lnTo>
                  <a:pt x="10" y="118"/>
                </a:lnTo>
                <a:lnTo>
                  <a:pt x="10" y="116"/>
                </a:lnTo>
                <a:lnTo>
                  <a:pt x="10" y="114"/>
                </a:lnTo>
                <a:lnTo>
                  <a:pt x="10" y="112"/>
                </a:lnTo>
                <a:lnTo>
                  <a:pt x="12" y="112"/>
                </a:lnTo>
                <a:lnTo>
                  <a:pt x="13" y="112"/>
                </a:lnTo>
                <a:lnTo>
                  <a:pt x="13" y="110"/>
                </a:lnTo>
                <a:lnTo>
                  <a:pt x="15" y="110"/>
                </a:lnTo>
                <a:lnTo>
                  <a:pt x="17" y="110"/>
                </a:lnTo>
                <a:lnTo>
                  <a:pt x="19" y="110"/>
                </a:lnTo>
                <a:lnTo>
                  <a:pt x="21" y="110"/>
                </a:lnTo>
                <a:lnTo>
                  <a:pt x="23" y="110"/>
                </a:lnTo>
                <a:lnTo>
                  <a:pt x="25" y="110"/>
                </a:lnTo>
                <a:lnTo>
                  <a:pt x="27" y="110"/>
                </a:lnTo>
                <a:lnTo>
                  <a:pt x="29" y="110"/>
                </a:lnTo>
                <a:lnTo>
                  <a:pt x="29" y="108"/>
                </a:lnTo>
                <a:lnTo>
                  <a:pt x="31" y="108"/>
                </a:lnTo>
                <a:lnTo>
                  <a:pt x="33" y="108"/>
                </a:lnTo>
                <a:lnTo>
                  <a:pt x="35" y="108"/>
                </a:lnTo>
                <a:lnTo>
                  <a:pt x="37" y="108"/>
                </a:lnTo>
                <a:lnTo>
                  <a:pt x="38" y="108"/>
                </a:lnTo>
                <a:lnTo>
                  <a:pt x="38" y="110"/>
                </a:lnTo>
                <a:lnTo>
                  <a:pt x="40" y="110"/>
                </a:lnTo>
                <a:lnTo>
                  <a:pt x="42" y="112"/>
                </a:lnTo>
                <a:lnTo>
                  <a:pt x="44" y="112"/>
                </a:lnTo>
                <a:lnTo>
                  <a:pt x="46" y="112"/>
                </a:lnTo>
                <a:lnTo>
                  <a:pt x="48" y="112"/>
                </a:lnTo>
                <a:lnTo>
                  <a:pt x="48" y="110"/>
                </a:lnTo>
                <a:lnTo>
                  <a:pt x="48" y="108"/>
                </a:lnTo>
                <a:lnTo>
                  <a:pt x="50" y="108"/>
                </a:lnTo>
                <a:lnTo>
                  <a:pt x="50" y="106"/>
                </a:lnTo>
                <a:lnTo>
                  <a:pt x="50" y="104"/>
                </a:lnTo>
                <a:lnTo>
                  <a:pt x="52" y="102"/>
                </a:lnTo>
                <a:lnTo>
                  <a:pt x="52" y="100"/>
                </a:lnTo>
                <a:lnTo>
                  <a:pt x="52" y="98"/>
                </a:lnTo>
                <a:lnTo>
                  <a:pt x="54" y="98"/>
                </a:lnTo>
                <a:lnTo>
                  <a:pt x="54" y="96"/>
                </a:lnTo>
                <a:lnTo>
                  <a:pt x="54" y="94"/>
                </a:lnTo>
                <a:lnTo>
                  <a:pt x="52" y="93"/>
                </a:lnTo>
                <a:lnTo>
                  <a:pt x="52" y="91"/>
                </a:lnTo>
                <a:lnTo>
                  <a:pt x="50" y="89"/>
                </a:lnTo>
                <a:lnTo>
                  <a:pt x="52" y="87"/>
                </a:lnTo>
                <a:lnTo>
                  <a:pt x="52" y="85"/>
                </a:lnTo>
                <a:lnTo>
                  <a:pt x="54" y="85"/>
                </a:lnTo>
                <a:lnTo>
                  <a:pt x="56" y="85"/>
                </a:lnTo>
                <a:lnTo>
                  <a:pt x="56" y="83"/>
                </a:lnTo>
                <a:lnTo>
                  <a:pt x="58" y="83"/>
                </a:lnTo>
                <a:lnTo>
                  <a:pt x="60" y="81"/>
                </a:lnTo>
                <a:lnTo>
                  <a:pt x="60" y="79"/>
                </a:lnTo>
                <a:lnTo>
                  <a:pt x="61" y="77"/>
                </a:lnTo>
                <a:lnTo>
                  <a:pt x="61" y="75"/>
                </a:lnTo>
                <a:lnTo>
                  <a:pt x="61" y="73"/>
                </a:lnTo>
                <a:lnTo>
                  <a:pt x="63" y="71"/>
                </a:lnTo>
                <a:lnTo>
                  <a:pt x="65" y="70"/>
                </a:lnTo>
                <a:lnTo>
                  <a:pt x="67" y="70"/>
                </a:lnTo>
                <a:lnTo>
                  <a:pt x="67" y="68"/>
                </a:lnTo>
                <a:lnTo>
                  <a:pt x="69" y="68"/>
                </a:lnTo>
                <a:lnTo>
                  <a:pt x="71" y="68"/>
                </a:lnTo>
                <a:lnTo>
                  <a:pt x="73" y="68"/>
                </a:lnTo>
                <a:lnTo>
                  <a:pt x="75" y="68"/>
                </a:lnTo>
                <a:lnTo>
                  <a:pt x="77" y="68"/>
                </a:lnTo>
                <a:lnTo>
                  <a:pt x="77" y="66"/>
                </a:lnTo>
                <a:lnTo>
                  <a:pt x="79" y="66"/>
                </a:lnTo>
                <a:lnTo>
                  <a:pt x="81" y="66"/>
                </a:lnTo>
                <a:lnTo>
                  <a:pt x="81" y="64"/>
                </a:lnTo>
                <a:lnTo>
                  <a:pt x="83" y="64"/>
                </a:lnTo>
                <a:lnTo>
                  <a:pt x="83" y="62"/>
                </a:lnTo>
                <a:lnTo>
                  <a:pt x="85" y="62"/>
                </a:lnTo>
                <a:lnTo>
                  <a:pt x="86" y="62"/>
                </a:lnTo>
                <a:lnTo>
                  <a:pt x="88" y="62"/>
                </a:lnTo>
                <a:lnTo>
                  <a:pt x="90" y="62"/>
                </a:lnTo>
                <a:lnTo>
                  <a:pt x="92" y="62"/>
                </a:lnTo>
                <a:lnTo>
                  <a:pt x="94" y="62"/>
                </a:lnTo>
                <a:lnTo>
                  <a:pt x="96" y="62"/>
                </a:lnTo>
                <a:lnTo>
                  <a:pt x="98" y="62"/>
                </a:lnTo>
                <a:lnTo>
                  <a:pt x="100" y="62"/>
                </a:lnTo>
                <a:lnTo>
                  <a:pt x="100" y="60"/>
                </a:lnTo>
                <a:lnTo>
                  <a:pt x="102" y="60"/>
                </a:lnTo>
                <a:lnTo>
                  <a:pt x="102" y="58"/>
                </a:lnTo>
                <a:lnTo>
                  <a:pt x="104" y="58"/>
                </a:lnTo>
                <a:lnTo>
                  <a:pt x="106" y="58"/>
                </a:lnTo>
                <a:lnTo>
                  <a:pt x="106" y="56"/>
                </a:lnTo>
                <a:lnTo>
                  <a:pt x="108" y="56"/>
                </a:lnTo>
                <a:lnTo>
                  <a:pt x="109" y="56"/>
                </a:lnTo>
                <a:lnTo>
                  <a:pt x="111" y="54"/>
                </a:lnTo>
                <a:lnTo>
                  <a:pt x="113" y="52"/>
                </a:lnTo>
                <a:lnTo>
                  <a:pt x="113" y="50"/>
                </a:lnTo>
                <a:lnTo>
                  <a:pt x="115" y="50"/>
                </a:lnTo>
                <a:lnTo>
                  <a:pt x="115" y="48"/>
                </a:lnTo>
                <a:lnTo>
                  <a:pt x="115" y="46"/>
                </a:lnTo>
                <a:lnTo>
                  <a:pt x="117" y="46"/>
                </a:lnTo>
                <a:lnTo>
                  <a:pt x="117" y="45"/>
                </a:lnTo>
                <a:lnTo>
                  <a:pt x="119" y="45"/>
                </a:lnTo>
                <a:lnTo>
                  <a:pt x="119" y="43"/>
                </a:lnTo>
                <a:lnTo>
                  <a:pt x="121" y="43"/>
                </a:lnTo>
                <a:lnTo>
                  <a:pt x="121" y="41"/>
                </a:lnTo>
                <a:lnTo>
                  <a:pt x="123" y="41"/>
                </a:lnTo>
                <a:lnTo>
                  <a:pt x="123" y="39"/>
                </a:lnTo>
                <a:lnTo>
                  <a:pt x="125" y="39"/>
                </a:lnTo>
                <a:lnTo>
                  <a:pt x="125" y="37"/>
                </a:lnTo>
                <a:lnTo>
                  <a:pt x="125" y="35"/>
                </a:lnTo>
                <a:lnTo>
                  <a:pt x="125" y="33"/>
                </a:lnTo>
                <a:lnTo>
                  <a:pt x="125" y="31"/>
                </a:lnTo>
                <a:lnTo>
                  <a:pt x="127" y="29"/>
                </a:lnTo>
                <a:lnTo>
                  <a:pt x="129" y="27"/>
                </a:lnTo>
                <a:lnTo>
                  <a:pt x="131" y="27"/>
                </a:lnTo>
                <a:lnTo>
                  <a:pt x="131" y="25"/>
                </a:lnTo>
                <a:lnTo>
                  <a:pt x="131" y="23"/>
                </a:lnTo>
                <a:lnTo>
                  <a:pt x="131" y="22"/>
                </a:lnTo>
                <a:lnTo>
                  <a:pt x="129" y="22"/>
                </a:lnTo>
                <a:lnTo>
                  <a:pt x="129" y="20"/>
                </a:lnTo>
                <a:lnTo>
                  <a:pt x="127" y="20"/>
                </a:lnTo>
                <a:lnTo>
                  <a:pt x="127" y="18"/>
                </a:lnTo>
                <a:lnTo>
                  <a:pt x="127" y="16"/>
                </a:lnTo>
                <a:lnTo>
                  <a:pt x="127" y="14"/>
                </a:lnTo>
                <a:lnTo>
                  <a:pt x="127" y="12"/>
                </a:lnTo>
                <a:lnTo>
                  <a:pt x="129" y="12"/>
                </a:lnTo>
                <a:lnTo>
                  <a:pt x="129" y="10"/>
                </a:lnTo>
                <a:lnTo>
                  <a:pt x="131" y="10"/>
                </a:lnTo>
                <a:lnTo>
                  <a:pt x="131" y="8"/>
                </a:lnTo>
                <a:lnTo>
                  <a:pt x="133" y="8"/>
                </a:lnTo>
                <a:lnTo>
                  <a:pt x="134" y="8"/>
                </a:lnTo>
                <a:lnTo>
                  <a:pt x="134" y="6"/>
                </a:lnTo>
                <a:lnTo>
                  <a:pt x="136" y="6"/>
                </a:lnTo>
                <a:lnTo>
                  <a:pt x="138" y="6"/>
                </a:lnTo>
                <a:lnTo>
                  <a:pt x="154" y="2"/>
                </a:lnTo>
                <a:lnTo>
                  <a:pt x="157" y="2"/>
                </a:lnTo>
                <a:lnTo>
                  <a:pt x="163" y="2"/>
                </a:lnTo>
                <a:lnTo>
                  <a:pt x="167" y="4"/>
                </a:lnTo>
                <a:lnTo>
                  <a:pt x="171" y="2"/>
                </a:lnTo>
                <a:lnTo>
                  <a:pt x="179" y="4"/>
                </a:lnTo>
                <a:lnTo>
                  <a:pt x="182" y="4"/>
                </a:lnTo>
                <a:lnTo>
                  <a:pt x="186" y="6"/>
                </a:lnTo>
                <a:lnTo>
                  <a:pt x="190" y="8"/>
                </a:lnTo>
                <a:lnTo>
                  <a:pt x="194" y="8"/>
                </a:lnTo>
                <a:lnTo>
                  <a:pt x="198" y="10"/>
                </a:lnTo>
                <a:lnTo>
                  <a:pt x="200" y="14"/>
                </a:lnTo>
                <a:lnTo>
                  <a:pt x="202" y="14"/>
                </a:lnTo>
                <a:lnTo>
                  <a:pt x="207" y="14"/>
                </a:lnTo>
                <a:lnTo>
                  <a:pt x="211" y="12"/>
                </a:lnTo>
                <a:lnTo>
                  <a:pt x="217" y="8"/>
                </a:lnTo>
                <a:lnTo>
                  <a:pt x="221" y="6"/>
                </a:lnTo>
                <a:lnTo>
                  <a:pt x="225" y="4"/>
                </a:lnTo>
                <a:lnTo>
                  <a:pt x="229" y="2"/>
                </a:lnTo>
                <a:lnTo>
                  <a:pt x="232" y="2"/>
                </a:lnTo>
                <a:lnTo>
                  <a:pt x="234" y="0"/>
                </a:lnTo>
                <a:lnTo>
                  <a:pt x="236" y="0"/>
                </a:lnTo>
                <a:lnTo>
                  <a:pt x="238" y="2"/>
                </a:lnTo>
                <a:lnTo>
                  <a:pt x="242" y="6"/>
                </a:lnTo>
                <a:lnTo>
                  <a:pt x="244" y="8"/>
                </a:lnTo>
                <a:lnTo>
                  <a:pt x="248" y="12"/>
                </a:lnTo>
                <a:lnTo>
                  <a:pt x="253" y="12"/>
                </a:lnTo>
                <a:lnTo>
                  <a:pt x="257" y="14"/>
                </a:lnTo>
                <a:lnTo>
                  <a:pt x="259" y="16"/>
                </a:lnTo>
                <a:lnTo>
                  <a:pt x="261" y="18"/>
                </a:lnTo>
                <a:lnTo>
                  <a:pt x="269" y="22"/>
                </a:lnTo>
                <a:lnTo>
                  <a:pt x="267" y="25"/>
                </a:lnTo>
                <a:lnTo>
                  <a:pt x="265" y="29"/>
                </a:lnTo>
                <a:lnTo>
                  <a:pt x="265" y="35"/>
                </a:lnTo>
                <a:lnTo>
                  <a:pt x="265" y="37"/>
                </a:lnTo>
                <a:lnTo>
                  <a:pt x="265" y="39"/>
                </a:lnTo>
                <a:lnTo>
                  <a:pt x="265" y="43"/>
                </a:lnTo>
                <a:lnTo>
                  <a:pt x="265" y="46"/>
                </a:lnTo>
                <a:lnTo>
                  <a:pt x="269" y="41"/>
                </a:lnTo>
                <a:lnTo>
                  <a:pt x="271" y="41"/>
                </a:lnTo>
                <a:lnTo>
                  <a:pt x="275" y="43"/>
                </a:lnTo>
                <a:lnTo>
                  <a:pt x="277" y="43"/>
                </a:lnTo>
                <a:lnTo>
                  <a:pt x="280" y="46"/>
                </a:lnTo>
                <a:lnTo>
                  <a:pt x="282" y="48"/>
                </a:lnTo>
                <a:lnTo>
                  <a:pt x="286" y="50"/>
                </a:lnTo>
                <a:lnTo>
                  <a:pt x="288" y="52"/>
                </a:lnTo>
                <a:lnTo>
                  <a:pt x="292" y="52"/>
                </a:lnTo>
                <a:lnTo>
                  <a:pt x="296" y="52"/>
                </a:lnTo>
                <a:lnTo>
                  <a:pt x="300" y="54"/>
                </a:lnTo>
                <a:lnTo>
                  <a:pt x="303" y="54"/>
                </a:lnTo>
                <a:lnTo>
                  <a:pt x="305" y="56"/>
                </a:lnTo>
                <a:lnTo>
                  <a:pt x="309" y="58"/>
                </a:lnTo>
                <a:lnTo>
                  <a:pt x="311" y="60"/>
                </a:lnTo>
                <a:lnTo>
                  <a:pt x="313" y="62"/>
                </a:lnTo>
                <a:lnTo>
                  <a:pt x="313" y="64"/>
                </a:lnTo>
                <a:lnTo>
                  <a:pt x="315" y="66"/>
                </a:lnTo>
                <a:lnTo>
                  <a:pt x="317" y="68"/>
                </a:lnTo>
                <a:lnTo>
                  <a:pt x="319" y="68"/>
                </a:lnTo>
                <a:lnTo>
                  <a:pt x="323" y="64"/>
                </a:lnTo>
                <a:lnTo>
                  <a:pt x="326" y="60"/>
                </a:lnTo>
                <a:lnTo>
                  <a:pt x="328" y="60"/>
                </a:lnTo>
                <a:lnTo>
                  <a:pt x="332" y="58"/>
                </a:lnTo>
                <a:lnTo>
                  <a:pt x="334" y="56"/>
                </a:lnTo>
                <a:lnTo>
                  <a:pt x="338" y="54"/>
                </a:lnTo>
                <a:lnTo>
                  <a:pt x="340" y="56"/>
                </a:lnTo>
                <a:lnTo>
                  <a:pt x="344" y="56"/>
                </a:lnTo>
                <a:lnTo>
                  <a:pt x="348" y="50"/>
                </a:lnTo>
                <a:lnTo>
                  <a:pt x="351" y="46"/>
                </a:lnTo>
                <a:lnTo>
                  <a:pt x="353" y="46"/>
                </a:lnTo>
                <a:lnTo>
                  <a:pt x="355" y="50"/>
                </a:lnTo>
                <a:lnTo>
                  <a:pt x="357" y="52"/>
                </a:lnTo>
                <a:lnTo>
                  <a:pt x="359" y="56"/>
                </a:lnTo>
                <a:lnTo>
                  <a:pt x="361" y="60"/>
                </a:lnTo>
                <a:lnTo>
                  <a:pt x="367" y="62"/>
                </a:lnTo>
                <a:lnTo>
                  <a:pt x="371" y="66"/>
                </a:lnTo>
                <a:lnTo>
                  <a:pt x="373" y="71"/>
                </a:lnTo>
                <a:lnTo>
                  <a:pt x="373" y="77"/>
                </a:lnTo>
                <a:lnTo>
                  <a:pt x="373" y="81"/>
                </a:lnTo>
                <a:lnTo>
                  <a:pt x="371" y="85"/>
                </a:lnTo>
                <a:lnTo>
                  <a:pt x="369" y="91"/>
                </a:lnTo>
                <a:lnTo>
                  <a:pt x="369" y="94"/>
                </a:lnTo>
                <a:lnTo>
                  <a:pt x="371" y="96"/>
                </a:lnTo>
                <a:lnTo>
                  <a:pt x="374" y="102"/>
                </a:lnTo>
                <a:lnTo>
                  <a:pt x="378" y="108"/>
                </a:lnTo>
                <a:lnTo>
                  <a:pt x="382" y="108"/>
                </a:lnTo>
                <a:lnTo>
                  <a:pt x="386" y="110"/>
                </a:lnTo>
                <a:lnTo>
                  <a:pt x="390" y="112"/>
                </a:lnTo>
                <a:lnTo>
                  <a:pt x="397" y="118"/>
                </a:lnTo>
                <a:lnTo>
                  <a:pt x="374" y="118"/>
                </a:lnTo>
                <a:lnTo>
                  <a:pt x="371" y="116"/>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4090727" y="2415044"/>
            <a:ext cx="1005181" cy="1498670"/>
          </a:xfrm>
          <a:custGeom>
            <a:avLst/>
            <a:gdLst>
              <a:gd name="T0" fmla="*/ 355 w 497"/>
              <a:gd name="T1" fmla="*/ 52 h 741"/>
              <a:gd name="T2" fmla="*/ 390 w 497"/>
              <a:gd name="T3" fmla="*/ 23 h 741"/>
              <a:gd name="T4" fmla="*/ 443 w 497"/>
              <a:gd name="T5" fmla="*/ 12 h 741"/>
              <a:gd name="T6" fmla="*/ 468 w 497"/>
              <a:gd name="T7" fmla="*/ 35 h 741"/>
              <a:gd name="T8" fmla="*/ 480 w 497"/>
              <a:gd name="T9" fmla="*/ 54 h 741"/>
              <a:gd name="T10" fmla="*/ 461 w 497"/>
              <a:gd name="T11" fmla="*/ 81 h 741"/>
              <a:gd name="T12" fmla="*/ 461 w 497"/>
              <a:gd name="T13" fmla="*/ 106 h 741"/>
              <a:gd name="T14" fmla="*/ 434 w 497"/>
              <a:gd name="T15" fmla="*/ 131 h 741"/>
              <a:gd name="T16" fmla="*/ 415 w 497"/>
              <a:gd name="T17" fmla="*/ 156 h 741"/>
              <a:gd name="T18" fmla="*/ 405 w 497"/>
              <a:gd name="T19" fmla="*/ 188 h 741"/>
              <a:gd name="T20" fmla="*/ 416 w 497"/>
              <a:gd name="T21" fmla="*/ 213 h 741"/>
              <a:gd name="T22" fmla="*/ 436 w 497"/>
              <a:gd name="T23" fmla="*/ 238 h 741"/>
              <a:gd name="T24" fmla="*/ 468 w 497"/>
              <a:gd name="T25" fmla="*/ 231 h 741"/>
              <a:gd name="T26" fmla="*/ 495 w 497"/>
              <a:gd name="T27" fmla="*/ 232 h 741"/>
              <a:gd name="T28" fmla="*/ 489 w 497"/>
              <a:gd name="T29" fmla="*/ 259 h 741"/>
              <a:gd name="T30" fmla="*/ 459 w 497"/>
              <a:gd name="T31" fmla="*/ 277 h 741"/>
              <a:gd name="T32" fmla="*/ 447 w 497"/>
              <a:gd name="T33" fmla="*/ 259 h 741"/>
              <a:gd name="T34" fmla="*/ 407 w 497"/>
              <a:gd name="T35" fmla="*/ 255 h 741"/>
              <a:gd name="T36" fmla="*/ 372 w 497"/>
              <a:gd name="T37" fmla="*/ 244 h 741"/>
              <a:gd name="T38" fmla="*/ 355 w 497"/>
              <a:gd name="T39" fmla="*/ 254 h 741"/>
              <a:gd name="T40" fmla="*/ 330 w 497"/>
              <a:gd name="T41" fmla="*/ 271 h 741"/>
              <a:gd name="T42" fmla="*/ 290 w 497"/>
              <a:gd name="T43" fmla="*/ 267 h 741"/>
              <a:gd name="T44" fmla="*/ 263 w 497"/>
              <a:gd name="T45" fmla="*/ 286 h 741"/>
              <a:gd name="T46" fmla="*/ 244 w 497"/>
              <a:gd name="T47" fmla="*/ 307 h 741"/>
              <a:gd name="T48" fmla="*/ 272 w 497"/>
              <a:gd name="T49" fmla="*/ 328 h 741"/>
              <a:gd name="T50" fmla="*/ 307 w 497"/>
              <a:gd name="T51" fmla="*/ 338 h 741"/>
              <a:gd name="T52" fmla="*/ 282 w 497"/>
              <a:gd name="T53" fmla="*/ 361 h 741"/>
              <a:gd name="T54" fmla="*/ 247 w 497"/>
              <a:gd name="T55" fmla="*/ 369 h 741"/>
              <a:gd name="T56" fmla="*/ 226 w 497"/>
              <a:gd name="T57" fmla="*/ 392 h 741"/>
              <a:gd name="T58" fmla="*/ 215 w 497"/>
              <a:gd name="T59" fmla="*/ 423 h 741"/>
              <a:gd name="T60" fmla="*/ 201 w 497"/>
              <a:gd name="T61" fmla="*/ 503 h 741"/>
              <a:gd name="T62" fmla="*/ 219 w 497"/>
              <a:gd name="T63" fmla="*/ 713 h 741"/>
              <a:gd name="T64" fmla="*/ 190 w 497"/>
              <a:gd name="T65" fmla="*/ 726 h 741"/>
              <a:gd name="T66" fmla="*/ 184 w 497"/>
              <a:gd name="T67" fmla="*/ 726 h 741"/>
              <a:gd name="T68" fmla="*/ 188 w 497"/>
              <a:gd name="T69" fmla="*/ 686 h 741"/>
              <a:gd name="T70" fmla="*/ 171 w 497"/>
              <a:gd name="T71" fmla="*/ 674 h 741"/>
              <a:gd name="T72" fmla="*/ 146 w 497"/>
              <a:gd name="T73" fmla="*/ 690 h 741"/>
              <a:gd name="T74" fmla="*/ 130 w 497"/>
              <a:gd name="T75" fmla="*/ 657 h 741"/>
              <a:gd name="T76" fmla="*/ 127 w 497"/>
              <a:gd name="T77" fmla="*/ 622 h 741"/>
              <a:gd name="T78" fmla="*/ 130 w 497"/>
              <a:gd name="T79" fmla="*/ 586 h 741"/>
              <a:gd name="T80" fmla="*/ 113 w 497"/>
              <a:gd name="T81" fmla="*/ 582 h 741"/>
              <a:gd name="T82" fmla="*/ 109 w 497"/>
              <a:gd name="T83" fmla="*/ 551 h 741"/>
              <a:gd name="T84" fmla="*/ 75 w 497"/>
              <a:gd name="T85" fmla="*/ 565 h 741"/>
              <a:gd name="T86" fmla="*/ 42 w 497"/>
              <a:gd name="T87" fmla="*/ 576 h 741"/>
              <a:gd name="T88" fmla="*/ 11 w 497"/>
              <a:gd name="T89" fmla="*/ 547 h 741"/>
              <a:gd name="T90" fmla="*/ 0 w 497"/>
              <a:gd name="T91" fmla="*/ 478 h 741"/>
              <a:gd name="T92" fmla="*/ 36 w 497"/>
              <a:gd name="T93" fmla="*/ 442 h 741"/>
              <a:gd name="T94" fmla="*/ 40 w 497"/>
              <a:gd name="T95" fmla="*/ 409 h 741"/>
              <a:gd name="T96" fmla="*/ 55 w 497"/>
              <a:gd name="T97" fmla="*/ 367 h 741"/>
              <a:gd name="T98" fmla="*/ 100 w 497"/>
              <a:gd name="T99" fmla="*/ 353 h 741"/>
              <a:gd name="T100" fmla="*/ 136 w 497"/>
              <a:gd name="T101" fmla="*/ 350 h 741"/>
              <a:gd name="T102" fmla="*/ 169 w 497"/>
              <a:gd name="T103" fmla="*/ 334 h 741"/>
              <a:gd name="T104" fmla="*/ 207 w 497"/>
              <a:gd name="T105" fmla="*/ 313 h 741"/>
              <a:gd name="T106" fmla="*/ 186 w 497"/>
              <a:gd name="T107" fmla="*/ 286 h 741"/>
              <a:gd name="T108" fmla="*/ 173 w 497"/>
              <a:gd name="T109" fmla="*/ 248 h 741"/>
              <a:gd name="T110" fmla="*/ 138 w 497"/>
              <a:gd name="T111" fmla="*/ 229 h 741"/>
              <a:gd name="T112" fmla="*/ 121 w 497"/>
              <a:gd name="T113" fmla="*/ 192 h 741"/>
              <a:gd name="T114" fmla="*/ 157 w 497"/>
              <a:gd name="T115" fmla="*/ 183 h 741"/>
              <a:gd name="T116" fmla="*/ 217 w 497"/>
              <a:gd name="T117" fmla="*/ 192 h 741"/>
              <a:gd name="T118" fmla="*/ 284 w 497"/>
              <a:gd name="T119" fmla="*/ 192 h 741"/>
              <a:gd name="T120" fmla="*/ 336 w 497"/>
              <a:gd name="T121" fmla="*/ 179 h 741"/>
              <a:gd name="T122" fmla="*/ 357 w 497"/>
              <a:gd name="T123" fmla="*/ 138 h 741"/>
              <a:gd name="T124" fmla="*/ 357 w 497"/>
              <a:gd name="T125" fmla="*/ 108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7" h="741">
                <a:moveTo>
                  <a:pt x="338" y="98"/>
                </a:moveTo>
                <a:lnTo>
                  <a:pt x="336" y="96"/>
                </a:lnTo>
                <a:lnTo>
                  <a:pt x="336" y="94"/>
                </a:lnTo>
                <a:lnTo>
                  <a:pt x="336" y="92"/>
                </a:lnTo>
                <a:lnTo>
                  <a:pt x="334" y="90"/>
                </a:lnTo>
                <a:lnTo>
                  <a:pt x="336" y="88"/>
                </a:lnTo>
                <a:lnTo>
                  <a:pt x="336" y="85"/>
                </a:lnTo>
                <a:lnTo>
                  <a:pt x="338" y="83"/>
                </a:lnTo>
                <a:lnTo>
                  <a:pt x="340" y="79"/>
                </a:lnTo>
                <a:lnTo>
                  <a:pt x="342" y="77"/>
                </a:lnTo>
                <a:lnTo>
                  <a:pt x="347" y="75"/>
                </a:lnTo>
                <a:lnTo>
                  <a:pt x="349" y="75"/>
                </a:lnTo>
                <a:lnTo>
                  <a:pt x="351" y="71"/>
                </a:lnTo>
                <a:lnTo>
                  <a:pt x="353" y="69"/>
                </a:lnTo>
                <a:lnTo>
                  <a:pt x="355" y="65"/>
                </a:lnTo>
                <a:lnTo>
                  <a:pt x="353" y="63"/>
                </a:lnTo>
                <a:lnTo>
                  <a:pt x="351" y="61"/>
                </a:lnTo>
                <a:lnTo>
                  <a:pt x="351" y="60"/>
                </a:lnTo>
                <a:lnTo>
                  <a:pt x="351" y="58"/>
                </a:lnTo>
                <a:lnTo>
                  <a:pt x="353" y="54"/>
                </a:lnTo>
                <a:lnTo>
                  <a:pt x="355" y="52"/>
                </a:lnTo>
                <a:lnTo>
                  <a:pt x="361" y="52"/>
                </a:lnTo>
                <a:lnTo>
                  <a:pt x="363" y="50"/>
                </a:lnTo>
                <a:lnTo>
                  <a:pt x="363" y="48"/>
                </a:lnTo>
                <a:lnTo>
                  <a:pt x="367" y="48"/>
                </a:lnTo>
                <a:lnTo>
                  <a:pt x="368" y="46"/>
                </a:lnTo>
                <a:lnTo>
                  <a:pt x="368" y="44"/>
                </a:lnTo>
                <a:lnTo>
                  <a:pt x="372" y="44"/>
                </a:lnTo>
                <a:lnTo>
                  <a:pt x="376" y="42"/>
                </a:lnTo>
                <a:lnTo>
                  <a:pt x="376" y="40"/>
                </a:lnTo>
                <a:lnTo>
                  <a:pt x="380" y="38"/>
                </a:lnTo>
                <a:lnTo>
                  <a:pt x="380" y="37"/>
                </a:lnTo>
                <a:lnTo>
                  <a:pt x="382" y="37"/>
                </a:lnTo>
                <a:lnTo>
                  <a:pt x="384" y="35"/>
                </a:lnTo>
                <a:lnTo>
                  <a:pt x="386" y="35"/>
                </a:lnTo>
                <a:lnTo>
                  <a:pt x="388" y="33"/>
                </a:lnTo>
                <a:lnTo>
                  <a:pt x="388" y="31"/>
                </a:lnTo>
                <a:lnTo>
                  <a:pt x="388" y="29"/>
                </a:lnTo>
                <a:lnTo>
                  <a:pt x="390" y="29"/>
                </a:lnTo>
                <a:lnTo>
                  <a:pt x="390" y="27"/>
                </a:lnTo>
                <a:lnTo>
                  <a:pt x="390" y="25"/>
                </a:lnTo>
                <a:lnTo>
                  <a:pt x="390" y="23"/>
                </a:lnTo>
                <a:lnTo>
                  <a:pt x="390" y="21"/>
                </a:lnTo>
                <a:lnTo>
                  <a:pt x="390" y="19"/>
                </a:lnTo>
                <a:lnTo>
                  <a:pt x="391" y="19"/>
                </a:lnTo>
                <a:lnTo>
                  <a:pt x="393" y="17"/>
                </a:lnTo>
                <a:lnTo>
                  <a:pt x="397" y="15"/>
                </a:lnTo>
                <a:lnTo>
                  <a:pt x="399" y="13"/>
                </a:lnTo>
                <a:lnTo>
                  <a:pt x="407" y="12"/>
                </a:lnTo>
                <a:lnTo>
                  <a:pt x="415" y="10"/>
                </a:lnTo>
                <a:lnTo>
                  <a:pt x="416" y="6"/>
                </a:lnTo>
                <a:lnTo>
                  <a:pt x="418" y="8"/>
                </a:lnTo>
                <a:lnTo>
                  <a:pt x="422" y="6"/>
                </a:lnTo>
                <a:lnTo>
                  <a:pt x="424" y="4"/>
                </a:lnTo>
                <a:lnTo>
                  <a:pt x="430" y="2"/>
                </a:lnTo>
                <a:lnTo>
                  <a:pt x="430" y="0"/>
                </a:lnTo>
                <a:lnTo>
                  <a:pt x="438" y="6"/>
                </a:lnTo>
                <a:lnTo>
                  <a:pt x="439" y="6"/>
                </a:lnTo>
                <a:lnTo>
                  <a:pt x="439" y="8"/>
                </a:lnTo>
                <a:lnTo>
                  <a:pt x="441" y="8"/>
                </a:lnTo>
                <a:lnTo>
                  <a:pt x="441" y="10"/>
                </a:lnTo>
                <a:lnTo>
                  <a:pt x="443" y="10"/>
                </a:lnTo>
                <a:lnTo>
                  <a:pt x="443" y="12"/>
                </a:lnTo>
                <a:lnTo>
                  <a:pt x="445" y="12"/>
                </a:lnTo>
                <a:lnTo>
                  <a:pt x="445" y="13"/>
                </a:lnTo>
                <a:lnTo>
                  <a:pt x="447" y="15"/>
                </a:lnTo>
                <a:lnTo>
                  <a:pt x="447" y="17"/>
                </a:lnTo>
                <a:lnTo>
                  <a:pt x="449" y="17"/>
                </a:lnTo>
                <a:lnTo>
                  <a:pt x="449" y="19"/>
                </a:lnTo>
                <a:lnTo>
                  <a:pt x="449" y="21"/>
                </a:lnTo>
                <a:lnTo>
                  <a:pt x="451" y="21"/>
                </a:lnTo>
                <a:lnTo>
                  <a:pt x="451" y="23"/>
                </a:lnTo>
                <a:lnTo>
                  <a:pt x="451" y="25"/>
                </a:lnTo>
                <a:lnTo>
                  <a:pt x="453" y="27"/>
                </a:lnTo>
                <a:lnTo>
                  <a:pt x="453" y="29"/>
                </a:lnTo>
                <a:lnTo>
                  <a:pt x="455" y="31"/>
                </a:lnTo>
                <a:lnTo>
                  <a:pt x="457" y="33"/>
                </a:lnTo>
                <a:lnTo>
                  <a:pt x="459" y="33"/>
                </a:lnTo>
                <a:lnTo>
                  <a:pt x="459" y="35"/>
                </a:lnTo>
                <a:lnTo>
                  <a:pt x="461" y="35"/>
                </a:lnTo>
                <a:lnTo>
                  <a:pt x="463" y="35"/>
                </a:lnTo>
                <a:lnTo>
                  <a:pt x="464" y="35"/>
                </a:lnTo>
                <a:lnTo>
                  <a:pt x="466" y="35"/>
                </a:lnTo>
                <a:lnTo>
                  <a:pt x="468" y="35"/>
                </a:lnTo>
                <a:lnTo>
                  <a:pt x="470" y="35"/>
                </a:lnTo>
                <a:lnTo>
                  <a:pt x="472" y="35"/>
                </a:lnTo>
                <a:lnTo>
                  <a:pt x="474" y="35"/>
                </a:lnTo>
                <a:lnTo>
                  <a:pt x="476" y="35"/>
                </a:lnTo>
                <a:lnTo>
                  <a:pt x="476" y="37"/>
                </a:lnTo>
                <a:lnTo>
                  <a:pt x="478" y="37"/>
                </a:lnTo>
                <a:lnTo>
                  <a:pt x="480" y="37"/>
                </a:lnTo>
                <a:lnTo>
                  <a:pt x="482" y="37"/>
                </a:lnTo>
                <a:lnTo>
                  <a:pt x="482" y="38"/>
                </a:lnTo>
                <a:lnTo>
                  <a:pt x="484" y="38"/>
                </a:lnTo>
                <a:lnTo>
                  <a:pt x="484" y="40"/>
                </a:lnTo>
                <a:lnTo>
                  <a:pt x="486" y="40"/>
                </a:lnTo>
                <a:lnTo>
                  <a:pt x="486" y="42"/>
                </a:lnTo>
                <a:lnTo>
                  <a:pt x="486" y="44"/>
                </a:lnTo>
                <a:lnTo>
                  <a:pt x="484" y="44"/>
                </a:lnTo>
                <a:lnTo>
                  <a:pt x="484" y="46"/>
                </a:lnTo>
                <a:lnTo>
                  <a:pt x="482" y="46"/>
                </a:lnTo>
                <a:lnTo>
                  <a:pt x="482" y="48"/>
                </a:lnTo>
                <a:lnTo>
                  <a:pt x="480" y="50"/>
                </a:lnTo>
                <a:lnTo>
                  <a:pt x="480" y="52"/>
                </a:lnTo>
                <a:lnTo>
                  <a:pt x="480" y="54"/>
                </a:lnTo>
                <a:lnTo>
                  <a:pt x="480" y="56"/>
                </a:lnTo>
                <a:lnTo>
                  <a:pt x="480" y="58"/>
                </a:lnTo>
                <a:lnTo>
                  <a:pt x="480" y="60"/>
                </a:lnTo>
                <a:lnTo>
                  <a:pt x="478" y="60"/>
                </a:lnTo>
                <a:lnTo>
                  <a:pt x="478" y="61"/>
                </a:lnTo>
                <a:lnTo>
                  <a:pt x="476" y="61"/>
                </a:lnTo>
                <a:lnTo>
                  <a:pt x="474" y="63"/>
                </a:lnTo>
                <a:lnTo>
                  <a:pt x="472" y="63"/>
                </a:lnTo>
                <a:lnTo>
                  <a:pt x="470" y="63"/>
                </a:lnTo>
                <a:lnTo>
                  <a:pt x="468" y="65"/>
                </a:lnTo>
                <a:lnTo>
                  <a:pt x="466" y="65"/>
                </a:lnTo>
                <a:lnTo>
                  <a:pt x="466" y="67"/>
                </a:lnTo>
                <a:lnTo>
                  <a:pt x="464" y="67"/>
                </a:lnTo>
                <a:lnTo>
                  <a:pt x="464" y="69"/>
                </a:lnTo>
                <a:lnTo>
                  <a:pt x="464" y="71"/>
                </a:lnTo>
                <a:lnTo>
                  <a:pt x="464" y="73"/>
                </a:lnTo>
                <a:lnTo>
                  <a:pt x="463" y="75"/>
                </a:lnTo>
                <a:lnTo>
                  <a:pt x="463" y="77"/>
                </a:lnTo>
                <a:lnTo>
                  <a:pt x="463" y="79"/>
                </a:lnTo>
                <a:lnTo>
                  <a:pt x="461" y="79"/>
                </a:lnTo>
                <a:lnTo>
                  <a:pt x="461" y="81"/>
                </a:lnTo>
                <a:lnTo>
                  <a:pt x="459" y="81"/>
                </a:lnTo>
                <a:lnTo>
                  <a:pt x="457" y="83"/>
                </a:lnTo>
                <a:lnTo>
                  <a:pt x="457" y="85"/>
                </a:lnTo>
                <a:lnTo>
                  <a:pt x="459" y="85"/>
                </a:lnTo>
                <a:lnTo>
                  <a:pt x="459" y="86"/>
                </a:lnTo>
                <a:lnTo>
                  <a:pt x="461" y="88"/>
                </a:lnTo>
                <a:lnTo>
                  <a:pt x="461" y="90"/>
                </a:lnTo>
                <a:lnTo>
                  <a:pt x="461" y="92"/>
                </a:lnTo>
                <a:lnTo>
                  <a:pt x="461" y="94"/>
                </a:lnTo>
                <a:lnTo>
                  <a:pt x="463" y="94"/>
                </a:lnTo>
                <a:lnTo>
                  <a:pt x="463" y="96"/>
                </a:lnTo>
                <a:lnTo>
                  <a:pt x="464" y="96"/>
                </a:lnTo>
                <a:lnTo>
                  <a:pt x="466" y="96"/>
                </a:lnTo>
                <a:lnTo>
                  <a:pt x="466" y="98"/>
                </a:lnTo>
                <a:lnTo>
                  <a:pt x="466" y="100"/>
                </a:lnTo>
                <a:lnTo>
                  <a:pt x="464" y="100"/>
                </a:lnTo>
                <a:lnTo>
                  <a:pt x="464" y="102"/>
                </a:lnTo>
                <a:lnTo>
                  <a:pt x="463" y="102"/>
                </a:lnTo>
                <a:lnTo>
                  <a:pt x="463" y="104"/>
                </a:lnTo>
                <a:lnTo>
                  <a:pt x="461" y="104"/>
                </a:lnTo>
                <a:lnTo>
                  <a:pt x="461" y="106"/>
                </a:lnTo>
                <a:lnTo>
                  <a:pt x="459" y="106"/>
                </a:lnTo>
                <a:lnTo>
                  <a:pt x="459" y="108"/>
                </a:lnTo>
                <a:lnTo>
                  <a:pt x="457" y="110"/>
                </a:lnTo>
                <a:lnTo>
                  <a:pt x="457" y="111"/>
                </a:lnTo>
                <a:lnTo>
                  <a:pt x="455" y="113"/>
                </a:lnTo>
                <a:lnTo>
                  <a:pt x="453" y="115"/>
                </a:lnTo>
                <a:lnTo>
                  <a:pt x="451" y="117"/>
                </a:lnTo>
                <a:lnTo>
                  <a:pt x="449" y="117"/>
                </a:lnTo>
                <a:lnTo>
                  <a:pt x="447" y="117"/>
                </a:lnTo>
                <a:lnTo>
                  <a:pt x="445" y="117"/>
                </a:lnTo>
                <a:lnTo>
                  <a:pt x="445" y="119"/>
                </a:lnTo>
                <a:lnTo>
                  <a:pt x="443" y="119"/>
                </a:lnTo>
                <a:lnTo>
                  <a:pt x="441" y="121"/>
                </a:lnTo>
                <a:lnTo>
                  <a:pt x="441" y="123"/>
                </a:lnTo>
                <a:lnTo>
                  <a:pt x="439" y="123"/>
                </a:lnTo>
                <a:lnTo>
                  <a:pt x="439" y="125"/>
                </a:lnTo>
                <a:lnTo>
                  <a:pt x="438" y="125"/>
                </a:lnTo>
                <a:lnTo>
                  <a:pt x="438" y="127"/>
                </a:lnTo>
                <a:lnTo>
                  <a:pt x="436" y="129"/>
                </a:lnTo>
                <a:lnTo>
                  <a:pt x="436" y="131"/>
                </a:lnTo>
                <a:lnTo>
                  <a:pt x="434" y="131"/>
                </a:lnTo>
                <a:lnTo>
                  <a:pt x="434" y="133"/>
                </a:lnTo>
                <a:lnTo>
                  <a:pt x="432" y="133"/>
                </a:lnTo>
                <a:lnTo>
                  <a:pt x="432" y="134"/>
                </a:lnTo>
                <a:lnTo>
                  <a:pt x="432" y="136"/>
                </a:lnTo>
                <a:lnTo>
                  <a:pt x="430" y="136"/>
                </a:lnTo>
                <a:lnTo>
                  <a:pt x="430" y="138"/>
                </a:lnTo>
                <a:lnTo>
                  <a:pt x="428" y="138"/>
                </a:lnTo>
                <a:lnTo>
                  <a:pt x="428" y="140"/>
                </a:lnTo>
                <a:lnTo>
                  <a:pt x="426" y="140"/>
                </a:lnTo>
                <a:lnTo>
                  <a:pt x="424" y="140"/>
                </a:lnTo>
                <a:lnTo>
                  <a:pt x="424" y="142"/>
                </a:lnTo>
                <a:lnTo>
                  <a:pt x="422" y="142"/>
                </a:lnTo>
                <a:lnTo>
                  <a:pt x="420" y="142"/>
                </a:lnTo>
                <a:lnTo>
                  <a:pt x="420" y="144"/>
                </a:lnTo>
                <a:lnTo>
                  <a:pt x="418" y="144"/>
                </a:lnTo>
                <a:lnTo>
                  <a:pt x="418" y="146"/>
                </a:lnTo>
                <a:lnTo>
                  <a:pt x="416" y="148"/>
                </a:lnTo>
                <a:lnTo>
                  <a:pt x="416" y="150"/>
                </a:lnTo>
                <a:lnTo>
                  <a:pt x="415" y="152"/>
                </a:lnTo>
                <a:lnTo>
                  <a:pt x="415" y="154"/>
                </a:lnTo>
                <a:lnTo>
                  <a:pt x="415" y="156"/>
                </a:lnTo>
                <a:lnTo>
                  <a:pt x="413" y="156"/>
                </a:lnTo>
                <a:lnTo>
                  <a:pt x="413" y="158"/>
                </a:lnTo>
                <a:lnTo>
                  <a:pt x="413" y="159"/>
                </a:lnTo>
                <a:lnTo>
                  <a:pt x="411" y="159"/>
                </a:lnTo>
                <a:lnTo>
                  <a:pt x="411" y="161"/>
                </a:lnTo>
                <a:lnTo>
                  <a:pt x="409" y="161"/>
                </a:lnTo>
                <a:lnTo>
                  <a:pt x="409" y="163"/>
                </a:lnTo>
                <a:lnTo>
                  <a:pt x="407" y="163"/>
                </a:lnTo>
                <a:lnTo>
                  <a:pt x="407" y="165"/>
                </a:lnTo>
                <a:lnTo>
                  <a:pt x="405" y="167"/>
                </a:lnTo>
                <a:lnTo>
                  <a:pt x="403" y="169"/>
                </a:lnTo>
                <a:lnTo>
                  <a:pt x="403" y="171"/>
                </a:lnTo>
                <a:lnTo>
                  <a:pt x="403" y="173"/>
                </a:lnTo>
                <a:lnTo>
                  <a:pt x="403" y="175"/>
                </a:lnTo>
                <a:lnTo>
                  <a:pt x="403" y="177"/>
                </a:lnTo>
                <a:lnTo>
                  <a:pt x="403" y="179"/>
                </a:lnTo>
                <a:lnTo>
                  <a:pt x="403" y="181"/>
                </a:lnTo>
                <a:lnTo>
                  <a:pt x="403" y="183"/>
                </a:lnTo>
                <a:lnTo>
                  <a:pt x="403" y="184"/>
                </a:lnTo>
                <a:lnTo>
                  <a:pt x="405" y="186"/>
                </a:lnTo>
                <a:lnTo>
                  <a:pt x="405" y="188"/>
                </a:lnTo>
                <a:lnTo>
                  <a:pt x="407" y="188"/>
                </a:lnTo>
                <a:lnTo>
                  <a:pt x="407" y="190"/>
                </a:lnTo>
                <a:lnTo>
                  <a:pt x="409" y="190"/>
                </a:lnTo>
                <a:lnTo>
                  <a:pt x="409" y="192"/>
                </a:lnTo>
                <a:lnTo>
                  <a:pt x="411" y="192"/>
                </a:lnTo>
                <a:lnTo>
                  <a:pt x="411" y="194"/>
                </a:lnTo>
                <a:lnTo>
                  <a:pt x="411" y="196"/>
                </a:lnTo>
                <a:lnTo>
                  <a:pt x="413" y="196"/>
                </a:lnTo>
                <a:lnTo>
                  <a:pt x="413" y="198"/>
                </a:lnTo>
                <a:lnTo>
                  <a:pt x="413" y="200"/>
                </a:lnTo>
                <a:lnTo>
                  <a:pt x="415" y="200"/>
                </a:lnTo>
                <a:lnTo>
                  <a:pt x="415" y="202"/>
                </a:lnTo>
                <a:lnTo>
                  <a:pt x="415" y="204"/>
                </a:lnTo>
                <a:lnTo>
                  <a:pt x="415" y="206"/>
                </a:lnTo>
                <a:lnTo>
                  <a:pt x="415" y="207"/>
                </a:lnTo>
                <a:lnTo>
                  <a:pt x="413" y="207"/>
                </a:lnTo>
                <a:lnTo>
                  <a:pt x="413" y="209"/>
                </a:lnTo>
                <a:lnTo>
                  <a:pt x="413" y="211"/>
                </a:lnTo>
                <a:lnTo>
                  <a:pt x="415" y="211"/>
                </a:lnTo>
                <a:lnTo>
                  <a:pt x="415" y="213"/>
                </a:lnTo>
                <a:lnTo>
                  <a:pt x="416" y="213"/>
                </a:lnTo>
                <a:lnTo>
                  <a:pt x="418" y="213"/>
                </a:lnTo>
                <a:lnTo>
                  <a:pt x="420" y="215"/>
                </a:lnTo>
                <a:lnTo>
                  <a:pt x="422" y="215"/>
                </a:lnTo>
                <a:lnTo>
                  <a:pt x="424" y="215"/>
                </a:lnTo>
                <a:lnTo>
                  <a:pt x="424" y="217"/>
                </a:lnTo>
                <a:lnTo>
                  <a:pt x="426" y="217"/>
                </a:lnTo>
                <a:lnTo>
                  <a:pt x="428" y="219"/>
                </a:lnTo>
                <a:lnTo>
                  <a:pt x="430" y="219"/>
                </a:lnTo>
                <a:lnTo>
                  <a:pt x="430" y="221"/>
                </a:lnTo>
                <a:lnTo>
                  <a:pt x="430" y="223"/>
                </a:lnTo>
                <a:lnTo>
                  <a:pt x="430" y="225"/>
                </a:lnTo>
                <a:lnTo>
                  <a:pt x="430" y="227"/>
                </a:lnTo>
                <a:lnTo>
                  <a:pt x="430" y="229"/>
                </a:lnTo>
                <a:lnTo>
                  <a:pt x="428" y="231"/>
                </a:lnTo>
                <a:lnTo>
                  <a:pt x="428" y="232"/>
                </a:lnTo>
                <a:lnTo>
                  <a:pt x="430" y="234"/>
                </a:lnTo>
                <a:lnTo>
                  <a:pt x="430" y="236"/>
                </a:lnTo>
                <a:lnTo>
                  <a:pt x="432" y="236"/>
                </a:lnTo>
                <a:lnTo>
                  <a:pt x="432" y="238"/>
                </a:lnTo>
                <a:lnTo>
                  <a:pt x="434" y="238"/>
                </a:lnTo>
                <a:lnTo>
                  <a:pt x="436" y="238"/>
                </a:lnTo>
                <a:lnTo>
                  <a:pt x="438" y="238"/>
                </a:lnTo>
                <a:lnTo>
                  <a:pt x="439" y="238"/>
                </a:lnTo>
                <a:lnTo>
                  <a:pt x="441" y="238"/>
                </a:lnTo>
                <a:lnTo>
                  <a:pt x="443" y="238"/>
                </a:lnTo>
                <a:lnTo>
                  <a:pt x="445" y="238"/>
                </a:lnTo>
                <a:lnTo>
                  <a:pt x="447" y="238"/>
                </a:lnTo>
                <a:lnTo>
                  <a:pt x="449" y="238"/>
                </a:lnTo>
                <a:lnTo>
                  <a:pt x="451" y="238"/>
                </a:lnTo>
                <a:lnTo>
                  <a:pt x="453" y="238"/>
                </a:lnTo>
                <a:lnTo>
                  <a:pt x="455" y="238"/>
                </a:lnTo>
                <a:lnTo>
                  <a:pt x="455" y="236"/>
                </a:lnTo>
                <a:lnTo>
                  <a:pt x="457" y="236"/>
                </a:lnTo>
                <a:lnTo>
                  <a:pt x="459" y="236"/>
                </a:lnTo>
                <a:lnTo>
                  <a:pt x="459" y="234"/>
                </a:lnTo>
                <a:lnTo>
                  <a:pt x="461" y="234"/>
                </a:lnTo>
                <a:lnTo>
                  <a:pt x="463" y="234"/>
                </a:lnTo>
                <a:lnTo>
                  <a:pt x="463" y="232"/>
                </a:lnTo>
                <a:lnTo>
                  <a:pt x="464" y="232"/>
                </a:lnTo>
                <a:lnTo>
                  <a:pt x="466" y="232"/>
                </a:lnTo>
                <a:lnTo>
                  <a:pt x="466" y="231"/>
                </a:lnTo>
                <a:lnTo>
                  <a:pt x="468" y="231"/>
                </a:lnTo>
                <a:lnTo>
                  <a:pt x="470" y="229"/>
                </a:lnTo>
                <a:lnTo>
                  <a:pt x="470" y="227"/>
                </a:lnTo>
                <a:lnTo>
                  <a:pt x="472" y="227"/>
                </a:lnTo>
                <a:lnTo>
                  <a:pt x="472" y="225"/>
                </a:lnTo>
                <a:lnTo>
                  <a:pt x="474" y="223"/>
                </a:lnTo>
                <a:lnTo>
                  <a:pt x="474" y="221"/>
                </a:lnTo>
                <a:lnTo>
                  <a:pt x="476" y="221"/>
                </a:lnTo>
                <a:lnTo>
                  <a:pt x="478" y="221"/>
                </a:lnTo>
                <a:lnTo>
                  <a:pt x="478" y="223"/>
                </a:lnTo>
                <a:lnTo>
                  <a:pt x="480" y="223"/>
                </a:lnTo>
                <a:lnTo>
                  <a:pt x="482" y="223"/>
                </a:lnTo>
                <a:lnTo>
                  <a:pt x="484" y="225"/>
                </a:lnTo>
                <a:lnTo>
                  <a:pt x="486" y="225"/>
                </a:lnTo>
                <a:lnTo>
                  <a:pt x="486" y="227"/>
                </a:lnTo>
                <a:lnTo>
                  <a:pt x="488" y="227"/>
                </a:lnTo>
                <a:lnTo>
                  <a:pt x="489" y="227"/>
                </a:lnTo>
                <a:lnTo>
                  <a:pt x="489" y="229"/>
                </a:lnTo>
                <a:lnTo>
                  <a:pt x="491" y="229"/>
                </a:lnTo>
                <a:lnTo>
                  <a:pt x="493" y="231"/>
                </a:lnTo>
                <a:lnTo>
                  <a:pt x="495" y="231"/>
                </a:lnTo>
                <a:lnTo>
                  <a:pt x="495" y="232"/>
                </a:lnTo>
                <a:lnTo>
                  <a:pt x="497" y="232"/>
                </a:lnTo>
                <a:lnTo>
                  <a:pt x="497" y="234"/>
                </a:lnTo>
                <a:lnTo>
                  <a:pt x="497" y="236"/>
                </a:lnTo>
                <a:lnTo>
                  <a:pt x="497" y="238"/>
                </a:lnTo>
                <a:lnTo>
                  <a:pt x="495" y="240"/>
                </a:lnTo>
                <a:lnTo>
                  <a:pt x="493" y="242"/>
                </a:lnTo>
                <a:lnTo>
                  <a:pt x="491" y="242"/>
                </a:lnTo>
                <a:lnTo>
                  <a:pt x="491" y="244"/>
                </a:lnTo>
                <a:lnTo>
                  <a:pt x="489" y="244"/>
                </a:lnTo>
                <a:lnTo>
                  <a:pt x="489" y="246"/>
                </a:lnTo>
                <a:lnTo>
                  <a:pt x="488" y="246"/>
                </a:lnTo>
                <a:lnTo>
                  <a:pt x="488" y="248"/>
                </a:lnTo>
                <a:lnTo>
                  <a:pt x="488" y="250"/>
                </a:lnTo>
                <a:lnTo>
                  <a:pt x="488" y="252"/>
                </a:lnTo>
                <a:lnTo>
                  <a:pt x="489" y="252"/>
                </a:lnTo>
                <a:lnTo>
                  <a:pt x="489" y="254"/>
                </a:lnTo>
                <a:lnTo>
                  <a:pt x="491" y="254"/>
                </a:lnTo>
                <a:lnTo>
                  <a:pt x="491" y="255"/>
                </a:lnTo>
                <a:lnTo>
                  <a:pt x="491" y="257"/>
                </a:lnTo>
                <a:lnTo>
                  <a:pt x="491" y="259"/>
                </a:lnTo>
                <a:lnTo>
                  <a:pt x="489" y="259"/>
                </a:lnTo>
                <a:lnTo>
                  <a:pt x="488" y="261"/>
                </a:lnTo>
                <a:lnTo>
                  <a:pt x="486" y="261"/>
                </a:lnTo>
                <a:lnTo>
                  <a:pt x="484" y="263"/>
                </a:lnTo>
                <a:lnTo>
                  <a:pt x="482" y="263"/>
                </a:lnTo>
                <a:lnTo>
                  <a:pt x="480" y="265"/>
                </a:lnTo>
                <a:lnTo>
                  <a:pt x="478" y="265"/>
                </a:lnTo>
                <a:lnTo>
                  <a:pt x="478" y="267"/>
                </a:lnTo>
                <a:lnTo>
                  <a:pt x="476" y="267"/>
                </a:lnTo>
                <a:lnTo>
                  <a:pt x="476" y="269"/>
                </a:lnTo>
                <a:lnTo>
                  <a:pt x="474" y="269"/>
                </a:lnTo>
                <a:lnTo>
                  <a:pt x="474" y="271"/>
                </a:lnTo>
                <a:lnTo>
                  <a:pt x="472" y="271"/>
                </a:lnTo>
                <a:lnTo>
                  <a:pt x="470" y="271"/>
                </a:lnTo>
                <a:lnTo>
                  <a:pt x="470" y="273"/>
                </a:lnTo>
                <a:lnTo>
                  <a:pt x="468" y="273"/>
                </a:lnTo>
                <a:lnTo>
                  <a:pt x="466" y="275"/>
                </a:lnTo>
                <a:lnTo>
                  <a:pt x="464" y="275"/>
                </a:lnTo>
                <a:lnTo>
                  <a:pt x="463" y="275"/>
                </a:lnTo>
                <a:lnTo>
                  <a:pt x="461" y="275"/>
                </a:lnTo>
                <a:lnTo>
                  <a:pt x="461" y="277"/>
                </a:lnTo>
                <a:lnTo>
                  <a:pt x="459" y="277"/>
                </a:lnTo>
                <a:lnTo>
                  <a:pt x="457" y="277"/>
                </a:lnTo>
                <a:lnTo>
                  <a:pt x="455" y="277"/>
                </a:lnTo>
                <a:lnTo>
                  <a:pt x="453" y="277"/>
                </a:lnTo>
                <a:lnTo>
                  <a:pt x="451" y="277"/>
                </a:lnTo>
                <a:lnTo>
                  <a:pt x="449" y="275"/>
                </a:lnTo>
                <a:lnTo>
                  <a:pt x="447" y="275"/>
                </a:lnTo>
                <a:lnTo>
                  <a:pt x="445" y="273"/>
                </a:lnTo>
                <a:lnTo>
                  <a:pt x="445" y="271"/>
                </a:lnTo>
                <a:lnTo>
                  <a:pt x="443" y="271"/>
                </a:lnTo>
                <a:lnTo>
                  <a:pt x="443" y="269"/>
                </a:lnTo>
                <a:lnTo>
                  <a:pt x="445" y="267"/>
                </a:lnTo>
                <a:lnTo>
                  <a:pt x="445" y="265"/>
                </a:lnTo>
                <a:lnTo>
                  <a:pt x="447" y="265"/>
                </a:lnTo>
                <a:lnTo>
                  <a:pt x="447" y="263"/>
                </a:lnTo>
                <a:lnTo>
                  <a:pt x="449" y="263"/>
                </a:lnTo>
                <a:lnTo>
                  <a:pt x="451" y="263"/>
                </a:lnTo>
                <a:lnTo>
                  <a:pt x="451" y="261"/>
                </a:lnTo>
                <a:lnTo>
                  <a:pt x="453" y="259"/>
                </a:lnTo>
                <a:lnTo>
                  <a:pt x="451" y="259"/>
                </a:lnTo>
                <a:lnTo>
                  <a:pt x="449" y="259"/>
                </a:lnTo>
                <a:lnTo>
                  <a:pt x="447" y="259"/>
                </a:lnTo>
                <a:lnTo>
                  <a:pt x="445" y="259"/>
                </a:lnTo>
                <a:lnTo>
                  <a:pt x="443" y="259"/>
                </a:lnTo>
                <a:lnTo>
                  <a:pt x="441" y="259"/>
                </a:lnTo>
                <a:lnTo>
                  <a:pt x="439" y="259"/>
                </a:lnTo>
                <a:lnTo>
                  <a:pt x="438" y="259"/>
                </a:lnTo>
                <a:lnTo>
                  <a:pt x="436" y="259"/>
                </a:lnTo>
                <a:lnTo>
                  <a:pt x="434" y="259"/>
                </a:lnTo>
                <a:lnTo>
                  <a:pt x="432" y="257"/>
                </a:lnTo>
                <a:lnTo>
                  <a:pt x="430" y="257"/>
                </a:lnTo>
                <a:lnTo>
                  <a:pt x="428" y="257"/>
                </a:lnTo>
                <a:lnTo>
                  <a:pt x="426" y="257"/>
                </a:lnTo>
                <a:lnTo>
                  <a:pt x="424" y="257"/>
                </a:lnTo>
                <a:lnTo>
                  <a:pt x="422" y="255"/>
                </a:lnTo>
                <a:lnTo>
                  <a:pt x="420" y="255"/>
                </a:lnTo>
                <a:lnTo>
                  <a:pt x="418" y="255"/>
                </a:lnTo>
                <a:lnTo>
                  <a:pt x="416" y="255"/>
                </a:lnTo>
                <a:lnTo>
                  <a:pt x="415" y="255"/>
                </a:lnTo>
                <a:lnTo>
                  <a:pt x="413" y="255"/>
                </a:lnTo>
                <a:lnTo>
                  <a:pt x="411" y="255"/>
                </a:lnTo>
                <a:lnTo>
                  <a:pt x="409" y="255"/>
                </a:lnTo>
                <a:lnTo>
                  <a:pt x="407" y="255"/>
                </a:lnTo>
                <a:lnTo>
                  <a:pt x="405" y="255"/>
                </a:lnTo>
                <a:lnTo>
                  <a:pt x="403" y="257"/>
                </a:lnTo>
                <a:lnTo>
                  <a:pt x="401" y="257"/>
                </a:lnTo>
                <a:lnTo>
                  <a:pt x="399" y="257"/>
                </a:lnTo>
                <a:lnTo>
                  <a:pt x="397" y="257"/>
                </a:lnTo>
                <a:lnTo>
                  <a:pt x="395" y="257"/>
                </a:lnTo>
                <a:lnTo>
                  <a:pt x="393" y="257"/>
                </a:lnTo>
                <a:lnTo>
                  <a:pt x="391" y="255"/>
                </a:lnTo>
                <a:lnTo>
                  <a:pt x="390" y="255"/>
                </a:lnTo>
                <a:lnTo>
                  <a:pt x="390" y="254"/>
                </a:lnTo>
                <a:lnTo>
                  <a:pt x="388" y="254"/>
                </a:lnTo>
                <a:lnTo>
                  <a:pt x="386" y="254"/>
                </a:lnTo>
                <a:lnTo>
                  <a:pt x="386" y="252"/>
                </a:lnTo>
                <a:lnTo>
                  <a:pt x="384" y="252"/>
                </a:lnTo>
                <a:lnTo>
                  <a:pt x="382" y="250"/>
                </a:lnTo>
                <a:lnTo>
                  <a:pt x="380" y="250"/>
                </a:lnTo>
                <a:lnTo>
                  <a:pt x="380" y="248"/>
                </a:lnTo>
                <a:lnTo>
                  <a:pt x="378" y="248"/>
                </a:lnTo>
                <a:lnTo>
                  <a:pt x="376" y="246"/>
                </a:lnTo>
                <a:lnTo>
                  <a:pt x="374" y="244"/>
                </a:lnTo>
                <a:lnTo>
                  <a:pt x="372" y="244"/>
                </a:lnTo>
                <a:lnTo>
                  <a:pt x="372" y="242"/>
                </a:lnTo>
                <a:lnTo>
                  <a:pt x="370" y="242"/>
                </a:lnTo>
                <a:lnTo>
                  <a:pt x="368" y="240"/>
                </a:lnTo>
                <a:lnTo>
                  <a:pt x="367" y="240"/>
                </a:lnTo>
                <a:lnTo>
                  <a:pt x="365" y="240"/>
                </a:lnTo>
                <a:lnTo>
                  <a:pt x="365" y="238"/>
                </a:lnTo>
                <a:lnTo>
                  <a:pt x="363" y="238"/>
                </a:lnTo>
                <a:lnTo>
                  <a:pt x="361" y="236"/>
                </a:lnTo>
                <a:lnTo>
                  <a:pt x="359" y="236"/>
                </a:lnTo>
                <a:lnTo>
                  <a:pt x="357" y="236"/>
                </a:lnTo>
                <a:lnTo>
                  <a:pt x="355" y="236"/>
                </a:lnTo>
                <a:lnTo>
                  <a:pt x="355" y="238"/>
                </a:lnTo>
                <a:lnTo>
                  <a:pt x="353" y="238"/>
                </a:lnTo>
                <a:lnTo>
                  <a:pt x="353" y="240"/>
                </a:lnTo>
                <a:lnTo>
                  <a:pt x="353" y="242"/>
                </a:lnTo>
                <a:lnTo>
                  <a:pt x="353" y="244"/>
                </a:lnTo>
                <a:lnTo>
                  <a:pt x="353" y="246"/>
                </a:lnTo>
                <a:lnTo>
                  <a:pt x="355" y="248"/>
                </a:lnTo>
                <a:lnTo>
                  <a:pt x="355" y="250"/>
                </a:lnTo>
                <a:lnTo>
                  <a:pt x="355" y="252"/>
                </a:lnTo>
                <a:lnTo>
                  <a:pt x="355" y="254"/>
                </a:lnTo>
                <a:lnTo>
                  <a:pt x="355" y="255"/>
                </a:lnTo>
                <a:lnTo>
                  <a:pt x="353" y="255"/>
                </a:lnTo>
                <a:lnTo>
                  <a:pt x="351" y="255"/>
                </a:lnTo>
                <a:lnTo>
                  <a:pt x="351" y="257"/>
                </a:lnTo>
                <a:lnTo>
                  <a:pt x="349" y="257"/>
                </a:lnTo>
                <a:lnTo>
                  <a:pt x="349" y="259"/>
                </a:lnTo>
                <a:lnTo>
                  <a:pt x="347" y="259"/>
                </a:lnTo>
                <a:lnTo>
                  <a:pt x="347" y="261"/>
                </a:lnTo>
                <a:lnTo>
                  <a:pt x="347" y="263"/>
                </a:lnTo>
                <a:lnTo>
                  <a:pt x="347" y="265"/>
                </a:lnTo>
                <a:lnTo>
                  <a:pt x="347" y="267"/>
                </a:lnTo>
                <a:lnTo>
                  <a:pt x="345" y="267"/>
                </a:lnTo>
                <a:lnTo>
                  <a:pt x="343" y="267"/>
                </a:lnTo>
                <a:lnTo>
                  <a:pt x="342" y="267"/>
                </a:lnTo>
                <a:lnTo>
                  <a:pt x="340" y="267"/>
                </a:lnTo>
                <a:lnTo>
                  <a:pt x="338" y="267"/>
                </a:lnTo>
                <a:lnTo>
                  <a:pt x="336" y="267"/>
                </a:lnTo>
                <a:lnTo>
                  <a:pt x="336" y="269"/>
                </a:lnTo>
                <a:lnTo>
                  <a:pt x="334" y="271"/>
                </a:lnTo>
                <a:lnTo>
                  <a:pt x="332" y="271"/>
                </a:lnTo>
                <a:lnTo>
                  <a:pt x="330" y="271"/>
                </a:lnTo>
                <a:lnTo>
                  <a:pt x="328" y="271"/>
                </a:lnTo>
                <a:lnTo>
                  <a:pt x="326" y="271"/>
                </a:lnTo>
                <a:lnTo>
                  <a:pt x="324" y="271"/>
                </a:lnTo>
                <a:lnTo>
                  <a:pt x="322" y="271"/>
                </a:lnTo>
                <a:lnTo>
                  <a:pt x="320" y="271"/>
                </a:lnTo>
                <a:lnTo>
                  <a:pt x="319" y="271"/>
                </a:lnTo>
                <a:lnTo>
                  <a:pt x="317" y="271"/>
                </a:lnTo>
                <a:lnTo>
                  <a:pt x="315" y="271"/>
                </a:lnTo>
                <a:lnTo>
                  <a:pt x="313" y="271"/>
                </a:lnTo>
                <a:lnTo>
                  <a:pt x="311" y="271"/>
                </a:lnTo>
                <a:lnTo>
                  <a:pt x="309" y="271"/>
                </a:lnTo>
                <a:lnTo>
                  <a:pt x="307" y="271"/>
                </a:lnTo>
                <a:lnTo>
                  <a:pt x="305" y="271"/>
                </a:lnTo>
                <a:lnTo>
                  <a:pt x="303" y="269"/>
                </a:lnTo>
                <a:lnTo>
                  <a:pt x="301" y="269"/>
                </a:lnTo>
                <a:lnTo>
                  <a:pt x="299" y="269"/>
                </a:lnTo>
                <a:lnTo>
                  <a:pt x="297" y="269"/>
                </a:lnTo>
                <a:lnTo>
                  <a:pt x="295" y="269"/>
                </a:lnTo>
                <a:lnTo>
                  <a:pt x="294" y="267"/>
                </a:lnTo>
                <a:lnTo>
                  <a:pt x="292" y="267"/>
                </a:lnTo>
                <a:lnTo>
                  <a:pt x="290" y="267"/>
                </a:lnTo>
                <a:lnTo>
                  <a:pt x="288" y="267"/>
                </a:lnTo>
                <a:lnTo>
                  <a:pt x="286" y="265"/>
                </a:lnTo>
                <a:lnTo>
                  <a:pt x="284" y="267"/>
                </a:lnTo>
                <a:lnTo>
                  <a:pt x="284" y="269"/>
                </a:lnTo>
                <a:lnTo>
                  <a:pt x="284" y="271"/>
                </a:lnTo>
                <a:lnTo>
                  <a:pt x="282" y="271"/>
                </a:lnTo>
                <a:lnTo>
                  <a:pt x="282" y="273"/>
                </a:lnTo>
                <a:lnTo>
                  <a:pt x="282" y="275"/>
                </a:lnTo>
                <a:lnTo>
                  <a:pt x="282" y="277"/>
                </a:lnTo>
                <a:lnTo>
                  <a:pt x="282" y="279"/>
                </a:lnTo>
                <a:lnTo>
                  <a:pt x="280" y="280"/>
                </a:lnTo>
                <a:lnTo>
                  <a:pt x="280" y="282"/>
                </a:lnTo>
                <a:lnTo>
                  <a:pt x="278" y="282"/>
                </a:lnTo>
                <a:lnTo>
                  <a:pt x="276" y="282"/>
                </a:lnTo>
                <a:lnTo>
                  <a:pt x="274" y="282"/>
                </a:lnTo>
                <a:lnTo>
                  <a:pt x="272" y="284"/>
                </a:lnTo>
                <a:lnTo>
                  <a:pt x="271" y="284"/>
                </a:lnTo>
                <a:lnTo>
                  <a:pt x="269" y="284"/>
                </a:lnTo>
                <a:lnTo>
                  <a:pt x="267" y="284"/>
                </a:lnTo>
                <a:lnTo>
                  <a:pt x="265" y="284"/>
                </a:lnTo>
                <a:lnTo>
                  <a:pt x="263" y="286"/>
                </a:lnTo>
                <a:lnTo>
                  <a:pt x="261" y="288"/>
                </a:lnTo>
                <a:lnTo>
                  <a:pt x="259" y="290"/>
                </a:lnTo>
                <a:lnTo>
                  <a:pt x="257" y="290"/>
                </a:lnTo>
                <a:lnTo>
                  <a:pt x="257" y="292"/>
                </a:lnTo>
                <a:lnTo>
                  <a:pt x="255" y="292"/>
                </a:lnTo>
                <a:lnTo>
                  <a:pt x="255" y="294"/>
                </a:lnTo>
                <a:lnTo>
                  <a:pt x="253" y="294"/>
                </a:lnTo>
                <a:lnTo>
                  <a:pt x="251" y="294"/>
                </a:lnTo>
                <a:lnTo>
                  <a:pt x="249" y="296"/>
                </a:lnTo>
                <a:lnTo>
                  <a:pt x="247" y="296"/>
                </a:lnTo>
                <a:lnTo>
                  <a:pt x="246" y="296"/>
                </a:lnTo>
                <a:lnTo>
                  <a:pt x="244" y="296"/>
                </a:lnTo>
                <a:lnTo>
                  <a:pt x="242" y="296"/>
                </a:lnTo>
                <a:lnTo>
                  <a:pt x="240" y="296"/>
                </a:lnTo>
                <a:lnTo>
                  <a:pt x="238" y="296"/>
                </a:lnTo>
                <a:lnTo>
                  <a:pt x="236" y="296"/>
                </a:lnTo>
                <a:lnTo>
                  <a:pt x="234" y="296"/>
                </a:lnTo>
                <a:lnTo>
                  <a:pt x="238" y="300"/>
                </a:lnTo>
                <a:lnTo>
                  <a:pt x="242" y="304"/>
                </a:lnTo>
                <a:lnTo>
                  <a:pt x="242" y="305"/>
                </a:lnTo>
                <a:lnTo>
                  <a:pt x="244" y="307"/>
                </a:lnTo>
                <a:lnTo>
                  <a:pt x="246" y="309"/>
                </a:lnTo>
                <a:lnTo>
                  <a:pt x="246" y="311"/>
                </a:lnTo>
                <a:lnTo>
                  <a:pt x="247" y="313"/>
                </a:lnTo>
                <a:lnTo>
                  <a:pt x="249" y="315"/>
                </a:lnTo>
                <a:lnTo>
                  <a:pt x="251" y="317"/>
                </a:lnTo>
                <a:lnTo>
                  <a:pt x="253" y="317"/>
                </a:lnTo>
                <a:lnTo>
                  <a:pt x="253" y="319"/>
                </a:lnTo>
                <a:lnTo>
                  <a:pt x="255" y="319"/>
                </a:lnTo>
                <a:lnTo>
                  <a:pt x="255" y="321"/>
                </a:lnTo>
                <a:lnTo>
                  <a:pt x="257" y="321"/>
                </a:lnTo>
                <a:lnTo>
                  <a:pt x="257" y="323"/>
                </a:lnTo>
                <a:lnTo>
                  <a:pt x="259" y="323"/>
                </a:lnTo>
                <a:lnTo>
                  <a:pt x="261" y="323"/>
                </a:lnTo>
                <a:lnTo>
                  <a:pt x="261" y="325"/>
                </a:lnTo>
                <a:lnTo>
                  <a:pt x="263" y="325"/>
                </a:lnTo>
                <a:lnTo>
                  <a:pt x="265" y="325"/>
                </a:lnTo>
                <a:lnTo>
                  <a:pt x="267" y="325"/>
                </a:lnTo>
                <a:lnTo>
                  <a:pt x="269" y="325"/>
                </a:lnTo>
                <a:lnTo>
                  <a:pt x="271" y="327"/>
                </a:lnTo>
                <a:lnTo>
                  <a:pt x="272" y="327"/>
                </a:lnTo>
                <a:lnTo>
                  <a:pt x="272" y="328"/>
                </a:lnTo>
                <a:lnTo>
                  <a:pt x="272" y="330"/>
                </a:lnTo>
                <a:lnTo>
                  <a:pt x="274" y="332"/>
                </a:lnTo>
                <a:lnTo>
                  <a:pt x="276" y="332"/>
                </a:lnTo>
                <a:lnTo>
                  <a:pt x="276" y="334"/>
                </a:lnTo>
                <a:lnTo>
                  <a:pt x="278" y="334"/>
                </a:lnTo>
                <a:lnTo>
                  <a:pt x="280" y="334"/>
                </a:lnTo>
                <a:lnTo>
                  <a:pt x="282" y="334"/>
                </a:lnTo>
                <a:lnTo>
                  <a:pt x="284" y="334"/>
                </a:lnTo>
                <a:lnTo>
                  <a:pt x="286" y="334"/>
                </a:lnTo>
                <a:lnTo>
                  <a:pt x="288" y="334"/>
                </a:lnTo>
                <a:lnTo>
                  <a:pt x="290" y="334"/>
                </a:lnTo>
                <a:lnTo>
                  <a:pt x="292" y="334"/>
                </a:lnTo>
                <a:lnTo>
                  <a:pt x="294" y="334"/>
                </a:lnTo>
                <a:lnTo>
                  <a:pt x="295" y="334"/>
                </a:lnTo>
                <a:lnTo>
                  <a:pt x="297" y="334"/>
                </a:lnTo>
                <a:lnTo>
                  <a:pt x="299" y="334"/>
                </a:lnTo>
                <a:lnTo>
                  <a:pt x="301" y="336"/>
                </a:lnTo>
                <a:lnTo>
                  <a:pt x="303" y="336"/>
                </a:lnTo>
                <a:lnTo>
                  <a:pt x="305" y="336"/>
                </a:lnTo>
                <a:lnTo>
                  <a:pt x="305" y="338"/>
                </a:lnTo>
                <a:lnTo>
                  <a:pt x="307" y="338"/>
                </a:lnTo>
                <a:lnTo>
                  <a:pt x="307" y="340"/>
                </a:lnTo>
                <a:lnTo>
                  <a:pt x="305" y="342"/>
                </a:lnTo>
                <a:lnTo>
                  <a:pt x="305" y="344"/>
                </a:lnTo>
                <a:lnTo>
                  <a:pt x="303" y="344"/>
                </a:lnTo>
                <a:lnTo>
                  <a:pt x="303" y="346"/>
                </a:lnTo>
                <a:lnTo>
                  <a:pt x="301" y="346"/>
                </a:lnTo>
                <a:lnTo>
                  <a:pt x="301" y="348"/>
                </a:lnTo>
                <a:lnTo>
                  <a:pt x="299" y="350"/>
                </a:lnTo>
                <a:lnTo>
                  <a:pt x="297" y="350"/>
                </a:lnTo>
                <a:lnTo>
                  <a:pt x="297" y="352"/>
                </a:lnTo>
                <a:lnTo>
                  <a:pt x="295" y="353"/>
                </a:lnTo>
                <a:lnTo>
                  <a:pt x="294" y="353"/>
                </a:lnTo>
                <a:lnTo>
                  <a:pt x="294" y="355"/>
                </a:lnTo>
                <a:lnTo>
                  <a:pt x="292" y="355"/>
                </a:lnTo>
                <a:lnTo>
                  <a:pt x="290" y="357"/>
                </a:lnTo>
                <a:lnTo>
                  <a:pt x="288" y="357"/>
                </a:lnTo>
                <a:lnTo>
                  <a:pt x="286" y="357"/>
                </a:lnTo>
                <a:lnTo>
                  <a:pt x="286" y="359"/>
                </a:lnTo>
                <a:lnTo>
                  <a:pt x="284" y="359"/>
                </a:lnTo>
                <a:lnTo>
                  <a:pt x="284" y="361"/>
                </a:lnTo>
                <a:lnTo>
                  <a:pt x="282" y="361"/>
                </a:lnTo>
                <a:lnTo>
                  <a:pt x="282" y="363"/>
                </a:lnTo>
                <a:lnTo>
                  <a:pt x="280" y="363"/>
                </a:lnTo>
                <a:lnTo>
                  <a:pt x="280" y="365"/>
                </a:lnTo>
                <a:lnTo>
                  <a:pt x="278" y="365"/>
                </a:lnTo>
                <a:lnTo>
                  <a:pt x="276" y="365"/>
                </a:lnTo>
                <a:lnTo>
                  <a:pt x="276" y="367"/>
                </a:lnTo>
                <a:lnTo>
                  <a:pt x="274" y="367"/>
                </a:lnTo>
                <a:lnTo>
                  <a:pt x="272" y="367"/>
                </a:lnTo>
                <a:lnTo>
                  <a:pt x="271" y="369"/>
                </a:lnTo>
                <a:lnTo>
                  <a:pt x="269" y="369"/>
                </a:lnTo>
                <a:lnTo>
                  <a:pt x="267" y="369"/>
                </a:lnTo>
                <a:lnTo>
                  <a:pt x="265" y="369"/>
                </a:lnTo>
                <a:lnTo>
                  <a:pt x="263" y="369"/>
                </a:lnTo>
                <a:lnTo>
                  <a:pt x="261" y="369"/>
                </a:lnTo>
                <a:lnTo>
                  <a:pt x="259" y="369"/>
                </a:lnTo>
                <a:lnTo>
                  <a:pt x="257" y="369"/>
                </a:lnTo>
                <a:lnTo>
                  <a:pt x="255" y="369"/>
                </a:lnTo>
                <a:lnTo>
                  <a:pt x="253" y="369"/>
                </a:lnTo>
                <a:lnTo>
                  <a:pt x="251" y="369"/>
                </a:lnTo>
                <a:lnTo>
                  <a:pt x="249" y="369"/>
                </a:lnTo>
                <a:lnTo>
                  <a:pt x="247" y="369"/>
                </a:lnTo>
                <a:lnTo>
                  <a:pt x="246" y="369"/>
                </a:lnTo>
                <a:lnTo>
                  <a:pt x="244" y="367"/>
                </a:lnTo>
                <a:lnTo>
                  <a:pt x="244" y="365"/>
                </a:lnTo>
                <a:lnTo>
                  <a:pt x="242" y="367"/>
                </a:lnTo>
                <a:lnTo>
                  <a:pt x="240" y="369"/>
                </a:lnTo>
                <a:lnTo>
                  <a:pt x="240" y="371"/>
                </a:lnTo>
                <a:lnTo>
                  <a:pt x="238" y="371"/>
                </a:lnTo>
                <a:lnTo>
                  <a:pt x="238" y="373"/>
                </a:lnTo>
                <a:lnTo>
                  <a:pt x="236" y="373"/>
                </a:lnTo>
                <a:lnTo>
                  <a:pt x="236" y="375"/>
                </a:lnTo>
                <a:lnTo>
                  <a:pt x="234" y="375"/>
                </a:lnTo>
                <a:lnTo>
                  <a:pt x="234" y="376"/>
                </a:lnTo>
                <a:lnTo>
                  <a:pt x="232" y="378"/>
                </a:lnTo>
                <a:lnTo>
                  <a:pt x="230" y="380"/>
                </a:lnTo>
                <a:lnTo>
                  <a:pt x="230" y="382"/>
                </a:lnTo>
                <a:lnTo>
                  <a:pt x="230" y="384"/>
                </a:lnTo>
                <a:lnTo>
                  <a:pt x="230" y="386"/>
                </a:lnTo>
                <a:lnTo>
                  <a:pt x="228" y="388"/>
                </a:lnTo>
                <a:lnTo>
                  <a:pt x="228" y="390"/>
                </a:lnTo>
                <a:lnTo>
                  <a:pt x="226" y="390"/>
                </a:lnTo>
                <a:lnTo>
                  <a:pt x="226" y="392"/>
                </a:lnTo>
                <a:lnTo>
                  <a:pt x="224" y="394"/>
                </a:lnTo>
                <a:lnTo>
                  <a:pt x="224" y="396"/>
                </a:lnTo>
                <a:lnTo>
                  <a:pt x="223" y="396"/>
                </a:lnTo>
                <a:lnTo>
                  <a:pt x="223" y="398"/>
                </a:lnTo>
                <a:lnTo>
                  <a:pt x="223" y="400"/>
                </a:lnTo>
                <a:lnTo>
                  <a:pt x="221" y="401"/>
                </a:lnTo>
                <a:lnTo>
                  <a:pt x="221" y="403"/>
                </a:lnTo>
                <a:lnTo>
                  <a:pt x="221" y="405"/>
                </a:lnTo>
                <a:lnTo>
                  <a:pt x="219" y="405"/>
                </a:lnTo>
                <a:lnTo>
                  <a:pt x="219" y="407"/>
                </a:lnTo>
                <a:lnTo>
                  <a:pt x="217" y="407"/>
                </a:lnTo>
                <a:lnTo>
                  <a:pt x="215" y="409"/>
                </a:lnTo>
                <a:lnTo>
                  <a:pt x="213" y="409"/>
                </a:lnTo>
                <a:lnTo>
                  <a:pt x="213" y="411"/>
                </a:lnTo>
                <a:lnTo>
                  <a:pt x="213" y="413"/>
                </a:lnTo>
                <a:lnTo>
                  <a:pt x="213" y="415"/>
                </a:lnTo>
                <a:lnTo>
                  <a:pt x="215" y="415"/>
                </a:lnTo>
                <a:lnTo>
                  <a:pt x="215" y="417"/>
                </a:lnTo>
                <a:lnTo>
                  <a:pt x="215" y="419"/>
                </a:lnTo>
                <a:lnTo>
                  <a:pt x="215" y="421"/>
                </a:lnTo>
                <a:lnTo>
                  <a:pt x="215" y="423"/>
                </a:lnTo>
                <a:lnTo>
                  <a:pt x="215" y="425"/>
                </a:lnTo>
                <a:lnTo>
                  <a:pt x="215" y="426"/>
                </a:lnTo>
                <a:lnTo>
                  <a:pt x="215" y="428"/>
                </a:lnTo>
                <a:lnTo>
                  <a:pt x="217" y="430"/>
                </a:lnTo>
                <a:lnTo>
                  <a:pt x="217" y="432"/>
                </a:lnTo>
                <a:lnTo>
                  <a:pt x="219" y="434"/>
                </a:lnTo>
                <a:lnTo>
                  <a:pt x="221" y="436"/>
                </a:lnTo>
                <a:lnTo>
                  <a:pt x="223" y="438"/>
                </a:lnTo>
                <a:lnTo>
                  <a:pt x="224" y="440"/>
                </a:lnTo>
                <a:lnTo>
                  <a:pt x="224" y="442"/>
                </a:lnTo>
                <a:lnTo>
                  <a:pt x="234" y="451"/>
                </a:lnTo>
                <a:lnTo>
                  <a:pt x="242" y="465"/>
                </a:lnTo>
                <a:lnTo>
                  <a:pt x="249" y="473"/>
                </a:lnTo>
                <a:lnTo>
                  <a:pt x="247" y="474"/>
                </a:lnTo>
                <a:lnTo>
                  <a:pt x="246" y="476"/>
                </a:lnTo>
                <a:lnTo>
                  <a:pt x="238" y="476"/>
                </a:lnTo>
                <a:lnTo>
                  <a:pt x="230" y="476"/>
                </a:lnTo>
                <a:lnTo>
                  <a:pt x="226" y="482"/>
                </a:lnTo>
                <a:lnTo>
                  <a:pt x="221" y="488"/>
                </a:lnTo>
                <a:lnTo>
                  <a:pt x="211" y="496"/>
                </a:lnTo>
                <a:lnTo>
                  <a:pt x="201" y="503"/>
                </a:lnTo>
                <a:lnTo>
                  <a:pt x="192" y="511"/>
                </a:lnTo>
                <a:lnTo>
                  <a:pt x="178" y="517"/>
                </a:lnTo>
                <a:lnTo>
                  <a:pt x="167" y="522"/>
                </a:lnTo>
                <a:lnTo>
                  <a:pt x="159" y="532"/>
                </a:lnTo>
                <a:lnTo>
                  <a:pt x="159" y="540"/>
                </a:lnTo>
                <a:lnTo>
                  <a:pt x="157" y="542"/>
                </a:lnTo>
                <a:lnTo>
                  <a:pt x="161" y="549"/>
                </a:lnTo>
                <a:lnTo>
                  <a:pt x="165" y="557"/>
                </a:lnTo>
                <a:lnTo>
                  <a:pt x="167" y="561"/>
                </a:lnTo>
                <a:lnTo>
                  <a:pt x="171" y="574"/>
                </a:lnTo>
                <a:lnTo>
                  <a:pt x="175" y="590"/>
                </a:lnTo>
                <a:lnTo>
                  <a:pt x="182" y="611"/>
                </a:lnTo>
                <a:lnTo>
                  <a:pt x="192" y="632"/>
                </a:lnTo>
                <a:lnTo>
                  <a:pt x="194" y="634"/>
                </a:lnTo>
                <a:lnTo>
                  <a:pt x="199" y="643"/>
                </a:lnTo>
                <a:lnTo>
                  <a:pt x="211" y="649"/>
                </a:lnTo>
                <a:lnTo>
                  <a:pt x="219" y="651"/>
                </a:lnTo>
                <a:lnTo>
                  <a:pt x="203" y="661"/>
                </a:lnTo>
                <a:lnTo>
                  <a:pt x="205" y="676"/>
                </a:lnTo>
                <a:lnTo>
                  <a:pt x="215" y="705"/>
                </a:lnTo>
                <a:lnTo>
                  <a:pt x="219" y="713"/>
                </a:lnTo>
                <a:lnTo>
                  <a:pt x="219" y="715"/>
                </a:lnTo>
                <a:lnTo>
                  <a:pt x="219" y="716"/>
                </a:lnTo>
                <a:lnTo>
                  <a:pt x="217" y="716"/>
                </a:lnTo>
                <a:lnTo>
                  <a:pt x="215" y="716"/>
                </a:lnTo>
                <a:lnTo>
                  <a:pt x="215" y="718"/>
                </a:lnTo>
                <a:lnTo>
                  <a:pt x="213" y="718"/>
                </a:lnTo>
                <a:lnTo>
                  <a:pt x="211" y="718"/>
                </a:lnTo>
                <a:lnTo>
                  <a:pt x="209" y="718"/>
                </a:lnTo>
                <a:lnTo>
                  <a:pt x="207" y="718"/>
                </a:lnTo>
                <a:lnTo>
                  <a:pt x="205" y="718"/>
                </a:lnTo>
                <a:lnTo>
                  <a:pt x="203" y="718"/>
                </a:lnTo>
                <a:lnTo>
                  <a:pt x="201" y="718"/>
                </a:lnTo>
                <a:lnTo>
                  <a:pt x="201" y="720"/>
                </a:lnTo>
                <a:lnTo>
                  <a:pt x="199" y="720"/>
                </a:lnTo>
                <a:lnTo>
                  <a:pt x="198" y="720"/>
                </a:lnTo>
                <a:lnTo>
                  <a:pt x="196" y="720"/>
                </a:lnTo>
                <a:lnTo>
                  <a:pt x="194" y="720"/>
                </a:lnTo>
                <a:lnTo>
                  <a:pt x="194" y="722"/>
                </a:lnTo>
                <a:lnTo>
                  <a:pt x="192" y="722"/>
                </a:lnTo>
                <a:lnTo>
                  <a:pt x="190" y="724"/>
                </a:lnTo>
                <a:lnTo>
                  <a:pt x="190" y="726"/>
                </a:lnTo>
                <a:lnTo>
                  <a:pt x="192" y="726"/>
                </a:lnTo>
                <a:lnTo>
                  <a:pt x="192" y="728"/>
                </a:lnTo>
                <a:lnTo>
                  <a:pt x="192" y="730"/>
                </a:lnTo>
                <a:lnTo>
                  <a:pt x="192" y="732"/>
                </a:lnTo>
                <a:lnTo>
                  <a:pt x="194" y="734"/>
                </a:lnTo>
                <a:lnTo>
                  <a:pt x="194" y="736"/>
                </a:lnTo>
                <a:lnTo>
                  <a:pt x="194" y="738"/>
                </a:lnTo>
                <a:lnTo>
                  <a:pt x="192" y="738"/>
                </a:lnTo>
                <a:lnTo>
                  <a:pt x="192" y="740"/>
                </a:lnTo>
                <a:lnTo>
                  <a:pt x="190" y="741"/>
                </a:lnTo>
                <a:lnTo>
                  <a:pt x="188" y="741"/>
                </a:lnTo>
                <a:lnTo>
                  <a:pt x="188" y="740"/>
                </a:lnTo>
                <a:lnTo>
                  <a:pt x="186" y="740"/>
                </a:lnTo>
                <a:lnTo>
                  <a:pt x="186" y="738"/>
                </a:lnTo>
                <a:lnTo>
                  <a:pt x="186" y="736"/>
                </a:lnTo>
                <a:lnTo>
                  <a:pt x="184" y="736"/>
                </a:lnTo>
                <a:lnTo>
                  <a:pt x="184" y="734"/>
                </a:lnTo>
                <a:lnTo>
                  <a:pt x="184" y="732"/>
                </a:lnTo>
                <a:lnTo>
                  <a:pt x="184" y="730"/>
                </a:lnTo>
                <a:lnTo>
                  <a:pt x="184" y="728"/>
                </a:lnTo>
                <a:lnTo>
                  <a:pt x="184" y="726"/>
                </a:lnTo>
                <a:lnTo>
                  <a:pt x="184" y="724"/>
                </a:lnTo>
                <a:lnTo>
                  <a:pt x="184" y="722"/>
                </a:lnTo>
                <a:lnTo>
                  <a:pt x="184" y="720"/>
                </a:lnTo>
                <a:lnTo>
                  <a:pt x="186" y="718"/>
                </a:lnTo>
                <a:lnTo>
                  <a:pt x="186" y="716"/>
                </a:lnTo>
                <a:lnTo>
                  <a:pt x="186" y="715"/>
                </a:lnTo>
                <a:lnTo>
                  <a:pt x="186" y="713"/>
                </a:lnTo>
                <a:lnTo>
                  <a:pt x="186" y="711"/>
                </a:lnTo>
                <a:lnTo>
                  <a:pt x="188" y="709"/>
                </a:lnTo>
                <a:lnTo>
                  <a:pt x="188" y="707"/>
                </a:lnTo>
                <a:lnTo>
                  <a:pt x="188" y="705"/>
                </a:lnTo>
                <a:lnTo>
                  <a:pt x="188" y="703"/>
                </a:lnTo>
                <a:lnTo>
                  <a:pt x="188" y="701"/>
                </a:lnTo>
                <a:lnTo>
                  <a:pt x="188" y="699"/>
                </a:lnTo>
                <a:lnTo>
                  <a:pt x="188" y="697"/>
                </a:lnTo>
                <a:lnTo>
                  <a:pt x="188" y="695"/>
                </a:lnTo>
                <a:lnTo>
                  <a:pt x="188" y="693"/>
                </a:lnTo>
                <a:lnTo>
                  <a:pt x="188" y="691"/>
                </a:lnTo>
                <a:lnTo>
                  <a:pt x="188" y="690"/>
                </a:lnTo>
                <a:lnTo>
                  <a:pt x="188" y="688"/>
                </a:lnTo>
                <a:lnTo>
                  <a:pt x="188" y="686"/>
                </a:lnTo>
                <a:lnTo>
                  <a:pt x="188" y="684"/>
                </a:lnTo>
                <a:lnTo>
                  <a:pt x="188" y="682"/>
                </a:lnTo>
                <a:lnTo>
                  <a:pt x="188" y="680"/>
                </a:lnTo>
                <a:lnTo>
                  <a:pt x="188" y="678"/>
                </a:lnTo>
                <a:lnTo>
                  <a:pt x="188" y="676"/>
                </a:lnTo>
                <a:lnTo>
                  <a:pt x="188" y="674"/>
                </a:lnTo>
                <a:lnTo>
                  <a:pt x="188" y="672"/>
                </a:lnTo>
                <a:lnTo>
                  <a:pt x="188" y="670"/>
                </a:lnTo>
                <a:lnTo>
                  <a:pt x="188" y="668"/>
                </a:lnTo>
                <a:lnTo>
                  <a:pt x="188" y="667"/>
                </a:lnTo>
                <a:lnTo>
                  <a:pt x="186" y="667"/>
                </a:lnTo>
                <a:lnTo>
                  <a:pt x="186" y="665"/>
                </a:lnTo>
                <a:lnTo>
                  <a:pt x="184" y="665"/>
                </a:lnTo>
                <a:lnTo>
                  <a:pt x="182" y="665"/>
                </a:lnTo>
                <a:lnTo>
                  <a:pt x="180" y="667"/>
                </a:lnTo>
                <a:lnTo>
                  <a:pt x="180" y="668"/>
                </a:lnTo>
                <a:lnTo>
                  <a:pt x="178" y="668"/>
                </a:lnTo>
                <a:lnTo>
                  <a:pt x="176" y="670"/>
                </a:lnTo>
                <a:lnTo>
                  <a:pt x="175" y="672"/>
                </a:lnTo>
                <a:lnTo>
                  <a:pt x="173" y="672"/>
                </a:lnTo>
                <a:lnTo>
                  <a:pt x="171" y="674"/>
                </a:lnTo>
                <a:lnTo>
                  <a:pt x="169" y="674"/>
                </a:lnTo>
                <a:lnTo>
                  <a:pt x="167" y="674"/>
                </a:lnTo>
                <a:lnTo>
                  <a:pt x="165" y="676"/>
                </a:lnTo>
                <a:lnTo>
                  <a:pt x="163" y="676"/>
                </a:lnTo>
                <a:lnTo>
                  <a:pt x="161" y="676"/>
                </a:lnTo>
                <a:lnTo>
                  <a:pt x="159" y="676"/>
                </a:lnTo>
                <a:lnTo>
                  <a:pt x="157" y="674"/>
                </a:lnTo>
                <a:lnTo>
                  <a:pt x="157" y="676"/>
                </a:lnTo>
                <a:lnTo>
                  <a:pt x="155" y="678"/>
                </a:lnTo>
                <a:lnTo>
                  <a:pt x="155" y="680"/>
                </a:lnTo>
                <a:lnTo>
                  <a:pt x="153" y="682"/>
                </a:lnTo>
                <a:lnTo>
                  <a:pt x="151" y="684"/>
                </a:lnTo>
                <a:lnTo>
                  <a:pt x="151" y="686"/>
                </a:lnTo>
                <a:lnTo>
                  <a:pt x="151" y="688"/>
                </a:lnTo>
                <a:lnTo>
                  <a:pt x="151" y="690"/>
                </a:lnTo>
                <a:lnTo>
                  <a:pt x="151" y="691"/>
                </a:lnTo>
                <a:lnTo>
                  <a:pt x="150" y="691"/>
                </a:lnTo>
                <a:lnTo>
                  <a:pt x="150" y="693"/>
                </a:lnTo>
                <a:lnTo>
                  <a:pt x="148" y="693"/>
                </a:lnTo>
                <a:lnTo>
                  <a:pt x="146" y="691"/>
                </a:lnTo>
                <a:lnTo>
                  <a:pt x="146" y="690"/>
                </a:lnTo>
                <a:lnTo>
                  <a:pt x="146" y="688"/>
                </a:lnTo>
                <a:lnTo>
                  <a:pt x="146" y="686"/>
                </a:lnTo>
                <a:lnTo>
                  <a:pt x="146" y="684"/>
                </a:lnTo>
                <a:lnTo>
                  <a:pt x="144" y="684"/>
                </a:lnTo>
                <a:lnTo>
                  <a:pt x="144" y="682"/>
                </a:lnTo>
                <a:lnTo>
                  <a:pt x="144" y="680"/>
                </a:lnTo>
                <a:lnTo>
                  <a:pt x="144" y="678"/>
                </a:lnTo>
                <a:lnTo>
                  <a:pt x="142" y="676"/>
                </a:lnTo>
                <a:lnTo>
                  <a:pt x="142" y="674"/>
                </a:lnTo>
                <a:lnTo>
                  <a:pt x="142" y="672"/>
                </a:lnTo>
                <a:lnTo>
                  <a:pt x="142" y="670"/>
                </a:lnTo>
                <a:lnTo>
                  <a:pt x="142" y="668"/>
                </a:lnTo>
                <a:lnTo>
                  <a:pt x="142" y="667"/>
                </a:lnTo>
                <a:lnTo>
                  <a:pt x="140" y="665"/>
                </a:lnTo>
                <a:lnTo>
                  <a:pt x="140" y="663"/>
                </a:lnTo>
                <a:lnTo>
                  <a:pt x="138" y="663"/>
                </a:lnTo>
                <a:lnTo>
                  <a:pt x="138" y="661"/>
                </a:lnTo>
                <a:lnTo>
                  <a:pt x="136" y="661"/>
                </a:lnTo>
                <a:lnTo>
                  <a:pt x="134" y="659"/>
                </a:lnTo>
                <a:lnTo>
                  <a:pt x="132" y="659"/>
                </a:lnTo>
                <a:lnTo>
                  <a:pt x="130" y="657"/>
                </a:lnTo>
                <a:lnTo>
                  <a:pt x="128" y="657"/>
                </a:lnTo>
                <a:lnTo>
                  <a:pt x="127" y="657"/>
                </a:lnTo>
                <a:lnTo>
                  <a:pt x="125" y="657"/>
                </a:lnTo>
                <a:lnTo>
                  <a:pt x="125" y="655"/>
                </a:lnTo>
                <a:lnTo>
                  <a:pt x="127" y="653"/>
                </a:lnTo>
                <a:lnTo>
                  <a:pt x="127" y="651"/>
                </a:lnTo>
                <a:lnTo>
                  <a:pt x="127" y="649"/>
                </a:lnTo>
                <a:lnTo>
                  <a:pt x="127" y="647"/>
                </a:lnTo>
                <a:lnTo>
                  <a:pt x="127" y="645"/>
                </a:lnTo>
                <a:lnTo>
                  <a:pt x="127" y="643"/>
                </a:lnTo>
                <a:lnTo>
                  <a:pt x="127" y="642"/>
                </a:lnTo>
                <a:lnTo>
                  <a:pt x="127" y="640"/>
                </a:lnTo>
                <a:lnTo>
                  <a:pt x="127" y="638"/>
                </a:lnTo>
                <a:lnTo>
                  <a:pt x="127" y="636"/>
                </a:lnTo>
                <a:lnTo>
                  <a:pt x="127" y="634"/>
                </a:lnTo>
                <a:lnTo>
                  <a:pt x="127" y="632"/>
                </a:lnTo>
                <a:lnTo>
                  <a:pt x="127" y="630"/>
                </a:lnTo>
                <a:lnTo>
                  <a:pt x="127" y="628"/>
                </a:lnTo>
                <a:lnTo>
                  <a:pt x="127" y="626"/>
                </a:lnTo>
                <a:lnTo>
                  <a:pt x="127" y="624"/>
                </a:lnTo>
                <a:lnTo>
                  <a:pt x="127" y="622"/>
                </a:lnTo>
                <a:lnTo>
                  <a:pt x="127" y="620"/>
                </a:lnTo>
                <a:lnTo>
                  <a:pt x="127" y="619"/>
                </a:lnTo>
                <a:lnTo>
                  <a:pt x="127" y="617"/>
                </a:lnTo>
                <a:lnTo>
                  <a:pt x="127" y="615"/>
                </a:lnTo>
                <a:lnTo>
                  <a:pt x="127" y="613"/>
                </a:lnTo>
                <a:lnTo>
                  <a:pt x="127" y="611"/>
                </a:lnTo>
                <a:lnTo>
                  <a:pt x="127" y="609"/>
                </a:lnTo>
                <a:lnTo>
                  <a:pt x="127" y="607"/>
                </a:lnTo>
                <a:lnTo>
                  <a:pt x="127" y="605"/>
                </a:lnTo>
                <a:lnTo>
                  <a:pt x="128" y="603"/>
                </a:lnTo>
                <a:lnTo>
                  <a:pt x="127" y="603"/>
                </a:lnTo>
                <a:lnTo>
                  <a:pt x="127" y="601"/>
                </a:lnTo>
                <a:lnTo>
                  <a:pt x="128" y="601"/>
                </a:lnTo>
                <a:lnTo>
                  <a:pt x="128" y="599"/>
                </a:lnTo>
                <a:lnTo>
                  <a:pt x="128" y="597"/>
                </a:lnTo>
                <a:lnTo>
                  <a:pt x="128" y="595"/>
                </a:lnTo>
                <a:lnTo>
                  <a:pt x="130" y="594"/>
                </a:lnTo>
                <a:lnTo>
                  <a:pt x="130" y="592"/>
                </a:lnTo>
                <a:lnTo>
                  <a:pt x="130" y="590"/>
                </a:lnTo>
                <a:lnTo>
                  <a:pt x="130" y="588"/>
                </a:lnTo>
                <a:lnTo>
                  <a:pt x="130" y="586"/>
                </a:lnTo>
                <a:lnTo>
                  <a:pt x="130" y="584"/>
                </a:lnTo>
                <a:lnTo>
                  <a:pt x="128" y="584"/>
                </a:lnTo>
                <a:lnTo>
                  <a:pt x="128" y="586"/>
                </a:lnTo>
                <a:lnTo>
                  <a:pt x="127" y="586"/>
                </a:lnTo>
                <a:lnTo>
                  <a:pt x="125" y="588"/>
                </a:lnTo>
                <a:lnTo>
                  <a:pt x="123" y="590"/>
                </a:lnTo>
                <a:lnTo>
                  <a:pt x="121" y="590"/>
                </a:lnTo>
                <a:lnTo>
                  <a:pt x="121" y="592"/>
                </a:lnTo>
                <a:lnTo>
                  <a:pt x="119" y="592"/>
                </a:lnTo>
                <a:lnTo>
                  <a:pt x="117" y="594"/>
                </a:lnTo>
                <a:lnTo>
                  <a:pt x="115" y="594"/>
                </a:lnTo>
                <a:lnTo>
                  <a:pt x="113" y="592"/>
                </a:lnTo>
                <a:lnTo>
                  <a:pt x="111" y="592"/>
                </a:lnTo>
                <a:lnTo>
                  <a:pt x="111" y="590"/>
                </a:lnTo>
                <a:lnTo>
                  <a:pt x="109" y="590"/>
                </a:lnTo>
                <a:lnTo>
                  <a:pt x="109" y="588"/>
                </a:lnTo>
                <a:lnTo>
                  <a:pt x="111" y="588"/>
                </a:lnTo>
                <a:lnTo>
                  <a:pt x="111" y="586"/>
                </a:lnTo>
                <a:lnTo>
                  <a:pt x="111" y="584"/>
                </a:lnTo>
                <a:lnTo>
                  <a:pt x="113" y="584"/>
                </a:lnTo>
                <a:lnTo>
                  <a:pt x="113" y="582"/>
                </a:lnTo>
                <a:lnTo>
                  <a:pt x="113" y="580"/>
                </a:lnTo>
                <a:lnTo>
                  <a:pt x="115" y="580"/>
                </a:lnTo>
                <a:lnTo>
                  <a:pt x="115" y="578"/>
                </a:lnTo>
                <a:lnTo>
                  <a:pt x="117" y="576"/>
                </a:lnTo>
                <a:lnTo>
                  <a:pt x="117" y="574"/>
                </a:lnTo>
                <a:lnTo>
                  <a:pt x="115" y="574"/>
                </a:lnTo>
                <a:lnTo>
                  <a:pt x="115" y="572"/>
                </a:lnTo>
                <a:lnTo>
                  <a:pt x="113" y="572"/>
                </a:lnTo>
                <a:lnTo>
                  <a:pt x="111" y="572"/>
                </a:lnTo>
                <a:lnTo>
                  <a:pt x="111" y="570"/>
                </a:lnTo>
                <a:lnTo>
                  <a:pt x="109" y="570"/>
                </a:lnTo>
                <a:lnTo>
                  <a:pt x="107" y="570"/>
                </a:lnTo>
                <a:lnTo>
                  <a:pt x="107" y="569"/>
                </a:lnTo>
                <a:lnTo>
                  <a:pt x="105" y="569"/>
                </a:lnTo>
                <a:lnTo>
                  <a:pt x="103" y="567"/>
                </a:lnTo>
                <a:lnTo>
                  <a:pt x="105" y="565"/>
                </a:lnTo>
                <a:lnTo>
                  <a:pt x="107" y="563"/>
                </a:lnTo>
                <a:lnTo>
                  <a:pt x="107" y="561"/>
                </a:lnTo>
                <a:lnTo>
                  <a:pt x="107" y="557"/>
                </a:lnTo>
                <a:lnTo>
                  <a:pt x="107" y="553"/>
                </a:lnTo>
                <a:lnTo>
                  <a:pt x="109" y="551"/>
                </a:lnTo>
                <a:lnTo>
                  <a:pt x="105" y="551"/>
                </a:lnTo>
                <a:lnTo>
                  <a:pt x="103" y="551"/>
                </a:lnTo>
                <a:lnTo>
                  <a:pt x="102" y="553"/>
                </a:lnTo>
                <a:lnTo>
                  <a:pt x="100" y="553"/>
                </a:lnTo>
                <a:lnTo>
                  <a:pt x="98" y="553"/>
                </a:lnTo>
                <a:lnTo>
                  <a:pt x="96" y="553"/>
                </a:lnTo>
                <a:lnTo>
                  <a:pt x="94" y="553"/>
                </a:lnTo>
                <a:lnTo>
                  <a:pt x="92" y="553"/>
                </a:lnTo>
                <a:lnTo>
                  <a:pt x="90" y="553"/>
                </a:lnTo>
                <a:lnTo>
                  <a:pt x="88" y="555"/>
                </a:lnTo>
                <a:lnTo>
                  <a:pt x="86" y="553"/>
                </a:lnTo>
                <a:lnTo>
                  <a:pt x="84" y="553"/>
                </a:lnTo>
                <a:lnTo>
                  <a:pt x="82" y="553"/>
                </a:lnTo>
                <a:lnTo>
                  <a:pt x="82" y="555"/>
                </a:lnTo>
                <a:lnTo>
                  <a:pt x="80" y="555"/>
                </a:lnTo>
                <a:lnTo>
                  <a:pt x="79" y="555"/>
                </a:lnTo>
                <a:lnTo>
                  <a:pt x="79" y="557"/>
                </a:lnTo>
                <a:lnTo>
                  <a:pt x="77" y="559"/>
                </a:lnTo>
                <a:lnTo>
                  <a:pt x="77" y="561"/>
                </a:lnTo>
                <a:lnTo>
                  <a:pt x="75" y="563"/>
                </a:lnTo>
                <a:lnTo>
                  <a:pt x="75" y="565"/>
                </a:lnTo>
                <a:lnTo>
                  <a:pt x="75" y="567"/>
                </a:lnTo>
                <a:lnTo>
                  <a:pt x="73" y="567"/>
                </a:lnTo>
                <a:lnTo>
                  <a:pt x="73" y="569"/>
                </a:lnTo>
                <a:lnTo>
                  <a:pt x="71" y="569"/>
                </a:lnTo>
                <a:lnTo>
                  <a:pt x="69" y="569"/>
                </a:lnTo>
                <a:lnTo>
                  <a:pt x="67" y="570"/>
                </a:lnTo>
                <a:lnTo>
                  <a:pt x="67" y="572"/>
                </a:lnTo>
                <a:lnTo>
                  <a:pt x="65" y="572"/>
                </a:lnTo>
                <a:lnTo>
                  <a:pt x="65" y="574"/>
                </a:lnTo>
                <a:lnTo>
                  <a:pt x="63" y="574"/>
                </a:lnTo>
                <a:lnTo>
                  <a:pt x="61" y="574"/>
                </a:lnTo>
                <a:lnTo>
                  <a:pt x="59" y="576"/>
                </a:lnTo>
                <a:lnTo>
                  <a:pt x="57" y="578"/>
                </a:lnTo>
                <a:lnTo>
                  <a:pt x="55" y="576"/>
                </a:lnTo>
                <a:lnTo>
                  <a:pt x="54" y="576"/>
                </a:lnTo>
                <a:lnTo>
                  <a:pt x="52" y="574"/>
                </a:lnTo>
                <a:lnTo>
                  <a:pt x="50" y="574"/>
                </a:lnTo>
                <a:lnTo>
                  <a:pt x="48" y="576"/>
                </a:lnTo>
                <a:lnTo>
                  <a:pt x="46" y="576"/>
                </a:lnTo>
                <a:lnTo>
                  <a:pt x="44" y="576"/>
                </a:lnTo>
                <a:lnTo>
                  <a:pt x="42" y="576"/>
                </a:lnTo>
                <a:lnTo>
                  <a:pt x="40" y="576"/>
                </a:lnTo>
                <a:lnTo>
                  <a:pt x="38" y="576"/>
                </a:lnTo>
                <a:lnTo>
                  <a:pt x="36" y="576"/>
                </a:lnTo>
                <a:lnTo>
                  <a:pt x="34" y="576"/>
                </a:lnTo>
                <a:lnTo>
                  <a:pt x="32" y="576"/>
                </a:lnTo>
                <a:lnTo>
                  <a:pt x="31" y="576"/>
                </a:lnTo>
                <a:lnTo>
                  <a:pt x="29" y="576"/>
                </a:lnTo>
                <a:lnTo>
                  <a:pt x="27" y="576"/>
                </a:lnTo>
                <a:lnTo>
                  <a:pt x="25" y="576"/>
                </a:lnTo>
                <a:lnTo>
                  <a:pt x="23" y="576"/>
                </a:lnTo>
                <a:lnTo>
                  <a:pt x="21" y="576"/>
                </a:lnTo>
                <a:lnTo>
                  <a:pt x="17" y="576"/>
                </a:lnTo>
                <a:lnTo>
                  <a:pt x="15" y="572"/>
                </a:lnTo>
                <a:lnTo>
                  <a:pt x="15" y="570"/>
                </a:lnTo>
                <a:lnTo>
                  <a:pt x="13" y="567"/>
                </a:lnTo>
                <a:lnTo>
                  <a:pt x="11" y="567"/>
                </a:lnTo>
                <a:lnTo>
                  <a:pt x="11" y="563"/>
                </a:lnTo>
                <a:lnTo>
                  <a:pt x="11" y="561"/>
                </a:lnTo>
                <a:lnTo>
                  <a:pt x="9" y="553"/>
                </a:lnTo>
                <a:lnTo>
                  <a:pt x="9" y="547"/>
                </a:lnTo>
                <a:lnTo>
                  <a:pt x="11" y="547"/>
                </a:lnTo>
                <a:lnTo>
                  <a:pt x="7" y="542"/>
                </a:lnTo>
                <a:lnTo>
                  <a:pt x="7" y="540"/>
                </a:lnTo>
                <a:lnTo>
                  <a:pt x="6" y="534"/>
                </a:lnTo>
                <a:lnTo>
                  <a:pt x="7" y="530"/>
                </a:lnTo>
                <a:lnTo>
                  <a:pt x="7" y="526"/>
                </a:lnTo>
                <a:lnTo>
                  <a:pt x="6" y="522"/>
                </a:lnTo>
                <a:lnTo>
                  <a:pt x="7" y="521"/>
                </a:lnTo>
                <a:lnTo>
                  <a:pt x="6" y="521"/>
                </a:lnTo>
                <a:lnTo>
                  <a:pt x="6" y="519"/>
                </a:lnTo>
                <a:lnTo>
                  <a:pt x="6" y="515"/>
                </a:lnTo>
                <a:lnTo>
                  <a:pt x="7" y="511"/>
                </a:lnTo>
                <a:lnTo>
                  <a:pt x="7" y="509"/>
                </a:lnTo>
                <a:lnTo>
                  <a:pt x="7" y="507"/>
                </a:lnTo>
                <a:lnTo>
                  <a:pt x="9" y="505"/>
                </a:lnTo>
                <a:lnTo>
                  <a:pt x="7" y="503"/>
                </a:lnTo>
                <a:lnTo>
                  <a:pt x="9" y="499"/>
                </a:lnTo>
                <a:lnTo>
                  <a:pt x="7" y="496"/>
                </a:lnTo>
                <a:lnTo>
                  <a:pt x="6" y="492"/>
                </a:lnTo>
                <a:lnTo>
                  <a:pt x="2" y="486"/>
                </a:lnTo>
                <a:lnTo>
                  <a:pt x="0" y="480"/>
                </a:lnTo>
                <a:lnTo>
                  <a:pt x="0" y="478"/>
                </a:lnTo>
                <a:lnTo>
                  <a:pt x="0" y="476"/>
                </a:lnTo>
                <a:lnTo>
                  <a:pt x="4" y="473"/>
                </a:lnTo>
                <a:lnTo>
                  <a:pt x="7" y="465"/>
                </a:lnTo>
                <a:lnTo>
                  <a:pt x="9" y="465"/>
                </a:lnTo>
                <a:lnTo>
                  <a:pt x="9" y="463"/>
                </a:lnTo>
                <a:lnTo>
                  <a:pt x="13" y="461"/>
                </a:lnTo>
                <a:lnTo>
                  <a:pt x="15" y="463"/>
                </a:lnTo>
                <a:lnTo>
                  <a:pt x="19" y="459"/>
                </a:lnTo>
                <a:lnTo>
                  <a:pt x="21" y="459"/>
                </a:lnTo>
                <a:lnTo>
                  <a:pt x="23" y="459"/>
                </a:lnTo>
                <a:lnTo>
                  <a:pt x="25" y="459"/>
                </a:lnTo>
                <a:lnTo>
                  <a:pt x="27" y="459"/>
                </a:lnTo>
                <a:lnTo>
                  <a:pt x="27" y="457"/>
                </a:lnTo>
                <a:lnTo>
                  <a:pt x="29" y="455"/>
                </a:lnTo>
                <a:lnTo>
                  <a:pt x="31" y="455"/>
                </a:lnTo>
                <a:lnTo>
                  <a:pt x="32" y="451"/>
                </a:lnTo>
                <a:lnTo>
                  <a:pt x="32" y="449"/>
                </a:lnTo>
                <a:lnTo>
                  <a:pt x="32" y="448"/>
                </a:lnTo>
                <a:lnTo>
                  <a:pt x="34" y="448"/>
                </a:lnTo>
                <a:lnTo>
                  <a:pt x="36" y="444"/>
                </a:lnTo>
                <a:lnTo>
                  <a:pt x="36" y="442"/>
                </a:lnTo>
                <a:lnTo>
                  <a:pt x="40" y="442"/>
                </a:lnTo>
                <a:lnTo>
                  <a:pt x="40" y="440"/>
                </a:lnTo>
                <a:lnTo>
                  <a:pt x="40" y="438"/>
                </a:lnTo>
                <a:lnTo>
                  <a:pt x="38" y="434"/>
                </a:lnTo>
                <a:lnTo>
                  <a:pt x="38" y="432"/>
                </a:lnTo>
                <a:lnTo>
                  <a:pt x="38" y="430"/>
                </a:lnTo>
                <a:lnTo>
                  <a:pt x="38" y="426"/>
                </a:lnTo>
                <a:lnTo>
                  <a:pt x="34" y="426"/>
                </a:lnTo>
                <a:lnTo>
                  <a:pt x="34" y="425"/>
                </a:lnTo>
                <a:lnTo>
                  <a:pt x="32" y="425"/>
                </a:lnTo>
                <a:lnTo>
                  <a:pt x="32" y="423"/>
                </a:lnTo>
                <a:lnTo>
                  <a:pt x="29" y="421"/>
                </a:lnTo>
                <a:lnTo>
                  <a:pt x="29" y="419"/>
                </a:lnTo>
                <a:lnTo>
                  <a:pt x="29" y="417"/>
                </a:lnTo>
                <a:lnTo>
                  <a:pt x="32" y="415"/>
                </a:lnTo>
                <a:lnTo>
                  <a:pt x="32" y="413"/>
                </a:lnTo>
                <a:lnTo>
                  <a:pt x="34" y="413"/>
                </a:lnTo>
                <a:lnTo>
                  <a:pt x="36" y="413"/>
                </a:lnTo>
                <a:lnTo>
                  <a:pt x="38" y="413"/>
                </a:lnTo>
                <a:lnTo>
                  <a:pt x="38" y="411"/>
                </a:lnTo>
                <a:lnTo>
                  <a:pt x="40" y="409"/>
                </a:lnTo>
                <a:lnTo>
                  <a:pt x="42" y="407"/>
                </a:lnTo>
                <a:lnTo>
                  <a:pt x="44" y="407"/>
                </a:lnTo>
                <a:lnTo>
                  <a:pt x="42" y="405"/>
                </a:lnTo>
                <a:lnTo>
                  <a:pt x="42" y="403"/>
                </a:lnTo>
                <a:lnTo>
                  <a:pt x="44" y="403"/>
                </a:lnTo>
                <a:lnTo>
                  <a:pt x="48" y="401"/>
                </a:lnTo>
                <a:lnTo>
                  <a:pt x="57" y="400"/>
                </a:lnTo>
                <a:lnTo>
                  <a:pt x="55" y="398"/>
                </a:lnTo>
                <a:lnTo>
                  <a:pt x="54" y="398"/>
                </a:lnTo>
                <a:lnTo>
                  <a:pt x="52" y="398"/>
                </a:lnTo>
                <a:lnTo>
                  <a:pt x="50" y="398"/>
                </a:lnTo>
                <a:lnTo>
                  <a:pt x="50" y="396"/>
                </a:lnTo>
                <a:lnTo>
                  <a:pt x="52" y="396"/>
                </a:lnTo>
                <a:lnTo>
                  <a:pt x="50" y="392"/>
                </a:lnTo>
                <a:lnTo>
                  <a:pt x="48" y="388"/>
                </a:lnTo>
                <a:lnTo>
                  <a:pt x="48" y="380"/>
                </a:lnTo>
                <a:lnTo>
                  <a:pt x="50" y="371"/>
                </a:lnTo>
                <a:lnTo>
                  <a:pt x="50" y="369"/>
                </a:lnTo>
                <a:lnTo>
                  <a:pt x="52" y="369"/>
                </a:lnTo>
                <a:lnTo>
                  <a:pt x="54" y="367"/>
                </a:lnTo>
                <a:lnTo>
                  <a:pt x="55" y="367"/>
                </a:lnTo>
                <a:lnTo>
                  <a:pt x="61" y="361"/>
                </a:lnTo>
                <a:lnTo>
                  <a:pt x="61" y="359"/>
                </a:lnTo>
                <a:lnTo>
                  <a:pt x="63" y="359"/>
                </a:lnTo>
                <a:lnTo>
                  <a:pt x="63" y="357"/>
                </a:lnTo>
                <a:lnTo>
                  <a:pt x="65" y="355"/>
                </a:lnTo>
                <a:lnTo>
                  <a:pt x="69" y="357"/>
                </a:lnTo>
                <a:lnTo>
                  <a:pt x="69" y="355"/>
                </a:lnTo>
                <a:lnTo>
                  <a:pt x="73" y="357"/>
                </a:lnTo>
                <a:lnTo>
                  <a:pt x="77" y="357"/>
                </a:lnTo>
                <a:lnTo>
                  <a:pt x="79" y="359"/>
                </a:lnTo>
                <a:lnTo>
                  <a:pt x="80" y="355"/>
                </a:lnTo>
                <a:lnTo>
                  <a:pt x="82" y="355"/>
                </a:lnTo>
                <a:lnTo>
                  <a:pt x="82" y="357"/>
                </a:lnTo>
                <a:lnTo>
                  <a:pt x="84" y="357"/>
                </a:lnTo>
                <a:lnTo>
                  <a:pt x="86" y="357"/>
                </a:lnTo>
                <a:lnTo>
                  <a:pt x="88" y="357"/>
                </a:lnTo>
                <a:lnTo>
                  <a:pt x="94" y="357"/>
                </a:lnTo>
                <a:lnTo>
                  <a:pt x="94" y="355"/>
                </a:lnTo>
                <a:lnTo>
                  <a:pt x="94" y="353"/>
                </a:lnTo>
                <a:lnTo>
                  <a:pt x="96" y="353"/>
                </a:lnTo>
                <a:lnTo>
                  <a:pt x="100" y="353"/>
                </a:lnTo>
                <a:lnTo>
                  <a:pt x="102" y="352"/>
                </a:lnTo>
                <a:lnTo>
                  <a:pt x="103" y="352"/>
                </a:lnTo>
                <a:lnTo>
                  <a:pt x="105" y="352"/>
                </a:lnTo>
                <a:lnTo>
                  <a:pt x="105" y="350"/>
                </a:lnTo>
                <a:lnTo>
                  <a:pt x="105" y="352"/>
                </a:lnTo>
                <a:lnTo>
                  <a:pt x="109" y="355"/>
                </a:lnTo>
                <a:lnTo>
                  <a:pt x="111" y="355"/>
                </a:lnTo>
                <a:lnTo>
                  <a:pt x="113" y="357"/>
                </a:lnTo>
                <a:lnTo>
                  <a:pt x="115" y="355"/>
                </a:lnTo>
                <a:lnTo>
                  <a:pt x="121" y="357"/>
                </a:lnTo>
                <a:lnTo>
                  <a:pt x="123" y="357"/>
                </a:lnTo>
                <a:lnTo>
                  <a:pt x="123" y="355"/>
                </a:lnTo>
                <a:lnTo>
                  <a:pt x="125" y="355"/>
                </a:lnTo>
                <a:lnTo>
                  <a:pt x="128" y="355"/>
                </a:lnTo>
                <a:lnTo>
                  <a:pt x="130" y="355"/>
                </a:lnTo>
                <a:lnTo>
                  <a:pt x="130" y="353"/>
                </a:lnTo>
                <a:lnTo>
                  <a:pt x="132" y="353"/>
                </a:lnTo>
                <a:lnTo>
                  <a:pt x="132" y="352"/>
                </a:lnTo>
                <a:lnTo>
                  <a:pt x="132" y="350"/>
                </a:lnTo>
                <a:lnTo>
                  <a:pt x="134" y="350"/>
                </a:lnTo>
                <a:lnTo>
                  <a:pt x="136" y="350"/>
                </a:lnTo>
                <a:lnTo>
                  <a:pt x="140" y="350"/>
                </a:lnTo>
                <a:lnTo>
                  <a:pt x="140" y="348"/>
                </a:lnTo>
                <a:lnTo>
                  <a:pt x="142" y="350"/>
                </a:lnTo>
                <a:lnTo>
                  <a:pt x="142" y="348"/>
                </a:lnTo>
                <a:lnTo>
                  <a:pt x="142" y="350"/>
                </a:lnTo>
                <a:lnTo>
                  <a:pt x="144" y="348"/>
                </a:lnTo>
                <a:lnTo>
                  <a:pt x="146" y="348"/>
                </a:lnTo>
                <a:lnTo>
                  <a:pt x="148" y="348"/>
                </a:lnTo>
                <a:lnTo>
                  <a:pt x="148" y="350"/>
                </a:lnTo>
                <a:lnTo>
                  <a:pt x="151" y="344"/>
                </a:lnTo>
                <a:lnTo>
                  <a:pt x="157" y="336"/>
                </a:lnTo>
                <a:lnTo>
                  <a:pt x="155" y="336"/>
                </a:lnTo>
                <a:lnTo>
                  <a:pt x="157" y="334"/>
                </a:lnTo>
                <a:lnTo>
                  <a:pt x="159" y="334"/>
                </a:lnTo>
                <a:lnTo>
                  <a:pt x="161" y="334"/>
                </a:lnTo>
                <a:lnTo>
                  <a:pt x="161" y="336"/>
                </a:lnTo>
                <a:lnTo>
                  <a:pt x="163" y="336"/>
                </a:lnTo>
                <a:lnTo>
                  <a:pt x="165" y="336"/>
                </a:lnTo>
                <a:lnTo>
                  <a:pt x="167" y="336"/>
                </a:lnTo>
                <a:lnTo>
                  <a:pt x="169" y="336"/>
                </a:lnTo>
                <a:lnTo>
                  <a:pt x="169" y="334"/>
                </a:lnTo>
                <a:lnTo>
                  <a:pt x="171" y="334"/>
                </a:lnTo>
                <a:lnTo>
                  <a:pt x="173" y="334"/>
                </a:lnTo>
                <a:lnTo>
                  <a:pt x="175" y="334"/>
                </a:lnTo>
                <a:lnTo>
                  <a:pt x="176" y="334"/>
                </a:lnTo>
                <a:lnTo>
                  <a:pt x="176" y="332"/>
                </a:lnTo>
                <a:lnTo>
                  <a:pt x="175" y="332"/>
                </a:lnTo>
                <a:lnTo>
                  <a:pt x="176" y="330"/>
                </a:lnTo>
                <a:lnTo>
                  <a:pt x="178" y="330"/>
                </a:lnTo>
                <a:lnTo>
                  <a:pt x="180" y="330"/>
                </a:lnTo>
                <a:lnTo>
                  <a:pt x="182" y="328"/>
                </a:lnTo>
                <a:lnTo>
                  <a:pt x="184" y="328"/>
                </a:lnTo>
                <a:lnTo>
                  <a:pt x="188" y="325"/>
                </a:lnTo>
                <a:lnTo>
                  <a:pt x="192" y="323"/>
                </a:lnTo>
                <a:lnTo>
                  <a:pt x="194" y="319"/>
                </a:lnTo>
                <a:lnTo>
                  <a:pt x="196" y="319"/>
                </a:lnTo>
                <a:lnTo>
                  <a:pt x="198" y="315"/>
                </a:lnTo>
                <a:lnTo>
                  <a:pt x="199" y="313"/>
                </a:lnTo>
                <a:lnTo>
                  <a:pt x="201" y="313"/>
                </a:lnTo>
                <a:lnTo>
                  <a:pt x="203" y="311"/>
                </a:lnTo>
                <a:lnTo>
                  <a:pt x="205" y="311"/>
                </a:lnTo>
                <a:lnTo>
                  <a:pt x="207" y="313"/>
                </a:lnTo>
                <a:lnTo>
                  <a:pt x="205" y="311"/>
                </a:lnTo>
                <a:lnTo>
                  <a:pt x="207" y="311"/>
                </a:lnTo>
                <a:lnTo>
                  <a:pt x="205" y="307"/>
                </a:lnTo>
                <a:lnTo>
                  <a:pt x="203" y="307"/>
                </a:lnTo>
                <a:lnTo>
                  <a:pt x="203" y="305"/>
                </a:lnTo>
                <a:lnTo>
                  <a:pt x="203" y="304"/>
                </a:lnTo>
                <a:lnTo>
                  <a:pt x="205" y="304"/>
                </a:lnTo>
                <a:lnTo>
                  <a:pt x="203" y="302"/>
                </a:lnTo>
                <a:lnTo>
                  <a:pt x="205" y="302"/>
                </a:lnTo>
                <a:lnTo>
                  <a:pt x="205" y="300"/>
                </a:lnTo>
                <a:lnTo>
                  <a:pt x="203" y="300"/>
                </a:lnTo>
                <a:lnTo>
                  <a:pt x="201" y="298"/>
                </a:lnTo>
                <a:lnTo>
                  <a:pt x="199" y="294"/>
                </a:lnTo>
                <a:lnTo>
                  <a:pt x="198" y="292"/>
                </a:lnTo>
                <a:lnTo>
                  <a:pt x="196" y="294"/>
                </a:lnTo>
                <a:lnTo>
                  <a:pt x="194" y="294"/>
                </a:lnTo>
                <a:lnTo>
                  <a:pt x="192" y="292"/>
                </a:lnTo>
                <a:lnTo>
                  <a:pt x="192" y="290"/>
                </a:lnTo>
                <a:lnTo>
                  <a:pt x="190" y="286"/>
                </a:lnTo>
                <a:lnTo>
                  <a:pt x="188" y="286"/>
                </a:lnTo>
                <a:lnTo>
                  <a:pt x="186" y="286"/>
                </a:lnTo>
                <a:lnTo>
                  <a:pt x="186" y="284"/>
                </a:lnTo>
                <a:lnTo>
                  <a:pt x="184" y="284"/>
                </a:lnTo>
                <a:lnTo>
                  <a:pt x="182" y="282"/>
                </a:lnTo>
                <a:lnTo>
                  <a:pt x="184" y="282"/>
                </a:lnTo>
                <a:lnTo>
                  <a:pt x="182" y="280"/>
                </a:lnTo>
                <a:lnTo>
                  <a:pt x="182" y="279"/>
                </a:lnTo>
                <a:lnTo>
                  <a:pt x="180" y="280"/>
                </a:lnTo>
                <a:lnTo>
                  <a:pt x="178" y="279"/>
                </a:lnTo>
                <a:lnTo>
                  <a:pt x="176" y="277"/>
                </a:lnTo>
                <a:lnTo>
                  <a:pt x="176" y="275"/>
                </a:lnTo>
                <a:lnTo>
                  <a:pt x="176" y="273"/>
                </a:lnTo>
                <a:lnTo>
                  <a:pt x="182" y="257"/>
                </a:lnTo>
                <a:lnTo>
                  <a:pt x="180" y="257"/>
                </a:lnTo>
                <a:lnTo>
                  <a:pt x="182" y="255"/>
                </a:lnTo>
                <a:lnTo>
                  <a:pt x="180" y="255"/>
                </a:lnTo>
                <a:lnTo>
                  <a:pt x="182" y="254"/>
                </a:lnTo>
                <a:lnTo>
                  <a:pt x="180" y="254"/>
                </a:lnTo>
                <a:lnTo>
                  <a:pt x="178" y="254"/>
                </a:lnTo>
                <a:lnTo>
                  <a:pt x="176" y="254"/>
                </a:lnTo>
                <a:lnTo>
                  <a:pt x="173" y="250"/>
                </a:lnTo>
                <a:lnTo>
                  <a:pt x="173" y="248"/>
                </a:lnTo>
                <a:lnTo>
                  <a:pt x="173" y="246"/>
                </a:lnTo>
                <a:lnTo>
                  <a:pt x="173" y="244"/>
                </a:lnTo>
                <a:lnTo>
                  <a:pt x="171" y="242"/>
                </a:lnTo>
                <a:lnTo>
                  <a:pt x="173" y="242"/>
                </a:lnTo>
                <a:lnTo>
                  <a:pt x="171" y="240"/>
                </a:lnTo>
                <a:lnTo>
                  <a:pt x="171" y="238"/>
                </a:lnTo>
                <a:lnTo>
                  <a:pt x="169" y="238"/>
                </a:lnTo>
                <a:lnTo>
                  <a:pt x="167" y="238"/>
                </a:lnTo>
                <a:lnTo>
                  <a:pt x="163" y="240"/>
                </a:lnTo>
                <a:lnTo>
                  <a:pt x="163" y="238"/>
                </a:lnTo>
                <a:lnTo>
                  <a:pt x="161" y="240"/>
                </a:lnTo>
                <a:lnTo>
                  <a:pt x="159" y="238"/>
                </a:lnTo>
                <a:lnTo>
                  <a:pt x="155" y="238"/>
                </a:lnTo>
                <a:lnTo>
                  <a:pt x="153" y="236"/>
                </a:lnTo>
                <a:lnTo>
                  <a:pt x="150" y="236"/>
                </a:lnTo>
                <a:lnTo>
                  <a:pt x="148" y="236"/>
                </a:lnTo>
                <a:lnTo>
                  <a:pt x="146" y="236"/>
                </a:lnTo>
                <a:lnTo>
                  <a:pt x="142" y="234"/>
                </a:lnTo>
                <a:lnTo>
                  <a:pt x="140" y="232"/>
                </a:lnTo>
                <a:lnTo>
                  <a:pt x="138" y="231"/>
                </a:lnTo>
                <a:lnTo>
                  <a:pt x="138" y="229"/>
                </a:lnTo>
                <a:lnTo>
                  <a:pt x="138" y="227"/>
                </a:lnTo>
                <a:lnTo>
                  <a:pt x="138" y="225"/>
                </a:lnTo>
                <a:lnTo>
                  <a:pt x="136" y="223"/>
                </a:lnTo>
                <a:lnTo>
                  <a:pt x="136" y="219"/>
                </a:lnTo>
                <a:lnTo>
                  <a:pt x="134" y="217"/>
                </a:lnTo>
                <a:lnTo>
                  <a:pt x="130" y="215"/>
                </a:lnTo>
                <a:lnTo>
                  <a:pt x="128" y="213"/>
                </a:lnTo>
                <a:lnTo>
                  <a:pt x="128" y="211"/>
                </a:lnTo>
                <a:lnTo>
                  <a:pt x="128" y="209"/>
                </a:lnTo>
                <a:lnTo>
                  <a:pt x="128" y="207"/>
                </a:lnTo>
                <a:lnTo>
                  <a:pt x="128" y="206"/>
                </a:lnTo>
                <a:lnTo>
                  <a:pt x="127" y="204"/>
                </a:lnTo>
                <a:lnTo>
                  <a:pt x="123" y="204"/>
                </a:lnTo>
                <a:lnTo>
                  <a:pt x="123" y="202"/>
                </a:lnTo>
                <a:lnTo>
                  <a:pt x="117" y="200"/>
                </a:lnTo>
                <a:lnTo>
                  <a:pt x="117" y="198"/>
                </a:lnTo>
                <a:lnTo>
                  <a:pt x="117" y="196"/>
                </a:lnTo>
                <a:lnTo>
                  <a:pt x="117" y="194"/>
                </a:lnTo>
                <a:lnTo>
                  <a:pt x="117" y="192"/>
                </a:lnTo>
                <a:lnTo>
                  <a:pt x="119" y="192"/>
                </a:lnTo>
                <a:lnTo>
                  <a:pt x="121" y="192"/>
                </a:lnTo>
                <a:lnTo>
                  <a:pt x="121" y="190"/>
                </a:lnTo>
                <a:lnTo>
                  <a:pt x="125" y="188"/>
                </a:lnTo>
                <a:lnTo>
                  <a:pt x="127" y="188"/>
                </a:lnTo>
                <a:lnTo>
                  <a:pt x="125" y="186"/>
                </a:lnTo>
                <a:lnTo>
                  <a:pt x="123" y="183"/>
                </a:lnTo>
                <a:lnTo>
                  <a:pt x="125" y="181"/>
                </a:lnTo>
                <a:lnTo>
                  <a:pt x="127" y="179"/>
                </a:lnTo>
                <a:lnTo>
                  <a:pt x="128" y="179"/>
                </a:lnTo>
                <a:lnTo>
                  <a:pt x="130" y="179"/>
                </a:lnTo>
                <a:lnTo>
                  <a:pt x="134" y="179"/>
                </a:lnTo>
                <a:lnTo>
                  <a:pt x="136" y="179"/>
                </a:lnTo>
                <a:lnTo>
                  <a:pt x="138" y="179"/>
                </a:lnTo>
                <a:lnTo>
                  <a:pt x="140" y="179"/>
                </a:lnTo>
                <a:lnTo>
                  <a:pt x="142" y="179"/>
                </a:lnTo>
                <a:lnTo>
                  <a:pt x="144" y="177"/>
                </a:lnTo>
                <a:lnTo>
                  <a:pt x="146" y="179"/>
                </a:lnTo>
                <a:lnTo>
                  <a:pt x="148" y="179"/>
                </a:lnTo>
                <a:lnTo>
                  <a:pt x="150" y="179"/>
                </a:lnTo>
                <a:lnTo>
                  <a:pt x="153" y="179"/>
                </a:lnTo>
                <a:lnTo>
                  <a:pt x="155" y="181"/>
                </a:lnTo>
                <a:lnTo>
                  <a:pt x="157" y="183"/>
                </a:lnTo>
                <a:lnTo>
                  <a:pt x="159" y="183"/>
                </a:lnTo>
                <a:lnTo>
                  <a:pt x="161" y="184"/>
                </a:lnTo>
                <a:lnTo>
                  <a:pt x="165" y="184"/>
                </a:lnTo>
                <a:lnTo>
                  <a:pt x="167" y="184"/>
                </a:lnTo>
                <a:lnTo>
                  <a:pt x="169" y="184"/>
                </a:lnTo>
                <a:lnTo>
                  <a:pt x="173" y="183"/>
                </a:lnTo>
                <a:lnTo>
                  <a:pt x="175" y="184"/>
                </a:lnTo>
                <a:lnTo>
                  <a:pt x="178" y="186"/>
                </a:lnTo>
                <a:lnTo>
                  <a:pt x="180" y="188"/>
                </a:lnTo>
                <a:lnTo>
                  <a:pt x="182" y="190"/>
                </a:lnTo>
                <a:lnTo>
                  <a:pt x="186" y="188"/>
                </a:lnTo>
                <a:lnTo>
                  <a:pt x="188" y="188"/>
                </a:lnTo>
                <a:lnTo>
                  <a:pt x="190" y="190"/>
                </a:lnTo>
                <a:lnTo>
                  <a:pt x="194" y="188"/>
                </a:lnTo>
                <a:lnTo>
                  <a:pt x="196" y="188"/>
                </a:lnTo>
                <a:lnTo>
                  <a:pt x="199" y="190"/>
                </a:lnTo>
                <a:lnTo>
                  <a:pt x="203" y="190"/>
                </a:lnTo>
                <a:lnTo>
                  <a:pt x="205" y="192"/>
                </a:lnTo>
                <a:lnTo>
                  <a:pt x="209" y="192"/>
                </a:lnTo>
                <a:lnTo>
                  <a:pt x="213" y="192"/>
                </a:lnTo>
                <a:lnTo>
                  <a:pt x="217" y="192"/>
                </a:lnTo>
                <a:lnTo>
                  <a:pt x="221" y="192"/>
                </a:lnTo>
                <a:lnTo>
                  <a:pt x="223" y="192"/>
                </a:lnTo>
                <a:lnTo>
                  <a:pt x="224" y="192"/>
                </a:lnTo>
                <a:lnTo>
                  <a:pt x="224" y="194"/>
                </a:lnTo>
                <a:lnTo>
                  <a:pt x="228" y="196"/>
                </a:lnTo>
                <a:lnTo>
                  <a:pt x="230" y="196"/>
                </a:lnTo>
                <a:lnTo>
                  <a:pt x="234" y="196"/>
                </a:lnTo>
                <a:lnTo>
                  <a:pt x="236" y="196"/>
                </a:lnTo>
                <a:lnTo>
                  <a:pt x="238" y="198"/>
                </a:lnTo>
                <a:lnTo>
                  <a:pt x="240" y="196"/>
                </a:lnTo>
                <a:lnTo>
                  <a:pt x="242" y="196"/>
                </a:lnTo>
                <a:lnTo>
                  <a:pt x="244" y="196"/>
                </a:lnTo>
                <a:lnTo>
                  <a:pt x="247" y="196"/>
                </a:lnTo>
                <a:lnTo>
                  <a:pt x="249" y="196"/>
                </a:lnTo>
                <a:lnTo>
                  <a:pt x="255" y="194"/>
                </a:lnTo>
                <a:lnTo>
                  <a:pt x="265" y="194"/>
                </a:lnTo>
                <a:lnTo>
                  <a:pt x="267" y="194"/>
                </a:lnTo>
                <a:lnTo>
                  <a:pt x="274" y="194"/>
                </a:lnTo>
                <a:lnTo>
                  <a:pt x="276" y="194"/>
                </a:lnTo>
                <a:lnTo>
                  <a:pt x="280" y="192"/>
                </a:lnTo>
                <a:lnTo>
                  <a:pt x="284" y="192"/>
                </a:lnTo>
                <a:lnTo>
                  <a:pt x="288" y="192"/>
                </a:lnTo>
                <a:lnTo>
                  <a:pt x="292" y="192"/>
                </a:lnTo>
                <a:lnTo>
                  <a:pt x="297" y="192"/>
                </a:lnTo>
                <a:lnTo>
                  <a:pt x="301" y="190"/>
                </a:lnTo>
                <a:lnTo>
                  <a:pt x="305" y="190"/>
                </a:lnTo>
                <a:lnTo>
                  <a:pt x="307" y="190"/>
                </a:lnTo>
                <a:lnTo>
                  <a:pt x="309" y="190"/>
                </a:lnTo>
                <a:lnTo>
                  <a:pt x="311" y="190"/>
                </a:lnTo>
                <a:lnTo>
                  <a:pt x="315" y="188"/>
                </a:lnTo>
                <a:lnTo>
                  <a:pt x="319" y="186"/>
                </a:lnTo>
                <a:lnTo>
                  <a:pt x="319" y="184"/>
                </a:lnTo>
                <a:lnTo>
                  <a:pt x="317" y="184"/>
                </a:lnTo>
                <a:lnTo>
                  <a:pt x="320" y="184"/>
                </a:lnTo>
                <a:lnTo>
                  <a:pt x="322" y="183"/>
                </a:lnTo>
                <a:lnTo>
                  <a:pt x="324" y="183"/>
                </a:lnTo>
                <a:lnTo>
                  <a:pt x="326" y="183"/>
                </a:lnTo>
                <a:lnTo>
                  <a:pt x="328" y="181"/>
                </a:lnTo>
                <a:lnTo>
                  <a:pt x="332" y="181"/>
                </a:lnTo>
                <a:lnTo>
                  <a:pt x="334" y="181"/>
                </a:lnTo>
                <a:lnTo>
                  <a:pt x="336" y="181"/>
                </a:lnTo>
                <a:lnTo>
                  <a:pt x="336" y="179"/>
                </a:lnTo>
                <a:lnTo>
                  <a:pt x="338" y="177"/>
                </a:lnTo>
                <a:lnTo>
                  <a:pt x="340" y="175"/>
                </a:lnTo>
                <a:lnTo>
                  <a:pt x="342" y="177"/>
                </a:lnTo>
                <a:lnTo>
                  <a:pt x="345" y="177"/>
                </a:lnTo>
                <a:lnTo>
                  <a:pt x="347" y="175"/>
                </a:lnTo>
                <a:lnTo>
                  <a:pt x="349" y="175"/>
                </a:lnTo>
                <a:lnTo>
                  <a:pt x="349" y="173"/>
                </a:lnTo>
                <a:lnTo>
                  <a:pt x="349" y="171"/>
                </a:lnTo>
                <a:lnTo>
                  <a:pt x="347" y="171"/>
                </a:lnTo>
                <a:lnTo>
                  <a:pt x="349" y="169"/>
                </a:lnTo>
                <a:lnTo>
                  <a:pt x="347" y="167"/>
                </a:lnTo>
                <a:lnTo>
                  <a:pt x="347" y="165"/>
                </a:lnTo>
                <a:lnTo>
                  <a:pt x="351" y="163"/>
                </a:lnTo>
                <a:lnTo>
                  <a:pt x="351" y="161"/>
                </a:lnTo>
                <a:lnTo>
                  <a:pt x="359" y="156"/>
                </a:lnTo>
                <a:lnTo>
                  <a:pt x="357" y="150"/>
                </a:lnTo>
                <a:lnTo>
                  <a:pt x="357" y="146"/>
                </a:lnTo>
                <a:lnTo>
                  <a:pt x="361" y="144"/>
                </a:lnTo>
                <a:lnTo>
                  <a:pt x="359" y="142"/>
                </a:lnTo>
                <a:lnTo>
                  <a:pt x="357" y="140"/>
                </a:lnTo>
                <a:lnTo>
                  <a:pt x="357" y="138"/>
                </a:lnTo>
                <a:lnTo>
                  <a:pt x="357" y="136"/>
                </a:lnTo>
                <a:lnTo>
                  <a:pt x="359" y="134"/>
                </a:lnTo>
                <a:lnTo>
                  <a:pt x="359" y="133"/>
                </a:lnTo>
                <a:lnTo>
                  <a:pt x="361" y="131"/>
                </a:lnTo>
                <a:lnTo>
                  <a:pt x="363" y="129"/>
                </a:lnTo>
                <a:lnTo>
                  <a:pt x="363" y="127"/>
                </a:lnTo>
                <a:lnTo>
                  <a:pt x="363" y="125"/>
                </a:lnTo>
                <a:lnTo>
                  <a:pt x="365" y="123"/>
                </a:lnTo>
                <a:lnTo>
                  <a:pt x="367" y="123"/>
                </a:lnTo>
                <a:lnTo>
                  <a:pt x="365" y="121"/>
                </a:lnTo>
                <a:lnTo>
                  <a:pt x="367" y="119"/>
                </a:lnTo>
                <a:lnTo>
                  <a:pt x="367" y="117"/>
                </a:lnTo>
                <a:lnTo>
                  <a:pt x="365" y="117"/>
                </a:lnTo>
                <a:lnTo>
                  <a:pt x="363" y="117"/>
                </a:lnTo>
                <a:lnTo>
                  <a:pt x="361" y="117"/>
                </a:lnTo>
                <a:lnTo>
                  <a:pt x="361" y="115"/>
                </a:lnTo>
                <a:lnTo>
                  <a:pt x="357" y="115"/>
                </a:lnTo>
                <a:lnTo>
                  <a:pt x="357" y="113"/>
                </a:lnTo>
                <a:lnTo>
                  <a:pt x="357" y="111"/>
                </a:lnTo>
                <a:lnTo>
                  <a:pt x="357" y="110"/>
                </a:lnTo>
                <a:lnTo>
                  <a:pt x="357" y="108"/>
                </a:lnTo>
                <a:lnTo>
                  <a:pt x="355" y="106"/>
                </a:lnTo>
                <a:lnTo>
                  <a:pt x="353" y="104"/>
                </a:lnTo>
                <a:lnTo>
                  <a:pt x="351" y="104"/>
                </a:lnTo>
                <a:lnTo>
                  <a:pt x="349" y="104"/>
                </a:lnTo>
                <a:lnTo>
                  <a:pt x="347" y="104"/>
                </a:lnTo>
                <a:lnTo>
                  <a:pt x="345" y="106"/>
                </a:lnTo>
                <a:lnTo>
                  <a:pt x="343" y="106"/>
                </a:lnTo>
                <a:lnTo>
                  <a:pt x="343" y="104"/>
                </a:lnTo>
                <a:lnTo>
                  <a:pt x="342" y="102"/>
                </a:lnTo>
                <a:lnTo>
                  <a:pt x="338" y="100"/>
                </a:lnTo>
                <a:lnTo>
                  <a:pt x="338" y="98"/>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125110" y="2773027"/>
            <a:ext cx="2317780" cy="2431041"/>
          </a:xfrm>
          <a:custGeom>
            <a:avLst/>
            <a:gdLst>
              <a:gd name="T0" fmla="*/ 1008 w 1146"/>
              <a:gd name="T1" fmla="*/ 280 h 1202"/>
              <a:gd name="T2" fmla="*/ 1033 w 1146"/>
              <a:gd name="T3" fmla="*/ 297 h 1202"/>
              <a:gd name="T4" fmla="*/ 1066 w 1146"/>
              <a:gd name="T5" fmla="*/ 301 h 1202"/>
              <a:gd name="T6" fmla="*/ 1108 w 1146"/>
              <a:gd name="T7" fmla="*/ 309 h 1202"/>
              <a:gd name="T8" fmla="*/ 1139 w 1146"/>
              <a:gd name="T9" fmla="*/ 326 h 1202"/>
              <a:gd name="T10" fmla="*/ 1131 w 1146"/>
              <a:gd name="T11" fmla="*/ 359 h 1202"/>
              <a:gd name="T12" fmla="*/ 1091 w 1146"/>
              <a:gd name="T13" fmla="*/ 374 h 1202"/>
              <a:gd name="T14" fmla="*/ 1048 w 1146"/>
              <a:gd name="T15" fmla="*/ 384 h 1202"/>
              <a:gd name="T16" fmla="*/ 1010 w 1146"/>
              <a:gd name="T17" fmla="*/ 405 h 1202"/>
              <a:gd name="T18" fmla="*/ 981 w 1146"/>
              <a:gd name="T19" fmla="*/ 438 h 1202"/>
              <a:gd name="T20" fmla="*/ 999 w 1146"/>
              <a:gd name="T21" fmla="*/ 468 h 1202"/>
              <a:gd name="T22" fmla="*/ 1006 w 1146"/>
              <a:gd name="T23" fmla="*/ 488 h 1202"/>
              <a:gd name="T24" fmla="*/ 987 w 1146"/>
              <a:gd name="T25" fmla="*/ 518 h 1202"/>
              <a:gd name="T26" fmla="*/ 991 w 1146"/>
              <a:gd name="T27" fmla="*/ 561 h 1202"/>
              <a:gd name="T28" fmla="*/ 1016 w 1146"/>
              <a:gd name="T29" fmla="*/ 564 h 1202"/>
              <a:gd name="T30" fmla="*/ 966 w 1146"/>
              <a:gd name="T31" fmla="*/ 587 h 1202"/>
              <a:gd name="T32" fmla="*/ 947 w 1146"/>
              <a:gd name="T33" fmla="*/ 609 h 1202"/>
              <a:gd name="T34" fmla="*/ 916 w 1146"/>
              <a:gd name="T35" fmla="*/ 643 h 1202"/>
              <a:gd name="T36" fmla="*/ 889 w 1146"/>
              <a:gd name="T37" fmla="*/ 670 h 1202"/>
              <a:gd name="T38" fmla="*/ 860 w 1146"/>
              <a:gd name="T39" fmla="*/ 695 h 1202"/>
              <a:gd name="T40" fmla="*/ 789 w 1146"/>
              <a:gd name="T41" fmla="*/ 770 h 1202"/>
              <a:gd name="T42" fmla="*/ 639 w 1146"/>
              <a:gd name="T43" fmla="*/ 968 h 1202"/>
              <a:gd name="T44" fmla="*/ 488 w 1146"/>
              <a:gd name="T45" fmla="*/ 1154 h 1202"/>
              <a:gd name="T46" fmla="*/ 240 w 1146"/>
              <a:gd name="T47" fmla="*/ 1146 h 1202"/>
              <a:gd name="T48" fmla="*/ 96 w 1146"/>
              <a:gd name="T49" fmla="*/ 1087 h 1202"/>
              <a:gd name="T50" fmla="*/ 50 w 1146"/>
              <a:gd name="T51" fmla="*/ 1054 h 1202"/>
              <a:gd name="T52" fmla="*/ 2 w 1146"/>
              <a:gd name="T53" fmla="*/ 1043 h 1202"/>
              <a:gd name="T54" fmla="*/ 35 w 1146"/>
              <a:gd name="T55" fmla="*/ 999 h 1202"/>
              <a:gd name="T56" fmla="*/ 56 w 1146"/>
              <a:gd name="T57" fmla="*/ 947 h 1202"/>
              <a:gd name="T58" fmla="*/ 71 w 1146"/>
              <a:gd name="T59" fmla="*/ 901 h 1202"/>
              <a:gd name="T60" fmla="*/ 50 w 1146"/>
              <a:gd name="T61" fmla="*/ 860 h 1202"/>
              <a:gd name="T62" fmla="*/ 83 w 1146"/>
              <a:gd name="T63" fmla="*/ 812 h 1202"/>
              <a:gd name="T64" fmla="*/ 117 w 1146"/>
              <a:gd name="T65" fmla="*/ 764 h 1202"/>
              <a:gd name="T66" fmla="*/ 127 w 1146"/>
              <a:gd name="T67" fmla="*/ 720 h 1202"/>
              <a:gd name="T68" fmla="*/ 125 w 1146"/>
              <a:gd name="T69" fmla="*/ 678 h 1202"/>
              <a:gd name="T70" fmla="*/ 150 w 1146"/>
              <a:gd name="T71" fmla="*/ 632 h 1202"/>
              <a:gd name="T72" fmla="*/ 171 w 1146"/>
              <a:gd name="T73" fmla="*/ 582 h 1202"/>
              <a:gd name="T74" fmla="*/ 200 w 1146"/>
              <a:gd name="T75" fmla="*/ 539 h 1202"/>
              <a:gd name="T76" fmla="*/ 246 w 1146"/>
              <a:gd name="T77" fmla="*/ 518 h 1202"/>
              <a:gd name="T78" fmla="*/ 282 w 1146"/>
              <a:gd name="T79" fmla="*/ 499 h 1202"/>
              <a:gd name="T80" fmla="*/ 292 w 1146"/>
              <a:gd name="T81" fmla="*/ 449 h 1202"/>
              <a:gd name="T82" fmla="*/ 328 w 1146"/>
              <a:gd name="T83" fmla="*/ 399 h 1202"/>
              <a:gd name="T84" fmla="*/ 351 w 1146"/>
              <a:gd name="T85" fmla="*/ 349 h 1202"/>
              <a:gd name="T86" fmla="*/ 384 w 1146"/>
              <a:gd name="T87" fmla="*/ 301 h 1202"/>
              <a:gd name="T88" fmla="*/ 355 w 1146"/>
              <a:gd name="T89" fmla="*/ 276 h 1202"/>
              <a:gd name="T90" fmla="*/ 342 w 1146"/>
              <a:gd name="T91" fmla="*/ 217 h 1202"/>
              <a:gd name="T92" fmla="*/ 399 w 1146"/>
              <a:gd name="T93" fmla="*/ 196 h 1202"/>
              <a:gd name="T94" fmla="*/ 403 w 1146"/>
              <a:gd name="T95" fmla="*/ 155 h 1202"/>
              <a:gd name="T96" fmla="*/ 449 w 1146"/>
              <a:gd name="T97" fmla="*/ 186 h 1202"/>
              <a:gd name="T98" fmla="*/ 453 w 1146"/>
              <a:gd name="T99" fmla="*/ 130 h 1202"/>
              <a:gd name="T100" fmla="*/ 499 w 1146"/>
              <a:gd name="T101" fmla="*/ 90 h 1202"/>
              <a:gd name="T102" fmla="*/ 534 w 1146"/>
              <a:gd name="T103" fmla="*/ 50 h 1202"/>
              <a:gd name="T104" fmla="*/ 572 w 1146"/>
              <a:gd name="T105" fmla="*/ 13 h 1202"/>
              <a:gd name="T106" fmla="*/ 626 w 1146"/>
              <a:gd name="T107" fmla="*/ 23 h 1202"/>
              <a:gd name="T108" fmla="*/ 663 w 1146"/>
              <a:gd name="T109" fmla="*/ 40 h 1202"/>
              <a:gd name="T110" fmla="*/ 791 w 1146"/>
              <a:gd name="T111" fmla="*/ 86 h 1202"/>
              <a:gd name="T112" fmla="*/ 807 w 1146"/>
              <a:gd name="T113" fmla="*/ 29 h 1202"/>
              <a:gd name="T114" fmla="*/ 810 w 1146"/>
              <a:gd name="T115" fmla="*/ 102 h 1202"/>
              <a:gd name="T116" fmla="*/ 818 w 1146"/>
              <a:gd name="T117" fmla="*/ 157 h 1202"/>
              <a:gd name="T118" fmla="*/ 868 w 1146"/>
              <a:gd name="T119" fmla="*/ 192 h 1202"/>
              <a:gd name="T120" fmla="*/ 920 w 1146"/>
              <a:gd name="T121" fmla="*/ 221 h 1202"/>
              <a:gd name="T122" fmla="*/ 975 w 1146"/>
              <a:gd name="T123" fmla="*/ 242 h 1202"/>
              <a:gd name="T124" fmla="*/ 1004 w 1146"/>
              <a:gd name="T125" fmla="*/ 236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6" h="1202">
                <a:moveTo>
                  <a:pt x="1010" y="248"/>
                </a:moveTo>
                <a:lnTo>
                  <a:pt x="1010" y="249"/>
                </a:lnTo>
                <a:lnTo>
                  <a:pt x="1008" y="249"/>
                </a:lnTo>
                <a:lnTo>
                  <a:pt x="1010" y="249"/>
                </a:lnTo>
                <a:lnTo>
                  <a:pt x="1010" y="251"/>
                </a:lnTo>
                <a:lnTo>
                  <a:pt x="1010" y="253"/>
                </a:lnTo>
                <a:lnTo>
                  <a:pt x="1010" y="255"/>
                </a:lnTo>
                <a:lnTo>
                  <a:pt x="1008" y="255"/>
                </a:lnTo>
                <a:lnTo>
                  <a:pt x="1008" y="257"/>
                </a:lnTo>
                <a:lnTo>
                  <a:pt x="1010" y="257"/>
                </a:lnTo>
                <a:lnTo>
                  <a:pt x="1010" y="259"/>
                </a:lnTo>
                <a:lnTo>
                  <a:pt x="1012" y="259"/>
                </a:lnTo>
                <a:lnTo>
                  <a:pt x="1014" y="261"/>
                </a:lnTo>
                <a:lnTo>
                  <a:pt x="1016" y="261"/>
                </a:lnTo>
                <a:lnTo>
                  <a:pt x="1016" y="263"/>
                </a:lnTo>
                <a:lnTo>
                  <a:pt x="1016" y="265"/>
                </a:lnTo>
                <a:lnTo>
                  <a:pt x="1014" y="265"/>
                </a:lnTo>
                <a:lnTo>
                  <a:pt x="1012" y="265"/>
                </a:lnTo>
                <a:lnTo>
                  <a:pt x="1012" y="267"/>
                </a:lnTo>
                <a:lnTo>
                  <a:pt x="1010" y="267"/>
                </a:lnTo>
                <a:lnTo>
                  <a:pt x="1008" y="267"/>
                </a:lnTo>
                <a:lnTo>
                  <a:pt x="1008" y="269"/>
                </a:lnTo>
                <a:lnTo>
                  <a:pt x="1010" y="269"/>
                </a:lnTo>
                <a:lnTo>
                  <a:pt x="1008" y="269"/>
                </a:lnTo>
                <a:lnTo>
                  <a:pt x="1008" y="271"/>
                </a:lnTo>
                <a:lnTo>
                  <a:pt x="1006" y="271"/>
                </a:lnTo>
                <a:lnTo>
                  <a:pt x="1006" y="272"/>
                </a:lnTo>
                <a:lnTo>
                  <a:pt x="1006" y="274"/>
                </a:lnTo>
                <a:lnTo>
                  <a:pt x="1008" y="274"/>
                </a:lnTo>
                <a:lnTo>
                  <a:pt x="1010" y="274"/>
                </a:lnTo>
                <a:lnTo>
                  <a:pt x="1010" y="276"/>
                </a:lnTo>
                <a:lnTo>
                  <a:pt x="1008" y="276"/>
                </a:lnTo>
                <a:lnTo>
                  <a:pt x="1008" y="278"/>
                </a:lnTo>
                <a:lnTo>
                  <a:pt x="1008" y="280"/>
                </a:lnTo>
                <a:lnTo>
                  <a:pt x="1008" y="282"/>
                </a:lnTo>
                <a:lnTo>
                  <a:pt x="1008" y="280"/>
                </a:lnTo>
                <a:lnTo>
                  <a:pt x="1008" y="282"/>
                </a:lnTo>
                <a:lnTo>
                  <a:pt x="1008" y="280"/>
                </a:lnTo>
                <a:lnTo>
                  <a:pt x="1010" y="280"/>
                </a:lnTo>
                <a:lnTo>
                  <a:pt x="1012" y="280"/>
                </a:lnTo>
                <a:lnTo>
                  <a:pt x="1012" y="282"/>
                </a:lnTo>
                <a:lnTo>
                  <a:pt x="1012" y="284"/>
                </a:lnTo>
                <a:lnTo>
                  <a:pt x="1012" y="282"/>
                </a:lnTo>
                <a:lnTo>
                  <a:pt x="1010" y="282"/>
                </a:lnTo>
                <a:lnTo>
                  <a:pt x="1010" y="284"/>
                </a:lnTo>
                <a:lnTo>
                  <a:pt x="1012" y="286"/>
                </a:lnTo>
                <a:lnTo>
                  <a:pt x="1014" y="286"/>
                </a:lnTo>
                <a:lnTo>
                  <a:pt x="1016" y="286"/>
                </a:lnTo>
                <a:lnTo>
                  <a:pt x="1016" y="288"/>
                </a:lnTo>
                <a:lnTo>
                  <a:pt x="1016" y="290"/>
                </a:lnTo>
                <a:lnTo>
                  <a:pt x="1014" y="290"/>
                </a:lnTo>
                <a:lnTo>
                  <a:pt x="1014" y="292"/>
                </a:lnTo>
                <a:lnTo>
                  <a:pt x="1014" y="294"/>
                </a:lnTo>
                <a:lnTo>
                  <a:pt x="1014" y="296"/>
                </a:lnTo>
                <a:lnTo>
                  <a:pt x="1016" y="296"/>
                </a:lnTo>
                <a:lnTo>
                  <a:pt x="1018" y="296"/>
                </a:lnTo>
                <a:lnTo>
                  <a:pt x="1016" y="296"/>
                </a:lnTo>
                <a:lnTo>
                  <a:pt x="1018" y="296"/>
                </a:lnTo>
                <a:lnTo>
                  <a:pt x="1018" y="294"/>
                </a:lnTo>
                <a:lnTo>
                  <a:pt x="1018" y="296"/>
                </a:lnTo>
                <a:lnTo>
                  <a:pt x="1018" y="294"/>
                </a:lnTo>
                <a:lnTo>
                  <a:pt x="1020" y="294"/>
                </a:lnTo>
                <a:lnTo>
                  <a:pt x="1020" y="296"/>
                </a:lnTo>
                <a:lnTo>
                  <a:pt x="1020" y="297"/>
                </a:lnTo>
                <a:lnTo>
                  <a:pt x="1022" y="297"/>
                </a:lnTo>
                <a:lnTo>
                  <a:pt x="1023" y="297"/>
                </a:lnTo>
                <a:lnTo>
                  <a:pt x="1025" y="297"/>
                </a:lnTo>
                <a:lnTo>
                  <a:pt x="1027" y="297"/>
                </a:lnTo>
                <a:lnTo>
                  <a:pt x="1027" y="296"/>
                </a:lnTo>
                <a:lnTo>
                  <a:pt x="1029" y="296"/>
                </a:lnTo>
                <a:lnTo>
                  <a:pt x="1029" y="297"/>
                </a:lnTo>
                <a:lnTo>
                  <a:pt x="1029" y="296"/>
                </a:lnTo>
                <a:lnTo>
                  <a:pt x="1031" y="297"/>
                </a:lnTo>
                <a:lnTo>
                  <a:pt x="1031" y="296"/>
                </a:lnTo>
                <a:lnTo>
                  <a:pt x="1031" y="297"/>
                </a:lnTo>
                <a:lnTo>
                  <a:pt x="1033" y="297"/>
                </a:lnTo>
                <a:lnTo>
                  <a:pt x="1035" y="297"/>
                </a:lnTo>
                <a:lnTo>
                  <a:pt x="1037" y="297"/>
                </a:lnTo>
                <a:lnTo>
                  <a:pt x="1037" y="296"/>
                </a:lnTo>
                <a:lnTo>
                  <a:pt x="1039" y="297"/>
                </a:lnTo>
                <a:lnTo>
                  <a:pt x="1039" y="296"/>
                </a:lnTo>
                <a:lnTo>
                  <a:pt x="1039" y="294"/>
                </a:lnTo>
                <a:lnTo>
                  <a:pt x="1041" y="294"/>
                </a:lnTo>
                <a:lnTo>
                  <a:pt x="1043" y="294"/>
                </a:lnTo>
                <a:lnTo>
                  <a:pt x="1045" y="294"/>
                </a:lnTo>
                <a:lnTo>
                  <a:pt x="1045" y="296"/>
                </a:lnTo>
                <a:lnTo>
                  <a:pt x="1045" y="294"/>
                </a:lnTo>
                <a:lnTo>
                  <a:pt x="1045" y="296"/>
                </a:lnTo>
                <a:lnTo>
                  <a:pt x="1047" y="296"/>
                </a:lnTo>
                <a:lnTo>
                  <a:pt x="1047" y="294"/>
                </a:lnTo>
                <a:lnTo>
                  <a:pt x="1047" y="296"/>
                </a:lnTo>
                <a:lnTo>
                  <a:pt x="1047" y="294"/>
                </a:lnTo>
                <a:lnTo>
                  <a:pt x="1048" y="294"/>
                </a:lnTo>
                <a:lnTo>
                  <a:pt x="1048" y="296"/>
                </a:lnTo>
                <a:lnTo>
                  <a:pt x="1050" y="294"/>
                </a:lnTo>
                <a:lnTo>
                  <a:pt x="1052" y="296"/>
                </a:lnTo>
                <a:lnTo>
                  <a:pt x="1050" y="297"/>
                </a:lnTo>
                <a:lnTo>
                  <a:pt x="1052" y="297"/>
                </a:lnTo>
                <a:lnTo>
                  <a:pt x="1054" y="299"/>
                </a:lnTo>
                <a:lnTo>
                  <a:pt x="1056" y="299"/>
                </a:lnTo>
                <a:lnTo>
                  <a:pt x="1056" y="297"/>
                </a:lnTo>
                <a:lnTo>
                  <a:pt x="1056" y="299"/>
                </a:lnTo>
                <a:lnTo>
                  <a:pt x="1058" y="299"/>
                </a:lnTo>
                <a:lnTo>
                  <a:pt x="1060" y="299"/>
                </a:lnTo>
                <a:lnTo>
                  <a:pt x="1062" y="299"/>
                </a:lnTo>
                <a:lnTo>
                  <a:pt x="1062" y="297"/>
                </a:lnTo>
                <a:lnTo>
                  <a:pt x="1062" y="299"/>
                </a:lnTo>
                <a:lnTo>
                  <a:pt x="1062" y="297"/>
                </a:lnTo>
                <a:lnTo>
                  <a:pt x="1062" y="299"/>
                </a:lnTo>
                <a:lnTo>
                  <a:pt x="1064" y="299"/>
                </a:lnTo>
                <a:lnTo>
                  <a:pt x="1064" y="301"/>
                </a:lnTo>
                <a:lnTo>
                  <a:pt x="1064" y="303"/>
                </a:lnTo>
                <a:lnTo>
                  <a:pt x="1066" y="303"/>
                </a:lnTo>
                <a:lnTo>
                  <a:pt x="1066" y="301"/>
                </a:lnTo>
                <a:lnTo>
                  <a:pt x="1068" y="301"/>
                </a:lnTo>
                <a:lnTo>
                  <a:pt x="1070" y="301"/>
                </a:lnTo>
                <a:lnTo>
                  <a:pt x="1071" y="301"/>
                </a:lnTo>
                <a:lnTo>
                  <a:pt x="1073" y="301"/>
                </a:lnTo>
                <a:lnTo>
                  <a:pt x="1075" y="301"/>
                </a:lnTo>
                <a:lnTo>
                  <a:pt x="1075" y="299"/>
                </a:lnTo>
                <a:lnTo>
                  <a:pt x="1077" y="299"/>
                </a:lnTo>
                <a:lnTo>
                  <a:pt x="1077" y="297"/>
                </a:lnTo>
                <a:lnTo>
                  <a:pt x="1077" y="296"/>
                </a:lnTo>
                <a:lnTo>
                  <a:pt x="1079" y="294"/>
                </a:lnTo>
                <a:lnTo>
                  <a:pt x="1081" y="296"/>
                </a:lnTo>
                <a:lnTo>
                  <a:pt x="1083" y="296"/>
                </a:lnTo>
                <a:lnTo>
                  <a:pt x="1085" y="296"/>
                </a:lnTo>
                <a:lnTo>
                  <a:pt x="1085" y="297"/>
                </a:lnTo>
                <a:lnTo>
                  <a:pt x="1087" y="297"/>
                </a:lnTo>
                <a:lnTo>
                  <a:pt x="1089" y="297"/>
                </a:lnTo>
                <a:lnTo>
                  <a:pt x="1091" y="297"/>
                </a:lnTo>
                <a:lnTo>
                  <a:pt x="1091" y="299"/>
                </a:lnTo>
                <a:lnTo>
                  <a:pt x="1093" y="299"/>
                </a:lnTo>
                <a:lnTo>
                  <a:pt x="1093" y="297"/>
                </a:lnTo>
                <a:lnTo>
                  <a:pt x="1095" y="297"/>
                </a:lnTo>
                <a:lnTo>
                  <a:pt x="1095" y="299"/>
                </a:lnTo>
                <a:lnTo>
                  <a:pt x="1095" y="301"/>
                </a:lnTo>
                <a:lnTo>
                  <a:pt x="1096" y="301"/>
                </a:lnTo>
                <a:lnTo>
                  <a:pt x="1096" y="303"/>
                </a:lnTo>
                <a:lnTo>
                  <a:pt x="1098" y="305"/>
                </a:lnTo>
                <a:lnTo>
                  <a:pt x="1098" y="307"/>
                </a:lnTo>
                <a:lnTo>
                  <a:pt x="1100" y="307"/>
                </a:lnTo>
                <a:lnTo>
                  <a:pt x="1098" y="307"/>
                </a:lnTo>
                <a:lnTo>
                  <a:pt x="1098" y="309"/>
                </a:lnTo>
                <a:lnTo>
                  <a:pt x="1098" y="311"/>
                </a:lnTo>
                <a:lnTo>
                  <a:pt x="1100" y="311"/>
                </a:lnTo>
                <a:lnTo>
                  <a:pt x="1100" y="309"/>
                </a:lnTo>
                <a:lnTo>
                  <a:pt x="1102" y="309"/>
                </a:lnTo>
                <a:lnTo>
                  <a:pt x="1104" y="309"/>
                </a:lnTo>
                <a:lnTo>
                  <a:pt x="1106" y="309"/>
                </a:lnTo>
                <a:lnTo>
                  <a:pt x="1106" y="307"/>
                </a:lnTo>
                <a:lnTo>
                  <a:pt x="1108" y="309"/>
                </a:lnTo>
                <a:lnTo>
                  <a:pt x="1108" y="307"/>
                </a:lnTo>
                <a:lnTo>
                  <a:pt x="1110" y="307"/>
                </a:lnTo>
                <a:lnTo>
                  <a:pt x="1112" y="309"/>
                </a:lnTo>
                <a:lnTo>
                  <a:pt x="1112" y="307"/>
                </a:lnTo>
                <a:lnTo>
                  <a:pt x="1112" y="309"/>
                </a:lnTo>
                <a:lnTo>
                  <a:pt x="1110" y="309"/>
                </a:lnTo>
                <a:lnTo>
                  <a:pt x="1110" y="311"/>
                </a:lnTo>
                <a:lnTo>
                  <a:pt x="1110" y="313"/>
                </a:lnTo>
                <a:lnTo>
                  <a:pt x="1112" y="313"/>
                </a:lnTo>
                <a:lnTo>
                  <a:pt x="1114" y="313"/>
                </a:lnTo>
                <a:lnTo>
                  <a:pt x="1114" y="311"/>
                </a:lnTo>
                <a:lnTo>
                  <a:pt x="1116" y="313"/>
                </a:lnTo>
                <a:lnTo>
                  <a:pt x="1118" y="313"/>
                </a:lnTo>
                <a:lnTo>
                  <a:pt x="1116" y="313"/>
                </a:lnTo>
                <a:lnTo>
                  <a:pt x="1118" y="313"/>
                </a:lnTo>
                <a:lnTo>
                  <a:pt x="1118" y="315"/>
                </a:lnTo>
                <a:lnTo>
                  <a:pt x="1119" y="315"/>
                </a:lnTo>
                <a:lnTo>
                  <a:pt x="1121" y="315"/>
                </a:lnTo>
                <a:lnTo>
                  <a:pt x="1121" y="313"/>
                </a:lnTo>
                <a:lnTo>
                  <a:pt x="1121" y="315"/>
                </a:lnTo>
                <a:lnTo>
                  <a:pt x="1123" y="315"/>
                </a:lnTo>
                <a:lnTo>
                  <a:pt x="1123" y="317"/>
                </a:lnTo>
                <a:lnTo>
                  <a:pt x="1121" y="317"/>
                </a:lnTo>
                <a:lnTo>
                  <a:pt x="1123" y="317"/>
                </a:lnTo>
                <a:lnTo>
                  <a:pt x="1125" y="317"/>
                </a:lnTo>
                <a:lnTo>
                  <a:pt x="1127" y="317"/>
                </a:lnTo>
                <a:lnTo>
                  <a:pt x="1129" y="319"/>
                </a:lnTo>
                <a:lnTo>
                  <a:pt x="1129" y="321"/>
                </a:lnTo>
                <a:lnTo>
                  <a:pt x="1131" y="321"/>
                </a:lnTo>
                <a:lnTo>
                  <a:pt x="1131" y="322"/>
                </a:lnTo>
                <a:lnTo>
                  <a:pt x="1133" y="322"/>
                </a:lnTo>
                <a:lnTo>
                  <a:pt x="1135" y="322"/>
                </a:lnTo>
                <a:lnTo>
                  <a:pt x="1135" y="324"/>
                </a:lnTo>
                <a:lnTo>
                  <a:pt x="1137" y="324"/>
                </a:lnTo>
                <a:lnTo>
                  <a:pt x="1135" y="324"/>
                </a:lnTo>
                <a:lnTo>
                  <a:pt x="1137" y="324"/>
                </a:lnTo>
                <a:lnTo>
                  <a:pt x="1137" y="326"/>
                </a:lnTo>
                <a:lnTo>
                  <a:pt x="1139" y="326"/>
                </a:lnTo>
                <a:lnTo>
                  <a:pt x="1139" y="328"/>
                </a:lnTo>
                <a:lnTo>
                  <a:pt x="1137" y="328"/>
                </a:lnTo>
                <a:lnTo>
                  <a:pt x="1137" y="330"/>
                </a:lnTo>
                <a:lnTo>
                  <a:pt x="1135" y="330"/>
                </a:lnTo>
                <a:lnTo>
                  <a:pt x="1135" y="332"/>
                </a:lnTo>
                <a:lnTo>
                  <a:pt x="1137" y="332"/>
                </a:lnTo>
                <a:lnTo>
                  <a:pt x="1139" y="332"/>
                </a:lnTo>
                <a:lnTo>
                  <a:pt x="1141" y="332"/>
                </a:lnTo>
                <a:lnTo>
                  <a:pt x="1141" y="334"/>
                </a:lnTo>
                <a:lnTo>
                  <a:pt x="1139" y="334"/>
                </a:lnTo>
                <a:lnTo>
                  <a:pt x="1139" y="336"/>
                </a:lnTo>
                <a:lnTo>
                  <a:pt x="1141" y="336"/>
                </a:lnTo>
                <a:lnTo>
                  <a:pt x="1143" y="336"/>
                </a:lnTo>
                <a:lnTo>
                  <a:pt x="1144" y="334"/>
                </a:lnTo>
                <a:lnTo>
                  <a:pt x="1144" y="336"/>
                </a:lnTo>
                <a:lnTo>
                  <a:pt x="1146" y="336"/>
                </a:lnTo>
                <a:lnTo>
                  <a:pt x="1146" y="338"/>
                </a:lnTo>
                <a:lnTo>
                  <a:pt x="1144" y="338"/>
                </a:lnTo>
                <a:lnTo>
                  <a:pt x="1144" y="340"/>
                </a:lnTo>
                <a:lnTo>
                  <a:pt x="1144" y="342"/>
                </a:lnTo>
                <a:lnTo>
                  <a:pt x="1144" y="344"/>
                </a:lnTo>
                <a:lnTo>
                  <a:pt x="1144" y="345"/>
                </a:lnTo>
                <a:lnTo>
                  <a:pt x="1143" y="345"/>
                </a:lnTo>
                <a:lnTo>
                  <a:pt x="1143" y="347"/>
                </a:lnTo>
                <a:lnTo>
                  <a:pt x="1141" y="347"/>
                </a:lnTo>
                <a:lnTo>
                  <a:pt x="1139" y="347"/>
                </a:lnTo>
                <a:lnTo>
                  <a:pt x="1139" y="345"/>
                </a:lnTo>
                <a:lnTo>
                  <a:pt x="1137" y="345"/>
                </a:lnTo>
                <a:lnTo>
                  <a:pt x="1137" y="347"/>
                </a:lnTo>
                <a:lnTo>
                  <a:pt x="1135" y="347"/>
                </a:lnTo>
                <a:lnTo>
                  <a:pt x="1135" y="349"/>
                </a:lnTo>
                <a:lnTo>
                  <a:pt x="1133" y="349"/>
                </a:lnTo>
                <a:lnTo>
                  <a:pt x="1133" y="351"/>
                </a:lnTo>
                <a:lnTo>
                  <a:pt x="1135" y="353"/>
                </a:lnTo>
                <a:lnTo>
                  <a:pt x="1135" y="355"/>
                </a:lnTo>
                <a:lnTo>
                  <a:pt x="1133" y="355"/>
                </a:lnTo>
                <a:lnTo>
                  <a:pt x="1131" y="357"/>
                </a:lnTo>
                <a:lnTo>
                  <a:pt x="1131" y="359"/>
                </a:lnTo>
                <a:lnTo>
                  <a:pt x="1129" y="359"/>
                </a:lnTo>
                <a:lnTo>
                  <a:pt x="1127" y="361"/>
                </a:lnTo>
                <a:lnTo>
                  <a:pt x="1127" y="363"/>
                </a:lnTo>
                <a:lnTo>
                  <a:pt x="1127" y="365"/>
                </a:lnTo>
                <a:lnTo>
                  <a:pt x="1127" y="367"/>
                </a:lnTo>
                <a:lnTo>
                  <a:pt x="1125" y="367"/>
                </a:lnTo>
                <a:lnTo>
                  <a:pt x="1125" y="369"/>
                </a:lnTo>
                <a:lnTo>
                  <a:pt x="1123" y="369"/>
                </a:lnTo>
                <a:lnTo>
                  <a:pt x="1121" y="369"/>
                </a:lnTo>
                <a:lnTo>
                  <a:pt x="1119" y="370"/>
                </a:lnTo>
                <a:lnTo>
                  <a:pt x="1118" y="370"/>
                </a:lnTo>
                <a:lnTo>
                  <a:pt x="1118" y="369"/>
                </a:lnTo>
                <a:lnTo>
                  <a:pt x="1119" y="369"/>
                </a:lnTo>
                <a:lnTo>
                  <a:pt x="1118" y="369"/>
                </a:lnTo>
                <a:lnTo>
                  <a:pt x="1116" y="369"/>
                </a:lnTo>
                <a:lnTo>
                  <a:pt x="1116" y="367"/>
                </a:lnTo>
                <a:lnTo>
                  <a:pt x="1116" y="365"/>
                </a:lnTo>
                <a:lnTo>
                  <a:pt x="1114" y="365"/>
                </a:lnTo>
                <a:lnTo>
                  <a:pt x="1112" y="365"/>
                </a:lnTo>
                <a:lnTo>
                  <a:pt x="1114" y="367"/>
                </a:lnTo>
                <a:lnTo>
                  <a:pt x="1114" y="369"/>
                </a:lnTo>
                <a:lnTo>
                  <a:pt x="1114" y="370"/>
                </a:lnTo>
                <a:lnTo>
                  <a:pt x="1112" y="369"/>
                </a:lnTo>
                <a:lnTo>
                  <a:pt x="1112" y="370"/>
                </a:lnTo>
                <a:lnTo>
                  <a:pt x="1112" y="372"/>
                </a:lnTo>
                <a:lnTo>
                  <a:pt x="1110" y="372"/>
                </a:lnTo>
                <a:lnTo>
                  <a:pt x="1108" y="374"/>
                </a:lnTo>
                <a:lnTo>
                  <a:pt x="1106" y="374"/>
                </a:lnTo>
                <a:lnTo>
                  <a:pt x="1104" y="372"/>
                </a:lnTo>
                <a:lnTo>
                  <a:pt x="1102" y="372"/>
                </a:lnTo>
                <a:lnTo>
                  <a:pt x="1100" y="372"/>
                </a:lnTo>
                <a:lnTo>
                  <a:pt x="1098" y="372"/>
                </a:lnTo>
                <a:lnTo>
                  <a:pt x="1096" y="374"/>
                </a:lnTo>
                <a:lnTo>
                  <a:pt x="1095" y="374"/>
                </a:lnTo>
                <a:lnTo>
                  <a:pt x="1095" y="376"/>
                </a:lnTo>
                <a:lnTo>
                  <a:pt x="1093" y="376"/>
                </a:lnTo>
                <a:lnTo>
                  <a:pt x="1093" y="374"/>
                </a:lnTo>
                <a:lnTo>
                  <a:pt x="1091" y="374"/>
                </a:lnTo>
                <a:lnTo>
                  <a:pt x="1091" y="376"/>
                </a:lnTo>
                <a:lnTo>
                  <a:pt x="1089" y="376"/>
                </a:lnTo>
                <a:lnTo>
                  <a:pt x="1087" y="376"/>
                </a:lnTo>
                <a:lnTo>
                  <a:pt x="1087" y="378"/>
                </a:lnTo>
                <a:lnTo>
                  <a:pt x="1085" y="378"/>
                </a:lnTo>
                <a:lnTo>
                  <a:pt x="1083" y="378"/>
                </a:lnTo>
                <a:lnTo>
                  <a:pt x="1085" y="378"/>
                </a:lnTo>
                <a:lnTo>
                  <a:pt x="1083" y="378"/>
                </a:lnTo>
                <a:lnTo>
                  <a:pt x="1083" y="380"/>
                </a:lnTo>
                <a:lnTo>
                  <a:pt x="1081" y="380"/>
                </a:lnTo>
                <a:lnTo>
                  <a:pt x="1081" y="378"/>
                </a:lnTo>
                <a:lnTo>
                  <a:pt x="1079" y="378"/>
                </a:lnTo>
                <a:lnTo>
                  <a:pt x="1077" y="378"/>
                </a:lnTo>
                <a:lnTo>
                  <a:pt x="1077" y="380"/>
                </a:lnTo>
                <a:lnTo>
                  <a:pt x="1077" y="382"/>
                </a:lnTo>
                <a:lnTo>
                  <a:pt x="1075" y="380"/>
                </a:lnTo>
                <a:lnTo>
                  <a:pt x="1073" y="380"/>
                </a:lnTo>
                <a:lnTo>
                  <a:pt x="1073" y="378"/>
                </a:lnTo>
                <a:lnTo>
                  <a:pt x="1071" y="378"/>
                </a:lnTo>
                <a:lnTo>
                  <a:pt x="1070" y="380"/>
                </a:lnTo>
                <a:lnTo>
                  <a:pt x="1070" y="378"/>
                </a:lnTo>
                <a:lnTo>
                  <a:pt x="1068" y="378"/>
                </a:lnTo>
                <a:lnTo>
                  <a:pt x="1066" y="376"/>
                </a:lnTo>
                <a:lnTo>
                  <a:pt x="1064" y="376"/>
                </a:lnTo>
                <a:lnTo>
                  <a:pt x="1062" y="376"/>
                </a:lnTo>
                <a:lnTo>
                  <a:pt x="1060" y="376"/>
                </a:lnTo>
                <a:lnTo>
                  <a:pt x="1060" y="374"/>
                </a:lnTo>
                <a:lnTo>
                  <a:pt x="1060" y="376"/>
                </a:lnTo>
                <a:lnTo>
                  <a:pt x="1058" y="376"/>
                </a:lnTo>
                <a:lnTo>
                  <a:pt x="1058" y="378"/>
                </a:lnTo>
                <a:lnTo>
                  <a:pt x="1056" y="378"/>
                </a:lnTo>
                <a:lnTo>
                  <a:pt x="1054" y="378"/>
                </a:lnTo>
                <a:lnTo>
                  <a:pt x="1052" y="378"/>
                </a:lnTo>
                <a:lnTo>
                  <a:pt x="1050" y="378"/>
                </a:lnTo>
                <a:lnTo>
                  <a:pt x="1050" y="380"/>
                </a:lnTo>
                <a:lnTo>
                  <a:pt x="1050" y="382"/>
                </a:lnTo>
                <a:lnTo>
                  <a:pt x="1052" y="382"/>
                </a:lnTo>
                <a:lnTo>
                  <a:pt x="1048" y="384"/>
                </a:lnTo>
                <a:lnTo>
                  <a:pt x="1047" y="384"/>
                </a:lnTo>
                <a:lnTo>
                  <a:pt x="1045" y="384"/>
                </a:lnTo>
                <a:lnTo>
                  <a:pt x="1047" y="386"/>
                </a:lnTo>
                <a:lnTo>
                  <a:pt x="1045" y="386"/>
                </a:lnTo>
                <a:lnTo>
                  <a:pt x="1043" y="386"/>
                </a:lnTo>
                <a:lnTo>
                  <a:pt x="1043" y="388"/>
                </a:lnTo>
                <a:lnTo>
                  <a:pt x="1043" y="390"/>
                </a:lnTo>
                <a:lnTo>
                  <a:pt x="1043" y="392"/>
                </a:lnTo>
                <a:lnTo>
                  <a:pt x="1041" y="392"/>
                </a:lnTo>
                <a:lnTo>
                  <a:pt x="1041" y="393"/>
                </a:lnTo>
                <a:lnTo>
                  <a:pt x="1041" y="395"/>
                </a:lnTo>
                <a:lnTo>
                  <a:pt x="1039" y="395"/>
                </a:lnTo>
                <a:lnTo>
                  <a:pt x="1037" y="395"/>
                </a:lnTo>
                <a:lnTo>
                  <a:pt x="1035" y="395"/>
                </a:lnTo>
                <a:lnTo>
                  <a:pt x="1033" y="395"/>
                </a:lnTo>
                <a:lnTo>
                  <a:pt x="1031" y="397"/>
                </a:lnTo>
                <a:lnTo>
                  <a:pt x="1029" y="397"/>
                </a:lnTo>
                <a:lnTo>
                  <a:pt x="1027" y="395"/>
                </a:lnTo>
                <a:lnTo>
                  <a:pt x="1027" y="397"/>
                </a:lnTo>
                <a:lnTo>
                  <a:pt x="1027" y="399"/>
                </a:lnTo>
                <a:lnTo>
                  <a:pt x="1025" y="399"/>
                </a:lnTo>
                <a:lnTo>
                  <a:pt x="1023" y="397"/>
                </a:lnTo>
                <a:lnTo>
                  <a:pt x="1023" y="399"/>
                </a:lnTo>
                <a:lnTo>
                  <a:pt x="1022" y="399"/>
                </a:lnTo>
                <a:lnTo>
                  <a:pt x="1020" y="399"/>
                </a:lnTo>
                <a:lnTo>
                  <a:pt x="1020" y="401"/>
                </a:lnTo>
                <a:lnTo>
                  <a:pt x="1022" y="403"/>
                </a:lnTo>
                <a:lnTo>
                  <a:pt x="1020" y="403"/>
                </a:lnTo>
                <a:lnTo>
                  <a:pt x="1018" y="403"/>
                </a:lnTo>
                <a:lnTo>
                  <a:pt x="1018" y="401"/>
                </a:lnTo>
                <a:lnTo>
                  <a:pt x="1016" y="401"/>
                </a:lnTo>
                <a:lnTo>
                  <a:pt x="1014" y="401"/>
                </a:lnTo>
                <a:lnTo>
                  <a:pt x="1014" y="403"/>
                </a:lnTo>
                <a:lnTo>
                  <a:pt x="1012" y="403"/>
                </a:lnTo>
                <a:lnTo>
                  <a:pt x="1010" y="403"/>
                </a:lnTo>
                <a:lnTo>
                  <a:pt x="1012" y="403"/>
                </a:lnTo>
                <a:lnTo>
                  <a:pt x="1010" y="403"/>
                </a:lnTo>
                <a:lnTo>
                  <a:pt x="1010" y="405"/>
                </a:lnTo>
                <a:lnTo>
                  <a:pt x="1010" y="403"/>
                </a:lnTo>
                <a:lnTo>
                  <a:pt x="1010" y="405"/>
                </a:lnTo>
                <a:lnTo>
                  <a:pt x="1010" y="407"/>
                </a:lnTo>
                <a:lnTo>
                  <a:pt x="1008" y="407"/>
                </a:lnTo>
                <a:lnTo>
                  <a:pt x="1006" y="407"/>
                </a:lnTo>
                <a:lnTo>
                  <a:pt x="1006" y="409"/>
                </a:lnTo>
                <a:lnTo>
                  <a:pt x="1004" y="409"/>
                </a:lnTo>
                <a:lnTo>
                  <a:pt x="1004" y="411"/>
                </a:lnTo>
                <a:lnTo>
                  <a:pt x="1002" y="409"/>
                </a:lnTo>
                <a:lnTo>
                  <a:pt x="1000" y="411"/>
                </a:lnTo>
                <a:lnTo>
                  <a:pt x="1000" y="413"/>
                </a:lnTo>
                <a:lnTo>
                  <a:pt x="999" y="413"/>
                </a:lnTo>
                <a:lnTo>
                  <a:pt x="997" y="413"/>
                </a:lnTo>
                <a:lnTo>
                  <a:pt x="997" y="415"/>
                </a:lnTo>
                <a:lnTo>
                  <a:pt x="997" y="417"/>
                </a:lnTo>
                <a:lnTo>
                  <a:pt x="995" y="417"/>
                </a:lnTo>
                <a:lnTo>
                  <a:pt x="993" y="418"/>
                </a:lnTo>
                <a:lnTo>
                  <a:pt x="993" y="420"/>
                </a:lnTo>
                <a:lnTo>
                  <a:pt x="993" y="422"/>
                </a:lnTo>
                <a:lnTo>
                  <a:pt x="993" y="424"/>
                </a:lnTo>
                <a:lnTo>
                  <a:pt x="991" y="424"/>
                </a:lnTo>
                <a:lnTo>
                  <a:pt x="989" y="424"/>
                </a:lnTo>
                <a:lnTo>
                  <a:pt x="989" y="426"/>
                </a:lnTo>
                <a:lnTo>
                  <a:pt x="991" y="426"/>
                </a:lnTo>
                <a:lnTo>
                  <a:pt x="991" y="428"/>
                </a:lnTo>
                <a:lnTo>
                  <a:pt x="989" y="428"/>
                </a:lnTo>
                <a:lnTo>
                  <a:pt x="989" y="430"/>
                </a:lnTo>
                <a:lnTo>
                  <a:pt x="991" y="430"/>
                </a:lnTo>
                <a:lnTo>
                  <a:pt x="991" y="432"/>
                </a:lnTo>
                <a:lnTo>
                  <a:pt x="991" y="434"/>
                </a:lnTo>
                <a:lnTo>
                  <a:pt x="989" y="434"/>
                </a:lnTo>
                <a:lnTo>
                  <a:pt x="989" y="436"/>
                </a:lnTo>
                <a:lnTo>
                  <a:pt x="987" y="436"/>
                </a:lnTo>
                <a:lnTo>
                  <a:pt x="985" y="436"/>
                </a:lnTo>
                <a:lnTo>
                  <a:pt x="983" y="436"/>
                </a:lnTo>
                <a:lnTo>
                  <a:pt x="981" y="438"/>
                </a:lnTo>
                <a:lnTo>
                  <a:pt x="981" y="436"/>
                </a:lnTo>
                <a:lnTo>
                  <a:pt x="981" y="438"/>
                </a:lnTo>
                <a:lnTo>
                  <a:pt x="979" y="438"/>
                </a:lnTo>
                <a:lnTo>
                  <a:pt x="979" y="440"/>
                </a:lnTo>
                <a:lnTo>
                  <a:pt x="977" y="440"/>
                </a:lnTo>
                <a:lnTo>
                  <a:pt x="977" y="442"/>
                </a:lnTo>
                <a:lnTo>
                  <a:pt x="979" y="443"/>
                </a:lnTo>
                <a:lnTo>
                  <a:pt x="979" y="445"/>
                </a:lnTo>
                <a:lnTo>
                  <a:pt x="981" y="445"/>
                </a:lnTo>
                <a:lnTo>
                  <a:pt x="981" y="447"/>
                </a:lnTo>
                <a:lnTo>
                  <a:pt x="983" y="447"/>
                </a:lnTo>
                <a:lnTo>
                  <a:pt x="985" y="447"/>
                </a:lnTo>
                <a:lnTo>
                  <a:pt x="985" y="449"/>
                </a:lnTo>
                <a:lnTo>
                  <a:pt x="987" y="449"/>
                </a:lnTo>
                <a:lnTo>
                  <a:pt x="985" y="449"/>
                </a:lnTo>
                <a:lnTo>
                  <a:pt x="985" y="451"/>
                </a:lnTo>
                <a:lnTo>
                  <a:pt x="987" y="451"/>
                </a:lnTo>
                <a:lnTo>
                  <a:pt x="987" y="453"/>
                </a:lnTo>
                <a:lnTo>
                  <a:pt x="987" y="455"/>
                </a:lnTo>
                <a:lnTo>
                  <a:pt x="989" y="455"/>
                </a:lnTo>
                <a:lnTo>
                  <a:pt x="989" y="457"/>
                </a:lnTo>
                <a:lnTo>
                  <a:pt x="989" y="459"/>
                </a:lnTo>
                <a:lnTo>
                  <a:pt x="989" y="461"/>
                </a:lnTo>
                <a:lnTo>
                  <a:pt x="991" y="461"/>
                </a:lnTo>
                <a:lnTo>
                  <a:pt x="989" y="461"/>
                </a:lnTo>
                <a:lnTo>
                  <a:pt x="991" y="461"/>
                </a:lnTo>
                <a:lnTo>
                  <a:pt x="991" y="463"/>
                </a:lnTo>
                <a:lnTo>
                  <a:pt x="993" y="463"/>
                </a:lnTo>
                <a:lnTo>
                  <a:pt x="995" y="463"/>
                </a:lnTo>
                <a:lnTo>
                  <a:pt x="995" y="465"/>
                </a:lnTo>
                <a:lnTo>
                  <a:pt x="993" y="465"/>
                </a:lnTo>
                <a:lnTo>
                  <a:pt x="995" y="465"/>
                </a:lnTo>
                <a:lnTo>
                  <a:pt x="995" y="466"/>
                </a:lnTo>
                <a:lnTo>
                  <a:pt x="997" y="466"/>
                </a:lnTo>
                <a:lnTo>
                  <a:pt x="995" y="466"/>
                </a:lnTo>
                <a:lnTo>
                  <a:pt x="997" y="466"/>
                </a:lnTo>
                <a:lnTo>
                  <a:pt x="995" y="466"/>
                </a:lnTo>
                <a:lnTo>
                  <a:pt x="997" y="466"/>
                </a:lnTo>
                <a:lnTo>
                  <a:pt x="997" y="468"/>
                </a:lnTo>
                <a:lnTo>
                  <a:pt x="999" y="468"/>
                </a:lnTo>
                <a:lnTo>
                  <a:pt x="1000" y="468"/>
                </a:lnTo>
                <a:lnTo>
                  <a:pt x="1000" y="470"/>
                </a:lnTo>
                <a:lnTo>
                  <a:pt x="1002" y="470"/>
                </a:lnTo>
                <a:lnTo>
                  <a:pt x="1000" y="470"/>
                </a:lnTo>
                <a:lnTo>
                  <a:pt x="1000" y="472"/>
                </a:lnTo>
                <a:lnTo>
                  <a:pt x="1002" y="472"/>
                </a:lnTo>
                <a:lnTo>
                  <a:pt x="1000" y="472"/>
                </a:lnTo>
                <a:lnTo>
                  <a:pt x="1000" y="474"/>
                </a:lnTo>
                <a:lnTo>
                  <a:pt x="1000" y="476"/>
                </a:lnTo>
                <a:lnTo>
                  <a:pt x="1000" y="478"/>
                </a:lnTo>
                <a:lnTo>
                  <a:pt x="999" y="478"/>
                </a:lnTo>
                <a:lnTo>
                  <a:pt x="997" y="478"/>
                </a:lnTo>
                <a:lnTo>
                  <a:pt x="995" y="478"/>
                </a:lnTo>
                <a:lnTo>
                  <a:pt x="995" y="480"/>
                </a:lnTo>
                <a:lnTo>
                  <a:pt x="995" y="482"/>
                </a:lnTo>
                <a:lnTo>
                  <a:pt x="997" y="482"/>
                </a:lnTo>
                <a:lnTo>
                  <a:pt x="995" y="482"/>
                </a:lnTo>
                <a:lnTo>
                  <a:pt x="995" y="484"/>
                </a:lnTo>
                <a:lnTo>
                  <a:pt x="995" y="482"/>
                </a:lnTo>
                <a:lnTo>
                  <a:pt x="995" y="484"/>
                </a:lnTo>
                <a:lnTo>
                  <a:pt x="997" y="484"/>
                </a:lnTo>
                <a:lnTo>
                  <a:pt x="997" y="482"/>
                </a:lnTo>
                <a:lnTo>
                  <a:pt x="999" y="482"/>
                </a:lnTo>
                <a:lnTo>
                  <a:pt x="999" y="484"/>
                </a:lnTo>
                <a:lnTo>
                  <a:pt x="1000" y="484"/>
                </a:lnTo>
                <a:lnTo>
                  <a:pt x="1000" y="482"/>
                </a:lnTo>
                <a:lnTo>
                  <a:pt x="1000" y="484"/>
                </a:lnTo>
                <a:lnTo>
                  <a:pt x="1000" y="486"/>
                </a:lnTo>
                <a:lnTo>
                  <a:pt x="1002" y="486"/>
                </a:lnTo>
                <a:lnTo>
                  <a:pt x="1004" y="486"/>
                </a:lnTo>
                <a:lnTo>
                  <a:pt x="1002" y="486"/>
                </a:lnTo>
                <a:lnTo>
                  <a:pt x="1004" y="486"/>
                </a:lnTo>
                <a:lnTo>
                  <a:pt x="1006" y="486"/>
                </a:lnTo>
                <a:lnTo>
                  <a:pt x="1004" y="486"/>
                </a:lnTo>
                <a:lnTo>
                  <a:pt x="1004" y="488"/>
                </a:lnTo>
                <a:lnTo>
                  <a:pt x="1006" y="488"/>
                </a:lnTo>
                <a:lnTo>
                  <a:pt x="1004" y="488"/>
                </a:lnTo>
                <a:lnTo>
                  <a:pt x="1006" y="488"/>
                </a:lnTo>
                <a:lnTo>
                  <a:pt x="1006" y="490"/>
                </a:lnTo>
                <a:lnTo>
                  <a:pt x="1008" y="490"/>
                </a:lnTo>
                <a:lnTo>
                  <a:pt x="1008" y="491"/>
                </a:lnTo>
                <a:lnTo>
                  <a:pt x="1006" y="491"/>
                </a:lnTo>
                <a:lnTo>
                  <a:pt x="1006" y="493"/>
                </a:lnTo>
                <a:lnTo>
                  <a:pt x="1006" y="495"/>
                </a:lnTo>
                <a:lnTo>
                  <a:pt x="1008" y="495"/>
                </a:lnTo>
                <a:lnTo>
                  <a:pt x="1008" y="497"/>
                </a:lnTo>
                <a:lnTo>
                  <a:pt x="1006" y="497"/>
                </a:lnTo>
                <a:lnTo>
                  <a:pt x="1006" y="499"/>
                </a:lnTo>
                <a:lnTo>
                  <a:pt x="1006" y="497"/>
                </a:lnTo>
                <a:lnTo>
                  <a:pt x="1004" y="497"/>
                </a:lnTo>
                <a:lnTo>
                  <a:pt x="1004" y="495"/>
                </a:lnTo>
                <a:lnTo>
                  <a:pt x="1002" y="495"/>
                </a:lnTo>
                <a:lnTo>
                  <a:pt x="1002" y="497"/>
                </a:lnTo>
                <a:lnTo>
                  <a:pt x="1000" y="497"/>
                </a:lnTo>
                <a:lnTo>
                  <a:pt x="999" y="497"/>
                </a:lnTo>
                <a:lnTo>
                  <a:pt x="999" y="499"/>
                </a:lnTo>
                <a:lnTo>
                  <a:pt x="997" y="499"/>
                </a:lnTo>
                <a:lnTo>
                  <a:pt x="997" y="501"/>
                </a:lnTo>
                <a:lnTo>
                  <a:pt x="997" y="503"/>
                </a:lnTo>
                <a:lnTo>
                  <a:pt x="997" y="505"/>
                </a:lnTo>
                <a:lnTo>
                  <a:pt x="995" y="505"/>
                </a:lnTo>
                <a:lnTo>
                  <a:pt x="995" y="507"/>
                </a:lnTo>
                <a:lnTo>
                  <a:pt x="993" y="507"/>
                </a:lnTo>
                <a:lnTo>
                  <a:pt x="991" y="507"/>
                </a:lnTo>
                <a:lnTo>
                  <a:pt x="991" y="509"/>
                </a:lnTo>
                <a:lnTo>
                  <a:pt x="989" y="509"/>
                </a:lnTo>
                <a:lnTo>
                  <a:pt x="989" y="511"/>
                </a:lnTo>
                <a:lnTo>
                  <a:pt x="989" y="513"/>
                </a:lnTo>
                <a:lnTo>
                  <a:pt x="989" y="514"/>
                </a:lnTo>
                <a:lnTo>
                  <a:pt x="987" y="514"/>
                </a:lnTo>
                <a:lnTo>
                  <a:pt x="987" y="516"/>
                </a:lnTo>
                <a:lnTo>
                  <a:pt x="985" y="516"/>
                </a:lnTo>
                <a:lnTo>
                  <a:pt x="987" y="516"/>
                </a:lnTo>
                <a:lnTo>
                  <a:pt x="985" y="516"/>
                </a:lnTo>
                <a:lnTo>
                  <a:pt x="985" y="518"/>
                </a:lnTo>
                <a:lnTo>
                  <a:pt x="987" y="518"/>
                </a:lnTo>
                <a:lnTo>
                  <a:pt x="985" y="518"/>
                </a:lnTo>
                <a:lnTo>
                  <a:pt x="985" y="520"/>
                </a:lnTo>
                <a:lnTo>
                  <a:pt x="987" y="520"/>
                </a:lnTo>
                <a:lnTo>
                  <a:pt x="987" y="522"/>
                </a:lnTo>
                <a:lnTo>
                  <a:pt x="985" y="522"/>
                </a:lnTo>
                <a:lnTo>
                  <a:pt x="985" y="524"/>
                </a:lnTo>
                <a:lnTo>
                  <a:pt x="983" y="526"/>
                </a:lnTo>
                <a:lnTo>
                  <a:pt x="983" y="528"/>
                </a:lnTo>
                <a:lnTo>
                  <a:pt x="985" y="528"/>
                </a:lnTo>
                <a:lnTo>
                  <a:pt x="985" y="530"/>
                </a:lnTo>
                <a:lnTo>
                  <a:pt x="985" y="532"/>
                </a:lnTo>
                <a:lnTo>
                  <a:pt x="983" y="532"/>
                </a:lnTo>
                <a:lnTo>
                  <a:pt x="983" y="534"/>
                </a:lnTo>
                <a:lnTo>
                  <a:pt x="983" y="536"/>
                </a:lnTo>
                <a:lnTo>
                  <a:pt x="985" y="536"/>
                </a:lnTo>
                <a:lnTo>
                  <a:pt x="985" y="538"/>
                </a:lnTo>
                <a:lnTo>
                  <a:pt x="983" y="538"/>
                </a:lnTo>
                <a:lnTo>
                  <a:pt x="985" y="538"/>
                </a:lnTo>
                <a:lnTo>
                  <a:pt x="985" y="539"/>
                </a:lnTo>
                <a:lnTo>
                  <a:pt x="983" y="539"/>
                </a:lnTo>
                <a:lnTo>
                  <a:pt x="983" y="541"/>
                </a:lnTo>
                <a:lnTo>
                  <a:pt x="983" y="543"/>
                </a:lnTo>
                <a:lnTo>
                  <a:pt x="981" y="543"/>
                </a:lnTo>
                <a:lnTo>
                  <a:pt x="981" y="545"/>
                </a:lnTo>
                <a:lnTo>
                  <a:pt x="981" y="547"/>
                </a:lnTo>
                <a:lnTo>
                  <a:pt x="981" y="549"/>
                </a:lnTo>
                <a:lnTo>
                  <a:pt x="983" y="549"/>
                </a:lnTo>
                <a:lnTo>
                  <a:pt x="981" y="549"/>
                </a:lnTo>
                <a:lnTo>
                  <a:pt x="981" y="551"/>
                </a:lnTo>
                <a:lnTo>
                  <a:pt x="981" y="553"/>
                </a:lnTo>
                <a:lnTo>
                  <a:pt x="983" y="553"/>
                </a:lnTo>
                <a:lnTo>
                  <a:pt x="985" y="553"/>
                </a:lnTo>
                <a:lnTo>
                  <a:pt x="987" y="555"/>
                </a:lnTo>
                <a:lnTo>
                  <a:pt x="989" y="555"/>
                </a:lnTo>
                <a:lnTo>
                  <a:pt x="989" y="557"/>
                </a:lnTo>
                <a:lnTo>
                  <a:pt x="989" y="559"/>
                </a:lnTo>
                <a:lnTo>
                  <a:pt x="989" y="561"/>
                </a:lnTo>
                <a:lnTo>
                  <a:pt x="991" y="561"/>
                </a:lnTo>
                <a:lnTo>
                  <a:pt x="991" y="563"/>
                </a:lnTo>
                <a:lnTo>
                  <a:pt x="991" y="561"/>
                </a:lnTo>
                <a:lnTo>
                  <a:pt x="991" y="563"/>
                </a:lnTo>
                <a:lnTo>
                  <a:pt x="991" y="561"/>
                </a:lnTo>
                <a:lnTo>
                  <a:pt x="991" y="563"/>
                </a:lnTo>
                <a:lnTo>
                  <a:pt x="993" y="563"/>
                </a:lnTo>
                <a:lnTo>
                  <a:pt x="993" y="561"/>
                </a:lnTo>
                <a:lnTo>
                  <a:pt x="995" y="561"/>
                </a:lnTo>
                <a:lnTo>
                  <a:pt x="997" y="561"/>
                </a:lnTo>
                <a:lnTo>
                  <a:pt x="999" y="561"/>
                </a:lnTo>
                <a:lnTo>
                  <a:pt x="999" y="559"/>
                </a:lnTo>
                <a:lnTo>
                  <a:pt x="1000" y="559"/>
                </a:lnTo>
                <a:lnTo>
                  <a:pt x="1000" y="557"/>
                </a:lnTo>
                <a:lnTo>
                  <a:pt x="1000" y="555"/>
                </a:lnTo>
                <a:lnTo>
                  <a:pt x="999" y="555"/>
                </a:lnTo>
                <a:lnTo>
                  <a:pt x="999" y="553"/>
                </a:lnTo>
                <a:lnTo>
                  <a:pt x="1000" y="553"/>
                </a:lnTo>
                <a:lnTo>
                  <a:pt x="1000" y="551"/>
                </a:lnTo>
                <a:lnTo>
                  <a:pt x="1000" y="553"/>
                </a:lnTo>
                <a:lnTo>
                  <a:pt x="1002" y="553"/>
                </a:lnTo>
                <a:lnTo>
                  <a:pt x="1004" y="553"/>
                </a:lnTo>
                <a:lnTo>
                  <a:pt x="1004" y="555"/>
                </a:lnTo>
                <a:lnTo>
                  <a:pt x="1006" y="555"/>
                </a:lnTo>
                <a:lnTo>
                  <a:pt x="1006" y="553"/>
                </a:lnTo>
                <a:lnTo>
                  <a:pt x="1008" y="553"/>
                </a:lnTo>
                <a:lnTo>
                  <a:pt x="1010" y="553"/>
                </a:lnTo>
                <a:lnTo>
                  <a:pt x="1010" y="551"/>
                </a:lnTo>
                <a:lnTo>
                  <a:pt x="1010" y="553"/>
                </a:lnTo>
                <a:lnTo>
                  <a:pt x="1012" y="553"/>
                </a:lnTo>
                <a:lnTo>
                  <a:pt x="1012" y="555"/>
                </a:lnTo>
                <a:lnTo>
                  <a:pt x="1014" y="553"/>
                </a:lnTo>
                <a:lnTo>
                  <a:pt x="1016" y="553"/>
                </a:lnTo>
                <a:lnTo>
                  <a:pt x="1016" y="555"/>
                </a:lnTo>
                <a:lnTo>
                  <a:pt x="1018" y="557"/>
                </a:lnTo>
                <a:lnTo>
                  <a:pt x="1018" y="559"/>
                </a:lnTo>
                <a:lnTo>
                  <a:pt x="1018" y="561"/>
                </a:lnTo>
                <a:lnTo>
                  <a:pt x="1016" y="563"/>
                </a:lnTo>
                <a:lnTo>
                  <a:pt x="1016" y="564"/>
                </a:lnTo>
                <a:lnTo>
                  <a:pt x="1014" y="564"/>
                </a:lnTo>
                <a:lnTo>
                  <a:pt x="1014" y="566"/>
                </a:lnTo>
                <a:lnTo>
                  <a:pt x="1012" y="566"/>
                </a:lnTo>
                <a:lnTo>
                  <a:pt x="1012" y="568"/>
                </a:lnTo>
                <a:lnTo>
                  <a:pt x="1010" y="568"/>
                </a:lnTo>
                <a:lnTo>
                  <a:pt x="1008" y="568"/>
                </a:lnTo>
                <a:lnTo>
                  <a:pt x="1006" y="568"/>
                </a:lnTo>
                <a:lnTo>
                  <a:pt x="1004" y="568"/>
                </a:lnTo>
                <a:lnTo>
                  <a:pt x="1002" y="568"/>
                </a:lnTo>
                <a:lnTo>
                  <a:pt x="1000" y="568"/>
                </a:lnTo>
                <a:lnTo>
                  <a:pt x="999" y="570"/>
                </a:lnTo>
                <a:lnTo>
                  <a:pt x="997" y="568"/>
                </a:lnTo>
                <a:lnTo>
                  <a:pt x="995" y="566"/>
                </a:lnTo>
                <a:lnTo>
                  <a:pt x="993" y="566"/>
                </a:lnTo>
                <a:lnTo>
                  <a:pt x="991" y="568"/>
                </a:lnTo>
                <a:lnTo>
                  <a:pt x="991" y="570"/>
                </a:lnTo>
                <a:lnTo>
                  <a:pt x="989" y="570"/>
                </a:lnTo>
                <a:lnTo>
                  <a:pt x="987" y="576"/>
                </a:lnTo>
                <a:lnTo>
                  <a:pt x="987" y="578"/>
                </a:lnTo>
                <a:lnTo>
                  <a:pt x="987" y="580"/>
                </a:lnTo>
                <a:lnTo>
                  <a:pt x="985" y="580"/>
                </a:lnTo>
                <a:lnTo>
                  <a:pt x="983" y="580"/>
                </a:lnTo>
                <a:lnTo>
                  <a:pt x="983" y="582"/>
                </a:lnTo>
                <a:lnTo>
                  <a:pt x="981" y="584"/>
                </a:lnTo>
                <a:lnTo>
                  <a:pt x="979" y="584"/>
                </a:lnTo>
                <a:lnTo>
                  <a:pt x="977" y="582"/>
                </a:lnTo>
                <a:lnTo>
                  <a:pt x="975" y="584"/>
                </a:lnTo>
                <a:lnTo>
                  <a:pt x="975" y="582"/>
                </a:lnTo>
                <a:lnTo>
                  <a:pt x="974" y="584"/>
                </a:lnTo>
                <a:lnTo>
                  <a:pt x="972" y="584"/>
                </a:lnTo>
                <a:lnTo>
                  <a:pt x="972" y="586"/>
                </a:lnTo>
                <a:lnTo>
                  <a:pt x="974" y="586"/>
                </a:lnTo>
                <a:lnTo>
                  <a:pt x="972" y="586"/>
                </a:lnTo>
                <a:lnTo>
                  <a:pt x="970" y="586"/>
                </a:lnTo>
                <a:lnTo>
                  <a:pt x="972" y="586"/>
                </a:lnTo>
                <a:lnTo>
                  <a:pt x="968" y="586"/>
                </a:lnTo>
                <a:lnTo>
                  <a:pt x="968" y="587"/>
                </a:lnTo>
                <a:lnTo>
                  <a:pt x="966" y="587"/>
                </a:lnTo>
                <a:lnTo>
                  <a:pt x="964" y="589"/>
                </a:lnTo>
                <a:lnTo>
                  <a:pt x="964" y="591"/>
                </a:lnTo>
                <a:lnTo>
                  <a:pt x="966" y="591"/>
                </a:lnTo>
                <a:lnTo>
                  <a:pt x="966" y="589"/>
                </a:lnTo>
                <a:lnTo>
                  <a:pt x="966" y="591"/>
                </a:lnTo>
                <a:lnTo>
                  <a:pt x="966" y="593"/>
                </a:lnTo>
                <a:lnTo>
                  <a:pt x="964" y="593"/>
                </a:lnTo>
                <a:lnTo>
                  <a:pt x="964" y="591"/>
                </a:lnTo>
                <a:lnTo>
                  <a:pt x="962" y="591"/>
                </a:lnTo>
                <a:lnTo>
                  <a:pt x="962" y="593"/>
                </a:lnTo>
                <a:lnTo>
                  <a:pt x="964" y="593"/>
                </a:lnTo>
                <a:lnTo>
                  <a:pt x="966" y="593"/>
                </a:lnTo>
                <a:lnTo>
                  <a:pt x="966" y="595"/>
                </a:lnTo>
                <a:lnTo>
                  <a:pt x="964" y="595"/>
                </a:lnTo>
                <a:lnTo>
                  <a:pt x="962" y="595"/>
                </a:lnTo>
                <a:lnTo>
                  <a:pt x="960" y="595"/>
                </a:lnTo>
                <a:lnTo>
                  <a:pt x="958" y="595"/>
                </a:lnTo>
                <a:lnTo>
                  <a:pt x="958" y="597"/>
                </a:lnTo>
                <a:lnTo>
                  <a:pt x="956" y="597"/>
                </a:lnTo>
                <a:lnTo>
                  <a:pt x="954" y="597"/>
                </a:lnTo>
                <a:lnTo>
                  <a:pt x="954" y="599"/>
                </a:lnTo>
                <a:lnTo>
                  <a:pt x="954" y="601"/>
                </a:lnTo>
                <a:lnTo>
                  <a:pt x="952" y="601"/>
                </a:lnTo>
                <a:lnTo>
                  <a:pt x="954" y="603"/>
                </a:lnTo>
                <a:lnTo>
                  <a:pt x="956" y="603"/>
                </a:lnTo>
                <a:lnTo>
                  <a:pt x="956" y="605"/>
                </a:lnTo>
                <a:lnTo>
                  <a:pt x="954" y="605"/>
                </a:lnTo>
                <a:lnTo>
                  <a:pt x="954" y="607"/>
                </a:lnTo>
                <a:lnTo>
                  <a:pt x="952" y="607"/>
                </a:lnTo>
                <a:lnTo>
                  <a:pt x="952" y="605"/>
                </a:lnTo>
                <a:lnTo>
                  <a:pt x="951" y="605"/>
                </a:lnTo>
                <a:lnTo>
                  <a:pt x="949" y="605"/>
                </a:lnTo>
                <a:lnTo>
                  <a:pt x="949" y="607"/>
                </a:lnTo>
                <a:lnTo>
                  <a:pt x="949" y="605"/>
                </a:lnTo>
                <a:lnTo>
                  <a:pt x="947" y="605"/>
                </a:lnTo>
                <a:lnTo>
                  <a:pt x="947" y="607"/>
                </a:lnTo>
                <a:lnTo>
                  <a:pt x="945" y="607"/>
                </a:lnTo>
                <a:lnTo>
                  <a:pt x="947" y="609"/>
                </a:lnTo>
                <a:lnTo>
                  <a:pt x="945" y="609"/>
                </a:lnTo>
                <a:lnTo>
                  <a:pt x="945" y="611"/>
                </a:lnTo>
                <a:lnTo>
                  <a:pt x="943" y="612"/>
                </a:lnTo>
                <a:lnTo>
                  <a:pt x="943" y="614"/>
                </a:lnTo>
                <a:lnTo>
                  <a:pt x="941" y="614"/>
                </a:lnTo>
                <a:lnTo>
                  <a:pt x="941" y="616"/>
                </a:lnTo>
                <a:lnTo>
                  <a:pt x="943" y="618"/>
                </a:lnTo>
                <a:lnTo>
                  <a:pt x="941" y="618"/>
                </a:lnTo>
                <a:lnTo>
                  <a:pt x="941" y="620"/>
                </a:lnTo>
                <a:lnTo>
                  <a:pt x="939" y="620"/>
                </a:lnTo>
                <a:lnTo>
                  <a:pt x="937" y="620"/>
                </a:lnTo>
                <a:lnTo>
                  <a:pt x="935" y="620"/>
                </a:lnTo>
                <a:lnTo>
                  <a:pt x="933" y="620"/>
                </a:lnTo>
                <a:lnTo>
                  <a:pt x="935" y="620"/>
                </a:lnTo>
                <a:lnTo>
                  <a:pt x="935" y="622"/>
                </a:lnTo>
                <a:lnTo>
                  <a:pt x="935" y="624"/>
                </a:lnTo>
                <a:lnTo>
                  <a:pt x="937" y="624"/>
                </a:lnTo>
                <a:lnTo>
                  <a:pt x="937" y="626"/>
                </a:lnTo>
                <a:lnTo>
                  <a:pt x="939" y="626"/>
                </a:lnTo>
                <a:lnTo>
                  <a:pt x="939" y="628"/>
                </a:lnTo>
                <a:lnTo>
                  <a:pt x="937" y="628"/>
                </a:lnTo>
                <a:lnTo>
                  <a:pt x="935" y="628"/>
                </a:lnTo>
                <a:lnTo>
                  <a:pt x="935" y="630"/>
                </a:lnTo>
                <a:lnTo>
                  <a:pt x="933" y="630"/>
                </a:lnTo>
                <a:lnTo>
                  <a:pt x="931" y="630"/>
                </a:lnTo>
                <a:lnTo>
                  <a:pt x="929" y="630"/>
                </a:lnTo>
                <a:lnTo>
                  <a:pt x="927" y="630"/>
                </a:lnTo>
                <a:lnTo>
                  <a:pt x="927" y="632"/>
                </a:lnTo>
                <a:lnTo>
                  <a:pt x="927" y="634"/>
                </a:lnTo>
                <a:lnTo>
                  <a:pt x="926" y="636"/>
                </a:lnTo>
                <a:lnTo>
                  <a:pt x="924" y="637"/>
                </a:lnTo>
                <a:lnTo>
                  <a:pt x="924" y="639"/>
                </a:lnTo>
                <a:lnTo>
                  <a:pt x="922" y="639"/>
                </a:lnTo>
                <a:lnTo>
                  <a:pt x="922" y="641"/>
                </a:lnTo>
                <a:lnTo>
                  <a:pt x="920" y="641"/>
                </a:lnTo>
                <a:lnTo>
                  <a:pt x="918" y="641"/>
                </a:lnTo>
                <a:lnTo>
                  <a:pt x="918" y="643"/>
                </a:lnTo>
                <a:lnTo>
                  <a:pt x="916" y="643"/>
                </a:lnTo>
                <a:lnTo>
                  <a:pt x="916" y="645"/>
                </a:lnTo>
                <a:lnTo>
                  <a:pt x="914" y="645"/>
                </a:lnTo>
                <a:lnTo>
                  <a:pt x="914" y="647"/>
                </a:lnTo>
                <a:lnTo>
                  <a:pt x="912" y="647"/>
                </a:lnTo>
                <a:lnTo>
                  <a:pt x="910" y="647"/>
                </a:lnTo>
                <a:lnTo>
                  <a:pt x="908" y="647"/>
                </a:lnTo>
                <a:lnTo>
                  <a:pt x="908" y="649"/>
                </a:lnTo>
                <a:lnTo>
                  <a:pt x="906" y="651"/>
                </a:lnTo>
                <a:lnTo>
                  <a:pt x="904" y="649"/>
                </a:lnTo>
                <a:lnTo>
                  <a:pt x="904" y="651"/>
                </a:lnTo>
                <a:lnTo>
                  <a:pt x="903" y="651"/>
                </a:lnTo>
                <a:lnTo>
                  <a:pt x="904" y="651"/>
                </a:lnTo>
                <a:lnTo>
                  <a:pt x="904" y="653"/>
                </a:lnTo>
                <a:lnTo>
                  <a:pt x="903" y="653"/>
                </a:lnTo>
                <a:lnTo>
                  <a:pt x="903" y="655"/>
                </a:lnTo>
                <a:lnTo>
                  <a:pt x="903" y="657"/>
                </a:lnTo>
                <a:lnTo>
                  <a:pt x="904" y="657"/>
                </a:lnTo>
                <a:lnTo>
                  <a:pt x="903" y="659"/>
                </a:lnTo>
                <a:lnTo>
                  <a:pt x="901" y="660"/>
                </a:lnTo>
                <a:lnTo>
                  <a:pt x="899" y="660"/>
                </a:lnTo>
                <a:lnTo>
                  <a:pt x="899" y="662"/>
                </a:lnTo>
                <a:lnTo>
                  <a:pt x="901" y="662"/>
                </a:lnTo>
                <a:lnTo>
                  <a:pt x="903" y="662"/>
                </a:lnTo>
                <a:lnTo>
                  <a:pt x="901" y="664"/>
                </a:lnTo>
                <a:lnTo>
                  <a:pt x="901" y="666"/>
                </a:lnTo>
                <a:lnTo>
                  <a:pt x="899" y="666"/>
                </a:lnTo>
                <a:lnTo>
                  <a:pt x="899" y="668"/>
                </a:lnTo>
                <a:lnTo>
                  <a:pt x="897" y="668"/>
                </a:lnTo>
                <a:lnTo>
                  <a:pt x="895" y="668"/>
                </a:lnTo>
                <a:lnTo>
                  <a:pt x="895" y="666"/>
                </a:lnTo>
                <a:lnTo>
                  <a:pt x="895" y="664"/>
                </a:lnTo>
                <a:lnTo>
                  <a:pt x="893" y="664"/>
                </a:lnTo>
                <a:lnTo>
                  <a:pt x="893" y="666"/>
                </a:lnTo>
                <a:lnTo>
                  <a:pt x="891" y="666"/>
                </a:lnTo>
                <a:lnTo>
                  <a:pt x="889" y="666"/>
                </a:lnTo>
                <a:lnTo>
                  <a:pt x="887" y="666"/>
                </a:lnTo>
                <a:lnTo>
                  <a:pt x="887" y="668"/>
                </a:lnTo>
                <a:lnTo>
                  <a:pt x="889" y="670"/>
                </a:lnTo>
                <a:lnTo>
                  <a:pt x="887" y="670"/>
                </a:lnTo>
                <a:lnTo>
                  <a:pt x="885" y="670"/>
                </a:lnTo>
                <a:lnTo>
                  <a:pt x="883" y="670"/>
                </a:lnTo>
                <a:lnTo>
                  <a:pt x="881" y="670"/>
                </a:lnTo>
                <a:lnTo>
                  <a:pt x="881" y="672"/>
                </a:lnTo>
                <a:lnTo>
                  <a:pt x="879" y="674"/>
                </a:lnTo>
                <a:lnTo>
                  <a:pt x="878" y="674"/>
                </a:lnTo>
                <a:lnTo>
                  <a:pt x="878" y="676"/>
                </a:lnTo>
                <a:lnTo>
                  <a:pt x="879" y="676"/>
                </a:lnTo>
                <a:lnTo>
                  <a:pt x="879" y="678"/>
                </a:lnTo>
                <a:lnTo>
                  <a:pt x="878" y="680"/>
                </a:lnTo>
                <a:lnTo>
                  <a:pt x="876" y="680"/>
                </a:lnTo>
                <a:lnTo>
                  <a:pt x="874" y="678"/>
                </a:lnTo>
                <a:lnTo>
                  <a:pt x="876" y="676"/>
                </a:lnTo>
                <a:lnTo>
                  <a:pt x="874" y="676"/>
                </a:lnTo>
                <a:lnTo>
                  <a:pt x="874" y="674"/>
                </a:lnTo>
                <a:lnTo>
                  <a:pt x="872" y="674"/>
                </a:lnTo>
                <a:lnTo>
                  <a:pt x="872" y="676"/>
                </a:lnTo>
                <a:lnTo>
                  <a:pt x="872" y="678"/>
                </a:lnTo>
                <a:lnTo>
                  <a:pt x="872" y="680"/>
                </a:lnTo>
                <a:lnTo>
                  <a:pt x="872" y="682"/>
                </a:lnTo>
                <a:lnTo>
                  <a:pt x="874" y="682"/>
                </a:lnTo>
                <a:lnTo>
                  <a:pt x="872" y="682"/>
                </a:lnTo>
                <a:lnTo>
                  <a:pt x="872" y="684"/>
                </a:lnTo>
                <a:lnTo>
                  <a:pt x="872" y="685"/>
                </a:lnTo>
                <a:lnTo>
                  <a:pt x="874" y="685"/>
                </a:lnTo>
                <a:lnTo>
                  <a:pt x="872" y="685"/>
                </a:lnTo>
                <a:lnTo>
                  <a:pt x="870" y="685"/>
                </a:lnTo>
                <a:lnTo>
                  <a:pt x="870" y="687"/>
                </a:lnTo>
                <a:lnTo>
                  <a:pt x="868" y="687"/>
                </a:lnTo>
                <a:lnTo>
                  <a:pt x="868" y="689"/>
                </a:lnTo>
                <a:lnTo>
                  <a:pt x="866" y="689"/>
                </a:lnTo>
                <a:lnTo>
                  <a:pt x="866" y="691"/>
                </a:lnTo>
                <a:lnTo>
                  <a:pt x="864" y="691"/>
                </a:lnTo>
                <a:lnTo>
                  <a:pt x="864" y="693"/>
                </a:lnTo>
                <a:lnTo>
                  <a:pt x="862" y="693"/>
                </a:lnTo>
                <a:lnTo>
                  <a:pt x="860" y="693"/>
                </a:lnTo>
                <a:lnTo>
                  <a:pt x="860" y="695"/>
                </a:lnTo>
                <a:lnTo>
                  <a:pt x="860" y="697"/>
                </a:lnTo>
                <a:lnTo>
                  <a:pt x="860" y="699"/>
                </a:lnTo>
                <a:lnTo>
                  <a:pt x="862" y="699"/>
                </a:lnTo>
                <a:lnTo>
                  <a:pt x="864" y="699"/>
                </a:lnTo>
                <a:lnTo>
                  <a:pt x="866" y="701"/>
                </a:lnTo>
                <a:lnTo>
                  <a:pt x="868" y="701"/>
                </a:lnTo>
                <a:lnTo>
                  <a:pt x="868" y="703"/>
                </a:lnTo>
                <a:lnTo>
                  <a:pt x="870" y="705"/>
                </a:lnTo>
                <a:lnTo>
                  <a:pt x="872" y="707"/>
                </a:lnTo>
                <a:lnTo>
                  <a:pt x="872" y="708"/>
                </a:lnTo>
                <a:lnTo>
                  <a:pt x="874" y="708"/>
                </a:lnTo>
                <a:lnTo>
                  <a:pt x="874" y="710"/>
                </a:lnTo>
                <a:lnTo>
                  <a:pt x="874" y="712"/>
                </a:lnTo>
                <a:lnTo>
                  <a:pt x="876" y="714"/>
                </a:lnTo>
                <a:lnTo>
                  <a:pt x="878" y="716"/>
                </a:lnTo>
                <a:lnTo>
                  <a:pt x="878" y="718"/>
                </a:lnTo>
                <a:lnTo>
                  <a:pt x="878" y="720"/>
                </a:lnTo>
                <a:lnTo>
                  <a:pt x="879" y="722"/>
                </a:lnTo>
                <a:lnTo>
                  <a:pt x="879" y="724"/>
                </a:lnTo>
                <a:lnTo>
                  <a:pt x="879" y="726"/>
                </a:lnTo>
                <a:lnTo>
                  <a:pt x="879" y="728"/>
                </a:lnTo>
                <a:lnTo>
                  <a:pt x="879" y="730"/>
                </a:lnTo>
                <a:lnTo>
                  <a:pt x="872" y="735"/>
                </a:lnTo>
                <a:lnTo>
                  <a:pt x="864" y="741"/>
                </a:lnTo>
                <a:lnTo>
                  <a:pt x="860" y="743"/>
                </a:lnTo>
                <a:lnTo>
                  <a:pt x="858" y="745"/>
                </a:lnTo>
                <a:lnTo>
                  <a:pt x="853" y="749"/>
                </a:lnTo>
                <a:lnTo>
                  <a:pt x="851" y="751"/>
                </a:lnTo>
                <a:lnTo>
                  <a:pt x="849" y="755"/>
                </a:lnTo>
                <a:lnTo>
                  <a:pt x="843" y="755"/>
                </a:lnTo>
                <a:lnTo>
                  <a:pt x="839" y="757"/>
                </a:lnTo>
                <a:lnTo>
                  <a:pt x="830" y="758"/>
                </a:lnTo>
                <a:lnTo>
                  <a:pt x="820" y="760"/>
                </a:lnTo>
                <a:lnTo>
                  <a:pt x="808" y="762"/>
                </a:lnTo>
                <a:lnTo>
                  <a:pt x="805" y="764"/>
                </a:lnTo>
                <a:lnTo>
                  <a:pt x="799" y="766"/>
                </a:lnTo>
                <a:lnTo>
                  <a:pt x="797" y="768"/>
                </a:lnTo>
                <a:lnTo>
                  <a:pt x="789" y="770"/>
                </a:lnTo>
                <a:lnTo>
                  <a:pt x="785" y="772"/>
                </a:lnTo>
                <a:lnTo>
                  <a:pt x="783" y="772"/>
                </a:lnTo>
                <a:lnTo>
                  <a:pt x="782" y="774"/>
                </a:lnTo>
                <a:lnTo>
                  <a:pt x="776" y="776"/>
                </a:lnTo>
                <a:lnTo>
                  <a:pt x="772" y="776"/>
                </a:lnTo>
                <a:lnTo>
                  <a:pt x="770" y="778"/>
                </a:lnTo>
                <a:lnTo>
                  <a:pt x="770" y="781"/>
                </a:lnTo>
                <a:lnTo>
                  <a:pt x="768" y="787"/>
                </a:lnTo>
                <a:lnTo>
                  <a:pt x="764" y="797"/>
                </a:lnTo>
                <a:lnTo>
                  <a:pt x="762" y="805"/>
                </a:lnTo>
                <a:lnTo>
                  <a:pt x="760" y="810"/>
                </a:lnTo>
                <a:lnTo>
                  <a:pt x="757" y="822"/>
                </a:lnTo>
                <a:lnTo>
                  <a:pt x="755" y="831"/>
                </a:lnTo>
                <a:lnTo>
                  <a:pt x="753" y="837"/>
                </a:lnTo>
                <a:lnTo>
                  <a:pt x="751" y="839"/>
                </a:lnTo>
                <a:lnTo>
                  <a:pt x="751" y="841"/>
                </a:lnTo>
                <a:lnTo>
                  <a:pt x="749" y="847"/>
                </a:lnTo>
                <a:lnTo>
                  <a:pt x="749" y="849"/>
                </a:lnTo>
                <a:lnTo>
                  <a:pt x="747" y="849"/>
                </a:lnTo>
                <a:lnTo>
                  <a:pt x="743" y="858"/>
                </a:lnTo>
                <a:lnTo>
                  <a:pt x="739" y="864"/>
                </a:lnTo>
                <a:lnTo>
                  <a:pt x="734" y="874"/>
                </a:lnTo>
                <a:lnTo>
                  <a:pt x="728" y="883"/>
                </a:lnTo>
                <a:lnTo>
                  <a:pt x="724" y="891"/>
                </a:lnTo>
                <a:lnTo>
                  <a:pt x="718" y="901"/>
                </a:lnTo>
                <a:lnTo>
                  <a:pt x="714" y="908"/>
                </a:lnTo>
                <a:lnTo>
                  <a:pt x="711" y="912"/>
                </a:lnTo>
                <a:lnTo>
                  <a:pt x="707" y="916"/>
                </a:lnTo>
                <a:lnTo>
                  <a:pt x="705" y="918"/>
                </a:lnTo>
                <a:lnTo>
                  <a:pt x="697" y="927"/>
                </a:lnTo>
                <a:lnTo>
                  <a:pt x="693" y="933"/>
                </a:lnTo>
                <a:lnTo>
                  <a:pt x="689" y="941"/>
                </a:lnTo>
                <a:lnTo>
                  <a:pt x="686" y="951"/>
                </a:lnTo>
                <a:lnTo>
                  <a:pt x="674" y="954"/>
                </a:lnTo>
                <a:lnTo>
                  <a:pt x="663" y="960"/>
                </a:lnTo>
                <a:lnTo>
                  <a:pt x="653" y="962"/>
                </a:lnTo>
                <a:lnTo>
                  <a:pt x="643" y="966"/>
                </a:lnTo>
                <a:lnTo>
                  <a:pt x="639" y="968"/>
                </a:lnTo>
                <a:lnTo>
                  <a:pt x="630" y="975"/>
                </a:lnTo>
                <a:lnTo>
                  <a:pt x="620" y="979"/>
                </a:lnTo>
                <a:lnTo>
                  <a:pt x="611" y="985"/>
                </a:lnTo>
                <a:lnTo>
                  <a:pt x="607" y="985"/>
                </a:lnTo>
                <a:lnTo>
                  <a:pt x="599" y="991"/>
                </a:lnTo>
                <a:lnTo>
                  <a:pt x="591" y="995"/>
                </a:lnTo>
                <a:lnTo>
                  <a:pt x="586" y="997"/>
                </a:lnTo>
                <a:lnTo>
                  <a:pt x="584" y="997"/>
                </a:lnTo>
                <a:lnTo>
                  <a:pt x="582" y="997"/>
                </a:lnTo>
                <a:lnTo>
                  <a:pt x="580" y="1000"/>
                </a:lnTo>
                <a:lnTo>
                  <a:pt x="572" y="1006"/>
                </a:lnTo>
                <a:lnTo>
                  <a:pt x="568" y="1012"/>
                </a:lnTo>
                <a:lnTo>
                  <a:pt x="563" y="1020"/>
                </a:lnTo>
                <a:lnTo>
                  <a:pt x="561" y="1027"/>
                </a:lnTo>
                <a:lnTo>
                  <a:pt x="559" y="1035"/>
                </a:lnTo>
                <a:lnTo>
                  <a:pt x="555" y="1043"/>
                </a:lnTo>
                <a:lnTo>
                  <a:pt x="551" y="1052"/>
                </a:lnTo>
                <a:lnTo>
                  <a:pt x="549" y="1058"/>
                </a:lnTo>
                <a:lnTo>
                  <a:pt x="545" y="1072"/>
                </a:lnTo>
                <a:lnTo>
                  <a:pt x="540" y="1077"/>
                </a:lnTo>
                <a:lnTo>
                  <a:pt x="538" y="1079"/>
                </a:lnTo>
                <a:lnTo>
                  <a:pt x="532" y="1087"/>
                </a:lnTo>
                <a:lnTo>
                  <a:pt x="526" y="1089"/>
                </a:lnTo>
                <a:lnTo>
                  <a:pt x="524" y="1093"/>
                </a:lnTo>
                <a:lnTo>
                  <a:pt x="522" y="1093"/>
                </a:lnTo>
                <a:lnTo>
                  <a:pt x="515" y="1098"/>
                </a:lnTo>
                <a:lnTo>
                  <a:pt x="507" y="1104"/>
                </a:lnTo>
                <a:lnTo>
                  <a:pt x="503" y="1110"/>
                </a:lnTo>
                <a:lnTo>
                  <a:pt x="499" y="1114"/>
                </a:lnTo>
                <a:lnTo>
                  <a:pt x="494" y="1120"/>
                </a:lnTo>
                <a:lnTo>
                  <a:pt x="492" y="1123"/>
                </a:lnTo>
                <a:lnTo>
                  <a:pt x="492" y="1133"/>
                </a:lnTo>
                <a:lnTo>
                  <a:pt x="490" y="1135"/>
                </a:lnTo>
                <a:lnTo>
                  <a:pt x="490" y="1137"/>
                </a:lnTo>
                <a:lnTo>
                  <a:pt x="490" y="1141"/>
                </a:lnTo>
                <a:lnTo>
                  <a:pt x="488" y="1145"/>
                </a:lnTo>
                <a:lnTo>
                  <a:pt x="488" y="1150"/>
                </a:lnTo>
                <a:lnTo>
                  <a:pt x="488" y="1154"/>
                </a:lnTo>
                <a:lnTo>
                  <a:pt x="484" y="1154"/>
                </a:lnTo>
                <a:lnTo>
                  <a:pt x="482" y="1154"/>
                </a:lnTo>
                <a:lnTo>
                  <a:pt x="469" y="1160"/>
                </a:lnTo>
                <a:lnTo>
                  <a:pt x="461" y="1162"/>
                </a:lnTo>
                <a:lnTo>
                  <a:pt x="451" y="1166"/>
                </a:lnTo>
                <a:lnTo>
                  <a:pt x="444" y="1169"/>
                </a:lnTo>
                <a:lnTo>
                  <a:pt x="430" y="1169"/>
                </a:lnTo>
                <a:lnTo>
                  <a:pt x="419" y="1169"/>
                </a:lnTo>
                <a:lnTo>
                  <a:pt x="411" y="1169"/>
                </a:lnTo>
                <a:lnTo>
                  <a:pt x="401" y="1169"/>
                </a:lnTo>
                <a:lnTo>
                  <a:pt x="390" y="1169"/>
                </a:lnTo>
                <a:lnTo>
                  <a:pt x="374" y="1173"/>
                </a:lnTo>
                <a:lnTo>
                  <a:pt x="367" y="1175"/>
                </a:lnTo>
                <a:lnTo>
                  <a:pt x="355" y="1177"/>
                </a:lnTo>
                <a:lnTo>
                  <a:pt x="346" y="1181"/>
                </a:lnTo>
                <a:lnTo>
                  <a:pt x="344" y="1181"/>
                </a:lnTo>
                <a:lnTo>
                  <a:pt x="334" y="1187"/>
                </a:lnTo>
                <a:lnTo>
                  <a:pt x="325" y="1191"/>
                </a:lnTo>
                <a:lnTo>
                  <a:pt x="319" y="1193"/>
                </a:lnTo>
                <a:lnTo>
                  <a:pt x="315" y="1194"/>
                </a:lnTo>
                <a:lnTo>
                  <a:pt x="311" y="1196"/>
                </a:lnTo>
                <a:lnTo>
                  <a:pt x="309" y="1196"/>
                </a:lnTo>
                <a:lnTo>
                  <a:pt x="307" y="1196"/>
                </a:lnTo>
                <a:lnTo>
                  <a:pt x="300" y="1200"/>
                </a:lnTo>
                <a:lnTo>
                  <a:pt x="292" y="1202"/>
                </a:lnTo>
                <a:lnTo>
                  <a:pt x="282" y="1200"/>
                </a:lnTo>
                <a:lnTo>
                  <a:pt x="271" y="1198"/>
                </a:lnTo>
                <a:lnTo>
                  <a:pt x="269" y="1196"/>
                </a:lnTo>
                <a:lnTo>
                  <a:pt x="267" y="1194"/>
                </a:lnTo>
                <a:lnTo>
                  <a:pt x="267" y="1193"/>
                </a:lnTo>
                <a:lnTo>
                  <a:pt x="263" y="1187"/>
                </a:lnTo>
                <a:lnTo>
                  <a:pt x="259" y="1181"/>
                </a:lnTo>
                <a:lnTo>
                  <a:pt x="257" y="1179"/>
                </a:lnTo>
                <a:lnTo>
                  <a:pt x="255" y="1171"/>
                </a:lnTo>
                <a:lnTo>
                  <a:pt x="255" y="1168"/>
                </a:lnTo>
                <a:lnTo>
                  <a:pt x="255" y="1160"/>
                </a:lnTo>
                <a:lnTo>
                  <a:pt x="250" y="1156"/>
                </a:lnTo>
                <a:lnTo>
                  <a:pt x="240" y="1146"/>
                </a:lnTo>
                <a:lnTo>
                  <a:pt x="238" y="1145"/>
                </a:lnTo>
                <a:lnTo>
                  <a:pt x="232" y="1141"/>
                </a:lnTo>
                <a:lnTo>
                  <a:pt x="229" y="1141"/>
                </a:lnTo>
                <a:lnTo>
                  <a:pt x="227" y="1141"/>
                </a:lnTo>
                <a:lnTo>
                  <a:pt x="223" y="1139"/>
                </a:lnTo>
                <a:lnTo>
                  <a:pt x="221" y="1139"/>
                </a:lnTo>
                <a:lnTo>
                  <a:pt x="209" y="1143"/>
                </a:lnTo>
                <a:lnTo>
                  <a:pt x="198" y="1145"/>
                </a:lnTo>
                <a:lnTo>
                  <a:pt x="190" y="1150"/>
                </a:lnTo>
                <a:lnTo>
                  <a:pt x="184" y="1158"/>
                </a:lnTo>
                <a:lnTo>
                  <a:pt x="177" y="1162"/>
                </a:lnTo>
                <a:lnTo>
                  <a:pt x="171" y="1164"/>
                </a:lnTo>
                <a:lnTo>
                  <a:pt x="167" y="1168"/>
                </a:lnTo>
                <a:lnTo>
                  <a:pt x="150" y="1160"/>
                </a:lnTo>
                <a:lnTo>
                  <a:pt x="148" y="1160"/>
                </a:lnTo>
                <a:lnTo>
                  <a:pt x="144" y="1158"/>
                </a:lnTo>
                <a:lnTo>
                  <a:pt x="138" y="1156"/>
                </a:lnTo>
                <a:lnTo>
                  <a:pt x="134" y="1154"/>
                </a:lnTo>
                <a:lnTo>
                  <a:pt x="131" y="1152"/>
                </a:lnTo>
                <a:lnTo>
                  <a:pt x="127" y="1148"/>
                </a:lnTo>
                <a:lnTo>
                  <a:pt x="125" y="1148"/>
                </a:lnTo>
                <a:lnTo>
                  <a:pt x="123" y="1145"/>
                </a:lnTo>
                <a:lnTo>
                  <a:pt x="119" y="1143"/>
                </a:lnTo>
                <a:lnTo>
                  <a:pt x="115" y="1137"/>
                </a:lnTo>
                <a:lnTo>
                  <a:pt x="115" y="1135"/>
                </a:lnTo>
                <a:lnTo>
                  <a:pt x="110" y="1127"/>
                </a:lnTo>
                <a:lnTo>
                  <a:pt x="108" y="1123"/>
                </a:lnTo>
                <a:lnTo>
                  <a:pt x="100" y="1108"/>
                </a:lnTo>
                <a:lnTo>
                  <a:pt x="100" y="1104"/>
                </a:lnTo>
                <a:lnTo>
                  <a:pt x="98" y="1100"/>
                </a:lnTo>
                <a:lnTo>
                  <a:pt x="98" y="1098"/>
                </a:lnTo>
                <a:lnTo>
                  <a:pt x="98" y="1096"/>
                </a:lnTo>
                <a:lnTo>
                  <a:pt x="96" y="1096"/>
                </a:lnTo>
                <a:lnTo>
                  <a:pt x="96" y="1095"/>
                </a:lnTo>
                <a:lnTo>
                  <a:pt x="96" y="1093"/>
                </a:lnTo>
                <a:lnTo>
                  <a:pt x="96" y="1091"/>
                </a:lnTo>
                <a:lnTo>
                  <a:pt x="96" y="1089"/>
                </a:lnTo>
                <a:lnTo>
                  <a:pt x="96" y="1087"/>
                </a:lnTo>
                <a:lnTo>
                  <a:pt x="94" y="1087"/>
                </a:lnTo>
                <a:lnTo>
                  <a:pt x="94" y="1085"/>
                </a:lnTo>
                <a:lnTo>
                  <a:pt x="92" y="1085"/>
                </a:lnTo>
                <a:lnTo>
                  <a:pt x="90" y="1083"/>
                </a:lnTo>
                <a:lnTo>
                  <a:pt x="92" y="1081"/>
                </a:lnTo>
                <a:lnTo>
                  <a:pt x="92" y="1079"/>
                </a:lnTo>
                <a:lnTo>
                  <a:pt x="92" y="1077"/>
                </a:lnTo>
                <a:lnTo>
                  <a:pt x="92" y="1075"/>
                </a:lnTo>
                <a:lnTo>
                  <a:pt x="92" y="1073"/>
                </a:lnTo>
                <a:lnTo>
                  <a:pt x="90" y="1072"/>
                </a:lnTo>
                <a:lnTo>
                  <a:pt x="90" y="1070"/>
                </a:lnTo>
                <a:lnTo>
                  <a:pt x="88" y="1070"/>
                </a:lnTo>
                <a:lnTo>
                  <a:pt x="86" y="1070"/>
                </a:lnTo>
                <a:lnTo>
                  <a:pt x="86" y="1068"/>
                </a:lnTo>
                <a:lnTo>
                  <a:pt x="85" y="1068"/>
                </a:lnTo>
                <a:lnTo>
                  <a:pt x="83" y="1068"/>
                </a:lnTo>
                <a:lnTo>
                  <a:pt x="81" y="1068"/>
                </a:lnTo>
                <a:lnTo>
                  <a:pt x="81" y="1066"/>
                </a:lnTo>
                <a:lnTo>
                  <a:pt x="79" y="1066"/>
                </a:lnTo>
                <a:lnTo>
                  <a:pt x="79" y="1064"/>
                </a:lnTo>
                <a:lnTo>
                  <a:pt x="79" y="1062"/>
                </a:lnTo>
                <a:lnTo>
                  <a:pt x="79" y="1060"/>
                </a:lnTo>
                <a:lnTo>
                  <a:pt x="79" y="1058"/>
                </a:lnTo>
                <a:lnTo>
                  <a:pt x="77" y="1058"/>
                </a:lnTo>
                <a:lnTo>
                  <a:pt x="75" y="1056"/>
                </a:lnTo>
                <a:lnTo>
                  <a:pt x="73" y="1056"/>
                </a:lnTo>
                <a:lnTo>
                  <a:pt x="71" y="1056"/>
                </a:lnTo>
                <a:lnTo>
                  <a:pt x="69" y="1056"/>
                </a:lnTo>
                <a:lnTo>
                  <a:pt x="67" y="1056"/>
                </a:lnTo>
                <a:lnTo>
                  <a:pt x="65" y="1054"/>
                </a:lnTo>
                <a:lnTo>
                  <a:pt x="63" y="1054"/>
                </a:lnTo>
                <a:lnTo>
                  <a:pt x="62" y="1054"/>
                </a:lnTo>
                <a:lnTo>
                  <a:pt x="60" y="1054"/>
                </a:lnTo>
                <a:lnTo>
                  <a:pt x="58" y="1054"/>
                </a:lnTo>
                <a:lnTo>
                  <a:pt x="56" y="1054"/>
                </a:lnTo>
                <a:lnTo>
                  <a:pt x="54" y="1054"/>
                </a:lnTo>
                <a:lnTo>
                  <a:pt x="52" y="1054"/>
                </a:lnTo>
                <a:lnTo>
                  <a:pt x="50" y="1054"/>
                </a:lnTo>
                <a:lnTo>
                  <a:pt x="50" y="1052"/>
                </a:lnTo>
                <a:lnTo>
                  <a:pt x="52" y="1052"/>
                </a:lnTo>
                <a:lnTo>
                  <a:pt x="52" y="1050"/>
                </a:lnTo>
                <a:lnTo>
                  <a:pt x="52" y="1048"/>
                </a:lnTo>
                <a:lnTo>
                  <a:pt x="50" y="1048"/>
                </a:lnTo>
                <a:lnTo>
                  <a:pt x="48" y="1048"/>
                </a:lnTo>
                <a:lnTo>
                  <a:pt x="48" y="1047"/>
                </a:lnTo>
                <a:lnTo>
                  <a:pt x="46" y="1047"/>
                </a:lnTo>
                <a:lnTo>
                  <a:pt x="44" y="1047"/>
                </a:lnTo>
                <a:lnTo>
                  <a:pt x="42" y="1047"/>
                </a:lnTo>
                <a:lnTo>
                  <a:pt x="40" y="1047"/>
                </a:lnTo>
                <a:lnTo>
                  <a:pt x="38" y="1047"/>
                </a:lnTo>
                <a:lnTo>
                  <a:pt x="37" y="1045"/>
                </a:lnTo>
                <a:lnTo>
                  <a:pt x="35" y="1045"/>
                </a:lnTo>
                <a:lnTo>
                  <a:pt x="33" y="1045"/>
                </a:lnTo>
                <a:lnTo>
                  <a:pt x="33" y="1047"/>
                </a:lnTo>
                <a:lnTo>
                  <a:pt x="31" y="1047"/>
                </a:lnTo>
                <a:lnTo>
                  <a:pt x="29" y="1047"/>
                </a:lnTo>
                <a:lnTo>
                  <a:pt x="27" y="1047"/>
                </a:lnTo>
                <a:lnTo>
                  <a:pt x="25" y="1048"/>
                </a:lnTo>
                <a:lnTo>
                  <a:pt x="23" y="1048"/>
                </a:lnTo>
                <a:lnTo>
                  <a:pt x="21" y="1050"/>
                </a:lnTo>
                <a:lnTo>
                  <a:pt x="19" y="1050"/>
                </a:lnTo>
                <a:lnTo>
                  <a:pt x="17" y="1052"/>
                </a:lnTo>
                <a:lnTo>
                  <a:pt x="15" y="1052"/>
                </a:lnTo>
                <a:lnTo>
                  <a:pt x="14" y="1052"/>
                </a:lnTo>
                <a:lnTo>
                  <a:pt x="14" y="1054"/>
                </a:lnTo>
                <a:lnTo>
                  <a:pt x="12" y="1054"/>
                </a:lnTo>
                <a:lnTo>
                  <a:pt x="10" y="1054"/>
                </a:lnTo>
                <a:lnTo>
                  <a:pt x="10" y="1052"/>
                </a:lnTo>
                <a:lnTo>
                  <a:pt x="10" y="1050"/>
                </a:lnTo>
                <a:lnTo>
                  <a:pt x="8" y="1050"/>
                </a:lnTo>
                <a:lnTo>
                  <a:pt x="8" y="1048"/>
                </a:lnTo>
                <a:lnTo>
                  <a:pt x="6" y="1048"/>
                </a:lnTo>
                <a:lnTo>
                  <a:pt x="6" y="1047"/>
                </a:lnTo>
                <a:lnTo>
                  <a:pt x="4" y="1047"/>
                </a:lnTo>
                <a:lnTo>
                  <a:pt x="4" y="1045"/>
                </a:lnTo>
                <a:lnTo>
                  <a:pt x="2" y="1043"/>
                </a:lnTo>
                <a:lnTo>
                  <a:pt x="2" y="1041"/>
                </a:lnTo>
                <a:lnTo>
                  <a:pt x="0" y="1041"/>
                </a:lnTo>
                <a:lnTo>
                  <a:pt x="0" y="1039"/>
                </a:lnTo>
                <a:lnTo>
                  <a:pt x="0" y="1037"/>
                </a:lnTo>
                <a:lnTo>
                  <a:pt x="0" y="1035"/>
                </a:lnTo>
                <a:lnTo>
                  <a:pt x="2" y="1033"/>
                </a:lnTo>
                <a:lnTo>
                  <a:pt x="4" y="1033"/>
                </a:lnTo>
                <a:lnTo>
                  <a:pt x="6" y="1031"/>
                </a:lnTo>
                <a:lnTo>
                  <a:pt x="8" y="1031"/>
                </a:lnTo>
                <a:lnTo>
                  <a:pt x="10" y="1031"/>
                </a:lnTo>
                <a:lnTo>
                  <a:pt x="12" y="1031"/>
                </a:lnTo>
                <a:lnTo>
                  <a:pt x="12" y="1029"/>
                </a:lnTo>
                <a:lnTo>
                  <a:pt x="14" y="1029"/>
                </a:lnTo>
                <a:lnTo>
                  <a:pt x="15" y="1029"/>
                </a:lnTo>
                <a:lnTo>
                  <a:pt x="15" y="1027"/>
                </a:lnTo>
                <a:lnTo>
                  <a:pt x="17" y="1027"/>
                </a:lnTo>
                <a:lnTo>
                  <a:pt x="19" y="1025"/>
                </a:lnTo>
                <a:lnTo>
                  <a:pt x="19" y="1023"/>
                </a:lnTo>
                <a:lnTo>
                  <a:pt x="21" y="1023"/>
                </a:lnTo>
                <a:lnTo>
                  <a:pt x="21" y="1022"/>
                </a:lnTo>
                <a:lnTo>
                  <a:pt x="23" y="1022"/>
                </a:lnTo>
                <a:lnTo>
                  <a:pt x="23" y="1020"/>
                </a:lnTo>
                <a:lnTo>
                  <a:pt x="25" y="1020"/>
                </a:lnTo>
                <a:lnTo>
                  <a:pt x="25" y="1018"/>
                </a:lnTo>
                <a:lnTo>
                  <a:pt x="25" y="1016"/>
                </a:lnTo>
                <a:lnTo>
                  <a:pt x="27" y="1016"/>
                </a:lnTo>
                <a:lnTo>
                  <a:pt x="27" y="1014"/>
                </a:lnTo>
                <a:lnTo>
                  <a:pt x="29" y="1012"/>
                </a:lnTo>
                <a:lnTo>
                  <a:pt x="29" y="1010"/>
                </a:lnTo>
                <a:lnTo>
                  <a:pt x="31" y="1010"/>
                </a:lnTo>
                <a:lnTo>
                  <a:pt x="31" y="1008"/>
                </a:lnTo>
                <a:lnTo>
                  <a:pt x="31" y="1006"/>
                </a:lnTo>
                <a:lnTo>
                  <a:pt x="33" y="1006"/>
                </a:lnTo>
                <a:lnTo>
                  <a:pt x="33" y="1004"/>
                </a:lnTo>
                <a:lnTo>
                  <a:pt x="33" y="1002"/>
                </a:lnTo>
                <a:lnTo>
                  <a:pt x="35" y="1002"/>
                </a:lnTo>
                <a:lnTo>
                  <a:pt x="35" y="1000"/>
                </a:lnTo>
                <a:lnTo>
                  <a:pt x="35" y="999"/>
                </a:lnTo>
                <a:lnTo>
                  <a:pt x="37" y="999"/>
                </a:lnTo>
                <a:lnTo>
                  <a:pt x="37" y="997"/>
                </a:lnTo>
                <a:lnTo>
                  <a:pt x="37" y="995"/>
                </a:lnTo>
                <a:lnTo>
                  <a:pt x="38" y="995"/>
                </a:lnTo>
                <a:lnTo>
                  <a:pt x="38" y="993"/>
                </a:lnTo>
                <a:lnTo>
                  <a:pt x="38" y="991"/>
                </a:lnTo>
                <a:lnTo>
                  <a:pt x="38" y="989"/>
                </a:lnTo>
                <a:lnTo>
                  <a:pt x="38" y="987"/>
                </a:lnTo>
                <a:lnTo>
                  <a:pt x="37" y="987"/>
                </a:lnTo>
                <a:lnTo>
                  <a:pt x="37" y="985"/>
                </a:lnTo>
                <a:lnTo>
                  <a:pt x="35" y="985"/>
                </a:lnTo>
                <a:lnTo>
                  <a:pt x="33" y="983"/>
                </a:lnTo>
                <a:lnTo>
                  <a:pt x="33" y="981"/>
                </a:lnTo>
                <a:lnTo>
                  <a:pt x="33" y="979"/>
                </a:lnTo>
                <a:lnTo>
                  <a:pt x="33" y="977"/>
                </a:lnTo>
                <a:lnTo>
                  <a:pt x="33" y="975"/>
                </a:lnTo>
                <a:lnTo>
                  <a:pt x="33" y="974"/>
                </a:lnTo>
                <a:lnTo>
                  <a:pt x="33" y="972"/>
                </a:lnTo>
                <a:lnTo>
                  <a:pt x="35" y="970"/>
                </a:lnTo>
                <a:lnTo>
                  <a:pt x="35" y="968"/>
                </a:lnTo>
                <a:lnTo>
                  <a:pt x="37" y="968"/>
                </a:lnTo>
                <a:lnTo>
                  <a:pt x="37" y="966"/>
                </a:lnTo>
                <a:lnTo>
                  <a:pt x="38" y="966"/>
                </a:lnTo>
                <a:lnTo>
                  <a:pt x="40" y="964"/>
                </a:lnTo>
                <a:lnTo>
                  <a:pt x="42" y="964"/>
                </a:lnTo>
                <a:lnTo>
                  <a:pt x="42" y="962"/>
                </a:lnTo>
                <a:lnTo>
                  <a:pt x="44" y="962"/>
                </a:lnTo>
                <a:lnTo>
                  <a:pt x="46" y="960"/>
                </a:lnTo>
                <a:lnTo>
                  <a:pt x="48" y="958"/>
                </a:lnTo>
                <a:lnTo>
                  <a:pt x="50" y="956"/>
                </a:lnTo>
                <a:lnTo>
                  <a:pt x="50" y="954"/>
                </a:lnTo>
                <a:lnTo>
                  <a:pt x="52" y="954"/>
                </a:lnTo>
                <a:lnTo>
                  <a:pt x="52" y="952"/>
                </a:lnTo>
                <a:lnTo>
                  <a:pt x="54" y="952"/>
                </a:lnTo>
                <a:lnTo>
                  <a:pt x="54" y="951"/>
                </a:lnTo>
                <a:lnTo>
                  <a:pt x="56" y="951"/>
                </a:lnTo>
                <a:lnTo>
                  <a:pt x="56" y="949"/>
                </a:lnTo>
                <a:lnTo>
                  <a:pt x="56" y="947"/>
                </a:lnTo>
                <a:lnTo>
                  <a:pt x="58" y="947"/>
                </a:lnTo>
                <a:lnTo>
                  <a:pt x="58" y="945"/>
                </a:lnTo>
                <a:lnTo>
                  <a:pt x="60" y="943"/>
                </a:lnTo>
                <a:lnTo>
                  <a:pt x="60" y="941"/>
                </a:lnTo>
                <a:lnTo>
                  <a:pt x="62" y="941"/>
                </a:lnTo>
                <a:lnTo>
                  <a:pt x="63" y="939"/>
                </a:lnTo>
                <a:lnTo>
                  <a:pt x="65" y="939"/>
                </a:lnTo>
                <a:lnTo>
                  <a:pt x="65" y="937"/>
                </a:lnTo>
                <a:lnTo>
                  <a:pt x="67" y="937"/>
                </a:lnTo>
                <a:lnTo>
                  <a:pt x="69" y="937"/>
                </a:lnTo>
                <a:lnTo>
                  <a:pt x="71" y="937"/>
                </a:lnTo>
                <a:lnTo>
                  <a:pt x="71" y="935"/>
                </a:lnTo>
                <a:lnTo>
                  <a:pt x="73" y="935"/>
                </a:lnTo>
                <a:lnTo>
                  <a:pt x="73" y="933"/>
                </a:lnTo>
                <a:lnTo>
                  <a:pt x="73" y="931"/>
                </a:lnTo>
                <a:lnTo>
                  <a:pt x="73" y="929"/>
                </a:lnTo>
                <a:lnTo>
                  <a:pt x="73" y="927"/>
                </a:lnTo>
                <a:lnTo>
                  <a:pt x="73" y="926"/>
                </a:lnTo>
                <a:lnTo>
                  <a:pt x="75" y="924"/>
                </a:lnTo>
                <a:lnTo>
                  <a:pt x="75" y="922"/>
                </a:lnTo>
                <a:lnTo>
                  <a:pt x="75" y="920"/>
                </a:lnTo>
                <a:lnTo>
                  <a:pt x="75" y="918"/>
                </a:lnTo>
                <a:lnTo>
                  <a:pt x="75" y="916"/>
                </a:lnTo>
                <a:lnTo>
                  <a:pt x="77" y="914"/>
                </a:lnTo>
                <a:lnTo>
                  <a:pt x="77" y="912"/>
                </a:lnTo>
                <a:lnTo>
                  <a:pt x="77" y="910"/>
                </a:lnTo>
                <a:lnTo>
                  <a:pt x="77" y="908"/>
                </a:lnTo>
                <a:lnTo>
                  <a:pt x="79" y="906"/>
                </a:lnTo>
                <a:lnTo>
                  <a:pt x="79" y="904"/>
                </a:lnTo>
                <a:lnTo>
                  <a:pt x="79" y="902"/>
                </a:lnTo>
                <a:lnTo>
                  <a:pt x="81" y="901"/>
                </a:lnTo>
                <a:lnTo>
                  <a:pt x="81" y="899"/>
                </a:lnTo>
                <a:lnTo>
                  <a:pt x="79" y="899"/>
                </a:lnTo>
                <a:lnTo>
                  <a:pt x="79" y="897"/>
                </a:lnTo>
                <a:lnTo>
                  <a:pt x="77" y="897"/>
                </a:lnTo>
                <a:lnTo>
                  <a:pt x="75" y="897"/>
                </a:lnTo>
                <a:lnTo>
                  <a:pt x="73" y="899"/>
                </a:lnTo>
                <a:lnTo>
                  <a:pt x="71" y="901"/>
                </a:lnTo>
                <a:lnTo>
                  <a:pt x="69" y="902"/>
                </a:lnTo>
                <a:lnTo>
                  <a:pt x="69" y="901"/>
                </a:lnTo>
                <a:lnTo>
                  <a:pt x="67" y="901"/>
                </a:lnTo>
                <a:lnTo>
                  <a:pt x="67" y="899"/>
                </a:lnTo>
                <a:lnTo>
                  <a:pt x="65" y="899"/>
                </a:lnTo>
                <a:lnTo>
                  <a:pt x="65" y="897"/>
                </a:lnTo>
                <a:lnTo>
                  <a:pt x="65" y="895"/>
                </a:lnTo>
                <a:lnTo>
                  <a:pt x="63" y="895"/>
                </a:lnTo>
                <a:lnTo>
                  <a:pt x="63" y="893"/>
                </a:lnTo>
                <a:lnTo>
                  <a:pt x="62" y="893"/>
                </a:lnTo>
                <a:lnTo>
                  <a:pt x="62" y="891"/>
                </a:lnTo>
                <a:lnTo>
                  <a:pt x="62" y="889"/>
                </a:lnTo>
                <a:lnTo>
                  <a:pt x="63" y="889"/>
                </a:lnTo>
                <a:lnTo>
                  <a:pt x="63" y="887"/>
                </a:lnTo>
                <a:lnTo>
                  <a:pt x="65" y="885"/>
                </a:lnTo>
                <a:lnTo>
                  <a:pt x="65" y="883"/>
                </a:lnTo>
                <a:lnTo>
                  <a:pt x="63" y="881"/>
                </a:lnTo>
                <a:lnTo>
                  <a:pt x="63" y="879"/>
                </a:lnTo>
                <a:lnTo>
                  <a:pt x="62" y="879"/>
                </a:lnTo>
                <a:lnTo>
                  <a:pt x="62" y="878"/>
                </a:lnTo>
                <a:lnTo>
                  <a:pt x="60" y="878"/>
                </a:lnTo>
                <a:lnTo>
                  <a:pt x="58" y="878"/>
                </a:lnTo>
                <a:lnTo>
                  <a:pt x="56" y="876"/>
                </a:lnTo>
                <a:lnTo>
                  <a:pt x="54" y="876"/>
                </a:lnTo>
                <a:lnTo>
                  <a:pt x="52" y="876"/>
                </a:lnTo>
                <a:lnTo>
                  <a:pt x="50" y="876"/>
                </a:lnTo>
                <a:lnTo>
                  <a:pt x="48" y="876"/>
                </a:lnTo>
                <a:lnTo>
                  <a:pt x="46" y="876"/>
                </a:lnTo>
                <a:lnTo>
                  <a:pt x="46" y="874"/>
                </a:lnTo>
                <a:lnTo>
                  <a:pt x="44" y="874"/>
                </a:lnTo>
                <a:lnTo>
                  <a:pt x="44" y="872"/>
                </a:lnTo>
                <a:lnTo>
                  <a:pt x="46" y="870"/>
                </a:lnTo>
                <a:lnTo>
                  <a:pt x="46" y="868"/>
                </a:lnTo>
                <a:lnTo>
                  <a:pt x="46" y="866"/>
                </a:lnTo>
                <a:lnTo>
                  <a:pt x="48" y="866"/>
                </a:lnTo>
                <a:lnTo>
                  <a:pt x="48" y="864"/>
                </a:lnTo>
                <a:lnTo>
                  <a:pt x="48" y="862"/>
                </a:lnTo>
                <a:lnTo>
                  <a:pt x="50" y="860"/>
                </a:lnTo>
                <a:lnTo>
                  <a:pt x="50" y="858"/>
                </a:lnTo>
                <a:lnTo>
                  <a:pt x="50" y="856"/>
                </a:lnTo>
                <a:lnTo>
                  <a:pt x="52" y="856"/>
                </a:lnTo>
                <a:lnTo>
                  <a:pt x="52" y="854"/>
                </a:lnTo>
                <a:lnTo>
                  <a:pt x="52" y="853"/>
                </a:lnTo>
                <a:lnTo>
                  <a:pt x="52" y="851"/>
                </a:lnTo>
                <a:lnTo>
                  <a:pt x="52" y="849"/>
                </a:lnTo>
                <a:lnTo>
                  <a:pt x="52" y="847"/>
                </a:lnTo>
                <a:lnTo>
                  <a:pt x="52" y="845"/>
                </a:lnTo>
                <a:lnTo>
                  <a:pt x="50" y="843"/>
                </a:lnTo>
                <a:lnTo>
                  <a:pt x="50" y="841"/>
                </a:lnTo>
                <a:lnTo>
                  <a:pt x="50" y="839"/>
                </a:lnTo>
                <a:lnTo>
                  <a:pt x="50" y="837"/>
                </a:lnTo>
                <a:lnTo>
                  <a:pt x="50" y="835"/>
                </a:lnTo>
                <a:lnTo>
                  <a:pt x="52" y="833"/>
                </a:lnTo>
                <a:lnTo>
                  <a:pt x="52" y="831"/>
                </a:lnTo>
                <a:lnTo>
                  <a:pt x="52" y="830"/>
                </a:lnTo>
                <a:lnTo>
                  <a:pt x="54" y="830"/>
                </a:lnTo>
                <a:lnTo>
                  <a:pt x="54" y="828"/>
                </a:lnTo>
                <a:lnTo>
                  <a:pt x="56" y="828"/>
                </a:lnTo>
                <a:lnTo>
                  <a:pt x="56" y="826"/>
                </a:lnTo>
                <a:lnTo>
                  <a:pt x="58" y="826"/>
                </a:lnTo>
                <a:lnTo>
                  <a:pt x="60" y="826"/>
                </a:lnTo>
                <a:lnTo>
                  <a:pt x="62" y="824"/>
                </a:lnTo>
                <a:lnTo>
                  <a:pt x="63" y="824"/>
                </a:lnTo>
                <a:lnTo>
                  <a:pt x="65" y="824"/>
                </a:lnTo>
                <a:lnTo>
                  <a:pt x="67" y="824"/>
                </a:lnTo>
                <a:lnTo>
                  <a:pt x="69" y="824"/>
                </a:lnTo>
                <a:lnTo>
                  <a:pt x="71" y="824"/>
                </a:lnTo>
                <a:lnTo>
                  <a:pt x="73" y="822"/>
                </a:lnTo>
                <a:lnTo>
                  <a:pt x="75" y="822"/>
                </a:lnTo>
                <a:lnTo>
                  <a:pt x="77" y="822"/>
                </a:lnTo>
                <a:lnTo>
                  <a:pt x="79" y="820"/>
                </a:lnTo>
                <a:lnTo>
                  <a:pt x="81" y="818"/>
                </a:lnTo>
                <a:lnTo>
                  <a:pt x="81" y="816"/>
                </a:lnTo>
                <a:lnTo>
                  <a:pt x="83" y="816"/>
                </a:lnTo>
                <a:lnTo>
                  <a:pt x="83" y="814"/>
                </a:lnTo>
                <a:lnTo>
                  <a:pt x="83" y="812"/>
                </a:lnTo>
                <a:lnTo>
                  <a:pt x="85" y="812"/>
                </a:lnTo>
                <a:lnTo>
                  <a:pt x="85" y="810"/>
                </a:lnTo>
                <a:lnTo>
                  <a:pt x="86" y="810"/>
                </a:lnTo>
                <a:lnTo>
                  <a:pt x="86" y="808"/>
                </a:lnTo>
                <a:lnTo>
                  <a:pt x="88" y="808"/>
                </a:lnTo>
                <a:lnTo>
                  <a:pt x="90" y="808"/>
                </a:lnTo>
                <a:lnTo>
                  <a:pt x="92" y="806"/>
                </a:lnTo>
                <a:lnTo>
                  <a:pt x="94" y="806"/>
                </a:lnTo>
                <a:lnTo>
                  <a:pt x="94" y="805"/>
                </a:lnTo>
                <a:lnTo>
                  <a:pt x="96" y="805"/>
                </a:lnTo>
                <a:lnTo>
                  <a:pt x="96" y="803"/>
                </a:lnTo>
                <a:lnTo>
                  <a:pt x="98" y="803"/>
                </a:lnTo>
                <a:lnTo>
                  <a:pt x="98" y="801"/>
                </a:lnTo>
                <a:lnTo>
                  <a:pt x="98" y="799"/>
                </a:lnTo>
                <a:lnTo>
                  <a:pt x="100" y="799"/>
                </a:lnTo>
                <a:lnTo>
                  <a:pt x="100" y="797"/>
                </a:lnTo>
                <a:lnTo>
                  <a:pt x="100" y="795"/>
                </a:lnTo>
                <a:lnTo>
                  <a:pt x="100" y="793"/>
                </a:lnTo>
                <a:lnTo>
                  <a:pt x="102" y="793"/>
                </a:lnTo>
                <a:lnTo>
                  <a:pt x="102" y="791"/>
                </a:lnTo>
                <a:lnTo>
                  <a:pt x="102" y="789"/>
                </a:lnTo>
                <a:lnTo>
                  <a:pt x="104" y="787"/>
                </a:lnTo>
                <a:lnTo>
                  <a:pt x="104" y="785"/>
                </a:lnTo>
                <a:lnTo>
                  <a:pt x="106" y="783"/>
                </a:lnTo>
                <a:lnTo>
                  <a:pt x="106" y="781"/>
                </a:lnTo>
                <a:lnTo>
                  <a:pt x="108" y="780"/>
                </a:lnTo>
                <a:lnTo>
                  <a:pt x="108" y="778"/>
                </a:lnTo>
                <a:lnTo>
                  <a:pt x="110" y="778"/>
                </a:lnTo>
                <a:lnTo>
                  <a:pt x="110" y="776"/>
                </a:lnTo>
                <a:lnTo>
                  <a:pt x="111" y="774"/>
                </a:lnTo>
                <a:lnTo>
                  <a:pt x="111" y="772"/>
                </a:lnTo>
                <a:lnTo>
                  <a:pt x="113" y="772"/>
                </a:lnTo>
                <a:lnTo>
                  <a:pt x="113" y="770"/>
                </a:lnTo>
                <a:lnTo>
                  <a:pt x="113" y="768"/>
                </a:lnTo>
                <a:lnTo>
                  <a:pt x="115" y="768"/>
                </a:lnTo>
                <a:lnTo>
                  <a:pt x="115" y="766"/>
                </a:lnTo>
                <a:lnTo>
                  <a:pt x="115" y="764"/>
                </a:lnTo>
                <a:lnTo>
                  <a:pt x="117" y="764"/>
                </a:lnTo>
                <a:lnTo>
                  <a:pt x="117" y="762"/>
                </a:lnTo>
                <a:lnTo>
                  <a:pt x="117" y="760"/>
                </a:lnTo>
                <a:lnTo>
                  <a:pt x="119" y="760"/>
                </a:lnTo>
                <a:lnTo>
                  <a:pt x="119" y="758"/>
                </a:lnTo>
                <a:lnTo>
                  <a:pt x="121" y="757"/>
                </a:lnTo>
                <a:lnTo>
                  <a:pt x="121" y="755"/>
                </a:lnTo>
                <a:lnTo>
                  <a:pt x="121" y="753"/>
                </a:lnTo>
                <a:lnTo>
                  <a:pt x="119" y="753"/>
                </a:lnTo>
                <a:lnTo>
                  <a:pt x="119" y="751"/>
                </a:lnTo>
                <a:lnTo>
                  <a:pt x="119" y="749"/>
                </a:lnTo>
                <a:lnTo>
                  <a:pt x="119" y="747"/>
                </a:lnTo>
                <a:lnTo>
                  <a:pt x="119" y="745"/>
                </a:lnTo>
                <a:lnTo>
                  <a:pt x="121" y="743"/>
                </a:lnTo>
                <a:lnTo>
                  <a:pt x="121" y="741"/>
                </a:lnTo>
                <a:lnTo>
                  <a:pt x="123" y="741"/>
                </a:lnTo>
                <a:lnTo>
                  <a:pt x="123" y="739"/>
                </a:lnTo>
                <a:lnTo>
                  <a:pt x="125" y="739"/>
                </a:lnTo>
                <a:lnTo>
                  <a:pt x="125" y="737"/>
                </a:lnTo>
                <a:lnTo>
                  <a:pt x="127" y="737"/>
                </a:lnTo>
                <a:lnTo>
                  <a:pt x="129" y="737"/>
                </a:lnTo>
                <a:lnTo>
                  <a:pt x="129" y="735"/>
                </a:lnTo>
                <a:lnTo>
                  <a:pt x="131" y="735"/>
                </a:lnTo>
                <a:lnTo>
                  <a:pt x="131" y="733"/>
                </a:lnTo>
                <a:lnTo>
                  <a:pt x="133" y="733"/>
                </a:lnTo>
                <a:lnTo>
                  <a:pt x="133" y="732"/>
                </a:lnTo>
                <a:lnTo>
                  <a:pt x="134" y="730"/>
                </a:lnTo>
                <a:lnTo>
                  <a:pt x="134" y="728"/>
                </a:lnTo>
                <a:lnTo>
                  <a:pt x="136" y="728"/>
                </a:lnTo>
                <a:lnTo>
                  <a:pt x="136" y="726"/>
                </a:lnTo>
                <a:lnTo>
                  <a:pt x="136" y="724"/>
                </a:lnTo>
                <a:lnTo>
                  <a:pt x="136" y="722"/>
                </a:lnTo>
                <a:lnTo>
                  <a:pt x="136" y="720"/>
                </a:lnTo>
                <a:lnTo>
                  <a:pt x="134" y="720"/>
                </a:lnTo>
                <a:lnTo>
                  <a:pt x="133" y="718"/>
                </a:lnTo>
                <a:lnTo>
                  <a:pt x="131" y="718"/>
                </a:lnTo>
                <a:lnTo>
                  <a:pt x="129" y="718"/>
                </a:lnTo>
                <a:lnTo>
                  <a:pt x="127" y="718"/>
                </a:lnTo>
                <a:lnTo>
                  <a:pt x="127" y="720"/>
                </a:lnTo>
                <a:lnTo>
                  <a:pt x="125" y="720"/>
                </a:lnTo>
                <a:lnTo>
                  <a:pt x="123" y="722"/>
                </a:lnTo>
                <a:lnTo>
                  <a:pt x="123" y="724"/>
                </a:lnTo>
                <a:lnTo>
                  <a:pt x="121" y="724"/>
                </a:lnTo>
                <a:lnTo>
                  <a:pt x="121" y="726"/>
                </a:lnTo>
                <a:lnTo>
                  <a:pt x="119" y="726"/>
                </a:lnTo>
                <a:lnTo>
                  <a:pt x="119" y="724"/>
                </a:lnTo>
                <a:lnTo>
                  <a:pt x="119" y="722"/>
                </a:lnTo>
                <a:lnTo>
                  <a:pt x="119" y="720"/>
                </a:lnTo>
                <a:lnTo>
                  <a:pt x="119" y="718"/>
                </a:lnTo>
                <a:lnTo>
                  <a:pt x="119" y="716"/>
                </a:lnTo>
                <a:lnTo>
                  <a:pt x="117" y="716"/>
                </a:lnTo>
                <a:lnTo>
                  <a:pt x="117" y="714"/>
                </a:lnTo>
                <a:lnTo>
                  <a:pt x="115" y="714"/>
                </a:lnTo>
                <a:lnTo>
                  <a:pt x="113" y="714"/>
                </a:lnTo>
                <a:lnTo>
                  <a:pt x="113" y="712"/>
                </a:lnTo>
                <a:lnTo>
                  <a:pt x="113" y="710"/>
                </a:lnTo>
                <a:lnTo>
                  <a:pt x="115" y="710"/>
                </a:lnTo>
                <a:lnTo>
                  <a:pt x="115" y="708"/>
                </a:lnTo>
                <a:lnTo>
                  <a:pt x="117" y="707"/>
                </a:lnTo>
                <a:lnTo>
                  <a:pt x="117" y="705"/>
                </a:lnTo>
                <a:lnTo>
                  <a:pt x="117" y="703"/>
                </a:lnTo>
                <a:lnTo>
                  <a:pt x="119" y="703"/>
                </a:lnTo>
                <a:lnTo>
                  <a:pt x="119" y="701"/>
                </a:lnTo>
                <a:lnTo>
                  <a:pt x="119" y="699"/>
                </a:lnTo>
                <a:lnTo>
                  <a:pt x="119" y="697"/>
                </a:lnTo>
                <a:lnTo>
                  <a:pt x="119" y="695"/>
                </a:lnTo>
                <a:lnTo>
                  <a:pt x="119" y="693"/>
                </a:lnTo>
                <a:lnTo>
                  <a:pt x="119" y="691"/>
                </a:lnTo>
                <a:lnTo>
                  <a:pt x="119" y="689"/>
                </a:lnTo>
                <a:lnTo>
                  <a:pt x="119" y="687"/>
                </a:lnTo>
                <a:lnTo>
                  <a:pt x="119" y="685"/>
                </a:lnTo>
                <a:lnTo>
                  <a:pt x="121" y="685"/>
                </a:lnTo>
                <a:lnTo>
                  <a:pt x="121" y="684"/>
                </a:lnTo>
                <a:lnTo>
                  <a:pt x="123" y="682"/>
                </a:lnTo>
                <a:lnTo>
                  <a:pt x="123" y="680"/>
                </a:lnTo>
                <a:lnTo>
                  <a:pt x="125" y="680"/>
                </a:lnTo>
                <a:lnTo>
                  <a:pt x="125" y="678"/>
                </a:lnTo>
                <a:lnTo>
                  <a:pt x="127" y="676"/>
                </a:lnTo>
                <a:lnTo>
                  <a:pt x="127" y="674"/>
                </a:lnTo>
                <a:lnTo>
                  <a:pt x="129" y="674"/>
                </a:lnTo>
                <a:lnTo>
                  <a:pt x="129" y="672"/>
                </a:lnTo>
                <a:lnTo>
                  <a:pt x="131" y="672"/>
                </a:lnTo>
                <a:lnTo>
                  <a:pt x="131" y="670"/>
                </a:lnTo>
                <a:lnTo>
                  <a:pt x="133" y="668"/>
                </a:lnTo>
                <a:lnTo>
                  <a:pt x="133" y="666"/>
                </a:lnTo>
                <a:lnTo>
                  <a:pt x="134" y="666"/>
                </a:lnTo>
                <a:lnTo>
                  <a:pt x="134" y="664"/>
                </a:lnTo>
                <a:lnTo>
                  <a:pt x="136" y="662"/>
                </a:lnTo>
                <a:lnTo>
                  <a:pt x="136" y="660"/>
                </a:lnTo>
                <a:lnTo>
                  <a:pt x="138" y="660"/>
                </a:lnTo>
                <a:lnTo>
                  <a:pt x="138" y="659"/>
                </a:lnTo>
                <a:lnTo>
                  <a:pt x="138" y="657"/>
                </a:lnTo>
                <a:lnTo>
                  <a:pt x="140" y="657"/>
                </a:lnTo>
                <a:lnTo>
                  <a:pt x="140" y="655"/>
                </a:lnTo>
                <a:lnTo>
                  <a:pt x="142" y="655"/>
                </a:lnTo>
                <a:lnTo>
                  <a:pt x="142" y="653"/>
                </a:lnTo>
                <a:lnTo>
                  <a:pt x="142" y="651"/>
                </a:lnTo>
                <a:lnTo>
                  <a:pt x="140" y="651"/>
                </a:lnTo>
                <a:lnTo>
                  <a:pt x="140" y="649"/>
                </a:lnTo>
                <a:lnTo>
                  <a:pt x="138" y="649"/>
                </a:lnTo>
                <a:lnTo>
                  <a:pt x="138" y="647"/>
                </a:lnTo>
                <a:lnTo>
                  <a:pt x="138" y="645"/>
                </a:lnTo>
                <a:lnTo>
                  <a:pt x="136" y="643"/>
                </a:lnTo>
                <a:lnTo>
                  <a:pt x="138" y="641"/>
                </a:lnTo>
                <a:lnTo>
                  <a:pt x="138" y="639"/>
                </a:lnTo>
                <a:lnTo>
                  <a:pt x="138" y="637"/>
                </a:lnTo>
                <a:lnTo>
                  <a:pt x="138" y="636"/>
                </a:lnTo>
                <a:lnTo>
                  <a:pt x="140" y="636"/>
                </a:lnTo>
                <a:lnTo>
                  <a:pt x="140" y="634"/>
                </a:lnTo>
                <a:lnTo>
                  <a:pt x="142" y="634"/>
                </a:lnTo>
                <a:lnTo>
                  <a:pt x="144" y="632"/>
                </a:lnTo>
                <a:lnTo>
                  <a:pt x="146" y="632"/>
                </a:lnTo>
                <a:lnTo>
                  <a:pt x="148" y="632"/>
                </a:lnTo>
                <a:lnTo>
                  <a:pt x="148" y="634"/>
                </a:lnTo>
                <a:lnTo>
                  <a:pt x="150" y="632"/>
                </a:lnTo>
                <a:lnTo>
                  <a:pt x="150" y="630"/>
                </a:lnTo>
                <a:lnTo>
                  <a:pt x="152" y="630"/>
                </a:lnTo>
                <a:lnTo>
                  <a:pt x="152" y="628"/>
                </a:lnTo>
                <a:lnTo>
                  <a:pt x="152" y="626"/>
                </a:lnTo>
                <a:lnTo>
                  <a:pt x="154" y="626"/>
                </a:lnTo>
                <a:lnTo>
                  <a:pt x="156" y="626"/>
                </a:lnTo>
                <a:lnTo>
                  <a:pt x="158" y="626"/>
                </a:lnTo>
                <a:lnTo>
                  <a:pt x="159" y="624"/>
                </a:lnTo>
                <a:lnTo>
                  <a:pt x="159" y="622"/>
                </a:lnTo>
                <a:lnTo>
                  <a:pt x="161" y="620"/>
                </a:lnTo>
                <a:lnTo>
                  <a:pt x="161" y="618"/>
                </a:lnTo>
                <a:lnTo>
                  <a:pt x="161" y="616"/>
                </a:lnTo>
                <a:lnTo>
                  <a:pt x="161" y="614"/>
                </a:lnTo>
                <a:lnTo>
                  <a:pt x="161" y="612"/>
                </a:lnTo>
                <a:lnTo>
                  <a:pt x="163" y="612"/>
                </a:lnTo>
                <a:lnTo>
                  <a:pt x="165" y="612"/>
                </a:lnTo>
                <a:lnTo>
                  <a:pt x="167" y="612"/>
                </a:lnTo>
                <a:lnTo>
                  <a:pt x="169" y="612"/>
                </a:lnTo>
                <a:lnTo>
                  <a:pt x="171" y="612"/>
                </a:lnTo>
                <a:lnTo>
                  <a:pt x="173" y="612"/>
                </a:lnTo>
                <a:lnTo>
                  <a:pt x="173" y="611"/>
                </a:lnTo>
                <a:lnTo>
                  <a:pt x="175" y="609"/>
                </a:lnTo>
                <a:lnTo>
                  <a:pt x="175" y="607"/>
                </a:lnTo>
                <a:lnTo>
                  <a:pt x="175" y="605"/>
                </a:lnTo>
                <a:lnTo>
                  <a:pt x="173" y="605"/>
                </a:lnTo>
                <a:lnTo>
                  <a:pt x="171" y="603"/>
                </a:lnTo>
                <a:lnTo>
                  <a:pt x="169" y="603"/>
                </a:lnTo>
                <a:lnTo>
                  <a:pt x="169" y="601"/>
                </a:lnTo>
                <a:lnTo>
                  <a:pt x="169" y="599"/>
                </a:lnTo>
                <a:lnTo>
                  <a:pt x="169" y="597"/>
                </a:lnTo>
                <a:lnTo>
                  <a:pt x="169" y="595"/>
                </a:lnTo>
                <a:lnTo>
                  <a:pt x="169" y="593"/>
                </a:lnTo>
                <a:lnTo>
                  <a:pt x="169" y="591"/>
                </a:lnTo>
                <a:lnTo>
                  <a:pt x="169" y="589"/>
                </a:lnTo>
                <a:lnTo>
                  <a:pt x="169" y="587"/>
                </a:lnTo>
                <a:lnTo>
                  <a:pt x="169" y="586"/>
                </a:lnTo>
                <a:lnTo>
                  <a:pt x="169" y="584"/>
                </a:lnTo>
                <a:lnTo>
                  <a:pt x="171" y="582"/>
                </a:lnTo>
                <a:lnTo>
                  <a:pt x="171" y="580"/>
                </a:lnTo>
                <a:lnTo>
                  <a:pt x="171" y="578"/>
                </a:lnTo>
                <a:lnTo>
                  <a:pt x="171" y="576"/>
                </a:lnTo>
                <a:lnTo>
                  <a:pt x="171" y="574"/>
                </a:lnTo>
                <a:lnTo>
                  <a:pt x="171" y="572"/>
                </a:lnTo>
                <a:lnTo>
                  <a:pt x="171" y="570"/>
                </a:lnTo>
                <a:lnTo>
                  <a:pt x="171" y="568"/>
                </a:lnTo>
                <a:lnTo>
                  <a:pt x="171" y="566"/>
                </a:lnTo>
                <a:lnTo>
                  <a:pt x="171" y="564"/>
                </a:lnTo>
                <a:lnTo>
                  <a:pt x="173" y="564"/>
                </a:lnTo>
                <a:lnTo>
                  <a:pt x="175" y="563"/>
                </a:lnTo>
                <a:lnTo>
                  <a:pt x="175" y="561"/>
                </a:lnTo>
                <a:lnTo>
                  <a:pt x="177" y="561"/>
                </a:lnTo>
                <a:lnTo>
                  <a:pt x="177" y="559"/>
                </a:lnTo>
                <a:lnTo>
                  <a:pt x="177" y="557"/>
                </a:lnTo>
                <a:lnTo>
                  <a:pt x="175" y="555"/>
                </a:lnTo>
                <a:lnTo>
                  <a:pt x="175" y="553"/>
                </a:lnTo>
                <a:lnTo>
                  <a:pt x="175" y="551"/>
                </a:lnTo>
                <a:lnTo>
                  <a:pt x="175" y="549"/>
                </a:lnTo>
                <a:lnTo>
                  <a:pt x="173" y="549"/>
                </a:lnTo>
                <a:lnTo>
                  <a:pt x="173" y="547"/>
                </a:lnTo>
                <a:lnTo>
                  <a:pt x="175" y="545"/>
                </a:lnTo>
                <a:lnTo>
                  <a:pt x="177" y="545"/>
                </a:lnTo>
                <a:lnTo>
                  <a:pt x="177" y="543"/>
                </a:lnTo>
                <a:lnTo>
                  <a:pt x="179" y="543"/>
                </a:lnTo>
                <a:lnTo>
                  <a:pt x="181" y="543"/>
                </a:lnTo>
                <a:lnTo>
                  <a:pt x="182" y="543"/>
                </a:lnTo>
                <a:lnTo>
                  <a:pt x="184" y="543"/>
                </a:lnTo>
                <a:lnTo>
                  <a:pt x="184" y="541"/>
                </a:lnTo>
                <a:lnTo>
                  <a:pt x="186" y="541"/>
                </a:lnTo>
                <a:lnTo>
                  <a:pt x="188" y="541"/>
                </a:lnTo>
                <a:lnTo>
                  <a:pt x="190" y="541"/>
                </a:lnTo>
                <a:lnTo>
                  <a:pt x="192" y="541"/>
                </a:lnTo>
                <a:lnTo>
                  <a:pt x="194" y="541"/>
                </a:lnTo>
                <a:lnTo>
                  <a:pt x="196" y="541"/>
                </a:lnTo>
                <a:lnTo>
                  <a:pt x="198" y="541"/>
                </a:lnTo>
                <a:lnTo>
                  <a:pt x="198" y="539"/>
                </a:lnTo>
                <a:lnTo>
                  <a:pt x="200" y="539"/>
                </a:lnTo>
                <a:lnTo>
                  <a:pt x="202" y="539"/>
                </a:lnTo>
                <a:lnTo>
                  <a:pt x="202" y="538"/>
                </a:lnTo>
                <a:lnTo>
                  <a:pt x="202" y="536"/>
                </a:lnTo>
                <a:lnTo>
                  <a:pt x="202" y="534"/>
                </a:lnTo>
                <a:lnTo>
                  <a:pt x="202" y="532"/>
                </a:lnTo>
                <a:lnTo>
                  <a:pt x="202" y="530"/>
                </a:lnTo>
                <a:lnTo>
                  <a:pt x="204" y="530"/>
                </a:lnTo>
                <a:lnTo>
                  <a:pt x="206" y="530"/>
                </a:lnTo>
                <a:lnTo>
                  <a:pt x="207" y="530"/>
                </a:lnTo>
                <a:lnTo>
                  <a:pt x="207" y="528"/>
                </a:lnTo>
                <a:lnTo>
                  <a:pt x="207" y="526"/>
                </a:lnTo>
                <a:lnTo>
                  <a:pt x="209" y="524"/>
                </a:lnTo>
                <a:lnTo>
                  <a:pt x="209" y="522"/>
                </a:lnTo>
                <a:lnTo>
                  <a:pt x="211" y="522"/>
                </a:lnTo>
                <a:lnTo>
                  <a:pt x="211" y="520"/>
                </a:lnTo>
                <a:lnTo>
                  <a:pt x="213" y="520"/>
                </a:lnTo>
                <a:lnTo>
                  <a:pt x="215" y="520"/>
                </a:lnTo>
                <a:lnTo>
                  <a:pt x="217" y="520"/>
                </a:lnTo>
                <a:lnTo>
                  <a:pt x="219" y="520"/>
                </a:lnTo>
                <a:lnTo>
                  <a:pt x="219" y="518"/>
                </a:lnTo>
                <a:lnTo>
                  <a:pt x="221" y="518"/>
                </a:lnTo>
                <a:lnTo>
                  <a:pt x="223" y="518"/>
                </a:lnTo>
                <a:lnTo>
                  <a:pt x="223" y="516"/>
                </a:lnTo>
                <a:lnTo>
                  <a:pt x="225" y="516"/>
                </a:lnTo>
                <a:lnTo>
                  <a:pt x="227" y="514"/>
                </a:lnTo>
                <a:lnTo>
                  <a:pt x="229" y="514"/>
                </a:lnTo>
                <a:lnTo>
                  <a:pt x="230" y="513"/>
                </a:lnTo>
                <a:lnTo>
                  <a:pt x="232" y="513"/>
                </a:lnTo>
                <a:lnTo>
                  <a:pt x="234" y="513"/>
                </a:lnTo>
                <a:lnTo>
                  <a:pt x="234" y="514"/>
                </a:lnTo>
                <a:lnTo>
                  <a:pt x="236" y="514"/>
                </a:lnTo>
                <a:lnTo>
                  <a:pt x="238" y="514"/>
                </a:lnTo>
                <a:lnTo>
                  <a:pt x="240" y="514"/>
                </a:lnTo>
                <a:lnTo>
                  <a:pt x="242" y="514"/>
                </a:lnTo>
                <a:lnTo>
                  <a:pt x="242" y="516"/>
                </a:lnTo>
                <a:lnTo>
                  <a:pt x="244" y="516"/>
                </a:lnTo>
                <a:lnTo>
                  <a:pt x="246" y="516"/>
                </a:lnTo>
                <a:lnTo>
                  <a:pt x="246" y="518"/>
                </a:lnTo>
                <a:lnTo>
                  <a:pt x="248" y="518"/>
                </a:lnTo>
                <a:lnTo>
                  <a:pt x="250" y="518"/>
                </a:lnTo>
                <a:lnTo>
                  <a:pt x="252" y="518"/>
                </a:lnTo>
                <a:lnTo>
                  <a:pt x="254" y="520"/>
                </a:lnTo>
                <a:lnTo>
                  <a:pt x="254" y="518"/>
                </a:lnTo>
                <a:lnTo>
                  <a:pt x="255" y="518"/>
                </a:lnTo>
                <a:lnTo>
                  <a:pt x="257" y="518"/>
                </a:lnTo>
                <a:lnTo>
                  <a:pt x="257" y="516"/>
                </a:lnTo>
                <a:lnTo>
                  <a:pt x="259" y="516"/>
                </a:lnTo>
                <a:lnTo>
                  <a:pt x="259" y="514"/>
                </a:lnTo>
                <a:lnTo>
                  <a:pt x="261" y="514"/>
                </a:lnTo>
                <a:lnTo>
                  <a:pt x="263" y="514"/>
                </a:lnTo>
                <a:lnTo>
                  <a:pt x="265" y="514"/>
                </a:lnTo>
                <a:lnTo>
                  <a:pt x="265" y="516"/>
                </a:lnTo>
                <a:lnTo>
                  <a:pt x="265" y="518"/>
                </a:lnTo>
                <a:lnTo>
                  <a:pt x="267" y="520"/>
                </a:lnTo>
                <a:lnTo>
                  <a:pt x="267" y="522"/>
                </a:lnTo>
                <a:lnTo>
                  <a:pt x="267" y="524"/>
                </a:lnTo>
                <a:lnTo>
                  <a:pt x="267" y="526"/>
                </a:lnTo>
                <a:lnTo>
                  <a:pt x="269" y="524"/>
                </a:lnTo>
                <a:lnTo>
                  <a:pt x="271" y="522"/>
                </a:lnTo>
                <a:lnTo>
                  <a:pt x="273" y="522"/>
                </a:lnTo>
                <a:lnTo>
                  <a:pt x="273" y="520"/>
                </a:lnTo>
                <a:lnTo>
                  <a:pt x="275" y="520"/>
                </a:lnTo>
                <a:lnTo>
                  <a:pt x="278" y="518"/>
                </a:lnTo>
                <a:lnTo>
                  <a:pt x="280" y="516"/>
                </a:lnTo>
                <a:lnTo>
                  <a:pt x="278" y="514"/>
                </a:lnTo>
                <a:lnTo>
                  <a:pt x="280" y="514"/>
                </a:lnTo>
                <a:lnTo>
                  <a:pt x="280" y="513"/>
                </a:lnTo>
                <a:lnTo>
                  <a:pt x="280" y="511"/>
                </a:lnTo>
                <a:lnTo>
                  <a:pt x="282" y="511"/>
                </a:lnTo>
                <a:lnTo>
                  <a:pt x="282" y="509"/>
                </a:lnTo>
                <a:lnTo>
                  <a:pt x="284" y="507"/>
                </a:lnTo>
                <a:lnTo>
                  <a:pt x="284" y="505"/>
                </a:lnTo>
                <a:lnTo>
                  <a:pt x="284" y="503"/>
                </a:lnTo>
                <a:lnTo>
                  <a:pt x="282" y="503"/>
                </a:lnTo>
                <a:lnTo>
                  <a:pt x="282" y="501"/>
                </a:lnTo>
                <a:lnTo>
                  <a:pt x="282" y="499"/>
                </a:lnTo>
                <a:lnTo>
                  <a:pt x="284" y="499"/>
                </a:lnTo>
                <a:lnTo>
                  <a:pt x="286" y="499"/>
                </a:lnTo>
                <a:lnTo>
                  <a:pt x="288" y="497"/>
                </a:lnTo>
                <a:lnTo>
                  <a:pt x="290" y="497"/>
                </a:lnTo>
                <a:lnTo>
                  <a:pt x="292" y="495"/>
                </a:lnTo>
                <a:lnTo>
                  <a:pt x="292" y="493"/>
                </a:lnTo>
                <a:lnTo>
                  <a:pt x="292" y="491"/>
                </a:lnTo>
                <a:lnTo>
                  <a:pt x="292" y="490"/>
                </a:lnTo>
                <a:lnTo>
                  <a:pt x="290" y="488"/>
                </a:lnTo>
                <a:lnTo>
                  <a:pt x="290" y="486"/>
                </a:lnTo>
                <a:lnTo>
                  <a:pt x="290" y="484"/>
                </a:lnTo>
                <a:lnTo>
                  <a:pt x="292" y="484"/>
                </a:lnTo>
                <a:lnTo>
                  <a:pt x="292" y="482"/>
                </a:lnTo>
                <a:lnTo>
                  <a:pt x="294" y="482"/>
                </a:lnTo>
                <a:lnTo>
                  <a:pt x="294" y="480"/>
                </a:lnTo>
                <a:lnTo>
                  <a:pt x="294" y="478"/>
                </a:lnTo>
                <a:lnTo>
                  <a:pt x="292" y="478"/>
                </a:lnTo>
                <a:lnTo>
                  <a:pt x="292" y="476"/>
                </a:lnTo>
                <a:lnTo>
                  <a:pt x="292" y="474"/>
                </a:lnTo>
                <a:lnTo>
                  <a:pt x="288" y="474"/>
                </a:lnTo>
                <a:lnTo>
                  <a:pt x="286" y="474"/>
                </a:lnTo>
                <a:lnTo>
                  <a:pt x="286" y="476"/>
                </a:lnTo>
                <a:lnTo>
                  <a:pt x="284" y="476"/>
                </a:lnTo>
                <a:lnTo>
                  <a:pt x="284" y="474"/>
                </a:lnTo>
                <a:lnTo>
                  <a:pt x="284" y="472"/>
                </a:lnTo>
                <a:lnTo>
                  <a:pt x="284" y="470"/>
                </a:lnTo>
                <a:lnTo>
                  <a:pt x="286" y="468"/>
                </a:lnTo>
                <a:lnTo>
                  <a:pt x="288" y="468"/>
                </a:lnTo>
                <a:lnTo>
                  <a:pt x="288" y="466"/>
                </a:lnTo>
                <a:lnTo>
                  <a:pt x="288" y="465"/>
                </a:lnTo>
                <a:lnTo>
                  <a:pt x="290" y="465"/>
                </a:lnTo>
                <a:lnTo>
                  <a:pt x="290" y="463"/>
                </a:lnTo>
                <a:lnTo>
                  <a:pt x="290" y="461"/>
                </a:lnTo>
                <a:lnTo>
                  <a:pt x="290" y="459"/>
                </a:lnTo>
                <a:lnTo>
                  <a:pt x="292" y="459"/>
                </a:lnTo>
                <a:lnTo>
                  <a:pt x="292" y="457"/>
                </a:lnTo>
                <a:lnTo>
                  <a:pt x="292" y="451"/>
                </a:lnTo>
                <a:lnTo>
                  <a:pt x="292" y="449"/>
                </a:lnTo>
                <a:lnTo>
                  <a:pt x="292" y="447"/>
                </a:lnTo>
                <a:lnTo>
                  <a:pt x="294" y="447"/>
                </a:lnTo>
                <a:lnTo>
                  <a:pt x="294" y="445"/>
                </a:lnTo>
                <a:lnTo>
                  <a:pt x="296" y="445"/>
                </a:lnTo>
                <a:lnTo>
                  <a:pt x="296" y="443"/>
                </a:lnTo>
                <a:lnTo>
                  <a:pt x="298" y="443"/>
                </a:lnTo>
                <a:lnTo>
                  <a:pt x="300" y="442"/>
                </a:lnTo>
                <a:lnTo>
                  <a:pt x="302" y="440"/>
                </a:lnTo>
                <a:lnTo>
                  <a:pt x="303" y="438"/>
                </a:lnTo>
                <a:lnTo>
                  <a:pt x="303" y="436"/>
                </a:lnTo>
                <a:lnTo>
                  <a:pt x="305" y="436"/>
                </a:lnTo>
                <a:lnTo>
                  <a:pt x="305" y="434"/>
                </a:lnTo>
                <a:lnTo>
                  <a:pt x="307" y="432"/>
                </a:lnTo>
                <a:lnTo>
                  <a:pt x="307" y="430"/>
                </a:lnTo>
                <a:lnTo>
                  <a:pt x="309" y="428"/>
                </a:lnTo>
                <a:lnTo>
                  <a:pt x="309" y="426"/>
                </a:lnTo>
                <a:lnTo>
                  <a:pt x="311" y="426"/>
                </a:lnTo>
                <a:lnTo>
                  <a:pt x="311" y="424"/>
                </a:lnTo>
                <a:lnTo>
                  <a:pt x="311" y="422"/>
                </a:lnTo>
                <a:lnTo>
                  <a:pt x="313" y="422"/>
                </a:lnTo>
                <a:lnTo>
                  <a:pt x="313" y="420"/>
                </a:lnTo>
                <a:lnTo>
                  <a:pt x="313" y="418"/>
                </a:lnTo>
                <a:lnTo>
                  <a:pt x="315" y="418"/>
                </a:lnTo>
                <a:lnTo>
                  <a:pt x="315" y="417"/>
                </a:lnTo>
                <a:lnTo>
                  <a:pt x="317" y="415"/>
                </a:lnTo>
                <a:lnTo>
                  <a:pt x="319" y="413"/>
                </a:lnTo>
                <a:lnTo>
                  <a:pt x="321" y="413"/>
                </a:lnTo>
                <a:lnTo>
                  <a:pt x="321" y="411"/>
                </a:lnTo>
                <a:lnTo>
                  <a:pt x="323" y="411"/>
                </a:lnTo>
                <a:lnTo>
                  <a:pt x="325" y="411"/>
                </a:lnTo>
                <a:lnTo>
                  <a:pt x="323" y="409"/>
                </a:lnTo>
                <a:lnTo>
                  <a:pt x="323" y="407"/>
                </a:lnTo>
                <a:lnTo>
                  <a:pt x="323" y="405"/>
                </a:lnTo>
                <a:lnTo>
                  <a:pt x="325" y="405"/>
                </a:lnTo>
                <a:lnTo>
                  <a:pt x="325" y="403"/>
                </a:lnTo>
                <a:lnTo>
                  <a:pt x="325" y="401"/>
                </a:lnTo>
                <a:lnTo>
                  <a:pt x="326" y="399"/>
                </a:lnTo>
                <a:lnTo>
                  <a:pt x="328" y="399"/>
                </a:lnTo>
                <a:lnTo>
                  <a:pt x="328" y="395"/>
                </a:lnTo>
                <a:lnTo>
                  <a:pt x="330" y="395"/>
                </a:lnTo>
                <a:lnTo>
                  <a:pt x="328" y="393"/>
                </a:lnTo>
                <a:lnTo>
                  <a:pt x="328" y="392"/>
                </a:lnTo>
                <a:lnTo>
                  <a:pt x="330" y="392"/>
                </a:lnTo>
                <a:lnTo>
                  <a:pt x="330" y="390"/>
                </a:lnTo>
                <a:lnTo>
                  <a:pt x="330" y="388"/>
                </a:lnTo>
                <a:lnTo>
                  <a:pt x="330" y="386"/>
                </a:lnTo>
                <a:lnTo>
                  <a:pt x="332" y="384"/>
                </a:lnTo>
                <a:lnTo>
                  <a:pt x="332" y="382"/>
                </a:lnTo>
                <a:lnTo>
                  <a:pt x="332" y="380"/>
                </a:lnTo>
                <a:lnTo>
                  <a:pt x="334" y="378"/>
                </a:lnTo>
                <a:lnTo>
                  <a:pt x="334" y="376"/>
                </a:lnTo>
                <a:lnTo>
                  <a:pt x="336" y="376"/>
                </a:lnTo>
                <a:lnTo>
                  <a:pt x="336" y="374"/>
                </a:lnTo>
                <a:lnTo>
                  <a:pt x="336" y="372"/>
                </a:lnTo>
                <a:lnTo>
                  <a:pt x="336" y="370"/>
                </a:lnTo>
                <a:lnTo>
                  <a:pt x="338" y="370"/>
                </a:lnTo>
                <a:lnTo>
                  <a:pt x="338" y="369"/>
                </a:lnTo>
                <a:lnTo>
                  <a:pt x="338" y="367"/>
                </a:lnTo>
                <a:lnTo>
                  <a:pt x="336" y="367"/>
                </a:lnTo>
                <a:lnTo>
                  <a:pt x="336" y="365"/>
                </a:lnTo>
                <a:lnTo>
                  <a:pt x="336" y="363"/>
                </a:lnTo>
                <a:lnTo>
                  <a:pt x="336" y="361"/>
                </a:lnTo>
                <a:lnTo>
                  <a:pt x="336" y="359"/>
                </a:lnTo>
                <a:lnTo>
                  <a:pt x="338" y="359"/>
                </a:lnTo>
                <a:lnTo>
                  <a:pt x="338" y="357"/>
                </a:lnTo>
                <a:lnTo>
                  <a:pt x="340" y="357"/>
                </a:lnTo>
                <a:lnTo>
                  <a:pt x="342" y="357"/>
                </a:lnTo>
                <a:lnTo>
                  <a:pt x="344" y="357"/>
                </a:lnTo>
                <a:lnTo>
                  <a:pt x="346" y="357"/>
                </a:lnTo>
                <a:lnTo>
                  <a:pt x="346" y="355"/>
                </a:lnTo>
                <a:lnTo>
                  <a:pt x="348" y="355"/>
                </a:lnTo>
                <a:lnTo>
                  <a:pt x="348" y="353"/>
                </a:lnTo>
                <a:lnTo>
                  <a:pt x="350" y="353"/>
                </a:lnTo>
                <a:lnTo>
                  <a:pt x="350" y="351"/>
                </a:lnTo>
                <a:lnTo>
                  <a:pt x="351" y="351"/>
                </a:lnTo>
                <a:lnTo>
                  <a:pt x="351" y="349"/>
                </a:lnTo>
                <a:lnTo>
                  <a:pt x="350" y="347"/>
                </a:lnTo>
                <a:lnTo>
                  <a:pt x="350" y="345"/>
                </a:lnTo>
                <a:lnTo>
                  <a:pt x="350" y="344"/>
                </a:lnTo>
                <a:lnTo>
                  <a:pt x="350" y="342"/>
                </a:lnTo>
                <a:lnTo>
                  <a:pt x="350" y="340"/>
                </a:lnTo>
                <a:lnTo>
                  <a:pt x="350" y="338"/>
                </a:lnTo>
                <a:lnTo>
                  <a:pt x="351" y="338"/>
                </a:lnTo>
                <a:lnTo>
                  <a:pt x="351" y="336"/>
                </a:lnTo>
                <a:lnTo>
                  <a:pt x="353" y="336"/>
                </a:lnTo>
                <a:lnTo>
                  <a:pt x="353" y="334"/>
                </a:lnTo>
                <a:lnTo>
                  <a:pt x="355" y="334"/>
                </a:lnTo>
                <a:lnTo>
                  <a:pt x="355" y="332"/>
                </a:lnTo>
                <a:lnTo>
                  <a:pt x="357" y="332"/>
                </a:lnTo>
                <a:lnTo>
                  <a:pt x="357" y="330"/>
                </a:lnTo>
                <a:lnTo>
                  <a:pt x="359" y="330"/>
                </a:lnTo>
                <a:lnTo>
                  <a:pt x="359" y="328"/>
                </a:lnTo>
                <a:lnTo>
                  <a:pt x="359" y="326"/>
                </a:lnTo>
                <a:lnTo>
                  <a:pt x="361" y="326"/>
                </a:lnTo>
                <a:lnTo>
                  <a:pt x="361" y="324"/>
                </a:lnTo>
                <a:lnTo>
                  <a:pt x="363" y="322"/>
                </a:lnTo>
                <a:lnTo>
                  <a:pt x="365" y="321"/>
                </a:lnTo>
                <a:lnTo>
                  <a:pt x="367" y="319"/>
                </a:lnTo>
                <a:lnTo>
                  <a:pt x="369" y="319"/>
                </a:lnTo>
                <a:lnTo>
                  <a:pt x="371" y="319"/>
                </a:lnTo>
                <a:lnTo>
                  <a:pt x="373" y="319"/>
                </a:lnTo>
                <a:lnTo>
                  <a:pt x="374" y="319"/>
                </a:lnTo>
                <a:lnTo>
                  <a:pt x="376" y="319"/>
                </a:lnTo>
                <a:lnTo>
                  <a:pt x="378" y="319"/>
                </a:lnTo>
                <a:lnTo>
                  <a:pt x="380" y="319"/>
                </a:lnTo>
                <a:lnTo>
                  <a:pt x="382" y="317"/>
                </a:lnTo>
                <a:lnTo>
                  <a:pt x="382" y="315"/>
                </a:lnTo>
                <a:lnTo>
                  <a:pt x="382" y="313"/>
                </a:lnTo>
                <a:lnTo>
                  <a:pt x="382" y="311"/>
                </a:lnTo>
                <a:lnTo>
                  <a:pt x="384" y="309"/>
                </a:lnTo>
                <a:lnTo>
                  <a:pt x="384" y="307"/>
                </a:lnTo>
                <a:lnTo>
                  <a:pt x="384" y="305"/>
                </a:lnTo>
                <a:lnTo>
                  <a:pt x="384" y="303"/>
                </a:lnTo>
                <a:lnTo>
                  <a:pt x="384" y="301"/>
                </a:lnTo>
                <a:lnTo>
                  <a:pt x="384" y="299"/>
                </a:lnTo>
                <a:lnTo>
                  <a:pt x="386" y="299"/>
                </a:lnTo>
                <a:lnTo>
                  <a:pt x="386" y="297"/>
                </a:lnTo>
                <a:lnTo>
                  <a:pt x="386" y="296"/>
                </a:lnTo>
                <a:lnTo>
                  <a:pt x="386" y="294"/>
                </a:lnTo>
                <a:lnTo>
                  <a:pt x="386" y="292"/>
                </a:lnTo>
                <a:lnTo>
                  <a:pt x="384" y="288"/>
                </a:lnTo>
                <a:lnTo>
                  <a:pt x="382" y="288"/>
                </a:lnTo>
                <a:lnTo>
                  <a:pt x="380" y="288"/>
                </a:lnTo>
                <a:lnTo>
                  <a:pt x="378" y="288"/>
                </a:lnTo>
                <a:lnTo>
                  <a:pt x="376" y="288"/>
                </a:lnTo>
                <a:lnTo>
                  <a:pt x="374" y="288"/>
                </a:lnTo>
                <a:lnTo>
                  <a:pt x="373" y="288"/>
                </a:lnTo>
                <a:lnTo>
                  <a:pt x="373" y="290"/>
                </a:lnTo>
                <a:lnTo>
                  <a:pt x="371" y="290"/>
                </a:lnTo>
                <a:lnTo>
                  <a:pt x="369" y="292"/>
                </a:lnTo>
                <a:lnTo>
                  <a:pt x="367" y="292"/>
                </a:lnTo>
                <a:lnTo>
                  <a:pt x="367" y="294"/>
                </a:lnTo>
                <a:lnTo>
                  <a:pt x="365" y="294"/>
                </a:lnTo>
                <a:lnTo>
                  <a:pt x="363" y="294"/>
                </a:lnTo>
                <a:lnTo>
                  <a:pt x="361" y="292"/>
                </a:lnTo>
                <a:lnTo>
                  <a:pt x="361" y="290"/>
                </a:lnTo>
                <a:lnTo>
                  <a:pt x="361" y="288"/>
                </a:lnTo>
                <a:lnTo>
                  <a:pt x="363" y="288"/>
                </a:lnTo>
                <a:lnTo>
                  <a:pt x="365" y="286"/>
                </a:lnTo>
                <a:lnTo>
                  <a:pt x="365" y="284"/>
                </a:lnTo>
                <a:lnTo>
                  <a:pt x="367" y="282"/>
                </a:lnTo>
                <a:lnTo>
                  <a:pt x="367" y="280"/>
                </a:lnTo>
                <a:lnTo>
                  <a:pt x="367" y="278"/>
                </a:lnTo>
                <a:lnTo>
                  <a:pt x="365" y="278"/>
                </a:lnTo>
                <a:lnTo>
                  <a:pt x="365" y="276"/>
                </a:lnTo>
                <a:lnTo>
                  <a:pt x="363" y="276"/>
                </a:lnTo>
                <a:lnTo>
                  <a:pt x="363" y="274"/>
                </a:lnTo>
                <a:lnTo>
                  <a:pt x="361" y="274"/>
                </a:lnTo>
                <a:lnTo>
                  <a:pt x="359" y="274"/>
                </a:lnTo>
                <a:lnTo>
                  <a:pt x="357" y="274"/>
                </a:lnTo>
                <a:lnTo>
                  <a:pt x="357" y="276"/>
                </a:lnTo>
                <a:lnTo>
                  <a:pt x="355" y="276"/>
                </a:lnTo>
                <a:lnTo>
                  <a:pt x="353" y="276"/>
                </a:lnTo>
                <a:lnTo>
                  <a:pt x="351" y="276"/>
                </a:lnTo>
                <a:lnTo>
                  <a:pt x="350" y="276"/>
                </a:lnTo>
                <a:lnTo>
                  <a:pt x="348" y="274"/>
                </a:lnTo>
                <a:lnTo>
                  <a:pt x="346" y="272"/>
                </a:lnTo>
                <a:lnTo>
                  <a:pt x="346" y="271"/>
                </a:lnTo>
                <a:lnTo>
                  <a:pt x="344" y="269"/>
                </a:lnTo>
                <a:lnTo>
                  <a:pt x="344" y="267"/>
                </a:lnTo>
                <a:lnTo>
                  <a:pt x="344" y="265"/>
                </a:lnTo>
                <a:lnTo>
                  <a:pt x="344" y="263"/>
                </a:lnTo>
                <a:lnTo>
                  <a:pt x="344" y="261"/>
                </a:lnTo>
                <a:lnTo>
                  <a:pt x="342" y="259"/>
                </a:lnTo>
                <a:lnTo>
                  <a:pt x="342" y="257"/>
                </a:lnTo>
                <a:lnTo>
                  <a:pt x="342" y="255"/>
                </a:lnTo>
                <a:lnTo>
                  <a:pt x="340" y="255"/>
                </a:lnTo>
                <a:lnTo>
                  <a:pt x="340" y="253"/>
                </a:lnTo>
                <a:lnTo>
                  <a:pt x="340" y="251"/>
                </a:lnTo>
                <a:lnTo>
                  <a:pt x="338" y="251"/>
                </a:lnTo>
                <a:lnTo>
                  <a:pt x="338" y="249"/>
                </a:lnTo>
                <a:lnTo>
                  <a:pt x="338" y="248"/>
                </a:lnTo>
                <a:lnTo>
                  <a:pt x="338" y="246"/>
                </a:lnTo>
                <a:lnTo>
                  <a:pt x="336" y="246"/>
                </a:lnTo>
                <a:lnTo>
                  <a:pt x="336" y="244"/>
                </a:lnTo>
                <a:lnTo>
                  <a:pt x="336" y="242"/>
                </a:lnTo>
                <a:lnTo>
                  <a:pt x="338" y="240"/>
                </a:lnTo>
                <a:lnTo>
                  <a:pt x="338" y="238"/>
                </a:lnTo>
                <a:lnTo>
                  <a:pt x="340" y="238"/>
                </a:lnTo>
                <a:lnTo>
                  <a:pt x="340" y="236"/>
                </a:lnTo>
                <a:lnTo>
                  <a:pt x="340" y="234"/>
                </a:lnTo>
                <a:lnTo>
                  <a:pt x="340" y="232"/>
                </a:lnTo>
                <a:lnTo>
                  <a:pt x="340" y="230"/>
                </a:lnTo>
                <a:lnTo>
                  <a:pt x="340" y="228"/>
                </a:lnTo>
                <a:lnTo>
                  <a:pt x="340" y="226"/>
                </a:lnTo>
                <a:lnTo>
                  <a:pt x="340" y="224"/>
                </a:lnTo>
                <a:lnTo>
                  <a:pt x="340" y="223"/>
                </a:lnTo>
                <a:lnTo>
                  <a:pt x="340" y="221"/>
                </a:lnTo>
                <a:lnTo>
                  <a:pt x="340" y="219"/>
                </a:lnTo>
                <a:lnTo>
                  <a:pt x="342" y="217"/>
                </a:lnTo>
                <a:lnTo>
                  <a:pt x="342" y="215"/>
                </a:lnTo>
                <a:lnTo>
                  <a:pt x="344" y="213"/>
                </a:lnTo>
                <a:lnTo>
                  <a:pt x="344" y="211"/>
                </a:lnTo>
                <a:lnTo>
                  <a:pt x="346" y="211"/>
                </a:lnTo>
                <a:lnTo>
                  <a:pt x="346" y="209"/>
                </a:lnTo>
                <a:lnTo>
                  <a:pt x="348" y="209"/>
                </a:lnTo>
                <a:lnTo>
                  <a:pt x="348" y="207"/>
                </a:lnTo>
                <a:lnTo>
                  <a:pt x="350" y="207"/>
                </a:lnTo>
                <a:lnTo>
                  <a:pt x="351" y="207"/>
                </a:lnTo>
                <a:lnTo>
                  <a:pt x="351" y="205"/>
                </a:lnTo>
                <a:lnTo>
                  <a:pt x="353" y="205"/>
                </a:lnTo>
                <a:lnTo>
                  <a:pt x="355" y="205"/>
                </a:lnTo>
                <a:lnTo>
                  <a:pt x="357" y="203"/>
                </a:lnTo>
                <a:lnTo>
                  <a:pt x="359" y="203"/>
                </a:lnTo>
                <a:lnTo>
                  <a:pt x="359" y="201"/>
                </a:lnTo>
                <a:lnTo>
                  <a:pt x="361" y="201"/>
                </a:lnTo>
                <a:lnTo>
                  <a:pt x="361" y="199"/>
                </a:lnTo>
                <a:lnTo>
                  <a:pt x="363" y="199"/>
                </a:lnTo>
                <a:lnTo>
                  <a:pt x="365" y="199"/>
                </a:lnTo>
                <a:lnTo>
                  <a:pt x="365" y="198"/>
                </a:lnTo>
                <a:lnTo>
                  <a:pt x="367" y="198"/>
                </a:lnTo>
                <a:lnTo>
                  <a:pt x="369" y="198"/>
                </a:lnTo>
                <a:lnTo>
                  <a:pt x="371" y="198"/>
                </a:lnTo>
                <a:lnTo>
                  <a:pt x="373" y="198"/>
                </a:lnTo>
                <a:lnTo>
                  <a:pt x="374" y="199"/>
                </a:lnTo>
                <a:lnTo>
                  <a:pt x="376" y="201"/>
                </a:lnTo>
                <a:lnTo>
                  <a:pt x="378" y="201"/>
                </a:lnTo>
                <a:lnTo>
                  <a:pt x="380" y="201"/>
                </a:lnTo>
                <a:lnTo>
                  <a:pt x="382" y="201"/>
                </a:lnTo>
                <a:lnTo>
                  <a:pt x="384" y="199"/>
                </a:lnTo>
                <a:lnTo>
                  <a:pt x="386" y="198"/>
                </a:lnTo>
                <a:lnTo>
                  <a:pt x="388" y="198"/>
                </a:lnTo>
                <a:lnTo>
                  <a:pt x="390" y="196"/>
                </a:lnTo>
                <a:lnTo>
                  <a:pt x="392" y="196"/>
                </a:lnTo>
                <a:lnTo>
                  <a:pt x="394" y="196"/>
                </a:lnTo>
                <a:lnTo>
                  <a:pt x="396" y="196"/>
                </a:lnTo>
                <a:lnTo>
                  <a:pt x="398" y="196"/>
                </a:lnTo>
                <a:lnTo>
                  <a:pt x="399" y="196"/>
                </a:lnTo>
                <a:lnTo>
                  <a:pt x="399" y="194"/>
                </a:lnTo>
                <a:lnTo>
                  <a:pt x="399" y="192"/>
                </a:lnTo>
                <a:lnTo>
                  <a:pt x="401" y="192"/>
                </a:lnTo>
                <a:lnTo>
                  <a:pt x="401" y="190"/>
                </a:lnTo>
                <a:lnTo>
                  <a:pt x="401" y="188"/>
                </a:lnTo>
                <a:lnTo>
                  <a:pt x="401" y="186"/>
                </a:lnTo>
                <a:lnTo>
                  <a:pt x="401" y="184"/>
                </a:lnTo>
                <a:lnTo>
                  <a:pt x="399" y="184"/>
                </a:lnTo>
                <a:lnTo>
                  <a:pt x="399" y="182"/>
                </a:lnTo>
                <a:lnTo>
                  <a:pt x="398" y="182"/>
                </a:lnTo>
                <a:lnTo>
                  <a:pt x="396" y="182"/>
                </a:lnTo>
                <a:lnTo>
                  <a:pt x="394" y="182"/>
                </a:lnTo>
                <a:lnTo>
                  <a:pt x="394" y="180"/>
                </a:lnTo>
                <a:lnTo>
                  <a:pt x="394" y="178"/>
                </a:lnTo>
                <a:lnTo>
                  <a:pt x="394" y="176"/>
                </a:lnTo>
                <a:lnTo>
                  <a:pt x="396" y="175"/>
                </a:lnTo>
                <a:lnTo>
                  <a:pt x="396" y="173"/>
                </a:lnTo>
                <a:lnTo>
                  <a:pt x="396" y="171"/>
                </a:lnTo>
                <a:lnTo>
                  <a:pt x="396" y="169"/>
                </a:lnTo>
                <a:lnTo>
                  <a:pt x="396" y="167"/>
                </a:lnTo>
                <a:lnTo>
                  <a:pt x="394" y="167"/>
                </a:lnTo>
                <a:lnTo>
                  <a:pt x="394" y="165"/>
                </a:lnTo>
                <a:lnTo>
                  <a:pt x="392" y="165"/>
                </a:lnTo>
                <a:lnTo>
                  <a:pt x="392" y="163"/>
                </a:lnTo>
                <a:lnTo>
                  <a:pt x="390" y="161"/>
                </a:lnTo>
                <a:lnTo>
                  <a:pt x="390" y="159"/>
                </a:lnTo>
                <a:lnTo>
                  <a:pt x="390" y="157"/>
                </a:lnTo>
                <a:lnTo>
                  <a:pt x="388" y="157"/>
                </a:lnTo>
                <a:lnTo>
                  <a:pt x="390" y="155"/>
                </a:lnTo>
                <a:lnTo>
                  <a:pt x="390" y="153"/>
                </a:lnTo>
                <a:lnTo>
                  <a:pt x="392" y="153"/>
                </a:lnTo>
                <a:lnTo>
                  <a:pt x="394" y="153"/>
                </a:lnTo>
                <a:lnTo>
                  <a:pt x="396" y="153"/>
                </a:lnTo>
                <a:lnTo>
                  <a:pt x="398" y="153"/>
                </a:lnTo>
                <a:lnTo>
                  <a:pt x="399" y="153"/>
                </a:lnTo>
                <a:lnTo>
                  <a:pt x="401" y="153"/>
                </a:lnTo>
                <a:lnTo>
                  <a:pt x="403" y="153"/>
                </a:lnTo>
                <a:lnTo>
                  <a:pt x="403" y="155"/>
                </a:lnTo>
                <a:lnTo>
                  <a:pt x="405" y="155"/>
                </a:lnTo>
                <a:lnTo>
                  <a:pt x="405" y="157"/>
                </a:lnTo>
                <a:lnTo>
                  <a:pt x="407" y="159"/>
                </a:lnTo>
                <a:lnTo>
                  <a:pt x="409" y="159"/>
                </a:lnTo>
                <a:lnTo>
                  <a:pt x="411" y="159"/>
                </a:lnTo>
                <a:lnTo>
                  <a:pt x="411" y="157"/>
                </a:lnTo>
                <a:lnTo>
                  <a:pt x="413" y="157"/>
                </a:lnTo>
                <a:lnTo>
                  <a:pt x="415" y="157"/>
                </a:lnTo>
                <a:lnTo>
                  <a:pt x="415" y="155"/>
                </a:lnTo>
                <a:lnTo>
                  <a:pt x="417" y="155"/>
                </a:lnTo>
                <a:lnTo>
                  <a:pt x="419" y="155"/>
                </a:lnTo>
                <a:lnTo>
                  <a:pt x="421" y="155"/>
                </a:lnTo>
                <a:lnTo>
                  <a:pt x="421" y="157"/>
                </a:lnTo>
                <a:lnTo>
                  <a:pt x="422" y="157"/>
                </a:lnTo>
                <a:lnTo>
                  <a:pt x="424" y="157"/>
                </a:lnTo>
                <a:lnTo>
                  <a:pt x="424" y="159"/>
                </a:lnTo>
                <a:lnTo>
                  <a:pt x="426" y="159"/>
                </a:lnTo>
                <a:lnTo>
                  <a:pt x="426" y="161"/>
                </a:lnTo>
                <a:lnTo>
                  <a:pt x="426" y="163"/>
                </a:lnTo>
                <a:lnTo>
                  <a:pt x="426" y="165"/>
                </a:lnTo>
                <a:lnTo>
                  <a:pt x="428" y="167"/>
                </a:lnTo>
                <a:lnTo>
                  <a:pt x="428" y="169"/>
                </a:lnTo>
                <a:lnTo>
                  <a:pt x="428" y="171"/>
                </a:lnTo>
                <a:lnTo>
                  <a:pt x="430" y="173"/>
                </a:lnTo>
                <a:lnTo>
                  <a:pt x="430" y="175"/>
                </a:lnTo>
                <a:lnTo>
                  <a:pt x="432" y="175"/>
                </a:lnTo>
                <a:lnTo>
                  <a:pt x="432" y="176"/>
                </a:lnTo>
                <a:lnTo>
                  <a:pt x="434" y="178"/>
                </a:lnTo>
                <a:lnTo>
                  <a:pt x="436" y="180"/>
                </a:lnTo>
                <a:lnTo>
                  <a:pt x="438" y="180"/>
                </a:lnTo>
                <a:lnTo>
                  <a:pt x="438" y="182"/>
                </a:lnTo>
                <a:lnTo>
                  <a:pt x="440" y="182"/>
                </a:lnTo>
                <a:lnTo>
                  <a:pt x="442" y="182"/>
                </a:lnTo>
                <a:lnTo>
                  <a:pt x="444" y="184"/>
                </a:lnTo>
                <a:lnTo>
                  <a:pt x="446" y="184"/>
                </a:lnTo>
                <a:lnTo>
                  <a:pt x="447" y="184"/>
                </a:lnTo>
                <a:lnTo>
                  <a:pt x="449" y="184"/>
                </a:lnTo>
                <a:lnTo>
                  <a:pt x="449" y="186"/>
                </a:lnTo>
                <a:lnTo>
                  <a:pt x="451" y="186"/>
                </a:lnTo>
                <a:lnTo>
                  <a:pt x="451" y="184"/>
                </a:lnTo>
                <a:lnTo>
                  <a:pt x="451" y="182"/>
                </a:lnTo>
                <a:lnTo>
                  <a:pt x="451" y="180"/>
                </a:lnTo>
                <a:lnTo>
                  <a:pt x="449" y="178"/>
                </a:lnTo>
                <a:lnTo>
                  <a:pt x="451" y="176"/>
                </a:lnTo>
                <a:lnTo>
                  <a:pt x="453" y="175"/>
                </a:lnTo>
                <a:lnTo>
                  <a:pt x="455" y="175"/>
                </a:lnTo>
                <a:lnTo>
                  <a:pt x="455" y="173"/>
                </a:lnTo>
                <a:lnTo>
                  <a:pt x="457" y="171"/>
                </a:lnTo>
                <a:lnTo>
                  <a:pt x="459" y="169"/>
                </a:lnTo>
                <a:lnTo>
                  <a:pt x="459" y="167"/>
                </a:lnTo>
                <a:lnTo>
                  <a:pt x="459" y="165"/>
                </a:lnTo>
                <a:lnTo>
                  <a:pt x="459" y="163"/>
                </a:lnTo>
                <a:lnTo>
                  <a:pt x="459" y="161"/>
                </a:lnTo>
                <a:lnTo>
                  <a:pt x="459" y="159"/>
                </a:lnTo>
                <a:lnTo>
                  <a:pt x="457" y="157"/>
                </a:lnTo>
                <a:lnTo>
                  <a:pt x="455" y="155"/>
                </a:lnTo>
                <a:lnTo>
                  <a:pt x="453" y="155"/>
                </a:lnTo>
                <a:lnTo>
                  <a:pt x="453" y="153"/>
                </a:lnTo>
                <a:lnTo>
                  <a:pt x="451" y="153"/>
                </a:lnTo>
                <a:lnTo>
                  <a:pt x="453" y="151"/>
                </a:lnTo>
                <a:lnTo>
                  <a:pt x="451" y="151"/>
                </a:lnTo>
                <a:lnTo>
                  <a:pt x="449" y="150"/>
                </a:lnTo>
                <a:lnTo>
                  <a:pt x="449" y="148"/>
                </a:lnTo>
                <a:lnTo>
                  <a:pt x="449" y="146"/>
                </a:lnTo>
                <a:lnTo>
                  <a:pt x="449" y="144"/>
                </a:lnTo>
                <a:lnTo>
                  <a:pt x="451" y="144"/>
                </a:lnTo>
                <a:lnTo>
                  <a:pt x="451" y="142"/>
                </a:lnTo>
                <a:lnTo>
                  <a:pt x="453" y="142"/>
                </a:lnTo>
                <a:lnTo>
                  <a:pt x="453" y="140"/>
                </a:lnTo>
                <a:lnTo>
                  <a:pt x="453" y="138"/>
                </a:lnTo>
                <a:lnTo>
                  <a:pt x="453" y="136"/>
                </a:lnTo>
                <a:lnTo>
                  <a:pt x="453" y="134"/>
                </a:lnTo>
                <a:lnTo>
                  <a:pt x="451" y="134"/>
                </a:lnTo>
                <a:lnTo>
                  <a:pt x="451" y="132"/>
                </a:lnTo>
                <a:lnTo>
                  <a:pt x="453" y="132"/>
                </a:lnTo>
                <a:lnTo>
                  <a:pt x="453" y="130"/>
                </a:lnTo>
                <a:lnTo>
                  <a:pt x="455" y="130"/>
                </a:lnTo>
                <a:lnTo>
                  <a:pt x="455" y="128"/>
                </a:lnTo>
                <a:lnTo>
                  <a:pt x="457" y="128"/>
                </a:lnTo>
                <a:lnTo>
                  <a:pt x="459" y="128"/>
                </a:lnTo>
                <a:lnTo>
                  <a:pt x="461" y="127"/>
                </a:lnTo>
                <a:lnTo>
                  <a:pt x="463" y="127"/>
                </a:lnTo>
                <a:lnTo>
                  <a:pt x="465" y="125"/>
                </a:lnTo>
                <a:lnTo>
                  <a:pt x="467" y="125"/>
                </a:lnTo>
                <a:lnTo>
                  <a:pt x="469" y="125"/>
                </a:lnTo>
                <a:lnTo>
                  <a:pt x="471" y="123"/>
                </a:lnTo>
                <a:lnTo>
                  <a:pt x="472" y="123"/>
                </a:lnTo>
                <a:lnTo>
                  <a:pt x="474" y="123"/>
                </a:lnTo>
                <a:lnTo>
                  <a:pt x="476" y="123"/>
                </a:lnTo>
                <a:lnTo>
                  <a:pt x="478" y="123"/>
                </a:lnTo>
                <a:lnTo>
                  <a:pt x="480" y="121"/>
                </a:lnTo>
                <a:lnTo>
                  <a:pt x="482" y="121"/>
                </a:lnTo>
                <a:lnTo>
                  <a:pt x="482" y="119"/>
                </a:lnTo>
                <a:lnTo>
                  <a:pt x="484" y="117"/>
                </a:lnTo>
                <a:lnTo>
                  <a:pt x="484" y="115"/>
                </a:lnTo>
                <a:lnTo>
                  <a:pt x="484" y="113"/>
                </a:lnTo>
                <a:lnTo>
                  <a:pt x="486" y="111"/>
                </a:lnTo>
                <a:lnTo>
                  <a:pt x="488" y="111"/>
                </a:lnTo>
                <a:lnTo>
                  <a:pt x="488" y="109"/>
                </a:lnTo>
                <a:lnTo>
                  <a:pt x="490" y="109"/>
                </a:lnTo>
                <a:lnTo>
                  <a:pt x="490" y="107"/>
                </a:lnTo>
                <a:lnTo>
                  <a:pt x="490" y="105"/>
                </a:lnTo>
                <a:lnTo>
                  <a:pt x="492" y="103"/>
                </a:lnTo>
                <a:lnTo>
                  <a:pt x="494" y="103"/>
                </a:lnTo>
                <a:lnTo>
                  <a:pt x="494" y="102"/>
                </a:lnTo>
                <a:lnTo>
                  <a:pt x="495" y="102"/>
                </a:lnTo>
                <a:lnTo>
                  <a:pt x="497" y="100"/>
                </a:lnTo>
                <a:lnTo>
                  <a:pt x="499" y="100"/>
                </a:lnTo>
                <a:lnTo>
                  <a:pt x="499" y="98"/>
                </a:lnTo>
                <a:lnTo>
                  <a:pt x="499" y="96"/>
                </a:lnTo>
                <a:lnTo>
                  <a:pt x="501" y="96"/>
                </a:lnTo>
                <a:lnTo>
                  <a:pt x="499" y="94"/>
                </a:lnTo>
                <a:lnTo>
                  <a:pt x="499" y="92"/>
                </a:lnTo>
                <a:lnTo>
                  <a:pt x="499" y="90"/>
                </a:lnTo>
                <a:lnTo>
                  <a:pt x="499" y="88"/>
                </a:lnTo>
                <a:lnTo>
                  <a:pt x="501" y="88"/>
                </a:lnTo>
                <a:lnTo>
                  <a:pt x="503" y="86"/>
                </a:lnTo>
                <a:lnTo>
                  <a:pt x="505" y="84"/>
                </a:lnTo>
                <a:lnTo>
                  <a:pt x="503" y="82"/>
                </a:lnTo>
                <a:lnTo>
                  <a:pt x="503" y="80"/>
                </a:lnTo>
                <a:lnTo>
                  <a:pt x="503" y="78"/>
                </a:lnTo>
                <a:lnTo>
                  <a:pt x="503" y="77"/>
                </a:lnTo>
                <a:lnTo>
                  <a:pt x="503" y="75"/>
                </a:lnTo>
                <a:lnTo>
                  <a:pt x="503" y="73"/>
                </a:lnTo>
                <a:lnTo>
                  <a:pt x="503" y="71"/>
                </a:lnTo>
                <a:lnTo>
                  <a:pt x="505" y="71"/>
                </a:lnTo>
                <a:lnTo>
                  <a:pt x="505" y="69"/>
                </a:lnTo>
                <a:lnTo>
                  <a:pt x="507" y="69"/>
                </a:lnTo>
                <a:lnTo>
                  <a:pt x="507" y="67"/>
                </a:lnTo>
                <a:lnTo>
                  <a:pt x="509" y="67"/>
                </a:lnTo>
                <a:lnTo>
                  <a:pt x="509" y="65"/>
                </a:lnTo>
                <a:lnTo>
                  <a:pt x="509" y="63"/>
                </a:lnTo>
                <a:lnTo>
                  <a:pt x="509" y="61"/>
                </a:lnTo>
                <a:lnTo>
                  <a:pt x="511" y="61"/>
                </a:lnTo>
                <a:lnTo>
                  <a:pt x="511" y="59"/>
                </a:lnTo>
                <a:lnTo>
                  <a:pt x="513" y="57"/>
                </a:lnTo>
                <a:lnTo>
                  <a:pt x="513" y="55"/>
                </a:lnTo>
                <a:lnTo>
                  <a:pt x="515" y="54"/>
                </a:lnTo>
                <a:lnTo>
                  <a:pt x="517" y="54"/>
                </a:lnTo>
                <a:lnTo>
                  <a:pt x="519" y="52"/>
                </a:lnTo>
                <a:lnTo>
                  <a:pt x="520" y="52"/>
                </a:lnTo>
                <a:lnTo>
                  <a:pt x="522" y="52"/>
                </a:lnTo>
                <a:lnTo>
                  <a:pt x="522" y="50"/>
                </a:lnTo>
                <a:lnTo>
                  <a:pt x="522" y="48"/>
                </a:lnTo>
                <a:lnTo>
                  <a:pt x="524" y="48"/>
                </a:lnTo>
                <a:lnTo>
                  <a:pt x="524" y="46"/>
                </a:lnTo>
                <a:lnTo>
                  <a:pt x="526" y="48"/>
                </a:lnTo>
                <a:lnTo>
                  <a:pt x="528" y="48"/>
                </a:lnTo>
                <a:lnTo>
                  <a:pt x="530" y="48"/>
                </a:lnTo>
                <a:lnTo>
                  <a:pt x="530" y="50"/>
                </a:lnTo>
                <a:lnTo>
                  <a:pt x="532" y="50"/>
                </a:lnTo>
                <a:lnTo>
                  <a:pt x="534" y="50"/>
                </a:lnTo>
                <a:lnTo>
                  <a:pt x="536" y="50"/>
                </a:lnTo>
                <a:lnTo>
                  <a:pt x="538" y="50"/>
                </a:lnTo>
                <a:lnTo>
                  <a:pt x="540" y="50"/>
                </a:lnTo>
                <a:lnTo>
                  <a:pt x="542" y="50"/>
                </a:lnTo>
                <a:lnTo>
                  <a:pt x="543" y="52"/>
                </a:lnTo>
                <a:lnTo>
                  <a:pt x="545" y="50"/>
                </a:lnTo>
                <a:lnTo>
                  <a:pt x="547" y="50"/>
                </a:lnTo>
                <a:lnTo>
                  <a:pt x="549" y="50"/>
                </a:lnTo>
                <a:lnTo>
                  <a:pt x="551" y="50"/>
                </a:lnTo>
                <a:lnTo>
                  <a:pt x="553" y="50"/>
                </a:lnTo>
                <a:lnTo>
                  <a:pt x="555" y="50"/>
                </a:lnTo>
                <a:lnTo>
                  <a:pt x="555" y="48"/>
                </a:lnTo>
                <a:lnTo>
                  <a:pt x="553" y="48"/>
                </a:lnTo>
                <a:lnTo>
                  <a:pt x="553" y="46"/>
                </a:lnTo>
                <a:lnTo>
                  <a:pt x="553" y="44"/>
                </a:lnTo>
                <a:lnTo>
                  <a:pt x="553" y="42"/>
                </a:lnTo>
                <a:lnTo>
                  <a:pt x="553" y="40"/>
                </a:lnTo>
                <a:lnTo>
                  <a:pt x="553" y="38"/>
                </a:lnTo>
                <a:lnTo>
                  <a:pt x="553" y="36"/>
                </a:lnTo>
                <a:lnTo>
                  <a:pt x="553" y="34"/>
                </a:lnTo>
                <a:lnTo>
                  <a:pt x="553" y="32"/>
                </a:lnTo>
                <a:lnTo>
                  <a:pt x="553" y="30"/>
                </a:lnTo>
                <a:lnTo>
                  <a:pt x="551" y="29"/>
                </a:lnTo>
                <a:lnTo>
                  <a:pt x="551" y="25"/>
                </a:lnTo>
                <a:lnTo>
                  <a:pt x="551" y="23"/>
                </a:lnTo>
                <a:lnTo>
                  <a:pt x="551" y="21"/>
                </a:lnTo>
                <a:lnTo>
                  <a:pt x="553" y="19"/>
                </a:lnTo>
                <a:lnTo>
                  <a:pt x="555" y="17"/>
                </a:lnTo>
                <a:lnTo>
                  <a:pt x="557" y="17"/>
                </a:lnTo>
                <a:lnTo>
                  <a:pt x="559" y="15"/>
                </a:lnTo>
                <a:lnTo>
                  <a:pt x="561" y="15"/>
                </a:lnTo>
                <a:lnTo>
                  <a:pt x="563" y="15"/>
                </a:lnTo>
                <a:lnTo>
                  <a:pt x="565" y="15"/>
                </a:lnTo>
                <a:lnTo>
                  <a:pt x="567" y="15"/>
                </a:lnTo>
                <a:lnTo>
                  <a:pt x="568" y="15"/>
                </a:lnTo>
                <a:lnTo>
                  <a:pt x="568" y="13"/>
                </a:lnTo>
                <a:lnTo>
                  <a:pt x="570" y="13"/>
                </a:lnTo>
                <a:lnTo>
                  <a:pt x="572" y="13"/>
                </a:lnTo>
                <a:lnTo>
                  <a:pt x="574" y="13"/>
                </a:lnTo>
                <a:lnTo>
                  <a:pt x="576" y="11"/>
                </a:lnTo>
                <a:lnTo>
                  <a:pt x="578" y="11"/>
                </a:lnTo>
                <a:lnTo>
                  <a:pt x="580" y="9"/>
                </a:lnTo>
                <a:lnTo>
                  <a:pt x="582" y="7"/>
                </a:lnTo>
                <a:lnTo>
                  <a:pt x="584" y="6"/>
                </a:lnTo>
                <a:lnTo>
                  <a:pt x="584" y="4"/>
                </a:lnTo>
                <a:lnTo>
                  <a:pt x="586" y="4"/>
                </a:lnTo>
                <a:lnTo>
                  <a:pt x="588" y="4"/>
                </a:lnTo>
                <a:lnTo>
                  <a:pt x="590" y="2"/>
                </a:lnTo>
                <a:lnTo>
                  <a:pt x="591" y="2"/>
                </a:lnTo>
                <a:lnTo>
                  <a:pt x="595" y="0"/>
                </a:lnTo>
                <a:lnTo>
                  <a:pt x="599" y="6"/>
                </a:lnTo>
                <a:lnTo>
                  <a:pt x="601" y="6"/>
                </a:lnTo>
                <a:lnTo>
                  <a:pt x="603" y="6"/>
                </a:lnTo>
                <a:lnTo>
                  <a:pt x="605" y="6"/>
                </a:lnTo>
                <a:lnTo>
                  <a:pt x="607" y="6"/>
                </a:lnTo>
                <a:lnTo>
                  <a:pt x="607" y="7"/>
                </a:lnTo>
                <a:lnTo>
                  <a:pt x="609" y="7"/>
                </a:lnTo>
                <a:lnTo>
                  <a:pt x="609" y="9"/>
                </a:lnTo>
                <a:lnTo>
                  <a:pt x="609" y="11"/>
                </a:lnTo>
                <a:lnTo>
                  <a:pt x="611" y="11"/>
                </a:lnTo>
                <a:lnTo>
                  <a:pt x="611" y="13"/>
                </a:lnTo>
                <a:lnTo>
                  <a:pt x="611" y="15"/>
                </a:lnTo>
                <a:lnTo>
                  <a:pt x="613" y="15"/>
                </a:lnTo>
                <a:lnTo>
                  <a:pt x="613" y="17"/>
                </a:lnTo>
                <a:lnTo>
                  <a:pt x="615" y="17"/>
                </a:lnTo>
                <a:lnTo>
                  <a:pt x="616" y="17"/>
                </a:lnTo>
                <a:lnTo>
                  <a:pt x="618" y="17"/>
                </a:lnTo>
                <a:lnTo>
                  <a:pt x="620" y="15"/>
                </a:lnTo>
                <a:lnTo>
                  <a:pt x="622" y="15"/>
                </a:lnTo>
                <a:lnTo>
                  <a:pt x="624" y="15"/>
                </a:lnTo>
                <a:lnTo>
                  <a:pt x="626" y="15"/>
                </a:lnTo>
                <a:lnTo>
                  <a:pt x="628" y="17"/>
                </a:lnTo>
                <a:lnTo>
                  <a:pt x="628" y="19"/>
                </a:lnTo>
                <a:lnTo>
                  <a:pt x="628" y="21"/>
                </a:lnTo>
                <a:lnTo>
                  <a:pt x="626" y="21"/>
                </a:lnTo>
                <a:lnTo>
                  <a:pt x="626" y="23"/>
                </a:lnTo>
                <a:lnTo>
                  <a:pt x="624" y="23"/>
                </a:lnTo>
                <a:lnTo>
                  <a:pt x="624" y="25"/>
                </a:lnTo>
                <a:lnTo>
                  <a:pt x="624" y="27"/>
                </a:lnTo>
                <a:lnTo>
                  <a:pt x="624" y="29"/>
                </a:lnTo>
                <a:lnTo>
                  <a:pt x="626" y="29"/>
                </a:lnTo>
                <a:lnTo>
                  <a:pt x="628" y="30"/>
                </a:lnTo>
                <a:lnTo>
                  <a:pt x="630" y="30"/>
                </a:lnTo>
                <a:lnTo>
                  <a:pt x="632" y="30"/>
                </a:lnTo>
                <a:lnTo>
                  <a:pt x="634" y="30"/>
                </a:lnTo>
                <a:lnTo>
                  <a:pt x="636" y="32"/>
                </a:lnTo>
                <a:lnTo>
                  <a:pt x="638" y="30"/>
                </a:lnTo>
                <a:lnTo>
                  <a:pt x="639" y="30"/>
                </a:lnTo>
                <a:lnTo>
                  <a:pt x="639" y="29"/>
                </a:lnTo>
                <a:lnTo>
                  <a:pt x="641" y="29"/>
                </a:lnTo>
                <a:lnTo>
                  <a:pt x="641" y="27"/>
                </a:lnTo>
                <a:lnTo>
                  <a:pt x="643" y="27"/>
                </a:lnTo>
                <a:lnTo>
                  <a:pt x="643" y="25"/>
                </a:lnTo>
                <a:lnTo>
                  <a:pt x="645" y="25"/>
                </a:lnTo>
                <a:lnTo>
                  <a:pt x="645" y="23"/>
                </a:lnTo>
                <a:lnTo>
                  <a:pt x="647" y="23"/>
                </a:lnTo>
                <a:lnTo>
                  <a:pt x="647" y="21"/>
                </a:lnTo>
                <a:lnTo>
                  <a:pt x="649" y="21"/>
                </a:lnTo>
                <a:lnTo>
                  <a:pt x="651" y="19"/>
                </a:lnTo>
                <a:lnTo>
                  <a:pt x="653" y="19"/>
                </a:lnTo>
                <a:lnTo>
                  <a:pt x="653" y="17"/>
                </a:lnTo>
                <a:lnTo>
                  <a:pt x="655" y="17"/>
                </a:lnTo>
                <a:lnTo>
                  <a:pt x="657" y="17"/>
                </a:lnTo>
                <a:lnTo>
                  <a:pt x="659" y="17"/>
                </a:lnTo>
                <a:lnTo>
                  <a:pt x="659" y="19"/>
                </a:lnTo>
                <a:lnTo>
                  <a:pt x="659" y="21"/>
                </a:lnTo>
                <a:lnTo>
                  <a:pt x="657" y="21"/>
                </a:lnTo>
                <a:lnTo>
                  <a:pt x="657" y="23"/>
                </a:lnTo>
                <a:lnTo>
                  <a:pt x="659" y="23"/>
                </a:lnTo>
                <a:lnTo>
                  <a:pt x="659" y="25"/>
                </a:lnTo>
                <a:lnTo>
                  <a:pt x="661" y="25"/>
                </a:lnTo>
                <a:lnTo>
                  <a:pt x="663" y="32"/>
                </a:lnTo>
                <a:lnTo>
                  <a:pt x="661" y="36"/>
                </a:lnTo>
                <a:lnTo>
                  <a:pt x="663" y="40"/>
                </a:lnTo>
                <a:lnTo>
                  <a:pt x="666" y="42"/>
                </a:lnTo>
                <a:lnTo>
                  <a:pt x="666" y="46"/>
                </a:lnTo>
                <a:lnTo>
                  <a:pt x="666" y="52"/>
                </a:lnTo>
                <a:lnTo>
                  <a:pt x="668" y="52"/>
                </a:lnTo>
                <a:lnTo>
                  <a:pt x="670" y="52"/>
                </a:lnTo>
                <a:lnTo>
                  <a:pt x="672" y="52"/>
                </a:lnTo>
                <a:lnTo>
                  <a:pt x="674" y="52"/>
                </a:lnTo>
                <a:lnTo>
                  <a:pt x="674" y="54"/>
                </a:lnTo>
                <a:lnTo>
                  <a:pt x="676" y="54"/>
                </a:lnTo>
                <a:lnTo>
                  <a:pt x="678" y="54"/>
                </a:lnTo>
                <a:lnTo>
                  <a:pt x="680" y="54"/>
                </a:lnTo>
                <a:lnTo>
                  <a:pt x="682" y="54"/>
                </a:lnTo>
                <a:lnTo>
                  <a:pt x="684" y="54"/>
                </a:lnTo>
                <a:lnTo>
                  <a:pt x="686" y="54"/>
                </a:lnTo>
                <a:lnTo>
                  <a:pt x="686" y="55"/>
                </a:lnTo>
                <a:lnTo>
                  <a:pt x="686" y="57"/>
                </a:lnTo>
                <a:lnTo>
                  <a:pt x="687" y="59"/>
                </a:lnTo>
                <a:lnTo>
                  <a:pt x="689" y="59"/>
                </a:lnTo>
                <a:lnTo>
                  <a:pt x="691" y="59"/>
                </a:lnTo>
                <a:lnTo>
                  <a:pt x="693" y="59"/>
                </a:lnTo>
                <a:lnTo>
                  <a:pt x="693" y="57"/>
                </a:lnTo>
                <a:lnTo>
                  <a:pt x="695" y="57"/>
                </a:lnTo>
                <a:lnTo>
                  <a:pt x="697" y="55"/>
                </a:lnTo>
                <a:lnTo>
                  <a:pt x="697" y="69"/>
                </a:lnTo>
                <a:lnTo>
                  <a:pt x="699" y="82"/>
                </a:lnTo>
                <a:lnTo>
                  <a:pt x="705" y="80"/>
                </a:lnTo>
                <a:lnTo>
                  <a:pt x="711" y="73"/>
                </a:lnTo>
                <a:lnTo>
                  <a:pt x="714" y="71"/>
                </a:lnTo>
                <a:lnTo>
                  <a:pt x="718" y="77"/>
                </a:lnTo>
                <a:lnTo>
                  <a:pt x="720" y="96"/>
                </a:lnTo>
                <a:lnTo>
                  <a:pt x="720" y="107"/>
                </a:lnTo>
                <a:lnTo>
                  <a:pt x="732" y="119"/>
                </a:lnTo>
                <a:lnTo>
                  <a:pt x="760" y="125"/>
                </a:lnTo>
                <a:lnTo>
                  <a:pt x="778" y="119"/>
                </a:lnTo>
                <a:lnTo>
                  <a:pt x="793" y="115"/>
                </a:lnTo>
                <a:lnTo>
                  <a:pt x="795" y="113"/>
                </a:lnTo>
                <a:lnTo>
                  <a:pt x="793" y="105"/>
                </a:lnTo>
                <a:lnTo>
                  <a:pt x="791" y="86"/>
                </a:lnTo>
                <a:lnTo>
                  <a:pt x="782" y="65"/>
                </a:lnTo>
                <a:lnTo>
                  <a:pt x="772" y="61"/>
                </a:lnTo>
                <a:lnTo>
                  <a:pt x="766" y="50"/>
                </a:lnTo>
                <a:lnTo>
                  <a:pt x="768" y="40"/>
                </a:lnTo>
                <a:lnTo>
                  <a:pt x="766" y="32"/>
                </a:lnTo>
                <a:lnTo>
                  <a:pt x="768" y="32"/>
                </a:lnTo>
                <a:lnTo>
                  <a:pt x="770" y="30"/>
                </a:lnTo>
                <a:lnTo>
                  <a:pt x="772" y="30"/>
                </a:lnTo>
                <a:lnTo>
                  <a:pt x="774" y="30"/>
                </a:lnTo>
                <a:lnTo>
                  <a:pt x="776" y="29"/>
                </a:lnTo>
                <a:lnTo>
                  <a:pt x="774" y="29"/>
                </a:lnTo>
                <a:lnTo>
                  <a:pt x="774" y="27"/>
                </a:lnTo>
                <a:lnTo>
                  <a:pt x="772" y="27"/>
                </a:lnTo>
                <a:lnTo>
                  <a:pt x="772" y="25"/>
                </a:lnTo>
                <a:lnTo>
                  <a:pt x="772" y="23"/>
                </a:lnTo>
                <a:lnTo>
                  <a:pt x="772" y="21"/>
                </a:lnTo>
                <a:lnTo>
                  <a:pt x="774" y="21"/>
                </a:lnTo>
                <a:lnTo>
                  <a:pt x="776" y="21"/>
                </a:lnTo>
                <a:lnTo>
                  <a:pt x="778" y="19"/>
                </a:lnTo>
                <a:lnTo>
                  <a:pt x="780" y="21"/>
                </a:lnTo>
                <a:lnTo>
                  <a:pt x="782" y="21"/>
                </a:lnTo>
                <a:lnTo>
                  <a:pt x="783" y="21"/>
                </a:lnTo>
                <a:lnTo>
                  <a:pt x="785" y="21"/>
                </a:lnTo>
                <a:lnTo>
                  <a:pt x="787" y="19"/>
                </a:lnTo>
                <a:lnTo>
                  <a:pt x="789" y="17"/>
                </a:lnTo>
                <a:lnTo>
                  <a:pt x="791" y="17"/>
                </a:lnTo>
                <a:lnTo>
                  <a:pt x="791" y="15"/>
                </a:lnTo>
                <a:lnTo>
                  <a:pt x="793" y="15"/>
                </a:lnTo>
                <a:lnTo>
                  <a:pt x="793" y="13"/>
                </a:lnTo>
                <a:lnTo>
                  <a:pt x="795" y="13"/>
                </a:lnTo>
                <a:lnTo>
                  <a:pt x="797" y="15"/>
                </a:lnTo>
                <a:lnTo>
                  <a:pt x="797" y="19"/>
                </a:lnTo>
                <a:lnTo>
                  <a:pt x="799" y="19"/>
                </a:lnTo>
                <a:lnTo>
                  <a:pt x="801" y="21"/>
                </a:lnTo>
                <a:lnTo>
                  <a:pt x="803" y="23"/>
                </a:lnTo>
                <a:lnTo>
                  <a:pt x="803" y="25"/>
                </a:lnTo>
                <a:lnTo>
                  <a:pt x="805" y="27"/>
                </a:lnTo>
                <a:lnTo>
                  <a:pt x="807" y="29"/>
                </a:lnTo>
                <a:lnTo>
                  <a:pt x="807" y="30"/>
                </a:lnTo>
                <a:lnTo>
                  <a:pt x="807" y="32"/>
                </a:lnTo>
                <a:lnTo>
                  <a:pt x="807" y="34"/>
                </a:lnTo>
                <a:lnTo>
                  <a:pt x="805" y="36"/>
                </a:lnTo>
                <a:lnTo>
                  <a:pt x="805" y="38"/>
                </a:lnTo>
                <a:lnTo>
                  <a:pt x="805" y="40"/>
                </a:lnTo>
                <a:lnTo>
                  <a:pt x="803" y="42"/>
                </a:lnTo>
                <a:lnTo>
                  <a:pt x="803" y="44"/>
                </a:lnTo>
                <a:lnTo>
                  <a:pt x="803" y="48"/>
                </a:lnTo>
                <a:lnTo>
                  <a:pt x="803" y="50"/>
                </a:lnTo>
                <a:lnTo>
                  <a:pt x="805" y="52"/>
                </a:lnTo>
                <a:lnTo>
                  <a:pt x="805" y="54"/>
                </a:lnTo>
                <a:lnTo>
                  <a:pt x="807" y="55"/>
                </a:lnTo>
                <a:lnTo>
                  <a:pt x="808" y="57"/>
                </a:lnTo>
                <a:lnTo>
                  <a:pt x="808" y="59"/>
                </a:lnTo>
                <a:lnTo>
                  <a:pt x="808" y="61"/>
                </a:lnTo>
                <a:lnTo>
                  <a:pt x="808" y="63"/>
                </a:lnTo>
                <a:lnTo>
                  <a:pt x="808" y="67"/>
                </a:lnTo>
                <a:lnTo>
                  <a:pt x="808" y="69"/>
                </a:lnTo>
                <a:lnTo>
                  <a:pt x="805" y="71"/>
                </a:lnTo>
                <a:lnTo>
                  <a:pt x="805" y="73"/>
                </a:lnTo>
                <a:lnTo>
                  <a:pt x="805" y="75"/>
                </a:lnTo>
                <a:lnTo>
                  <a:pt x="805" y="77"/>
                </a:lnTo>
                <a:lnTo>
                  <a:pt x="805" y="78"/>
                </a:lnTo>
                <a:lnTo>
                  <a:pt x="803" y="80"/>
                </a:lnTo>
                <a:lnTo>
                  <a:pt x="805" y="80"/>
                </a:lnTo>
                <a:lnTo>
                  <a:pt x="807" y="82"/>
                </a:lnTo>
                <a:lnTo>
                  <a:pt x="808" y="84"/>
                </a:lnTo>
                <a:lnTo>
                  <a:pt x="810" y="86"/>
                </a:lnTo>
                <a:lnTo>
                  <a:pt x="810" y="88"/>
                </a:lnTo>
                <a:lnTo>
                  <a:pt x="812" y="88"/>
                </a:lnTo>
                <a:lnTo>
                  <a:pt x="814" y="90"/>
                </a:lnTo>
                <a:lnTo>
                  <a:pt x="814" y="92"/>
                </a:lnTo>
                <a:lnTo>
                  <a:pt x="814" y="94"/>
                </a:lnTo>
                <a:lnTo>
                  <a:pt x="814" y="96"/>
                </a:lnTo>
                <a:lnTo>
                  <a:pt x="814" y="98"/>
                </a:lnTo>
                <a:lnTo>
                  <a:pt x="812" y="100"/>
                </a:lnTo>
                <a:lnTo>
                  <a:pt x="810" y="102"/>
                </a:lnTo>
                <a:lnTo>
                  <a:pt x="810" y="103"/>
                </a:lnTo>
                <a:lnTo>
                  <a:pt x="810" y="105"/>
                </a:lnTo>
                <a:lnTo>
                  <a:pt x="812" y="107"/>
                </a:lnTo>
                <a:lnTo>
                  <a:pt x="814" y="109"/>
                </a:lnTo>
                <a:lnTo>
                  <a:pt x="814" y="111"/>
                </a:lnTo>
                <a:lnTo>
                  <a:pt x="814" y="113"/>
                </a:lnTo>
                <a:lnTo>
                  <a:pt x="810" y="113"/>
                </a:lnTo>
                <a:lnTo>
                  <a:pt x="808" y="115"/>
                </a:lnTo>
                <a:lnTo>
                  <a:pt x="808" y="117"/>
                </a:lnTo>
                <a:lnTo>
                  <a:pt x="808" y="119"/>
                </a:lnTo>
                <a:lnTo>
                  <a:pt x="807" y="121"/>
                </a:lnTo>
                <a:lnTo>
                  <a:pt x="805" y="123"/>
                </a:lnTo>
                <a:lnTo>
                  <a:pt x="805" y="125"/>
                </a:lnTo>
                <a:lnTo>
                  <a:pt x="803" y="127"/>
                </a:lnTo>
                <a:lnTo>
                  <a:pt x="803" y="128"/>
                </a:lnTo>
                <a:lnTo>
                  <a:pt x="805" y="130"/>
                </a:lnTo>
                <a:lnTo>
                  <a:pt x="805" y="132"/>
                </a:lnTo>
                <a:lnTo>
                  <a:pt x="807" y="134"/>
                </a:lnTo>
                <a:lnTo>
                  <a:pt x="808" y="134"/>
                </a:lnTo>
                <a:lnTo>
                  <a:pt x="810" y="136"/>
                </a:lnTo>
                <a:lnTo>
                  <a:pt x="808" y="136"/>
                </a:lnTo>
                <a:lnTo>
                  <a:pt x="808" y="138"/>
                </a:lnTo>
                <a:lnTo>
                  <a:pt x="810" y="140"/>
                </a:lnTo>
                <a:lnTo>
                  <a:pt x="810" y="142"/>
                </a:lnTo>
                <a:lnTo>
                  <a:pt x="812" y="144"/>
                </a:lnTo>
                <a:lnTo>
                  <a:pt x="812" y="146"/>
                </a:lnTo>
                <a:lnTo>
                  <a:pt x="810" y="146"/>
                </a:lnTo>
                <a:lnTo>
                  <a:pt x="810" y="148"/>
                </a:lnTo>
                <a:lnTo>
                  <a:pt x="810" y="150"/>
                </a:lnTo>
                <a:lnTo>
                  <a:pt x="812" y="151"/>
                </a:lnTo>
                <a:lnTo>
                  <a:pt x="812" y="153"/>
                </a:lnTo>
                <a:lnTo>
                  <a:pt x="812" y="155"/>
                </a:lnTo>
                <a:lnTo>
                  <a:pt x="814" y="155"/>
                </a:lnTo>
                <a:lnTo>
                  <a:pt x="814" y="157"/>
                </a:lnTo>
                <a:lnTo>
                  <a:pt x="814" y="159"/>
                </a:lnTo>
                <a:lnTo>
                  <a:pt x="816" y="159"/>
                </a:lnTo>
                <a:lnTo>
                  <a:pt x="816" y="157"/>
                </a:lnTo>
                <a:lnTo>
                  <a:pt x="818" y="157"/>
                </a:lnTo>
                <a:lnTo>
                  <a:pt x="818" y="159"/>
                </a:lnTo>
                <a:lnTo>
                  <a:pt x="820" y="159"/>
                </a:lnTo>
                <a:lnTo>
                  <a:pt x="820" y="161"/>
                </a:lnTo>
                <a:lnTo>
                  <a:pt x="820" y="163"/>
                </a:lnTo>
                <a:lnTo>
                  <a:pt x="820" y="165"/>
                </a:lnTo>
                <a:lnTo>
                  <a:pt x="820" y="167"/>
                </a:lnTo>
                <a:lnTo>
                  <a:pt x="820" y="169"/>
                </a:lnTo>
                <a:lnTo>
                  <a:pt x="820" y="171"/>
                </a:lnTo>
                <a:lnTo>
                  <a:pt x="818" y="171"/>
                </a:lnTo>
                <a:lnTo>
                  <a:pt x="814" y="173"/>
                </a:lnTo>
                <a:lnTo>
                  <a:pt x="814" y="175"/>
                </a:lnTo>
                <a:lnTo>
                  <a:pt x="814" y="176"/>
                </a:lnTo>
                <a:lnTo>
                  <a:pt x="814" y="178"/>
                </a:lnTo>
                <a:lnTo>
                  <a:pt x="814" y="180"/>
                </a:lnTo>
                <a:lnTo>
                  <a:pt x="818" y="182"/>
                </a:lnTo>
                <a:lnTo>
                  <a:pt x="820" y="182"/>
                </a:lnTo>
                <a:lnTo>
                  <a:pt x="828" y="184"/>
                </a:lnTo>
                <a:lnTo>
                  <a:pt x="837" y="188"/>
                </a:lnTo>
                <a:lnTo>
                  <a:pt x="839" y="190"/>
                </a:lnTo>
                <a:lnTo>
                  <a:pt x="841" y="192"/>
                </a:lnTo>
                <a:lnTo>
                  <a:pt x="841" y="194"/>
                </a:lnTo>
                <a:lnTo>
                  <a:pt x="843" y="194"/>
                </a:lnTo>
                <a:lnTo>
                  <a:pt x="845" y="196"/>
                </a:lnTo>
                <a:lnTo>
                  <a:pt x="847" y="196"/>
                </a:lnTo>
                <a:lnTo>
                  <a:pt x="849" y="198"/>
                </a:lnTo>
                <a:lnTo>
                  <a:pt x="849" y="196"/>
                </a:lnTo>
                <a:lnTo>
                  <a:pt x="851" y="196"/>
                </a:lnTo>
                <a:lnTo>
                  <a:pt x="853" y="196"/>
                </a:lnTo>
                <a:lnTo>
                  <a:pt x="855" y="196"/>
                </a:lnTo>
                <a:lnTo>
                  <a:pt x="855" y="194"/>
                </a:lnTo>
                <a:lnTo>
                  <a:pt x="856" y="194"/>
                </a:lnTo>
                <a:lnTo>
                  <a:pt x="858" y="194"/>
                </a:lnTo>
                <a:lnTo>
                  <a:pt x="858" y="192"/>
                </a:lnTo>
                <a:lnTo>
                  <a:pt x="860" y="192"/>
                </a:lnTo>
                <a:lnTo>
                  <a:pt x="862" y="192"/>
                </a:lnTo>
                <a:lnTo>
                  <a:pt x="864" y="192"/>
                </a:lnTo>
                <a:lnTo>
                  <a:pt x="866" y="192"/>
                </a:lnTo>
                <a:lnTo>
                  <a:pt x="868" y="192"/>
                </a:lnTo>
                <a:lnTo>
                  <a:pt x="870" y="192"/>
                </a:lnTo>
                <a:lnTo>
                  <a:pt x="872" y="194"/>
                </a:lnTo>
                <a:lnTo>
                  <a:pt x="874" y="194"/>
                </a:lnTo>
                <a:lnTo>
                  <a:pt x="874" y="196"/>
                </a:lnTo>
                <a:lnTo>
                  <a:pt x="876" y="196"/>
                </a:lnTo>
                <a:lnTo>
                  <a:pt x="876" y="198"/>
                </a:lnTo>
                <a:lnTo>
                  <a:pt x="878" y="199"/>
                </a:lnTo>
                <a:lnTo>
                  <a:pt x="878" y="201"/>
                </a:lnTo>
                <a:lnTo>
                  <a:pt x="879" y="201"/>
                </a:lnTo>
                <a:lnTo>
                  <a:pt x="879" y="203"/>
                </a:lnTo>
                <a:lnTo>
                  <a:pt x="881" y="203"/>
                </a:lnTo>
                <a:lnTo>
                  <a:pt x="881" y="205"/>
                </a:lnTo>
                <a:lnTo>
                  <a:pt x="883" y="205"/>
                </a:lnTo>
                <a:lnTo>
                  <a:pt x="883" y="207"/>
                </a:lnTo>
                <a:lnTo>
                  <a:pt x="885" y="207"/>
                </a:lnTo>
                <a:lnTo>
                  <a:pt x="887" y="207"/>
                </a:lnTo>
                <a:lnTo>
                  <a:pt x="887" y="209"/>
                </a:lnTo>
                <a:lnTo>
                  <a:pt x="889" y="209"/>
                </a:lnTo>
                <a:lnTo>
                  <a:pt x="891" y="209"/>
                </a:lnTo>
                <a:lnTo>
                  <a:pt x="891" y="211"/>
                </a:lnTo>
                <a:lnTo>
                  <a:pt x="893" y="211"/>
                </a:lnTo>
                <a:lnTo>
                  <a:pt x="895" y="211"/>
                </a:lnTo>
                <a:lnTo>
                  <a:pt x="897" y="211"/>
                </a:lnTo>
                <a:lnTo>
                  <a:pt x="899" y="211"/>
                </a:lnTo>
                <a:lnTo>
                  <a:pt x="899" y="213"/>
                </a:lnTo>
                <a:lnTo>
                  <a:pt x="901" y="213"/>
                </a:lnTo>
                <a:lnTo>
                  <a:pt x="903" y="213"/>
                </a:lnTo>
                <a:lnTo>
                  <a:pt x="904" y="215"/>
                </a:lnTo>
                <a:lnTo>
                  <a:pt x="906" y="215"/>
                </a:lnTo>
                <a:lnTo>
                  <a:pt x="908" y="217"/>
                </a:lnTo>
                <a:lnTo>
                  <a:pt x="910" y="217"/>
                </a:lnTo>
                <a:lnTo>
                  <a:pt x="912" y="217"/>
                </a:lnTo>
                <a:lnTo>
                  <a:pt x="912" y="219"/>
                </a:lnTo>
                <a:lnTo>
                  <a:pt x="914" y="219"/>
                </a:lnTo>
                <a:lnTo>
                  <a:pt x="916" y="219"/>
                </a:lnTo>
                <a:lnTo>
                  <a:pt x="916" y="221"/>
                </a:lnTo>
                <a:lnTo>
                  <a:pt x="918" y="221"/>
                </a:lnTo>
                <a:lnTo>
                  <a:pt x="920" y="221"/>
                </a:lnTo>
                <a:lnTo>
                  <a:pt x="922" y="223"/>
                </a:lnTo>
                <a:lnTo>
                  <a:pt x="924" y="223"/>
                </a:lnTo>
                <a:lnTo>
                  <a:pt x="926" y="224"/>
                </a:lnTo>
                <a:lnTo>
                  <a:pt x="927" y="224"/>
                </a:lnTo>
                <a:lnTo>
                  <a:pt x="929" y="224"/>
                </a:lnTo>
                <a:lnTo>
                  <a:pt x="929" y="226"/>
                </a:lnTo>
                <a:lnTo>
                  <a:pt x="931" y="226"/>
                </a:lnTo>
                <a:lnTo>
                  <a:pt x="933" y="228"/>
                </a:lnTo>
                <a:lnTo>
                  <a:pt x="935" y="228"/>
                </a:lnTo>
                <a:lnTo>
                  <a:pt x="937" y="228"/>
                </a:lnTo>
                <a:lnTo>
                  <a:pt x="937" y="230"/>
                </a:lnTo>
                <a:lnTo>
                  <a:pt x="939" y="230"/>
                </a:lnTo>
                <a:lnTo>
                  <a:pt x="941" y="230"/>
                </a:lnTo>
                <a:lnTo>
                  <a:pt x="943" y="232"/>
                </a:lnTo>
                <a:lnTo>
                  <a:pt x="945" y="232"/>
                </a:lnTo>
                <a:lnTo>
                  <a:pt x="947" y="234"/>
                </a:lnTo>
                <a:lnTo>
                  <a:pt x="949" y="234"/>
                </a:lnTo>
                <a:lnTo>
                  <a:pt x="949" y="236"/>
                </a:lnTo>
                <a:lnTo>
                  <a:pt x="949" y="238"/>
                </a:lnTo>
                <a:lnTo>
                  <a:pt x="951" y="238"/>
                </a:lnTo>
                <a:lnTo>
                  <a:pt x="951" y="240"/>
                </a:lnTo>
                <a:lnTo>
                  <a:pt x="952" y="240"/>
                </a:lnTo>
                <a:lnTo>
                  <a:pt x="952" y="242"/>
                </a:lnTo>
                <a:lnTo>
                  <a:pt x="954" y="242"/>
                </a:lnTo>
                <a:lnTo>
                  <a:pt x="956" y="242"/>
                </a:lnTo>
                <a:lnTo>
                  <a:pt x="958" y="242"/>
                </a:lnTo>
                <a:lnTo>
                  <a:pt x="960" y="242"/>
                </a:lnTo>
                <a:lnTo>
                  <a:pt x="962" y="242"/>
                </a:lnTo>
                <a:lnTo>
                  <a:pt x="964" y="240"/>
                </a:lnTo>
                <a:lnTo>
                  <a:pt x="966" y="240"/>
                </a:lnTo>
                <a:lnTo>
                  <a:pt x="970" y="236"/>
                </a:lnTo>
                <a:lnTo>
                  <a:pt x="970" y="238"/>
                </a:lnTo>
                <a:lnTo>
                  <a:pt x="972" y="238"/>
                </a:lnTo>
                <a:lnTo>
                  <a:pt x="972" y="240"/>
                </a:lnTo>
                <a:lnTo>
                  <a:pt x="974" y="242"/>
                </a:lnTo>
                <a:lnTo>
                  <a:pt x="975" y="242"/>
                </a:lnTo>
                <a:lnTo>
                  <a:pt x="977" y="242"/>
                </a:lnTo>
                <a:lnTo>
                  <a:pt x="975" y="242"/>
                </a:lnTo>
                <a:lnTo>
                  <a:pt x="975" y="244"/>
                </a:lnTo>
                <a:lnTo>
                  <a:pt x="977" y="244"/>
                </a:lnTo>
                <a:lnTo>
                  <a:pt x="979" y="242"/>
                </a:lnTo>
                <a:lnTo>
                  <a:pt x="979" y="244"/>
                </a:lnTo>
                <a:lnTo>
                  <a:pt x="981" y="244"/>
                </a:lnTo>
                <a:lnTo>
                  <a:pt x="981" y="246"/>
                </a:lnTo>
                <a:lnTo>
                  <a:pt x="981" y="248"/>
                </a:lnTo>
                <a:lnTo>
                  <a:pt x="983" y="246"/>
                </a:lnTo>
                <a:lnTo>
                  <a:pt x="987" y="246"/>
                </a:lnTo>
                <a:lnTo>
                  <a:pt x="989" y="246"/>
                </a:lnTo>
                <a:lnTo>
                  <a:pt x="987" y="248"/>
                </a:lnTo>
                <a:lnTo>
                  <a:pt x="989" y="248"/>
                </a:lnTo>
                <a:lnTo>
                  <a:pt x="989" y="246"/>
                </a:lnTo>
                <a:lnTo>
                  <a:pt x="989" y="244"/>
                </a:lnTo>
                <a:lnTo>
                  <a:pt x="991" y="244"/>
                </a:lnTo>
                <a:lnTo>
                  <a:pt x="993" y="244"/>
                </a:lnTo>
                <a:lnTo>
                  <a:pt x="995" y="244"/>
                </a:lnTo>
                <a:lnTo>
                  <a:pt x="995" y="246"/>
                </a:lnTo>
                <a:lnTo>
                  <a:pt x="993" y="246"/>
                </a:lnTo>
                <a:lnTo>
                  <a:pt x="995" y="246"/>
                </a:lnTo>
                <a:lnTo>
                  <a:pt x="997" y="246"/>
                </a:lnTo>
                <a:lnTo>
                  <a:pt x="997" y="244"/>
                </a:lnTo>
                <a:lnTo>
                  <a:pt x="999" y="244"/>
                </a:lnTo>
                <a:lnTo>
                  <a:pt x="1000" y="244"/>
                </a:lnTo>
                <a:lnTo>
                  <a:pt x="1002" y="244"/>
                </a:lnTo>
                <a:lnTo>
                  <a:pt x="1004" y="246"/>
                </a:lnTo>
                <a:lnTo>
                  <a:pt x="1006" y="246"/>
                </a:lnTo>
                <a:lnTo>
                  <a:pt x="1006" y="244"/>
                </a:lnTo>
                <a:lnTo>
                  <a:pt x="1004" y="244"/>
                </a:lnTo>
                <a:lnTo>
                  <a:pt x="1004" y="242"/>
                </a:lnTo>
                <a:lnTo>
                  <a:pt x="1004" y="240"/>
                </a:lnTo>
                <a:lnTo>
                  <a:pt x="1006" y="240"/>
                </a:lnTo>
                <a:lnTo>
                  <a:pt x="1008" y="240"/>
                </a:lnTo>
                <a:lnTo>
                  <a:pt x="1010" y="238"/>
                </a:lnTo>
                <a:lnTo>
                  <a:pt x="1008" y="238"/>
                </a:lnTo>
                <a:lnTo>
                  <a:pt x="1006" y="238"/>
                </a:lnTo>
                <a:lnTo>
                  <a:pt x="1006" y="236"/>
                </a:lnTo>
                <a:lnTo>
                  <a:pt x="1004" y="236"/>
                </a:lnTo>
                <a:lnTo>
                  <a:pt x="1004" y="234"/>
                </a:lnTo>
                <a:lnTo>
                  <a:pt x="1006" y="234"/>
                </a:lnTo>
                <a:lnTo>
                  <a:pt x="1006" y="232"/>
                </a:lnTo>
                <a:lnTo>
                  <a:pt x="1008" y="232"/>
                </a:lnTo>
                <a:lnTo>
                  <a:pt x="1008" y="230"/>
                </a:lnTo>
                <a:lnTo>
                  <a:pt x="1010" y="230"/>
                </a:lnTo>
                <a:lnTo>
                  <a:pt x="1010" y="232"/>
                </a:lnTo>
                <a:lnTo>
                  <a:pt x="1012" y="232"/>
                </a:lnTo>
                <a:lnTo>
                  <a:pt x="1012" y="230"/>
                </a:lnTo>
                <a:lnTo>
                  <a:pt x="1014" y="230"/>
                </a:lnTo>
                <a:lnTo>
                  <a:pt x="1014" y="228"/>
                </a:lnTo>
                <a:lnTo>
                  <a:pt x="1016" y="228"/>
                </a:lnTo>
                <a:lnTo>
                  <a:pt x="1018" y="228"/>
                </a:lnTo>
                <a:lnTo>
                  <a:pt x="1018" y="230"/>
                </a:lnTo>
                <a:lnTo>
                  <a:pt x="1018" y="232"/>
                </a:lnTo>
                <a:lnTo>
                  <a:pt x="1018" y="234"/>
                </a:lnTo>
                <a:lnTo>
                  <a:pt x="1016" y="234"/>
                </a:lnTo>
                <a:lnTo>
                  <a:pt x="1018" y="234"/>
                </a:lnTo>
                <a:lnTo>
                  <a:pt x="1016" y="236"/>
                </a:lnTo>
                <a:lnTo>
                  <a:pt x="1016" y="238"/>
                </a:lnTo>
                <a:lnTo>
                  <a:pt x="1014" y="238"/>
                </a:lnTo>
                <a:lnTo>
                  <a:pt x="1014" y="240"/>
                </a:lnTo>
                <a:lnTo>
                  <a:pt x="1014" y="242"/>
                </a:lnTo>
                <a:lnTo>
                  <a:pt x="1014" y="244"/>
                </a:lnTo>
                <a:lnTo>
                  <a:pt x="1012" y="244"/>
                </a:lnTo>
                <a:lnTo>
                  <a:pt x="1012" y="246"/>
                </a:lnTo>
                <a:lnTo>
                  <a:pt x="1010" y="246"/>
                </a:lnTo>
                <a:lnTo>
                  <a:pt x="1010" y="248"/>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99704" y="4886535"/>
            <a:ext cx="1713054" cy="1852607"/>
          </a:xfrm>
          <a:custGeom>
            <a:avLst/>
            <a:gdLst>
              <a:gd name="T0" fmla="*/ 286 w 847"/>
              <a:gd name="T1" fmla="*/ 902 h 916"/>
              <a:gd name="T2" fmla="*/ 267 w 847"/>
              <a:gd name="T3" fmla="*/ 914 h 916"/>
              <a:gd name="T4" fmla="*/ 292 w 847"/>
              <a:gd name="T5" fmla="*/ 891 h 916"/>
              <a:gd name="T6" fmla="*/ 131 w 847"/>
              <a:gd name="T7" fmla="*/ 829 h 916"/>
              <a:gd name="T8" fmla="*/ 89 w 847"/>
              <a:gd name="T9" fmla="*/ 724 h 916"/>
              <a:gd name="T10" fmla="*/ 112 w 847"/>
              <a:gd name="T11" fmla="*/ 714 h 916"/>
              <a:gd name="T12" fmla="*/ 588 w 847"/>
              <a:gd name="T13" fmla="*/ 21 h 916"/>
              <a:gd name="T14" fmla="*/ 630 w 847"/>
              <a:gd name="T15" fmla="*/ 100 h 916"/>
              <a:gd name="T16" fmla="*/ 607 w 847"/>
              <a:gd name="T17" fmla="*/ 215 h 916"/>
              <a:gd name="T18" fmla="*/ 551 w 847"/>
              <a:gd name="T19" fmla="*/ 343 h 916"/>
              <a:gd name="T20" fmla="*/ 668 w 847"/>
              <a:gd name="T21" fmla="*/ 391 h 916"/>
              <a:gd name="T22" fmla="*/ 653 w 847"/>
              <a:gd name="T23" fmla="*/ 489 h 916"/>
              <a:gd name="T24" fmla="*/ 762 w 847"/>
              <a:gd name="T25" fmla="*/ 547 h 916"/>
              <a:gd name="T26" fmla="*/ 824 w 847"/>
              <a:gd name="T27" fmla="*/ 741 h 916"/>
              <a:gd name="T28" fmla="*/ 797 w 847"/>
              <a:gd name="T29" fmla="*/ 803 h 916"/>
              <a:gd name="T30" fmla="*/ 747 w 847"/>
              <a:gd name="T31" fmla="*/ 783 h 916"/>
              <a:gd name="T32" fmla="*/ 651 w 847"/>
              <a:gd name="T33" fmla="*/ 812 h 916"/>
              <a:gd name="T34" fmla="*/ 551 w 847"/>
              <a:gd name="T35" fmla="*/ 806 h 916"/>
              <a:gd name="T36" fmla="*/ 438 w 847"/>
              <a:gd name="T37" fmla="*/ 812 h 916"/>
              <a:gd name="T38" fmla="*/ 401 w 847"/>
              <a:gd name="T39" fmla="*/ 835 h 916"/>
              <a:gd name="T40" fmla="*/ 321 w 847"/>
              <a:gd name="T41" fmla="*/ 862 h 916"/>
              <a:gd name="T42" fmla="*/ 288 w 847"/>
              <a:gd name="T43" fmla="*/ 889 h 916"/>
              <a:gd name="T44" fmla="*/ 265 w 847"/>
              <a:gd name="T45" fmla="*/ 881 h 916"/>
              <a:gd name="T46" fmla="*/ 244 w 847"/>
              <a:gd name="T47" fmla="*/ 900 h 916"/>
              <a:gd name="T48" fmla="*/ 231 w 847"/>
              <a:gd name="T49" fmla="*/ 879 h 916"/>
              <a:gd name="T50" fmla="*/ 225 w 847"/>
              <a:gd name="T51" fmla="*/ 881 h 916"/>
              <a:gd name="T52" fmla="*/ 204 w 847"/>
              <a:gd name="T53" fmla="*/ 889 h 916"/>
              <a:gd name="T54" fmla="*/ 198 w 847"/>
              <a:gd name="T55" fmla="*/ 895 h 916"/>
              <a:gd name="T56" fmla="*/ 186 w 847"/>
              <a:gd name="T57" fmla="*/ 877 h 916"/>
              <a:gd name="T58" fmla="*/ 177 w 847"/>
              <a:gd name="T59" fmla="*/ 885 h 916"/>
              <a:gd name="T60" fmla="*/ 154 w 847"/>
              <a:gd name="T61" fmla="*/ 874 h 916"/>
              <a:gd name="T62" fmla="*/ 150 w 847"/>
              <a:gd name="T63" fmla="*/ 860 h 916"/>
              <a:gd name="T64" fmla="*/ 148 w 847"/>
              <a:gd name="T65" fmla="*/ 847 h 916"/>
              <a:gd name="T66" fmla="*/ 144 w 847"/>
              <a:gd name="T67" fmla="*/ 843 h 916"/>
              <a:gd name="T68" fmla="*/ 140 w 847"/>
              <a:gd name="T69" fmla="*/ 833 h 916"/>
              <a:gd name="T70" fmla="*/ 129 w 847"/>
              <a:gd name="T71" fmla="*/ 814 h 916"/>
              <a:gd name="T72" fmla="*/ 127 w 847"/>
              <a:gd name="T73" fmla="*/ 814 h 916"/>
              <a:gd name="T74" fmla="*/ 137 w 847"/>
              <a:gd name="T75" fmla="*/ 795 h 916"/>
              <a:gd name="T76" fmla="*/ 119 w 847"/>
              <a:gd name="T77" fmla="*/ 787 h 916"/>
              <a:gd name="T78" fmla="*/ 129 w 847"/>
              <a:gd name="T79" fmla="*/ 776 h 916"/>
              <a:gd name="T80" fmla="*/ 127 w 847"/>
              <a:gd name="T81" fmla="*/ 770 h 916"/>
              <a:gd name="T82" fmla="*/ 115 w 847"/>
              <a:gd name="T83" fmla="*/ 762 h 916"/>
              <a:gd name="T84" fmla="*/ 102 w 847"/>
              <a:gd name="T85" fmla="*/ 753 h 916"/>
              <a:gd name="T86" fmla="*/ 127 w 847"/>
              <a:gd name="T87" fmla="*/ 739 h 916"/>
              <a:gd name="T88" fmla="*/ 96 w 847"/>
              <a:gd name="T89" fmla="*/ 735 h 916"/>
              <a:gd name="T90" fmla="*/ 112 w 847"/>
              <a:gd name="T91" fmla="*/ 726 h 916"/>
              <a:gd name="T92" fmla="*/ 112 w 847"/>
              <a:gd name="T93" fmla="*/ 714 h 916"/>
              <a:gd name="T94" fmla="*/ 96 w 847"/>
              <a:gd name="T95" fmla="*/ 708 h 916"/>
              <a:gd name="T96" fmla="*/ 79 w 847"/>
              <a:gd name="T97" fmla="*/ 714 h 916"/>
              <a:gd name="T98" fmla="*/ 62 w 847"/>
              <a:gd name="T99" fmla="*/ 708 h 916"/>
              <a:gd name="T100" fmla="*/ 14 w 847"/>
              <a:gd name="T101" fmla="*/ 701 h 916"/>
              <a:gd name="T102" fmla="*/ 29 w 847"/>
              <a:gd name="T103" fmla="*/ 674 h 916"/>
              <a:gd name="T104" fmla="*/ 71 w 847"/>
              <a:gd name="T105" fmla="*/ 641 h 916"/>
              <a:gd name="T106" fmla="*/ 100 w 847"/>
              <a:gd name="T107" fmla="*/ 589 h 916"/>
              <a:gd name="T108" fmla="*/ 150 w 847"/>
              <a:gd name="T109" fmla="*/ 501 h 916"/>
              <a:gd name="T110" fmla="*/ 102 w 847"/>
              <a:gd name="T111" fmla="*/ 382 h 916"/>
              <a:gd name="T112" fmla="*/ 92 w 847"/>
              <a:gd name="T113" fmla="*/ 255 h 916"/>
              <a:gd name="T114" fmla="*/ 137 w 847"/>
              <a:gd name="T115" fmla="*/ 142 h 916"/>
              <a:gd name="T116" fmla="*/ 298 w 847"/>
              <a:gd name="T117" fmla="*/ 50 h 916"/>
              <a:gd name="T118" fmla="*/ 340 w 847"/>
              <a:gd name="T119" fmla="*/ 19 h 916"/>
              <a:gd name="T120" fmla="*/ 400 w 847"/>
              <a:gd name="T121" fmla="*/ 11 h 916"/>
              <a:gd name="T122" fmla="*/ 463 w 847"/>
              <a:gd name="T123" fmla="*/ 11 h 916"/>
              <a:gd name="T124" fmla="*/ 524 w 847"/>
              <a:gd name="T125" fmla="*/ 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7" h="916">
                <a:moveTo>
                  <a:pt x="242" y="897"/>
                </a:moveTo>
                <a:lnTo>
                  <a:pt x="240" y="897"/>
                </a:lnTo>
                <a:lnTo>
                  <a:pt x="242" y="897"/>
                </a:lnTo>
                <a:close/>
                <a:moveTo>
                  <a:pt x="225" y="897"/>
                </a:moveTo>
                <a:lnTo>
                  <a:pt x="227" y="897"/>
                </a:lnTo>
                <a:lnTo>
                  <a:pt x="225" y="897"/>
                </a:lnTo>
                <a:close/>
                <a:moveTo>
                  <a:pt x="223" y="897"/>
                </a:moveTo>
                <a:lnTo>
                  <a:pt x="221" y="897"/>
                </a:lnTo>
                <a:lnTo>
                  <a:pt x="223" y="895"/>
                </a:lnTo>
                <a:lnTo>
                  <a:pt x="223" y="897"/>
                </a:lnTo>
                <a:close/>
                <a:moveTo>
                  <a:pt x="219" y="895"/>
                </a:moveTo>
                <a:lnTo>
                  <a:pt x="221" y="895"/>
                </a:lnTo>
                <a:lnTo>
                  <a:pt x="219" y="895"/>
                </a:lnTo>
                <a:close/>
                <a:moveTo>
                  <a:pt x="244" y="895"/>
                </a:moveTo>
                <a:lnTo>
                  <a:pt x="242" y="895"/>
                </a:lnTo>
                <a:lnTo>
                  <a:pt x="244" y="895"/>
                </a:lnTo>
                <a:close/>
                <a:moveTo>
                  <a:pt x="242" y="893"/>
                </a:moveTo>
                <a:lnTo>
                  <a:pt x="244" y="893"/>
                </a:lnTo>
                <a:lnTo>
                  <a:pt x="244" y="895"/>
                </a:lnTo>
                <a:lnTo>
                  <a:pt x="244" y="893"/>
                </a:lnTo>
                <a:lnTo>
                  <a:pt x="242" y="893"/>
                </a:lnTo>
                <a:close/>
                <a:moveTo>
                  <a:pt x="244" y="893"/>
                </a:moveTo>
                <a:lnTo>
                  <a:pt x="242" y="893"/>
                </a:lnTo>
                <a:lnTo>
                  <a:pt x="242" y="891"/>
                </a:lnTo>
                <a:lnTo>
                  <a:pt x="244" y="891"/>
                </a:lnTo>
                <a:lnTo>
                  <a:pt x="244" y="893"/>
                </a:lnTo>
                <a:close/>
                <a:moveTo>
                  <a:pt x="292" y="891"/>
                </a:moveTo>
                <a:lnTo>
                  <a:pt x="292" y="893"/>
                </a:lnTo>
                <a:lnTo>
                  <a:pt x="292" y="895"/>
                </a:lnTo>
                <a:lnTo>
                  <a:pt x="292" y="897"/>
                </a:lnTo>
                <a:lnTo>
                  <a:pt x="292" y="899"/>
                </a:lnTo>
                <a:lnTo>
                  <a:pt x="290" y="900"/>
                </a:lnTo>
                <a:lnTo>
                  <a:pt x="288" y="902"/>
                </a:lnTo>
                <a:lnTo>
                  <a:pt x="286" y="902"/>
                </a:lnTo>
                <a:lnTo>
                  <a:pt x="286" y="906"/>
                </a:lnTo>
                <a:lnTo>
                  <a:pt x="286" y="908"/>
                </a:lnTo>
                <a:lnTo>
                  <a:pt x="286" y="910"/>
                </a:lnTo>
                <a:lnTo>
                  <a:pt x="284" y="910"/>
                </a:lnTo>
                <a:lnTo>
                  <a:pt x="286" y="910"/>
                </a:lnTo>
                <a:lnTo>
                  <a:pt x="286" y="912"/>
                </a:lnTo>
                <a:lnTo>
                  <a:pt x="286" y="914"/>
                </a:lnTo>
                <a:lnTo>
                  <a:pt x="286" y="916"/>
                </a:lnTo>
                <a:lnTo>
                  <a:pt x="284" y="916"/>
                </a:lnTo>
                <a:lnTo>
                  <a:pt x="282" y="916"/>
                </a:lnTo>
                <a:lnTo>
                  <a:pt x="282" y="914"/>
                </a:lnTo>
                <a:lnTo>
                  <a:pt x="281" y="914"/>
                </a:lnTo>
                <a:lnTo>
                  <a:pt x="281" y="916"/>
                </a:lnTo>
                <a:lnTo>
                  <a:pt x="282" y="916"/>
                </a:lnTo>
                <a:lnTo>
                  <a:pt x="284" y="916"/>
                </a:lnTo>
                <a:lnTo>
                  <a:pt x="282" y="916"/>
                </a:lnTo>
                <a:lnTo>
                  <a:pt x="281" y="916"/>
                </a:lnTo>
                <a:lnTo>
                  <a:pt x="279" y="916"/>
                </a:lnTo>
                <a:lnTo>
                  <a:pt x="279" y="914"/>
                </a:lnTo>
                <a:lnTo>
                  <a:pt x="277" y="914"/>
                </a:lnTo>
                <a:lnTo>
                  <a:pt x="277" y="912"/>
                </a:lnTo>
                <a:lnTo>
                  <a:pt x="277" y="914"/>
                </a:lnTo>
                <a:lnTo>
                  <a:pt x="275" y="912"/>
                </a:lnTo>
                <a:lnTo>
                  <a:pt x="275" y="910"/>
                </a:lnTo>
                <a:lnTo>
                  <a:pt x="275" y="912"/>
                </a:lnTo>
                <a:lnTo>
                  <a:pt x="275" y="914"/>
                </a:lnTo>
                <a:lnTo>
                  <a:pt x="273" y="914"/>
                </a:lnTo>
                <a:lnTo>
                  <a:pt x="271" y="914"/>
                </a:lnTo>
                <a:lnTo>
                  <a:pt x="271" y="912"/>
                </a:lnTo>
                <a:lnTo>
                  <a:pt x="269" y="912"/>
                </a:lnTo>
                <a:lnTo>
                  <a:pt x="267" y="912"/>
                </a:lnTo>
                <a:lnTo>
                  <a:pt x="269" y="912"/>
                </a:lnTo>
                <a:lnTo>
                  <a:pt x="269" y="914"/>
                </a:lnTo>
                <a:lnTo>
                  <a:pt x="267" y="914"/>
                </a:lnTo>
                <a:lnTo>
                  <a:pt x="267" y="916"/>
                </a:lnTo>
                <a:lnTo>
                  <a:pt x="265" y="914"/>
                </a:lnTo>
                <a:lnTo>
                  <a:pt x="265" y="912"/>
                </a:lnTo>
                <a:lnTo>
                  <a:pt x="265" y="910"/>
                </a:lnTo>
                <a:lnTo>
                  <a:pt x="265" y="908"/>
                </a:lnTo>
                <a:lnTo>
                  <a:pt x="267" y="906"/>
                </a:lnTo>
                <a:lnTo>
                  <a:pt x="269" y="906"/>
                </a:lnTo>
                <a:lnTo>
                  <a:pt x="269" y="908"/>
                </a:lnTo>
                <a:lnTo>
                  <a:pt x="269" y="906"/>
                </a:lnTo>
                <a:lnTo>
                  <a:pt x="271" y="906"/>
                </a:lnTo>
                <a:lnTo>
                  <a:pt x="271" y="904"/>
                </a:lnTo>
                <a:lnTo>
                  <a:pt x="271" y="906"/>
                </a:lnTo>
                <a:lnTo>
                  <a:pt x="271" y="904"/>
                </a:lnTo>
                <a:lnTo>
                  <a:pt x="269" y="904"/>
                </a:lnTo>
                <a:lnTo>
                  <a:pt x="269" y="906"/>
                </a:lnTo>
                <a:lnTo>
                  <a:pt x="269" y="904"/>
                </a:lnTo>
                <a:lnTo>
                  <a:pt x="269" y="902"/>
                </a:lnTo>
                <a:lnTo>
                  <a:pt x="269" y="899"/>
                </a:lnTo>
                <a:lnTo>
                  <a:pt x="271" y="897"/>
                </a:lnTo>
                <a:lnTo>
                  <a:pt x="271" y="895"/>
                </a:lnTo>
                <a:lnTo>
                  <a:pt x="273" y="895"/>
                </a:lnTo>
                <a:lnTo>
                  <a:pt x="273" y="893"/>
                </a:lnTo>
                <a:lnTo>
                  <a:pt x="275" y="891"/>
                </a:lnTo>
                <a:lnTo>
                  <a:pt x="277" y="891"/>
                </a:lnTo>
                <a:lnTo>
                  <a:pt x="279" y="891"/>
                </a:lnTo>
                <a:lnTo>
                  <a:pt x="281" y="891"/>
                </a:lnTo>
                <a:lnTo>
                  <a:pt x="282" y="891"/>
                </a:lnTo>
                <a:lnTo>
                  <a:pt x="282" y="893"/>
                </a:lnTo>
                <a:lnTo>
                  <a:pt x="284" y="893"/>
                </a:lnTo>
                <a:lnTo>
                  <a:pt x="284" y="891"/>
                </a:lnTo>
                <a:lnTo>
                  <a:pt x="286" y="891"/>
                </a:lnTo>
                <a:lnTo>
                  <a:pt x="288" y="891"/>
                </a:lnTo>
                <a:lnTo>
                  <a:pt x="290" y="889"/>
                </a:lnTo>
                <a:lnTo>
                  <a:pt x="292" y="891"/>
                </a:lnTo>
                <a:close/>
                <a:moveTo>
                  <a:pt x="177" y="883"/>
                </a:moveTo>
                <a:lnTo>
                  <a:pt x="175" y="883"/>
                </a:lnTo>
                <a:lnTo>
                  <a:pt x="177" y="883"/>
                </a:lnTo>
                <a:close/>
                <a:moveTo>
                  <a:pt x="186" y="885"/>
                </a:moveTo>
                <a:lnTo>
                  <a:pt x="186" y="883"/>
                </a:lnTo>
                <a:lnTo>
                  <a:pt x="186" y="881"/>
                </a:lnTo>
                <a:lnTo>
                  <a:pt x="186" y="879"/>
                </a:lnTo>
                <a:lnTo>
                  <a:pt x="186" y="877"/>
                </a:lnTo>
                <a:lnTo>
                  <a:pt x="186" y="879"/>
                </a:lnTo>
                <a:lnTo>
                  <a:pt x="186" y="881"/>
                </a:lnTo>
                <a:lnTo>
                  <a:pt x="186" y="883"/>
                </a:lnTo>
                <a:lnTo>
                  <a:pt x="186" y="885"/>
                </a:lnTo>
                <a:close/>
                <a:moveTo>
                  <a:pt x="309" y="879"/>
                </a:moveTo>
                <a:lnTo>
                  <a:pt x="307" y="879"/>
                </a:lnTo>
                <a:lnTo>
                  <a:pt x="305" y="879"/>
                </a:lnTo>
                <a:lnTo>
                  <a:pt x="307" y="877"/>
                </a:lnTo>
                <a:lnTo>
                  <a:pt x="309" y="877"/>
                </a:lnTo>
                <a:lnTo>
                  <a:pt x="307" y="877"/>
                </a:lnTo>
                <a:lnTo>
                  <a:pt x="307" y="875"/>
                </a:lnTo>
                <a:lnTo>
                  <a:pt x="309" y="877"/>
                </a:lnTo>
                <a:lnTo>
                  <a:pt x="311" y="877"/>
                </a:lnTo>
                <a:lnTo>
                  <a:pt x="311" y="879"/>
                </a:lnTo>
                <a:lnTo>
                  <a:pt x="309" y="879"/>
                </a:lnTo>
                <a:close/>
                <a:moveTo>
                  <a:pt x="323" y="870"/>
                </a:moveTo>
                <a:lnTo>
                  <a:pt x="321" y="870"/>
                </a:lnTo>
                <a:lnTo>
                  <a:pt x="321" y="868"/>
                </a:lnTo>
                <a:lnTo>
                  <a:pt x="323" y="870"/>
                </a:lnTo>
                <a:close/>
                <a:moveTo>
                  <a:pt x="146" y="868"/>
                </a:moveTo>
                <a:lnTo>
                  <a:pt x="146" y="866"/>
                </a:lnTo>
                <a:lnTo>
                  <a:pt x="144" y="866"/>
                </a:lnTo>
                <a:lnTo>
                  <a:pt x="146" y="866"/>
                </a:lnTo>
                <a:lnTo>
                  <a:pt x="146" y="868"/>
                </a:lnTo>
                <a:close/>
                <a:moveTo>
                  <a:pt x="131" y="831"/>
                </a:moveTo>
                <a:lnTo>
                  <a:pt x="131" y="829"/>
                </a:lnTo>
                <a:lnTo>
                  <a:pt x="129" y="829"/>
                </a:lnTo>
                <a:lnTo>
                  <a:pt x="129" y="827"/>
                </a:lnTo>
                <a:lnTo>
                  <a:pt x="129" y="826"/>
                </a:lnTo>
                <a:lnTo>
                  <a:pt x="127" y="826"/>
                </a:lnTo>
                <a:lnTo>
                  <a:pt x="127" y="824"/>
                </a:lnTo>
                <a:lnTo>
                  <a:pt x="129" y="824"/>
                </a:lnTo>
                <a:lnTo>
                  <a:pt x="129" y="826"/>
                </a:lnTo>
                <a:lnTo>
                  <a:pt x="129" y="827"/>
                </a:lnTo>
                <a:lnTo>
                  <a:pt x="131" y="827"/>
                </a:lnTo>
                <a:lnTo>
                  <a:pt x="133" y="827"/>
                </a:lnTo>
                <a:lnTo>
                  <a:pt x="133" y="829"/>
                </a:lnTo>
                <a:lnTo>
                  <a:pt x="131" y="831"/>
                </a:lnTo>
                <a:close/>
                <a:moveTo>
                  <a:pt x="123" y="783"/>
                </a:moveTo>
                <a:lnTo>
                  <a:pt x="121" y="783"/>
                </a:lnTo>
                <a:lnTo>
                  <a:pt x="121" y="781"/>
                </a:lnTo>
                <a:lnTo>
                  <a:pt x="121" y="779"/>
                </a:lnTo>
                <a:lnTo>
                  <a:pt x="123" y="779"/>
                </a:lnTo>
                <a:lnTo>
                  <a:pt x="123" y="781"/>
                </a:lnTo>
                <a:lnTo>
                  <a:pt x="125" y="781"/>
                </a:lnTo>
                <a:lnTo>
                  <a:pt x="123" y="781"/>
                </a:lnTo>
                <a:lnTo>
                  <a:pt x="123" y="783"/>
                </a:lnTo>
                <a:close/>
                <a:moveTo>
                  <a:pt x="92" y="716"/>
                </a:moveTo>
                <a:lnTo>
                  <a:pt x="94" y="716"/>
                </a:lnTo>
                <a:lnTo>
                  <a:pt x="96" y="716"/>
                </a:lnTo>
                <a:lnTo>
                  <a:pt x="96" y="718"/>
                </a:lnTo>
                <a:lnTo>
                  <a:pt x="94" y="720"/>
                </a:lnTo>
                <a:lnTo>
                  <a:pt x="94" y="722"/>
                </a:lnTo>
                <a:lnTo>
                  <a:pt x="94" y="724"/>
                </a:lnTo>
                <a:lnTo>
                  <a:pt x="94" y="726"/>
                </a:lnTo>
                <a:lnTo>
                  <a:pt x="94" y="728"/>
                </a:lnTo>
                <a:lnTo>
                  <a:pt x="92" y="728"/>
                </a:lnTo>
                <a:lnTo>
                  <a:pt x="90" y="728"/>
                </a:lnTo>
                <a:lnTo>
                  <a:pt x="89" y="726"/>
                </a:lnTo>
                <a:lnTo>
                  <a:pt x="89" y="724"/>
                </a:lnTo>
                <a:lnTo>
                  <a:pt x="89" y="722"/>
                </a:lnTo>
                <a:lnTo>
                  <a:pt x="87" y="722"/>
                </a:lnTo>
                <a:lnTo>
                  <a:pt x="87" y="720"/>
                </a:lnTo>
                <a:lnTo>
                  <a:pt x="87" y="718"/>
                </a:lnTo>
                <a:lnTo>
                  <a:pt x="87" y="716"/>
                </a:lnTo>
                <a:lnTo>
                  <a:pt x="89" y="716"/>
                </a:lnTo>
                <a:lnTo>
                  <a:pt x="90" y="716"/>
                </a:lnTo>
                <a:lnTo>
                  <a:pt x="92" y="716"/>
                </a:lnTo>
                <a:close/>
                <a:moveTo>
                  <a:pt x="112" y="714"/>
                </a:moveTo>
                <a:lnTo>
                  <a:pt x="112" y="716"/>
                </a:lnTo>
                <a:lnTo>
                  <a:pt x="113" y="718"/>
                </a:lnTo>
                <a:lnTo>
                  <a:pt x="113" y="720"/>
                </a:lnTo>
                <a:lnTo>
                  <a:pt x="112" y="720"/>
                </a:lnTo>
                <a:lnTo>
                  <a:pt x="110" y="720"/>
                </a:lnTo>
                <a:lnTo>
                  <a:pt x="108" y="720"/>
                </a:lnTo>
                <a:lnTo>
                  <a:pt x="108" y="722"/>
                </a:lnTo>
                <a:lnTo>
                  <a:pt x="106" y="722"/>
                </a:lnTo>
                <a:lnTo>
                  <a:pt x="104" y="722"/>
                </a:lnTo>
                <a:lnTo>
                  <a:pt x="104" y="724"/>
                </a:lnTo>
                <a:lnTo>
                  <a:pt x="104" y="726"/>
                </a:lnTo>
                <a:lnTo>
                  <a:pt x="102" y="726"/>
                </a:lnTo>
                <a:lnTo>
                  <a:pt x="100" y="726"/>
                </a:lnTo>
                <a:lnTo>
                  <a:pt x="98" y="724"/>
                </a:lnTo>
                <a:lnTo>
                  <a:pt x="98" y="722"/>
                </a:lnTo>
                <a:lnTo>
                  <a:pt x="98" y="720"/>
                </a:lnTo>
                <a:lnTo>
                  <a:pt x="100" y="720"/>
                </a:lnTo>
                <a:lnTo>
                  <a:pt x="102" y="720"/>
                </a:lnTo>
                <a:lnTo>
                  <a:pt x="102" y="718"/>
                </a:lnTo>
                <a:lnTo>
                  <a:pt x="104" y="718"/>
                </a:lnTo>
                <a:lnTo>
                  <a:pt x="106" y="718"/>
                </a:lnTo>
                <a:lnTo>
                  <a:pt x="106" y="716"/>
                </a:lnTo>
                <a:lnTo>
                  <a:pt x="108" y="716"/>
                </a:lnTo>
                <a:lnTo>
                  <a:pt x="110" y="714"/>
                </a:lnTo>
                <a:lnTo>
                  <a:pt x="112" y="714"/>
                </a:lnTo>
                <a:close/>
                <a:moveTo>
                  <a:pt x="544" y="0"/>
                </a:moveTo>
                <a:lnTo>
                  <a:pt x="545" y="2"/>
                </a:lnTo>
                <a:lnTo>
                  <a:pt x="547" y="2"/>
                </a:lnTo>
                <a:lnTo>
                  <a:pt x="549" y="2"/>
                </a:lnTo>
                <a:lnTo>
                  <a:pt x="551" y="2"/>
                </a:lnTo>
                <a:lnTo>
                  <a:pt x="553" y="2"/>
                </a:lnTo>
                <a:lnTo>
                  <a:pt x="555" y="2"/>
                </a:lnTo>
                <a:lnTo>
                  <a:pt x="555" y="3"/>
                </a:lnTo>
                <a:lnTo>
                  <a:pt x="557" y="3"/>
                </a:lnTo>
                <a:lnTo>
                  <a:pt x="559" y="3"/>
                </a:lnTo>
                <a:lnTo>
                  <a:pt x="559" y="5"/>
                </a:lnTo>
                <a:lnTo>
                  <a:pt x="559" y="7"/>
                </a:lnTo>
                <a:lnTo>
                  <a:pt x="557" y="7"/>
                </a:lnTo>
                <a:lnTo>
                  <a:pt x="557" y="9"/>
                </a:lnTo>
                <a:lnTo>
                  <a:pt x="559" y="9"/>
                </a:lnTo>
                <a:lnTo>
                  <a:pt x="561" y="9"/>
                </a:lnTo>
                <a:lnTo>
                  <a:pt x="563" y="9"/>
                </a:lnTo>
                <a:lnTo>
                  <a:pt x="565" y="9"/>
                </a:lnTo>
                <a:lnTo>
                  <a:pt x="567" y="9"/>
                </a:lnTo>
                <a:lnTo>
                  <a:pt x="569" y="9"/>
                </a:lnTo>
                <a:lnTo>
                  <a:pt x="570" y="9"/>
                </a:lnTo>
                <a:lnTo>
                  <a:pt x="572" y="9"/>
                </a:lnTo>
                <a:lnTo>
                  <a:pt x="574" y="11"/>
                </a:lnTo>
                <a:lnTo>
                  <a:pt x="576" y="11"/>
                </a:lnTo>
                <a:lnTo>
                  <a:pt x="578" y="11"/>
                </a:lnTo>
                <a:lnTo>
                  <a:pt x="580" y="11"/>
                </a:lnTo>
                <a:lnTo>
                  <a:pt x="582" y="11"/>
                </a:lnTo>
                <a:lnTo>
                  <a:pt x="584" y="13"/>
                </a:lnTo>
                <a:lnTo>
                  <a:pt x="586" y="13"/>
                </a:lnTo>
                <a:lnTo>
                  <a:pt x="586" y="15"/>
                </a:lnTo>
                <a:lnTo>
                  <a:pt x="586" y="17"/>
                </a:lnTo>
                <a:lnTo>
                  <a:pt x="586" y="19"/>
                </a:lnTo>
                <a:lnTo>
                  <a:pt x="586" y="21"/>
                </a:lnTo>
                <a:lnTo>
                  <a:pt x="588" y="21"/>
                </a:lnTo>
                <a:lnTo>
                  <a:pt x="588" y="23"/>
                </a:lnTo>
                <a:lnTo>
                  <a:pt x="590" y="23"/>
                </a:lnTo>
                <a:lnTo>
                  <a:pt x="592" y="23"/>
                </a:lnTo>
                <a:lnTo>
                  <a:pt x="593" y="23"/>
                </a:lnTo>
                <a:lnTo>
                  <a:pt x="593" y="25"/>
                </a:lnTo>
                <a:lnTo>
                  <a:pt x="595" y="25"/>
                </a:lnTo>
                <a:lnTo>
                  <a:pt x="597" y="25"/>
                </a:lnTo>
                <a:lnTo>
                  <a:pt x="597" y="27"/>
                </a:lnTo>
                <a:lnTo>
                  <a:pt x="599" y="28"/>
                </a:lnTo>
                <a:lnTo>
                  <a:pt x="599" y="30"/>
                </a:lnTo>
                <a:lnTo>
                  <a:pt x="599" y="32"/>
                </a:lnTo>
                <a:lnTo>
                  <a:pt x="599" y="34"/>
                </a:lnTo>
                <a:lnTo>
                  <a:pt x="599" y="36"/>
                </a:lnTo>
                <a:lnTo>
                  <a:pt x="597" y="38"/>
                </a:lnTo>
                <a:lnTo>
                  <a:pt x="599" y="40"/>
                </a:lnTo>
                <a:lnTo>
                  <a:pt x="601" y="40"/>
                </a:lnTo>
                <a:lnTo>
                  <a:pt x="601" y="42"/>
                </a:lnTo>
                <a:lnTo>
                  <a:pt x="603" y="42"/>
                </a:lnTo>
                <a:lnTo>
                  <a:pt x="603" y="44"/>
                </a:lnTo>
                <a:lnTo>
                  <a:pt x="603" y="46"/>
                </a:lnTo>
                <a:lnTo>
                  <a:pt x="603" y="48"/>
                </a:lnTo>
                <a:lnTo>
                  <a:pt x="603" y="50"/>
                </a:lnTo>
                <a:lnTo>
                  <a:pt x="603" y="51"/>
                </a:lnTo>
                <a:lnTo>
                  <a:pt x="605" y="51"/>
                </a:lnTo>
                <a:lnTo>
                  <a:pt x="605" y="53"/>
                </a:lnTo>
                <a:lnTo>
                  <a:pt x="605" y="55"/>
                </a:lnTo>
                <a:lnTo>
                  <a:pt x="607" y="59"/>
                </a:lnTo>
                <a:lnTo>
                  <a:pt x="607" y="63"/>
                </a:lnTo>
                <a:lnTo>
                  <a:pt x="615" y="78"/>
                </a:lnTo>
                <a:lnTo>
                  <a:pt x="617" y="82"/>
                </a:lnTo>
                <a:lnTo>
                  <a:pt x="622" y="90"/>
                </a:lnTo>
                <a:lnTo>
                  <a:pt x="622" y="92"/>
                </a:lnTo>
                <a:lnTo>
                  <a:pt x="626" y="98"/>
                </a:lnTo>
                <a:lnTo>
                  <a:pt x="630" y="100"/>
                </a:lnTo>
                <a:lnTo>
                  <a:pt x="632" y="103"/>
                </a:lnTo>
                <a:lnTo>
                  <a:pt x="634" y="103"/>
                </a:lnTo>
                <a:lnTo>
                  <a:pt x="638" y="107"/>
                </a:lnTo>
                <a:lnTo>
                  <a:pt x="641" y="109"/>
                </a:lnTo>
                <a:lnTo>
                  <a:pt x="645" y="111"/>
                </a:lnTo>
                <a:lnTo>
                  <a:pt x="651" y="113"/>
                </a:lnTo>
                <a:lnTo>
                  <a:pt x="655" y="115"/>
                </a:lnTo>
                <a:lnTo>
                  <a:pt x="657" y="115"/>
                </a:lnTo>
                <a:lnTo>
                  <a:pt x="674" y="123"/>
                </a:lnTo>
                <a:lnTo>
                  <a:pt x="674" y="124"/>
                </a:lnTo>
                <a:lnTo>
                  <a:pt x="672" y="126"/>
                </a:lnTo>
                <a:lnTo>
                  <a:pt x="666" y="130"/>
                </a:lnTo>
                <a:lnTo>
                  <a:pt x="663" y="134"/>
                </a:lnTo>
                <a:lnTo>
                  <a:pt x="659" y="138"/>
                </a:lnTo>
                <a:lnTo>
                  <a:pt x="659" y="140"/>
                </a:lnTo>
                <a:lnTo>
                  <a:pt x="657" y="144"/>
                </a:lnTo>
                <a:lnTo>
                  <a:pt x="657" y="146"/>
                </a:lnTo>
                <a:lnTo>
                  <a:pt x="653" y="153"/>
                </a:lnTo>
                <a:lnTo>
                  <a:pt x="649" y="161"/>
                </a:lnTo>
                <a:lnTo>
                  <a:pt x="647" y="169"/>
                </a:lnTo>
                <a:lnTo>
                  <a:pt x="643" y="174"/>
                </a:lnTo>
                <a:lnTo>
                  <a:pt x="640" y="184"/>
                </a:lnTo>
                <a:lnTo>
                  <a:pt x="636" y="186"/>
                </a:lnTo>
                <a:lnTo>
                  <a:pt x="634" y="188"/>
                </a:lnTo>
                <a:lnTo>
                  <a:pt x="628" y="192"/>
                </a:lnTo>
                <a:lnTo>
                  <a:pt x="626" y="192"/>
                </a:lnTo>
                <a:lnTo>
                  <a:pt x="622" y="196"/>
                </a:lnTo>
                <a:lnTo>
                  <a:pt x="620" y="197"/>
                </a:lnTo>
                <a:lnTo>
                  <a:pt x="615" y="207"/>
                </a:lnTo>
                <a:lnTo>
                  <a:pt x="611" y="211"/>
                </a:lnTo>
                <a:lnTo>
                  <a:pt x="611" y="213"/>
                </a:lnTo>
                <a:lnTo>
                  <a:pt x="609" y="213"/>
                </a:lnTo>
                <a:lnTo>
                  <a:pt x="609" y="215"/>
                </a:lnTo>
                <a:lnTo>
                  <a:pt x="607" y="215"/>
                </a:lnTo>
                <a:lnTo>
                  <a:pt x="599" y="222"/>
                </a:lnTo>
                <a:lnTo>
                  <a:pt x="597" y="224"/>
                </a:lnTo>
                <a:lnTo>
                  <a:pt x="592" y="230"/>
                </a:lnTo>
                <a:lnTo>
                  <a:pt x="588" y="232"/>
                </a:lnTo>
                <a:lnTo>
                  <a:pt x="580" y="234"/>
                </a:lnTo>
                <a:lnTo>
                  <a:pt x="578" y="236"/>
                </a:lnTo>
                <a:lnTo>
                  <a:pt x="574" y="242"/>
                </a:lnTo>
                <a:lnTo>
                  <a:pt x="569" y="245"/>
                </a:lnTo>
                <a:lnTo>
                  <a:pt x="567" y="247"/>
                </a:lnTo>
                <a:lnTo>
                  <a:pt x="563" y="251"/>
                </a:lnTo>
                <a:lnTo>
                  <a:pt x="561" y="251"/>
                </a:lnTo>
                <a:lnTo>
                  <a:pt x="559" y="253"/>
                </a:lnTo>
                <a:lnTo>
                  <a:pt x="555" y="255"/>
                </a:lnTo>
                <a:lnTo>
                  <a:pt x="555" y="261"/>
                </a:lnTo>
                <a:lnTo>
                  <a:pt x="551" y="265"/>
                </a:lnTo>
                <a:lnTo>
                  <a:pt x="549" y="272"/>
                </a:lnTo>
                <a:lnTo>
                  <a:pt x="547" y="278"/>
                </a:lnTo>
                <a:lnTo>
                  <a:pt x="544" y="284"/>
                </a:lnTo>
                <a:lnTo>
                  <a:pt x="542" y="288"/>
                </a:lnTo>
                <a:lnTo>
                  <a:pt x="542" y="290"/>
                </a:lnTo>
                <a:lnTo>
                  <a:pt x="542" y="297"/>
                </a:lnTo>
                <a:lnTo>
                  <a:pt x="542" y="299"/>
                </a:lnTo>
                <a:lnTo>
                  <a:pt x="540" y="305"/>
                </a:lnTo>
                <a:lnTo>
                  <a:pt x="540" y="315"/>
                </a:lnTo>
                <a:lnTo>
                  <a:pt x="538" y="322"/>
                </a:lnTo>
                <a:lnTo>
                  <a:pt x="538" y="326"/>
                </a:lnTo>
                <a:lnTo>
                  <a:pt x="536" y="326"/>
                </a:lnTo>
                <a:lnTo>
                  <a:pt x="538" y="328"/>
                </a:lnTo>
                <a:lnTo>
                  <a:pt x="540" y="332"/>
                </a:lnTo>
                <a:lnTo>
                  <a:pt x="540" y="336"/>
                </a:lnTo>
                <a:lnTo>
                  <a:pt x="542" y="336"/>
                </a:lnTo>
                <a:lnTo>
                  <a:pt x="542" y="338"/>
                </a:lnTo>
                <a:lnTo>
                  <a:pt x="544" y="340"/>
                </a:lnTo>
                <a:lnTo>
                  <a:pt x="551" y="343"/>
                </a:lnTo>
                <a:lnTo>
                  <a:pt x="559" y="345"/>
                </a:lnTo>
                <a:lnTo>
                  <a:pt x="570" y="351"/>
                </a:lnTo>
                <a:lnTo>
                  <a:pt x="576" y="353"/>
                </a:lnTo>
                <a:lnTo>
                  <a:pt x="578" y="355"/>
                </a:lnTo>
                <a:lnTo>
                  <a:pt x="582" y="355"/>
                </a:lnTo>
                <a:lnTo>
                  <a:pt x="582" y="357"/>
                </a:lnTo>
                <a:lnTo>
                  <a:pt x="584" y="357"/>
                </a:lnTo>
                <a:lnTo>
                  <a:pt x="590" y="361"/>
                </a:lnTo>
                <a:lnTo>
                  <a:pt x="593" y="366"/>
                </a:lnTo>
                <a:lnTo>
                  <a:pt x="595" y="366"/>
                </a:lnTo>
                <a:lnTo>
                  <a:pt x="601" y="368"/>
                </a:lnTo>
                <a:lnTo>
                  <a:pt x="615" y="370"/>
                </a:lnTo>
                <a:lnTo>
                  <a:pt x="620" y="368"/>
                </a:lnTo>
                <a:lnTo>
                  <a:pt x="622" y="368"/>
                </a:lnTo>
                <a:lnTo>
                  <a:pt x="632" y="368"/>
                </a:lnTo>
                <a:lnTo>
                  <a:pt x="638" y="366"/>
                </a:lnTo>
                <a:lnTo>
                  <a:pt x="645" y="366"/>
                </a:lnTo>
                <a:lnTo>
                  <a:pt x="649" y="366"/>
                </a:lnTo>
                <a:lnTo>
                  <a:pt x="655" y="368"/>
                </a:lnTo>
                <a:lnTo>
                  <a:pt x="657" y="368"/>
                </a:lnTo>
                <a:lnTo>
                  <a:pt x="659" y="370"/>
                </a:lnTo>
                <a:lnTo>
                  <a:pt x="661" y="370"/>
                </a:lnTo>
                <a:lnTo>
                  <a:pt x="663" y="372"/>
                </a:lnTo>
                <a:lnTo>
                  <a:pt x="665" y="372"/>
                </a:lnTo>
                <a:lnTo>
                  <a:pt x="666" y="374"/>
                </a:lnTo>
                <a:lnTo>
                  <a:pt x="668" y="376"/>
                </a:lnTo>
                <a:lnTo>
                  <a:pt x="668" y="378"/>
                </a:lnTo>
                <a:lnTo>
                  <a:pt x="668" y="382"/>
                </a:lnTo>
                <a:lnTo>
                  <a:pt x="668" y="384"/>
                </a:lnTo>
                <a:lnTo>
                  <a:pt x="668" y="386"/>
                </a:lnTo>
                <a:lnTo>
                  <a:pt x="670" y="388"/>
                </a:lnTo>
                <a:lnTo>
                  <a:pt x="670" y="390"/>
                </a:lnTo>
                <a:lnTo>
                  <a:pt x="668" y="390"/>
                </a:lnTo>
                <a:lnTo>
                  <a:pt x="668" y="391"/>
                </a:lnTo>
                <a:lnTo>
                  <a:pt x="668" y="393"/>
                </a:lnTo>
                <a:lnTo>
                  <a:pt x="668" y="395"/>
                </a:lnTo>
                <a:lnTo>
                  <a:pt x="668" y="399"/>
                </a:lnTo>
                <a:lnTo>
                  <a:pt x="668" y="403"/>
                </a:lnTo>
                <a:lnTo>
                  <a:pt x="668" y="407"/>
                </a:lnTo>
                <a:lnTo>
                  <a:pt x="670" y="409"/>
                </a:lnTo>
                <a:lnTo>
                  <a:pt x="668" y="415"/>
                </a:lnTo>
                <a:lnTo>
                  <a:pt x="668" y="416"/>
                </a:lnTo>
                <a:lnTo>
                  <a:pt x="666" y="418"/>
                </a:lnTo>
                <a:lnTo>
                  <a:pt x="665" y="424"/>
                </a:lnTo>
                <a:lnTo>
                  <a:pt x="666" y="428"/>
                </a:lnTo>
                <a:lnTo>
                  <a:pt x="668" y="432"/>
                </a:lnTo>
                <a:lnTo>
                  <a:pt x="666" y="436"/>
                </a:lnTo>
                <a:lnTo>
                  <a:pt x="666" y="438"/>
                </a:lnTo>
                <a:lnTo>
                  <a:pt x="665" y="443"/>
                </a:lnTo>
                <a:lnTo>
                  <a:pt x="663" y="445"/>
                </a:lnTo>
                <a:lnTo>
                  <a:pt x="661" y="451"/>
                </a:lnTo>
                <a:lnTo>
                  <a:pt x="659" y="453"/>
                </a:lnTo>
                <a:lnTo>
                  <a:pt x="659" y="455"/>
                </a:lnTo>
                <a:lnTo>
                  <a:pt x="657" y="457"/>
                </a:lnTo>
                <a:lnTo>
                  <a:pt x="655" y="459"/>
                </a:lnTo>
                <a:lnTo>
                  <a:pt x="653" y="461"/>
                </a:lnTo>
                <a:lnTo>
                  <a:pt x="651" y="463"/>
                </a:lnTo>
                <a:lnTo>
                  <a:pt x="651" y="464"/>
                </a:lnTo>
                <a:lnTo>
                  <a:pt x="651" y="466"/>
                </a:lnTo>
                <a:lnTo>
                  <a:pt x="651" y="470"/>
                </a:lnTo>
                <a:lnTo>
                  <a:pt x="651" y="472"/>
                </a:lnTo>
                <a:lnTo>
                  <a:pt x="651" y="474"/>
                </a:lnTo>
                <a:lnTo>
                  <a:pt x="651" y="476"/>
                </a:lnTo>
                <a:lnTo>
                  <a:pt x="651" y="478"/>
                </a:lnTo>
                <a:lnTo>
                  <a:pt x="653" y="478"/>
                </a:lnTo>
                <a:lnTo>
                  <a:pt x="653" y="480"/>
                </a:lnTo>
                <a:lnTo>
                  <a:pt x="651" y="480"/>
                </a:lnTo>
                <a:lnTo>
                  <a:pt x="653" y="489"/>
                </a:lnTo>
                <a:lnTo>
                  <a:pt x="653" y="491"/>
                </a:lnTo>
                <a:lnTo>
                  <a:pt x="657" y="497"/>
                </a:lnTo>
                <a:lnTo>
                  <a:pt x="661" y="501"/>
                </a:lnTo>
                <a:lnTo>
                  <a:pt x="665" y="507"/>
                </a:lnTo>
                <a:lnTo>
                  <a:pt x="668" y="512"/>
                </a:lnTo>
                <a:lnTo>
                  <a:pt x="672" y="514"/>
                </a:lnTo>
                <a:lnTo>
                  <a:pt x="676" y="518"/>
                </a:lnTo>
                <a:lnTo>
                  <a:pt x="682" y="526"/>
                </a:lnTo>
                <a:lnTo>
                  <a:pt x="684" y="532"/>
                </a:lnTo>
                <a:lnTo>
                  <a:pt x="686" y="534"/>
                </a:lnTo>
                <a:lnTo>
                  <a:pt x="695" y="537"/>
                </a:lnTo>
                <a:lnTo>
                  <a:pt x="703" y="539"/>
                </a:lnTo>
                <a:lnTo>
                  <a:pt x="707" y="541"/>
                </a:lnTo>
                <a:lnTo>
                  <a:pt x="709" y="541"/>
                </a:lnTo>
                <a:lnTo>
                  <a:pt x="716" y="539"/>
                </a:lnTo>
                <a:lnTo>
                  <a:pt x="718" y="539"/>
                </a:lnTo>
                <a:lnTo>
                  <a:pt x="720" y="539"/>
                </a:lnTo>
                <a:lnTo>
                  <a:pt x="722" y="539"/>
                </a:lnTo>
                <a:lnTo>
                  <a:pt x="728" y="539"/>
                </a:lnTo>
                <a:lnTo>
                  <a:pt x="730" y="539"/>
                </a:lnTo>
                <a:lnTo>
                  <a:pt x="734" y="539"/>
                </a:lnTo>
                <a:lnTo>
                  <a:pt x="736" y="539"/>
                </a:lnTo>
                <a:lnTo>
                  <a:pt x="739" y="537"/>
                </a:lnTo>
                <a:lnTo>
                  <a:pt x="747" y="534"/>
                </a:lnTo>
                <a:lnTo>
                  <a:pt x="749" y="534"/>
                </a:lnTo>
                <a:lnTo>
                  <a:pt x="751" y="534"/>
                </a:lnTo>
                <a:lnTo>
                  <a:pt x="753" y="534"/>
                </a:lnTo>
                <a:lnTo>
                  <a:pt x="755" y="534"/>
                </a:lnTo>
                <a:lnTo>
                  <a:pt x="757" y="534"/>
                </a:lnTo>
                <a:lnTo>
                  <a:pt x="759" y="536"/>
                </a:lnTo>
                <a:lnTo>
                  <a:pt x="762" y="541"/>
                </a:lnTo>
                <a:lnTo>
                  <a:pt x="762" y="543"/>
                </a:lnTo>
                <a:lnTo>
                  <a:pt x="762" y="545"/>
                </a:lnTo>
                <a:lnTo>
                  <a:pt x="762" y="547"/>
                </a:lnTo>
                <a:lnTo>
                  <a:pt x="762" y="549"/>
                </a:lnTo>
                <a:lnTo>
                  <a:pt x="761" y="549"/>
                </a:lnTo>
                <a:lnTo>
                  <a:pt x="762" y="553"/>
                </a:lnTo>
                <a:lnTo>
                  <a:pt x="761" y="557"/>
                </a:lnTo>
                <a:lnTo>
                  <a:pt x="761" y="568"/>
                </a:lnTo>
                <a:lnTo>
                  <a:pt x="762" y="568"/>
                </a:lnTo>
                <a:lnTo>
                  <a:pt x="762" y="570"/>
                </a:lnTo>
                <a:lnTo>
                  <a:pt x="762" y="574"/>
                </a:lnTo>
                <a:lnTo>
                  <a:pt x="762" y="582"/>
                </a:lnTo>
                <a:lnTo>
                  <a:pt x="762" y="589"/>
                </a:lnTo>
                <a:lnTo>
                  <a:pt x="761" y="593"/>
                </a:lnTo>
                <a:lnTo>
                  <a:pt x="766" y="599"/>
                </a:lnTo>
                <a:lnTo>
                  <a:pt x="774" y="607"/>
                </a:lnTo>
                <a:lnTo>
                  <a:pt x="776" y="616"/>
                </a:lnTo>
                <a:lnTo>
                  <a:pt x="785" y="624"/>
                </a:lnTo>
                <a:lnTo>
                  <a:pt x="793" y="632"/>
                </a:lnTo>
                <a:lnTo>
                  <a:pt x="803" y="641"/>
                </a:lnTo>
                <a:lnTo>
                  <a:pt x="807" y="657"/>
                </a:lnTo>
                <a:lnTo>
                  <a:pt x="809" y="670"/>
                </a:lnTo>
                <a:lnTo>
                  <a:pt x="812" y="681"/>
                </a:lnTo>
                <a:lnTo>
                  <a:pt x="814" y="683"/>
                </a:lnTo>
                <a:lnTo>
                  <a:pt x="822" y="693"/>
                </a:lnTo>
                <a:lnTo>
                  <a:pt x="826" y="701"/>
                </a:lnTo>
                <a:lnTo>
                  <a:pt x="828" y="703"/>
                </a:lnTo>
                <a:lnTo>
                  <a:pt x="830" y="705"/>
                </a:lnTo>
                <a:lnTo>
                  <a:pt x="830" y="706"/>
                </a:lnTo>
                <a:lnTo>
                  <a:pt x="830" y="708"/>
                </a:lnTo>
                <a:lnTo>
                  <a:pt x="835" y="722"/>
                </a:lnTo>
                <a:lnTo>
                  <a:pt x="843" y="728"/>
                </a:lnTo>
                <a:lnTo>
                  <a:pt x="839" y="731"/>
                </a:lnTo>
                <a:lnTo>
                  <a:pt x="837" y="733"/>
                </a:lnTo>
                <a:lnTo>
                  <a:pt x="833" y="735"/>
                </a:lnTo>
                <a:lnTo>
                  <a:pt x="828" y="737"/>
                </a:lnTo>
                <a:lnTo>
                  <a:pt x="824" y="741"/>
                </a:lnTo>
                <a:lnTo>
                  <a:pt x="822" y="745"/>
                </a:lnTo>
                <a:lnTo>
                  <a:pt x="822" y="753"/>
                </a:lnTo>
                <a:lnTo>
                  <a:pt x="822" y="754"/>
                </a:lnTo>
                <a:lnTo>
                  <a:pt x="826" y="758"/>
                </a:lnTo>
                <a:lnTo>
                  <a:pt x="824" y="764"/>
                </a:lnTo>
                <a:lnTo>
                  <a:pt x="824" y="770"/>
                </a:lnTo>
                <a:lnTo>
                  <a:pt x="824" y="774"/>
                </a:lnTo>
                <a:lnTo>
                  <a:pt x="826" y="774"/>
                </a:lnTo>
                <a:lnTo>
                  <a:pt x="832" y="776"/>
                </a:lnTo>
                <a:lnTo>
                  <a:pt x="837" y="776"/>
                </a:lnTo>
                <a:lnTo>
                  <a:pt x="843" y="776"/>
                </a:lnTo>
                <a:lnTo>
                  <a:pt x="847" y="779"/>
                </a:lnTo>
                <a:lnTo>
                  <a:pt x="847" y="783"/>
                </a:lnTo>
                <a:lnTo>
                  <a:pt x="845" y="783"/>
                </a:lnTo>
                <a:lnTo>
                  <a:pt x="841" y="785"/>
                </a:lnTo>
                <a:lnTo>
                  <a:pt x="839" y="785"/>
                </a:lnTo>
                <a:lnTo>
                  <a:pt x="837" y="787"/>
                </a:lnTo>
                <a:lnTo>
                  <a:pt x="835" y="787"/>
                </a:lnTo>
                <a:lnTo>
                  <a:pt x="835" y="789"/>
                </a:lnTo>
                <a:lnTo>
                  <a:pt x="832" y="791"/>
                </a:lnTo>
                <a:lnTo>
                  <a:pt x="830" y="793"/>
                </a:lnTo>
                <a:lnTo>
                  <a:pt x="828" y="793"/>
                </a:lnTo>
                <a:lnTo>
                  <a:pt x="824" y="791"/>
                </a:lnTo>
                <a:lnTo>
                  <a:pt x="822" y="791"/>
                </a:lnTo>
                <a:lnTo>
                  <a:pt x="820" y="791"/>
                </a:lnTo>
                <a:lnTo>
                  <a:pt x="818" y="793"/>
                </a:lnTo>
                <a:lnTo>
                  <a:pt x="816" y="793"/>
                </a:lnTo>
                <a:lnTo>
                  <a:pt x="812" y="795"/>
                </a:lnTo>
                <a:lnTo>
                  <a:pt x="810" y="797"/>
                </a:lnTo>
                <a:lnTo>
                  <a:pt x="809" y="797"/>
                </a:lnTo>
                <a:lnTo>
                  <a:pt x="807" y="799"/>
                </a:lnTo>
                <a:lnTo>
                  <a:pt x="801" y="799"/>
                </a:lnTo>
                <a:lnTo>
                  <a:pt x="799" y="801"/>
                </a:lnTo>
                <a:lnTo>
                  <a:pt x="797" y="803"/>
                </a:lnTo>
                <a:lnTo>
                  <a:pt x="797" y="804"/>
                </a:lnTo>
                <a:lnTo>
                  <a:pt x="801" y="806"/>
                </a:lnTo>
                <a:lnTo>
                  <a:pt x="803" y="806"/>
                </a:lnTo>
                <a:lnTo>
                  <a:pt x="805" y="808"/>
                </a:lnTo>
                <a:lnTo>
                  <a:pt x="805" y="810"/>
                </a:lnTo>
                <a:lnTo>
                  <a:pt x="797" y="812"/>
                </a:lnTo>
                <a:lnTo>
                  <a:pt x="791" y="814"/>
                </a:lnTo>
                <a:lnTo>
                  <a:pt x="785" y="816"/>
                </a:lnTo>
                <a:lnTo>
                  <a:pt x="782" y="816"/>
                </a:lnTo>
                <a:lnTo>
                  <a:pt x="780" y="818"/>
                </a:lnTo>
                <a:lnTo>
                  <a:pt x="776" y="816"/>
                </a:lnTo>
                <a:lnTo>
                  <a:pt x="766" y="818"/>
                </a:lnTo>
                <a:lnTo>
                  <a:pt x="762" y="816"/>
                </a:lnTo>
                <a:lnTo>
                  <a:pt x="759" y="816"/>
                </a:lnTo>
                <a:lnTo>
                  <a:pt x="755" y="814"/>
                </a:lnTo>
                <a:lnTo>
                  <a:pt x="751" y="814"/>
                </a:lnTo>
                <a:lnTo>
                  <a:pt x="749" y="814"/>
                </a:lnTo>
                <a:lnTo>
                  <a:pt x="745" y="812"/>
                </a:lnTo>
                <a:lnTo>
                  <a:pt x="741" y="810"/>
                </a:lnTo>
                <a:lnTo>
                  <a:pt x="741" y="808"/>
                </a:lnTo>
                <a:lnTo>
                  <a:pt x="745" y="804"/>
                </a:lnTo>
                <a:lnTo>
                  <a:pt x="743" y="804"/>
                </a:lnTo>
                <a:lnTo>
                  <a:pt x="741" y="804"/>
                </a:lnTo>
                <a:lnTo>
                  <a:pt x="743" y="803"/>
                </a:lnTo>
                <a:lnTo>
                  <a:pt x="745" y="801"/>
                </a:lnTo>
                <a:lnTo>
                  <a:pt x="745" y="799"/>
                </a:lnTo>
                <a:lnTo>
                  <a:pt x="743" y="799"/>
                </a:lnTo>
                <a:lnTo>
                  <a:pt x="741" y="795"/>
                </a:lnTo>
                <a:lnTo>
                  <a:pt x="741" y="793"/>
                </a:lnTo>
                <a:lnTo>
                  <a:pt x="743" y="791"/>
                </a:lnTo>
                <a:lnTo>
                  <a:pt x="745" y="789"/>
                </a:lnTo>
                <a:lnTo>
                  <a:pt x="745" y="787"/>
                </a:lnTo>
                <a:lnTo>
                  <a:pt x="747" y="787"/>
                </a:lnTo>
                <a:lnTo>
                  <a:pt x="747" y="783"/>
                </a:lnTo>
                <a:lnTo>
                  <a:pt x="747" y="781"/>
                </a:lnTo>
                <a:lnTo>
                  <a:pt x="745" y="779"/>
                </a:lnTo>
                <a:lnTo>
                  <a:pt x="741" y="779"/>
                </a:lnTo>
                <a:lnTo>
                  <a:pt x="739" y="779"/>
                </a:lnTo>
                <a:lnTo>
                  <a:pt x="736" y="781"/>
                </a:lnTo>
                <a:lnTo>
                  <a:pt x="734" y="781"/>
                </a:lnTo>
                <a:lnTo>
                  <a:pt x="732" y="783"/>
                </a:lnTo>
                <a:lnTo>
                  <a:pt x="728" y="783"/>
                </a:lnTo>
                <a:lnTo>
                  <a:pt x="726" y="785"/>
                </a:lnTo>
                <a:lnTo>
                  <a:pt x="724" y="787"/>
                </a:lnTo>
                <a:lnTo>
                  <a:pt x="722" y="787"/>
                </a:lnTo>
                <a:lnTo>
                  <a:pt x="718" y="787"/>
                </a:lnTo>
                <a:lnTo>
                  <a:pt x="714" y="787"/>
                </a:lnTo>
                <a:lnTo>
                  <a:pt x="713" y="789"/>
                </a:lnTo>
                <a:lnTo>
                  <a:pt x="711" y="789"/>
                </a:lnTo>
                <a:lnTo>
                  <a:pt x="705" y="793"/>
                </a:lnTo>
                <a:lnTo>
                  <a:pt x="699" y="793"/>
                </a:lnTo>
                <a:lnTo>
                  <a:pt x="695" y="793"/>
                </a:lnTo>
                <a:lnTo>
                  <a:pt x="693" y="795"/>
                </a:lnTo>
                <a:lnTo>
                  <a:pt x="691" y="795"/>
                </a:lnTo>
                <a:lnTo>
                  <a:pt x="688" y="797"/>
                </a:lnTo>
                <a:lnTo>
                  <a:pt x="682" y="799"/>
                </a:lnTo>
                <a:lnTo>
                  <a:pt x="678" y="799"/>
                </a:lnTo>
                <a:lnTo>
                  <a:pt x="674" y="801"/>
                </a:lnTo>
                <a:lnTo>
                  <a:pt x="670" y="803"/>
                </a:lnTo>
                <a:lnTo>
                  <a:pt x="666" y="803"/>
                </a:lnTo>
                <a:lnTo>
                  <a:pt x="663" y="803"/>
                </a:lnTo>
                <a:lnTo>
                  <a:pt x="661" y="803"/>
                </a:lnTo>
                <a:lnTo>
                  <a:pt x="659" y="803"/>
                </a:lnTo>
                <a:lnTo>
                  <a:pt x="657" y="804"/>
                </a:lnTo>
                <a:lnTo>
                  <a:pt x="655" y="806"/>
                </a:lnTo>
                <a:lnTo>
                  <a:pt x="653" y="808"/>
                </a:lnTo>
                <a:lnTo>
                  <a:pt x="653" y="810"/>
                </a:lnTo>
                <a:lnTo>
                  <a:pt x="651" y="812"/>
                </a:lnTo>
                <a:lnTo>
                  <a:pt x="651" y="814"/>
                </a:lnTo>
                <a:lnTo>
                  <a:pt x="649" y="816"/>
                </a:lnTo>
                <a:lnTo>
                  <a:pt x="649" y="818"/>
                </a:lnTo>
                <a:lnTo>
                  <a:pt x="645" y="822"/>
                </a:lnTo>
                <a:lnTo>
                  <a:pt x="645" y="824"/>
                </a:lnTo>
                <a:lnTo>
                  <a:pt x="641" y="826"/>
                </a:lnTo>
                <a:lnTo>
                  <a:pt x="638" y="827"/>
                </a:lnTo>
                <a:lnTo>
                  <a:pt x="636" y="827"/>
                </a:lnTo>
                <a:lnTo>
                  <a:pt x="632" y="827"/>
                </a:lnTo>
                <a:lnTo>
                  <a:pt x="630" y="827"/>
                </a:lnTo>
                <a:lnTo>
                  <a:pt x="626" y="827"/>
                </a:lnTo>
                <a:lnTo>
                  <a:pt x="620" y="827"/>
                </a:lnTo>
                <a:lnTo>
                  <a:pt x="618" y="827"/>
                </a:lnTo>
                <a:lnTo>
                  <a:pt x="617" y="827"/>
                </a:lnTo>
                <a:lnTo>
                  <a:pt x="607" y="827"/>
                </a:lnTo>
                <a:lnTo>
                  <a:pt x="603" y="827"/>
                </a:lnTo>
                <a:lnTo>
                  <a:pt x="599" y="827"/>
                </a:lnTo>
                <a:lnTo>
                  <a:pt x="597" y="827"/>
                </a:lnTo>
                <a:lnTo>
                  <a:pt x="593" y="827"/>
                </a:lnTo>
                <a:lnTo>
                  <a:pt x="588" y="827"/>
                </a:lnTo>
                <a:lnTo>
                  <a:pt x="584" y="826"/>
                </a:lnTo>
                <a:lnTo>
                  <a:pt x="582" y="826"/>
                </a:lnTo>
                <a:lnTo>
                  <a:pt x="580" y="826"/>
                </a:lnTo>
                <a:lnTo>
                  <a:pt x="578" y="822"/>
                </a:lnTo>
                <a:lnTo>
                  <a:pt x="576" y="822"/>
                </a:lnTo>
                <a:lnTo>
                  <a:pt x="572" y="818"/>
                </a:lnTo>
                <a:lnTo>
                  <a:pt x="570" y="818"/>
                </a:lnTo>
                <a:lnTo>
                  <a:pt x="570" y="816"/>
                </a:lnTo>
                <a:lnTo>
                  <a:pt x="563" y="810"/>
                </a:lnTo>
                <a:lnTo>
                  <a:pt x="561" y="810"/>
                </a:lnTo>
                <a:lnTo>
                  <a:pt x="559" y="806"/>
                </a:lnTo>
                <a:lnTo>
                  <a:pt x="557" y="804"/>
                </a:lnTo>
                <a:lnTo>
                  <a:pt x="553" y="806"/>
                </a:lnTo>
                <a:lnTo>
                  <a:pt x="551" y="806"/>
                </a:lnTo>
                <a:lnTo>
                  <a:pt x="549" y="806"/>
                </a:lnTo>
                <a:lnTo>
                  <a:pt x="547" y="808"/>
                </a:lnTo>
                <a:lnTo>
                  <a:pt x="545" y="808"/>
                </a:lnTo>
                <a:lnTo>
                  <a:pt x="544" y="808"/>
                </a:lnTo>
                <a:lnTo>
                  <a:pt x="540" y="810"/>
                </a:lnTo>
                <a:lnTo>
                  <a:pt x="532" y="808"/>
                </a:lnTo>
                <a:lnTo>
                  <a:pt x="528" y="808"/>
                </a:lnTo>
                <a:lnTo>
                  <a:pt x="524" y="808"/>
                </a:lnTo>
                <a:lnTo>
                  <a:pt x="521" y="808"/>
                </a:lnTo>
                <a:lnTo>
                  <a:pt x="515" y="808"/>
                </a:lnTo>
                <a:lnTo>
                  <a:pt x="511" y="808"/>
                </a:lnTo>
                <a:lnTo>
                  <a:pt x="509" y="808"/>
                </a:lnTo>
                <a:lnTo>
                  <a:pt x="507" y="808"/>
                </a:lnTo>
                <a:lnTo>
                  <a:pt x="503" y="808"/>
                </a:lnTo>
                <a:lnTo>
                  <a:pt x="499" y="808"/>
                </a:lnTo>
                <a:lnTo>
                  <a:pt x="497" y="808"/>
                </a:lnTo>
                <a:lnTo>
                  <a:pt x="496" y="808"/>
                </a:lnTo>
                <a:lnTo>
                  <a:pt x="494" y="810"/>
                </a:lnTo>
                <a:lnTo>
                  <a:pt x="492" y="810"/>
                </a:lnTo>
                <a:lnTo>
                  <a:pt x="488" y="812"/>
                </a:lnTo>
                <a:lnTo>
                  <a:pt x="486" y="814"/>
                </a:lnTo>
                <a:lnTo>
                  <a:pt x="484" y="814"/>
                </a:lnTo>
                <a:lnTo>
                  <a:pt x="482" y="814"/>
                </a:lnTo>
                <a:lnTo>
                  <a:pt x="474" y="812"/>
                </a:lnTo>
                <a:lnTo>
                  <a:pt x="469" y="810"/>
                </a:lnTo>
                <a:lnTo>
                  <a:pt x="465" y="810"/>
                </a:lnTo>
                <a:lnTo>
                  <a:pt x="465" y="808"/>
                </a:lnTo>
                <a:lnTo>
                  <a:pt x="461" y="808"/>
                </a:lnTo>
                <a:lnTo>
                  <a:pt x="459" y="810"/>
                </a:lnTo>
                <a:lnTo>
                  <a:pt x="455" y="812"/>
                </a:lnTo>
                <a:lnTo>
                  <a:pt x="449" y="814"/>
                </a:lnTo>
                <a:lnTo>
                  <a:pt x="446" y="816"/>
                </a:lnTo>
                <a:lnTo>
                  <a:pt x="440" y="816"/>
                </a:lnTo>
                <a:lnTo>
                  <a:pt x="438" y="812"/>
                </a:lnTo>
                <a:lnTo>
                  <a:pt x="436" y="810"/>
                </a:lnTo>
                <a:lnTo>
                  <a:pt x="436" y="808"/>
                </a:lnTo>
                <a:lnTo>
                  <a:pt x="434" y="804"/>
                </a:lnTo>
                <a:lnTo>
                  <a:pt x="432" y="804"/>
                </a:lnTo>
                <a:lnTo>
                  <a:pt x="430" y="804"/>
                </a:lnTo>
                <a:lnTo>
                  <a:pt x="428" y="804"/>
                </a:lnTo>
                <a:lnTo>
                  <a:pt x="426" y="806"/>
                </a:lnTo>
                <a:lnTo>
                  <a:pt x="425" y="808"/>
                </a:lnTo>
                <a:lnTo>
                  <a:pt x="423" y="812"/>
                </a:lnTo>
                <a:lnTo>
                  <a:pt x="423" y="818"/>
                </a:lnTo>
                <a:lnTo>
                  <a:pt x="421" y="820"/>
                </a:lnTo>
                <a:lnTo>
                  <a:pt x="419" y="820"/>
                </a:lnTo>
                <a:lnTo>
                  <a:pt x="417" y="820"/>
                </a:lnTo>
                <a:lnTo>
                  <a:pt x="417" y="818"/>
                </a:lnTo>
                <a:lnTo>
                  <a:pt x="415" y="814"/>
                </a:lnTo>
                <a:lnTo>
                  <a:pt x="415" y="810"/>
                </a:lnTo>
                <a:lnTo>
                  <a:pt x="413" y="804"/>
                </a:lnTo>
                <a:lnTo>
                  <a:pt x="413" y="803"/>
                </a:lnTo>
                <a:lnTo>
                  <a:pt x="411" y="801"/>
                </a:lnTo>
                <a:lnTo>
                  <a:pt x="409" y="801"/>
                </a:lnTo>
                <a:lnTo>
                  <a:pt x="407" y="801"/>
                </a:lnTo>
                <a:lnTo>
                  <a:pt x="405" y="803"/>
                </a:lnTo>
                <a:lnTo>
                  <a:pt x="403" y="803"/>
                </a:lnTo>
                <a:lnTo>
                  <a:pt x="401" y="804"/>
                </a:lnTo>
                <a:lnTo>
                  <a:pt x="401" y="808"/>
                </a:lnTo>
                <a:lnTo>
                  <a:pt x="401" y="810"/>
                </a:lnTo>
                <a:lnTo>
                  <a:pt x="401" y="812"/>
                </a:lnTo>
                <a:lnTo>
                  <a:pt x="400" y="814"/>
                </a:lnTo>
                <a:lnTo>
                  <a:pt x="401" y="816"/>
                </a:lnTo>
                <a:lnTo>
                  <a:pt x="401" y="826"/>
                </a:lnTo>
                <a:lnTo>
                  <a:pt x="400" y="827"/>
                </a:lnTo>
                <a:lnTo>
                  <a:pt x="400" y="829"/>
                </a:lnTo>
                <a:lnTo>
                  <a:pt x="400" y="831"/>
                </a:lnTo>
                <a:lnTo>
                  <a:pt x="401" y="835"/>
                </a:lnTo>
                <a:lnTo>
                  <a:pt x="401" y="837"/>
                </a:lnTo>
                <a:lnTo>
                  <a:pt x="400" y="839"/>
                </a:lnTo>
                <a:lnTo>
                  <a:pt x="400" y="845"/>
                </a:lnTo>
                <a:lnTo>
                  <a:pt x="400" y="847"/>
                </a:lnTo>
                <a:lnTo>
                  <a:pt x="400" y="849"/>
                </a:lnTo>
                <a:lnTo>
                  <a:pt x="398" y="858"/>
                </a:lnTo>
                <a:lnTo>
                  <a:pt x="398" y="864"/>
                </a:lnTo>
                <a:lnTo>
                  <a:pt x="386" y="864"/>
                </a:lnTo>
                <a:lnTo>
                  <a:pt x="377" y="864"/>
                </a:lnTo>
                <a:lnTo>
                  <a:pt x="369" y="864"/>
                </a:lnTo>
                <a:lnTo>
                  <a:pt x="361" y="864"/>
                </a:lnTo>
                <a:lnTo>
                  <a:pt x="353" y="864"/>
                </a:lnTo>
                <a:lnTo>
                  <a:pt x="346" y="864"/>
                </a:lnTo>
                <a:lnTo>
                  <a:pt x="338" y="864"/>
                </a:lnTo>
                <a:lnTo>
                  <a:pt x="330" y="864"/>
                </a:lnTo>
                <a:lnTo>
                  <a:pt x="329" y="864"/>
                </a:lnTo>
                <a:lnTo>
                  <a:pt x="327" y="864"/>
                </a:lnTo>
                <a:lnTo>
                  <a:pt x="327" y="866"/>
                </a:lnTo>
                <a:lnTo>
                  <a:pt x="327" y="868"/>
                </a:lnTo>
                <a:lnTo>
                  <a:pt x="327" y="870"/>
                </a:lnTo>
                <a:lnTo>
                  <a:pt x="325" y="870"/>
                </a:lnTo>
                <a:lnTo>
                  <a:pt x="323" y="868"/>
                </a:lnTo>
                <a:lnTo>
                  <a:pt x="325" y="868"/>
                </a:lnTo>
                <a:lnTo>
                  <a:pt x="325" y="866"/>
                </a:lnTo>
                <a:lnTo>
                  <a:pt x="323" y="866"/>
                </a:lnTo>
                <a:lnTo>
                  <a:pt x="323" y="864"/>
                </a:lnTo>
                <a:lnTo>
                  <a:pt x="323" y="862"/>
                </a:lnTo>
                <a:lnTo>
                  <a:pt x="325" y="862"/>
                </a:lnTo>
                <a:lnTo>
                  <a:pt x="327" y="860"/>
                </a:lnTo>
                <a:lnTo>
                  <a:pt x="329" y="860"/>
                </a:lnTo>
                <a:lnTo>
                  <a:pt x="327" y="858"/>
                </a:lnTo>
                <a:lnTo>
                  <a:pt x="325" y="858"/>
                </a:lnTo>
                <a:lnTo>
                  <a:pt x="323" y="860"/>
                </a:lnTo>
                <a:lnTo>
                  <a:pt x="321" y="862"/>
                </a:lnTo>
                <a:lnTo>
                  <a:pt x="319" y="862"/>
                </a:lnTo>
                <a:lnTo>
                  <a:pt x="319" y="864"/>
                </a:lnTo>
                <a:lnTo>
                  <a:pt x="319" y="866"/>
                </a:lnTo>
                <a:lnTo>
                  <a:pt x="317" y="868"/>
                </a:lnTo>
                <a:lnTo>
                  <a:pt x="317" y="870"/>
                </a:lnTo>
                <a:lnTo>
                  <a:pt x="317" y="872"/>
                </a:lnTo>
                <a:lnTo>
                  <a:pt x="317" y="870"/>
                </a:lnTo>
                <a:lnTo>
                  <a:pt x="315" y="870"/>
                </a:lnTo>
                <a:lnTo>
                  <a:pt x="315" y="872"/>
                </a:lnTo>
                <a:lnTo>
                  <a:pt x="313" y="872"/>
                </a:lnTo>
                <a:lnTo>
                  <a:pt x="311" y="870"/>
                </a:lnTo>
                <a:lnTo>
                  <a:pt x="309" y="868"/>
                </a:lnTo>
                <a:lnTo>
                  <a:pt x="309" y="870"/>
                </a:lnTo>
                <a:lnTo>
                  <a:pt x="307" y="870"/>
                </a:lnTo>
                <a:lnTo>
                  <a:pt x="305" y="870"/>
                </a:lnTo>
                <a:lnTo>
                  <a:pt x="305" y="872"/>
                </a:lnTo>
                <a:lnTo>
                  <a:pt x="305" y="874"/>
                </a:lnTo>
                <a:lnTo>
                  <a:pt x="304" y="874"/>
                </a:lnTo>
                <a:lnTo>
                  <a:pt x="304" y="875"/>
                </a:lnTo>
                <a:lnTo>
                  <a:pt x="302" y="875"/>
                </a:lnTo>
                <a:lnTo>
                  <a:pt x="302" y="877"/>
                </a:lnTo>
                <a:lnTo>
                  <a:pt x="300" y="877"/>
                </a:lnTo>
                <a:lnTo>
                  <a:pt x="298" y="877"/>
                </a:lnTo>
                <a:lnTo>
                  <a:pt x="296" y="877"/>
                </a:lnTo>
                <a:lnTo>
                  <a:pt x="296" y="879"/>
                </a:lnTo>
                <a:lnTo>
                  <a:pt x="294" y="879"/>
                </a:lnTo>
                <a:lnTo>
                  <a:pt x="292" y="879"/>
                </a:lnTo>
                <a:lnTo>
                  <a:pt x="292" y="881"/>
                </a:lnTo>
                <a:lnTo>
                  <a:pt x="292" y="883"/>
                </a:lnTo>
                <a:lnTo>
                  <a:pt x="292" y="885"/>
                </a:lnTo>
                <a:lnTo>
                  <a:pt x="292" y="887"/>
                </a:lnTo>
                <a:lnTo>
                  <a:pt x="290" y="887"/>
                </a:lnTo>
                <a:lnTo>
                  <a:pt x="288" y="887"/>
                </a:lnTo>
                <a:lnTo>
                  <a:pt x="288" y="889"/>
                </a:lnTo>
                <a:lnTo>
                  <a:pt x="284" y="889"/>
                </a:lnTo>
                <a:lnTo>
                  <a:pt x="284" y="887"/>
                </a:lnTo>
                <a:lnTo>
                  <a:pt x="282" y="887"/>
                </a:lnTo>
                <a:lnTo>
                  <a:pt x="282" y="885"/>
                </a:lnTo>
                <a:lnTo>
                  <a:pt x="282" y="883"/>
                </a:lnTo>
                <a:lnTo>
                  <a:pt x="282" y="881"/>
                </a:lnTo>
                <a:lnTo>
                  <a:pt x="282" y="883"/>
                </a:lnTo>
                <a:lnTo>
                  <a:pt x="282" y="885"/>
                </a:lnTo>
                <a:lnTo>
                  <a:pt x="282" y="887"/>
                </a:lnTo>
                <a:lnTo>
                  <a:pt x="282" y="889"/>
                </a:lnTo>
                <a:lnTo>
                  <a:pt x="281" y="889"/>
                </a:lnTo>
                <a:lnTo>
                  <a:pt x="281" y="887"/>
                </a:lnTo>
                <a:lnTo>
                  <a:pt x="279" y="887"/>
                </a:lnTo>
                <a:lnTo>
                  <a:pt x="277" y="887"/>
                </a:lnTo>
                <a:lnTo>
                  <a:pt x="277" y="885"/>
                </a:lnTo>
                <a:lnTo>
                  <a:pt x="277" y="883"/>
                </a:lnTo>
                <a:lnTo>
                  <a:pt x="277" y="885"/>
                </a:lnTo>
                <a:lnTo>
                  <a:pt x="277" y="887"/>
                </a:lnTo>
                <a:lnTo>
                  <a:pt x="279" y="887"/>
                </a:lnTo>
                <a:lnTo>
                  <a:pt x="279" y="889"/>
                </a:lnTo>
                <a:lnTo>
                  <a:pt x="277" y="889"/>
                </a:lnTo>
                <a:lnTo>
                  <a:pt x="275" y="889"/>
                </a:lnTo>
                <a:lnTo>
                  <a:pt x="273" y="889"/>
                </a:lnTo>
                <a:lnTo>
                  <a:pt x="271" y="889"/>
                </a:lnTo>
                <a:lnTo>
                  <a:pt x="271" y="891"/>
                </a:lnTo>
                <a:lnTo>
                  <a:pt x="271" y="889"/>
                </a:lnTo>
                <a:lnTo>
                  <a:pt x="269" y="889"/>
                </a:lnTo>
                <a:lnTo>
                  <a:pt x="267" y="887"/>
                </a:lnTo>
                <a:lnTo>
                  <a:pt x="267" y="885"/>
                </a:lnTo>
                <a:lnTo>
                  <a:pt x="265" y="885"/>
                </a:lnTo>
                <a:lnTo>
                  <a:pt x="265" y="883"/>
                </a:lnTo>
                <a:lnTo>
                  <a:pt x="265" y="881"/>
                </a:lnTo>
                <a:lnTo>
                  <a:pt x="267" y="881"/>
                </a:lnTo>
                <a:lnTo>
                  <a:pt x="265" y="881"/>
                </a:lnTo>
                <a:lnTo>
                  <a:pt x="265" y="879"/>
                </a:lnTo>
                <a:lnTo>
                  <a:pt x="265" y="877"/>
                </a:lnTo>
                <a:lnTo>
                  <a:pt x="263" y="875"/>
                </a:lnTo>
                <a:lnTo>
                  <a:pt x="261" y="877"/>
                </a:lnTo>
                <a:lnTo>
                  <a:pt x="261" y="879"/>
                </a:lnTo>
                <a:lnTo>
                  <a:pt x="261" y="881"/>
                </a:lnTo>
                <a:lnTo>
                  <a:pt x="261" y="883"/>
                </a:lnTo>
                <a:lnTo>
                  <a:pt x="261" y="885"/>
                </a:lnTo>
                <a:lnTo>
                  <a:pt x="263" y="887"/>
                </a:lnTo>
                <a:lnTo>
                  <a:pt x="263" y="889"/>
                </a:lnTo>
                <a:lnTo>
                  <a:pt x="265" y="891"/>
                </a:lnTo>
                <a:lnTo>
                  <a:pt x="265" y="893"/>
                </a:lnTo>
                <a:lnTo>
                  <a:pt x="265" y="895"/>
                </a:lnTo>
                <a:lnTo>
                  <a:pt x="265" y="897"/>
                </a:lnTo>
                <a:lnTo>
                  <a:pt x="263" y="899"/>
                </a:lnTo>
                <a:lnTo>
                  <a:pt x="263" y="900"/>
                </a:lnTo>
                <a:lnTo>
                  <a:pt x="263" y="902"/>
                </a:lnTo>
                <a:lnTo>
                  <a:pt x="261" y="902"/>
                </a:lnTo>
                <a:lnTo>
                  <a:pt x="259" y="902"/>
                </a:lnTo>
                <a:lnTo>
                  <a:pt x="257" y="902"/>
                </a:lnTo>
                <a:lnTo>
                  <a:pt x="256" y="900"/>
                </a:lnTo>
                <a:lnTo>
                  <a:pt x="254" y="900"/>
                </a:lnTo>
                <a:lnTo>
                  <a:pt x="254" y="899"/>
                </a:lnTo>
                <a:lnTo>
                  <a:pt x="256" y="899"/>
                </a:lnTo>
                <a:lnTo>
                  <a:pt x="254" y="899"/>
                </a:lnTo>
                <a:lnTo>
                  <a:pt x="254" y="900"/>
                </a:lnTo>
                <a:lnTo>
                  <a:pt x="256" y="900"/>
                </a:lnTo>
                <a:lnTo>
                  <a:pt x="256" y="902"/>
                </a:lnTo>
                <a:lnTo>
                  <a:pt x="254" y="902"/>
                </a:lnTo>
                <a:lnTo>
                  <a:pt x="252" y="902"/>
                </a:lnTo>
                <a:lnTo>
                  <a:pt x="250" y="902"/>
                </a:lnTo>
                <a:lnTo>
                  <a:pt x="248" y="900"/>
                </a:lnTo>
                <a:lnTo>
                  <a:pt x="246" y="900"/>
                </a:lnTo>
                <a:lnTo>
                  <a:pt x="244" y="900"/>
                </a:lnTo>
                <a:lnTo>
                  <a:pt x="244" y="899"/>
                </a:lnTo>
                <a:lnTo>
                  <a:pt x="242" y="899"/>
                </a:lnTo>
                <a:lnTo>
                  <a:pt x="242" y="897"/>
                </a:lnTo>
                <a:lnTo>
                  <a:pt x="244" y="897"/>
                </a:lnTo>
                <a:lnTo>
                  <a:pt x="246" y="895"/>
                </a:lnTo>
                <a:lnTo>
                  <a:pt x="248" y="895"/>
                </a:lnTo>
                <a:lnTo>
                  <a:pt x="248" y="893"/>
                </a:lnTo>
                <a:lnTo>
                  <a:pt x="246" y="891"/>
                </a:lnTo>
                <a:lnTo>
                  <a:pt x="246" y="889"/>
                </a:lnTo>
                <a:lnTo>
                  <a:pt x="244" y="889"/>
                </a:lnTo>
                <a:lnTo>
                  <a:pt x="242" y="889"/>
                </a:lnTo>
                <a:lnTo>
                  <a:pt x="242" y="887"/>
                </a:lnTo>
                <a:lnTo>
                  <a:pt x="244" y="887"/>
                </a:lnTo>
                <a:lnTo>
                  <a:pt x="244" y="885"/>
                </a:lnTo>
                <a:lnTo>
                  <a:pt x="246" y="885"/>
                </a:lnTo>
                <a:lnTo>
                  <a:pt x="248" y="885"/>
                </a:lnTo>
                <a:lnTo>
                  <a:pt x="246" y="885"/>
                </a:lnTo>
                <a:lnTo>
                  <a:pt x="244" y="885"/>
                </a:lnTo>
                <a:lnTo>
                  <a:pt x="242" y="885"/>
                </a:lnTo>
                <a:lnTo>
                  <a:pt x="242" y="887"/>
                </a:lnTo>
                <a:lnTo>
                  <a:pt x="240" y="885"/>
                </a:lnTo>
                <a:lnTo>
                  <a:pt x="240" y="887"/>
                </a:lnTo>
                <a:lnTo>
                  <a:pt x="242" y="889"/>
                </a:lnTo>
                <a:lnTo>
                  <a:pt x="244" y="891"/>
                </a:lnTo>
                <a:lnTo>
                  <a:pt x="242" y="891"/>
                </a:lnTo>
                <a:lnTo>
                  <a:pt x="240" y="891"/>
                </a:lnTo>
                <a:lnTo>
                  <a:pt x="240" y="889"/>
                </a:lnTo>
                <a:lnTo>
                  <a:pt x="238" y="889"/>
                </a:lnTo>
                <a:lnTo>
                  <a:pt x="236" y="887"/>
                </a:lnTo>
                <a:lnTo>
                  <a:pt x="234" y="885"/>
                </a:lnTo>
                <a:lnTo>
                  <a:pt x="233" y="885"/>
                </a:lnTo>
                <a:lnTo>
                  <a:pt x="231" y="883"/>
                </a:lnTo>
                <a:lnTo>
                  <a:pt x="231" y="881"/>
                </a:lnTo>
                <a:lnTo>
                  <a:pt x="231" y="879"/>
                </a:lnTo>
                <a:lnTo>
                  <a:pt x="231" y="877"/>
                </a:lnTo>
                <a:lnTo>
                  <a:pt x="231" y="875"/>
                </a:lnTo>
                <a:lnTo>
                  <a:pt x="233" y="874"/>
                </a:lnTo>
                <a:lnTo>
                  <a:pt x="234" y="874"/>
                </a:lnTo>
                <a:lnTo>
                  <a:pt x="236" y="874"/>
                </a:lnTo>
                <a:lnTo>
                  <a:pt x="238" y="874"/>
                </a:lnTo>
                <a:lnTo>
                  <a:pt x="236" y="874"/>
                </a:lnTo>
                <a:lnTo>
                  <a:pt x="234" y="874"/>
                </a:lnTo>
                <a:lnTo>
                  <a:pt x="233" y="874"/>
                </a:lnTo>
                <a:lnTo>
                  <a:pt x="233" y="872"/>
                </a:lnTo>
                <a:lnTo>
                  <a:pt x="233" y="870"/>
                </a:lnTo>
                <a:lnTo>
                  <a:pt x="234" y="868"/>
                </a:lnTo>
                <a:lnTo>
                  <a:pt x="236" y="868"/>
                </a:lnTo>
                <a:lnTo>
                  <a:pt x="236" y="866"/>
                </a:lnTo>
                <a:lnTo>
                  <a:pt x="238" y="866"/>
                </a:lnTo>
                <a:lnTo>
                  <a:pt x="238" y="864"/>
                </a:lnTo>
                <a:lnTo>
                  <a:pt x="240" y="864"/>
                </a:lnTo>
                <a:lnTo>
                  <a:pt x="238" y="864"/>
                </a:lnTo>
                <a:lnTo>
                  <a:pt x="238" y="862"/>
                </a:lnTo>
                <a:lnTo>
                  <a:pt x="236" y="864"/>
                </a:lnTo>
                <a:lnTo>
                  <a:pt x="233" y="866"/>
                </a:lnTo>
                <a:lnTo>
                  <a:pt x="231" y="868"/>
                </a:lnTo>
                <a:lnTo>
                  <a:pt x="231" y="870"/>
                </a:lnTo>
                <a:lnTo>
                  <a:pt x="229" y="870"/>
                </a:lnTo>
                <a:lnTo>
                  <a:pt x="229" y="872"/>
                </a:lnTo>
                <a:lnTo>
                  <a:pt x="229" y="874"/>
                </a:lnTo>
                <a:lnTo>
                  <a:pt x="229" y="875"/>
                </a:lnTo>
                <a:lnTo>
                  <a:pt x="227" y="875"/>
                </a:lnTo>
                <a:lnTo>
                  <a:pt x="227" y="877"/>
                </a:lnTo>
                <a:lnTo>
                  <a:pt x="227" y="879"/>
                </a:lnTo>
                <a:lnTo>
                  <a:pt x="225" y="879"/>
                </a:lnTo>
                <a:lnTo>
                  <a:pt x="223" y="879"/>
                </a:lnTo>
                <a:lnTo>
                  <a:pt x="223" y="881"/>
                </a:lnTo>
                <a:lnTo>
                  <a:pt x="225" y="881"/>
                </a:lnTo>
                <a:lnTo>
                  <a:pt x="225" y="879"/>
                </a:lnTo>
                <a:lnTo>
                  <a:pt x="227" y="879"/>
                </a:lnTo>
                <a:lnTo>
                  <a:pt x="227" y="881"/>
                </a:lnTo>
                <a:lnTo>
                  <a:pt x="225" y="881"/>
                </a:lnTo>
                <a:lnTo>
                  <a:pt x="225" y="883"/>
                </a:lnTo>
                <a:lnTo>
                  <a:pt x="225" y="885"/>
                </a:lnTo>
                <a:lnTo>
                  <a:pt x="225" y="887"/>
                </a:lnTo>
                <a:lnTo>
                  <a:pt x="225" y="889"/>
                </a:lnTo>
                <a:lnTo>
                  <a:pt x="227" y="889"/>
                </a:lnTo>
                <a:lnTo>
                  <a:pt x="227" y="891"/>
                </a:lnTo>
                <a:lnTo>
                  <a:pt x="225" y="891"/>
                </a:lnTo>
                <a:lnTo>
                  <a:pt x="225" y="893"/>
                </a:lnTo>
                <a:lnTo>
                  <a:pt x="223" y="893"/>
                </a:lnTo>
                <a:lnTo>
                  <a:pt x="223" y="895"/>
                </a:lnTo>
                <a:lnTo>
                  <a:pt x="221" y="895"/>
                </a:lnTo>
                <a:lnTo>
                  <a:pt x="219" y="895"/>
                </a:lnTo>
                <a:lnTo>
                  <a:pt x="217" y="895"/>
                </a:lnTo>
                <a:lnTo>
                  <a:pt x="217" y="893"/>
                </a:lnTo>
                <a:lnTo>
                  <a:pt x="215" y="893"/>
                </a:lnTo>
                <a:lnTo>
                  <a:pt x="213" y="893"/>
                </a:lnTo>
                <a:lnTo>
                  <a:pt x="213" y="891"/>
                </a:lnTo>
                <a:lnTo>
                  <a:pt x="211" y="891"/>
                </a:lnTo>
                <a:lnTo>
                  <a:pt x="209" y="891"/>
                </a:lnTo>
                <a:lnTo>
                  <a:pt x="208" y="891"/>
                </a:lnTo>
                <a:lnTo>
                  <a:pt x="209" y="891"/>
                </a:lnTo>
                <a:lnTo>
                  <a:pt x="209" y="889"/>
                </a:lnTo>
                <a:lnTo>
                  <a:pt x="208" y="891"/>
                </a:lnTo>
                <a:lnTo>
                  <a:pt x="208" y="889"/>
                </a:lnTo>
                <a:lnTo>
                  <a:pt x="209" y="889"/>
                </a:lnTo>
                <a:lnTo>
                  <a:pt x="208" y="889"/>
                </a:lnTo>
                <a:lnTo>
                  <a:pt x="208" y="891"/>
                </a:lnTo>
                <a:lnTo>
                  <a:pt x="206" y="891"/>
                </a:lnTo>
                <a:lnTo>
                  <a:pt x="204" y="891"/>
                </a:lnTo>
                <a:lnTo>
                  <a:pt x="204" y="889"/>
                </a:lnTo>
                <a:lnTo>
                  <a:pt x="202" y="887"/>
                </a:lnTo>
                <a:lnTo>
                  <a:pt x="202" y="885"/>
                </a:lnTo>
                <a:lnTo>
                  <a:pt x="200" y="885"/>
                </a:lnTo>
                <a:lnTo>
                  <a:pt x="200" y="883"/>
                </a:lnTo>
                <a:lnTo>
                  <a:pt x="202" y="883"/>
                </a:lnTo>
                <a:lnTo>
                  <a:pt x="204" y="883"/>
                </a:lnTo>
                <a:lnTo>
                  <a:pt x="204" y="881"/>
                </a:lnTo>
                <a:lnTo>
                  <a:pt x="202" y="881"/>
                </a:lnTo>
                <a:lnTo>
                  <a:pt x="200" y="881"/>
                </a:lnTo>
                <a:lnTo>
                  <a:pt x="198" y="881"/>
                </a:lnTo>
                <a:lnTo>
                  <a:pt x="198" y="879"/>
                </a:lnTo>
                <a:lnTo>
                  <a:pt x="196" y="879"/>
                </a:lnTo>
                <a:lnTo>
                  <a:pt x="198" y="879"/>
                </a:lnTo>
                <a:lnTo>
                  <a:pt x="198" y="881"/>
                </a:lnTo>
                <a:lnTo>
                  <a:pt x="200" y="881"/>
                </a:lnTo>
                <a:lnTo>
                  <a:pt x="200" y="883"/>
                </a:lnTo>
                <a:lnTo>
                  <a:pt x="200" y="885"/>
                </a:lnTo>
                <a:lnTo>
                  <a:pt x="200" y="887"/>
                </a:lnTo>
                <a:lnTo>
                  <a:pt x="202" y="889"/>
                </a:lnTo>
                <a:lnTo>
                  <a:pt x="202" y="891"/>
                </a:lnTo>
                <a:lnTo>
                  <a:pt x="204" y="891"/>
                </a:lnTo>
                <a:lnTo>
                  <a:pt x="206" y="893"/>
                </a:lnTo>
                <a:lnTo>
                  <a:pt x="208" y="893"/>
                </a:lnTo>
                <a:lnTo>
                  <a:pt x="208" y="895"/>
                </a:lnTo>
                <a:lnTo>
                  <a:pt x="209" y="895"/>
                </a:lnTo>
                <a:lnTo>
                  <a:pt x="211" y="895"/>
                </a:lnTo>
                <a:lnTo>
                  <a:pt x="209" y="897"/>
                </a:lnTo>
                <a:lnTo>
                  <a:pt x="208" y="897"/>
                </a:lnTo>
                <a:lnTo>
                  <a:pt x="206" y="897"/>
                </a:lnTo>
                <a:lnTo>
                  <a:pt x="204" y="897"/>
                </a:lnTo>
                <a:lnTo>
                  <a:pt x="202" y="897"/>
                </a:lnTo>
                <a:lnTo>
                  <a:pt x="200" y="897"/>
                </a:lnTo>
                <a:lnTo>
                  <a:pt x="198" y="897"/>
                </a:lnTo>
                <a:lnTo>
                  <a:pt x="198" y="895"/>
                </a:lnTo>
                <a:lnTo>
                  <a:pt x="196" y="895"/>
                </a:lnTo>
                <a:lnTo>
                  <a:pt x="196" y="893"/>
                </a:lnTo>
                <a:lnTo>
                  <a:pt x="196" y="891"/>
                </a:lnTo>
                <a:lnTo>
                  <a:pt x="198" y="891"/>
                </a:lnTo>
                <a:lnTo>
                  <a:pt x="196" y="891"/>
                </a:lnTo>
                <a:lnTo>
                  <a:pt x="196" y="893"/>
                </a:lnTo>
                <a:lnTo>
                  <a:pt x="196" y="895"/>
                </a:lnTo>
                <a:lnTo>
                  <a:pt x="194" y="895"/>
                </a:lnTo>
                <a:lnTo>
                  <a:pt x="196" y="895"/>
                </a:lnTo>
                <a:lnTo>
                  <a:pt x="196" y="897"/>
                </a:lnTo>
                <a:lnTo>
                  <a:pt x="194" y="897"/>
                </a:lnTo>
                <a:lnTo>
                  <a:pt x="192" y="897"/>
                </a:lnTo>
                <a:lnTo>
                  <a:pt x="190" y="897"/>
                </a:lnTo>
                <a:lnTo>
                  <a:pt x="188" y="897"/>
                </a:lnTo>
                <a:lnTo>
                  <a:pt x="188" y="895"/>
                </a:lnTo>
                <a:lnTo>
                  <a:pt x="186" y="895"/>
                </a:lnTo>
                <a:lnTo>
                  <a:pt x="186" y="893"/>
                </a:lnTo>
                <a:lnTo>
                  <a:pt x="186" y="891"/>
                </a:lnTo>
                <a:lnTo>
                  <a:pt x="186" y="889"/>
                </a:lnTo>
                <a:lnTo>
                  <a:pt x="186" y="891"/>
                </a:lnTo>
                <a:lnTo>
                  <a:pt x="188" y="891"/>
                </a:lnTo>
                <a:lnTo>
                  <a:pt x="188" y="889"/>
                </a:lnTo>
                <a:lnTo>
                  <a:pt x="188" y="891"/>
                </a:lnTo>
                <a:lnTo>
                  <a:pt x="186" y="889"/>
                </a:lnTo>
                <a:lnTo>
                  <a:pt x="186" y="887"/>
                </a:lnTo>
                <a:lnTo>
                  <a:pt x="186" y="885"/>
                </a:lnTo>
                <a:lnTo>
                  <a:pt x="188" y="883"/>
                </a:lnTo>
                <a:lnTo>
                  <a:pt x="188" y="881"/>
                </a:lnTo>
                <a:lnTo>
                  <a:pt x="186" y="879"/>
                </a:lnTo>
                <a:lnTo>
                  <a:pt x="186" y="877"/>
                </a:lnTo>
                <a:lnTo>
                  <a:pt x="186" y="875"/>
                </a:lnTo>
                <a:lnTo>
                  <a:pt x="188" y="875"/>
                </a:lnTo>
                <a:lnTo>
                  <a:pt x="186" y="875"/>
                </a:lnTo>
                <a:lnTo>
                  <a:pt x="186" y="877"/>
                </a:lnTo>
                <a:lnTo>
                  <a:pt x="185" y="879"/>
                </a:lnTo>
                <a:lnTo>
                  <a:pt x="186" y="881"/>
                </a:lnTo>
                <a:lnTo>
                  <a:pt x="185" y="883"/>
                </a:lnTo>
                <a:lnTo>
                  <a:pt x="186" y="885"/>
                </a:lnTo>
                <a:lnTo>
                  <a:pt x="185" y="887"/>
                </a:lnTo>
                <a:lnTo>
                  <a:pt x="183" y="887"/>
                </a:lnTo>
                <a:lnTo>
                  <a:pt x="181" y="887"/>
                </a:lnTo>
                <a:lnTo>
                  <a:pt x="181" y="885"/>
                </a:lnTo>
                <a:lnTo>
                  <a:pt x="181" y="883"/>
                </a:lnTo>
                <a:lnTo>
                  <a:pt x="183" y="883"/>
                </a:lnTo>
                <a:lnTo>
                  <a:pt x="183" y="881"/>
                </a:lnTo>
                <a:lnTo>
                  <a:pt x="183" y="879"/>
                </a:lnTo>
                <a:lnTo>
                  <a:pt x="181" y="879"/>
                </a:lnTo>
                <a:lnTo>
                  <a:pt x="181" y="877"/>
                </a:lnTo>
                <a:lnTo>
                  <a:pt x="181" y="879"/>
                </a:lnTo>
                <a:lnTo>
                  <a:pt x="181" y="881"/>
                </a:lnTo>
                <a:lnTo>
                  <a:pt x="183" y="881"/>
                </a:lnTo>
                <a:lnTo>
                  <a:pt x="183" y="883"/>
                </a:lnTo>
                <a:lnTo>
                  <a:pt x="181" y="883"/>
                </a:lnTo>
                <a:lnTo>
                  <a:pt x="179" y="883"/>
                </a:lnTo>
                <a:lnTo>
                  <a:pt x="179" y="885"/>
                </a:lnTo>
                <a:lnTo>
                  <a:pt x="181" y="887"/>
                </a:lnTo>
                <a:lnTo>
                  <a:pt x="179" y="887"/>
                </a:lnTo>
                <a:lnTo>
                  <a:pt x="177" y="887"/>
                </a:lnTo>
                <a:lnTo>
                  <a:pt x="177" y="883"/>
                </a:lnTo>
                <a:lnTo>
                  <a:pt x="177" y="881"/>
                </a:lnTo>
                <a:lnTo>
                  <a:pt x="177" y="879"/>
                </a:lnTo>
                <a:lnTo>
                  <a:pt x="177" y="881"/>
                </a:lnTo>
                <a:lnTo>
                  <a:pt x="175" y="881"/>
                </a:lnTo>
                <a:lnTo>
                  <a:pt x="177" y="883"/>
                </a:lnTo>
                <a:lnTo>
                  <a:pt x="175" y="883"/>
                </a:lnTo>
                <a:lnTo>
                  <a:pt x="173" y="883"/>
                </a:lnTo>
                <a:lnTo>
                  <a:pt x="175" y="883"/>
                </a:lnTo>
                <a:lnTo>
                  <a:pt x="177" y="885"/>
                </a:lnTo>
                <a:lnTo>
                  <a:pt x="175" y="885"/>
                </a:lnTo>
                <a:lnTo>
                  <a:pt x="173" y="885"/>
                </a:lnTo>
                <a:lnTo>
                  <a:pt x="171" y="883"/>
                </a:lnTo>
                <a:lnTo>
                  <a:pt x="171" y="881"/>
                </a:lnTo>
                <a:lnTo>
                  <a:pt x="171" y="879"/>
                </a:lnTo>
                <a:lnTo>
                  <a:pt x="169" y="879"/>
                </a:lnTo>
                <a:lnTo>
                  <a:pt x="169" y="877"/>
                </a:lnTo>
                <a:lnTo>
                  <a:pt x="169" y="879"/>
                </a:lnTo>
                <a:lnTo>
                  <a:pt x="169" y="881"/>
                </a:lnTo>
                <a:lnTo>
                  <a:pt x="167" y="881"/>
                </a:lnTo>
                <a:lnTo>
                  <a:pt x="167" y="879"/>
                </a:lnTo>
                <a:lnTo>
                  <a:pt x="167" y="877"/>
                </a:lnTo>
                <a:lnTo>
                  <a:pt x="167" y="879"/>
                </a:lnTo>
                <a:lnTo>
                  <a:pt x="165" y="879"/>
                </a:lnTo>
                <a:lnTo>
                  <a:pt x="165" y="877"/>
                </a:lnTo>
                <a:lnTo>
                  <a:pt x="163" y="877"/>
                </a:lnTo>
                <a:lnTo>
                  <a:pt x="163" y="875"/>
                </a:lnTo>
                <a:lnTo>
                  <a:pt x="165" y="874"/>
                </a:lnTo>
                <a:lnTo>
                  <a:pt x="167" y="874"/>
                </a:lnTo>
                <a:lnTo>
                  <a:pt x="167" y="872"/>
                </a:lnTo>
                <a:lnTo>
                  <a:pt x="169" y="870"/>
                </a:lnTo>
                <a:lnTo>
                  <a:pt x="169" y="868"/>
                </a:lnTo>
                <a:lnTo>
                  <a:pt x="169" y="870"/>
                </a:lnTo>
                <a:lnTo>
                  <a:pt x="167" y="872"/>
                </a:lnTo>
                <a:lnTo>
                  <a:pt x="165" y="874"/>
                </a:lnTo>
                <a:lnTo>
                  <a:pt x="163" y="875"/>
                </a:lnTo>
                <a:lnTo>
                  <a:pt x="161" y="874"/>
                </a:lnTo>
                <a:lnTo>
                  <a:pt x="161" y="875"/>
                </a:lnTo>
                <a:lnTo>
                  <a:pt x="163" y="875"/>
                </a:lnTo>
                <a:lnTo>
                  <a:pt x="161" y="875"/>
                </a:lnTo>
                <a:lnTo>
                  <a:pt x="160" y="875"/>
                </a:lnTo>
                <a:lnTo>
                  <a:pt x="158" y="875"/>
                </a:lnTo>
                <a:lnTo>
                  <a:pt x="156" y="874"/>
                </a:lnTo>
                <a:lnTo>
                  <a:pt x="154" y="874"/>
                </a:lnTo>
                <a:lnTo>
                  <a:pt x="154" y="872"/>
                </a:lnTo>
                <a:lnTo>
                  <a:pt x="154" y="870"/>
                </a:lnTo>
                <a:lnTo>
                  <a:pt x="156" y="870"/>
                </a:lnTo>
                <a:lnTo>
                  <a:pt x="158" y="868"/>
                </a:lnTo>
                <a:lnTo>
                  <a:pt x="160" y="868"/>
                </a:lnTo>
                <a:lnTo>
                  <a:pt x="158" y="868"/>
                </a:lnTo>
                <a:lnTo>
                  <a:pt x="156" y="868"/>
                </a:lnTo>
                <a:lnTo>
                  <a:pt x="154" y="870"/>
                </a:lnTo>
                <a:lnTo>
                  <a:pt x="154" y="868"/>
                </a:lnTo>
                <a:lnTo>
                  <a:pt x="154" y="866"/>
                </a:lnTo>
                <a:lnTo>
                  <a:pt x="156" y="866"/>
                </a:lnTo>
                <a:lnTo>
                  <a:pt x="158" y="866"/>
                </a:lnTo>
                <a:lnTo>
                  <a:pt x="158" y="864"/>
                </a:lnTo>
                <a:lnTo>
                  <a:pt x="160" y="864"/>
                </a:lnTo>
                <a:lnTo>
                  <a:pt x="161" y="864"/>
                </a:lnTo>
                <a:lnTo>
                  <a:pt x="163" y="864"/>
                </a:lnTo>
                <a:lnTo>
                  <a:pt x="161" y="864"/>
                </a:lnTo>
                <a:lnTo>
                  <a:pt x="160" y="864"/>
                </a:lnTo>
                <a:lnTo>
                  <a:pt x="158" y="864"/>
                </a:lnTo>
                <a:lnTo>
                  <a:pt x="156" y="864"/>
                </a:lnTo>
                <a:lnTo>
                  <a:pt x="154" y="866"/>
                </a:lnTo>
                <a:lnTo>
                  <a:pt x="154" y="864"/>
                </a:lnTo>
                <a:lnTo>
                  <a:pt x="154" y="866"/>
                </a:lnTo>
                <a:lnTo>
                  <a:pt x="152" y="866"/>
                </a:lnTo>
                <a:lnTo>
                  <a:pt x="152" y="868"/>
                </a:lnTo>
                <a:lnTo>
                  <a:pt x="150" y="868"/>
                </a:lnTo>
                <a:lnTo>
                  <a:pt x="148" y="868"/>
                </a:lnTo>
                <a:lnTo>
                  <a:pt x="146" y="868"/>
                </a:lnTo>
                <a:lnTo>
                  <a:pt x="146" y="866"/>
                </a:lnTo>
                <a:lnTo>
                  <a:pt x="148" y="866"/>
                </a:lnTo>
                <a:lnTo>
                  <a:pt x="148" y="864"/>
                </a:lnTo>
                <a:lnTo>
                  <a:pt x="150" y="864"/>
                </a:lnTo>
                <a:lnTo>
                  <a:pt x="150" y="862"/>
                </a:lnTo>
                <a:lnTo>
                  <a:pt x="150" y="860"/>
                </a:lnTo>
                <a:lnTo>
                  <a:pt x="152" y="860"/>
                </a:lnTo>
                <a:lnTo>
                  <a:pt x="152" y="858"/>
                </a:lnTo>
                <a:lnTo>
                  <a:pt x="154" y="858"/>
                </a:lnTo>
                <a:lnTo>
                  <a:pt x="154" y="856"/>
                </a:lnTo>
                <a:lnTo>
                  <a:pt x="154" y="854"/>
                </a:lnTo>
                <a:lnTo>
                  <a:pt x="154" y="852"/>
                </a:lnTo>
                <a:lnTo>
                  <a:pt x="154" y="851"/>
                </a:lnTo>
                <a:lnTo>
                  <a:pt x="152" y="851"/>
                </a:lnTo>
                <a:lnTo>
                  <a:pt x="154" y="851"/>
                </a:lnTo>
                <a:lnTo>
                  <a:pt x="152" y="849"/>
                </a:lnTo>
                <a:lnTo>
                  <a:pt x="152" y="851"/>
                </a:lnTo>
                <a:lnTo>
                  <a:pt x="152" y="852"/>
                </a:lnTo>
                <a:lnTo>
                  <a:pt x="154" y="852"/>
                </a:lnTo>
                <a:lnTo>
                  <a:pt x="154" y="854"/>
                </a:lnTo>
                <a:lnTo>
                  <a:pt x="154" y="856"/>
                </a:lnTo>
                <a:lnTo>
                  <a:pt x="152" y="856"/>
                </a:lnTo>
                <a:lnTo>
                  <a:pt x="152" y="858"/>
                </a:lnTo>
                <a:lnTo>
                  <a:pt x="150" y="858"/>
                </a:lnTo>
                <a:lnTo>
                  <a:pt x="150" y="856"/>
                </a:lnTo>
                <a:lnTo>
                  <a:pt x="150" y="858"/>
                </a:lnTo>
                <a:lnTo>
                  <a:pt x="148" y="858"/>
                </a:lnTo>
                <a:lnTo>
                  <a:pt x="148" y="856"/>
                </a:lnTo>
                <a:lnTo>
                  <a:pt x="146" y="856"/>
                </a:lnTo>
                <a:lnTo>
                  <a:pt x="144" y="854"/>
                </a:lnTo>
                <a:lnTo>
                  <a:pt x="144" y="852"/>
                </a:lnTo>
                <a:lnTo>
                  <a:pt x="142" y="852"/>
                </a:lnTo>
                <a:lnTo>
                  <a:pt x="142" y="851"/>
                </a:lnTo>
                <a:lnTo>
                  <a:pt x="140" y="849"/>
                </a:lnTo>
                <a:lnTo>
                  <a:pt x="142" y="849"/>
                </a:lnTo>
                <a:lnTo>
                  <a:pt x="144" y="849"/>
                </a:lnTo>
                <a:lnTo>
                  <a:pt x="146" y="847"/>
                </a:lnTo>
                <a:lnTo>
                  <a:pt x="146" y="849"/>
                </a:lnTo>
                <a:lnTo>
                  <a:pt x="148" y="849"/>
                </a:lnTo>
                <a:lnTo>
                  <a:pt x="148" y="847"/>
                </a:lnTo>
                <a:lnTo>
                  <a:pt x="150" y="847"/>
                </a:lnTo>
                <a:lnTo>
                  <a:pt x="152" y="847"/>
                </a:lnTo>
                <a:lnTo>
                  <a:pt x="154" y="847"/>
                </a:lnTo>
                <a:lnTo>
                  <a:pt x="154" y="849"/>
                </a:lnTo>
                <a:lnTo>
                  <a:pt x="156" y="849"/>
                </a:lnTo>
                <a:lnTo>
                  <a:pt x="156" y="851"/>
                </a:lnTo>
                <a:lnTo>
                  <a:pt x="156" y="852"/>
                </a:lnTo>
                <a:lnTo>
                  <a:pt x="158" y="852"/>
                </a:lnTo>
                <a:lnTo>
                  <a:pt x="160" y="852"/>
                </a:lnTo>
                <a:lnTo>
                  <a:pt x="160" y="851"/>
                </a:lnTo>
                <a:lnTo>
                  <a:pt x="158" y="851"/>
                </a:lnTo>
                <a:lnTo>
                  <a:pt x="156" y="849"/>
                </a:lnTo>
                <a:lnTo>
                  <a:pt x="158" y="847"/>
                </a:lnTo>
                <a:lnTo>
                  <a:pt x="156" y="847"/>
                </a:lnTo>
                <a:lnTo>
                  <a:pt x="154" y="847"/>
                </a:lnTo>
                <a:lnTo>
                  <a:pt x="152" y="845"/>
                </a:lnTo>
                <a:lnTo>
                  <a:pt x="152" y="847"/>
                </a:lnTo>
                <a:lnTo>
                  <a:pt x="150" y="847"/>
                </a:lnTo>
                <a:lnTo>
                  <a:pt x="148" y="847"/>
                </a:lnTo>
                <a:lnTo>
                  <a:pt x="148" y="845"/>
                </a:lnTo>
                <a:lnTo>
                  <a:pt x="146" y="845"/>
                </a:lnTo>
                <a:lnTo>
                  <a:pt x="146" y="843"/>
                </a:lnTo>
                <a:lnTo>
                  <a:pt x="144" y="843"/>
                </a:lnTo>
                <a:lnTo>
                  <a:pt x="146" y="841"/>
                </a:lnTo>
                <a:lnTo>
                  <a:pt x="148" y="839"/>
                </a:lnTo>
                <a:lnTo>
                  <a:pt x="148" y="837"/>
                </a:lnTo>
                <a:lnTo>
                  <a:pt x="150" y="837"/>
                </a:lnTo>
                <a:lnTo>
                  <a:pt x="150" y="835"/>
                </a:lnTo>
                <a:lnTo>
                  <a:pt x="148" y="835"/>
                </a:lnTo>
                <a:lnTo>
                  <a:pt x="148" y="837"/>
                </a:lnTo>
                <a:lnTo>
                  <a:pt x="146" y="839"/>
                </a:lnTo>
                <a:lnTo>
                  <a:pt x="146" y="841"/>
                </a:lnTo>
                <a:lnTo>
                  <a:pt x="144" y="841"/>
                </a:lnTo>
                <a:lnTo>
                  <a:pt x="144" y="843"/>
                </a:lnTo>
                <a:lnTo>
                  <a:pt x="144" y="845"/>
                </a:lnTo>
                <a:lnTo>
                  <a:pt x="146" y="845"/>
                </a:lnTo>
                <a:lnTo>
                  <a:pt x="146" y="847"/>
                </a:lnTo>
                <a:lnTo>
                  <a:pt x="144" y="847"/>
                </a:lnTo>
                <a:lnTo>
                  <a:pt x="144" y="849"/>
                </a:lnTo>
                <a:lnTo>
                  <a:pt x="142" y="849"/>
                </a:lnTo>
                <a:lnTo>
                  <a:pt x="142" y="847"/>
                </a:lnTo>
                <a:lnTo>
                  <a:pt x="142" y="845"/>
                </a:lnTo>
                <a:lnTo>
                  <a:pt x="140" y="845"/>
                </a:lnTo>
                <a:lnTo>
                  <a:pt x="138" y="845"/>
                </a:lnTo>
                <a:lnTo>
                  <a:pt x="138" y="843"/>
                </a:lnTo>
                <a:lnTo>
                  <a:pt x="137" y="843"/>
                </a:lnTo>
                <a:lnTo>
                  <a:pt x="137" y="845"/>
                </a:lnTo>
                <a:lnTo>
                  <a:pt x="135" y="843"/>
                </a:lnTo>
                <a:lnTo>
                  <a:pt x="135" y="841"/>
                </a:lnTo>
                <a:lnTo>
                  <a:pt x="135" y="839"/>
                </a:lnTo>
                <a:lnTo>
                  <a:pt x="133" y="839"/>
                </a:lnTo>
                <a:lnTo>
                  <a:pt x="133" y="837"/>
                </a:lnTo>
                <a:lnTo>
                  <a:pt x="133" y="839"/>
                </a:lnTo>
                <a:lnTo>
                  <a:pt x="133" y="837"/>
                </a:lnTo>
                <a:lnTo>
                  <a:pt x="133" y="835"/>
                </a:lnTo>
                <a:lnTo>
                  <a:pt x="133" y="833"/>
                </a:lnTo>
                <a:lnTo>
                  <a:pt x="131" y="833"/>
                </a:lnTo>
                <a:lnTo>
                  <a:pt x="131" y="831"/>
                </a:lnTo>
                <a:lnTo>
                  <a:pt x="133" y="831"/>
                </a:lnTo>
                <a:lnTo>
                  <a:pt x="133" y="833"/>
                </a:lnTo>
                <a:lnTo>
                  <a:pt x="135" y="833"/>
                </a:lnTo>
                <a:lnTo>
                  <a:pt x="137" y="833"/>
                </a:lnTo>
                <a:lnTo>
                  <a:pt x="138" y="833"/>
                </a:lnTo>
                <a:lnTo>
                  <a:pt x="138" y="835"/>
                </a:lnTo>
                <a:lnTo>
                  <a:pt x="140" y="835"/>
                </a:lnTo>
                <a:lnTo>
                  <a:pt x="142" y="835"/>
                </a:lnTo>
                <a:lnTo>
                  <a:pt x="140" y="835"/>
                </a:lnTo>
                <a:lnTo>
                  <a:pt x="140" y="833"/>
                </a:lnTo>
                <a:lnTo>
                  <a:pt x="138" y="833"/>
                </a:lnTo>
                <a:lnTo>
                  <a:pt x="137" y="833"/>
                </a:lnTo>
                <a:lnTo>
                  <a:pt x="135" y="833"/>
                </a:lnTo>
                <a:lnTo>
                  <a:pt x="133" y="831"/>
                </a:lnTo>
                <a:lnTo>
                  <a:pt x="133" y="829"/>
                </a:lnTo>
                <a:lnTo>
                  <a:pt x="133" y="827"/>
                </a:lnTo>
                <a:lnTo>
                  <a:pt x="131" y="827"/>
                </a:lnTo>
                <a:lnTo>
                  <a:pt x="129" y="827"/>
                </a:lnTo>
                <a:lnTo>
                  <a:pt x="129" y="826"/>
                </a:lnTo>
                <a:lnTo>
                  <a:pt x="131" y="826"/>
                </a:lnTo>
                <a:lnTo>
                  <a:pt x="129" y="826"/>
                </a:lnTo>
                <a:lnTo>
                  <a:pt x="129" y="824"/>
                </a:lnTo>
                <a:lnTo>
                  <a:pt x="131" y="824"/>
                </a:lnTo>
                <a:lnTo>
                  <a:pt x="129" y="824"/>
                </a:lnTo>
                <a:lnTo>
                  <a:pt x="129" y="822"/>
                </a:lnTo>
                <a:lnTo>
                  <a:pt x="127" y="822"/>
                </a:lnTo>
                <a:lnTo>
                  <a:pt x="125" y="820"/>
                </a:lnTo>
                <a:lnTo>
                  <a:pt x="125" y="818"/>
                </a:lnTo>
                <a:lnTo>
                  <a:pt x="123" y="816"/>
                </a:lnTo>
                <a:lnTo>
                  <a:pt x="123" y="814"/>
                </a:lnTo>
                <a:lnTo>
                  <a:pt x="125" y="814"/>
                </a:lnTo>
                <a:lnTo>
                  <a:pt x="127" y="814"/>
                </a:lnTo>
                <a:lnTo>
                  <a:pt x="127" y="816"/>
                </a:lnTo>
                <a:lnTo>
                  <a:pt x="127" y="818"/>
                </a:lnTo>
                <a:lnTo>
                  <a:pt x="127" y="820"/>
                </a:lnTo>
                <a:lnTo>
                  <a:pt x="129" y="820"/>
                </a:lnTo>
                <a:lnTo>
                  <a:pt x="129" y="818"/>
                </a:lnTo>
                <a:lnTo>
                  <a:pt x="131" y="818"/>
                </a:lnTo>
                <a:lnTo>
                  <a:pt x="131" y="820"/>
                </a:lnTo>
                <a:lnTo>
                  <a:pt x="133" y="818"/>
                </a:lnTo>
                <a:lnTo>
                  <a:pt x="131" y="818"/>
                </a:lnTo>
                <a:lnTo>
                  <a:pt x="131" y="816"/>
                </a:lnTo>
                <a:lnTo>
                  <a:pt x="129" y="816"/>
                </a:lnTo>
                <a:lnTo>
                  <a:pt x="129" y="814"/>
                </a:lnTo>
                <a:lnTo>
                  <a:pt x="131" y="814"/>
                </a:lnTo>
                <a:lnTo>
                  <a:pt x="133" y="814"/>
                </a:lnTo>
                <a:lnTo>
                  <a:pt x="133" y="816"/>
                </a:lnTo>
                <a:lnTo>
                  <a:pt x="135" y="816"/>
                </a:lnTo>
                <a:lnTo>
                  <a:pt x="137" y="816"/>
                </a:lnTo>
                <a:lnTo>
                  <a:pt x="137" y="818"/>
                </a:lnTo>
                <a:lnTo>
                  <a:pt x="135" y="820"/>
                </a:lnTo>
                <a:lnTo>
                  <a:pt x="135" y="822"/>
                </a:lnTo>
                <a:lnTo>
                  <a:pt x="135" y="820"/>
                </a:lnTo>
                <a:lnTo>
                  <a:pt x="137" y="820"/>
                </a:lnTo>
                <a:lnTo>
                  <a:pt x="137" y="818"/>
                </a:lnTo>
                <a:lnTo>
                  <a:pt x="137" y="816"/>
                </a:lnTo>
                <a:lnTo>
                  <a:pt x="135" y="816"/>
                </a:lnTo>
                <a:lnTo>
                  <a:pt x="135" y="814"/>
                </a:lnTo>
                <a:lnTo>
                  <a:pt x="133" y="814"/>
                </a:lnTo>
                <a:lnTo>
                  <a:pt x="135" y="814"/>
                </a:lnTo>
                <a:lnTo>
                  <a:pt x="137" y="814"/>
                </a:lnTo>
                <a:lnTo>
                  <a:pt x="138" y="814"/>
                </a:lnTo>
                <a:lnTo>
                  <a:pt x="140" y="814"/>
                </a:lnTo>
                <a:lnTo>
                  <a:pt x="138" y="814"/>
                </a:lnTo>
                <a:lnTo>
                  <a:pt x="137" y="814"/>
                </a:lnTo>
                <a:lnTo>
                  <a:pt x="137" y="812"/>
                </a:lnTo>
                <a:lnTo>
                  <a:pt x="135" y="812"/>
                </a:lnTo>
                <a:lnTo>
                  <a:pt x="133" y="812"/>
                </a:lnTo>
                <a:lnTo>
                  <a:pt x="133" y="810"/>
                </a:lnTo>
                <a:lnTo>
                  <a:pt x="131" y="810"/>
                </a:lnTo>
                <a:lnTo>
                  <a:pt x="133" y="808"/>
                </a:lnTo>
                <a:lnTo>
                  <a:pt x="131" y="808"/>
                </a:lnTo>
                <a:lnTo>
                  <a:pt x="131" y="810"/>
                </a:lnTo>
                <a:lnTo>
                  <a:pt x="129" y="810"/>
                </a:lnTo>
                <a:lnTo>
                  <a:pt x="129" y="812"/>
                </a:lnTo>
                <a:lnTo>
                  <a:pt x="129" y="810"/>
                </a:lnTo>
                <a:lnTo>
                  <a:pt x="129" y="812"/>
                </a:lnTo>
                <a:lnTo>
                  <a:pt x="127" y="814"/>
                </a:lnTo>
                <a:lnTo>
                  <a:pt x="127" y="812"/>
                </a:lnTo>
                <a:lnTo>
                  <a:pt x="123" y="810"/>
                </a:lnTo>
                <a:lnTo>
                  <a:pt x="121" y="808"/>
                </a:lnTo>
                <a:lnTo>
                  <a:pt x="121" y="806"/>
                </a:lnTo>
                <a:lnTo>
                  <a:pt x="121" y="804"/>
                </a:lnTo>
                <a:lnTo>
                  <a:pt x="123" y="804"/>
                </a:lnTo>
                <a:lnTo>
                  <a:pt x="125" y="804"/>
                </a:lnTo>
                <a:lnTo>
                  <a:pt x="125" y="806"/>
                </a:lnTo>
                <a:lnTo>
                  <a:pt x="127" y="808"/>
                </a:lnTo>
                <a:lnTo>
                  <a:pt x="127" y="806"/>
                </a:lnTo>
                <a:lnTo>
                  <a:pt x="125" y="804"/>
                </a:lnTo>
                <a:lnTo>
                  <a:pt x="125" y="803"/>
                </a:lnTo>
                <a:lnTo>
                  <a:pt x="125" y="801"/>
                </a:lnTo>
                <a:lnTo>
                  <a:pt x="125" y="799"/>
                </a:lnTo>
                <a:lnTo>
                  <a:pt x="125" y="801"/>
                </a:lnTo>
                <a:lnTo>
                  <a:pt x="123" y="799"/>
                </a:lnTo>
                <a:lnTo>
                  <a:pt x="123" y="801"/>
                </a:lnTo>
                <a:lnTo>
                  <a:pt x="121" y="801"/>
                </a:lnTo>
                <a:lnTo>
                  <a:pt x="121" y="803"/>
                </a:lnTo>
                <a:lnTo>
                  <a:pt x="119" y="803"/>
                </a:lnTo>
                <a:lnTo>
                  <a:pt x="119" y="801"/>
                </a:lnTo>
                <a:lnTo>
                  <a:pt x="119" y="799"/>
                </a:lnTo>
                <a:lnTo>
                  <a:pt x="119" y="797"/>
                </a:lnTo>
                <a:lnTo>
                  <a:pt x="121" y="797"/>
                </a:lnTo>
                <a:lnTo>
                  <a:pt x="123" y="797"/>
                </a:lnTo>
                <a:lnTo>
                  <a:pt x="123" y="795"/>
                </a:lnTo>
                <a:lnTo>
                  <a:pt x="125" y="795"/>
                </a:lnTo>
                <a:lnTo>
                  <a:pt x="127" y="795"/>
                </a:lnTo>
                <a:lnTo>
                  <a:pt x="127" y="793"/>
                </a:lnTo>
                <a:lnTo>
                  <a:pt x="129" y="793"/>
                </a:lnTo>
                <a:lnTo>
                  <a:pt x="131" y="793"/>
                </a:lnTo>
                <a:lnTo>
                  <a:pt x="133" y="793"/>
                </a:lnTo>
                <a:lnTo>
                  <a:pt x="135" y="795"/>
                </a:lnTo>
                <a:lnTo>
                  <a:pt x="137" y="795"/>
                </a:lnTo>
                <a:lnTo>
                  <a:pt x="138" y="795"/>
                </a:lnTo>
                <a:lnTo>
                  <a:pt x="138" y="797"/>
                </a:lnTo>
                <a:lnTo>
                  <a:pt x="140" y="797"/>
                </a:lnTo>
                <a:lnTo>
                  <a:pt x="142" y="799"/>
                </a:lnTo>
                <a:lnTo>
                  <a:pt x="144" y="799"/>
                </a:lnTo>
                <a:lnTo>
                  <a:pt x="144" y="797"/>
                </a:lnTo>
                <a:lnTo>
                  <a:pt x="142" y="797"/>
                </a:lnTo>
                <a:lnTo>
                  <a:pt x="140" y="797"/>
                </a:lnTo>
                <a:lnTo>
                  <a:pt x="138" y="797"/>
                </a:lnTo>
                <a:lnTo>
                  <a:pt x="138" y="795"/>
                </a:lnTo>
                <a:lnTo>
                  <a:pt x="137" y="795"/>
                </a:lnTo>
                <a:lnTo>
                  <a:pt x="135" y="795"/>
                </a:lnTo>
                <a:lnTo>
                  <a:pt x="135" y="793"/>
                </a:lnTo>
                <a:lnTo>
                  <a:pt x="135" y="791"/>
                </a:lnTo>
                <a:lnTo>
                  <a:pt x="135" y="789"/>
                </a:lnTo>
                <a:lnTo>
                  <a:pt x="135" y="787"/>
                </a:lnTo>
                <a:lnTo>
                  <a:pt x="137" y="785"/>
                </a:lnTo>
                <a:lnTo>
                  <a:pt x="135" y="785"/>
                </a:lnTo>
                <a:lnTo>
                  <a:pt x="133" y="787"/>
                </a:lnTo>
                <a:lnTo>
                  <a:pt x="133" y="789"/>
                </a:lnTo>
                <a:lnTo>
                  <a:pt x="135" y="791"/>
                </a:lnTo>
                <a:lnTo>
                  <a:pt x="135" y="793"/>
                </a:lnTo>
                <a:lnTo>
                  <a:pt x="133" y="793"/>
                </a:lnTo>
                <a:lnTo>
                  <a:pt x="131" y="793"/>
                </a:lnTo>
                <a:lnTo>
                  <a:pt x="129" y="791"/>
                </a:lnTo>
                <a:lnTo>
                  <a:pt x="127" y="791"/>
                </a:lnTo>
                <a:lnTo>
                  <a:pt x="125" y="791"/>
                </a:lnTo>
                <a:lnTo>
                  <a:pt x="123" y="791"/>
                </a:lnTo>
                <a:lnTo>
                  <a:pt x="123" y="793"/>
                </a:lnTo>
                <a:lnTo>
                  <a:pt x="121" y="793"/>
                </a:lnTo>
                <a:lnTo>
                  <a:pt x="121" y="791"/>
                </a:lnTo>
                <a:lnTo>
                  <a:pt x="119" y="791"/>
                </a:lnTo>
                <a:lnTo>
                  <a:pt x="119" y="789"/>
                </a:lnTo>
                <a:lnTo>
                  <a:pt x="119" y="787"/>
                </a:lnTo>
                <a:lnTo>
                  <a:pt x="119" y="785"/>
                </a:lnTo>
                <a:lnTo>
                  <a:pt x="119" y="783"/>
                </a:lnTo>
                <a:lnTo>
                  <a:pt x="121" y="783"/>
                </a:lnTo>
                <a:lnTo>
                  <a:pt x="119" y="785"/>
                </a:lnTo>
                <a:lnTo>
                  <a:pt x="121" y="785"/>
                </a:lnTo>
                <a:lnTo>
                  <a:pt x="123" y="787"/>
                </a:lnTo>
                <a:lnTo>
                  <a:pt x="125" y="787"/>
                </a:lnTo>
                <a:lnTo>
                  <a:pt x="125" y="785"/>
                </a:lnTo>
                <a:lnTo>
                  <a:pt x="125" y="787"/>
                </a:lnTo>
                <a:lnTo>
                  <a:pt x="123" y="787"/>
                </a:lnTo>
                <a:lnTo>
                  <a:pt x="123" y="785"/>
                </a:lnTo>
                <a:lnTo>
                  <a:pt x="123" y="783"/>
                </a:lnTo>
                <a:lnTo>
                  <a:pt x="125" y="781"/>
                </a:lnTo>
                <a:lnTo>
                  <a:pt x="123" y="781"/>
                </a:lnTo>
                <a:lnTo>
                  <a:pt x="123" y="779"/>
                </a:lnTo>
                <a:lnTo>
                  <a:pt x="125" y="779"/>
                </a:lnTo>
                <a:lnTo>
                  <a:pt x="127" y="779"/>
                </a:lnTo>
                <a:lnTo>
                  <a:pt x="129" y="779"/>
                </a:lnTo>
                <a:lnTo>
                  <a:pt x="131" y="779"/>
                </a:lnTo>
                <a:lnTo>
                  <a:pt x="131" y="781"/>
                </a:lnTo>
                <a:lnTo>
                  <a:pt x="133" y="781"/>
                </a:lnTo>
                <a:lnTo>
                  <a:pt x="135" y="781"/>
                </a:lnTo>
                <a:lnTo>
                  <a:pt x="133" y="781"/>
                </a:lnTo>
                <a:lnTo>
                  <a:pt x="131" y="779"/>
                </a:lnTo>
                <a:lnTo>
                  <a:pt x="129" y="779"/>
                </a:lnTo>
                <a:lnTo>
                  <a:pt x="127" y="778"/>
                </a:lnTo>
                <a:lnTo>
                  <a:pt x="127" y="779"/>
                </a:lnTo>
                <a:lnTo>
                  <a:pt x="125" y="779"/>
                </a:lnTo>
                <a:lnTo>
                  <a:pt x="123" y="779"/>
                </a:lnTo>
                <a:lnTo>
                  <a:pt x="123" y="778"/>
                </a:lnTo>
                <a:lnTo>
                  <a:pt x="125" y="778"/>
                </a:lnTo>
                <a:lnTo>
                  <a:pt x="127" y="778"/>
                </a:lnTo>
                <a:lnTo>
                  <a:pt x="129" y="778"/>
                </a:lnTo>
                <a:lnTo>
                  <a:pt x="129" y="776"/>
                </a:lnTo>
                <a:lnTo>
                  <a:pt x="127" y="776"/>
                </a:lnTo>
                <a:lnTo>
                  <a:pt x="127" y="778"/>
                </a:lnTo>
                <a:lnTo>
                  <a:pt x="125" y="778"/>
                </a:lnTo>
                <a:lnTo>
                  <a:pt x="123" y="778"/>
                </a:lnTo>
                <a:lnTo>
                  <a:pt x="121" y="776"/>
                </a:lnTo>
                <a:lnTo>
                  <a:pt x="123" y="774"/>
                </a:lnTo>
                <a:lnTo>
                  <a:pt x="125" y="774"/>
                </a:lnTo>
                <a:lnTo>
                  <a:pt x="127" y="774"/>
                </a:lnTo>
                <a:lnTo>
                  <a:pt x="129" y="772"/>
                </a:lnTo>
                <a:lnTo>
                  <a:pt x="129" y="774"/>
                </a:lnTo>
                <a:lnTo>
                  <a:pt x="131" y="774"/>
                </a:lnTo>
                <a:lnTo>
                  <a:pt x="131" y="772"/>
                </a:lnTo>
                <a:lnTo>
                  <a:pt x="131" y="774"/>
                </a:lnTo>
                <a:lnTo>
                  <a:pt x="129" y="772"/>
                </a:lnTo>
                <a:lnTo>
                  <a:pt x="127" y="772"/>
                </a:lnTo>
                <a:lnTo>
                  <a:pt x="127" y="774"/>
                </a:lnTo>
                <a:lnTo>
                  <a:pt x="125" y="774"/>
                </a:lnTo>
                <a:lnTo>
                  <a:pt x="125" y="772"/>
                </a:lnTo>
                <a:lnTo>
                  <a:pt x="123" y="772"/>
                </a:lnTo>
                <a:lnTo>
                  <a:pt x="125" y="770"/>
                </a:lnTo>
                <a:lnTo>
                  <a:pt x="125" y="772"/>
                </a:lnTo>
                <a:lnTo>
                  <a:pt x="127" y="772"/>
                </a:lnTo>
                <a:lnTo>
                  <a:pt x="129" y="772"/>
                </a:lnTo>
                <a:lnTo>
                  <a:pt x="129" y="770"/>
                </a:lnTo>
                <a:lnTo>
                  <a:pt x="129" y="768"/>
                </a:lnTo>
                <a:lnTo>
                  <a:pt x="127" y="768"/>
                </a:lnTo>
                <a:lnTo>
                  <a:pt x="129" y="766"/>
                </a:lnTo>
                <a:lnTo>
                  <a:pt x="127" y="766"/>
                </a:lnTo>
                <a:lnTo>
                  <a:pt x="127" y="768"/>
                </a:lnTo>
                <a:lnTo>
                  <a:pt x="127" y="770"/>
                </a:lnTo>
                <a:lnTo>
                  <a:pt x="129" y="770"/>
                </a:lnTo>
                <a:lnTo>
                  <a:pt x="129" y="772"/>
                </a:lnTo>
                <a:lnTo>
                  <a:pt x="127" y="772"/>
                </a:lnTo>
                <a:lnTo>
                  <a:pt x="127" y="770"/>
                </a:lnTo>
                <a:lnTo>
                  <a:pt x="125" y="770"/>
                </a:lnTo>
                <a:lnTo>
                  <a:pt x="125" y="768"/>
                </a:lnTo>
                <a:lnTo>
                  <a:pt x="123" y="768"/>
                </a:lnTo>
                <a:lnTo>
                  <a:pt x="125" y="770"/>
                </a:lnTo>
                <a:lnTo>
                  <a:pt x="123" y="770"/>
                </a:lnTo>
                <a:lnTo>
                  <a:pt x="123" y="772"/>
                </a:lnTo>
                <a:lnTo>
                  <a:pt x="121" y="774"/>
                </a:lnTo>
                <a:lnTo>
                  <a:pt x="121" y="776"/>
                </a:lnTo>
                <a:lnTo>
                  <a:pt x="119" y="776"/>
                </a:lnTo>
                <a:lnTo>
                  <a:pt x="119" y="778"/>
                </a:lnTo>
                <a:lnTo>
                  <a:pt x="119" y="779"/>
                </a:lnTo>
                <a:lnTo>
                  <a:pt x="117" y="779"/>
                </a:lnTo>
                <a:lnTo>
                  <a:pt x="115" y="779"/>
                </a:lnTo>
                <a:lnTo>
                  <a:pt x="115" y="778"/>
                </a:lnTo>
                <a:lnTo>
                  <a:pt x="113" y="776"/>
                </a:lnTo>
                <a:lnTo>
                  <a:pt x="113" y="774"/>
                </a:lnTo>
                <a:lnTo>
                  <a:pt x="113" y="772"/>
                </a:lnTo>
                <a:lnTo>
                  <a:pt x="113" y="770"/>
                </a:lnTo>
                <a:lnTo>
                  <a:pt x="113" y="768"/>
                </a:lnTo>
                <a:lnTo>
                  <a:pt x="115" y="768"/>
                </a:lnTo>
                <a:lnTo>
                  <a:pt x="115" y="766"/>
                </a:lnTo>
                <a:lnTo>
                  <a:pt x="113" y="766"/>
                </a:lnTo>
                <a:lnTo>
                  <a:pt x="113" y="768"/>
                </a:lnTo>
                <a:lnTo>
                  <a:pt x="112" y="768"/>
                </a:lnTo>
                <a:lnTo>
                  <a:pt x="113" y="770"/>
                </a:lnTo>
                <a:lnTo>
                  <a:pt x="112" y="768"/>
                </a:lnTo>
                <a:lnTo>
                  <a:pt x="112" y="766"/>
                </a:lnTo>
                <a:lnTo>
                  <a:pt x="112" y="764"/>
                </a:lnTo>
                <a:lnTo>
                  <a:pt x="113" y="766"/>
                </a:lnTo>
                <a:lnTo>
                  <a:pt x="115" y="766"/>
                </a:lnTo>
                <a:lnTo>
                  <a:pt x="115" y="764"/>
                </a:lnTo>
                <a:lnTo>
                  <a:pt x="115" y="762"/>
                </a:lnTo>
                <a:lnTo>
                  <a:pt x="115" y="764"/>
                </a:lnTo>
                <a:lnTo>
                  <a:pt x="115" y="762"/>
                </a:lnTo>
                <a:lnTo>
                  <a:pt x="115" y="760"/>
                </a:lnTo>
                <a:lnTo>
                  <a:pt x="115" y="758"/>
                </a:lnTo>
                <a:lnTo>
                  <a:pt x="117" y="758"/>
                </a:lnTo>
                <a:lnTo>
                  <a:pt x="117" y="760"/>
                </a:lnTo>
                <a:lnTo>
                  <a:pt x="117" y="762"/>
                </a:lnTo>
                <a:lnTo>
                  <a:pt x="119" y="762"/>
                </a:lnTo>
                <a:lnTo>
                  <a:pt x="119" y="760"/>
                </a:lnTo>
                <a:lnTo>
                  <a:pt x="121" y="760"/>
                </a:lnTo>
                <a:lnTo>
                  <a:pt x="121" y="758"/>
                </a:lnTo>
                <a:lnTo>
                  <a:pt x="119" y="758"/>
                </a:lnTo>
                <a:lnTo>
                  <a:pt x="119" y="760"/>
                </a:lnTo>
                <a:lnTo>
                  <a:pt x="117" y="760"/>
                </a:lnTo>
                <a:lnTo>
                  <a:pt x="117" y="758"/>
                </a:lnTo>
                <a:lnTo>
                  <a:pt x="115" y="758"/>
                </a:lnTo>
                <a:lnTo>
                  <a:pt x="115" y="760"/>
                </a:lnTo>
                <a:lnTo>
                  <a:pt x="115" y="762"/>
                </a:lnTo>
                <a:lnTo>
                  <a:pt x="115" y="764"/>
                </a:lnTo>
                <a:lnTo>
                  <a:pt x="113" y="764"/>
                </a:lnTo>
                <a:lnTo>
                  <a:pt x="113" y="762"/>
                </a:lnTo>
                <a:lnTo>
                  <a:pt x="113" y="760"/>
                </a:lnTo>
                <a:lnTo>
                  <a:pt x="112" y="760"/>
                </a:lnTo>
                <a:lnTo>
                  <a:pt x="112" y="758"/>
                </a:lnTo>
                <a:lnTo>
                  <a:pt x="112" y="756"/>
                </a:lnTo>
                <a:lnTo>
                  <a:pt x="110" y="756"/>
                </a:lnTo>
                <a:lnTo>
                  <a:pt x="112" y="756"/>
                </a:lnTo>
                <a:lnTo>
                  <a:pt x="112" y="758"/>
                </a:lnTo>
                <a:lnTo>
                  <a:pt x="112" y="760"/>
                </a:lnTo>
                <a:lnTo>
                  <a:pt x="110" y="758"/>
                </a:lnTo>
                <a:lnTo>
                  <a:pt x="108" y="758"/>
                </a:lnTo>
                <a:lnTo>
                  <a:pt x="108" y="756"/>
                </a:lnTo>
                <a:lnTo>
                  <a:pt x="106" y="756"/>
                </a:lnTo>
                <a:lnTo>
                  <a:pt x="106" y="754"/>
                </a:lnTo>
                <a:lnTo>
                  <a:pt x="104" y="753"/>
                </a:lnTo>
                <a:lnTo>
                  <a:pt x="102" y="753"/>
                </a:lnTo>
                <a:lnTo>
                  <a:pt x="102" y="751"/>
                </a:lnTo>
                <a:lnTo>
                  <a:pt x="102" y="749"/>
                </a:lnTo>
                <a:lnTo>
                  <a:pt x="104" y="749"/>
                </a:lnTo>
                <a:lnTo>
                  <a:pt x="104" y="747"/>
                </a:lnTo>
                <a:lnTo>
                  <a:pt x="106" y="749"/>
                </a:lnTo>
                <a:lnTo>
                  <a:pt x="108" y="749"/>
                </a:lnTo>
                <a:lnTo>
                  <a:pt x="110" y="749"/>
                </a:lnTo>
                <a:lnTo>
                  <a:pt x="110" y="751"/>
                </a:lnTo>
                <a:lnTo>
                  <a:pt x="110" y="749"/>
                </a:lnTo>
                <a:lnTo>
                  <a:pt x="112" y="749"/>
                </a:lnTo>
                <a:lnTo>
                  <a:pt x="113" y="749"/>
                </a:lnTo>
                <a:lnTo>
                  <a:pt x="115" y="749"/>
                </a:lnTo>
                <a:lnTo>
                  <a:pt x="117" y="749"/>
                </a:lnTo>
                <a:lnTo>
                  <a:pt x="119" y="749"/>
                </a:lnTo>
                <a:lnTo>
                  <a:pt x="121" y="749"/>
                </a:lnTo>
                <a:lnTo>
                  <a:pt x="121" y="751"/>
                </a:lnTo>
                <a:lnTo>
                  <a:pt x="123" y="751"/>
                </a:lnTo>
                <a:lnTo>
                  <a:pt x="123" y="749"/>
                </a:lnTo>
                <a:lnTo>
                  <a:pt x="125" y="751"/>
                </a:lnTo>
                <a:lnTo>
                  <a:pt x="125" y="749"/>
                </a:lnTo>
                <a:lnTo>
                  <a:pt x="123" y="747"/>
                </a:lnTo>
                <a:lnTo>
                  <a:pt x="123" y="745"/>
                </a:lnTo>
                <a:lnTo>
                  <a:pt x="123" y="747"/>
                </a:lnTo>
                <a:lnTo>
                  <a:pt x="123" y="749"/>
                </a:lnTo>
                <a:lnTo>
                  <a:pt x="121" y="749"/>
                </a:lnTo>
                <a:lnTo>
                  <a:pt x="121" y="747"/>
                </a:lnTo>
                <a:lnTo>
                  <a:pt x="121" y="745"/>
                </a:lnTo>
                <a:lnTo>
                  <a:pt x="119" y="745"/>
                </a:lnTo>
                <a:lnTo>
                  <a:pt x="119" y="743"/>
                </a:lnTo>
                <a:lnTo>
                  <a:pt x="121" y="741"/>
                </a:lnTo>
                <a:lnTo>
                  <a:pt x="123" y="741"/>
                </a:lnTo>
                <a:lnTo>
                  <a:pt x="123" y="739"/>
                </a:lnTo>
                <a:lnTo>
                  <a:pt x="125" y="739"/>
                </a:lnTo>
                <a:lnTo>
                  <a:pt x="127" y="739"/>
                </a:lnTo>
                <a:lnTo>
                  <a:pt x="127" y="741"/>
                </a:lnTo>
                <a:lnTo>
                  <a:pt x="129" y="741"/>
                </a:lnTo>
                <a:lnTo>
                  <a:pt x="129" y="739"/>
                </a:lnTo>
                <a:lnTo>
                  <a:pt x="127" y="739"/>
                </a:lnTo>
                <a:lnTo>
                  <a:pt x="125" y="739"/>
                </a:lnTo>
                <a:lnTo>
                  <a:pt x="125" y="737"/>
                </a:lnTo>
                <a:lnTo>
                  <a:pt x="123" y="737"/>
                </a:lnTo>
                <a:lnTo>
                  <a:pt x="123" y="739"/>
                </a:lnTo>
                <a:lnTo>
                  <a:pt x="121" y="739"/>
                </a:lnTo>
                <a:lnTo>
                  <a:pt x="119" y="739"/>
                </a:lnTo>
                <a:lnTo>
                  <a:pt x="119" y="741"/>
                </a:lnTo>
                <a:lnTo>
                  <a:pt x="119" y="743"/>
                </a:lnTo>
                <a:lnTo>
                  <a:pt x="119" y="745"/>
                </a:lnTo>
                <a:lnTo>
                  <a:pt x="117" y="747"/>
                </a:lnTo>
                <a:lnTo>
                  <a:pt x="115" y="747"/>
                </a:lnTo>
                <a:lnTo>
                  <a:pt x="113" y="747"/>
                </a:lnTo>
                <a:lnTo>
                  <a:pt x="112" y="747"/>
                </a:lnTo>
                <a:lnTo>
                  <a:pt x="112" y="745"/>
                </a:lnTo>
                <a:lnTo>
                  <a:pt x="110" y="745"/>
                </a:lnTo>
                <a:lnTo>
                  <a:pt x="108" y="743"/>
                </a:lnTo>
                <a:lnTo>
                  <a:pt x="106" y="741"/>
                </a:lnTo>
                <a:lnTo>
                  <a:pt x="108" y="739"/>
                </a:lnTo>
                <a:lnTo>
                  <a:pt x="106" y="739"/>
                </a:lnTo>
                <a:lnTo>
                  <a:pt x="106" y="741"/>
                </a:lnTo>
                <a:lnTo>
                  <a:pt x="106" y="743"/>
                </a:lnTo>
                <a:lnTo>
                  <a:pt x="104" y="743"/>
                </a:lnTo>
                <a:lnTo>
                  <a:pt x="102" y="743"/>
                </a:lnTo>
                <a:lnTo>
                  <a:pt x="100" y="743"/>
                </a:lnTo>
                <a:lnTo>
                  <a:pt x="98" y="743"/>
                </a:lnTo>
                <a:lnTo>
                  <a:pt x="98" y="741"/>
                </a:lnTo>
                <a:lnTo>
                  <a:pt x="96" y="741"/>
                </a:lnTo>
                <a:lnTo>
                  <a:pt x="96" y="739"/>
                </a:lnTo>
                <a:lnTo>
                  <a:pt x="96" y="737"/>
                </a:lnTo>
                <a:lnTo>
                  <a:pt x="96" y="735"/>
                </a:lnTo>
                <a:lnTo>
                  <a:pt x="98" y="735"/>
                </a:lnTo>
                <a:lnTo>
                  <a:pt x="100" y="735"/>
                </a:lnTo>
                <a:lnTo>
                  <a:pt x="98" y="735"/>
                </a:lnTo>
                <a:lnTo>
                  <a:pt x="98" y="733"/>
                </a:lnTo>
                <a:lnTo>
                  <a:pt x="96" y="733"/>
                </a:lnTo>
                <a:lnTo>
                  <a:pt x="98" y="733"/>
                </a:lnTo>
                <a:lnTo>
                  <a:pt x="98" y="731"/>
                </a:lnTo>
                <a:lnTo>
                  <a:pt x="100" y="731"/>
                </a:lnTo>
                <a:lnTo>
                  <a:pt x="102" y="730"/>
                </a:lnTo>
                <a:lnTo>
                  <a:pt x="104" y="730"/>
                </a:lnTo>
                <a:lnTo>
                  <a:pt x="106" y="730"/>
                </a:lnTo>
                <a:lnTo>
                  <a:pt x="106" y="731"/>
                </a:lnTo>
                <a:lnTo>
                  <a:pt x="108" y="731"/>
                </a:lnTo>
                <a:lnTo>
                  <a:pt x="108" y="733"/>
                </a:lnTo>
                <a:lnTo>
                  <a:pt x="108" y="731"/>
                </a:lnTo>
                <a:lnTo>
                  <a:pt x="110" y="731"/>
                </a:lnTo>
                <a:lnTo>
                  <a:pt x="108" y="731"/>
                </a:lnTo>
                <a:lnTo>
                  <a:pt x="106" y="731"/>
                </a:lnTo>
                <a:lnTo>
                  <a:pt x="104" y="730"/>
                </a:lnTo>
                <a:lnTo>
                  <a:pt x="104" y="728"/>
                </a:lnTo>
                <a:lnTo>
                  <a:pt x="102" y="730"/>
                </a:lnTo>
                <a:lnTo>
                  <a:pt x="100" y="730"/>
                </a:lnTo>
                <a:lnTo>
                  <a:pt x="100" y="728"/>
                </a:lnTo>
                <a:lnTo>
                  <a:pt x="102" y="728"/>
                </a:lnTo>
                <a:lnTo>
                  <a:pt x="102" y="726"/>
                </a:lnTo>
                <a:lnTo>
                  <a:pt x="104" y="726"/>
                </a:lnTo>
                <a:lnTo>
                  <a:pt x="104" y="724"/>
                </a:lnTo>
                <a:lnTo>
                  <a:pt x="104" y="722"/>
                </a:lnTo>
                <a:lnTo>
                  <a:pt x="106" y="722"/>
                </a:lnTo>
                <a:lnTo>
                  <a:pt x="108" y="722"/>
                </a:lnTo>
                <a:lnTo>
                  <a:pt x="110" y="722"/>
                </a:lnTo>
                <a:lnTo>
                  <a:pt x="110" y="724"/>
                </a:lnTo>
                <a:lnTo>
                  <a:pt x="110" y="726"/>
                </a:lnTo>
                <a:lnTo>
                  <a:pt x="112" y="726"/>
                </a:lnTo>
                <a:lnTo>
                  <a:pt x="113" y="726"/>
                </a:lnTo>
                <a:lnTo>
                  <a:pt x="115" y="724"/>
                </a:lnTo>
                <a:lnTo>
                  <a:pt x="115" y="722"/>
                </a:lnTo>
                <a:lnTo>
                  <a:pt x="117" y="722"/>
                </a:lnTo>
                <a:lnTo>
                  <a:pt x="117" y="720"/>
                </a:lnTo>
                <a:lnTo>
                  <a:pt x="119" y="720"/>
                </a:lnTo>
                <a:lnTo>
                  <a:pt x="117" y="720"/>
                </a:lnTo>
                <a:lnTo>
                  <a:pt x="117" y="722"/>
                </a:lnTo>
                <a:lnTo>
                  <a:pt x="115" y="722"/>
                </a:lnTo>
                <a:lnTo>
                  <a:pt x="115" y="724"/>
                </a:lnTo>
                <a:lnTo>
                  <a:pt x="113" y="724"/>
                </a:lnTo>
                <a:lnTo>
                  <a:pt x="113" y="726"/>
                </a:lnTo>
                <a:lnTo>
                  <a:pt x="112" y="726"/>
                </a:lnTo>
                <a:lnTo>
                  <a:pt x="112" y="724"/>
                </a:lnTo>
                <a:lnTo>
                  <a:pt x="110" y="724"/>
                </a:lnTo>
                <a:lnTo>
                  <a:pt x="110" y="722"/>
                </a:lnTo>
                <a:lnTo>
                  <a:pt x="110" y="720"/>
                </a:lnTo>
                <a:lnTo>
                  <a:pt x="112" y="720"/>
                </a:lnTo>
                <a:lnTo>
                  <a:pt x="113" y="720"/>
                </a:lnTo>
                <a:lnTo>
                  <a:pt x="115" y="718"/>
                </a:lnTo>
                <a:lnTo>
                  <a:pt x="117" y="718"/>
                </a:lnTo>
                <a:lnTo>
                  <a:pt x="117" y="716"/>
                </a:lnTo>
                <a:lnTo>
                  <a:pt x="119" y="714"/>
                </a:lnTo>
                <a:lnTo>
                  <a:pt x="121" y="714"/>
                </a:lnTo>
                <a:lnTo>
                  <a:pt x="121" y="712"/>
                </a:lnTo>
                <a:lnTo>
                  <a:pt x="119" y="712"/>
                </a:lnTo>
                <a:lnTo>
                  <a:pt x="119" y="714"/>
                </a:lnTo>
                <a:lnTo>
                  <a:pt x="117" y="714"/>
                </a:lnTo>
                <a:lnTo>
                  <a:pt x="117" y="716"/>
                </a:lnTo>
                <a:lnTo>
                  <a:pt x="115" y="718"/>
                </a:lnTo>
                <a:lnTo>
                  <a:pt x="113" y="718"/>
                </a:lnTo>
                <a:lnTo>
                  <a:pt x="113" y="716"/>
                </a:lnTo>
                <a:lnTo>
                  <a:pt x="113" y="714"/>
                </a:lnTo>
                <a:lnTo>
                  <a:pt x="112" y="714"/>
                </a:lnTo>
                <a:lnTo>
                  <a:pt x="112" y="712"/>
                </a:lnTo>
                <a:lnTo>
                  <a:pt x="110" y="712"/>
                </a:lnTo>
                <a:lnTo>
                  <a:pt x="108" y="712"/>
                </a:lnTo>
                <a:lnTo>
                  <a:pt x="106" y="712"/>
                </a:lnTo>
                <a:lnTo>
                  <a:pt x="104" y="714"/>
                </a:lnTo>
                <a:lnTo>
                  <a:pt x="102" y="714"/>
                </a:lnTo>
                <a:lnTo>
                  <a:pt x="102" y="716"/>
                </a:lnTo>
                <a:lnTo>
                  <a:pt x="100" y="716"/>
                </a:lnTo>
                <a:lnTo>
                  <a:pt x="98" y="716"/>
                </a:lnTo>
                <a:lnTo>
                  <a:pt x="96" y="716"/>
                </a:lnTo>
                <a:lnTo>
                  <a:pt x="96" y="714"/>
                </a:lnTo>
                <a:lnTo>
                  <a:pt x="96" y="712"/>
                </a:lnTo>
                <a:lnTo>
                  <a:pt x="98" y="712"/>
                </a:lnTo>
                <a:lnTo>
                  <a:pt x="100" y="712"/>
                </a:lnTo>
                <a:lnTo>
                  <a:pt x="102" y="710"/>
                </a:lnTo>
                <a:lnTo>
                  <a:pt x="104" y="710"/>
                </a:lnTo>
                <a:lnTo>
                  <a:pt x="104" y="708"/>
                </a:lnTo>
                <a:lnTo>
                  <a:pt x="106" y="708"/>
                </a:lnTo>
                <a:lnTo>
                  <a:pt x="108" y="708"/>
                </a:lnTo>
                <a:lnTo>
                  <a:pt x="108" y="710"/>
                </a:lnTo>
                <a:lnTo>
                  <a:pt x="110" y="710"/>
                </a:lnTo>
                <a:lnTo>
                  <a:pt x="112" y="710"/>
                </a:lnTo>
                <a:lnTo>
                  <a:pt x="110" y="708"/>
                </a:lnTo>
                <a:lnTo>
                  <a:pt x="108" y="708"/>
                </a:lnTo>
                <a:lnTo>
                  <a:pt x="106" y="706"/>
                </a:lnTo>
                <a:lnTo>
                  <a:pt x="106" y="705"/>
                </a:lnTo>
                <a:lnTo>
                  <a:pt x="104" y="708"/>
                </a:lnTo>
                <a:lnTo>
                  <a:pt x="102" y="708"/>
                </a:lnTo>
                <a:lnTo>
                  <a:pt x="102" y="710"/>
                </a:lnTo>
                <a:lnTo>
                  <a:pt x="100" y="710"/>
                </a:lnTo>
                <a:lnTo>
                  <a:pt x="98" y="710"/>
                </a:lnTo>
                <a:lnTo>
                  <a:pt x="96" y="710"/>
                </a:lnTo>
                <a:lnTo>
                  <a:pt x="98" y="710"/>
                </a:lnTo>
                <a:lnTo>
                  <a:pt x="96" y="708"/>
                </a:lnTo>
                <a:lnTo>
                  <a:pt x="94" y="708"/>
                </a:lnTo>
                <a:lnTo>
                  <a:pt x="92" y="708"/>
                </a:lnTo>
                <a:lnTo>
                  <a:pt x="92" y="710"/>
                </a:lnTo>
                <a:lnTo>
                  <a:pt x="90" y="710"/>
                </a:lnTo>
                <a:lnTo>
                  <a:pt x="90" y="712"/>
                </a:lnTo>
                <a:lnTo>
                  <a:pt x="89" y="712"/>
                </a:lnTo>
                <a:lnTo>
                  <a:pt x="89" y="710"/>
                </a:lnTo>
                <a:lnTo>
                  <a:pt x="87" y="710"/>
                </a:lnTo>
                <a:lnTo>
                  <a:pt x="87" y="708"/>
                </a:lnTo>
                <a:lnTo>
                  <a:pt x="89" y="708"/>
                </a:lnTo>
                <a:lnTo>
                  <a:pt x="89" y="706"/>
                </a:lnTo>
                <a:lnTo>
                  <a:pt x="87" y="706"/>
                </a:lnTo>
                <a:lnTo>
                  <a:pt x="87" y="708"/>
                </a:lnTo>
                <a:lnTo>
                  <a:pt x="85" y="708"/>
                </a:lnTo>
                <a:lnTo>
                  <a:pt x="85" y="706"/>
                </a:lnTo>
                <a:lnTo>
                  <a:pt x="83" y="708"/>
                </a:lnTo>
                <a:lnTo>
                  <a:pt x="81" y="708"/>
                </a:lnTo>
                <a:lnTo>
                  <a:pt x="83" y="708"/>
                </a:lnTo>
                <a:lnTo>
                  <a:pt x="81" y="706"/>
                </a:lnTo>
                <a:lnTo>
                  <a:pt x="81" y="705"/>
                </a:lnTo>
                <a:lnTo>
                  <a:pt x="81" y="706"/>
                </a:lnTo>
                <a:lnTo>
                  <a:pt x="81" y="708"/>
                </a:lnTo>
                <a:lnTo>
                  <a:pt x="83" y="708"/>
                </a:lnTo>
                <a:lnTo>
                  <a:pt x="83" y="710"/>
                </a:lnTo>
                <a:lnTo>
                  <a:pt x="81" y="710"/>
                </a:lnTo>
                <a:lnTo>
                  <a:pt x="83" y="710"/>
                </a:lnTo>
                <a:lnTo>
                  <a:pt x="81" y="710"/>
                </a:lnTo>
                <a:lnTo>
                  <a:pt x="81" y="712"/>
                </a:lnTo>
                <a:lnTo>
                  <a:pt x="83" y="712"/>
                </a:lnTo>
                <a:lnTo>
                  <a:pt x="83" y="714"/>
                </a:lnTo>
                <a:lnTo>
                  <a:pt x="85" y="714"/>
                </a:lnTo>
                <a:lnTo>
                  <a:pt x="83" y="714"/>
                </a:lnTo>
                <a:lnTo>
                  <a:pt x="81" y="714"/>
                </a:lnTo>
                <a:lnTo>
                  <a:pt x="79" y="714"/>
                </a:lnTo>
                <a:lnTo>
                  <a:pt x="79" y="712"/>
                </a:lnTo>
                <a:lnTo>
                  <a:pt x="77" y="712"/>
                </a:lnTo>
                <a:lnTo>
                  <a:pt x="75" y="710"/>
                </a:lnTo>
                <a:lnTo>
                  <a:pt x="77" y="710"/>
                </a:lnTo>
                <a:lnTo>
                  <a:pt x="75" y="710"/>
                </a:lnTo>
                <a:lnTo>
                  <a:pt x="73" y="706"/>
                </a:lnTo>
                <a:lnTo>
                  <a:pt x="71" y="706"/>
                </a:lnTo>
                <a:lnTo>
                  <a:pt x="71" y="705"/>
                </a:lnTo>
                <a:lnTo>
                  <a:pt x="69" y="705"/>
                </a:lnTo>
                <a:lnTo>
                  <a:pt x="67" y="705"/>
                </a:lnTo>
                <a:lnTo>
                  <a:pt x="65" y="705"/>
                </a:lnTo>
                <a:lnTo>
                  <a:pt x="64" y="705"/>
                </a:lnTo>
                <a:lnTo>
                  <a:pt x="64" y="706"/>
                </a:lnTo>
                <a:lnTo>
                  <a:pt x="64" y="708"/>
                </a:lnTo>
                <a:lnTo>
                  <a:pt x="62" y="706"/>
                </a:lnTo>
                <a:lnTo>
                  <a:pt x="62" y="705"/>
                </a:lnTo>
                <a:lnTo>
                  <a:pt x="62" y="703"/>
                </a:lnTo>
                <a:lnTo>
                  <a:pt x="62" y="701"/>
                </a:lnTo>
                <a:lnTo>
                  <a:pt x="64" y="699"/>
                </a:lnTo>
                <a:lnTo>
                  <a:pt x="62" y="699"/>
                </a:lnTo>
                <a:lnTo>
                  <a:pt x="62" y="701"/>
                </a:lnTo>
                <a:lnTo>
                  <a:pt x="62" y="703"/>
                </a:lnTo>
                <a:lnTo>
                  <a:pt x="60" y="703"/>
                </a:lnTo>
                <a:lnTo>
                  <a:pt x="60" y="701"/>
                </a:lnTo>
                <a:lnTo>
                  <a:pt x="58" y="701"/>
                </a:lnTo>
                <a:lnTo>
                  <a:pt x="56" y="701"/>
                </a:lnTo>
                <a:lnTo>
                  <a:pt x="58" y="701"/>
                </a:lnTo>
                <a:lnTo>
                  <a:pt x="60" y="703"/>
                </a:lnTo>
                <a:lnTo>
                  <a:pt x="60" y="705"/>
                </a:lnTo>
                <a:lnTo>
                  <a:pt x="60" y="706"/>
                </a:lnTo>
                <a:lnTo>
                  <a:pt x="62" y="706"/>
                </a:lnTo>
                <a:lnTo>
                  <a:pt x="62" y="708"/>
                </a:lnTo>
                <a:lnTo>
                  <a:pt x="64" y="708"/>
                </a:lnTo>
                <a:lnTo>
                  <a:pt x="62" y="708"/>
                </a:lnTo>
                <a:lnTo>
                  <a:pt x="60" y="708"/>
                </a:lnTo>
                <a:lnTo>
                  <a:pt x="58" y="706"/>
                </a:lnTo>
                <a:lnTo>
                  <a:pt x="58" y="705"/>
                </a:lnTo>
                <a:lnTo>
                  <a:pt x="56" y="705"/>
                </a:lnTo>
                <a:lnTo>
                  <a:pt x="54" y="703"/>
                </a:lnTo>
                <a:lnTo>
                  <a:pt x="50" y="701"/>
                </a:lnTo>
                <a:lnTo>
                  <a:pt x="48" y="699"/>
                </a:lnTo>
                <a:lnTo>
                  <a:pt x="48" y="697"/>
                </a:lnTo>
                <a:lnTo>
                  <a:pt x="50" y="697"/>
                </a:lnTo>
                <a:lnTo>
                  <a:pt x="48" y="697"/>
                </a:lnTo>
                <a:lnTo>
                  <a:pt x="48" y="699"/>
                </a:lnTo>
                <a:lnTo>
                  <a:pt x="46" y="699"/>
                </a:lnTo>
                <a:lnTo>
                  <a:pt x="44" y="699"/>
                </a:lnTo>
                <a:lnTo>
                  <a:pt x="44" y="697"/>
                </a:lnTo>
                <a:lnTo>
                  <a:pt x="42" y="697"/>
                </a:lnTo>
                <a:lnTo>
                  <a:pt x="40" y="697"/>
                </a:lnTo>
                <a:lnTo>
                  <a:pt x="40" y="695"/>
                </a:lnTo>
                <a:lnTo>
                  <a:pt x="39" y="695"/>
                </a:lnTo>
                <a:lnTo>
                  <a:pt x="37" y="695"/>
                </a:lnTo>
                <a:lnTo>
                  <a:pt x="35" y="697"/>
                </a:lnTo>
                <a:lnTo>
                  <a:pt x="33" y="697"/>
                </a:lnTo>
                <a:lnTo>
                  <a:pt x="33" y="699"/>
                </a:lnTo>
                <a:lnTo>
                  <a:pt x="33" y="701"/>
                </a:lnTo>
                <a:lnTo>
                  <a:pt x="31" y="701"/>
                </a:lnTo>
                <a:lnTo>
                  <a:pt x="29" y="699"/>
                </a:lnTo>
                <a:lnTo>
                  <a:pt x="27" y="699"/>
                </a:lnTo>
                <a:lnTo>
                  <a:pt x="25" y="699"/>
                </a:lnTo>
                <a:lnTo>
                  <a:pt x="23" y="699"/>
                </a:lnTo>
                <a:lnTo>
                  <a:pt x="21" y="699"/>
                </a:lnTo>
                <a:lnTo>
                  <a:pt x="21" y="697"/>
                </a:lnTo>
                <a:lnTo>
                  <a:pt x="19" y="697"/>
                </a:lnTo>
                <a:lnTo>
                  <a:pt x="16" y="699"/>
                </a:lnTo>
                <a:lnTo>
                  <a:pt x="16" y="701"/>
                </a:lnTo>
                <a:lnTo>
                  <a:pt x="14" y="701"/>
                </a:lnTo>
                <a:lnTo>
                  <a:pt x="12" y="701"/>
                </a:lnTo>
                <a:lnTo>
                  <a:pt x="10" y="701"/>
                </a:lnTo>
                <a:lnTo>
                  <a:pt x="8" y="701"/>
                </a:lnTo>
                <a:lnTo>
                  <a:pt x="6" y="701"/>
                </a:lnTo>
                <a:lnTo>
                  <a:pt x="6" y="703"/>
                </a:lnTo>
                <a:lnTo>
                  <a:pt x="4" y="703"/>
                </a:lnTo>
                <a:lnTo>
                  <a:pt x="2" y="703"/>
                </a:lnTo>
                <a:lnTo>
                  <a:pt x="2" y="701"/>
                </a:lnTo>
                <a:lnTo>
                  <a:pt x="0" y="701"/>
                </a:lnTo>
                <a:lnTo>
                  <a:pt x="0" y="699"/>
                </a:lnTo>
                <a:lnTo>
                  <a:pt x="2" y="699"/>
                </a:lnTo>
                <a:lnTo>
                  <a:pt x="2" y="697"/>
                </a:lnTo>
                <a:lnTo>
                  <a:pt x="2" y="695"/>
                </a:lnTo>
                <a:lnTo>
                  <a:pt x="4" y="695"/>
                </a:lnTo>
                <a:lnTo>
                  <a:pt x="4" y="693"/>
                </a:lnTo>
                <a:lnTo>
                  <a:pt x="6" y="691"/>
                </a:lnTo>
                <a:lnTo>
                  <a:pt x="8" y="691"/>
                </a:lnTo>
                <a:lnTo>
                  <a:pt x="10" y="691"/>
                </a:lnTo>
                <a:lnTo>
                  <a:pt x="10" y="689"/>
                </a:lnTo>
                <a:lnTo>
                  <a:pt x="12" y="689"/>
                </a:lnTo>
                <a:lnTo>
                  <a:pt x="14" y="689"/>
                </a:lnTo>
                <a:lnTo>
                  <a:pt x="16" y="687"/>
                </a:lnTo>
                <a:lnTo>
                  <a:pt x="16" y="685"/>
                </a:lnTo>
                <a:lnTo>
                  <a:pt x="17" y="683"/>
                </a:lnTo>
                <a:lnTo>
                  <a:pt x="17" y="681"/>
                </a:lnTo>
                <a:lnTo>
                  <a:pt x="19" y="681"/>
                </a:lnTo>
                <a:lnTo>
                  <a:pt x="19" y="680"/>
                </a:lnTo>
                <a:lnTo>
                  <a:pt x="21" y="680"/>
                </a:lnTo>
                <a:lnTo>
                  <a:pt x="21" y="678"/>
                </a:lnTo>
                <a:lnTo>
                  <a:pt x="23" y="678"/>
                </a:lnTo>
                <a:lnTo>
                  <a:pt x="23" y="676"/>
                </a:lnTo>
                <a:lnTo>
                  <a:pt x="25" y="676"/>
                </a:lnTo>
                <a:lnTo>
                  <a:pt x="27" y="676"/>
                </a:lnTo>
                <a:lnTo>
                  <a:pt x="29" y="674"/>
                </a:lnTo>
                <a:lnTo>
                  <a:pt x="31" y="674"/>
                </a:lnTo>
                <a:lnTo>
                  <a:pt x="33" y="672"/>
                </a:lnTo>
                <a:lnTo>
                  <a:pt x="35" y="672"/>
                </a:lnTo>
                <a:lnTo>
                  <a:pt x="35" y="670"/>
                </a:lnTo>
                <a:lnTo>
                  <a:pt x="37" y="670"/>
                </a:lnTo>
                <a:lnTo>
                  <a:pt x="39" y="670"/>
                </a:lnTo>
                <a:lnTo>
                  <a:pt x="39" y="668"/>
                </a:lnTo>
                <a:lnTo>
                  <a:pt x="40" y="666"/>
                </a:lnTo>
                <a:lnTo>
                  <a:pt x="42" y="666"/>
                </a:lnTo>
                <a:lnTo>
                  <a:pt x="44" y="666"/>
                </a:lnTo>
                <a:lnTo>
                  <a:pt x="46" y="666"/>
                </a:lnTo>
                <a:lnTo>
                  <a:pt x="48" y="664"/>
                </a:lnTo>
                <a:lnTo>
                  <a:pt x="50" y="664"/>
                </a:lnTo>
                <a:lnTo>
                  <a:pt x="50" y="666"/>
                </a:lnTo>
                <a:lnTo>
                  <a:pt x="52" y="666"/>
                </a:lnTo>
                <a:lnTo>
                  <a:pt x="54" y="666"/>
                </a:lnTo>
                <a:lnTo>
                  <a:pt x="54" y="664"/>
                </a:lnTo>
                <a:lnTo>
                  <a:pt x="56" y="664"/>
                </a:lnTo>
                <a:lnTo>
                  <a:pt x="56" y="662"/>
                </a:lnTo>
                <a:lnTo>
                  <a:pt x="58" y="662"/>
                </a:lnTo>
                <a:lnTo>
                  <a:pt x="58" y="660"/>
                </a:lnTo>
                <a:lnTo>
                  <a:pt x="60" y="660"/>
                </a:lnTo>
                <a:lnTo>
                  <a:pt x="62" y="660"/>
                </a:lnTo>
                <a:lnTo>
                  <a:pt x="62" y="658"/>
                </a:lnTo>
                <a:lnTo>
                  <a:pt x="64" y="658"/>
                </a:lnTo>
                <a:lnTo>
                  <a:pt x="67" y="653"/>
                </a:lnTo>
                <a:lnTo>
                  <a:pt x="67" y="651"/>
                </a:lnTo>
                <a:lnTo>
                  <a:pt x="69" y="651"/>
                </a:lnTo>
                <a:lnTo>
                  <a:pt x="69" y="649"/>
                </a:lnTo>
                <a:lnTo>
                  <a:pt x="71" y="649"/>
                </a:lnTo>
                <a:lnTo>
                  <a:pt x="71" y="647"/>
                </a:lnTo>
                <a:lnTo>
                  <a:pt x="71" y="645"/>
                </a:lnTo>
                <a:lnTo>
                  <a:pt x="71" y="643"/>
                </a:lnTo>
                <a:lnTo>
                  <a:pt x="71" y="641"/>
                </a:lnTo>
                <a:lnTo>
                  <a:pt x="71" y="639"/>
                </a:lnTo>
                <a:lnTo>
                  <a:pt x="71" y="637"/>
                </a:lnTo>
                <a:lnTo>
                  <a:pt x="73" y="635"/>
                </a:lnTo>
                <a:lnTo>
                  <a:pt x="73" y="633"/>
                </a:lnTo>
                <a:lnTo>
                  <a:pt x="75" y="633"/>
                </a:lnTo>
                <a:lnTo>
                  <a:pt x="75" y="632"/>
                </a:lnTo>
                <a:lnTo>
                  <a:pt x="77" y="632"/>
                </a:lnTo>
                <a:lnTo>
                  <a:pt x="77" y="630"/>
                </a:lnTo>
                <a:lnTo>
                  <a:pt x="79" y="628"/>
                </a:lnTo>
                <a:lnTo>
                  <a:pt x="81" y="626"/>
                </a:lnTo>
                <a:lnTo>
                  <a:pt x="83" y="626"/>
                </a:lnTo>
                <a:lnTo>
                  <a:pt x="83" y="624"/>
                </a:lnTo>
                <a:lnTo>
                  <a:pt x="85" y="624"/>
                </a:lnTo>
                <a:lnTo>
                  <a:pt x="87" y="624"/>
                </a:lnTo>
                <a:lnTo>
                  <a:pt x="89" y="622"/>
                </a:lnTo>
                <a:lnTo>
                  <a:pt x="90" y="620"/>
                </a:lnTo>
                <a:lnTo>
                  <a:pt x="92" y="620"/>
                </a:lnTo>
                <a:lnTo>
                  <a:pt x="92" y="618"/>
                </a:lnTo>
                <a:lnTo>
                  <a:pt x="92" y="616"/>
                </a:lnTo>
                <a:lnTo>
                  <a:pt x="92" y="614"/>
                </a:lnTo>
                <a:lnTo>
                  <a:pt x="92" y="612"/>
                </a:lnTo>
                <a:lnTo>
                  <a:pt x="94" y="612"/>
                </a:lnTo>
                <a:lnTo>
                  <a:pt x="96" y="609"/>
                </a:lnTo>
                <a:lnTo>
                  <a:pt x="98" y="607"/>
                </a:lnTo>
                <a:lnTo>
                  <a:pt x="98" y="603"/>
                </a:lnTo>
                <a:lnTo>
                  <a:pt x="98" y="601"/>
                </a:lnTo>
                <a:lnTo>
                  <a:pt x="98" y="599"/>
                </a:lnTo>
                <a:lnTo>
                  <a:pt x="98" y="597"/>
                </a:lnTo>
                <a:lnTo>
                  <a:pt x="96" y="597"/>
                </a:lnTo>
                <a:lnTo>
                  <a:pt x="96" y="595"/>
                </a:lnTo>
                <a:lnTo>
                  <a:pt x="96" y="593"/>
                </a:lnTo>
                <a:lnTo>
                  <a:pt x="96" y="591"/>
                </a:lnTo>
                <a:lnTo>
                  <a:pt x="98" y="589"/>
                </a:lnTo>
                <a:lnTo>
                  <a:pt x="100" y="589"/>
                </a:lnTo>
                <a:lnTo>
                  <a:pt x="100" y="587"/>
                </a:lnTo>
                <a:lnTo>
                  <a:pt x="100" y="585"/>
                </a:lnTo>
                <a:lnTo>
                  <a:pt x="100" y="584"/>
                </a:lnTo>
                <a:lnTo>
                  <a:pt x="102" y="584"/>
                </a:lnTo>
                <a:lnTo>
                  <a:pt x="102" y="582"/>
                </a:lnTo>
                <a:lnTo>
                  <a:pt x="104" y="580"/>
                </a:lnTo>
                <a:lnTo>
                  <a:pt x="106" y="578"/>
                </a:lnTo>
                <a:lnTo>
                  <a:pt x="108" y="576"/>
                </a:lnTo>
                <a:lnTo>
                  <a:pt x="108" y="574"/>
                </a:lnTo>
                <a:lnTo>
                  <a:pt x="108" y="572"/>
                </a:lnTo>
                <a:lnTo>
                  <a:pt x="110" y="572"/>
                </a:lnTo>
                <a:lnTo>
                  <a:pt x="112" y="572"/>
                </a:lnTo>
                <a:lnTo>
                  <a:pt x="113" y="570"/>
                </a:lnTo>
                <a:lnTo>
                  <a:pt x="115" y="570"/>
                </a:lnTo>
                <a:lnTo>
                  <a:pt x="117" y="570"/>
                </a:lnTo>
                <a:lnTo>
                  <a:pt x="117" y="568"/>
                </a:lnTo>
                <a:lnTo>
                  <a:pt x="117" y="566"/>
                </a:lnTo>
                <a:lnTo>
                  <a:pt x="119" y="566"/>
                </a:lnTo>
                <a:lnTo>
                  <a:pt x="119" y="562"/>
                </a:lnTo>
                <a:lnTo>
                  <a:pt x="119" y="560"/>
                </a:lnTo>
                <a:lnTo>
                  <a:pt x="119" y="559"/>
                </a:lnTo>
                <a:lnTo>
                  <a:pt x="121" y="557"/>
                </a:lnTo>
                <a:lnTo>
                  <a:pt x="131" y="549"/>
                </a:lnTo>
                <a:lnTo>
                  <a:pt x="137" y="545"/>
                </a:lnTo>
                <a:lnTo>
                  <a:pt x="138" y="543"/>
                </a:lnTo>
                <a:lnTo>
                  <a:pt x="138" y="539"/>
                </a:lnTo>
                <a:lnTo>
                  <a:pt x="140" y="534"/>
                </a:lnTo>
                <a:lnTo>
                  <a:pt x="142" y="528"/>
                </a:lnTo>
                <a:lnTo>
                  <a:pt x="146" y="522"/>
                </a:lnTo>
                <a:lnTo>
                  <a:pt x="146" y="520"/>
                </a:lnTo>
                <a:lnTo>
                  <a:pt x="148" y="518"/>
                </a:lnTo>
                <a:lnTo>
                  <a:pt x="150" y="509"/>
                </a:lnTo>
                <a:lnTo>
                  <a:pt x="150" y="505"/>
                </a:lnTo>
                <a:lnTo>
                  <a:pt x="150" y="501"/>
                </a:lnTo>
                <a:lnTo>
                  <a:pt x="150" y="499"/>
                </a:lnTo>
                <a:lnTo>
                  <a:pt x="148" y="497"/>
                </a:lnTo>
                <a:lnTo>
                  <a:pt x="148" y="493"/>
                </a:lnTo>
                <a:lnTo>
                  <a:pt x="148" y="491"/>
                </a:lnTo>
                <a:lnTo>
                  <a:pt x="148" y="487"/>
                </a:lnTo>
                <a:lnTo>
                  <a:pt x="148" y="484"/>
                </a:lnTo>
                <a:lnTo>
                  <a:pt x="150" y="482"/>
                </a:lnTo>
                <a:lnTo>
                  <a:pt x="150" y="478"/>
                </a:lnTo>
                <a:lnTo>
                  <a:pt x="150" y="476"/>
                </a:lnTo>
                <a:lnTo>
                  <a:pt x="152" y="472"/>
                </a:lnTo>
                <a:lnTo>
                  <a:pt x="152" y="470"/>
                </a:lnTo>
                <a:lnTo>
                  <a:pt x="152" y="468"/>
                </a:lnTo>
                <a:lnTo>
                  <a:pt x="152" y="461"/>
                </a:lnTo>
                <a:lnTo>
                  <a:pt x="150" y="457"/>
                </a:lnTo>
                <a:lnTo>
                  <a:pt x="146" y="449"/>
                </a:lnTo>
                <a:lnTo>
                  <a:pt x="144" y="447"/>
                </a:lnTo>
                <a:lnTo>
                  <a:pt x="142" y="445"/>
                </a:lnTo>
                <a:lnTo>
                  <a:pt x="140" y="443"/>
                </a:lnTo>
                <a:lnTo>
                  <a:pt x="138" y="441"/>
                </a:lnTo>
                <a:lnTo>
                  <a:pt x="137" y="439"/>
                </a:lnTo>
                <a:lnTo>
                  <a:pt x="137" y="438"/>
                </a:lnTo>
                <a:lnTo>
                  <a:pt x="135" y="434"/>
                </a:lnTo>
                <a:lnTo>
                  <a:pt x="135" y="432"/>
                </a:lnTo>
                <a:lnTo>
                  <a:pt x="133" y="430"/>
                </a:lnTo>
                <a:lnTo>
                  <a:pt x="129" y="424"/>
                </a:lnTo>
                <a:lnTo>
                  <a:pt x="125" y="415"/>
                </a:lnTo>
                <a:lnTo>
                  <a:pt x="121" y="413"/>
                </a:lnTo>
                <a:lnTo>
                  <a:pt x="119" y="407"/>
                </a:lnTo>
                <a:lnTo>
                  <a:pt x="113" y="401"/>
                </a:lnTo>
                <a:lnTo>
                  <a:pt x="110" y="395"/>
                </a:lnTo>
                <a:lnTo>
                  <a:pt x="108" y="391"/>
                </a:lnTo>
                <a:lnTo>
                  <a:pt x="106" y="390"/>
                </a:lnTo>
                <a:lnTo>
                  <a:pt x="106" y="388"/>
                </a:lnTo>
                <a:lnTo>
                  <a:pt x="102" y="382"/>
                </a:lnTo>
                <a:lnTo>
                  <a:pt x="100" y="378"/>
                </a:lnTo>
                <a:lnTo>
                  <a:pt x="98" y="374"/>
                </a:lnTo>
                <a:lnTo>
                  <a:pt x="96" y="368"/>
                </a:lnTo>
                <a:lnTo>
                  <a:pt x="96" y="365"/>
                </a:lnTo>
                <a:lnTo>
                  <a:pt x="96" y="363"/>
                </a:lnTo>
                <a:lnTo>
                  <a:pt x="94" y="357"/>
                </a:lnTo>
                <a:lnTo>
                  <a:pt x="94" y="355"/>
                </a:lnTo>
                <a:lnTo>
                  <a:pt x="94" y="351"/>
                </a:lnTo>
                <a:lnTo>
                  <a:pt x="94" y="343"/>
                </a:lnTo>
                <a:lnTo>
                  <a:pt x="94" y="340"/>
                </a:lnTo>
                <a:lnTo>
                  <a:pt x="96" y="338"/>
                </a:lnTo>
                <a:lnTo>
                  <a:pt x="96" y="336"/>
                </a:lnTo>
                <a:lnTo>
                  <a:pt x="96" y="334"/>
                </a:lnTo>
                <a:lnTo>
                  <a:pt x="96" y="332"/>
                </a:lnTo>
                <a:lnTo>
                  <a:pt x="94" y="322"/>
                </a:lnTo>
                <a:lnTo>
                  <a:pt x="94" y="318"/>
                </a:lnTo>
                <a:lnTo>
                  <a:pt x="92" y="313"/>
                </a:lnTo>
                <a:lnTo>
                  <a:pt x="94" y="309"/>
                </a:lnTo>
                <a:lnTo>
                  <a:pt x="94" y="305"/>
                </a:lnTo>
                <a:lnTo>
                  <a:pt x="94" y="303"/>
                </a:lnTo>
                <a:lnTo>
                  <a:pt x="94" y="301"/>
                </a:lnTo>
                <a:lnTo>
                  <a:pt x="96" y="299"/>
                </a:lnTo>
                <a:lnTo>
                  <a:pt x="96" y="295"/>
                </a:lnTo>
                <a:lnTo>
                  <a:pt x="96" y="294"/>
                </a:lnTo>
                <a:lnTo>
                  <a:pt x="96" y="292"/>
                </a:lnTo>
                <a:lnTo>
                  <a:pt x="94" y="286"/>
                </a:lnTo>
                <a:lnTo>
                  <a:pt x="94" y="284"/>
                </a:lnTo>
                <a:lnTo>
                  <a:pt x="94" y="282"/>
                </a:lnTo>
                <a:lnTo>
                  <a:pt x="94" y="278"/>
                </a:lnTo>
                <a:lnTo>
                  <a:pt x="94" y="274"/>
                </a:lnTo>
                <a:lnTo>
                  <a:pt x="94" y="272"/>
                </a:lnTo>
                <a:lnTo>
                  <a:pt x="94" y="265"/>
                </a:lnTo>
                <a:lnTo>
                  <a:pt x="94" y="259"/>
                </a:lnTo>
                <a:lnTo>
                  <a:pt x="92" y="255"/>
                </a:lnTo>
                <a:lnTo>
                  <a:pt x="92" y="253"/>
                </a:lnTo>
                <a:lnTo>
                  <a:pt x="92" y="249"/>
                </a:lnTo>
                <a:lnTo>
                  <a:pt x="90" y="242"/>
                </a:lnTo>
                <a:lnTo>
                  <a:pt x="90" y="238"/>
                </a:lnTo>
                <a:lnTo>
                  <a:pt x="90" y="232"/>
                </a:lnTo>
                <a:lnTo>
                  <a:pt x="90" y="230"/>
                </a:lnTo>
                <a:lnTo>
                  <a:pt x="92" y="228"/>
                </a:lnTo>
                <a:lnTo>
                  <a:pt x="92" y="226"/>
                </a:lnTo>
                <a:lnTo>
                  <a:pt x="94" y="221"/>
                </a:lnTo>
                <a:lnTo>
                  <a:pt x="96" y="217"/>
                </a:lnTo>
                <a:lnTo>
                  <a:pt x="98" y="211"/>
                </a:lnTo>
                <a:lnTo>
                  <a:pt x="100" y="207"/>
                </a:lnTo>
                <a:lnTo>
                  <a:pt x="98" y="205"/>
                </a:lnTo>
                <a:lnTo>
                  <a:pt x="100" y="201"/>
                </a:lnTo>
                <a:lnTo>
                  <a:pt x="100" y="199"/>
                </a:lnTo>
                <a:lnTo>
                  <a:pt x="100" y="194"/>
                </a:lnTo>
                <a:lnTo>
                  <a:pt x="100" y="192"/>
                </a:lnTo>
                <a:lnTo>
                  <a:pt x="102" y="190"/>
                </a:lnTo>
                <a:lnTo>
                  <a:pt x="102" y="188"/>
                </a:lnTo>
                <a:lnTo>
                  <a:pt x="102" y="186"/>
                </a:lnTo>
                <a:lnTo>
                  <a:pt x="104" y="184"/>
                </a:lnTo>
                <a:lnTo>
                  <a:pt x="110" y="180"/>
                </a:lnTo>
                <a:lnTo>
                  <a:pt x="112" y="178"/>
                </a:lnTo>
                <a:lnTo>
                  <a:pt x="115" y="167"/>
                </a:lnTo>
                <a:lnTo>
                  <a:pt x="117" y="163"/>
                </a:lnTo>
                <a:lnTo>
                  <a:pt x="117" y="161"/>
                </a:lnTo>
                <a:lnTo>
                  <a:pt x="119" y="159"/>
                </a:lnTo>
                <a:lnTo>
                  <a:pt x="125" y="157"/>
                </a:lnTo>
                <a:lnTo>
                  <a:pt x="127" y="155"/>
                </a:lnTo>
                <a:lnTo>
                  <a:pt x="131" y="149"/>
                </a:lnTo>
                <a:lnTo>
                  <a:pt x="133" y="148"/>
                </a:lnTo>
                <a:lnTo>
                  <a:pt x="135" y="146"/>
                </a:lnTo>
                <a:lnTo>
                  <a:pt x="135" y="144"/>
                </a:lnTo>
                <a:lnTo>
                  <a:pt x="137" y="142"/>
                </a:lnTo>
                <a:lnTo>
                  <a:pt x="137" y="138"/>
                </a:lnTo>
                <a:lnTo>
                  <a:pt x="138" y="134"/>
                </a:lnTo>
                <a:lnTo>
                  <a:pt x="138" y="130"/>
                </a:lnTo>
                <a:lnTo>
                  <a:pt x="138" y="128"/>
                </a:lnTo>
                <a:lnTo>
                  <a:pt x="138" y="126"/>
                </a:lnTo>
                <a:lnTo>
                  <a:pt x="140" y="124"/>
                </a:lnTo>
                <a:lnTo>
                  <a:pt x="142" y="123"/>
                </a:lnTo>
                <a:lnTo>
                  <a:pt x="154" y="123"/>
                </a:lnTo>
                <a:lnTo>
                  <a:pt x="158" y="123"/>
                </a:lnTo>
                <a:lnTo>
                  <a:pt x="169" y="121"/>
                </a:lnTo>
                <a:lnTo>
                  <a:pt x="188" y="117"/>
                </a:lnTo>
                <a:lnTo>
                  <a:pt x="202" y="113"/>
                </a:lnTo>
                <a:lnTo>
                  <a:pt x="204" y="113"/>
                </a:lnTo>
                <a:lnTo>
                  <a:pt x="208" y="111"/>
                </a:lnTo>
                <a:lnTo>
                  <a:pt x="215" y="107"/>
                </a:lnTo>
                <a:lnTo>
                  <a:pt x="217" y="105"/>
                </a:lnTo>
                <a:lnTo>
                  <a:pt x="219" y="105"/>
                </a:lnTo>
                <a:lnTo>
                  <a:pt x="227" y="101"/>
                </a:lnTo>
                <a:lnTo>
                  <a:pt x="233" y="100"/>
                </a:lnTo>
                <a:lnTo>
                  <a:pt x="238" y="100"/>
                </a:lnTo>
                <a:lnTo>
                  <a:pt x="238" y="98"/>
                </a:lnTo>
                <a:lnTo>
                  <a:pt x="240" y="98"/>
                </a:lnTo>
                <a:lnTo>
                  <a:pt x="242" y="98"/>
                </a:lnTo>
                <a:lnTo>
                  <a:pt x="242" y="96"/>
                </a:lnTo>
                <a:lnTo>
                  <a:pt x="246" y="90"/>
                </a:lnTo>
                <a:lnTo>
                  <a:pt x="248" y="86"/>
                </a:lnTo>
                <a:lnTo>
                  <a:pt x="250" y="84"/>
                </a:lnTo>
                <a:lnTo>
                  <a:pt x="257" y="76"/>
                </a:lnTo>
                <a:lnTo>
                  <a:pt x="267" y="71"/>
                </a:lnTo>
                <a:lnTo>
                  <a:pt x="271" y="69"/>
                </a:lnTo>
                <a:lnTo>
                  <a:pt x="288" y="57"/>
                </a:lnTo>
                <a:lnTo>
                  <a:pt x="292" y="53"/>
                </a:lnTo>
                <a:lnTo>
                  <a:pt x="296" y="51"/>
                </a:lnTo>
                <a:lnTo>
                  <a:pt x="298" y="50"/>
                </a:lnTo>
                <a:lnTo>
                  <a:pt x="300" y="48"/>
                </a:lnTo>
                <a:lnTo>
                  <a:pt x="302" y="48"/>
                </a:lnTo>
                <a:lnTo>
                  <a:pt x="302" y="46"/>
                </a:lnTo>
                <a:lnTo>
                  <a:pt x="304" y="46"/>
                </a:lnTo>
                <a:lnTo>
                  <a:pt x="304" y="44"/>
                </a:lnTo>
                <a:lnTo>
                  <a:pt x="305" y="44"/>
                </a:lnTo>
                <a:lnTo>
                  <a:pt x="307" y="44"/>
                </a:lnTo>
                <a:lnTo>
                  <a:pt x="307" y="42"/>
                </a:lnTo>
                <a:lnTo>
                  <a:pt x="309" y="42"/>
                </a:lnTo>
                <a:lnTo>
                  <a:pt x="311" y="42"/>
                </a:lnTo>
                <a:lnTo>
                  <a:pt x="311" y="40"/>
                </a:lnTo>
                <a:lnTo>
                  <a:pt x="313" y="40"/>
                </a:lnTo>
                <a:lnTo>
                  <a:pt x="315" y="40"/>
                </a:lnTo>
                <a:lnTo>
                  <a:pt x="317" y="38"/>
                </a:lnTo>
                <a:lnTo>
                  <a:pt x="319" y="38"/>
                </a:lnTo>
                <a:lnTo>
                  <a:pt x="321" y="38"/>
                </a:lnTo>
                <a:lnTo>
                  <a:pt x="323" y="38"/>
                </a:lnTo>
                <a:lnTo>
                  <a:pt x="323" y="36"/>
                </a:lnTo>
                <a:lnTo>
                  <a:pt x="325" y="36"/>
                </a:lnTo>
                <a:lnTo>
                  <a:pt x="327" y="36"/>
                </a:lnTo>
                <a:lnTo>
                  <a:pt x="327" y="34"/>
                </a:lnTo>
                <a:lnTo>
                  <a:pt x="329" y="34"/>
                </a:lnTo>
                <a:lnTo>
                  <a:pt x="329" y="32"/>
                </a:lnTo>
                <a:lnTo>
                  <a:pt x="330" y="32"/>
                </a:lnTo>
                <a:lnTo>
                  <a:pt x="330" y="30"/>
                </a:lnTo>
                <a:lnTo>
                  <a:pt x="332" y="30"/>
                </a:lnTo>
                <a:lnTo>
                  <a:pt x="332" y="28"/>
                </a:lnTo>
                <a:lnTo>
                  <a:pt x="334" y="27"/>
                </a:lnTo>
                <a:lnTo>
                  <a:pt x="334" y="25"/>
                </a:lnTo>
                <a:lnTo>
                  <a:pt x="336" y="23"/>
                </a:lnTo>
                <a:lnTo>
                  <a:pt x="336" y="21"/>
                </a:lnTo>
                <a:lnTo>
                  <a:pt x="338" y="21"/>
                </a:lnTo>
                <a:lnTo>
                  <a:pt x="338" y="19"/>
                </a:lnTo>
                <a:lnTo>
                  <a:pt x="340" y="19"/>
                </a:lnTo>
                <a:lnTo>
                  <a:pt x="340" y="17"/>
                </a:lnTo>
                <a:lnTo>
                  <a:pt x="342" y="17"/>
                </a:lnTo>
                <a:lnTo>
                  <a:pt x="342" y="15"/>
                </a:lnTo>
                <a:lnTo>
                  <a:pt x="344" y="15"/>
                </a:lnTo>
                <a:lnTo>
                  <a:pt x="346" y="15"/>
                </a:lnTo>
                <a:lnTo>
                  <a:pt x="346" y="13"/>
                </a:lnTo>
                <a:lnTo>
                  <a:pt x="348" y="13"/>
                </a:lnTo>
                <a:lnTo>
                  <a:pt x="350" y="13"/>
                </a:lnTo>
                <a:lnTo>
                  <a:pt x="352" y="13"/>
                </a:lnTo>
                <a:lnTo>
                  <a:pt x="353" y="13"/>
                </a:lnTo>
                <a:lnTo>
                  <a:pt x="355" y="13"/>
                </a:lnTo>
                <a:lnTo>
                  <a:pt x="357" y="11"/>
                </a:lnTo>
                <a:lnTo>
                  <a:pt x="359" y="11"/>
                </a:lnTo>
                <a:lnTo>
                  <a:pt x="361" y="11"/>
                </a:lnTo>
                <a:lnTo>
                  <a:pt x="363" y="11"/>
                </a:lnTo>
                <a:lnTo>
                  <a:pt x="365" y="11"/>
                </a:lnTo>
                <a:lnTo>
                  <a:pt x="367" y="11"/>
                </a:lnTo>
                <a:lnTo>
                  <a:pt x="369" y="11"/>
                </a:lnTo>
                <a:lnTo>
                  <a:pt x="371" y="11"/>
                </a:lnTo>
                <a:lnTo>
                  <a:pt x="373" y="11"/>
                </a:lnTo>
                <a:lnTo>
                  <a:pt x="375" y="11"/>
                </a:lnTo>
                <a:lnTo>
                  <a:pt x="377" y="11"/>
                </a:lnTo>
                <a:lnTo>
                  <a:pt x="378" y="11"/>
                </a:lnTo>
                <a:lnTo>
                  <a:pt x="380" y="11"/>
                </a:lnTo>
                <a:lnTo>
                  <a:pt x="382" y="11"/>
                </a:lnTo>
                <a:lnTo>
                  <a:pt x="384" y="11"/>
                </a:lnTo>
                <a:lnTo>
                  <a:pt x="386" y="11"/>
                </a:lnTo>
                <a:lnTo>
                  <a:pt x="388" y="11"/>
                </a:lnTo>
                <a:lnTo>
                  <a:pt x="390" y="11"/>
                </a:lnTo>
                <a:lnTo>
                  <a:pt x="392" y="11"/>
                </a:lnTo>
                <a:lnTo>
                  <a:pt x="394" y="11"/>
                </a:lnTo>
                <a:lnTo>
                  <a:pt x="396" y="11"/>
                </a:lnTo>
                <a:lnTo>
                  <a:pt x="398" y="11"/>
                </a:lnTo>
                <a:lnTo>
                  <a:pt x="400" y="11"/>
                </a:lnTo>
                <a:lnTo>
                  <a:pt x="400" y="13"/>
                </a:lnTo>
                <a:lnTo>
                  <a:pt x="401" y="13"/>
                </a:lnTo>
                <a:lnTo>
                  <a:pt x="403" y="13"/>
                </a:lnTo>
                <a:lnTo>
                  <a:pt x="405" y="13"/>
                </a:lnTo>
                <a:lnTo>
                  <a:pt x="407" y="13"/>
                </a:lnTo>
                <a:lnTo>
                  <a:pt x="409" y="13"/>
                </a:lnTo>
                <a:lnTo>
                  <a:pt x="411" y="11"/>
                </a:lnTo>
                <a:lnTo>
                  <a:pt x="413" y="11"/>
                </a:lnTo>
                <a:lnTo>
                  <a:pt x="415" y="11"/>
                </a:lnTo>
                <a:lnTo>
                  <a:pt x="417" y="11"/>
                </a:lnTo>
                <a:lnTo>
                  <a:pt x="419" y="11"/>
                </a:lnTo>
                <a:lnTo>
                  <a:pt x="421" y="11"/>
                </a:lnTo>
                <a:lnTo>
                  <a:pt x="423" y="11"/>
                </a:lnTo>
                <a:lnTo>
                  <a:pt x="425" y="11"/>
                </a:lnTo>
                <a:lnTo>
                  <a:pt x="426" y="11"/>
                </a:lnTo>
                <a:lnTo>
                  <a:pt x="428" y="11"/>
                </a:lnTo>
                <a:lnTo>
                  <a:pt x="430" y="11"/>
                </a:lnTo>
                <a:lnTo>
                  <a:pt x="432" y="11"/>
                </a:lnTo>
                <a:lnTo>
                  <a:pt x="434" y="11"/>
                </a:lnTo>
                <a:lnTo>
                  <a:pt x="436" y="11"/>
                </a:lnTo>
                <a:lnTo>
                  <a:pt x="438" y="11"/>
                </a:lnTo>
                <a:lnTo>
                  <a:pt x="440" y="11"/>
                </a:lnTo>
                <a:lnTo>
                  <a:pt x="442" y="11"/>
                </a:lnTo>
                <a:lnTo>
                  <a:pt x="444" y="11"/>
                </a:lnTo>
                <a:lnTo>
                  <a:pt x="446" y="11"/>
                </a:lnTo>
                <a:lnTo>
                  <a:pt x="448" y="11"/>
                </a:lnTo>
                <a:lnTo>
                  <a:pt x="449" y="11"/>
                </a:lnTo>
                <a:lnTo>
                  <a:pt x="451" y="11"/>
                </a:lnTo>
                <a:lnTo>
                  <a:pt x="453" y="11"/>
                </a:lnTo>
                <a:lnTo>
                  <a:pt x="455" y="11"/>
                </a:lnTo>
                <a:lnTo>
                  <a:pt x="457" y="11"/>
                </a:lnTo>
                <a:lnTo>
                  <a:pt x="459" y="11"/>
                </a:lnTo>
                <a:lnTo>
                  <a:pt x="461" y="11"/>
                </a:lnTo>
                <a:lnTo>
                  <a:pt x="463" y="11"/>
                </a:lnTo>
                <a:lnTo>
                  <a:pt x="465" y="11"/>
                </a:lnTo>
                <a:lnTo>
                  <a:pt x="467" y="11"/>
                </a:lnTo>
                <a:lnTo>
                  <a:pt x="469" y="11"/>
                </a:lnTo>
                <a:lnTo>
                  <a:pt x="469" y="9"/>
                </a:lnTo>
                <a:lnTo>
                  <a:pt x="471" y="9"/>
                </a:lnTo>
                <a:lnTo>
                  <a:pt x="473" y="9"/>
                </a:lnTo>
                <a:lnTo>
                  <a:pt x="474" y="9"/>
                </a:lnTo>
                <a:lnTo>
                  <a:pt x="476" y="9"/>
                </a:lnTo>
                <a:lnTo>
                  <a:pt x="478" y="9"/>
                </a:lnTo>
                <a:lnTo>
                  <a:pt x="480" y="9"/>
                </a:lnTo>
                <a:lnTo>
                  <a:pt x="482" y="9"/>
                </a:lnTo>
                <a:lnTo>
                  <a:pt x="484" y="9"/>
                </a:lnTo>
                <a:lnTo>
                  <a:pt x="486" y="9"/>
                </a:lnTo>
                <a:lnTo>
                  <a:pt x="488" y="9"/>
                </a:lnTo>
                <a:lnTo>
                  <a:pt x="490" y="9"/>
                </a:lnTo>
                <a:lnTo>
                  <a:pt x="492" y="9"/>
                </a:lnTo>
                <a:lnTo>
                  <a:pt x="494" y="9"/>
                </a:lnTo>
                <a:lnTo>
                  <a:pt x="496" y="9"/>
                </a:lnTo>
                <a:lnTo>
                  <a:pt x="497" y="9"/>
                </a:lnTo>
                <a:lnTo>
                  <a:pt x="499" y="9"/>
                </a:lnTo>
                <a:lnTo>
                  <a:pt x="501" y="7"/>
                </a:lnTo>
                <a:lnTo>
                  <a:pt x="503" y="7"/>
                </a:lnTo>
                <a:lnTo>
                  <a:pt x="505" y="7"/>
                </a:lnTo>
                <a:lnTo>
                  <a:pt x="507" y="9"/>
                </a:lnTo>
                <a:lnTo>
                  <a:pt x="509" y="9"/>
                </a:lnTo>
                <a:lnTo>
                  <a:pt x="511" y="9"/>
                </a:lnTo>
                <a:lnTo>
                  <a:pt x="513" y="9"/>
                </a:lnTo>
                <a:lnTo>
                  <a:pt x="515" y="9"/>
                </a:lnTo>
                <a:lnTo>
                  <a:pt x="517" y="9"/>
                </a:lnTo>
                <a:lnTo>
                  <a:pt x="519" y="9"/>
                </a:lnTo>
                <a:lnTo>
                  <a:pt x="521" y="9"/>
                </a:lnTo>
                <a:lnTo>
                  <a:pt x="521" y="7"/>
                </a:lnTo>
                <a:lnTo>
                  <a:pt x="522" y="7"/>
                </a:lnTo>
                <a:lnTo>
                  <a:pt x="524" y="7"/>
                </a:lnTo>
                <a:lnTo>
                  <a:pt x="526" y="5"/>
                </a:lnTo>
                <a:lnTo>
                  <a:pt x="528" y="5"/>
                </a:lnTo>
                <a:lnTo>
                  <a:pt x="530" y="3"/>
                </a:lnTo>
                <a:lnTo>
                  <a:pt x="532" y="3"/>
                </a:lnTo>
                <a:lnTo>
                  <a:pt x="534" y="2"/>
                </a:lnTo>
                <a:lnTo>
                  <a:pt x="536" y="2"/>
                </a:lnTo>
                <a:lnTo>
                  <a:pt x="538" y="2"/>
                </a:lnTo>
                <a:lnTo>
                  <a:pt x="540" y="2"/>
                </a:lnTo>
                <a:lnTo>
                  <a:pt x="540" y="0"/>
                </a:lnTo>
                <a:lnTo>
                  <a:pt x="542" y="0"/>
                </a:lnTo>
                <a:lnTo>
                  <a:pt x="544"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87093" y="3529440"/>
            <a:ext cx="3591953" cy="2750595"/>
          </a:xfrm>
          <a:custGeom>
            <a:avLst/>
            <a:gdLst>
              <a:gd name="T0" fmla="*/ 606 w 1776"/>
              <a:gd name="T1" fmla="*/ 1266 h 1360"/>
              <a:gd name="T2" fmla="*/ 1065 w 1776"/>
              <a:gd name="T3" fmla="*/ 1255 h 1360"/>
              <a:gd name="T4" fmla="*/ 1691 w 1776"/>
              <a:gd name="T5" fmla="*/ 10 h 1360"/>
              <a:gd name="T6" fmla="*/ 1711 w 1776"/>
              <a:gd name="T7" fmla="*/ 56 h 1360"/>
              <a:gd name="T8" fmla="*/ 1732 w 1776"/>
              <a:gd name="T9" fmla="*/ 142 h 1360"/>
              <a:gd name="T10" fmla="*/ 1772 w 1776"/>
              <a:gd name="T11" fmla="*/ 158 h 1360"/>
              <a:gd name="T12" fmla="*/ 1762 w 1776"/>
              <a:gd name="T13" fmla="*/ 238 h 1360"/>
              <a:gd name="T14" fmla="*/ 1726 w 1776"/>
              <a:gd name="T15" fmla="*/ 304 h 1360"/>
              <a:gd name="T16" fmla="*/ 1734 w 1776"/>
              <a:gd name="T17" fmla="*/ 359 h 1360"/>
              <a:gd name="T18" fmla="*/ 1697 w 1776"/>
              <a:gd name="T19" fmla="*/ 431 h 1360"/>
              <a:gd name="T20" fmla="*/ 1647 w 1776"/>
              <a:gd name="T21" fmla="*/ 492 h 1360"/>
              <a:gd name="T22" fmla="*/ 1676 w 1776"/>
              <a:gd name="T23" fmla="*/ 548 h 1360"/>
              <a:gd name="T24" fmla="*/ 1639 w 1776"/>
              <a:gd name="T25" fmla="*/ 617 h 1360"/>
              <a:gd name="T26" fmla="*/ 1611 w 1776"/>
              <a:gd name="T27" fmla="*/ 678 h 1360"/>
              <a:gd name="T28" fmla="*/ 1515 w 1776"/>
              <a:gd name="T29" fmla="*/ 682 h 1360"/>
              <a:gd name="T30" fmla="*/ 1428 w 1776"/>
              <a:gd name="T31" fmla="*/ 698 h 1360"/>
              <a:gd name="T32" fmla="*/ 1263 w 1776"/>
              <a:gd name="T33" fmla="*/ 792 h 1360"/>
              <a:gd name="T34" fmla="*/ 1188 w 1776"/>
              <a:gd name="T35" fmla="*/ 957 h 1360"/>
              <a:gd name="T36" fmla="*/ 1244 w 1776"/>
              <a:gd name="T37" fmla="*/ 1149 h 1360"/>
              <a:gd name="T38" fmla="*/ 1192 w 1776"/>
              <a:gd name="T39" fmla="*/ 1278 h 1360"/>
              <a:gd name="T40" fmla="*/ 1133 w 1776"/>
              <a:gd name="T41" fmla="*/ 1341 h 1360"/>
              <a:gd name="T42" fmla="*/ 1113 w 1776"/>
              <a:gd name="T43" fmla="*/ 1308 h 1360"/>
              <a:gd name="T44" fmla="*/ 1083 w 1776"/>
              <a:gd name="T45" fmla="*/ 1260 h 1360"/>
              <a:gd name="T46" fmla="*/ 1052 w 1776"/>
              <a:gd name="T47" fmla="*/ 1228 h 1360"/>
              <a:gd name="T48" fmla="*/ 1000 w 1776"/>
              <a:gd name="T49" fmla="*/ 1237 h 1360"/>
              <a:gd name="T50" fmla="*/ 998 w 1776"/>
              <a:gd name="T51" fmla="*/ 1251 h 1360"/>
              <a:gd name="T52" fmla="*/ 1054 w 1776"/>
              <a:gd name="T53" fmla="*/ 1249 h 1360"/>
              <a:gd name="T54" fmla="*/ 1050 w 1776"/>
              <a:gd name="T55" fmla="*/ 1256 h 1360"/>
              <a:gd name="T56" fmla="*/ 971 w 1776"/>
              <a:gd name="T57" fmla="*/ 1260 h 1360"/>
              <a:gd name="T58" fmla="*/ 879 w 1776"/>
              <a:gd name="T59" fmla="*/ 1270 h 1360"/>
              <a:gd name="T60" fmla="*/ 808 w 1776"/>
              <a:gd name="T61" fmla="*/ 1283 h 1360"/>
              <a:gd name="T62" fmla="*/ 739 w 1776"/>
              <a:gd name="T63" fmla="*/ 1280 h 1360"/>
              <a:gd name="T64" fmla="*/ 704 w 1776"/>
              <a:gd name="T65" fmla="*/ 1303 h 1360"/>
              <a:gd name="T66" fmla="*/ 637 w 1776"/>
              <a:gd name="T67" fmla="*/ 1281 h 1360"/>
              <a:gd name="T68" fmla="*/ 624 w 1776"/>
              <a:gd name="T69" fmla="*/ 1266 h 1360"/>
              <a:gd name="T70" fmla="*/ 595 w 1776"/>
              <a:gd name="T71" fmla="*/ 1251 h 1360"/>
              <a:gd name="T72" fmla="*/ 605 w 1776"/>
              <a:gd name="T73" fmla="*/ 1274 h 1360"/>
              <a:gd name="T74" fmla="*/ 520 w 1776"/>
              <a:gd name="T75" fmla="*/ 1270 h 1360"/>
              <a:gd name="T76" fmla="*/ 495 w 1776"/>
              <a:gd name="T77" fmla="*/ 1297 h 1360"/>
              <a:gd name="T78" fmla="*/ 430 w 1776"/>
              <a:gd name="T79" fmla="*/ 1293 h 1360"/>
              <a:gd name="T80" fmla="*/ 345 w 1776"/>
              <a:gd name="T81" fmla="*/ 1291 h 1360"/>
              <a:gd name="T82" fmla="*/ 276 w 1776"/>
              <a:gd name="T83" fmla="*/ 1320 h 1360"/>
              <a:gd name="T84" fmla="*/ 244 w 1776"/>
              <a:gd name="T85" fmla="*/ 1299 h 1360"/>
              <a:gd name="T86" fmla="*/ 197 w 1776"/>
              <a:gd name="T87" fmla="*/ 1320 h 1360"/>
              <a:gd name="T88" fmla="*/ 171 w 1776"/>
              <a:gd name="T89" fmla="*/ 1320 h 1360"/>
              <a:gd name="T90" fmla="*/ 155 w 1776"/>
              <a:gd name="T91" fmla="*/ 1308 h 1360"/>
              <a:gd name="T92" fmla="*/ 188 w 1776"/>
              <a:gd name="T93" fmla="*/ 1170 h 1360"/>
              <a:gd name="T94" fmla="*/ 272 w 1776"/>
              <a:gd name="T95" fmla="*/ 1059 h 1360"/>
              <a:gd name="T96" fmla="*/ 351 w 1776"/>
              <a:gd name="T97" fmla="*/ 1036 h 1360"/>
              <a:gd name="T98" fmla="*/ 449 w 1776"/>
              <a:gd name="T99" fmla="*/ 988 h 1360"/>
              <a:gd name="T100" fmla="*/ 357 w 1776"/>
              <a:gd name="T101" fmla="*/ 769 h 1360"/>
              <a:gd name="T102" fmla="*/ 115 w 1776"/>
              <a:gd name="T103" fmla="*/ 567 h 1360"/>
              <a:gd name="T104" fmla="*/ 88 w 1776"/>
              <a:gd name="T105" fmla="*/ 511 h 1360"/>
              <a:gd name="T106" fmla="*/ 510 w 1776"/>
              <a:gd name="T107" fmla="*/ 490 h 1360"/>
              <a:gd name="T108" fmla="*/ 674 w 1776"/>
              <a:gd name="T109" fmla="*/ 479 h 1360"/>
              <a:gd name="T110" fmla="*/ 1015 w 1776"/>
              <a:gd name="T111" fmla="*/ 379 h 1360"/>
              <a:gd name="T112" fmla="*/ 1027 w 1776"/>
              <a:gd name="T113" fmla="*/ 281 h 1360"/>
              <a:gd name="T114" fmla="*/ 1152 w 1776"/>
              <a:gd name="T115" fmla="*/ 144 h 1360"/>
              <a:gd name="T116" fmla="*/ 1236 w 1776"/>
              <a:gd name="T117" fmla="*/ 162 h 1360"/>
              <a:gd name="T118" fmla="*/ 1279 w 1776"/>
              <a:gd name="T119" fmla="*/ 104 h 1360"/>
              <a:gd name="T120" fmla="*/ 1457 w 1776"/>
              <a:gd name="T121" fmla="*/ 68 h 1360"/>
              <a:gd name="T122" fmla="*/ 1568 w 1776"/>
              <a:gd name="T123" fmla="*/ 58 h 1360"/>
              <a:gd name="T124" fmla="*/ 1657 w 1776"/>
              <a:gd name="T125" fmla="*/ 18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6" h="1360">
                <a:moveTo>
                  <a:pt x="1086" y="1360"/>
                </a:moveTo>
                <a:lnTo>
                  <a:pt x="1085" y="1360"/>
                </a:lnTo>
                <a:lnTo>
                  <a:pt x="1085" y="1358"/>
                </a:lnTo>
                <a:lnTo>
                  <a:pt x="1086" y="1358"/>
                </a:lnTo>
                <a:lnTo>
                  <a:pt x="1086" y="1360"/>
                </a:lnTo>
                <a:close/>
                <a:moveTo>
                  <a:pt x="1102" y="1333"/>
                </a:moveTo>
                <a:lnTo>
                  <a:pt x="1102" y="1335"/>
                </a:lnTo>
                <a:lnTo>
                  <a:pt x="1100" y="1335"/>
                </a:lnTo>
                <a:lnTo>
                  <a:pt x="1102" y="1333"/>
                </a:lnTo>
                <a:close/>
                <a:moveTo>
                  <a:pt x="566" y="1316"/>
                </a:moveTo>
                <a:lnTo>
                  <a:pt x="568" y="1316"/>
                </a:lnTo>
                <a:lnTo>
                  <a:pt x="568" y="1318"/>
                </a:lnTo>
                <a:lnTo>
                  <a:pt x="566" y="1318"/>
                </a:lnTo>
                <a:lnTo>
                  <a:pt x="564" y="1318"/>
                </a:lnTo>
                <a:lnTo>
                  <a:pt x="562" y="1318"/>
                </a:lnTo>
                <a:lnTo>
                  <a:pt x="562" y="1320"/>
                </a:lnTo>
                <a:lnTo>
                  <a:pt x="562" y="1318"/>
                </a:lnTo>
                <a:lnTo>
                  <a:pt x="560" y="1318"/>
                </a:lnTo>
                <a:lnTo>
                  <a:pt x="562" y="1318"/>
                </a:lnTo>
                <a:lnTo>
                  <a:pt x="562" y="1316"/>
                </a:lnTo>
                <a:lnTo>
                  <a:pt x="564" y="1316"/>
                </a:lnTo>
                <a:lnTo>
                  <a:pt x="566" y="1316"/>
                </a:lnTo>
                <a:close/>
                <a:moveTo>
                  <a:pt x="169" y="1316"/>
                </a:moveTo>
                <a:lnTo>
                  <a:pt x="169" y="1314"/>
                </a:lnTo>
                <a:lnTo>
                  <a:pt x="171" y="1316"/>
                </a:lnTo>
                <a:lnTo>
                  <a:pt x="169" y="1316"/>
                </a:lnTo>
                <a:close/>
                <a:moveTo>
                  <a:pt x="491" y="1285"/>
                </a:moveTo>
                <a:lnTo>
                  <a:pt x="491" y="1287"/>
                </a:lnTo>
                <a:lnTo>
                  <a:pt x="493" y="1287"/>
                </a:lnTo>
                <a:lnTo>
                  <a:pt x="493" y="1289"/>
                </a:lnTo>
                <a:lnTo>
                  <a:pt x="491" y="1287"/>
                </a:lnTo>
                <a:lnTo>
                  <a:pt x="489" y="1287"/>
                </a:lnTo>
                <a:lnTo>
                  <a:pt x="491" y="1285"/>
                </a:lnTo>
                <a:close/>
                <a:moveTo>
                  <a:pt x="904" y="1274"/>
                </a:moveTo>
                <a:lnTo>
                  <a:pt x="902" y="1274"/>
                </a:lnTo>
                <a:lnTo>
                  <a:pt x="904" y="1274"/>
                </a:lnTo>
                <a:close/>
                <a:moveTo>
                  <a:pt x="923" y="1268"/>
                </a:moveTo>
                <a:lnTo>
                  <a:pt x="923" y="1270"/>
                </a:lnTo>
                <a:lnTo>
                  <a:pt x="923" y="1268"/>
                </a:lnTo>
                <a:close/>
                <a:moveTo>
                  <a:pt x="927" y="1268"/>
                </a:moveTo>
                <a:lnTo>
                  <a:pt x="927" y="1270"/>
                </a:lnTo>
                <a:lnTo>
                  <a:pt x="927" y="1268"/>
                </a:lnTo>
                <a:close/>
                <a:moveTo>
                  <a:pt x="1081" y="1268"/>
                </a:moveTo>
                <a:lnTo>
                  <a:pt x="1079" y="1268"/>
                </a:lnTo>
                <a:lnTo>
                  <a:pt x="1081" y="1268"/>
                </a:lnTo>
                <a:close/>
                <a:moveTo>
                  <a:pt x="1081" y="1268"/>
                </a:moveTo>
                <a:lnTo>
                  <a:pt x="1079" y="1268"/>
                </a:lnTo>
                <a:lnTo>
                  <a:pt x="1081" y="1268"/>
                </a:lnTo>
                <a:close/>
                <a:moveTo>
                  <a:pt x="1079" y="1268"/>
                </a:moveTo>
                <a:lnTo>
                  <a:pt x="1079" y="1266"/>
                </a:lnTo>
                <a:lnTo>
                  <a:pt x="1079" y="1268"/>
                </a:lnTo>
                <a:close/>
                <a:moveTo>
                  <a:pt x="606" y="1266"/>
                </a:moveTo>
                <a:lnTo>
                  <a:pt x="606" y="1264"/>
                </a:lnTo>
                <a:lnTo>
                  <a:pt x="608" y="1264"/>
                </a:lnTo>
                <a:lnTo>
                  <a:pt x="608" y="1266"/>
                </a:lnTo>
                <a:lnTo>
                  <a:pt x="606" y="1266"/>
                </a:lnTo>
                <a:close/>
                <a:moveTo>
                  <a:pt x="616" y="1266"/>
                </a:moveTo>
                <a:lnTo>
                  <a:pt x="614" y="1266"/>
                </a:lnTo>
                <a:lnTo>
                  <a:pt x="614" y="1264"/>
                </a:lnTo>
                <a:lnTo>
                  <a:pt x="616" y="1264"/>
                </a:lnTo>
                <a:lnTo>
                  <a:pt x="616" y="1266"/>
                </a:lnTo>
                <a:close/>
                <a:moveTo>
                  <a:pt x="1077" y="1264"/>
                </a:moveTo>
                <a:lnTo>
                  <a:pt x="1077" y="1262"/>
                </a:lnTo>
                <a:lnTo>
                  <a:pt x="1077" y="1264"/>
                </a:lnTo>
                <a:close/>
                <a:moveTo>
                  <a:pt x="616" y="1264"/>
                </a:moveTo>
                <a:lnTo>
                  <a:pt x="616" y="1262"/>
                </a:lnTo>
                <a:lnTo>
                  <a:pt x="616" y="1264"/>
                </a:lnTo>
                <a:close/>
                <a:moveTo>
                  <a:pt x="1077" y="1264"/>
                </a:moveTo>
                <a:lnTo>
                  <a:pt x="1077" y="1262"/>
                </a:lnTo>
                <a:lnTo>
                  <a:pt x="1077" y="1264"/>
                </a:lnTo>
                <a:close/>
                <a:moveTo>
                  <a:pt x="1083" y="1262"/>
                </a:moveTo>
                <a:lnTo>
                  <a:pt x="1083" y="1260"/>
                </a:lnTo>
                <a:lnTo>
                  <a:pt x="1083" y="1262"/>
                </a:lnTo>
                <a:close/>
                <a:moveTo>
                  <a:pt x="616" y="1260"/>
                </a:moveTo>
                <a:lnTo>
                  <a:pt x="614" y="1260"/>
                </a:lnTo>
                <a:lnTo>
                  <a:pt x="616" y="1260"/>
                </a:lnTo>
                <a:close/>
                <a:moveTo>
                  <a:pt x="1077" y="1258"/>
                </a:moveTo>
                <a:lnTo>
                  <a:pt x="1075" y="1260"/>
                </a:lnTo>
                <a:lnTo>
                  <a:pt x="1075" y="1258"/>
                </a:lnTo>
                <a:lnTo>
                  <a:pt x="1077" y="1258"/>
                </a:lnTo>
                <a:close/>
                <a:moveTo>
                  <a:pt x="1069" y="1258"/>
                </a:moveTo>
                <a:lnTo>
                  <a:pt x="1067" y="1258"/>
                </a:lnTo>
                <a:lnTo>
                  <a:pt x="1069" y="1258"/>
                </a:lnTo>
                <a:close/>
                <a:moveTo>
                  <a:pt x="1071" y="1256"/>
                </a:moveTo>
                <a:lnTo>
                  <a:pt x="1069" y="1258"/>
                </a:lnTo>
                <a:lnTo>
                  <a:pt x="1069" y="1256"/>
                </a:lnTo>
                <a:lnTo>
                  <a:pt x="1071" y="1256"/>
                </a:lnTo>
                <a:close/>
                <a:moveTo>
                  <a:pt x="589" y="1255"/>
                </a:moveTo>
                <a:lnTo>
                  <a:pt x="587" y="1255"/>
                </a:lnTo>
                <a:lnTo>
                  <a:pt x="589" y="1255"/>
                </a:lnTo>
                <a:close/>
                <a:moveTo>
                  <a:pt x="1071" y="1255"/>
                </a:moveTo>
                <a:lnTo>
                  <a:pt x="1069" y="1255"/>
                </a:lnTo>
                <a:lnTo>
                  <a:pt x="1071" y="1255"/>
                </a:lnTo>
                <a:close/>
                <a:moveTo>
                  <a:pt x="589" y="1253"/>
                </a:moveTo>
                <a:lnTo>
                  <a:pt x="589" y="1255"/>
                </a:lnTo>
                <a:lnTo>
                  <a:pt x="587" y="1255"/>
                </a:lnTo>
                <a:lnTo>
                  <a:pt x="587" y="1253"/>
                </a:lnTo>
                <a:lnTo>
                  <a:pt x="589" y="1253"/>
                </a:lnTo>
                <a:close/>
                <a:moveTo>
                  <a:pt x="1069" y="1251"/>
                </a:moveTo>
                <a:lnTo>
                  <a:pt x="1069" y="1253"/>
                </a:lnTo>
                <a:lnTo>
                  <a:pt x="1071" y="1253"/>
                </a:lnTo>
                <a:lnTo>
                  <a:pt x="1069" y="1255"/>
                </a:lnTo>
                <a:lnTo>
                  <a:pt x="1067" y="1255"/>
                </a:lnTo>
                <a:lnTo>
                  <a:pt x="1065" y="1255"/>
                </a:lnTo>
                <a:lnTo>
                  <a:pt x="1065" y="1253"/>
                </a:lnTo>
                <a:lnTo>
                  <a:pt x="1067" y="1253"/>
                </a:lnTo>
                <a:lnTo>
                  <a:pt x="1069" y="1253"/>
                </a:lnTo>
                <a:lnTo>
                  <a:pt x="1069" y="1251"/>
                </a:lnTo>
                <a:close/>
                <a:moveTo>
                  <a:pt x="1008" y="1247"/>
                </a:moveTo>
                <a:lnTo>
                  <a:pt x="1006" y="1247"/>
                </a:lnTo>
                <a:lnTo>
                  <a:pt x="1008" y="1245"/>
                </a:lnTo>
                <a:lnTo>
                  <a:pt x="1008" y="1247"/>
                </a:lnTo>
                <a:close/>
                <a:moveTo>
                  <a:pt x="1012" y="1243"/>
                </a:moveTo>
                <a:lnTo>
                  <a:pt x="1010" y="1243"/>
                </a:lnTo>
                <a:lnTo>
                  <a:pt x="1012" y="1243"/>
                </a:lnTo>
                <a:close/>
                <a:moveTo>
                  <a:pt x="1012" y="1243"/>
                </a:moveTo>
                <a:lnTo>
                  <a:pt x="1010" y="1243"/>
                </a:lnTo>
                <a:lnTo>
                  <a:pt x="1012" y="1241"/>
                </a:lnTo>
                <a:lnTo>
                  <a:pt x="1014" y="1241"/>
                </a:lnTo>
                <a:lnTo>
                  <a:pt x="1014" y="1243"/>
                </a:lnTo>
                <a:lnTo>
                  <a:pt x="1012" y="1243"/>
                </a:lnTo>
                <a:close/>
                <a:moveTo>
                  <a:pt x="1015" y="1241"/>
                </a:moveTo>
                <a:lnTo>
                  <a:pt x="1014" y="1243"/>
                </a:lnTo>
                <a:lnTo>
                  <a:pt x="1014" y="1241"/>
                </a:lnTo>
                <a:lnTo>
                  <a:pt x="1015" y="1241"/>
                </a:lnTo>
                <a:close/>
                <a:moveTo>
                  <a:pt x="1010" y="1243"/>
                </a:moveTo>
                <a:lnTo>
                  <a:pt x="1010" y="1241"/>
                </a:lnTo>
                <a:lnTo>
                  <a:pt x="1010" y="1243"/>
                </a:lnTo>
                <a:close/>
                <a:moveTo>
                  <a:pt x="1050" y="1237"/>
                </a:moveTo>
                <a:lnTo>
                  <a:pt x="1050" y="1239"/>
                </a:lnTo>
                <a:lnTo>
                  <a:pt x="1048" y="1239"/>
                </a:lnTo>
                <a:lnTo>
                  <a:pt x="1050" y="1237"/>
                </a:lnTo>
                <a:close/>
                <a:moveTo>
                  <a:pt x="1002" y="1237"/>
                </a:moveTo>
                <a:lnTo>
                  <a:pt x="1002" y="1239"/>
                </a:lnTo>
                <a:lnTo>
                  <a:pt x="1002" y="1237"/>
                </a:lnTo>
                <a:lnTo>
                  <a:pt x="1004" y="1235"/>
                </a:lnTo>
                <a:lnTo>
                  <a:pt x="1006" y="1235"/>
                </a:lnTo>
                <a:lnTo>
                  <a:pt x="1004" y="1235"/>
                </a:lnTo>
                <a:lnTo>
                  <a:pt x="1004" y="1237"/>
                </a:lnTo>
                <a:lnTo>
                  <a:pt x="1002" y="1237"/>
                </a:lnTo>
                <a:close/>
                <a:moveTo>
                  <a:pt x="1054" y="1233"/>
                </a:moveTo>
                <a:lnTo>
                  <a:pt x="1052" y="1233"/>
                </a:lnTo>
                <a:lnTo>
                  <a:pt x="1054" y="1233"/>
                </a:lnTo>
                <a:close/>
                <a:moveTo>
                  <a:pt x="1056" y="1233"/>
                </a:moveTo>
                <a:lnTo>
                  <a:pt x="1054" y="1233"/>
                </a:lnTo>
                <a:lnTo>
                  <a:pt x="1056" y="1231"/>
                </a:lnTo>
                <a:lnTo>
                  <a:pt x="1056" y="1233"/>
                </a:lnTo>
                <a:close/>
                <a:moveTo>
                  <a:pt x="1012" y="1230"/>
                </a:moveTo>
                <a:lnTo>
                  <a:pt x="1012" y="1231"/>
                </a:lnTo>
                <a:lnTo>
                  <a:pt x="1010" y="1231"/>
                </a:lnTo>
                <a:lnTo>
                  <a:pt x="1010" y="1230"/>
                </a:lnTo>
                <a:lnTo>
                  <a:pt x="1012" y="1230"/>
                </a:lnTo>
                <a:close/>
                <a:moveTo>
                  <a:pt x="1693" y="0"/>
                </a:moveTo>
                <a:lnTo>
                  <a:pt x="1691" y="2"/>
                </a:lnTo>
                <a:lnTo>
                  <a:pt x="1691" y="6"/>
                </a:lnTo>
                <a:lnTo>
                  <a:pt x="1691" y="10"/>
                </a:lnTo>
                <a:lnTo>
                  <a:pt x="1691" y="12"/>
                </a:lnTo>
                <a:lnTo>
                  <a:pt x="1689" y="14"/>
                </a:lnTo>
                <a:lnTo>
                  <a:pt x="1687" y="16"/>
                </a:lnTo>
                <a:lnTo>
                  <a:pt x="1689" y="18"/>
                </a:lnTo>
                <a:lnTo>
                  <a:pt x="1691" y="18"/>
                </a:lnTo>
                <a:lnTo>
                  <a:pt x="1691" y="19"/>
                </a:lnTo>
                <a:lnTo>
                  <a:pt x="1693" y="19"/>
                </a:lnTo>
                <a:lnTo>
                  <a:pt x="1695" y="19"/>
                </a:lnTo>
                <a:lnTo>
                  <a:pt x="1695" y="21"/>
                </a:lnTo>
                <a:lnTo>
                  <a:pt x="1697" y="21"/>
                </a:lnTo>
                <a:lnTo>
                  <a:pt x="1699" y="21"/>
                </a:lnTo>
                <a:lnTo>
                  <a:pt x="1699" y="23"/>
                </a:lnTo>
                <a:lnTo>
                  <a:pt x="1701" y="23"/>
                </a:lnTo>
                <a:lnTo>
                  <a:pt x="1701" y="25"/>
                </a:lnTo>
                <a:lnTo>
                  <a:pt x="1699" y="27"/>
                </a:lnTo>
                <a:lnTo>
                  <a:pt x="1699" y="29"/>
                </a:lnTo>
                <a:lnTo>
                  <a:pt x="1697" y="29"/>
                </a:lnTo>
                <a:lnTo>
                  <a:pt x="1697" y="31"/>
                </a:lnTo>
                <a:lnTo>
                  <a:pt x="1697" y="33"/>
                </a:lnTo>
                <a:lnTo>
                  <a:pt x="1695" y="33"/>
                </a:lnTo>
                <a:lnTo>
                  <a:pt x="1695" y="35"/>
                </a:lnTo>
                <a:lnTo>
                  <a:pt x="1695" y="37"/>
                </a:lnTo>
                <a:lnTo>
                  <a:pt x="1693" y="37"/>
                </a:lnTo>
                <a:lnTo>
                  <a:pt x="1693" y="39"/>
                </a:lnTo>
                <a:lnTo>
                  <a:pt x="1695" y="39"/>
                </a:lnTo>
                <a:lnTo>
                  <a:pt x="1695" y="41"/>
                </a:lnTo>
                <a:lnTo>
                  <a:pt x="1697" y="41"/>
                </a:lnTo>
                <a:lnTo>
                  <a:pt x="1699" y="43"/>
                </a:lnTo>
                <a:lnTo>
                  <a:pt x="1701" y="43"/>
                </a:lnTo>
                <a:lnTo>
                  <a:pt x="1703" y="41"/>
                </a:lnTo>
                <a:lnTo>
                  <a:pt x="1705" y="41"/>
                </a:lnTo>
                <a:lnTo>
                  <a:pt x="1705" y="39"/>
                </a:lnTo>
                <a:lnTo>
                  <a:pt x="1707" y="39"/>
                </a:lnTo>
                <a:lnTo>
                  <a:pt x="1709" y="37"/>
                </a:lnTo>
                <a:lnTo>
                  <a:pt x="1711" y="35"/>
                </a:lnTo>
                <a:lnTo>
                  <a:pt x="1712" y="35"/>
                </a:lnTo>
                <a:lnTo>
                  <a:pt x="1712" y="33"/>
                </a:lnTo>
                <a:lnTo>
                  <a:pt x="1714" y="33"/>
                </a:lnTo>
                <a:lnTo>
                  <a:pt x="1714" y="35"/>
                </a:lnTo>
                <a:lnTo>
                  <a:pt x="1714" y="37"/>
                </a:lnTo>
                <a:lnTo>
                  <a:pt x="1714" y="39"/>
                </a:lnTo>
                <a:lnTo>
                  <a:pt x="1714" y="41"/>
                </a:lnTo>
                <a:lnTo>
                  <a:pt x="1714" y="43"/>
                </a:lnTo>
                <a:lnTo>
                  <a:pt x="1712" y="44"/>
                </a:lnTo>
                <a:lnTo>
                  <a:pt x="1712" y="46"/>
                </a:lnTo>
                <a:lnTo>
                  <a:pt x="1712" y="48"/>
                </a:lnTo>
                <a:lnTo>
                  <a:pt x="1712" y="50"/>
                </a:lnTo>
                <a:lnTo>
                  <a:pt x="1711" y="50"/>
                </a:lnTo>
                <a:lnTo>
                  <a:pt x="1711" y="52"/>
                </a:lnTo>
                <a:lnTo>
                  <a:pt x="1712" y="52"/>
                </a:lnTo>
                <a:lnTo>
                  <a:pt x="1711" y="54"/>
                </a:lnTo>
                <a:lnTo>
                  <a:pt x="1711" y="56"/>
                </a:lnTo>
                <a:lnTo>
                  <a:pt x="1711" y="58"/>
                </a:lnTo>
                <a:lnTo>
                  <a:pt x="1711" y="60"/>
                </a:lnTo>
                <a:lnTo>
                  <a:pt x="1711" y="62"/>
                </a:lnTo>
                <a:lnTo>
                  <a:pt x="1711" y="64"/>
                </a:lnTo>
                <a:lnTo>
                  <a:pt x="1711" y="66"/>
                </a:lnTo>
                <a:lnTo>
                  <a:pt x="1711" y="68"/>
                </a:lnTo>
                <a:lnTo>
                  <a:pt x="1711" y="69"/>
                </a:lnTo>
                <a:lnTo>
                  <a:pt x="1711" y="71"/>
                </a:lnTo>
                <a:lnTo>
                  <a:pt x="1711" y="73"/>
                </a:lnTo>
                <a:lnTo>
                  <a:pt x="1711" y="75"/>
                </a:lnTo>
                <a:lnTo>
                  <a:pt x="1711" y="77"/>
                </a:lnTo>
                <a:lnTo>
                  <a:pt x="1711" y="79"/>
                </a:lnTo>
                <a:lnTo>
                  <a:pt x="1711" y="81"/>
                </a:lnTo>
                <a:lnTo>
                  <a:pt x="1711" y="83"/>
                </a:lnTo>
                <a:lnTo>
                  <a:pt x="1711" y="85"/>
                </a:lnTo>
                <a:lnTo>
                  <a:pt x="1711" y="87"/>
                </a:lnTo>
                <a:lnTo>
                  <a:pt x="1711" y="89"/>
                </a:lnTo>
                <a:lnTo>
                  <a:pt x="1711" y="91"/>
                </a:lnTo>
                <a:lnTo>
                  <a:pt x="1711" y="92"/>
                </a:lnTo>
                <a:lnTo>
                  <a:pt x="1711" y="94"/>
                </a:lnTo>
                <a:lnTo>
                  <a:pt x="1711" y="96"/>
                </a:lnTo>
                <a:lnTo>
                  <a:pt x="1711" y="98"/>
                </a:lnTo>
                <a:lnTo>
                  <a:pt x="1711" y="100"/>
                </a:lnTo>
                <a:lnTo>
                  <a:pt x="1711" y="102"/>
                </a:lnTo>
                <a:lnTo>
                  <a:pt x="1709" y="104"/>
                </a:lnTo>
                <a:lnTo>
                  <a:pt x="1709" y="106"/>
                </a:lnTo>
                <a:lnTo>
                  <a:pt x="1711" y="106"/>
                </a:lnTo>
                <a:lnTo>
                  <a:pt x="1712" y="106"/>
                </a:lnTo>
                <a:lnTo>
                  <a:pt x="1714" y="106"/>
                </a:lnTo>
                <a:lnTo>
                  <a:pt x="1716" y="108"/>
                </a:lnTo>
                <a:lnTo>
                  <a:pt x="1718" y="108"/>
                </a:lnTo>
                <a:lnTo>
                  <a:pt x="1720" y="110"/>
                </a:lnTo>
                <a:lnTo>
                  <a:pt x="1722" y="110"/>
                </a:lnTo>
                <a:lnTo>
                  <a:pt x="1722" y="112"/>
                </a:lnTo>
                <a:lnTo>
                  <a:pt x="1724" y="112"/>
                </a:lnTo>
                <a:lnTo>
                  <a:pt x="1724" y="114"/>
                </a:lnTo>
                <a:lnTo>
                  <a:pt x="1726" y="116"/>
                </a:lnTo>
                <a:lnTo>
                  <a:pt x="1726" y="117"/>
                </a:lnTo>
                <a:lnTo>
                  <a:pt x="1726" y="119"/>
                </a:lnTo>
                <a:lnTo>
                  <a:pt x="1726" y="121"/>
                </a:lnTo>
                <a:lnTo>
                  <a:pt x="1726" y="123"/>
                </a:lnTo>
                <a:lnTo>
                  <a:pt x="1726" y="125"/>
                </a:lnTo>
                <a:lnTo>
                  <a:pt x="1728" y="127"/>
                </a:lnTo>
                <a:lnTo>
                  <a:pt x="1728" y="129"/>
                </a:lnTo>
                <a:lnTo>
                  <a:pt x="1728" y="131"/>
                </a:lnTo>
                <a:lnTo>
                  <a:pt x="1728" y="133"/>
                </a:lnTo>
                <a:lnTo>
                  <a:pt x="1730" y="133"/>
                </a:lnTo>
                <a:lnTo>
                  <a:pt x="1730" y="135"/>
                </a:lnTo>
                <a:lnTo>
                  <a:pt x="1730" y="137"/>
                </a:lnTo>
                <a:lnTo>
                  <a:pt x="1730" y="139"/>
                </a:lnTo>
                <a:lnTo>
                  <a:pt x="1730" y="140"/>
                </a:lnTo>
                <a:lnTo>
                  <a:pt x="1732" y="142"/>
                </a:lnTo>
                <a:lnTo>
                  <a:pt x="1734" y="142"/>
                </a:lnTo>
                <a:lnTo>
                  <a:pt x="1734" y="140"/>
                </a:lnTo>
                <a:lnTo>
                  <a:pt x="1735" y="140"/>
                </a:lnTo>
                <a:lnTo>
                  <a:pt x="1735" y="139"/>
                </a:lnTo>
                <a:lnTo>
                  <a:pt x="1735" y="137"/>
                </a:lnTo>
                <a:lnTo>
                  <a:pt x="1735" y="135"/>
                </a:lnTo>
                <a:lnTo>
                  <a:pt x="1735" y="133"/>
                </a:lnTo>
                <a:lnTo>
                  <a:pt x="1737" y="131"/>
                </a:lnTo>
                <a:lnTo>
                  <a:pt x="1739" y="129"/>
                </a:lnTo>
                <a:lnTo>
                  <a:pt x="1739" y="127"/>
                </a:lnTo>
                <a:lnTo>
                  <a:pt x="1741" y="125"/>
                </a:lnTo>
                <a:lnTo>
                  <a:pt x="1741" y="123"/>
                </a:lnTo>
                <a:lnTo>
                  <a:pt x="1743" y="125"/>
                </a:lnTo>
                <a:lnTo>
                  <a:pt x="1745" y="125"/>
                </a:lnTo>
                <a:lnTo>
                  <a:pt x="1747" y="125"/>
                </a:lnTo>
                <a:lnTo>
                  <a:pt x="1749" y="125"/>
                </a:lnTo>
                <a:lnTo>
                  <a:pt x="1751" y="123"/>
                </a:lnTo>
                <a:lnTo>
                  <a:pt x="1753" y="123"/>
                </a:lnTo>
                <a:lnTo>
                  <a:pt x="1755" y="123"/>
                </a:lnTo>
                <a:lnTo>
                  <a:pt x="1757" y="121"/>
                </a:lnTo>
                <a:lnTo>
                  <a:pt x="1759" y="121"/>
                </a:lnTo>
                <a:lnTo>
                  <a:pt x="1760" y="119"/>
                </a:lnTo>
                <a:lnTo>
                  <a:pt x="1762" y="117"/>
                </a:lnTo>
                <a:lnTo>
                  <a:pt x="1764" y="117"/>
                </a:lnTo>
                <a:lnTo>
                  <a:pt x="1764" y="116"/>
                </a:lnTo>
                <a:lnTo>
                  <a:pt x="1766" y="114"/>
                </a:lnTo>
                <a:lnTo>
                  <a:pt x="1768" y="114"/>
                </a:lnTo>
                <a:lnTo>
                  <a:pt x="1770" y="114"/>
                </a:lnTo>
                <a:lnTo>
                  <a:pt x="1770" y="116"/>
                </a:lnTo>
                <a:lnTo>
                  <a:pt x="1772" y="116"/>
                </a:lnTo>
                <a:lnTo>
                  <a:pt x="1772" y="117"/>
                </a:lnTo>
                <a:lnTo>
                  <a:pt x="1772" y="119"/>
                </a:lnTo>
                <a:lnTo>
                  <a:pt x="1772" y="121"/>
                </a:lnTo>
                <a:lnTo>
                  <a:pt x="1772" y="123"/>
                </a:lnTo>
                <a:lnTo>
                  <a:pt x="1772" y="125"/>
                </a:lnTo>
                <a:lnTo>
                  <a:pt x="1772" y="127"/>
                </a:lnTo>
                <a:lnTo>
                  <a:pt x="1772" y="129"/>
                </a:lnTo>
                <a:lnTo>
                  <a:pt x="1772" y="131"/>
                </a:lnTo>
                <a:lnTo>
                  <a:pt x="1772" y="133"/>
                </a:lnTo>
                <a:lnTo>
                  <a:pt x="1772" y="135"/>
                </a:lnTo>
                <a:lnTo>
                  <a:pt x="1772" y="137"/>
                </a:lnTo>
                <a:lnTo>
                  <a:pt x="1772" y="139"/>
                </a:lnTo>
                <a:lnTo>
                  <a:pt x="1772" y="140"/>
                </a:lnTo>
                <a:lnTo>
                  <a:pt x="1772" y="142"/>
                </a:lnTo>
                <a:lnTo>
                  <a:pt x="1772" y="144"/>
                </a:lnTo>
                <a:lnTo>
                  <a:pt x="1772" y="146"/>
                </a:lnTo>
                <a:lnTo>
                  <a:pt x="1772" y="148"/>
                </a:lnTo>
                <a:lnTo>
                  <a:pt x="1772" y="150"/>
                </a:lnTo>
                <a:lnTo>
                  <a:pt x="1772" y="152"/>
                </a:lnTo>
                <a:lnTo>
                  <a:pt x="1772" y="154"/>
                </a:lnTo>
                <a:lnTo>
                  <a:pt x="1772" y="156"/>
                </a:lnTo>
                <a:lnTo>
                  <a:pt x="1772" y="158"/>
                </a:lnTo>
                <a:lnTo>
                  <a:pt x="1770" y="160"/>
                </a:lnTo>
                <a:lnTo>
                  <a:pt x="1770" y="162"/>
                </a:lnTo>
                <a:lnTo>
                  <a:pt x="1770" y="164"/>
                </a:lnTo>
                <a:lnTo>
                  <a:pt x="1770" y="165"/>
                </a:lnTo>
                <a:lnTo>
                  <a:pt x="1770" y="167"/>
                </a:lnTo>
                <a:lnTo>
                  <a:pt x="1768" y="169"/>
                </a:lnTo>
                <a:lnTo>
                  <a:pt x="1768" y="171"/>
                </a:lnTo>
                <a:lnTo>
                  <a:pt x="1768" y="173"/>
                </a:lnTo>
                <a:lnTo>
                  <a:pt x="1768" y="175"/>
                </a:lnTo>
                <a:lnTo>
                  <a:pt x="1768" y="177"/>
                </a:lnTo>
                <a:lnTo>
                  <a:pt x="1768" y="179"/>
                </a:lnTo>
                <a:lnTo>
                  <a:pt x="1768" y="181"/>
                </a:lnTo>
                <a:lnTo>
                  <a:pt x="1768" y="183"/>
                </a:lnTo>
                <a:lnTo>
                  <a:pt x="1768" y="185"/>
                </a:lnTo>
                <a:lnTo>
                  <a:pt x="1770" y="185"/>
                </a:lnTo>
                <a:lnTo>
                  <a:pt x="1770" y="187"/>
                </a:lnTo>
                <a:lnTo>
                  <a:pt x="1770" y="189"/>
                </a:lnTo>
                <a:lnTo>
                  <a:pt x="1772" y="189"/>
                </a:lnTo>
                <a:lnTo>
                  <a:pt x="1772" y="190"/>
                </a:lnTo>
                <a:lnTo>
                  <a:pt x="1772" y="192"/>
                </a:lnTo>
                <a:lnTo>
                  <a:pt x="1772" y="194"/>
                </a:lnTo>
                <a:lnTo>
                  <a:pt x="1772" y="196"/>
                </a:lnTo>
                <a:lnTo>
                  <a:pt x="1772" y="198"/>
                </a:lnTo>
                <a:lnTo>
                  <a:pt x="1772" y="200"/>
                </a:lnTo>
                <a:lnTo>
                  <a:pt x="1772" y="202"/>
                </a:lnTo>
                <a:lnTo>
                  <a:pt x="1772" y="204"/>
                </a:lnTo>
                <a:lnTo>
                  <a:pt x="1772" y="206"/>
                </a:lnTo>
                <a:lnTo>
                  <a:pt x="1772" y="208"/>
                </a:lnTo>
                <a:lnTo>
                  <a:pt x="1770" y="210"/>
                </a:lnTo>
                <a:lnTo>
                  <a:pt x="1770" y="212"/>
                </a:lnTo>
                <a:lnTo>
                  <a:pt x="1770" y="213"/>
                </a:lnTo>
                <a:lnTo>
                  <a:pt x="1770" y="215"/>
                </a:lnTo>
                <a:lnTo>
                  <a:pt x="1770" y="217"/>
                </a:lnTo>
                <a:lnTo>
                  <a:pt x="1770" y="219"/>
                </a:lnTo>
                <a:lnTo>
                  <a:pt x="1770" y="221"/>
                </a:lnTo>
                <a:lnTo>
                  <a:pt x="1770" y="223"/>
                </a:lnTo>
                <a:lnTo>
                  <a:pt x="1770" y="225"/>
                </a:lnTo>
                <a:lnTo>
                  <a:pt x="1770" y="227"/>
                </a:lnTo>
                <a:lnTo>
                  <a:pt x="1770" y="229"/>
                </a:lnTo>
                <a:lnTo>
                  <a:pt x="1772" y="229"/>
                </a:lnTo>
                <a:lnTo>
                  <a:pt x="1774" y="231"/>
                </a:lnTo>
                <a:lnTo>
                  <a:pt x="1776" y="231"/>
                </a:lnTo>
                <a:lnTo>
                  <a:pt x="1776" y="233"/>
                </a:lnTo>
                <a:lnTo>
                  <a:pt x="1776" y="235"/>
                </a:lnTo>
                <a:lnTo>
                  <a:pt x="1774" y="237"/>
                </a:lnTo>
                <a:lnTo>
                  <a:pt x="1774" y="238"/>
                </a:lnTo>
                <a:lnTo>
                  <a:pt x="1772" y="238"/>
                </a:lnTo>
                <a:lnTo>
                  <a:pt x="1770" y="238"/>
                </a:lnTo>
                <a:lnTo>
                  <a:pt x="1768" y="238"/>
                </a:lnTo>
                <a:lnTo>
                  <a:pt x="1766" y="238"/>
                </a:lnTo>
                <a:lnTo>
                  <a:pt x="1764" y="238"/>
                </a:lnTo>
                <a:lnTo>
                  <a:pt x="1762" y="238"/>
                </a:lnTo>
                <a:lnTo>
                  <a:pt x="1762" y="240"/>
                </a:lnTo>
                <a:lnTo>
                  <a:pt x="1762" y="242"/>
                </a:lnTo>
                <a:lnTo>
                  <a:pt x="1762" y="244"/>
                </a:lnTo>
                <a:lnTo>
                  <a:pt x="1762" y="246"/>
                </a:lnTo>
                <a:lnTo>
                  <a:pt x="1760" y="248"/>
                </a:lnTo>
                <a:lnTo>
                  <a:pt x="1760" y="250"/>
                </a:lnTo>
                <a:lnTo>
                  <a:pt x="1759" y="252"/>
                </a:lnTo>
                <a:lnTo>
                  <a:pt x="1757" y="252"/>
                </a:lnTo>
                <a:lnTo>
                  <a:pt x="1755" y="252"/>
                </a:lnTo>
                <a:lnTo>
                  <a:pt x="1753" y="252"/>
                </a:lnTo>
                <a:lnTo>
                  <a:pt x="1753" y="254"/>
                </a:lnTo>
                <a:lnTo>
                  <a:pt x="1753" y="256"/>
                </a:lnTo>
                <a:lnTo>
                  <a:pt x="1751" y="256"/>
                </a:lnTo>
                <a:lnTo>
                  <a:pt x="1751" y="258"/>
                </a:lnTo>
                <a:lnTo>
                  <a:pt x="1749" y="260"/>
                </a:lnTo>
                <a:lnTo>
                  <a:pt x="1749" y="258"/>
                </a:lnTo>
                <a:lnTo>
                  <a:pt x="1747" y="258"/>
                </a:lnTo>
                <a:lnTo>
                  <a:pt x="1745" y="258"/>
                </a:lnTo>
                <a:lnTo>
                  <a:pt x="1743" y="260"/>
                </a:lnTo>
                <a:lnTo>
                  <a:pt x="1741" y="260"/>
                </a:lnTo>
                <a:lnTo>
                  <a:pt x="1741" y="262"/>
                </a:lnTo>
                <a:lnTo>
                  <a:pt x="1739" y="262"/>
                </a:lnTo>
                <a:lnTo>
                  <a:pt x="1739" y="263"/>
                </a:lnTo>
                <a:lnTo>
                  <a:pt x="1739" y="265"/>
                </a:lnTo>
                <a:lnTo>
                  <a:pt x="1739" y="267"/>
                </a:lnTo>
                <a:lnTo>
                  <a:pt x="1737" y="269"/>
                </a:lnTo>
                <a:lnTo>
                  <a:pt x="1739" y="271"/>
                </a:lnTo>
                <a:lnTo>
                  <a:pt x="1739" y="273"/>
                </a:lnTo>
                <a:lnTo>
                  <a:pt x="1739" y="275"/>
                </a:lnTo>
                <a:lnTo>
                  <a:pt x="1741" y="275"/>
                </a:lnTo>
                <a:lnTo>
                  <a:pt x="1741" y="277"/>
                </a:lnTo>
                <a:lnTo>
                  <a:pt x="1743" y="277"/>
                </a:lnTo>
                <a:lnTo>
                  <a:pt x="1743" y="279"/>
                </a:lnTo>
                <a:lnTo>
                  <a:pt x="1743" y="281"/>
                </a:lnTo>
                <a:lnTo>
                  <a:pt x="1741" y="281"/>
                </a:lnTo>
                <a:lnTo>
                  <a:pt x="1741" y="283"/>
                </a:lnTo>
                <a:lnTo>
                  <a:pt x="1739" y="283"/>
                </a:lnTo>
                <a:lnTo>
                  <a:pt x="1739" y="285"/>
                </a:lnTo>
                <a:lnTo>
                  <a:pt x="1739" y="286"/>
                </a:lnTo>
                <a:lnTo>
                  <a:pt x="1737" y="286"/>
                </a:lnTo>
                <a:lnTo>
                  <a:pt x="1737" y="288"/>
                </a:lnTo>
                <a:lnTo>
                  <a:pt x="1735" y="290"/>
                </a:lnTo>
                <a:lnTo>
                  <a:pt x="1735" y="292"/>
                </a:lnTo>
                <a:lnTo>
                  <a:pt x="1734" y="292"/>
                </a:lnTo>
                <a:lnTo>
                  <a:pt x="1734" y="294"/>
                </a:lnTo>
                <a:lnTo>
                  <a:pt x="1732" y="296"/>
                </a:lnTo>
                <a:lnTo>
                  <a:pt x="1732" y="298"/>
                </a:lnTo>
                <a:lnTo>
                  <a:pt x="1730" y="298"/>
                </a:lnTo>
                <a:lnTo>
                  <a:pt x="1730" y="300"/>
                </a:lnTo>
                <a:lnTo>
                  <a:pt x="1728" y="300"/>
                </a:lnTo>
                <a:lnTo>
                  <a:pt x="1728" y="302"/>
                </a:lnTo>
                <a:lnTo>
                  <a:pt x="1726" y="304"/>
                </a:lnTo>
                <a:lnTo>
                  <a:pt x="1726" y="306"/>
                </a:lnTo>
                <a:lnTo>
                  <a:pt x="1724" y="306"/>
                </a:lnTo>
                <a:lnTo>
                  <a:pt x="1724" y="308"/>
                </a:lnTo>
                <a:lnTo>
                  <a:pt x="1722" y="310"/>
                </a:lnTo>
                <a:lnTo>
                  <a:pt x="1722" y="311"/>
                </a:lnTo>
                <a:lnTo>
                  <a:pt x="1720" y="311"/>
                </a:lnTo>
                <a:lnTo>
                  <a:pt x="1720" y="313"/>
                </a:lnTo>
                <a:lnTo>
                  <a:pt x="1720" y="315"/>
                </a:lnTo>
                <a:lnTo>
                  <a:pt x="1720" y="317"/>
                </a:lnTo>
                <a:lnTo>
                  <a:pt x="1720" y="319"/>
                </a:lnTo>
                <a:lnTo>
                  <a:pt x="1720" y="321"/>
                </a:lnTo>
                <a:lnTo>
                  <a:pt x="1720" y="323"/>
                </a:lnTo>
                <a:lnTo>
                  <a:pt x="1720" y="325"/>
                </a:lnTo>
                <a:lnTo>
                  <a:pt x="1720" y="327"/>
                </a:lnTo>
                <a:lnTo>
                  <a:pt x="1720" y="329"/>
                </a:lnTo>
                <a:lnTo>
                  <a:pt x="1718" y="329"/>
                </a:lnTo>
                <a:lnTo>
                  <a:pt x="1718" y="331"/>
                </a:lnTo>
                <a:lnTo>
                  <a:pt x="1718" y="333"/>
                </a:lnTo>
                <a:lnTo>
                  <a:pt x="1716" y="334"/>
                </a:lnTo>
                <a:lnTo>
                  <a:pt x="1716" y="336"/>
                </a:lnTo>
                <a:lnTo>
                  <a:pt x="1714" y="336"/>
                </a:lnTo>
                <a:lnTo>
                  <a:pt x="1714" y="338"/>
                </a:lnTo>
                <a:lnTo>
                  <a:pt x="1714" y="340"/>
                </a:lnTo>
                <a:lnTo>
                  <a:pt x="1716" y="340"/>
                </a:lnTo>
                <a:lnTo>
                  <a:pt x="1718" y="340"/>
                </a:lnTo>
                <a:lnTo>
                  <a:pt x="1718" y="342"/>
                </a:lnTo>
                <a:lnTo>
                  <a:pt x="1720" y="342"/>
                </a:lnTo>
                <a:lnTo>
                  <a:pt x="1720" y="344"/>
                </a:lnTo>
                <a:lnTo>
                  <a:pt x="1720" y="346"/>
                </a:lnTo>
                <a:lnTo>
                  <a:pt x="1720" y="348"/>
                </a:lnTo>
                <a:lnTo>
                  <a:pt x="1720" y="350"/>
                </a:lnTo>
                <a:lnTo>
                  <a:pt x="1720" y="352"/>
                </a:lnTo>
                <a:lnTo>
                  <a:pt x="1722" y="352"/>
                </a:lnTo>
                <a:lnTo>
                  <a:pt x="1722" y="350"/>
                </a:lnTo>
                <a:lnTo>
                  <a:pt x="1724" y="350"/>
                </a:lnTo>
                <a:lnTo>
                  <a:pt x="1724" y="348"/>
                </a:lnTo>
                <a:lnTo>
                  <a:pt x="1726" y="346"/>
                </a:lnTo>
                <a:lnTo>
                  <a:pt x="1728" y="346"/>
                </a:lnTo>
                <a:lnTo>
                  <a:pt x="1728" y="344"/>
                </a:lnTo>
                <a:lnTo>
                  <a:pt x="1730" y="344"/>
                </a:lnTo>
                <a:lnTo>
                  <a:pt x="1732" y="344"/>
                </a:lnTo>
                <a:lnTo>
                  <a:pt x="1734" y="344"/>
                </a:lnTo>
                <a:lnTo>
                  <a:pt x="1735" y="346"/>
                </a:lnTo>
                <a:lnTo>
                  <a:pt x="1737" y="346"/>
                </a:lnTo>
                <a:lnTo>
                  <a:pt x="1737" y="348"/>
                </a:lnTo>
                <a:lnTo>
                  <a:pt x="1737" y="350"/>
                </a:lnTo>
                <a:lnTo>
                  <a:pt x="1737" y="352"/>
                </a:lnTo>
                <a:lnTo>
                  <a:pt x="1737" y="354"/>
                </a:lnTo>
                <a:lnTo>
                  <a:pt x="1735" y="354"/>
                </a:lnTo>
                <a:lnTo>
                  <a:pt x="1735" y="356"/>
                </a:lnTo>
                <a:lnTo>
                  <a:pt x="1734" y="358"/>
                </a:lnTo>
                <a:lnTo>
                  <a:pt x="1734" y="359"/>
                </a:lnTo>
                <a:lnTo>
                  <a:pt x="1732" y="359"/>
                </a:lnTo>
                <a:lnTo>
                  <a:pt x="1732" y="361"/>
                </a:lnTo>
                <a:lnTo>
                  <a:pt x="1730" y="361"/>
                </a:lnTo>
                <a:lnTo>
                  <a:pt x="1730" y="363"/>
                </a:lnTo>
                <a:lnTo>
                  <a:pt x="1728" y="363"/>
                </a:lnTo>
                <a:lnTo>
                  <a:pt x="1726" y="363"/>
                </a:lnTo>
                <a:lnTo>
                  <a:pt x="1726" y="365"/>
                </a:lnTo>
                <a:lnTo>
                  <a:pt x="1724" y="365"/>
                </a:lnTo>
                <a:lnTo>
                  <a:pt x="1724" y="367"/>
                </a:lnTo>
                <a:lnTo>
                  <a:pt x="1722" y="367"/>
                </a:lnTo>
                <a:lnTo>
                  <a:pt x="1722" y="369"/>
                </a:lnTo>
                <a:lnTo>
                  <a:pt x="1720" y="371"/>
                </a:lnTo>
                <a:lnTo>
                  <a:pt x="1720" y="373"/>
                </a:lnTo>
                <a:lnTo>
                  <a:pt x="1720" y="375"/>
                </a:lnTo>
                <a:lnTo>
                  <a:pt x="1720" y="377"/>
                </a:lnTo>
                <a:lnTo>
                  <a:pt x="1720" y="379"/>
                </a:lnTo>
                <a:lnTo>
                  <a:pt x="1722" y="379"/>
                </a:lnTo>
                <a:lnTo>
                  <a:pt x="1722" y="381"/>
                </a:lnTo>
                <a:lnTo>
                  <a:pt x="1722" y="383"/>
                </a:lnTo>
                <a:lnTo>
                  <a:pt x="1720" y="384"/>
                </a:lnTo>
                <a:lnTo>
                  <a:pt x="1720" y="386"/>
                </a:lnTo>
                <a:lnTo>
                  <a:pt x="1718" y="386"/>
                </a:lnTo>
                <a:lnTo>
                  <a:pt x="1718" y="388"/>
                </a:lnTo>
                <a:lnTo>
                  <a:pt x="1718" y="390"/>
                </a:lnTo>
                <a:lnTo>
                  <a:pt x="1716" y="390"/>
                </a:lnTo>
                <a:lnTo>
                  <a:pt x="1716" y="392"/>
                </a:lnTo>
                <a:lnTo>
                  <a:pt x="1716" y="394"/>
                </a:lnTo>
                <a:lnTo>
                  <a:pt x="1714" y="394"/>
                </a:lnTo>
                <a:lnTo>
                  <a:pt x="1714" y="396"/>
                </a:lnTo>
                <a:lnTo>
                  <a:pt x="1714" y="398"/>
                </a:lnTo>
                <a:lnTo>
                  <a:pt x="1712" y="398"/>
                </a:lnTo>
                <a:lnTo>
                  <a:pt x="1712" y="400"/>
                </a:lnTo>
                <a:lnTo>
                  <a:pt x="1711" y="402"/>
                </a:lnTo>
                <a:lnTo>
                  <a:pt x="1711" y="404"/>
                </a:lnTo>
                <a:lnTo>
                  <a:pt x="1709" y="404"/>
                </a:lnTo>
                <a:lnTo>
                  <a:pt x="1709" y="406"/>
                </a:lnTo>
                <a:lnTo>
                  <a:pt x="1707" y="407"/>
                </a:lnTo>
                <a:lnTo>
                  <a:pt x="1707" y="409"/>
                </a:lnTo>
                <a:lnTo>
                  <a:pt x="1705" y="411"/>
                </a:lnTo>
                <a:lnTo>
                  <a:pt x="1705" y="413"/>
                </a:lnTo>
                <a:lnTo>
                  <a:pt x="1703" y="415"/>
                </a:lnTo>
                <a:lnTo>
                  <a:pt x="1703" y="417"/>
                </a:lnTo>
                <a:lnTo>
                  <a:pt x="1703" y="419"/>
                </a:lnTo>
                <a:lnTo>
                  <a:pt x="1701" y="419"/>
                </a:lnTo>
                <a:lnTo>
                  <a:pt x="1701" y="421"/>
                </a:lnTo>
                <a:lnTo>
                  <a:pt x="1701" y="423"/>
                </a:lnTo>
                <a:lnTo>
                  <a:pt x="1701" y="425"/>
                </a:lnTo>
                <a:lnTo>
                  <a:pt x="1699" y="425"/>
                </a:lnTo>
                <a:lnTo>
                  <a:pt x="1699" y="427"/>
                </a:lnTo>
                <a:lnTo>
                  <a:pt x="1699" y="429"/>
                </a:lnTo>
                <a:lnTo>
                  <a:pt x="1697" y="429"/>
                </a:lnTo>
                <a:lnTo>
                  <a:pt x="1697" y="431"/>
                </a:lnTo>
                <a:lnTo>
                  <a:pt x="1695" y="431"/>
                </a:lnTo>
                <a:lnTo>
                  <a:pt x="1695" y="432"/>
                </a:lnTo>
                <a:lnTo>
                  <a:pt x="1693" y="432"/>
                </a:lnTo>
                <a:lnTo>
                  <a:pt x="1691" y="434"/>
                </a:lnTo>
                <a:lnTo>
                  <a:pt x="1689" y="434"/>
                </a:lnTo>
                <a:lnTo>
                  <a:pt x="1687" y="434"/>
                </a:lnTo>
                <a:lnTo>
                  <a:pt x="1687" y="436"/>
                </a:lnTo>
                <a:lnTo>
                  <a:pt x="1686" y="436"/>
                </a:lnTo>
                <a:lnTo>
                  <a:pt x="1686" y="438"/>
                </a:lnTo>
                <a:lnTo>
                  <a:pt x="1684" y="438"/>
                </a:lnTo>
                <a:lnTo>
                  <a:pt x="1684" y="440"/>
                </a:lnTo>
                <a:lnTo>
                  <a:pt x="1684" y="442"/>
                </a:lnTo>
                <a:lnTo>
                  <a:pt x="1682" y="442"/>
                </a:lnTo>
                <a:lnTo>
                  <a:pt x="1682" y="444"/>
                </a:lnTo>
                <a:lnTo>
                  <a:pt x="1680" y="446"/>
                </a:lnTo>
                <a:lnTo>
                  <a:pt x="1678" y="448"/>
                </a:lnTo>
                <a:lnTo>
                  <a:pt x="1676" y="448"/>
                </a:lnTo>
                <a:lnTo>
                  <a:pt x="1674" y="448"/>
                </a:lnTo>
                <a:lnTo>
                  <a:pt x="1672" y="450"/>
                </a:lnTo>
                <a:lnTo>
                  <a:pt x="1670" y="450"/>
                </a:lnTo>
                <a:lnTo>
                  <a:pt x="1668" y="450"/>
                </a:lnTo>
                <a:lnTo>
                  <a:pt x="1666" y="450"/>
                </a:lnTo>
                <a:lnTo>
                  <a:pt x="1664" y="450"/>
                </a:lnTo>
                <a:lnTo>
                  <a:pt x="1663" y="450"/>
                </a:lnTo>
                <a:lnTo>
                  <a:pt x="1661" y="452"/>
                </a:lnTo>
                <a:lnTo>
                  <a:pt x="1659" y="452"/>
                </a:lnTo>
                <a:lnTo>
                  <a:pt x="1657" y="452"/>
                </a:lnTo>
                <a:lnTo>
                  <a:pt x="1657" y="454"/>
                </a:lnTo>
                <a:lnTo>
                  <a:pt x="1655" y="454"/>
                </a:lnTo>
                <a:lnTo>
                  <a:pt x="1655" y="456"/>
                </a:lnTo>
                <a:lnTo>
                  <a:pt x="1653" y="456"/>
                </a:lnTo>
                <a:lnTo>
                  <a:pt x="1653" y="457"/>
                </a:lnTo>
                <a:lnTo>
                  <a:pt x="1653" y="459"/>
                </a:lnTo>
                <a:lnTo>
                  <a:pt x="1651" y="461"/>
                </a:lnTo>
                <a:lnTo>
                  <a:pt x="1651" y="463"/>
                </a:lnTo>
                <a:lnTo>
                  <a:pt x="1651" y="465"/>
                </a:lnTo>
                <a:lnTo>
                  <a:pt x="1651" y="467"/>
                </a:lnTo>
                <a:lnTo>
                  <a:pt x="1651" y="469"/>
                </a:lnTo>
                <a:lnTo>
                  <a:pt x="1653" y="471"/>
                </a:lnTo>
                <a:lnTo>
                  <a:pt x="1653" y="473"/>
                </a:lnTo>
                <a:lnTo>
                  <a:pt x="1653" y="475"/>
                </a:lnTo>
                <a:lnTo>
                  <a:pt x="1653" y="477"/>
                </a:lnTo>
                <a:lnTo>
                  <a:pt x="1653" y="479"/>
                </a:lnTo>
                <a:lnTo>
                  <a:pt x="1653" y="480"/>
                </a:lnTo>
                <a:lnTo>
                  <a:pt x="1653" y="482"/>
                </a:lnTo>
                <a:lnTo>
                  <a:pt x="1651" y="482"/>
                </a:lnTo>
                <a:lnTo>
                  <a:pt x="1651" y="484"/>
                </a:lnTo>
                <a:lnTo>
                  <a:pt x="1651" y="486"/>
                </a:lnTo>
                <a:lnTo>
                  <a:pt x="1649" y="488"/>
                </a:lnTo>
                <a:lnTo>
                  <a:pt x="1649" y="490"/>
                </a:lnTo>
                <a:lnTo>
                  <a:pt x="1649" y="492"/>
                </a:lnTo>
                <a:lnTo>
                  <a:pt x="1647" y="492"/>
                </a:lnTo>
                <a:lnTo>
                  <a:pt x="1647" y="494"/>
                </a:lnTo>
                <a:lnTo>
                  <a:pt x="1647" y="496"/>
                </a:lnTo>
                <a:lnTo>
                  <a:pt x="1645" y="498"/>
                </a:lnTo>
                <a:lnTo>
                  <a:pt x="1645" y="500"/>
                </a:lnTo>
                <a:lnTo>
                  <a:pt x="1647" y="500"/>
                </a:lnTo>
                <a:lnTo>
                  <a:pt x="1647" y="502"/>
                </a:lnTo>
                <a:lnTo>
                  <a:pt x="1649" y="502"/>
                </a:lnTo>
                <a:lnTo>
                  <a:pt x="1651" y="502"/>
                </a:lnTo>
                <a:lnTo>
                  <a:pt x="1653" y="502"/>
                </a:lnTo>
                <a:lnTo>
                  <a:pt x="1655" y="502"/>
                </a:lnTo>
                <a:lnTo>
                  <a:pt x="1657" y="502"/>
                </a:lnTo>
                <a:lnTo>
                  <a:pt x="1659" y="504"/>
                </a:lnTo>
                <a:lnTo>
                  <a:pt x="1661" y="504"/>
                </a:lnTo>
                <a:lnTo>
                  <a:pt x="1663" y="504"/>
                </a:lnTo>
                <a:lnTo>
                  <a:pt x="1663" y="505"/>
                </a:lnTo>
                <a:lnTo>
                  <a:pt x="1664" y="505"/>
                </a:lnTo>
                <a:lnTo>
                  <a:pt x="1664" y="507"/>
                </a:lnTo>
                <a:lnTo>
                  <a:pt x="1666" y="509"/>
                </a:lnTo>
                <a:lnTo>
                  <a:pt x="1666" y="511"/>
                </a:lnTo>
                <a:lnTo>
                  <a:pt x="1664" y="513"/>
                </a:lnTo>
                <a:lnTo>
                  <a:pt x="1664" y="515"/>
                </a:lnTo>
                <a:lnTo>
                  <a:pt x="1663" y="515"/>
                </a:lnTo>
                <a:lnTo>
                  <a:pt x="1663" y="517"/>
                </a:lnTo>
                <a:lnTo>
                  <a:pt x="1663" y="519"/>
                </a:lnTo>
                <a:lnTo>
                  <a:pt x="1664" y="519"/>
                </a:lnTo>
                <a:lnTo>
                  <a:pt x="1664" y="521"/>
                </a:lnTo>
                <a:lnTo>
                  <a:pt x="1666" y="521"/>
                </a:lnTo>
                <a:lnTo>
                  <a:pt x="1666" y="523"/>
                </a:lnTo>
                <a:lnTo>
                  <a:pt x="1666" y="525"/>
                </a:lnTo>
                <a:lnTo>
                  <a:pt x="1668" y="525"/>
                </a:lnTo>
                <a:lnTo>
                  <a:pt x="1668" y="527"/>
                </a:lnTo>
                <a:lnTo>
                  <a:pt x="1670" y="527"/>
                </a:lnTo>
                <a:lnTo>
                  <a:pt x="1670" y="528"/>
                </a:lnTo>
                <a:lnTo>
                  <a:pt x="1672" y="527"/>
                </a:lnTo>
                <a:lnTo>
                  <a:pt x="1674" y="525"/>
                </a:lnTo>
                <a:lnTo>
                  <a:pt x="1676" y="523"/>
                </a:lnTo>
                <a:lnTo>
                  <a:pt x="1678" y="523"/>
                </a:lnTo>
                <a:lnTo>
                  <a:pt x="1680" y="523"/>
                </a:lnTo>
                <a:lnTo>
                  <a:pt x="1680" y="525"/>
                </a:lnTo>
                <a:lnTo>
                  <a:pt x="1682" y="525"/>
                </a:lnTo>
                <a:lnTo>
                  <a:pt x="1682" y="527"/>
                </a:lnTo>
                <a:lnTo>
                  <a:pt x="1680" y="528"/>
                </a:lnTo>
                <a:lnTo>
                  <a:pt x="1680" y="530"/>
                </a:lnTo>
                <a:lnTo>
                  <a:pt x="1680" y="532"/>
                </a:lnTo>
                <a:lnTo>
                  <a:pt x="1678" y="534"/>
                </a:lnTo>
                <a:lnTo>
                  <a:pt x="1678" y="536"/>
                </a:lnTo>
                <a:lnTo>
                  <a:pt x="1678" y="538"/>
                </a:lnTo>
                <a:lnTo>
                  <a:pt x="1678" y="540"/>
                </a:lnTo>
                <a:lnTo>
                  <a:pt x="1676" y="542"/>
                </a:lnTo>
                <a:lnTo>
                  <a:pt x="1676" y="544"/>
                </a:lnTo>
                <a:lnTo>
                  <a:pt x="1676" y="546"/>
                </a:lnTo>
                <a:lnTo>
                  <a:pt x="1676" y="548"/>
                </a:lnTo>
                <a:lnTo>
                  <a:pt x="1676" y="550"/>
                </a:lnTo>
                <a:lnTo>
                  <a:pt x="1674" y="552"/>
                </a:lnTo>
                <a:lnTo>
                  <a:pt x="1674" y="553"/>
                </a:lnTo>
                <a:lnTo>
                  <a:pt x="1674" y="555"/>
                </a:lnTo>
                <a:lnTo>
                  <a:pt x="1674" y="557"/>
                </a:lnTo>
                <a:lnTo>
                  <a:pt x="1674" y="559"/>
                </a:lnTo>
                <a:lnTo>
                  <a:pt x="1674" y="561"/>
                </a:lnTo>
                <a:lnTo>
                  <a:pt x="1672" y="561"/>
                </a:lnTo>
                <a:lnTo>
                  <a:pt x="1672" y="563"/>
                </a:lnTo>
                <a:lnTo>
                  <a:pt x="1670" y="563"/>
                </a:lnTo>
                <a:lnTo>
                  <a:pt x="1668" y="563"/>
                </a:lnTo>
                <a:lnTo>
                  <a:pt x="1666" y="563"/>
                </a:lnTo>
                <a:lnTo>
                  <a:pt x="1666" y="565"/>
                </a:lnTo>
                <a:lnTo>
                  <a:pt x="1664" y="565"/>
                </a:lnTo>
                <a:lnTo>
                  <a:pt x="1663" y="567"/>
                </a:lnTo>
                <a:lnTo>
                  <a:pt x="1661" y="567"/>
                </a:lnTo>
                <a:lnTo>
                  <a:pt x="1661" y="569"/>
                </a:lnTo>
                <a:lnTo>
                  <a:pt x="1659" y="571"/>
                </a:lnTo>
                <a:lnTo>
                  <a:pt x="1659" y="573"/>
                </a:lnTo>
                <a:lnTo>
                  <a:pt x="1657" y="573"/>
                </a:lnTo>
                <a:lnTo>
                  <a:pt x="1657" y="575"/>
                </a:lnTo>
                <a:lnTo>
                  <a:pt x="1657" y="577"/>
                </a:lnTo>
                <a:lnTo>
                  <a:pt x="1655" y="577"/>
                </a:lnTo>
                <a:lnTo>
                  <a:pt x="1655" y="578"/>
                </a:lnTo>
                <a:lnTo>
                  <a:pt x="1653" y="578"/>
                </a:lnTo>
                <a:lnTo>
                  <a:pt x="1653" y="580"/>
                </a:lnTo>
                <a:lnTo>
                  <a:pt x="1651" y="580"/>
                </a:lnTo>
                <a:lnTo>
                  <a:pt x="1651" y="582"/>
                </a:lnTo>
                <a:lnTo>
                  <a:pt x="1649" y="584"/>
                </a:lnTo>
                <a:lnTo>
                  <a:pt x="1647" y="586"/>
                </a:lnTo>
                <a:lnTo>
                  <a:pt x="1645" y="588"/>
                </a:lnTo>
                <a:lnTo>
                  <a:pt x="1643" y="588"/>
                </a:lnTo>
                <a:lnTo>
                  <a:pt x="1643" y="590"/>
                </a:lnTo>
                <a:lnTo>
                  <a:pt x="1641" y="590"/>
                </a:lnTo>
                <a:lnTo>
                  <a:pt x="1639" y="592"/>
                </a:lnTo>
                <a:lnTo>
                  <a:pt x="1638" y="592"/>
                </a:lnTo>
                <a:lnTo>
                  <a:pt x="1638" y="594"/>
                </a:lnTo>
                <a:lnTo>
                  <a:pt x="1636" y="594"/>
                </a:lnTo>
                <a:lnTo>
                  <a:pt x="1636" y="596"/>
                </a:lnTo>
                <a:lnTo>
                  <a:pt x="1634" y="598"/>
                </a:lnTo>
                <a:lnTo>
                  <a:pt x="1634" y="600"/>
                </a:lnTo>
                <a:lnTo>
                  <a:pt x="1634" y="601"/>
                </a:lnTo>
                <a:lnTo>
                  <a:pt x="1634" y="603"/>
                </a:lnTo>
                <a:lnTo>
                  <a:pt x="1634" y="605"/>
                </a:lnTo>
                <a:lnTo>
                  <a:pt x="1634" y="607"/>
                </a:lnTo>
                <a:lnTo>
                  <a:pt x="1634" y="609"/>
                </a:lnTo>
                <a:lnTo>
                  <a:pt x="1636" y="611"/>
                </a:lnTo>
                <a:lnTo>
                  <a:pt x="1638" y="611"/>
                </a:lnTo>
                <a:lnTo>
                  <a:pt x="1638" y="613"/>
                </a:lnTo>
                <a:lnTo>
                  <a:pt x="1639" y="613"/>
                </a:lnTo>
                <a:lnTo>
                  <a:pt x="1639" y="615"/>
                </a:lnTo>
                <a:lnTo>
                  <a:pt x="1639" y="617"/>
                </a:lnTo>
                <a:lnTo>
                  <a:pt x="1639" y="619"/>
                </a:lnTo>
                <a:lnTo>
                  <a:pt x="1639" y="621"/>
                </a:lnTo>
                <a:lnTo>
                  <a:pt x="1638" y="621"/>
                </a:lnTo>
                <a:lnTo>
                  <a:pt x="1638" y="623"/>
                </a:lnTo>
                <a:lnTo>
                  <a:pt x="1638" y="625"/>
                </a:lnTo>
                <a:lnTo>
                  <a:pt x="1636" y="625"/>
                </a:lnTo>
                <a:lnTo>
                  <a:pt x="1636" y="626"/>
                </a:lnTo>
                <a:lnTo>
                  <a:pt x="1636" y="628"/>
                </a:lnTo>
                <a:lnTo>
                  <a:pt x="1634" y="628"/>
                </a:lnTo>
                <a:lnTo>
                  <a:pt x="1634" y="630"/>
                </a:lnTo>
                <a:lnTo>
                  <a:pt x="1634" y="632"/>
                </a:lnTo>
                <a:lnTo>
                  <a:pt x="1632" y="632"/>
                </a:lnTo>
                <a:lnTo>
                  <a:pt x="1632" y="634"/>
                </a:lnTo>
                <a:lnTo>
                  <a:pt x="1632" y="636"/>
                </a:lnTo>
                <a:lnTo>
                  <a:pt x="1630" y="636"/>
                </a:lnTo>
                <a:lnTo>
                  <a:pt x="1630" y="638"/>
                </a:lnTo>
                <a:lnTo>
                  <a:pt x="1628" y="640"/>
                </a:lnTo>
                <a:lnTo>
                  <a:pt x="1628" y="642"/>
                </a:lnTo>
                <a:lnTo>
                  <a:pt x="1626" y="642"/>
                </a:lnTo>
                <a:lnTo>
                  <a:pt x="1626" y="644"/>
                </a:lnTo>
                <a:lnTo>
                  <a:pt x="1626" y="646"/>
                </a:lnTo>
                <a:lnTo>
                  <a:pt x="1624" y="646"/>
                </a:lnTo>
                <a:lnTo>
                  <a:pt x="1624" y="648"/>
                </a:lnTo>
                <a:lnTo>
                  <a:pt x="1622" y="648"/>
                </a:lnTo>
                <a:lnTo>
                  <a:pt x="1622" y="649"/>
                </a:lnTo>
                <a:lnTo>
                  <a:pt x="1620" y="649"/>
                </a:lnTo>
                <a:lnTo>
                  <a:pt x="1620" y="651"/>
                </a:lnTo>
                <a:lnTo>
                  <a:pt x="1618" y="653"/>
                </a:lnTo>
                <a:lnTo>
                  <a:pt x="1616" y="653"/>
                </a:lnTo>
                <a:lnTo>
                  <a:pt x="1616" y="655"/>
                </a:lnTo>
                <a:lnTo>
                  <a:pt x="1615" y="655"/>
                </a:lnTo>
                <a:lnTo>
                  <a:pt x="1613" y="655"/>
                </a:lnTo>
                <a:lnTo>
                  <a:pt x="1613" y="657"/>
                </a:lnTo>
                <a:lnTo>
                  <a:pt x="1611" y="657"/>
                </a:lnTo>
                <a:lnTo>
                  <a:pt x="1609" y="657"/>
                </a:lnTo>
                <a:lnTo>
                  <a:pt x="1607" y="657"/>
                </a:lnTo>
                <a:lnTo>
                  <a:pt x="1605" y="659"/>
                </a:lnTo>
                <a:lnTo>
                  <a:pt x="1603" y="659"/>
                </a:lnTo>
                <a:lnTo>
                  <a:pt x="1601" y="661"/>
                </a:lnTo>
                <a:lnTo>
                  <a:pt x="1601" y="663"/>
                </a:lnTo>
                <a:lnTo>
                  <a:pt x="1601" y="665"/>
                </a:lnTo>
                <a:lnTo>
                  <a:pt x="1601" y="667"/>
                </a:lnTo>
                <a:lnTo>
                  <a:pt x="1603" y="667"/>
                </a:lnTo>
                <a:lnTo>
                  <a:pt x="1603" y="669"/>
                </a:lnTo>
                <a:lnTo>
                  <a:pt x="1605" y="671"/>
                </a:lnTo>
                <a:lnTo>
                  <a:pt x="1605" y="673"/>
                </a:lnTo>
                <a:lnTo>
                  <a:pt x="1607" y="673"/>
                </a:lnTo>
                <a:lnTo>
                  <a:pt x="1607" y="674"/>
                </a:lnTo>
                <a:lnTo>
                  <a:pt x="1609" y="674"/>
                </a:lnTo>
                <a:lnTo>
                  <a:pt x="1609" y="676"/>
                </a:lnTo>
                <a:lnTo>
                  <a:pt x="1611" y="676"/>
                </a:lnTo>
                <a:lnTo>
                  <a:pt x="1611" y="678"/>
                </a:lnTo>
                <a:lnTo>
                  <a:pt x="1611" y="680"/>
                </a:lnTo>
                <a:lnTo>
                  <a:pt x="1609" y="680"/>
                </a:lnTo>
                <a:lnTo>
                  <a:pt x="1607" y="680"/>
                </a:lnTo>
                <a:lnTo>
                  <a:pt x="1605" y="680"/>
                </a:lnTo>
                <a:lnTo>
                  <a:pt x="1603" y="680"/>
                </a:lnTo>
                <a:lnTo>
                  <a:pt x="1601" y="680"/>
                </a:lnTo>
                <a:lnTo>
                  <a:pt x="1599" y="678"/>
                </a:lnTo>
                <a:lnTo>
                  <a:pt x="1597" y="678"/>
                </a:lnTo>
                <a:lnTo>
                  <a:pt x="1595" y="678"/>
                </a:lnTo>
                <a:lnTo>
                  <a:pt x="1593" y="680"/>
                </a:lnTo>
                <a:lnTo>
                  <a:pt x="1591" y="680"/>
                </a:lnTo>
                <a:lnTo>
                  <a:pt x="1590" y="680"/>
                </a:lnTo>
                <a:lnTo>
                  <a:pt x="1588" y="680"/>
                </a:lnTo>
                <a:lnTo>
                  <a:pt x="1586" y="680"/>
                </a:lnTo>
                <a:lnTo>
                  <a:pt x="1584" y="680"/>
                </a:lnTo>
                <a:lnTo>
                  <a:pt x="1582" y="680"/>
                </a:lnTo>
                <a:lnTo>
                  <a:pt x="1580" y="680"/>
                </a:lnTo>
                <a:lnTo>
                  <a:pt x="1578" y="680"/>
                </a:lnTo>
                <a:lnTo>
                  <a:pt x="1576" y="680"/>
                </a:lnTo>
                <a:lnTo>
                  <a:pt x="1574" y="680"/>
                </a:lnTo>
                <a:lnTo>
                  <a:pt x="1572" y="680"/>
                </a:lnTo>
                <a:lnTo>
                  <a:pt x="1570" y="680"/>
                </a:lnTo>
                <a:lnTo>
                  <a:pt x="1568" y="680"/>
                </a:lnTo>
                <a:lnTo>
                  <a:pt x="1567" y="680"/>
                </a:lnTo>
                <a:lnTo>
                  <a:pt x="1565" y="680"/>
                </a:lnTo>
                <a:lnTo>
                  <a:pt x="1563" y="680"/>
                </a:lnTo>
                <a:lnTo>
                  <a:pt x="1563" y="682"/>
                </a:lnTo>
                <a:lnTo>
                  <a:pt x="1561" y="682"/>
                </a:lnTo>
                <a:lnTo>
                  <a:pt x="1559" y="682"/>
                </a:lnTo>
                <a:lnTo>
                  <a:pt x="1557" y="682"/>
                </a:lnTo>
                <a:lnTo>
                  <a:pt x="1555" y="682"/>
                </a:lnTo>
                <a:lnTo>
                  <a:pt x="1553" y="682"/>
                </a:lnTo>
                <a:lnTo>
                  <a:pt x="1551" y="682"/>
                </a:lnTo>
                <a:lnTo>
                  <a:pt x="1549" y="682"/>
                </a:lnTo>
                <a:lnTo>
                  <a:pt x="1547" y="682"/>
                </a:lnTo>
                <a:lnTo>
                  <a:pt x="1545" y="682"/>
                </a:lnTo>
                <a:lnTo>
                  <a:pt x="1543" y="682"/>
                </a:lnTo>
                <a:lnTo>
                  <a:pt x="1542" y="682"/>
                </a:lnTo>
                <a:lnTo>
                  <a:pt x="1540" y="682"/>
                </a:lnTo>
                <a:lnTo>
                  <a:pt x="1538" y="682"/>
                </a:lnTo>
                <a:lnTo>
                  <a:pt x="1536" y="682"/>
                </a:lnTo>
                <a:lnTo>
                  <a:pt x="1534" y="682"/>
                </a:lnTo>
                <a:lnTo>
                  <a:pt x="1532" y="682"/>
                </a:lnTo>
                <a:lnTo>
                  <a:pt x="1530" y="682"/>
                </a:lnTo>
                <a:lnTo>
                  <a:pt x="1528" y="682"/>
                </a:lnTo>
                <a:lnTo>
                  <a:pt x="1526" y="682"/>
                </a:lnTo>
                <a:lnTo>
                  <a:pt x="1524" y="682"/>
                </a:lnTo>
                <a:lnTo>
                  <a:pt x="1522" y="682"/>
                </a:lnTo>
                <a:lnTo>
                  <a:pt x="1520" y="682"/>
                </a:lnTo>
                <a:lnTo>
                  <a:pt x="1519" y="682"/>
                </a:lnTo>
                <a:lnTo>
                  <a:pt x="1517" y="682"/>
                </a:lnTo>
                <a:lnTo>
                  <a:pt x="1515" y="682"/>
                </a:lnTo>
                <a:lnTo>
                  <a:pt x="1513" y="682"/>
                </a:lnTo>
                <a:lnTo>
                  <a:pt x="1511" y="682"/>
                </a:lnTo>
                <a:lnTo>
                  <a:pt x="1509" y="682"/>
                </a:lnTo>
                <a:lnTo>
                  <a:pt x="1507" y="682"/>
                </a:lnTo>
                <a:lnTo>
                  <a:pt x="1505" y="682"/>
                </a:lnTo>
                <a:lnTo>
                  <a:pt x="1503" y="684"/>
                </a:lnTo>
                <a:lnTo>
                  <a:pt x="1501" y="684"/>
                </a:lnTo>
                <a:lnTo>
                  <a:pt x="1499" y="684"/>
                </a:lnTo>
                <a:lnTo>
                  <a:pt x="1497" y="684"/>
                </a:lnTo>
                <a:lnTo>
                  <a:pt x="1495" y="684"/>
                </a:lnTo>
                <a:lnTo>
                  <a:pt x="1494" y="684"/>
                </a:lnTo>
                <a:lnTo>
                  <a:pt x="1494" y="682"/>
                </a:lnTo>
                <a:lnTo>
                  <a:pt x="1492" y="682"/>
                </a:lnTo>
                <a:lnTo>
                  <a:pt x="1490" y="682"/>
                </a:lnTo>
                <a:lnTo>
                  <a:pt x="1488" y="682"/>
                </a:lnTo>
                <a:lnTo>
                  <a:pt x="1486" y="682"/>
                </a:lnTo>
                <a:lnTo>
                  <a:pt x="1484" y="682"/>
                </a:lnTo>
                <a:lnTo>
                  <a:pt x="1482" y="682"/>
                </a:lnTo>
                <a:lnTo>
                  <a:pt x="1480" y="682"/>
                </a:lnTo>
                <a:lnTo>
                  <a:pt x="1478" y="682"/>
                </a:lnTo>
                <a:lnTo>
                  <a:pt x="1476" y="682"/>
                </a:lnTo>
                <a:lnTo>
                  <a:pt x="1474" y="682"/>
                </a:lnTo>
                <a:lnTo>
                  <a:pt x="1472" y="682"/>
                </a:lnTo>
                <a:lnTo>
                  <a:pt x="1471" y="682"/>
                </a:lnTo>
                <a:lnTo>
                  <a:pt x="1469" y="682"/>
                </a:lnTo>
                <a:lnTo>
                  <a:pt x="1467" y="682"/>
                </a:lnTo>
                <a:lnTo>
                  <a:pt x="1465" y="682"/>
                </a:lnTo>
                <a:lnTo>
                  <a:pt x="1463" y="682"/>
                </a:lnTo>
                <a:lnTo>
                  <a:pt x="1461" y="682"/>
                </a:lnTo>
                <a:lnTo>
                  <a:pt x="1459" y="682"/>
                </a:lnTo>
                <a:lnTo>
                  <a:pt x="1457" y="682"/>
                </a:lnTo>
                <a:lnTo>
                  <a:pt x="1455" y="682"/>
                </a:lnTo>
                <a:lnTo>
                  <a:pt x="1453" y="682"/>
                </a:lnTo>
                <a:lnTo>
                  <a:pt x="1451" y="682"/>
                </a:lnTo>
                <a:lnTo>
                  <a:pt x="1449" y="684"/>
                </a:lnTo>
                <a:lnTo>
                  <a:pt x="1447" y="684"/>
                </a:lnTo>
                <a:lnTo>
                  <a:pt x="1446" y="684"/>
                </a:lnTo>
                <a:lnTo>
                  <a:pt x="1444" y="684"/>
                </a:lnTo>
                <a:lnTo>
                  <a:pt x="1442" y="684"/>
                </a:lnTo>
                <a:lnTo>
                  <a:pt x="1440" y="684"/>
                </a:lnTo>
                <a:lnTo>
                  <a:pt x="1440" y="686"/>
                </a:lnTo>
                <a:lnTo>
                  <a:pt x="1438" y="686"/>
                </a:lnTo>
                <a:lnTo>
                  <a:pt x="1436" y="686"/>
                </a:lnTo>
                <a:lnTo>
                  <a:pt x="1436" y="688"/>
                </a:lnTo>
                <a:lnTo>
                  <a:pt x="1434" y="688"/>
                </a:lnTo>
                <a:lnTo>
                  <a:pt x="1434" y="690"/>
                </a:lnTo>
                <a:lnTo>
                  <a:pt x="1432" y="690"/>
                </a:lnTo>
                <a:lnTo>
                  <a:pt x="1432" y="692"/>
                </a:lnTo>
                <a:lnTo>
                  <a:pt x="1430" y="692"/>
                </a:lnTo>
                <a:lnTo>
                  <a:pt x="1430" y="694"/>
                </a:lnTo>
                <a:lnTo>
                  <a:pt x="1428" y="696"/>
                </a:lnTo>
                <a:lnTo>
                  <a:pt x="1428" y="698"/>
                </a:lnTo>
                <a:lnTo>
                  <a:pt x="1426" y="699"/>
                </a:lnTo>
                <a:lnTo>
                  <a:pt x="1426" y="701"/>
                </a:lnTo>
                <a:lnTo>
                  <a:pt x="1424" y="701"/>
                </a:lnTo>
                <a:lnTo>
                  <a:pt x="1424" y="703"/>
                </a:lnTo>
                <a:lnTo>
                  <a:pt x="1423" y="703"/>
                </a:lnTo>
                <a:lnTo>
                  <a:pt x="1423" y="705"/>
                </a:lnTo>
                <a:lnTo>
                  <a:pt x="1421" y="705"/>
                </a:lnTo>
                <a:lnTo>
                  <a:pt x="1421" y="707"/>
                </a:lnTo>
                <a:lnTo>
                  <a:pt x="1419" y="707"/>
                </a:lnTo>
                <a:lnTo>
                  <a:pt x="1417" y="707"/>
                </a:lnTo>
                <a:lnTo>
                  <a:pt x="1417" y="709"/>
                </a:lnTo>
                <a:lnTo>
                  <a:pt x="1415" y="709"/>
                </a:lnTo>
                <a:lnTo>
                  <a:pt x="1413" y="709"/>
                </a:lnTo>
                <a:lnTo>
                  <a:pt x="1411" y="709"/>
                </a:lnTo>
                <a:lnTo>
                  <a:pt x="1409" y="711"/>
                </a:lnTo>
                <a:lnTo>
                  <a:pt x="1407" y="711"/>
                </a:lnTo>
                <a:lnTo>
                  <a:pt x="1405" y="711"/>
                </a:lnTo>
                <a:lnTo>
                  <a:pt x="1405" y="713"/>
                </a:lnTo>
                <a:lnTo>
                  <a:pt x="1403" y="713"/>
                </a:lnTo>
                <a:lnTo>
                  <a:pt x="1401" y="713"/>
                </a:lnTo>
                <a:lnTo>
                  <a:pt x="1401" y="715"/>
                </a:lnTo>
                <a:lnTo>
                  <a:pt x="1399" y="715"/>
                </a:lnTo>
                <a:lnTo>
                  <a:pt x="1398" y="715"/>
                </a:lnTo>
                <a:lnTo>
                  <a:pt x="1398" y="717"/>
                </a:lnTo>
                <a:lnTo>
                  <a:pt x="1396" y="717"/>
                </a:lnTo>
                <a:lnTo>
                  <a:pt x="1396" y="719"/>
                </a:lnTo>
                <a:lnTo>
                  <a:pt x="1394" y="719"/>
                </a:lnTo>
                <a:lnTo>
                  <a:pt x="1392" y="721"/>
                </a:lnTo>
                <a:lnTo>
                  <a:pt x="1390" y="722"/>
                </a:lnTo>
                <a:lnTo>
                  <a:pt x="1386" y="724"/>
                </a:lnTo>
                <a:lnTo>
                  <a:pt x="1382" y="728"/>
                </a:lnTo>
                <a:lnTo>
                  <a:pt x="1365" y="740"/>
                </a:lnTo>
                <a:lnTo>
                  <a:pt x="1361" y="742"/>
                </a:lnTo>
                <a:lnTo>
                  <a:pt x="1351" y="747"/>
                </a:lnTo>
                <a:lnTo>
                  <a:pt x="1344" y="755"/>
                </a:lnTo>
                <a:lnTo>
                  <a:pt x="1342" y="757"/>
                </a:lnTo>
                <a:lnTo>
                  <a:pt x="1340" y="761"/>
                </a:lnTo>
                <a:lnTo>
                  <a:pt x="1336" y="767"/>
                </a:lnTo>
                <a:lnTo>
                  <a:pt x="1336" y="769"/>
                </a:lnTo>
                <a:lnTo>
                  <a:pt x="1334" y="769"/>
                </a:lnTo>
                <a:lnTo>
                  <a:pt x="1332" y="769"/>
                </a:lnTo>
                <a:lnTo>
                  <a:pt x="1332" y="771"/>
                </a:lnTo>
                <a:lnTo>
                  <a:pt x="1327" y="771"/>
                </a:lnTo>
                <a:lnTo>
                  <a:pt x="1321" y="772"/>
                </a:lnTo>
                <a:lnTo>
                  <a:pt x="1313" y="776"/>
                </a:lnTo>
                <a:lnTo>
                  <a:pt x="1311" y="776"/>
                </a:lnTo>
                <a:lnTo>
                  <a:pt x="1309" y="778"/>
                </a:lnTo>
                <a:lnTo>
                  <a:pt x="1302" y="782"/>
                </a:lnTo>
                <a:lnTo>
                  <a:pt x="1298" y="784"/>
                </a:lnTo>
                <a:lnTo>
                  <a:pt x="1296" y="784"/>
                </a:lnTo>
                <a:lnTo>
                  <a:pt x="1282" y="788"/>
                </a:lnTo>
                <a:lnTo>
                  <a:pt x="1263" y="792"/>
                </a:lnTo>
                <a:lnTo>
                  <a:pt x="1252" y="794"/>
                </a:lnTo>
                <a:lnTo>
                  <a:pt x="1248" y="794"/>
                </a:lnTo>
                <a:lnTo>
                  <a:pt x="1236" y="794"/>
                </a:lnTo>
                <a:lnTo>
                  <a:pt x="1234" y="795"/>
                </a:lnTo>
                <a:lnTo>
                  <a:pt x="1232" y="797"/>
                </a:lnTo>
                <a:lnTo>
                  <a:pt x="1232" y="799"/>
                </a:lnTo>
                <a:lnTo>
                  <a:pt x="1232" y="801"/>
                </a:lnTo>
                <a:lnTo>
                  <a:pt x="1232" y="805"/>
                </a:lnTo>
                <a:lnTo>
                  <a:pt x="1231" y="809"/>
                </a:lnTo>
                <a:lnTo>
                  <a:pt x="1231" y="813"/>
                </a:lnTo>
                <a:lnTo>
                  <a:pt x="1229" y="815"/>
                </a:lnTo>
                <a:lnTo>
                  <a:pt x="1229" y="817"/>
                </a:lnTo>
                <a:lnTo>
                  <a:pt x="1227" y="819"/>
                </a:lnTo>
                <a:lnTo>
                  <a:pt x="1225" y="820"/>
                </a:lnTo>
                <a:lnTo>
                  <a:pt x="1221" y="826"/>
                </a:lnTo>
                <a:lnTo>
                  <a:pt x="1219" y="828"/>
                </a:lnTo>
                <a:lnTo>
                  <a:pt x="1213" y="830"/>
                </a:lnTo>
                <a:lnTo>
                  <a:pt x="1211" y="832"/>
                </a:lnTo>
                <a:lnTo>
                  <a:pt x="1211" y="834"/>
                </a:lnTo>
                <a:lnTo>
                  <a:pt x="1209" y="838"/>
                </a:lnTo>
                <a:lnTo>
                  <a:pt x="1206" y="849"/>
                </a:lnTo>
                <a:lnTo>
                  <a:pt x="1204" y="851"/>
                </a:lnTo>
                <a:lnTo>
                  <a:pt x="1198" y="855"/>
                </a:lnTo>
                <a:lnTo>
                  <a:pt x="1196" y="857"/>
                </a:lnTo>
                <a:lnTo>
                  <a:pt x="1196" y="859"/>
                </a:lnTo>
                <a:lnTo>
                  <a:pt x="1196" y="861"/>
                </a:lnTo>
                <a:lnTo>
                  <a:pt x="1194" y="863"/>
                </a:lnTo>
                <a:lnTo>
                  <a:pt x="1194" y="865"/>
                </a:lnTo>
                <a:lnTo>
                  <a:pt x="1194" y="870"/>
                </a:lnTo>
                <a:lnTo>
                  <a:pt x="1194" y="872"/>
                </a:lnTo>
                <a:lnTo>
                  <a:pt x="1192" y="876"/>
                </a:lnTo>
                <a:lnTo>
                  <a:pt x="1194" y="878"/>
                </a:lnTo>
                <a:lnTo>
                  <a:pt x="1192" y="882"/>
                </a:lnTo>
                <a:lnTo>
                  <a:pt x="1190" y="888"/>
                </a:lnTo>
                <a:lnTo>
                  <a:pt x="1188" y="892"/>
                </a:lnTo>
                <a:lnTo>
                  <a:pt x="1186" y="897"/>
                </a:lnTo>
                <a:lnTo>
                  <a:pt x="1186" y="899"/>
                </a:lnTo>
                <a:lnTo>
                  <a:pt x="1184" y="901"/>
                </a:lnTo>
                <a:lnTo>
                  <a:pt x="1184" y="903"/>
                </a:lnTo>
                <a:lnTo>
                  <a:pt x="1184" y="909"/>
                </a:lnTo>
                <a:lnTo>
                  <a:pt x="1184" y="913"/>
                </a:lnTo>
                <a:lnTo>
                  <a:pt x="1186" y="920"/>
                </a:lnTo>
                <a:lnTo>
                  <a:pt x="1186" y="924"/>
                </a:lnTo>
                <a:lnTo>
                  <a:pt x="1186" y="926"/>
                </a:lnTo>
                <a:lnTo>
                  <a:pt x="1188" y="930"/>
                </a:lnTo>
                <a:lnTo>
                  <a:pt x="1188" y="936"/>
                </a:lnTo>
                <a:lnTo>
                  <a:pt x="1188" y="943"/>
                </a:lnTo>
                <a:lnTo>
                  <a:pt x="1188" y="945"/>
                </a:lnTo>
                <a:lnTo>
                  <a:pt x="1188" y="949"/>
                </a:lnTo>
                <a:lnTo>
                  <a:pt x="1188" y="953"/>
                </a:lnTo>
                <a:lnTo>
                  <a:pt x="1188" y="955"/>
                </a:lnTo>
                <a:lnTo>
                  <a:pt x="1188" y="957"/>
                </a:lnTo>
                <a:lnTo>
                  <a:pt x="1190" y="963"/>
                </a:lnTo>
                <a:lnTo>
                  <a:pt x="1190" y="965"/>
                </a:lnTo>
                <a:lnTo>
                  <a:pt x="1190" y="966"/>
                </a:lnTo>
                <a:lnTo>
                  <a:pt x="1190" y="970"/>
                </a:lnTo>
                <a:lnTo>
                  <a:pt x="1188" y="972"/>
                </a:lnTo>
                <a:lnTo>
                  <a:pt x="1188" y="974"/>
                </a:lnTo>
                <a:lnTo>
                  <a:pt x="1188" y="976"/>
                </a:lnTo>
                <a:lnTo>
                  <a:pt x="1188" y="980"/>
                </a:lnTo>
                <a:lnTo>
                  <a:pt x="1186" y="984"/>
                </a:lnTo>
                <a:lnTo>
                  <a:pt x="1188" y="989"/>
                </a:lnTo>
                <a:lnTo>
                  <a:pt x="1188" y="993"/>
                </a:lnTo>
                <a:lnTo>
                  <a:pt x="1190" y="1003"/>
                </a:lnTo>
                <a:lnTo>
                  <a:pt x="1190" y="1005"/>
                </a:lnTo>
                <a:lnTo>
                  <a:pt x="1190" y="1007"/>
                </a:lnTo>
                <a:lnTo>
                  <a:pt x="1190" y="1009"/>
                </a:lnTo>
                <a:lnTo>
                  <a:pt x="1188" y="1011"/>
                </a:lnTo>
                <a:lnTo>
                  <a:pt x="1188" y="1014"/>
                </a:lnTo>
                <a:lnTo>
                  <a:pt x="1188" y="1022"/>
                </a:lnTo>
                <a:lnTo>
                  <a:pt x="1188" y="1026"/>
                </a:lnTo>
                <a:lnTo>
                  <a:pt x="1188" y="1028"/>
                </a:lnTo>
                <a:lnTo>
                  <a:pt x="1190" y="1034"/>
                </a:lnTo>
                <a:lnTo>
                  <a:pt x="1190" y="1036"/>
                </a:lnTo>
                <a:lnTo>
                  <a:pt x="1190" y="1039"/>
                </a:lnTo>
                <a:lnTo>
                  <a:pt x="1192" y="1045"/>
                </a:lnTo>
                <a:lnTo>
                  <a:pt x="1194" y="1049"/>
                </a:lnTo>
                <a:lnTo>
                  <a:pt x="1196" y="1053"/>
                </a:lnTo>
                <a:lnTo>
                  <a:pt x="1200" y="1059"/>
                </a:lnTo>
                <a:lnTo>
                  <a:pt x="1200" y="1061"/>
                </a:lnTo>
                <a:lnTo>
                  <a:pt x="1202" y="1062"/>
                </a:lnTo>
                <a:lnTo>
                  <a:pt x="1204" y="1066"/>
                </a:lnTo>
                <a:lnTo>
                  <a:pt x="1207" y="1072"/>
                </a:lnTo>
                <a:lnTo>
                  <a:pt x="1213" y="1078"/>
                </a:lnTo>
                <a:lnTo>
                  <a:pt x="1215" y="1084"/>
                </a:lnTo>
                <a:lnTo>
                  <a:pt x="1219" y="1086"/>
                </a:lnTo>
                <a:lnTo>
                  <a:pt x="1223" y="1095"/>
                </a:lnTo>
                <a:lnTo>
                  <a:pt x="1227" y="1101"/>
                </a:lnTo>
                <a:lnTo>
                  <a:pt x="1229" y="1103"/>
                </a:lnTo>
                <a:lnTo>
                  <a:pt x="1229" y="1105"/>
                </a:lnTo>
                <a:lnTo>
                  <a:pt x="1231" y="1109"/>
                </a:lnTo>
                <a:lnTo>
                  <a:pt x="1231" y="1110"/>
                </a:lnTo>
                <a:lnTo>
                  <a:pt x="1232" y="1112"/>
                </a:lnTo>
                <a:lnTo>
                  <a:pt x="1234" y="1114"/>
                </a:lnTo>
                <a:lnTo>
                  <a:pt x="1236" y="1116"/>
                </a:lnTo>
                <a:lnTo>
                  <a:pt x="1238" y="1118"/>
                </a:lnTo>
                <a:lnTo>
                  <a:pt x="1240" y="1120"/>
                </a:lnTo>
                <a:lnTo>
                  <a:pt x="1244" y="1128"/>
                </a:lnTo>
                <a:lnTo>
                  <a:pt x="1246" y="1132"/>
                </a:lnTo>
                <a:lnTo>
                  <a:pt x="1246" y="1139"/>
                </a:lnTo>
                <a:lnTo>
                  <a:pt x="1246" y="1141"/>
                </a:lnTo>
                <a:lnTo>
                  <a:pt x="1246" y="1143"/>
                </a:lnTo>
                <a:lnTo>
                  <a:pt x="1244" y="1147"/>
                </a:lnTo>
                <a:lnTo>
                  <a:pt x="1244" y="1149"/>
                </a:lnTo>
                <a:lnTo>
                  <a:pt x="1244" y="1153"/>
                </a:lnTo>
                <a:lnTo>
                  <a:pt x="1242" y="1155"/>
                </a:lnTo>
                <a:lnTo>
                  <a:pt x="1242" y="1158"/>
                </a:lnTo>
                <a:lnTo>
                  <a:pt x="1242" y="1162"/>
                </a:lnTo>
                <a:lnTo>
                  <a:pt x="1242" y="1164"/>
                </a:lnTo>
                <a:lnTo>
                  <a:pt x="1242" y="1168"/>
                </a:lnTo>
                <a:lnTo>
                  <a:pt x="1244" y="1170"/>
                </a:lnTo>
                <a:lnTo>
                  <a:pt x="1244" y="1172"/>
                </a:lnTo>
                <a:lnTo>
                  <a:pt x="1244" y="1176"/>
                </a:lnTo>
                <a:lnTo>
                  <a:pt x="1244" y="1180"/>
                </a:lnTo>
                <a:lnTo>
                  <a:pt x="1242" y="1189"/>
                </a:lnTo>
                <a:lnTo>
                  <a:pt x="1240" y="1191"/>
                </a:lnTo>
                <a:lnTo>
                  <a:pt x="1240" y="1193"/>
                </a:lnTo>
                <a:lnTo>
                  <a:pt x="1236" y="1199"/>
                </a:lnTo>
                <a:lnTo>
                  <a:pt x="1234" y="1205"/>
                </a:lnTo>
                <a:lnTo>
                  <a:pt x="1232" y="1210"/>
                </a:lnTo>
                <a:lnTo>
                  <a:pt x="1232" y="1214"/>
                </a:lnTo>
                <a:lnTo>
                  <a:pt x="1231" y="1216"/>
                </a:lnTo>
                <a:lnTo>
                  <a:pt x="1225" y="1220"/>
                </a:lnTo>
                <a:lnTo>
                  <a:pt x="1215" y="1228"/>
                </a:lnTo>
                <a:lnTo>
                  <a:pt x="1213" y="1230"/>
                </a:lnTo>
                <a:lnTo>
                  <a:pt x="1213" y="1231"/>
                </a:lnTo>
                <a:lnTo>
                  <a:pt x="1213" y="1233"/>
                </a:lnTo>
                <a:lnTo>
                  <a:pt x="1213" y="1237"/>
                </a:lnTo>
                <a:lnTo>
                  <a:pt x="1211" y="1237"/>
                </a:lnTo>
                <a:lnTo>
                  <a:pt x="1211" y="1239"/>
                </a:lnTo>
                <a:lnTo>
                  <a:pt x="1211" y="1241"/>
                </a:lnTo>
                <a:lnTo>
                  <a:pt x="1209" y="1241"/>
                </a:lnTo>
                <a:lnTo>
                  <a:pt x="1207" y="1241"/>
                </a:lnTo>
                <a:lnTo>
                  <a:pt x="1206" y="1243"/>
                </a:lnTo>
                <a:lnTo>
                  <a:pt x="1204" y="1243"/>
                </a:lnTo>
                <a:lnTo>
                  <a:pt x="1202" y="1243"/>
                </a:lnTo>
                <a:lnTo>
                  <a:pt x="1202" y="1245"/>
                </a:lnTo>
                <a:lnTo>
                  <a:pt x="1202" y="1247"/>
                </a:lnTo>
                <a:lnTo>
                  <a:pt x="1200" y="1249"/>
                </a:lnTo>
                <a:lnTo>
                  <a:pt x="1198" y="1251"/>
                </a:lnTo>
                <a:lnTo>
                  <a:pt x="1196" y="1253"/>
                </a:lnTo>
                <a:lnTo>
                  <a:pt x="1196" y="1255"/>
                </a:lnTo>
                <a:lnTo>
                  <a:pt x="1194" y="1255"/>
                </a:lnTo>
                <a:lnTo>
                  <a:pt x="1194" y="1256"/>
                </a:lnTo>
                <a:lnTo>
                  <a:pt x="1194" y="1258"/>
                </a:lnTo>
                <a:lnTo>
                  <a:pt x="1194" y="1260"/>
                </a:lnTo>
                <a:lnTo>
                  <a:pt x="1192" y="1260"/>
                </a:lnTo>
                <a:lnTo>
                  <a:pt x="1190" y="1262"/>
                </a:lnTo>
                <a:lnTo>
                  <a:pt x="1190" y="1264"/>
                </a:lnTo>
                <a:lnTo>
                  <a:pt x="1190" y="1266"/>
                </a:lnTo>
                <a:lnTo>
                  <a:pt x="1190" y="1268"/>
                </a:lnTo>
                <a:lnTo>
                  <a:pt x="1192" y="1268"/>
                </a:lnTo>
                <a:lnTo>
                  <a:pt x="1192" y="1270"/>
                </a:lnTo>
                <a:lnTo>
                  <a:pt x="1192" y="1272"/>
                </a:lnTo>
                <a:lnTo>
                  <a:pt x="1192" y="1274"/>
                </a:lnTo>
                <a:lnTo>
                  <a:pt x="1192" y="1278"/>
                </a:lnTo>
                <a:lnTo>
                  <a:pt x="1190" y="1280"/>
                </a:lnTo>
                <a:lnTo>
                  <a:pt x="1188" y="1283"/>
                </a:lnTo>
                <a:lnTo>
                  <a:pt x="1186" y="1283"/>
                </a:lnTo>
                <a:lnTo>
                  <a:pt x="1186" y="1285"/>
                </a:lnTo>
                <a:lnTo>
                  <a:pt x="1186" y="1287"/>
                </a:lnTo>
                <a:lnTo>
                  <a:pt x="1186" y="1289"/>
                </a:lnTo>
                <a:lnTo>
                  <a:pt x="1186" y="1291"/>
                </a:lnTo>
                <a:lnTo>
                  <a:pt x="1184" y="1291"/>
                </a:lnTo>
                <a:lnTo>
                  <a:pt x="1183" y="1293"/>
                </a:lnTo>
                <a:lnTo>
                  <a:pt x="1181" y="1295"/>
                </a:lnTo>
                <a:lnTo>
                  <a:pt x="1179" y="1295"/>
                </a:lnTo>
                <a:lnTo>
                  <a:pt x="1177" y="1295"/>
                </a:lnTo>
                <a:lnTo>
                  <a:pt x="1177" y="1297"/>
                </a:lnTo>
                <a:lnTo>
                  <a:pt x="1175" y="1297"/>
                </a:lnTo>
                <a:lnTo>
                  <a:pt x="1173" y="1299"/>
                </a:lnTo>
                <a:lnTo>
                  <a:pt x="1171" y="1301"/>
                </a:lnTo>
                <a:lnTo>
                  <a:pt x="1171" y="1303"/>
                </a:lnTo>
                <a:lnTo>
                  <a:pt x="1169" y="1303"/>
                </a:lnTo>
                <a:lnTo>
                  <a:pt x="1169" y="1304"/>
                </a:lnTo>
                <a:lnTo>
                  <a:pt x="1167" y="1304"/>
                </a:lnTo>
                <a:lnTo>
                  <a:pt x="1167" y="1306"/>
                </a:lnTo>
                <a:lnTo>
                  <a:pt x="1165" y="1308"/>
                </a:lnTo>
                <a:lnTo>
                  <a:pt x="1165" y="1310"/>
                </a:lnTo>
                <a:lnTo>
                  <a:pt x="1165" y="1312"/>
                </a:lnTo>
                <a:lnTo>
                  <a:pt x="1165" y="1314"/>
                </a:lnTo>
                <a:lnTo>
                  <a:pt x="1165" y="1316"/>
                </a:lnTo>
                <a:lnTo>
                  <a:pt x="1165" y="1318"/>
                </a:lnTo>
                <a:lnTo>
                  <a:pt x="1165" y="1320"/>
                </a:lnTo>
                <a:lnTo>
                  <a:pt x="1163" y="1320"/>
                </a:lnTo>
                <a:lnTo>
                  <a:pt x="1163" y="1322"/>
                </a:lnTo>
                <a:lnTo>
                  <a:pt x="1161" y="1322"/>
                </a:lnTo>
                <a:lnTo>
                  <a:pt x="1161" y="1324"/>
                </a:lnTo>
                <a:lnTo>
                  <a:pt x="1158" y="1329"/>
                </a:lnTo>
                <a:lnTo>
                  <a:pt x="1156" y="1329"/>
                </a:lnTo>
                <a:lnTo>
                  <a:pt x="1156" y="1331"/>
                </a:lnTo>
                <a:lnTo>
                  <a:pt x="1154" y="1331"/>
                </a:lnTo>
                <a:lnTo>
                  <a:pt x="1152" y="1331"/>
                </a:lnTo>
                <a:lnTo>
                  <a:pt x="1152" y="1333"/>
                </a:lnTo>
                <a:lnTo>
                  <a:pt x="1150" y="1333"/>
                </a:lnTo>
                <a:lnTo>
                  <a:pt x="1150" y="1335"/>
                </a:lnTo>
                <a:lnTo>
                  <a:pt x="1148" y="1335"/>
                </a:lnTo>
                <a:lnTo>
                  <a:pt x="1148" y="1337"/>
                </a:lnTo>
                <a:lnTo>
                  <a:pt x="1146" y="1337"/>
                </a:lnTo>
                <a:lnTo>
                  <a:pt x="1144" y="1337"/>
                </a:lnTo>
                <a:lnTo>
                  <a:pt x="1144" y="1335"/>
                </a:lnTo>
                <a:lnTo>
                  <a:pt x="1142" y="1335"/>
                </a:lnTo>
                <a:lnTo>
                  <a:pt x="1140" y="1337"/>
                </a:lnTo>
                <a:lnTo>
                  <a:pt x="1138" y="1337"/>
                </a:lnTo>
                <a:lnTo>
                  <a:pt x="1136" y="1337"/>
                </a:lnTo>
                <a:lnTo>
                  <a:pt x="1134" y="1337"/>
                </a:lnTo>
                <a:lnTo>
                  <a:pt x="1133" y="1339"/>
                </a:lnTo>
                <a:lnTo>
                  <a:pt x="1133" y="1341"/>
                </a:lnTo>
                <a:lnTo>
                  <a:pt x="1131" y="1341"/>
                </a:lnTo>
                <a:lnTo>
                  <a:pt x="1129" y="1341"/>
                </a:lnTo>
                <a:lnTo>
                  <a:pt x="1129" y="1343"/>
                </a:lnTo>
                <a:lnTo>
                  <a:pt x="1127" y="1343"/>
                </a:lnTo>
                <a:lnTo>
                  <a:pt x="1125" y="1345"/>
                </a:lnTo>
                <a:lnTo>
                  <a:pt x="1123" y="1345"/>
                </a:lnTo>
                <a:lnTo>
                  <a:pt x="1121" y="1347"/>
                </a:lnTo>
                <a:lnTo>
                  <a:pt x="1119" y="1347"/>
                </a:lnTo>
                <a:lnTo>
                  <a:pt x="1117" y="1347"/>
                </a:lnTo>
                <a:lnTo>
                  <a:pt x="1117" y="1349"/>
                </a:lnTo>
                <a:lnTo>
                  <a:pt x="1115" y="1349"/>
                </a:lnTo>
                <a:lnTo>
                  <a:pt x="1115" y="1351"/>
                </a:lnTo>
                <a:lnTo>
                  <a:pt x="1113" y="1351"/>
                </a:lnTo>
                <a:lnTo>
                  <a:pt x="1113" y="1352"/>
                </a:lnTo>
                <a:lnTo>
                  <a:pt x="1111" y="1352"/>
                </a:lnTo>
                <a:lnTo>
                  <a:pt x="1111" y="1354"/>
                </a:lnTo>
                <a:lnTo>
                  <a:pt x="1110" y="1356"/>
                </a:lnTo>
                <a:lnTo>
                  <a:pt x="1110" y="1358"/>
                </a:lnTo>
                <a:lnTo>
                  <a:pt x="1108" y="1360"/>
                </a:lnTo>
                <a:lnTo>
                  <a:pt x="1108" y="1358"/>
                </a:lnTo>
                <a:lnTo>
                  <a:pt x="1108" y="1356"/>
                </a:lnTo>
                <a:lnTo>
                  <a:pt x="1108" y="1358"/>
                </a:lnTo>
                <a:lnTo>
                  <a:pt x="1108" y="1360"/>
                </a:lnTo>
                <a:lnTo>
                  <a:pt x="1106" y="1360"/>
                </a:lnTo>
                <a:lnTo>
                  <a:pt x="1102" y="1360"/>
                </a:lnTo>
                <a:lnTo>
                  <a:pt x="1100" y="1358"/>
                </a:lnTo>
                <a:lnTo>
                  <a:pt x="1100" y="1356"/>
                </a:lnTo>
                <a:lnTo>
                  <a:pt x="1100" y="1354"/>
                </a:lnTo>
                <a:lnTo>
                  <a:pt x="1100" y="1352"/>
                </a:lnTo>
                <a:lnTo>
                  <a:pt x="1100" y="1351"/>
                </a:lnTo>
                <a:lnTo>
                  <a:pt x="1102" y="1351"/>
                </a:lnTo>
                <a:lnTo>
                  <a:pt x="1104" y="1349"/>
                </a:lnTo>
                <a:lnTo>
                  <a:pt x="1104" y="1343"/>
                </a:lnTo>
                <a:lnTo>
                  <a:pt x="1104" y="1341"/>
                </a:lnTo>
                <a:lnTo>
                  <a:pt x="1104" y="1339"/>
                </a:lnTo>
                <a:lnTo>
                  <a:pt x="1106" y="1337"/>
                </a:lnTo>
                <a:lnTo>
                  <a:pt x="1106" y="1333"/>
                </a:lnTo>
                <a:lnTo>
                  <a:pt x="1106" y="1331"/>
                </a:lnTo>
                <a:lnTo>
                  <a:pt x="1106" y="1329"/>
                </a:lnTo>
                <a:lnTo>
                  <a:pt x="1106" y="1328"/>
                </a:lnTo>
                <a:lnTo>
                  <a:pt x="1106" y="1326"/>
                </a:lnTo>
                <a:lnTo>
                  <a:pt x="1104" y="1326"/>
                </a:lnTo>
                <a:lnTo>
                  <a:pt x="1104" y="1324"/>
                </a:lnTo>
                <a:lnTo>
                  <a:pt x="1106" y="1322"/>
                </a:lnTo>
                <a:lnTo>
                  <a:pt x="1106" y="1320"/>
                </a:lnTo>
                <a:lnTo>
                  <a:pt x="1106" y="1318"/>
                </a:lnTo>
                <a:lnTo>
                  <a:pt x="1108" y="1318"/>
                </a:lnTo>
                <a:lnTo>
                  <a:pt x="1110" y="1316"/>
                </a:lnTo>
                <a:lnTo>
                  <a:pt x="1110" y="1314"/>
                </a:lnTo>
                <a:lnTo>
                  <a:pt x="1111" y="1312"/>
                </a:lnTo>
                <a:lnTo>
                  <a:pt x="1111" y="1310"/>
                </a:lnTo>
                <a:lnTo>
                  <a:pt x="1113" y="1308"/>
                </a:lnTo>
                <a:lnTo>
                  <a:pt x="1113" y="1306"/>
                </a:lnTo>
                <a:lnTo>
                  <a:pt x="1111" y="1304"/>
                </a:lnTo>
                <a:lnTo>
                  <a:pt x="1111" y="1303"/>
                </a:lnTo>
                <a:lnTo>
                  <a:pt x="1111" y="1301"/>
                </a:lnTo>
                <a:lnTo>
                  <a:pt x="1110" y="1301"/>
                </a:lnTo>
                <a:lnTo>
                  <a:pt x="1110" y="1299"/>
                </a:lnTo>
                <a:lnTo>
                  <a:pt x="1108" y="1299"/>
                </a:lnTo>
                <a:lnTo>
                  <a:pt x="1108" y="1297"/>
                </a:lnTo>
                <a:lnTo>
                  <a:pt x="1106" y="1295"/>
                </a:lnTo>
                <a:lnTo>
                  <a:pt x="1104" y="1293"/>
                </a:lnTo>
                <a:lnTo>
                  <a:pt x="1102" y="1291"/>
                </a:lnTo>
                <a:lnTo>
                  <a:pt x="1100" y="1289"/>
                </a:lnTo>
                <a:lnTo>
                  <a:pt x="1098" y="1287"/>
                </a:lnTo>
                <a:lnTo>
                  <a:pt x="1096" y="1287"/>
                </a:lnTo>
                <a:lnTo>
                  <a:pt x="1094" y="1285"/>
                </a:lnTo>
                <a:lnTo>
                  <a:pt x="1092" y="1283"/>
                </a:lnTo>
                <a:lnTo>
                  <a:pt x="1090" y="1283"/>
                </a:lnTo>
                <a:lnTo>
                  <a:pt x="1090" y="1281"/>
                </a:lnTo>
                <a:lnTo>
                  <a:pt x="1088" y="1281"/>
                </a:lnTo>
                <a:lnTo>
                  <a:pt x="1086" y="1280"/>
                </a:lnTo>
                <a:lnTo>
                  <a:pt x="1085" y="1278"/>
                </a:lnTo>
                <a:lnTo>
                  <a:pt x="1083" y="1278"/>
                </a:lnTo>
                <a:lnTo>
                  <a:pt x="1083" y="1276"/>
                </a:lnTo>
                <a:lnTo>
                  <a:pt x="1081" y="1276"/>
                </a:lnTo>
                <a:lnTo>
                  <a:pt x="1079" y="1276"/>
                </a:lnTo>
                <a:lnTo>
                  <a:pt x="1079" y="1274"/>
                </a:lnTo>
                <a:lnTo>
                  <a:pt x="1077" y="1274"/>
                </a:lnTo>
                <a:lnTo>
                  <a:pt x="1075" y="1272"/>
                </a:lnTo>
                <a:lnTo>
                  <a:pt x="1075" y="1270"/>
                </a:lnTo>
                <a:lnTo>
                  <a:pt x="1075" y="1268"/>
                </a:lnTo>
                <a:lnTo>
                  <a:pt x="1077" y="1268"/>
                </a:lnTo>
                <a:lnTo>
                  <a:pt x="1077" y="1270"/>
                </a:lnTo>
                <a:lnTo>
                  <a:pt x="1077" y="1268"/>
                </a:lnTo>
                <a:lnTo>
                  <a:pt x="1077" y="1270"/>
                </a:lnTo>
                <a:lnTo>
                  <a:pt x="1079" y="1270"/>
                </a:lnTo>
                <a:lnTo>
                  <a:pt x="1081" y="1268"/>
                </a:lnTo>
                <a:lnTo>
                  <a:pt x="1083" y="1268"/>
                </a:lnTo>
                <a:lnTo>
                  <a:pt x="1085" y="1266"/>
                </a:lnTo>
                <a:lnTo>
                  <a:pt x="1086" y="1266"/>
                </a:lnTo>
                <a:lnTo>
                  <a:pt x="1086" y="1264"/>
                </a:lnTo>
                <a:lnTo>
                  <a:pt x="1085" y="1266"/>
                </a:lnTo>
                <a:lnTo>
                  <a:pt x="1083" y="1266"/>
                </a:lnTo>
                <a:lnTo>
                  <a:pt x="1085" y="1266"/>
                </a:lnTo>
                <a:lnTo>
                  <a:pt x="1083" y="1264"/>
                </a:lnTo>
                <a:lnTo>
                  <a:pt x="1085" y="1264"/>
                </a:lnTo>
                <a:lnTo>
                  <a:pt x="1083" y="1264"/>
                </a:lnTo>
                <a:lnTo>
                  <a:pt x="1085" y="1264"/>
                </a:lnTo>
                <a:lnTo>
                  <a:pt x="1085" y="1262"/>
                </a:lnTo>
                <a:lnTo>
                  <a:pt x="1083" y="1262"/>
                </a:lnTo>
                <a:lnTo>
                  <a:pt x="1085" y="1262"/>
                </a:lnTo>
                <a:lnTo>
                  <a:pt x="1085" y="1260"/>
                </a:lnTo>
                <a:lnTo>
                  <a:pt x="1083" y="1260"/>
                </a:lnTo>
                <a:lnTo>
                  <a:pt x="1083" y="1258"/>
                </a:lnTo>
                <a:lnTo>
                  <a:pt x="1081" y="1256"/>
                </a:lnTo>
                <a:lnTo>
                  <a:pt x="1079" y="1256"/>
                </a:lnTo>
                <a:lnTo>
                  <a:pt x="1077" y="1255"/>
                </a:lnTo>
                <a:lnTo>
                  <a:pt x="1077" y="1253"/>
                </a:lnTo>
                <a:lnTo>
                  <a:pt x="1077" y="1251"/>
                </a:lnTo>
                <a:lnTo>
                  <a:pt x="1075" y="1251"/>
                </a:lnTo>
                <a:lnTo>
                  <a:pt x="1077" y="1251"/>
                </a:lnTo>
                <a:lnTo>
                  <a:pt x="1077" y="1249"/>
                </a:lnTo>
                <a:lnTo>
                  <a:pt x="1075" y="1249"/>
                </a:lnTo>
                <a:lnTo>
                  <a:pt x="1077" y="1249"/>
                </a:lnTo>
                <a:lnTo>
                  <a:pt x="1075" y="1247"/>
                </a:lnTo>
                <a:lnTo>
                  <a:pt x="1075" y="1245"/>
                </a:lnTo>
                <a:lnTo>
                  <a:pt x="1075" y="1243"/>
                </a:lnTo>
                <a:lnTo>
                  <a:pt x="1075" y="1241"/>
                </a:lnTo>
                <a:lnTo>
                  <a:pt x="1073" y="1241"/>
                </a:lnTo>
                <a:lnTo>
                  <a:pt x="1071" y="1241"/>
                </a:lnTo>
                <a:lnTo>
                  <a:pt x="1071" y="1243"/>
                </a:lnTo>
                <a:lnTo>
                  <a:pt x="1069" y="1241"/>
                </a:lnTo>
                <a:lnTo>
                  <a:pt x="1067" y="1241"/>
                </a:lnTo>
                <a:lnTo>
                  <a:pt x="1065" y="1243"/>
                </a:lnTo>
                <a:lnTo>
                  <a:pt x="1065" y="1241"/>
                </a:lnTo>
                <a:lnTo>
                  <a:pt x="1067" y="1239"/>
                </a:lnTo>
                <a:lnTo>
                  <a:pt x="1065" y="1239"/>
                </a:lnTo>
                <a:lnTo>
                  <a:pt x="1063" y="1239"/>
                </a:lnTo>
                <a:lnTo>
                  <a:pt x="1063" y="1241"/>
                </a:lnTo>
                <a:lnTo>
                  <a:pt x="1062" y="1241"/>
                </a:lnTo>
                <a:lnTo>
                  <a:pt x="1062" y="1239"/>
                </a:lnTo>
                <a:lnTo>
                  <a:pt x="1060" y="1239"/>
                </a:lnTo>
                <a:lnTo>
                  <a:pt x="1060" y="1237"/>
                </a:lnTo>
                <a:lnTo>
                  <a:pt x="1060" y="1235"/>
                </a:lnTo>
                <a:lnTo>
                  <a:pt x="1058" y="1235"/>
                </a:lnTo>
                <a:lnTo>
                  <a:pt x="1056" y="1233"/>
                </a:lnTo>
                <a:lnTo>
                  <a:pt x="1056" y="1231"/>
                </a:lnTo>
                <a:lnTo>
                  <a:pt x="1058" y="1231"/>
                </a:lnTo>
                <a:lnTo>
                  <a:pt x="1058" y="1230"/>
                </a:lnTo>
                <a:lnTo>
                  <a:pt x="1058" y="1231"/>
                </a:lnTo>
                <a:lnTo>
                  <a:pt x="1056" y="1231"/>
                </a:lnTo>
                <a:lnTo>
                  <a:pt x="1054" y="1231"/>
                </a:lnTo>
                <a:lnTo>
                  <a:pt x="1054" y="1230"/>
                </a:lnTo>
                <a:lnTo>
                  <a:pt x="1054" y="1228"/>
                </a:lnTo>
                <a:lnTo>
                  <a:pt x="1056" y="1226"/>
                </a:lnTo>
                <a:lnTo>
                  <a:pt x="1056" y="1224"/>
                </a:lnTo>
                <a:lnTo>
                  <a:pt x="1058" y="1224"/>
                </a:lnTo>
                <a:lnTo>
                  <a:pt x="1056" y="1224"/>
                </a:lnTo>
                <a:lnTo>
                  <a:pt x="1056" y="1226"/>
                </a:lnTo>
                <a:lnTo>
                  <a:pt x="1056" y="1224"/>
                </a:lnTo>
                <a:lnTo>
                  <a:pt x="1054" y="1224"/>
                </a:lnTo>
                <a:lnTo>
                  <a:pt x="1056" y="1226"/>
                </a:lnTo>
                <a:lnTo>
                  <a:pt x="1054" y="1226"/>
                </a:lnTo>
                <a:lnTo>
                  <a:pt x="1054" y="1228"/>
                </a:lnTo>
                <a:lnTo>
                  <a:pt x="1052" y="1228"/>
                </a:lnTo>
                <a:lnTo>
                  <a:pt x="1050" y="1228"/>
                </a:lnTo>
                <a:lnTo>
                  <a:pt x="1050" y="1230"/>
                </a:lnTo>
                <a:lnTo>
                  <a:pt x="1050" y="1228"/>
                </a:lnTo>
                <a:lnTo>
                  <a:pt x="1050" y="1230"/>
                </a:lnTo>
                <a:lnTo>
                  <a:pt x="1048" y="1230"/>
                </a:lnTo>
                <a:lnTo>
                  <a:pt x="1048" y="1228"/>
                </a:lnTo>
                <a:lnTo>
                  <a:pt x="1048" y="1230"/>
                </a:lnTo>
                <a:lnTo>
                  <a:pt x="1046" y="1230"/>
                </a:lnTo>
                <a:lnTo>
                  <a:pt x="1044" y="1230"/>
                </a:lnTo>
                <a:lnTo>
                  <a:pt x="1044" y="1228"/>
                </a:lnTo>
                <a:lnTo>
                  <a:pt x="1042" y="1228"/>
                </a:lnTo>
                <a:lnTo>
                  <a:pt x="1040" y="1228"/>
                </a:lnTo>
                <a:lnTo>
                  <a:pt x="1040" y="1226"/>
                </a:lnTo>
                <a:lnTo>
                  <a:pt x="1042" y="1224"/>
                </a:lnTo>
                <a:lnTo>
                  <a:pt x="1042" y="1222"/>
                </a:lnTo>
                <a:lnTo>
                  <a:pt x="1040" y="1222"/>
                </a:lnTo>
                <a:lnTo>
                  <a:pt x="1038" y="1222"/>
                </a:lnTo>
                <a:lnTo>
                  <a:pt x="1038" y="1224"/>
                </a:lnTo>
                <a:lnTo>
                  <a:pt x="1038" y="1226"/>
                </a:lnTo>
                <a:lnTo>
                  <a:pt x="1037" y="1226"/>
                </a:lnTo>
                <a:lnTo>
                  <a:pt x="1035" y="1226"/>
                </a:lnTo>
                <a:lnTo>
                  <a:pt x="1033" y="1226"/>
                </a:lnTo>
                <a:lnTo>
                  <a:pt x="1033" y="1228"/>
                </a:lnTo>
                <a:lnTo>
                  <a:pt x="1031" y="1228"/>
                </a:lnTo>
                <a:lnTo>
                  <a:pt x="1031" y="1226"/>
                </a:lnTo>
                <a:lnTo>
                  <a:pt x="1031" y="1228"/>
                </a:lnTo>
                <a:lnTo>
                  <a:pt x="1029" y="1228"/>
                </a:lnTo>
                <a:lnTo>
                  <a:pt x="1029" y="1226"/>
                </a:lnTo>
                <a:lnTo>
                  <a:pt x="1027" y="1226"/>
                </a:lnTo>
                <a:lnTo>
                  <a:pt x="1027" y="1224"/>
                </a:lnTo>
                <a:lnTo>
                  <a:pt x="1027" y="1226"/>
                </a:lnTo>
                <a:lnTo>
                  <a:pt x="1025" y="1226"/>
                </a:lnTo>
                <a:lnTo>
                  <a:pt x="1023" y="1226"/>
                </a:lnTo>
                <a:lnTo>
                  <a:pt x="1021" y="1226"/>
                </a:lnTo>
                <a:lnTo>
                  <a:pt x="1019" y="1226"/>
                </a:lnTo>
                <a:lnTo>
                  <a:pt x="1019" y="1228"/>
                </a:lnTo>
                <a:lnTo>
                  <a:pt x="1017" y="1228"/>
                </a:lnTo>
                <a:lnTo>
                  <a:pt x="1015" y="1228"/>
                </a:lnTo>
                <a:lnTo>
                  <a:pt x="1015" y="1226"/>
                </a:lnTo>
                <a:lnTo>
                  <a:pt x="1015" y="1228"/>
                </a:lnTo>
                <a:lnTo>
                  <a:pt x="1015" y="1230"/>
                </a:lnTo>
                <a:lnTo>
                  <a:pt x="1014" y="1230"/>
                </a:lnTo>
                <a:lnTo>
                  <a:pt x="1012" y="1230"/>
                </a:lnTo>
                <a:lnTo>
                  <a:pt x="1012" y="1228"/>
                </a:lnTo>
                <a:lnTo>
                  <a:pt x="1010" y="1228"/>
                </a:lnTo>
                <a:lnTo>
                  <a:pt x="1008" y="1230"/>
                </a:lnTo>
                <a:lnTo>
                  <a:pt x="1006" y="1231"/>
                </a:lnTo>
                <a:lnTo>
                  <a:pt x="1004" y="1231"/>
                </a:lnTo>
                <a:lnTo>
                  <a:pt x="1002" y="1233"/>
                </a:lnTo>
                <a:lnTo>
                  <a:pt x="1002" y="1235"/>
                </a:lnTo>
                <a:lnTo>
                  <a:pt x="1000" y="1235"/>
                </a:lnTo>
                <a:lnTo>
                  <a:pt x="1000" y="1237"/>
                </a:lnTo>
                <a:lnTo>
                  <a:pt x="998" y="1237"/>
                </a:lnTo>
                <a:lnTo>
                  <a:pt x="998" y="1239"/>
                </a:lnTo>
                <a:lnTo>
                  <a:pt x="996" y="1241"/>
                </a:lnTo>
                <a:lnTo>
                  <a:pt x="994" y="1241"/>
                </a:lnTo>
                <a:lnTo>
                  <a:pt x="994" y="1243"/>
                </a:lnTo>
                <a:lnTo>
                  <a:pt x="996" y="1243"/>
                </a:lnTo>
                <a:lnTo>
                  <a:pt x="996" y="1241"/>
                </a:lnTo>
                <a:lnTo>
                  <a:pt x="996" y="1243"/>
                </a:lnTo>
                <a:lnTo>
                  <a:pt x="994" y="1243"/>
                </a:lnTo>
                <a:lnTo>
                  <a:pt x="996" y="1243"/>
                </a:lnTo>
                <a:lnTo>
                  <a:pt x="996" y="1245"/>
                </a:lnTo>
                <a:lnTo>
                  <a:pt x="994" y="1245"/>
                </a:lnTo>
                <a:lnTo>
                  <a:pt x="992" y="1245"/>
                </a:lnTo>
                <a:lnTo>
                  <a:pt x="992" y="1247"/>
                </a:lnTo>
                <a:lnTo>
                  <a:pt x="990" y="1247"/>
                </a:lnTo>
                <a:lnTo>
                  <a:pt x="990" y="1249"/>
                </a:lnTo>
                <a:lnTo>
                  <a:pt x="989" y="1249"/>
                </a:lnTo>
                <a:lnTo>
                  <a:pt x="987" y="1249"/>
                </a:lnTo>
                <a:lnTo>
                  <a:pt x="989" y="1249"/>
                </a:lnTo>
                <a:lnTo>
                  <a:pt x="987" y="1249"/>
                </a:lnTo>
                <a:lnTo>
                  <a:pt x="987" y="1251"/>
                </a:lnTo>
                <a:lnTo>
                  <a:pt x="989" y="1251"/>
                </a:lnTo>
                <a:lnTo>
                  <a:pt x="990" y="1251"/>
                </a:lnTo>
                <a:lnTo>
                  <a:pt x="990" y="1253"/>
                </a:lnTo>
                <a:lnTo>
                  <a:pt x="992" y="1253"/>
                </a:lnTo>
                <a:lnTo>
                  <a:pt x="992" y="1251"/>
                </a:lnTo>
                <a:lnTo>
                  <a:pt x="994" y="1251"/>
                </a:lnTo>
                <a:lnTo>
                  <a:pt x="996" y="1251"/>
                </a:lnTo>
                <a:lnTo>
                  <a:pt x="994" y="1251"/>
                </a:lnTo>
                <a:lnTo>
                  <a:pt x="994" y="1253"/>
                </a:lnTo>
                <a:lnTo>
                  <a:pt x="992" y="1253"/>
                </a:lnTo>
                <a:lnTo>
                  <a:pt x="990" y="1253"/>
                </a:lnTo>
                <a:lnTo>
                  <a:pt x="989" y="1253"/>
                </a:lnTo>
                <a:lnTo>
                  <a:pt x="987" y="1255"/>
                </a:lnTo>
                <a:lnTo>
                  <a:pt x="989" y="1255"/>
                </a:lnTo>
                <a:lnTo>
                  <a:pt x="989" y="1253"/>
                </a:lnTo>
                <a:lnTo>
                  <a:pt x="990" y="1253"/>
                </a:lnTo>
                <a:lnTo>
                  <a:pt x="992" y="1253"/>
                </a:lnTo>
                <a:lnTo>
                  <a:pt x="994" y="1253"/>
                </a:lnTo>
                <a:lnTo>
                  <a:pt x="994" y="1251"/>
                </a:lnTo>
                <a:lnTo>
                  <a:pt x="996" y="1251"/>
                </a:lnTo>
                <a:lnTo>
                  <a:pt x="998" y="1251"/>
                </a:lnTo>
                <a:lnTo>
                  <a:pt x="1000" y="1251"/>
                </a:lnTo>
                <a:lnTo>
                  <a:pt x="1002" y="1251"/>
                </a:lnTo>
                <a:lnTo>
                  <a:pt x="1002" y="1249"/>
                </a:lnTo>
                <a:lnTo>
                  <a:pt x="1004" y="1249"/>
                </a:lnTo>
                <a:lnTo>
                  <a:pt x="1002" y="1249"/>
                </a:lnTo>
                <a:lnTo>
                  <a:pt x="1000" y="1249"/>
                </a:lnTo>
                <a:lnTo>
                  <a:pt x="1000" y="1251"/>
                </a:lnTo>
                <a:lnTo>
                  <a:pt x="998" y="1251"/>
                </a:lnTo>
                <a:lnTo>
                  <a:pt x="996" y="1251"/>
                </a:lnTo>
                <a:lnTo>
                  <a:pt x="998" y="1251"/>
                </a:lnTo>
                <a:lnTo>
                  <a:pt x="998" y="1249"/>
                </a:lnTo>
                <a:lnTo>
                  <a:pt x="1000" y="1249"/>
                </a:lnTo>
                <a:lnTo>
                  <a:pt x="1002" y="1249"/>
                </a:lnTo>
                <a:lnTo>
                  <a:pt x="1004" y="1249"/>
                </a:lnTo>
                <a:lnTo>
                  <a:pt x="1004" y="1247"/>
                </a:lnTo>
                <a:lnTo>
                  <a:pt x="1006" y="1247"/>
                </a:lnTo>
                <a:lnTo>
                  <a:pt x="1006" y="1249"/>
                </a:lnTo>
                <a:lnTo>
                  <a:pt x="1006" y="1247"/>
                </a:lnTo>
                <a:lnTo>
                  <a:pt x="1008" y="1247"/>
                </a:lnTo>
                <a:lnTo>
                  <a:pt x="1008" y="1249"/>
                </a:lnTo>
                <a:lnTo>
                  <a:pt x="1010" y="1249"/>
                </a:lnTo>
                <a:lnTo>
                  <a:pt x="1010" y="1247"/>
                </a:lnTo>
                <a:lnTo>
                  <a:pt x="1010" y="1249"/>
                </a:lnTo>
                <a:lnTo>
                  <a:pt x="1010" y="1247"/>
                </a:lnTo>
                <a:lnTo>
                  <a:pt x="1012" y="1247"/>
                </a:lnTo>
                <a:lnTo>
                  <a:pt x="1012" y="1245"/>
                </a:lnTo>
                <a:lnTo>
                  <a:pt x="1014" y="1245"/>
                </a:lnTo>
                <a:lnTo>
                  <a:pt x="1015" y="1245"/>
                </a:lnTo>
                <a:lnTo>
                  <a:pt x="1017" y="1245"/>
                </a:lnTo>
                <a:lnTo>
                  <a:pt x="1017" y="1243"/>
                </a:lnTo>
                <a:lnTo>
                  <a:pt x="1017" y="1241"/>
                </a:lnTo>
                <a:lnTo>
                  <a:pt x="1019" y="1241"/>
                </a:lnTo>
                <a:lnTo>
                  <a:pt x="1021" y="1241"/>
                </a:lnTo>
                <a:lnTo>
                  <a:pt x="1023" y="1239"/>
                </a:lnTo>
                <a:lnTo>
                  <a:pt x="1023" y="1241"/>
                </a:lnTo>
                <a:lnTo>
                  <a:pt x="1021" y="1241"/>
                </a:lnTo>
                <a:lnTo>
                  <a:pt x="1023" y="1241"/>
                </a:lnTo>
                <a:lnTo>
                  <a:pt x="1025" y="1241"/>
                </a:lnTo>
                <a:lnTo>
                  <a:pt x="1027" y="1239"/>
                </a:lnTo>
                <a:lnTo>
                  <a:pt x="1027" y="1241"/>
                </a:lnTo>
                <a:lnTo>
                  <a:pt x="1029" y="1239"/>
                </a:lnTo>
                <a:lnTo>
                  <a:pt x="1031" y="1239"/>
                </a:lnTo>
                <a:lnTo>
                  <a:pt x="1033" y="1239"/>
                </a:lnTo>
                <a:lnTo>
                  <a:pt x="1033" y="1237"/>
                </a:lnTo>
                <a:lnTo>
                  <a:pt x="1035" y="1237"/>
                </a:lnTo>
                <a:lnTo>
                  <a:pt x="1037" y="1237"/>
                </a:lnTo>
                <a:lnTo>
                  <a:pt x="1037" y="1239"/>
                </a:lnTo>
                <a:lnTo>
                  <a:pt x="1038" y="1241"/>
                </a:lnTo>
                <a:lnTo>
                  <a:pt x="1040" y="1241"/>
                </a:lnTo>
                <a:lnTo>
                  <a:pt x="1042" y="1241"/>
                </a:lnTo>
                <a:lnTo>
                  <a:pt x="1042" y="1243"/>
                </a:lnTo>
                <a:lnTo>
                  <a:pt x="1046" y="1243"/>
                </a:lnTo>
                <a:lnTo>
                  <a:pt x="1046" y="1245"/>
                </a:lnTo>
                <a:lnTo>
                  <a:pt x="1048" y="1245"/>
                </a:lnTo>
                <a:lnTo>
                  <a:pt x="1048" y="1247"/>
                </a:lnTo>
                <a:lnTo>
                  <a:pt x="1046" y="1247"/>
                </a:lnTo>
                <a:lnTo>
                  <a:pt x="1048" y="1247"/>
                </a:lnTo>
                <a:lnTo>
                  <a:pt x="1050" y="1249"/>
                </a:lnTo>
                <a:lnTo>
                  <a:pt x="1048" y="1249"/>
                </a:lnTo>
                <a:lnTo>
                  <a:pt x="1050" y="1249"/>
                </a:lnTo>
                <a:lnTo>
                  <a:pt x="1052" y="1249"/>
                </a:lnTo>
                <a:lnTo>
                  <a:pt x="1054" y="1249"/>
                </a:lnTo>
                <a:lnTo>
                  <a:pt x="1054" y="1251"/>
                </a:lnTo>
                <a:lnTo>
                  <a:pt x="1056" y="1251"/>
                </a:lnTo>
                <a:lnTo>
                  <a:pt x="1056" y="1249"/>
                </a:lnTo>
                <a:lnTo>
                  <a:pt x="1056" y="1247"/>
                </a:lnTo>
                <a:lnTo>
                  <a:pt x="1058" y="1247"/>
                </a:lnTo>
                <a:lnTo>
                  <a:pt x="1060" y="1247"/>
                </a:lnTo>
                <a:lnTo>
                  <a:pt x="1060" y="1245"/>
                </a:lnTo>
                <a:lnTo>
                  <a:pt x="1062" y="1245"/>
                </a:lnTo>
                <a:lnTo>
                  <a:pt x="1062" y="1247"/>
                </a:lnTo>
                <a:lnTo>
                  <a:pt x="1063" y="1247"/>
                </a:lnTo>
                <a:lnTo>
                  <a:pt x="1063" y="1249"/>
                </a:lnTo>
                <a:lnTo>
                  <a:pt x="1065" y="1249"/>
                </a:lnTo>
                <a:lnTo>
                  <a:pt x="1067" y="1249"/>
                </a:lnTo>
                <a:lnTo>
                  <a:pt x="1067" y="1247"/>
                </a:lnTo>
                <a:lnTo>
                  <a:pt x="1067" y="1249"/>
                </a:lnTo>
                <a:lnTo>
                  <a:pt x="1065" y="1249"/>
                </a:lnTo>
                <a:lnTo>
                  <a:pt x="1067" y="1249"/>
                </a:lnTo>
                <a:lnTo>
                  <a:pt x="1067" y="1251"/>
                </a:lnTo>
                <a:lnTo>
                  <a:pt x="1065" y="1251"/>
                </a:lnTo>
                <a:lnTo>
                  <a:pt x="1063" y="1253"/>
                </a:lnTo>
                <a:lnTo>
                  <a:pt x="1062" y="1253"/>
                </a:lnTo>
                <a:lnTo>
                  <a:pt x="1060" y="1253"/>
                </a:lnTo>
                <a:lnTo>
                  <a:pt x="1060" y="1255"/>
                </a:lnTo>
                <a:lnTo>
                  <a:pt x="1058" y="1255"/>
                </a:lnTo>
                <a:lnTo>
                  <a:pt x="1060" y="1255"/>
                </a:lnTo>
                <a:lnTo>
                  <a:pt x="1060" y="1256"/>
                </a:lnTo>
                <a:lnTo>
                  <a:pt x="1062" y="1256"/>
                </a:lnTo>
                <a:lnTo>
                  <a:pt x="1062" y="1258"/>
                </a:lnTo>
                <a:lnTo>
                  <a:pt x="1063" y="1258"/>
                </a:lnTo>
                <a:lnTo>
                  <a:pt x="1065" y="1258"/>
                </a:lnTo>
                <a:lnTo>
                  <a:pt x="1067" y="1258"/>
                </a:lnTo>
                <a:lnTo>
                  <a:pt x="1067" y="1260"/>
                </a:lnTo>
                <a:lnTo>
                  <a:pt x="1069" y="1260"/>
                </a:lnTo>
                <a:lnTo>
                  <a:pt x="1067" y="1260"/>
                </a:lnTo>
                <a:lnTo>
                  <a:pt x="1069" y="1260"/>
                </a:lnTo>
                <a:lnTo>
                  <a:pt x="1069" y="1262"/>
                </a:lnTo>
                <a:lnTo>
                  <a:pt x="1071" y="1262"/>
                </a:lnTo>
                <a:lnTo>
                  <a:pt x="1071" y="1260"/>
                </a:lnTo>
                <a:lnTo>
                  <a:pt x="1071" y="1262"/>
                </a:lnTo>
                <a:lnTo>
                  <a:pt x="1071" y="1264"/>
                </a:lnTo>
                <a:lnTo>
                  <a:pt x="1069" y="1264"/>
                </a:lnTo>
                <a:lnTo>
                  <a:pt x="1067" y="1264"/>
                </a:lnTo>
                <a:lnTo>
                  <a:pt x="1065" y="1264"/>
                </a:lnTo>
                <a:lnTo>
                  <a:pt x="1063" y="1264"/>
                </a:lnTo>
                <a:lnTo>
                  <a:pt x="1062" y="1262"/>
                </a:lnTo>
                <a:lnTo>
                  <a:pt x="1060" y="1262"/>
                </a:lnTo>
                <a:lnTo>
                  <a:pt x="1058" y="1260"/>
                </a:lnTo>
                <a:lnTo>
                  <a:pt x="1056" y="1260"/>
                </a:lnTo>
                <a:lnTo>
                  <a:pt x="1054" y="1258"/>
                </a:lnTo>
                <a:lnTo>
                  <a:pt x="1052" y="1258"/>
                </a:lnTo>
                <a:lnTo>
                  <a:pt x="1050" y="1258"/>
                </a:lnTo>
                <a:lnTo>
                  <a:pt x="1050" y="1256"/>
                </a:lnTo>
                <a:lnTo>
                  <a:pt x="1048" y="1256"/>
                </a:lnTo>
                <a:lnTo>
                  <a:pt x="1046" y="1255"/>
                </a:lnTo>
                <a:lnTo>
                  <a:pt x="1044" y="1255"/>
                </a:lnTo>
                <a:lnTo>
                  <a:pt x="1042" y="1255"/>
                </a:lnTo>
                <a:lnTo>
                  <a:pt x="1040" y="1255"/>
                </a:lnTo>
                <a:lnTo>
                  <a:pt x="1040" y="1253"/>
                </a:lnTo>
                <a:lnTo>
                  <a:pt x="1038" y="1253"/>
                </a:lnTo>
                <a:lnTo>
                  <a:pt x="1037" y="1253"/>
                </a:lnTo>
                <a:lnTo>
                  <a:pt x="1035" y="1253"/>
                </a:lnTo>
                <a:lnTo>
                  <a:pt x="1033" y="1253"/>
                </a:lnTo>
                <a:lnTo>
                  <a:pt x="1031" y="1253"/>
                </a:lnTo>
                <a:lnTo>
                  <a:pt x="1029" y="1253"/>
                </a:lnTo>
                <a:lnTo>
                  <a:pt x="1029" y="1251"/>
                </a:lnTo>
                <a:lnTo>
                  <a:pt x="1025" y="1251"/>
                </a:lnTo>
                <a:lnTo>
                  <a:pt x="1023" y="1251"/>
                </a:lnTo>
                <a:lnTo>
                  <a:pt x="1021" y="1253"/>
                </a:lnTo>
                <a:lnTo>
                  <a:pt x="1019" y="1253"/>
                </a:lnTo>
                <a:lnTo>
                  <a:pt x="1017" y="1253"/>
                </a:lnTo>
                <a:lnTo>
                  <a:pt x="1015" y="1253"/>
                </a:lnTo>
                <a:lnTo>
                  <a:pt x="1014" y="1253"/>
                </a:lnTo>
                <a:lnTo>
                  <a:pt x="1012" y="1253"/>
                </a:lnTo>
                <a:lnTo>
                  <a:pt x="1010" y="1253"/>
                </a:lnTo>
                <a:lnTo>
                  <a:pt x="1008" y="1253"/>
                </a:lnTo>
                <a:lnTo>
                  <a:pt x="1008" y="1255"/>
                </a:lnTo>
                <a:lnTo>
                  <a:pt x="1006" y="1255"/>
                </a:lnTo>
                <a:lnTo>
                  <a:pt x="1004" y="1255"/>
                </a:lnTo>
                <a:lnTo>
                  <a:pt x="1002" y="1255"/>
                </a:lnTo>
                <a:lnTo>
                  <a:pt x="1000" y="1255"/>
                </a:lnTo>
                <a:lnTo>
                  <a:pt x="998" y="1255"/>
                </a:lnTo>
                <a:lnTo>
                  <a:pt x="996" y="1255"/>
                </a:lnTo>
                <a:lnTo>
                  <a:pt x="994" y="1255"/>
                </a:lnTo>
                <a:lnTo>
                  <a:pt x="992" y="1255"/>
                </a:lnTo>
                <a:lnTo>
                  <a:pt x="992" y="1256"/>
                </a:lnTo>
                <a:lnTo>
                  <a:pt x="990" y="1256"/>
                </a:lnTo>
                <a:lnTo>
                  <a:pt x="989" y="1256"/>
                </a:lnTo>
                <a:lnTo>
                  <a:pt x="987" y="1256"/>
                </a:lnTo>
                <a:lnTo>
                  <a:pt x="985" y="1256"/>
                </a:lnTo>
                <a:lnTo>
                  <a:pt x="983" y="1258"/>
                </a:lnTo>
                <a:lnTo>
                  <a:pt x="981" y="1258"/>
                </a:lnTo>
                <a:lnTo>
                  <a:pt x="979" y="1258"/>
                </a:lnTo>
                <a:lnTo>
                  <a:pt x="977" y="1258"/>
                </a:lnTo>
                <a:lnTo>
                  <a:pt x="977" y="1260"/>
                </a:lnTo>
                <a:lnTo>
                  <a:pt x="977" y="1258"/>
                </a:lnTo>
                <a:lnTo>
                  <a:pt x="975" y="1256"/>
                </a:lnTo>
                <a:lnTo>
                  <a:pt x="975" y="1258"/>
                </a:lnTo>
                <a:lnTo>
                  <a:pt x="973" y="1258"/>
                </a:lnTo>
                <a:lnTo>
                  <a:pt x="973" y="1256"/>
                </a:lnTo>
                <a:lnTo>
                  <a:pt x="973" y="1258"/>
                </a:lnTo>
                <a:lnTo>
                  <a:pt x="975" y="1258"/>
                </a:lnTo>
                <a:lnTo>
                  <a:pt x="975" y="1260"/>
                </a:lnTo>
                <a:lnTo>
                  <a:pt x="973" y="1260"/>
                </a:lnTo>
                <a:lnTo>
                  <a:pt x="971" y="1260"/>
                </a:lnTo>
                <a:lnTo>
                  <a:pt x="969" y="1260"/>
                </a:lnTo>
                <a:lnTo>
                  <a:pt x="967" y="1260"/>
                </a:lnTo>
                <a:lnTo>
                  <a:pt x="967" y="1262"/>
                </a:lnTo>
                <a:lnTo>
                  <a:pt x="966" y="1262"/>
                </a:lnTo>
                <a:lnTo>
                  <a:pt x="964" y="1262"/>
                </a:lnTo>
                <a:lnTo>
                  <a:pt x="962" y="1262"/>
                </a:lnTo>
                <a:lnTo>
                  <a:pt x="956" y="1262"/>
                </a:lnTo>
                <a:lnTo>
                  <a:pt x="954" y="1262"/>
                </a:lnTo>
                <a:lnTo>
                  <a:pt x="952" y="1262"/>
                </a:lnTo>
                <a:lnTo>
                  <a:pt x="950" y="1262"/>
                </a:lnTo>
                <a:lnTo>
                  <a:pt x="948" y="1262"/>
                </a:lnTo>
                <a:lnTo>
                  <a:pt x="946" y="1262"/>
                </a:lnTo>
                <a:lnTo>
                  <a:pt x="944" y="1262"/>
                </a:lnTo>
                <a:lnTo>
                  <a:pt x="942" y="1262"/>
                </a:lnTo>
                <a:lnTo>
                  <a:pt x="941" y="1260"/>
                </a:lnTo>
                <a:lnTo>
                  <a:pt x="939" y="1260"/>
                </a:lnTo>
                <a:lnTo>
                  <a:pt x="937" y="1262"/>
                </a:lnTo>
                <a:lnTo>
                  <a:pt x="935" y="1262"/>
                </a:lnTo>
                <a:lnTo>
                  <a:pt x="933" y="1264"/>
                </a:lnTo>
                <a:lnTo>
                  <a:pt x="933" y="1266"/>
                </a:lnTo>
                <a:lnTo>
                  <a:pt x="931" y="1266"/>
                </a:lnTo>
                <a:lnTo>
                  <a:pt x="929" y="1266"/>
                </a:lnTo>
                <a:lnTo>
                  <a:pt x="927" y="1268"/>
                </a:lnTo>
                <a:lnTo>
                  <a:pt x="925" y="1268"/>
                </a:lnTo>
                <a:lnTo>
                  <a:pt x="923" y="1268"/>
                </a:lnTo>
                <a:lnTo>
                  <a:pt x="921" y="1268"/>
                </a:lnTo>
                <a:lnTo>
                  <a:pt x="921" y="1270"/>
                </a:lnTo>
                <a:lnTo>
                  <a:pt x="919" y="1270"/>
                </a:lnTo>
                <a:lnTo>
                  <a:pt x="918" y="1270"/>
                </a:lnTo>
                <a:lnTo>
                  <a:pt x="916" y="1270"/>
                </a:lnTo>
                <a:lnTo>
                  <a:pt x="916" y="1272"/>
                </a:lnTo>
                <a:lnTo>
                  <a:pt x="914" y="1272"/>
                </a:lnTo>
                <a:lnTo>
                  <a:pt x="910" y="1272"/>
                </a:lnTo>
                <a:lnTo>
                  <a:pt x="908" y="1272"/>
                </a:lnTo>
                <a:lnTo>
                  <a:pt x="906" y="1272"/>
                </a:lnTo>
                <a:lnTo>
                  <a:pt x="904" y="1274"/>
                </a:lnTo>
                <a:lnTo>
                  <a:pt x="902" y="1274"/>
                </a:lnTo>
                <a:lnTo>
                  <a:pt x="900" y="1274"/>
                </a:lnTo>
                <a:lnTo>
                  <a:pt x="898" y="1274"/>
                </a:lnTo>
                <a:lnTo>
                  <a:pt x="896" y="1274"/>
                </a:lnTo>
                <a:lnTo>
                  <a:pt x="894" y="1272"/>
                </a:lnTo>
                <a:lnTo>
                  <a:pt x="893" y="1272"/>
                </a:lnTo>
                <a:lnTo>
                  <a:pt x="891" y="1272"/>
                </a:lnTo>
                <a:lnTo>
                  <a:pt x="889" y="1272"/>
                </a:lnTo>
                <a:lnTo>
                  <a:pt x="887" y="1272"/>
                </a:lnTo>
                <a:lnTo>
                  <a:pt x="885" y="1272"/>
                </a:lnTo>
                <a:lnTo>
                  <a:pt x="883" y="1272"/>
                </a:lnTo>
                <a:lnTo>
                  <a:pt x="883" y="1270"/>
                </a:lnTo>
                <a:lnTo>
                  <a:pt x="881" y="1270"/>
                </a:lnTo>
                <a:lnTo>
                  <a:pt x="879" y="1270"/>
                </a:lnTo>
                <a:lnTo>
                  <a:pt x="877" y="1270"/>
                </a:lnTo>
                <a:lnTo>
                  <a:pt x="879" y="1270"/>
                </a:lnTo>
                <a:lnTo>
                  <a:pt x="881" y="1268"/>
                </a:lnTo>
                <a:lnTo>
                  <a:pt x="881" y="1266"/>
                </a:lnTo>
                <a:lnTo>
                  <a:pt x="881" y="1264"/>
                </a:lnTo>
                <a:lnTo>
                  <a:pt x="881" y="1262"/>
                </a:lnTo>
                <a:lnTo>
                  <a:pt x="881" y="1264"/>
                </a:lnTo>
                <a:lnTo>
                  <a:pt x="881" y="1266"/>
                </a:lnTo>
                <a:lnTo>
                  <a:pt x="879" y="1268"/>
                </a:lnTo>
                <a:lnTo>
                  <a:pt x="877" y="1270"/>
                </a:lnTo>
                <a:lnTo>
                  <a:pt x="875" y="1270"/>
                </a:lnTo>
                <a:lnTo>
                  <a:pt x="873" y="1270"/>
                </a:lnTo>
                <a:lnTo>
                  <a:pt x="871" y="1270"/>
                </a:lnTo>
                <a:lnTo>
                  <a:pt x="870" y="1268"/>
                </a:lnTo>
                <a:lnTo>
                  <a:pt x="868" y="1268"/>
                </a:lnTo>
                <a:lnTo>
                  <a:pt x="866" y="1268"/>
                </a:lnTo>
                <a:lnTo>
                  <a:pt x="864" y="1268"/>
                </a:lnTo>
                <a:lnTo>
                  <a:pt x="862" y="1268"/>
                </a:lnTo>
                <a:lnTo>
                  <a:pt x="860" y="1268"/>
                </a:lnTo>
                <a:lnTo>
                  <a:pt x="858" y="1268"/>
                </a:lnTo>
                <a:lnTo>
                  <a:pt x="856" y="1268"/>
                </a:lnTo>
                <a:lnTo>
                  <a:pt x="854" y="1268"/>
                </a:lnTo>
                <a:lnTo>
                  <a:pt x="852" y="1268"/>
                </a:lnTo>
                <a:lnTo>
                  <a:pt x="852" y="1266"/>
                </a:lnTo>
                <a:lnTo>
                  <a:pt x="850" y="1266"/>
                </a:lnTo>
                <a:lnTo>
                  <a:pt x="850" y="1268"/>
                </a:lnTo>
                <a:lnTo>
                  <a:pt x="848" y="1268"/>
                </a:lnTo>
                <a:lnTo>
                  <a:pt x="846" y="1268"/>
                </a:lnTo>
                <a:lnTo>
                  <a:pt x="845" y="1268"/>
                </a:lnTo>
                <a:lnTo>
                  <a:pt x="843" y="1268"/>
                </a:lnTo>
                <a:lnTo>
                  <a:pt x="841" y="1268"/>
                </a:lnTo>
                <a:lnTo>
                  <a:pt x="841" y="1266"/>
                </a:lnTo>
                <a:lnTo>
                  <a:pt x="839" y="1268"/>
                </a:lnTo>
                <a:lnTo>
                  <a:pt x="835" y="1268"/>
                </a:lnTo>
                <a:lnTo>
                  <a:pt x="833" y="1268"/>
                </a:lnTo>
                <a:lnTo>
                  <a:pt x="831" y="1268"/>
                </a:lnTo>
                <a:lnTo>
                  <a:pt x="829" y="1268"/>
                </a:lnTo>
                <a:lnTo>
                  <a:pt x="829" y="1270"/>
                </a:lnTo>
                <a:lnTo>
                  <a:pt x="827" y="1270"/>
                </a:lnTo>
                <a:lnTo>
                  <a:pt x="827" y="1272"/>
                </a:lnTo>
                <a:lnTo>
                  <a:pt x="827" y="1274"/>
                </a:lnTo>
                <a:lnTo>
                  <a:pt x="825" y="1276"/>
                </a:lnTo>
                <a:lnTo>
                  <a:pt x="825" y="1278"/>
                </a:lnTo>
                <a:lnTo>
                  <a:pt x="823" y="1278"/>
                </a:lnTo>
                <a:lnTo>
                  <a:pt x="823" y="1280"/>
                </a:lnTo>
                <a:lnTo>
                  <a:pt x="823" y="1281"/>
                </a:lnTo>
                <a:lnTo>
                  <a:pt x="822" y="1281"/>
                </a:lnTo>
                <a:lnTo>
                  <a:pt x="820" y="1281"/>
                </a:lnTo>
                <a:lnTo>
                  <a:pt x="818" y="1281"/>
                </a:lnTo>
                <a:lnTo>
                  <a:pt x="816" y="1281"/>
                </a:lnTo>
                <a:lnTo>
                  <a:pt x="814" y="1281"/>
                </a:lnTo>
                <a:lnTo>
                  <a:pt x="812" y="1281"/>
                </a:lnTo>
                <a:lnTo>
                  <a:pt x="808" y="1281"/>
                </a:lnTo>
                <a:lnTo>
                  <a:pt x="808" y="1283"/>
                </a:lnTo>
                <a:lnTo>
                  <a:pt x="808" y="1281"/>
                </a:lnTo>
                <a:lnTo>
                  <a:pt x="804" y="1281"/>
                </a:lnTo>
                <a:lnTo>
                  <a:pt x="804" y="1283"/>
                </a:lnTo>
                <a:lnTo>
                  <a:pt x="802" y="1283"/>
                </a:lnTo>
                <a:lnTo>
                  <a:pt x="802" y="1281"/>
                </a:lnTo>
                <a:lnTo>
                  <a:pt x="800" y="1281"/>
                </a:lnTo>
                <a:lnTo>
                  <a:pt x="800" y="1280"/>
                </a:lnTo>
                <a:lnTo>
                  <a:pt x="802" y="1280"/>
                </a:lnTo>
                <a:lnTo>
                  <a:pt x="800" y="1280"/>
                </a:lnTo>
                <a:lnTo>
                  <a:pt x="798" y="1280"/>
                </a:lnTo>
                <a:lnTo>
                  <a:pt x="798" y="1281"/>
                </a:lnTo>
                <a:lnTo>
                  <a:pt x="800" y="1281"/>
                </a:lnTo>
                <a:lnTo>
                  <a:pt x="798" y="1281"/>
                </a:lnTo>
                <a:lnTo>
                  <a:pt x="797" y="1281"/>
                </a:lnTo>
                <a:lnTo>
                  <a:pt x="795" y="1281"/>
                </a:lnTo>
                <a:lnTo>
                  <a:pt x="793" y="1281"/>
                </a:lnTo>
                <a:lnTo>
                  <a:pt x="793" y="1280"/>
                </a:lnTo>
                <a:lnTo>
                  <a:pt x="791" y="1280"/>
                </a:lnTo>
                <a:lnTo>
                  <a:pt x="789" y="1280"/>
                </a:lnTo>
                <a:lnTo>
                  <a:pt x="787" y="1280"/>
                </a:lnTo>
                <a:lnTo>
                  <a:pt x="785" y="1280"/>
                </a:lnTo>
                <a:lnTo>
                  <a:pt x="783" y="1280"/>
                </a:lnTo>
                <a:lnTo>
                  <a:pt x="781" y="1280"/>
                </a:lnTo>
                <a:lnTo>
                  <a:pt x="779" y="1280"/>
                </a:lnTo>
                <a:lnTo>
                  <a:pt x="777" y="1280"/>
                </a:lnTo>
                <a:lnTo>
                  <a:pt x="775" y="1280"/>
                </a:lnTo>
                <a:lnTo>
                  <a:pt x="774" y="1280"/>
                </a:lnTo>
                <a:lnTo>
                  <a:pt x="774" y="1278"/>
                </a:lnTo>
                <a:lnTo>
                  <a:pt x="772" y="1278"/>
                </a:lnTo>
                <a:lnTo>
                  <a:pt x="762" y="1278"/>
                </a:lnTo>
                <a:lnTo>
                  <a:pt x="760" y="1278"/>
                </a:lnTo>
                <a:lnTo>
                  <a:pt x="758" y="1278"/>
                </a:lnTo>
                <a:lnTo>
                  <a:pt x="756" y="1278"/>
                </a:lnTo>
                <a:lnTo>
                  <a:pt x="752" y="1278"/>
                </a:lnTo>
                <a:lnTo>
                  <a:pt x="750" y="1278"/>
                </a:lnTo>
                <a:lnTo>
                  <a:pt x="750" y="1280"/>
                </a:lnTo>
                <a:lnTo>
                  <a:pt x="749" y="1280"/>
                </a:lnTo>
                <a:lnTo>
                  <a:pt x="747" y="1280"/>
                </a:lnTo>
                <a:lnTo>
                  <a:pt x="745" y="1280"/>
                </a:lnTo>
                <a:lnTo>
                  <a:pt x="743" y="1278"/>
                </a:lnTo>
                <a:lnTo>
                  <a:pt x="741" y="1276"/>
                </a:lnTo>
                <a:lnTo>
                  <a:pt x="739" y="1276"/>
                </a:lnTo>
                <a:lnTo>
                  <a:pt x="739" y="1274"/>
                </a:lnTo>
                <a:lnTo>
                  <a:pt x="737" y="1274"/>
                </a:lnTo>
                <a:lnTo>
                  <a:pt x="739" y="1274"/>
                </a:lnTo>
                <a:lnTo>
                  <a:pt x="739" y="1276"/>
                </a:lnTo>
                <a:lnTo>
                  <a:pt x="741" y="1276"/>
                </a:lnTo>
                <a:lnTo>
                  <a:pt x="741" y="1278"/>
                </a:lnTo>
                <a:lnTo>
                  <a:pt x="743" y="1278"/>
                </a:lnTo>
                <a:lnTo>
                  <a:pt x="743" y="1280"/>
                </a:lnTo>
                <a:lnTo>
                  <a:pt x="741" y="1280"/>
                </a:lnTo>
                <a:lnTo>
                  <a:pt x="739" y="1280"/>
                </a:lnTo>
                <a:lnTo>
                  <a:pt x="737" y="1280"/>
                </a:lnTo>
                <a:lnTo>
                  <a:pt x="735" y="1280"/>
                </a:lnTo>
                <a:lnTo>
                  <a:pt x="733" y="1280"/>
                </a:lnTo>
                <a:lnTo>
                  <a:pt x="731" y="1280"/>
                </a:lnTo>
                <a:lnTo>
                  <a:pt x="729" y="1280"/>
                </a:lnTo>
                <a:lnTo>
                  <a:pt x="729" y="1281"/>
                </a:lnTo>
                <a:lnTo>
                  <a:pt x="727" y="1281"/>
                </a:lnTo>
                <a:lnTo>
                  <a:pt x="726" y="1281"/>
                </a:lnTo>
                <a:lnTo>
                  <a:pt x="724" y="1281"/>
                </a:lnTo>
                <a:lnTo>
                  <a:pt x="722" y="1281"/>
                </a:lnTo>
                <a:lnTo>
                  <a:pt x="722" y="1283"/>
                </a:lnTo>
                <a:lnTo>
                  <a:pt x="720" y="1283"/>
                </a:lnTo>
                <a:lnTo>
                  <a:pt x="718" y="1283"/>
                </a:lnTo>
                <a:lnTo>
                  <a:pt x="718" y="1285"/>
                </a:lnTo>
                <a:lnTo>
                  <a:pt x="716" y="1287"/>
                </a:lnTo>
                <a:lnTo>
                  <a:pt x="716" y="1289"/>
                </a:lnTo>
                <a:lnTo>
                  <a:pt x="714" y="1289"/>
                </a:lnTo>
                <a:lnTo>
                  <a:pt x="714" y="1291"/>
                </a:lnTo>
                <a:lnTo>
                  <a:pt x="714" y="1293"/>
                </a:lnTo>
                <a:lnTo>
                  <a:pt x="712" y="1295"/>
                </a:lnTo>
                <a:lnTo>
                  <a:pt x="712" y="1297"/>
                </a:lnTo>
                <a:lnTo>
                  <a:pt x="712" y="1299"/>
                </a:lnTo>
                <a:lnTo>
                  <a:pt x="714" y="1301"/>
                </a:lnTo>
                <a:lnTo>
                  <a:pt x="714" y="1303"/>
                </a:lnTo>
                <a:lnTo>
                  <a:pt x="716" y="1303"/>
                </a:lnTo>
                <a:lnTo>
                  <a:pt x="718" y="1303"/>
                </a:lnTo>
                <a:lnTo>
                  <a:pt x="716" y="1303"/>
                </a:lnTo>
                <a:lnTo>
                  <a:pt x="714" y="1301"/>
                </a:lnTo>
                <a:lnTo>
                  <a:pt x="716" y="1301"/>
                </a:lnTo>
                <a:lnTo>
                  <a:pt x="718" y="1303"/>
                </a:lnTo>
                <a:lnTo>
                  <a:pt x="720" y="1303"/>
                </a:lnTo>
                <a:lnTo>
                  <a:pt x="722" y="1303"/>
                </a:lnTo>
                <a:lnTo>
                  <a:pt x="724" y="1304"/>
                </a:lnTo>
                <a:lnTo>
                  <a:pt x="724" y="1306"/>
                </a:lnTo>
                <a:lnTo>
                  <a:pt x="722" y="1306"/>
                </a:lnTo>
                <a:lnTo>
                  <a:pt x="720" y="1306"/>
                </a:lnTo>
                <a:lnTo>
                  <a:pt x="718" y="1306"/>
                </a:lnTo>
                <a:lnTo>
                  <a:pt x="716" y="1306"/>
                </a:lnTo>
                <a:lnTo>
                  <a:pt x="714" y="1306"/>
                </a:lnTo>
                <a:lnTo>
                  <a:pt x="714" y="1308"/>
                </a:lnTo>
                <a:lnTo>
                  <a:pt x="712" y="1308"/>
                </a:lnTo>
                <a:lnTo>
                  <a:pt x="710" y="1308"/>
                </a:lnTo>
                <a:lnTo>
                  <a:pt x="708" y="1308"/>
                </a:lnTo>
                <a:lnTo>
                  <a:pt x="706" y="1308"/>
                </a:lnTo>
                <a:lnTo>
                  <a:pt x="704" y="1310"/>
                </a:lnTo>
                <a:lnTo>
                  <a:pt x="702" y="1310"/>
                </a:lnTo>
                <a:lnTo>
                  <a:pt x="701" y="1310"/>
                </a:lnTo>
                <a:lnTo>
                  <a:pt x="701" y="1308"/>
                </a:lnTo>
                <a:lnTo>
                  <a:pt x="701" y="1306"/>
                </a:lnTo>
                <a:lnTo>
                  <a:pt x="702" y="1306"/>
                </a:lnTo>
                <a:lnTo>
                  <a:pt x="704" y="1304"/>
                </a:lnTo>
                <a:lnTo>
                  <a:pt x="704" y="1303"/>
                </a:lnTo>
                <a:lnTo>
                  <a:pt x="706" y="1303"/>
                </a:lnTo>
                <a:lnTo>
                  <a:pt x="708" y="1301"/>
                </a:lnTo>
                <a:lnTo>
                  <a:pt x="708" y="1299"/>
                </a:lnTo>
                <a:lnTo>
                  <a:pt x="708" y="1297"/>
                </a:lnTo>
                <a:lnTo>
                  <a:pt x="706" y="1297"/>
                </a:lnTo>
                <a:lnTo>
                  <a:pt x="706" y="1295"/>
                </a:lnTo>
                <a:lnTo>
                  <a:pt x="704" y="1293"/>
                </a:lnTo>
                <a:lnTo>
                  <a:pt x="702" y="1293"/>
                </a:lnTo>
                <a:lnTo>
                  <a:pt x="702" y="1291"/>
                </a:lnTo>
                <a:lnTo>
                  <a:pt x="701" y="1291"/>
                </a:lnTo>
                <a:lnTo>
                  <a:pt x="699" y="1291"/>
                </a:lnTo>
                <a:lnTo>
                  <a:pt x="699" y="1289"/>
                </a:lnTo>
                <a:lnTo>
                  <a:pt x="697" y="1289"/>
                </a:lnTo>
                <a:lnTo>
                  <a:pt x="695" y="1289"/>
                </a:lnTo>
                <a:lnTo>
                  <a:pt x="693" y="1289"/>
                </a:lnTo>
                <a:lnTo>
                  <a:pt x="693" y="1287"/>
                </a:lnTo>
                <a:lnTo>
                  <a:pt x="691" y="1287"/>
                </a:lnTo>
                <a:lnTo>
                  <a:pt x="689" y="1287"/>
                </a:lnTo>
                <a:lnTo>
                  <a:pt x="689" y="1289"/>
                </a:lnTo>
                <a:lnTo>
                  <a:pt x="687" y="1289"/>
                </a:lnTo>
                <a:lnTo>
                  <a:pt x="685" y="1291"/>
                </a:lnTo>
                <a:lnTo>
                  <a:pt x="683" y="1291"/>
                </a:lnTo>
                <a:lnTo>
                  <a:pt x="683" y="1293"/>
                </a:lnTo>
                <a:lnTo>
                  <a:pt x="683" y="1295"/>
                </a:lnTo>
                <a:lnTo>
                  <a:pt x="681" y="1295"/>
                </a:lnTo>
                <a:lnTo>
                  <a:pt x="679" y="1295"/>
                </a:lnTo>
                <a:lnTo>
                  <a:pt x="678" y="1295"/>
                </a:lnTo>
                <a:lnTo>
                  <a:pt x="676" y="1295"/>
                </a:lnTo>
                <a:lnTo>
                  <a:pt x="674" y="1295"/>
                </a:lnTo>
                <a:lnTo>
                  <a:pt x="670" y="1295"/>
                </a:lnTo>
                <a:lnTo>
                  <a:pt x="668" y="1295"/>
                </a:lnTo>
                <a:lnTo>
                  <a:pt x="666" y="1295"/>
                </a:lnTo>
                <a:lnTo>
                  <a:pt x="664" y="1295"/>
                </a:lnTo>
                <a:lnTo>
                  <a:pt x="664" y="1293"/>
                </a:lnTo>
                <a:lnTo>
                  <a:pt x="662" y="1291"/>
                </a:lnTo>
                <a:lnTo>
                  <a:pt x="660" y="1291"/>
                </a:lnTo>
                <a:lnTo>
                  <a:pt x="660" y="1289"/>
                </a:lnTo>
                <a:lnTo>
                  <a:pt x="658" y="1289"/>
                </a:lnTo>
                <a:lnTo>
                  <a:pt x="656" y="1289"/>
                </a:lnTo>
                <a:lnTo>
                  <a:pt x="654" y="1287"/>
                </a:lnTo>
                <a:lnTo>
                  <a:pt x="651" y="1287"/>
                </a:lnTo>
                <a:lnTo>
                  <a:pt x="649" y="1285"/>
                </a:lnTo>
                <a:lnTo>
                  <a:pt x="647" y="1285"/>
                </a:lnTo>
                <a:lnTo>
                  <a:pt x="645" y="1285"/>
                </a:lnTo>
                <a:lnTo>
                  <a:pt x="643" y="1285"/>
                </a:lnTo>
                <a:lnTo>
                  <a:pt x="643" y="1283"/>
                </a:lnTo>
                <a:lnTo>
                  <a:pt x="641" y="1283"/>
                </a:lnTo>
                <a:lnTo>
                  <a:pt x="639" y="1283"/>
                </a:lnTo>
                <a:lnTo>
                  <a:pt x="637" y="1283"/>
                </a:lnTo>
                <a:lnTo>
                  <a:pt x="635" y="1283"/>
                </a:lnTo>
                <a:lnTo>
                  <a:pt x="635" y="1281"/>
                </a:lnTo>
                <a:lnTo>
                  <a:pt x="637" y="1281"/>
                </a:lnTo>
                <a:lnTo>
                  <a:pt x="637" y="1280"/>
                </a:lnTo>
                <a:lnTo>
                  <a:pt x="639" y="1280"/>
                </a:lnTo>
                <a:lnTo>
                  <a:pt x="637" y="1280"/>
                </a:lnTo>
                <a:lnTo>
                  <a:pt x="637" y="1278"/>
                </a:lnTo>
                <a:lnTo>
                  <a:pt x="637" y="1280"/>
                </a:lnTo>
                <a:lnTo>
                  <a:pt x="635" y="1281"/>
                </a:lnTo>
                <a:lnTo>
                  <a:pt x="633" y="1281"/>
                </a:lnTo>
                <a:lnTo>
                  <a:pt x="631" y="1281"/>
                </a:lnTo>
                <a:lnTo>
                  <a:pt x="630" y="1281"/>
                </a:lnTo>
                <a:lnTo>
                  <a:pt x="630" y="1280"/>
                </a:lnTo>
                <a:lnTo>
                  <a:pt x="628" y="1280"/>
                </a:lnTo>
                <a:lnTo>
                  <a:pt x="626" y="1280"/>
                </a:lnTo>
                <a:lnTo>
                  <a:pt x="624" y="1280"/>
                </a:lnTo>
                <a:lnTo>
                  <a:pt x="622" y="1280"/>
                </a:lnTo>
                <a:lnTo>
                  <a:pt x="622" y="1278"/>
                </a:lnTo>
                <a:lnTo>
                  <a:pt x="620" y="1278"/>
                </a:lnTo>
                <a:lnTo>
                  <a:pt x="618" y="1278"/>
                </a:lnTo>
                <a:lnTo>
                  <a:pt x="616" y="1278"/>
                </a:lnTo>
                <a:lnTo>
                  <a:pt x="614" y="1278"/>
                </a:lnTo>
                <a:lnTo>
                  <a:pt x="612" y="1278"/>
                </a:lnTo>
                <a:lnTo>
                  <a:pt x="610" y="1278"/>
                </a:lnTo>
                <a:lnTo>
                  <a:pt x="608" y="1276"/>
                </a:lnTo>
                <a:lnTo>
                  <a:pt x="608" y="1274"/>
                </a:lnTo>
                <a:lnTo>
                  <a:pt x="610" y="1274"/>
                </a:lnTo>
                <a:lnTo>
                  <a:pt x="608" y="1274"/>
                </a:lnTo>
                <a:lnTo>
                  <a:pt x="608" y="1272"/>
                </a:lnTo>
                <a:lnTo>
                  <a:pt x="610" y="1272"/>
                </a:lnTo>
                <a:lnTo>
                  <a:pt x="612" y="1272"/>
                </a:lnTo>
                <a:lnTo>
                  <a:pt x="612" y="1274"/>
                </a:lnTo>
                <a:lnTo>
                  <a:pt x="610" y="1274"/>
                </a:lnTo>
                <a:lnTo>
                  <a:pt x="612" y="1274"/>
                </a:lnTo>
                <a:lnTo>
                  <a:pt x="612" y="1276"/>
                </a:lnTo>
                <a:lnTo>
                  <a:pt x="614" y="1276"/>
                </a:lnTo>
                <a:lnTo>
                  <a:pt x="614" y="1274"/>
                </a:lnTo>
                <a:lnTo>
                  <a:pt x="616" y="1274"/>
                </a:lnTo>
                <a:lnTo>
                  <a:pt x="614" y="1272"/>
                </a:lnTo>
                <a:lnTo>
                  <a:pt x="612" y="1270"/>
                </a:lnTo>
                <a:lnTo>
                  <a:pt x="610" y="1270"/>
                </a:lnTo>
                <a:lnTo>
                  <a:pt x="610" y="1268"/>
                </a:lnTo>
                <a:lnTo>
                  <a:pt x="608" y="1268"/>
                </a:lnTo>
                <a:lnTo>
                  <a:pt x="606" y="1266"/>
                </a:lnTo>
                <a:lnTo>
                  <a:pt x="608" y="1266"/>
                </a:lnTo>
                <a:lnTo>
                  <a:pt x="608" y="1264"/>
                </a:lnTo>
                <a:lnTo>
                  <a:pt x="610" y="1266"/>
                </a:lnTo>
                <a:lnTo>
                  <a:pt x="612" y="1266"/>
                </a:lnTo>
                <a:lnTo>
                  <a:pt x="614" y="1266"/>
                </a:lnTo>
                <a:lnTo>
                  <a:pt x="616" y="1266"/>
                </a:lnTo>
                <a:lnTo>
                  <a:pt x="618" y="1266"/>
                </a:lnTo>
                <a:lnTo>
                  <a:pt x="620" y="1266"/>
                </a:lnTo>
                <a:lnTo>
                  <a:pt x="622" y="1268"/>
                </a:lnTo>
                <a:lnTo>
                  <a:pt x="622" y="1266"/>
                </a:lnTo>
                <a:lnTo>
                  <a:pt x="624" y="1266"/>
                </a:lnTo>
                <a:lnTo>
                  <a:pt x="624" y="1268"/>
                </a:lnTo>
                <a:lnTo>
                  <a:pt x="624" y="1266"/>
                </a:lnTo>
                <a:lnTo>
                  <a:pt x="626" y="1266"/>
                </a:lnTo>
                <a:lnTo>
                  <a:pt x="628" y="1266"/>
                </a:lnTo>
                <a:lnTo>
                  <a:pt x="628" y="1264"/>
                </a:lnTo>
                <a:lnTo>
                  <a:pt x="628" y="1262"/>
                </a:lnTo>
                <a:lnTo>
                  <a:pt x="630" y="1260"/>
                </a:lnTo>
                <a:lnTo>
                  <a:pt x="630" y="1262"/>
                </a:lnTo>
                <a:lnTo>
                  <a:pt x="630" y="1260"/>
                </a:lnTo>
                <a:lnTo>
                  <a:pt x="628" y="1260"/>
                </a:lnTo>
                <a:lnTo>
                  <a:pt x="628" y="1258"/>
                </a:lnTo>
                <a:lnTo>
                  <a:pt x="630" y="1258"/>
                </a:lnTo>
                <a:lnTo>
                  <a:pt x="630" y="1256"/>
                </a:lnTo>
                <a:lnTo>
                  <a:pt x="631" y="1256"/>
                </a:lnTo>
                <a:lnTo>
                  <a:pt x="633" y="1256"/>
                </a:lnTo>
                <a:lnTo>
                  <a:pt x="633" y="1255"/>
                </a:lnTo>
                <a:lnTo>
                  <a:pt x="631" y="1255"/>
                </a:lnTo>
                <a:lnTo>
                  <a:pt x="631" y="1253"/>
                </a:lnTo>
                <a:lnTo>
                  <a:pt x="633" y="1253"/>
                </a:lnTo>
                <a:lnTo>
                  <a:pt x="631" y="1251"/>
                </a:lnTo>
                <a:lnTo>
                  <a:pt x="631" y="1249"/>
                </a:lnTo>
                <a:lnTo>
                  <a:pt x="630" y="1249"/>
                </a:lnTo>
                <a:lnTo>
                  <a:pt x="630" y="1251"/>
                </a:lnTo>
                <a:lnTo>
                  <a:pt x="628" y="1251"/>
                </a:lnTo>
                <a:lnTo>
                  <a:pt x="628" y="1249"/>
                </a:lnTo>
                <a:lnTo>
                  <a:pt x="628" y="1251"/>
                </a:lnTo>
                <a:lnTo>
                  <a:pt x="626" y="1251"/>
                </a:lnTo>
                <a:lnTo>
                  <a:pt x="624" y="1251"/>
                </a:lnTo>
                <a:lnTo>
                  <a:pt x="622" y="1251"/>
                </a:lnTo>
                <a:lnTo>
                  <a:pt x="620" y="1251"/>
                </a:lnTo>
                <a:lnTo>
                  <a:pt x="618" y="1251"/>
                </a:lnTo>
                <a:lnTo>
                  <a:pt x="616" y="1251"/>
                </a:lnTo>
                <a:lnTo>
                  <a:pt x="616" y="1249"/>
                </a:lnTo>
                <a:lnTo>
                  <a:pt x="618" y="1249"/>
                </a:lnTo>
                <a:lnTo>
                  <a:pt x="620" y="1249"/>
                </a:lnTo>
                <a:lnTo>
                  <a:pt x="618" y="1249"/>
                </a:lnTo>
                <a:lnTo>
                  <a:pt x="616" y="1247"/>
                </a:lnTo>
                <a:lnTo>
                  <a:pt x="614" y="1247"/>
                </a:lnTo>
                <a:lnTo>
                  <a:pt x="612" y="1247"/>
                </a:lnTo>
                <a:lnTo>
                  <a:pt x="610" y="1249"/>
                </a:lnTo>
                <a:lnTo>
                  <a:pt x="608" y="1251"/>
                </a:lnTo>
                <a:lnTo>
                  <a:pt x="606" y="1251"/>
                </a:lnTo>
                <a:lnTo>
                  <a:pt x="605" y="1251"/>
                </a:lnTo>
                <a:lnTo>
                  <a:pt x="605" y="1253"/>
                </a:lnTo>
                <a:lnTo>
                  <a:pt x="605" y="1251"/>
                </a:lnTo>
                <a:lnTo>
                  <a:pt x="603" y="1251"/>
                </a:lnTo>
                <a:lnTo>
                  <a:pt x="601" y="1251"/>
                </a:lnTo>
                <a:lnTo>
                  <a:pt x="601" y="1253"/>
                </a:lnTo>
                <a:lnTo>
                  <a:pt x="599" y="1253"/>
                </a:lnTo>
                <a:lnTo>
                  <a:pt x="599" y="1251"/>
                </a:lnTo>
                <a:lnTo>
                  <a:pt x="597" y="1251"/>
                </a:lnTo>
                <a:lnTo>
                  <a:pt x="595" y="1251"/>
                </a:lnTo>
                <a:lnTo>
                  <a:pt x="595" y="1253"/>
                </a:lnTo>
                <a:lnTo>
                  <a:pt x="593" y="1253"/>
                </a:lnTo>
                <a:lnTo>
                  <a:pt x="591" y="1253"/>
                </a:lnTo>
                <a:lnTo>
                  <a:pt x="589" y="1253"/>
                </a:lnTo>
                <a:lnTo>
                  <a:pt x="589" y="1251"/>
                </a:lnTo>
                <a:lnTo>
                  <a:pt x="587" y="1253"/>
                </a:lnTo>
                <a:lnTo>
                  <a:pt x="587" y="1255"/>
                </a:lnTo>
                <a:lnTo>
                  <a:pt x="587" y="1256"/>
                </a:lnTo>
                <a:lnTo>
                  <a:pt x="585" y="1256"/>
                </a:lnTo>
                <a:lnTo>
                  <a:pt x="587" y="1256"/>
                </a:lnTo>
                <a:lnTo>
                  <a:pt x="589" y="1256"/>
                </a:lnTo>
                <a:lnTo>
                  <a:pt x="591" y="1256"/>
                </a:lnTo>
                <a:lnTo>
                  <a:pt x="591" y="1258"/>
                </a:lnTo>
                <a:lnTo>
                  <a:pt x="587" y="1258"/>
                </a:lnTo>
                <a:lnTo>
                  <a:pt x="585" y="1258"/>
                </a:lnTo>
                <a:lnTo>
                  <a:pt x="587" y="1258"/>
                </a:lnTo>
                <a:lnTo>
                  <a:pt x="587" y="1260"/>
                </a:lnTo>
                <a:lnTo>
                  <a:pt x="585" y="1258"/>
                </a:lnTo>
                <a:lnTo>
                  <a:pt x="585" y="1260"/>
                </a:lnTo>
                <a:lnTo>
                  <a:pt x="587" y="1260"/>
                </a:lnTo>
                <a:lnTo>
                  <a:pt x="585" y="1262"/>
                </a:lnTo>
                <a:lnTo>
                  <a:pt x="583" y="1262"/>
                </a:lnTo>
                <a:lnTo>
                  <a:pt x="583" y="1260"/>
                </a:lnTo>
                <a:lnTo>
                  <a:pt x="582" y="1260"/>
                </a:lnTo>
                <a:lnTo>
                  <a:pt x="582" y="1262"/>
                </a:lnTo>
                <a:lnTo>
                  <a:pt x="580" y="1262"/>
                </a:lnTo>
                <a:lnTo>
                  <a:pt x="578" y="1262"/>
                </a:lnTo>
                <a:lnTo>
                  <a:pt x="580" y="1262"/>
                </a:lnTo>
                <a:lnTo>
                  <a:pt x="582" y="1264"/>
                </a:lnTo>
                <a:lnTo>
                  <a:pt x="583" y="1266"/>
                </a:lnTo>
                <a:lnTo>
                  <a:pt x="585" y="1266"/>
                </a:lnTo>
                <a:lnTo>
                  <a:pt x="585" y="1264"/>
                </a:lnTo>
                <a:lnTo>
                  <a:pt x="585" y="1266"/>
                </a:lnTo>
                <a:lnTo>
                  <a:pt x="587" y="1266"/>
                </a:lnTo>
                <a:lnTo>
                  <a:pt x="589" y="1266"/>
                </a:lnTo>
                <a:lnTo>
                  <a:pt x="591" y="1266"/>
                </a:lnTo>
                <a:lnTo>
                  <a:pt x="593" y="1266"/>
                </a:lnTo>
                <a:lnTo>
                  <a:pt x="595" y="1266"/>
                </a:lnTo>
                <a:lnTo>
                  <a:pt x="595" y="1264"/>
                </a:lnTo>
                <a:lnTo>
                  <a:pt x="597" y="1264"/>
                </a:lnTo>
                <a:lnTo>
                  <a:pt x="599" y="1264"/>
                </a:lnTo>
                <a:lnTo>
                  <a:pt x="599" y="1262"/>
                </a:lnTo>
                <a:lnTo>
                  <a:pt x="601" y="1262"/>
                </a:lnTo>
                <a:lnTo>
                  <a:pt x="601" y="1264"/>
                </a:lnTo>
                <a:lnTo>
                  <a:pt x="601" y="1266"/>
                </a:lnTo>
                <a:lnTo>
                  <a:pt x="601" y="1268"/>
                </a:lnTo>
                <a:lnTo>
                  <a:pt x="603" y="1268"/>
                </a:lnTo>
                <a:lnTo>
                  <a:pt x="603" y="1270"/>
                </a:lnTo>
                <a:lnTo>
                  <a:pt x="605" y="1270"/>
                </a:lnTo>
                <a:lnTo>
                  <a:pt x="605" y="1272"/>
                </a:lnTo>
                <a:lnTo>
                  <a:pt x="606" y="1272"/>
                </a:lnTo>
                <a:lnTo>
                  <a:pt x="605" y="1274"/>
                </a:lnTo>
                <a:lnTo>
                  <a:pt x="605" y="1276"/>
                </a:lnTo>
                <a:lnTo>
                  <a:pt x="605" y="1278"/>
                </a:lnTo>
                <a:lnTo>
                  <a:pt x="603" y="1280"/>
                </a:lnTo>
                <a:lnTo>
                  <a:pt x="601" y="1280"/>
                </a:lnTo>
                <a:lnTo>
                  <a:pt x="601" y="1278"/>
                </a:lnTo>
                <a:lnTo>
                  <a:pt x="599" y="1278"/>
                </a:lnTo>
                <a:lnTo>
                  <a:pt x="597" y="1278"/>
                </a:lnTo>
                <a:lnTo>
                  <a:pt x="595" y="1278"/>
                </a:lnTo>
                <a:lnTo>
                  <a:pt x="593" y="1278"/>
                </a:lnTo>
                <a:lnTo>
                  <a:pt x="593" y="1276"/>
                </a:lnTo>
                <a:lnTo>
                  <a:pt x="591" y="1276"/>
                </a:lnTo>
                <a:lnTo>
                  <a:pt x="587" y="1276"/>
                </a:lnTo>
                <a:lnTo>
                  <a:pt x="585" y="1276"/>
                </a:lnTo>
                <a:lnTo>
                  <a:pt x="583" y="1276"/>
                </a:lnTo>
                <a:lnTo>
                  <a:pt x="582" y="1276"/>
                </a:lnTo>
                <a:lnTo>
                  <a:pt x="578" y="1276"/>
                </a:lnTo>
                <a:lnTo>
                  <a:pt x="576" y="1276"/>
                </a:lnTo>
                <a:lnTo>
                  <a:pt x="574" y="1276"/>
                </a:lnTo>
                <a:lnTo>
                  <a:pt x="570" y="1276"/>
                </a:lnTo>
                <a:lnTo>
                  <a:pt x="568" y="1276"/>
                </a:lnTo>
                <a:lnTo>
                  <a:pt x="566" y="1274"/>
                </a:lnTo>
                <a:lnTo>
                  <a:pt x="564" y="1274"/>
                </a:lnTo>
                <a:lnTo>
                  <a:pt x="562" y="1274"/>
                </a:lnTo>
                <a:lnTo>
                  <a:pt x="560" y="1274"/>
                </a:lnTo>
                <a:lnTo>
                  <a:pt x="560" y="1272"/>
                </a:lnTo>
                <a:lnTo>
                  <a:pt x="558" y="1272"/>
                </a:lnTo>
                <a:lnTo>
                  <a:pt x="557" y="1272"/>
                </a:lnTo>
                <a:lnTo>
                  <a:pt x="555" y="1272"/>
                </a:lnTo>
                <a:lnTo>
                  <a:pt x="555" y="1270"/>
                </a:lnTo>
                <a:lnTo>
                  <a:pt x="553" y="1270"/>
                </a:lnTo>
                <a:lnTo>
                  <a:pt x="551" y="1270"/>
                </a:lnTo>
                <a:lnTo>
                  <a:pt x="549" y="1270"/>
                </a:lnTo>
                <a:lnTo>
                  <a:pt x="547" y="1270"/>
                </a:lnTo>
                <a:lnTo>
                  <a:pt x="547" y="1268"/>
                </a:lnTo>
                <a:lnTo>
                  <a:pt x="545" y="1268"/>
                </a:lnTo>
                <a:lnTo>
                  <a:pt x="545" y="1270"/>
                </a:lnTo>
                <a:lnTo>
                  <a:pt x="547" y="1270"/>
                </a:lnTo>
                <a:lnTo>
                  <a:pt x="545" y="1270"/>
                </a:lnTo>
                <a:lnTo>
                  <a:pt x="543" y="1270"/>
                </a:lnTo>
                <a:lnTo>
                  <a:pt x="541" y="1270"/>
                </a:lnTo>
                <a:lnTo>
                  <a:pt x="539" y="1270"/>
                </a:lnTo>
                <a:lnTo>
                  <a:pt x="537" y="1270"/>
                </a:lnTo>
                <a:lnTo>
                  <a:pt x="537" y="1268"/>
                </a:lnTo>
                <a:lnTo>
                  <a:pt x="535" y="1268"/>
                </a:lnTo>
                <a:lnTo>
                  <a:pt x="534" y="1268"/>
                </a:lnTo>
                <a:lnTo>
                  <a:pt x="532" y="1268"/>
                </a:lnTo>
                <a:lnTo>
                  <a:pt x="530" y="1268"/>
                </a:lnTo>
                <a:lnTo>
                  <a:pt x="528" y="1268"/>
                </a:lnTo>
                <a:lnTo>
                  <a:pt x="526" y="1270"/>
                </a:lnTo>
                <a:lnTo>
                  <a:pt x="524" y="1270"/>
                </a:lnTo>
                <a:lnTo>
                  <a:pt x="522" y="1270"/>
                </a:lnTo>
                <a:lnTo>
                  <a:pt x="520" y="1270"/>
                </a:lnTo>
                <a:lnTo>
                  <a:pt x="518" y="1270"/>
                </a:lnTo>
                <a:lnTo>
                  <a:pt x="516" y="1270"/>
                </a:lnTo>
                <a:lnTo>
                  <a:pt x="514" y="1270"/>
                </a:lnTo>
                <a:lnTo>
                  <a:pt x="514" y="1272"/>
                </a:lnTo>
                <a:lnTo>
                  <a:pt x="512" y="1272"/>
                </a:lnTo>
                <a:lnTo>
                  <a:pt x="510" y="1272"/>
                </a:lnTo>
                <a:lnTo>
                  <a:pt x="509" y="1274"/>
                </a:lnTo>
                <a:lnTo>
                  <a:pt x="507" y="1274"/>
                </a:lnTo>
                <a:lnTo>
                  <a:pt x="505" y="1274"/>
                </a:lnTo>
                <a:lnTo>
                  <a:pt x="505" y="1276"/>
                </a:lnTo>
                <a:lnTo>
                  <a:pt x="503" y="1276"/>
                </a:lnTo>
                <a:lnTo>
                  <a:pt x="501" y="1276"/>
                </a:lnTo>
                <a:lnTo>
                  <a:pt x="501" y="1278"/>
                </a:lnTo>
                <a:lnTo>
                  <a:pt x="499" y="1278"/>
                </a:lnTo>
                <a:lnTo>
                  <a:pt x="497" y="1280"/>
                </a:lnTo>
                <a:lnTo>
                  <a:pt x="497" y="1281"/>
                </a:lnTo>
                <a:lnTo>
                  <a:pt x="495" y="1281"/>
                </a:lnTo>
                <a:lnTo>
                  <a:pt x="495" y="1283"/>
                </a:lnTo>
                <a:lnTo>
                  <a:pt x="495" y="1285"/>
                </a:lnTo>
                <a:lnTo>
                  <a:pt x="493" y="1287"/>
                </a:lnTo>
                <a:lnTo>
                  <a:pt x="493" y="1285"/>
                </a:lnTo>
                <a:lnTo>
                  <a:pt x="491" y="1285"/>
                </a:lnTo>
                <a:lnTo>
                  <a:pt x="493" y="1285"/>
                </a:lnTo>
                <a:lnTo>
                  <a:pt x="493" y="1287"/>
                </a:lnTo>
                <a:lnTo>
                  <a:pt x="491" y="1287"/>
                </a:lnTo>
                <a:lnTo>
                  <a:pt x="491" y="1285"/>
                </a:lnTo>
                <a:lnTo>
                  <a:pt x="491" y="1287"/>
                </a:lnTo>
                <a:lnTo>
                  <a:pt x="491" y="1285"/>
                </a:lnTo>
                <a:lnTo>
                  <a:pt x="489" y="1285"/>
                </a:lnTo>
                <a:lnTo>
                  <a:pt x="489" y="1283"/>
                </a:lnTo>
                <a:lnTo>
                  <a:pt x="487" y="1283"/>
                </a:lnTo>
                <a:lnTo>
                  <a:pt x="487" y="1281"/>
                </a:lnTo>
                <a:lnTo>
                  <a:pt x="487" y="1283"/>
                </a:lnTo>
                <a:lnTo>
                  <a:pt x="489" y="1285"/>
                </a:lnTo>
                <a:lnTo>
                  <a:pt x="489" y="1287"/>
                </a:lnTo>
                <a:lnTo>
                  <a:pt x="491" y="1287"/>
                </a:lnTo>
                <a:lnTo>
                  <a:pt x="491" y="1289"/>
                </a:lnTo>
                <a:lnTo>
                  <a:pt x="493" y="1289"/>
                </a:lnTo>
                <a:lnTo>
                  <a:pt x="495" y="1287"/>
                </a:lnTo>
                <a:lnTo>
                  <a:pt x="495" y="1285"/>
                </a:lnTo>
                <a:lnTo>
                  <a:pt x="495" y="1287"/>
                </a:lnTo>
                <a:lnTo>
                  <a:pt x="495" y="1289"/>
                </a:lnTo>
                <a:lnTo>
                  <a:pt x="493" y="1289"/>
                </a:lnTo>
                <a:lnTo>
                  <a:pt x="493" y="1291"/>
                </a:lnTo>
                <a:lnTo>
                  <a:pt x="493" y="1293"/>
                </a:lnTo>
                <a:lnTo>
                  <a:pt x="493" y="1295"/>
                </a:lnTo>
                <a:lnTo>
                  <a:pt x="493" y="1293"/>
                </a:lnTo>
                <a:lnTo>
                  <a:pt x="493" y="1295"/>
                </a:lnTo>
                <a:lnTo>
                  <a:pt x="495" y="1295"/>
                </a:lnTo>
                <a:lnTo>
                  <a:pt x="495" y="1297"/>
                </a:lnTo>
                <a:lnTo>
                  <a:pt x="495" y="1295"/>
                </a:lnTo>
                <a:lnTo>
                  <a:pt x="495" y="1297"/>
                </a:lnTo>
                <a:lnTo>
                  <a:pt x="497" y="1297"/>
                </a:lnTo>
                <a:lnTo>
                  <a:pt x="499" y="1297"/>
                </a:lnTo>
                <a:lnTo>
                  <a:pt x="499" y="1299"/>
                </a:lnTo>
                <a:lnTo>
                  <a:pt x="497" y="1299"/>
                </a:lnTo>
                <a:lnTo>
                  <a:pt x="497" y="1301"/>
                </a:lnTo>
                <a:lnTo>
                  <a:pt x="497" y="1303"/>
                </a:lnTo>
                <a:lnTo>
                  <a:pt x="495" y="1303"/>
                </a:lnTo>
                <a:lnTo>
                  <a:pt x="495" y="1301"/>
                </a:lnTo>
                <a:lnTo>
                  <a:pt x="493" y="1301"/>
                </a:lnTo>
                <a:lnTo>
                  <a:pt x="491" y="1301"/>
                </a:lnTo>
                <a:lnTo>
                  <a:pt x="489" y="1301"/>
                </a:lnTo>
                <a:lnTo>
                  <a:pt x="487" y="1301"/>
                </a:lnTo>
                <a:lnTo>
                  <a:pt x="486" y="1301"/>
                </a:lnTo>
                <a:lnTo>
                  <a:pt x="484" y="1301"/>
                </a:lnTo>
                <a:lnTo>
                  <a:pt x="482" y="1299"/>
                </a:lnTo>
                <a:lnTo>
                  <a:pt x="480" y="1299"/>
                </a:lnTo>
                <a:lnTo>
                  <a:pt x="478" y="1299"/>
                </a:lnTo>
                <a:lnTo>
                  <a:pt x="476" y="1299"/>
                </a:lnTo>
                <a:lnTo>
                  <a:pt x="474" y="1299"/>
                </a:lnTo>
                <a:lnTo>
                  <a:pt x="472" y="1299"/>
                </a:lnTo>
                <a:lnTo>
                  <a:pt x="470" y="1299"/>
                </a:lnTo>
                <a:lnTo>
                  <a:pt x="470" y="1297"/>
                </a:lnTo>
                <a:lnTo>
                  <a:pt x="468" y="1297"/>
                </a:lnTo>
                <a:lnTo>
                  <a:pt x="466" y="1297"/>
                </a:lnTo>
                <a:lnTo>
                  <a:pt x="464" y="1297"/>
                </a:lnTo>
                <a:lnTo>
                  <a:pt x="461" y="1297"/>
                </a:lnTo>
                <a:lnTo>
                  <a:pt x="459" y="1297"/>
                </a:lnTo>
                <a:lnTo>
                  <a:pt x="457" y="1297"/>
                </a:lnTo>
                <a:lnTo>
                  <a:pt x="455" y="1297"/>
                </a:lnTo>
                <a:lnTo>
                  <a:pt x="455" y="1295"/>
                </a:lnTo>
                <a:lnTo>
                  <a:pt x="451" y="1295"/>
                </a:lnTo>
                <a:lnTo>
                  <a:pt x="447" y="1295"/>
                </a:lnTo>
                <a:lnTo>
                  <a:pt x="445" y="1295"/>
                </a:lnTo>
                <a:lnTo>
                  <a:pt x="443" y="1295"/>
                </a:lnTo>
                <a:lnTo>
                  <a:pt x="441" y="1295"/>
                </a:lnTo>
                <a:lnTo>
                  <a:pt x="441" y="1293"/>
                </a:lnTo>
                <a:lnTo>
                  <a:pt x="441" y="1291"/>
                </a:lnTo>
                <a:lnTo>
                  <a:pt x="441" y="1293"/>
                </a:lnTo>
                <a:lnTo>
                  <a:pt x="441" y="1291"/>
                </a:lnTo>
                <a:lnTo>
                  <a:pt x="439" y="1291"/>
                </a:lnTo>
                <a:lnTo>
                  <a:pt x="439" y="1289"/>
                </a:lnTo>
                <a:lnTo>
                  <a:pt x="438" y="1289"/>
                </a:lnTo>
                <a:lnTo>
                  <a:pt x="439" y="1291"/>
                </a:lnTo>
                <a:lnTo>
                  <a:pt x="441" y="1293"/>
                </a:lnTo>
                <a:lnTo>
                  <a:pt x="441" y="1295"/>
                </a:lnTo>
                <a:lnTo>
                  <a:pt x="439" y="1295"/>
                </a:lnTo>
                <a:lnTo>
                  <a:pt x="438" y="1295"/>
                </a:lnTo>
                <a:lnTo>
                  <a:pt x="438" y="1293"/>
                </a:lnTo>
                <a:lnTo>
                  <a:pt x="436" y="1293"/>
                </a:lnTo>
                <a:lnTo>
                  <a:pt x="434" y="1293"/>
                </a:lnTo>
                <a:lnTo>
                  <a:pt x="432" y="1293"/>
                </a:lnTo>
                <a:lnTo>
                  <a:pt x="430" y="1293"/>
                </a:lnTo>
                <a:lnTo>
                  <a:pt x="428" y="1293"/>
                </a:lnTo>
                <a:lnTo>
                  <a:pt x="428" y="1291"/>
                </a:lnTo>
                <a:lnTo>
                  <a:pt x="426" y="1291"/>
                </a:lnTo>
                <a:lnTo>
                  <a:pt x="424" y="1291"/>
                </a:lnTo>
                <a:lnTo>
                  <a:pt x="424" y="1293"/>
                </a:lnTo>
                <a:lnTo>
                  <a:pt x="422" y="1293"/>
                </a:lnTo>
                <a:lnTo>
                  <a:pt x="420" y="1293"/>
                </a:lnTo>
                <a:lnTo>
                  <a:pt x="418" y="1293"/>
                </a:lnTo>
                <a:lnTo>
                  <a:pt x="418" y="1295"/>
                </a:lnTo>
                <a:lnTo>
                  <a:pt x="418" y="1297"/>
                </a:lnTo>
                <a:lnTo>
                  <a:pt x="416" y="1297"/>
                </a:lnTo>
                <a:lnTo>
                  <a:pt x="414" y="1297"/>
                </a:lnTo>
                <a:lnTo>
                  <a:pt x="413" y="1297"/>
                </a:lnTo>
                <a:lnTo>
                  <a:pt x="413" y="1299"/>
                </a:lnTo>
                <a:lnTo>
                  <a:pt x="411" y="1299"/>
                </a:lnTo>
                <a:lnTo>
                  <a:pt x="407" y="1299"/>
                </a:lnTo>
                <a:lnTo>
                  <a:pt x="405" y="1301"/>
                </a:lnTo>
                <a:lnTo>
                  <a:pt x="403" y="1301"/>
                </a:lnTo>
                <a:lnTo>
                  <a:pt x="401" y="1301"/>
                </a:lnTo>
                <a:lnTo>
                  <a:pt x="399" y="1299"/>
                </a:lnTo>
                <a:lnTo>
                  <a:pt x="397" y="1299"/>
                </a:lnTo>
                <a:lnTo>
                  <a:pt x="395" y="1299"/>
                </a:lnTo>
                <a:lnTo>
                  <a:pt x="393" y="1299"/>
                </a:lnTo>
                <a:lnTo>
                  <a:pt x="393" y="1297"/>
                </a:lnTo>
                <a:lnTo>
                  <a:pt x="391" y="1297"/>
                </a:lnTo>
                <a:lnTo>
                  <a:pt x="390" y="1297"/>
                </a:lnTo>
                <a:lnTo>
                  <a:pt x="388" y="1297"/>
                </a:lnTo>
                <a:lnTo>
                  <a:pt x="386" y="1297"/>
                </a:lnTo>
                <a:lnTo>
                  <a:pt x="386" y="1295"/>
                </a:lnTo>
                <a:lnTo>
                  <a:pt x="384" y="1295"/>
                </a:lnTo>
                <a:lnTo>
                  <a:pt x="382" y="1295"/>
                </a:lnTo>
                <a:lnTo>
                  <a:pt x="380" y="1295"/>
                </a:lnTo>
                <a:lnTo>
                  <a:pt x="378" y="1295"/>
                </a:lnTo>
                <a:lnTo>
                  <a:pt x="376" y="1295"/>
                </a:lnTo>
                <a:lnTo>
                  <a:pt x="376" y="1293"/>
                </a:lnTo>
                <a:lnTo>
                  <a:pt x="374" y="1293"/>
                </a:lnTo>
                <a:lnTo>
                  <a:pt x="372" y="1293"/>
                </a:lnTo>
                <a:lnTo>
                  <a:pt x="370" y="1293"/>
                </a:lnTo>
                <a:lnTo>
                  <a:pt x="368" y="1293"/>
                </a:lnTo>
                <a:lnTo>
                  <a:pt x="366" y="1293"/>
                </a:lnTo>
                <a:lnTo>
                  <a:pt x="365" y="1293"/>
                </a:lnTo>
                <a:lnTo>
                  <a:pt x="363" y="1293"/>
                </a:lnTo>
                <a:lnTo>
                  <a:pt x="361" y="1293"/>
                </a:lnTo>
                <a:lnTo>
                  <a:pt x="359" y="1293"/>
                </a:lnTo>
                <a:lnTo>
                  <a:pt x="357" y="1293"/>
                </a:lnTo>
                <a:lnTo>
                  <a:pt x="355" y="1293"/>
                </a:lnTo>
                <a:lnTo>
                  <a:pt x="353" y="1293"/>
                </a:lnTo>
                <a:lnTo>
                  <a:pt x="351" y="1293"/>
                </a:lnTo>
                <a:lnTo>
                  <a:pt x="351" y="1291"/>
                </a:lnTo>
                <a:lnTo>
                  <a:pt x="349" y="1291"/>
                </a:lnTo>
                <a:lnTo>
                  <a:pt x="347" y="1291"/>
                </a:lnTo>
                <a:lnTo>
                  <a:pt x="345" y="1291"/>
                </a:lnTo>
                <a:lnTo>
                  <a:pt x="343" y="1291"/>
                </a:lnTo>
                <a:lnTo>
                  <a:pt x="342" y="1291"/>
                </a:lnTo>
                <a:lnTo>
                  <a:pt x="340" y="1291"/>
                </a:lnTo>
                <a:lnTo>
                  <a:pt x="338" y="1291"/>
                </a:lnTo>
                <a:lnTo>
                  <a:pt x="336" y="1291"/>
                </a:lnTo>
                <a:lnTo>
                  <a:pt x="336" y="1289"/>
                </a:lnTo>
                <a:lnTo>
                  <a:pt x="334" y="1289"/>
                </a:lnTo>
                <a:lnTo>
                  <a:pt x="332" y="1289"/>
                </a:lnTo>
                <a:lnTo>
                  <a:pt x="330" y="1289"/>
                </a:lnTo>
                <a:lnTo>
                  <a:pt x="328" y="1289"/>
                </a:lnTo>
                <a:lnTo>
                  <a:pt x="326" y="1289"/>
                </a:lnTo>
                <a:lnTo>
                  <a:pt x="324" y="1289"/>
                </a:lnTo>
                <a:lnTo>
                  <a:pt x="322" y="1289"/>
                </a:lnTo>
                <a:lnTo>
                  <a:pt x="320" y="1289"/>
                </a:lnTo>
                <a:lnTo>
                  <a:pt x="315" y="1289"/>
                </a:lnTo>
                <a:lnTo>
                  <a:pt x="315" y="1291"/>
                </a:lnTo>
                <a:lnTo>
                  <a:pt x="311" y="1291"/>
                </a:lnTo>
                <a:lnTo>
                  <a:pt x="309" y="1291"/>
                </a:lnTo>
                <a:lnTo>
                  <a:pt x="307" y="1291"/>
                </a:lnTo>
                <a:lnTo>
                  <a:pt x="305" y="1291"/>
                </a:lnTo>
                <a:lnTo>
                  <a:pt x="301" y="1293"/>
                </a:lnTo>
                <a:lnTo>
                  <a:pt x="301" y="1295"/>
                </a:lnTo>
                <a:lnTo>
                  <a:pt x="301" y="1297"/>
                </a:lnTo>
                <a:lnTo>
                  <a:pt x="301" y="1299"/>
                </a:lnTo>
                <a:lnTo>
                  <a:pt x="301" y="1297"/>
                </a:lnTo>
                <a:lnTo>
                  <a:pt x="303" y="1297"/>
                </a:lnTo>
                <a:lnTo>
                  <a:pt x="303" y="1299"/>
                </a:lnTo>
                <a:lnTo>
                  <a:pt x="301" y="1299"/>
                </a:lnTo>
                <a:lnTo>
                  <a:pt x="299" y="1299"/>
                </a:lnTo>
                <a:lnTo>
                  <a:pt x="297" y="1299"/>
                </a:lnTo>
                <a:lnTo>
                  <a:pt x="295" y="1299"/>
                </a:lnTo>
                <a:lnTo>
                  <a:pt x="294" y="1299"/>
                </a:lnTo>
                <a:lnTo>
                  <a:pt x="294" y="1301"/>
                </a:lnTo>
                <a:lnTo>
                  <a:pt x="292" y="1301"/>
                </a:lnTo>
                <a:lnTo>
                  <a:pt x="290" y="1301"/>
                </a:lnTo>
                <a:lnTo>
                  <a:pt x="290" y="1303"/>
                </a:lnTo>
                <a:lnTo>
                  <a:pt x="288" y="1303"/>
                </a:lnTo>
                <a:lnTo>
                  <a:pt x="286" y="1303"/>
                </a:lnTo>
                <a:lnTo>
                  <a:pt x="286" y="1304"/>
                </a:lnTo>
                <a:lnTo>
                  <a:pt x="284" y="1304"/>
                </a:lnTo>
                <a:lnTo>
                  <a:pt x="282" y="1304"/>
                </a:lnTo>
                <a:lnTo>
                  <a:pt x="282" y="1306"/>
                </a:lnTo>
                <a:lnTo>
                  <a:pt x="280" y="1306"/>
                </a:lnTo>
                <a:lnTo>
                  <a:pt x="280" y="1308"/>
                </a:lnTo>
                <a:lnTo>
                  <a:pt x="278" y="1308"/>
                </a:lnTo>
                <a:lnTo>
                  <a:pt x="278" y="1310"/>
                </a:lnTo>
                <a:lnTo>
                  <a:pt x="276" y="1310"/>
                </a:lnTo>
                <a:lnTo>
                  <a:pt x="276" y="1312"/>
                </a:lnTo>
                <a:lnTo>
                  <a:pt x="276" y="1314"/>
                </a:lnTo>
                <a:lnTo>
                  <a:pt x="276" y="1316"/>
                </a:lnTo>
                <a:lnTo>
                  <a:pt x="276" y="1318"/>
                </a:lnTo>
                <a:lnTo>
                  <a:pt x="276" y="1320"/>
                </a:lnTo>
                <a:lnTo>
                  <a:pt x="278" y="1320"/>
                </a:lnTo>
                <a:lnTo>
                  <a:pt x="280" y="1320"/>
                </a:lnTo>
                <a:lnTo>
                  <a:pt x="282" y="1320"/>
                </a:lnTo>
                <a:lnTo>
                  <a:pt x="284" y="1320"/>
                </a:lnTo>
                <a:lnTo>
                  <a:pt x="286" y="1320"/>
                </a:lnTo>
                <a:lnTo>
                  <a:pt x="288" y="1320"/>
                </a:lnTo>
                <a:lnTo>
                  <a:pt x="288" y="1322"/>
                </a:lnTo>
                <a:lnTo>
                  <a:pt x="286" y="1322"/>
                </a:lnTo>
                <a:lnTo>
                  <a:pt x="284" y="1322"/>
                </a:lnTo>
                <a:lnTo>
                  <a:pt x="282" y="1324"/>
                </a:lnTo>
                <a:lnTo>
                  <a:pt x="282" y="1322"/>
                </a:lnTo>
                <a:lnTo>
                  <a:pt x="280" y="1322"/>
                </a:lnTo>
                <a:lnTo>
                  <a:pt x="278" y="1322"/>
                </a:lnTo>
                <a:lnTo>
                  <a:pt x="276" y="1322"/>
                </a:lnTo>
                <a:lnTo>
                  <a:pt x="274" y="1322"/>
                </a:lnTo>
                <a:lnTo>
                  <a:pt x="272" y="1322"/>
                </a:lnTo>
                <a:lnTo>
                  <a:pt x="270" y="1322"/>
                </a:lnTo>
                <a:lnTo>
                  <a:pt x="269" y="1322"/>
                </a:lnTo>
                <a:lnTo>
                  <a:pt x="267" y="1322"/>
                </a:lnTo>
                <a:lnTo>
                  <a:pt x="265" y="1322"/>
                </a:lnTo>
                <a:lnTo>
                  <a:pt x="263" y="1320"/>
                </a:lnTo>
                <a:lnTo>
                  <a:pt x="265" y="1320"/>
                </a:lnTo>
                <a:lnTo>
                  <a:pt x="267" y="1320"/>
                </a:lnTo>
                <a:lnTo>
                  <a:pt x="269" y="1320"/>
                </a:lnTo>
                <a:lnTo>
                  <a:pt x="269" y="1318"/>
                </a:lnTo>
                <a:lnTo>
                  <a:pt x="270" y="1318"/>
                </a:lnTo>
                <a:lnTo>
                  <a:pt x="272" y="1318"/>
                </a:lnTo>
                <a:lnTo>
                  <a:pt x="274" y="1318"/>
                </a:lnTo>
                <a:lnTo>
                  <a:pt x="274" y="1316"/>
                </a:lnTo>
                <a:lnTo>
                  <a:pt x="274" y="1314"/>
                </a:lnTo>
                <a:lnTo>
                  <a:pt x="274" y="1312"/>
                </a:lnTo>
                <a:lnTo>
                  <a:pt x="274" y="1310"/>
                </a:lnTo>
                <a:lnTo>
                  <a:pt x="272" y="1310"/>
                </a:lnTo>
                <a:lnTo>
                  <a:pt x="272" y="1308"/>
                </a:lnTo>
                <a:lnTo>
                  <a:pt x="272" y="1306"/>
                </a:lnTo>
                <a:lnTo>
                  <a:pt x="270" y="1306"/>
                </a:lnTo>
                <a:lnTo>
                  <a:pt x="270" y="1304"/>
                </a:lnTo>
                <a:lnTo>
                  <a:pt x="269" y="1304"/>
                </a:lnTo>
                <a:lnTo>
                  <a:pt x="267" y="1303"/>
                </a:lnTo>
                <a:lnTo>
                  <a:pt x="265" y="1303"/>
                </a:lnTo>
                <a:lnTo>
                  <a:pt x="265" y="1301"/>
                </a:lnTo>
                <a:lnTo>
                  <a:pt x="263" y="1301"/>
                </a:lnTo>
                <a:lnTo>
                  <a:pt x="261" y="1301"/>
                </a:lnTo>
                <a:lnTo>
                  <a:pt x="259" y="1301"/>
                </a:lnTo>
                <a:lnTo>
                  <a:pt x="257" y="1299"/>
                </a:lnTo>
                <a:lnTo>
                  <a:pt x="255" y="1299"/>
                </a:lnTo>
                <a:lnTo>
                  <a:pt x="253" y="1299"/>
                </a:lnTo>
                <a:lnTo>
                  <a:pt x="251" y="1299"/>
                </a:lnTo>
                <a:lnTo>
                  <a:pt x="249" y="1299"/>
                </a:lnTo>
                <a:lnTo>
                  <a:pt x="247" y="1299"/>
                </a:lnTo>
                <a:lnTo>
                  <a:pt x="245" y="1299"/>
                </a:lnTo>
                <a:lnTo>
                  <a:pt x="244" y="1299"/>
                </a:lnTo>
                <a:lnTo>
                  <a:pt x="244" y="1301"/>
                </a:lnTo>
                <a:lnTo>
                  <a:pt x="242" y="1301"/>
                </a:lnTo>
                <a:lnTo>
                  <a:pt x="240" y="1301"/>
                </a:lnTo>
                <a:lnTo>
                  <a:pt x="238" y="1301"/>
                </a:lnTo>
                <a:lnTo>
                  <a:pt x="236" y="1301"/>
                </a:lnTo>
                <a:lnTo>
                  <a:pt x="238" y="1301"/>
                </a:lnTo>
                <a:lnTo>
                  <a:pt x="240" y="1301"/>
                </a:lnTo>
                <a:lnTo>
                  <a:pt x="240" y="1299"/>
                </a:lnTo>
                <a:lnTo>
                  <a:pt x="240" y="1301"/>
                </a:lnTo>
                <a:lnTo>
                  <a:pt x="238" y="1301"/>
                </a:lnTo>
                <a:lnTo>
                  <a:pt x="236" y="1301"/>
                </a:lnTo>
                <a:lnTo>
                  <a:pt x="234" y="1301"/>
                </a:lnTo>
                <a:lnTo>
                  <a:pt x="236" y="1301"/>
                </a:lnTo>
                <a:lnTo>
                  <a:pt x="236" y="1303"/>
                </a:lnTo>
                <a:lnTo>
                  <a:pt x="234" y="1303"/>
                </a:lnTo>
                <a:lnTo>
                  <a:pt x="232" y="1303"/>
                </a:lnTo>
                <a:lnTo>
                  <a:pt x="230" y="1303"/>
                </a:lnTo>
                <a:lnTo>
                  <a:pt x="230" y="1304"/>
                </a:lnTo>
                <a:lnTo>
                  <a:pt x="228" y="1304"/>
                </a:lnTo>
                <a:lnTo>
                  <a:pt x="226" y="1306"/>
                </a:lnTo>
                <a:lnTo>
                  <a:pt x="224" y="1308"/>
                </a:lnTo>
                <a:lnTo>
                  <a:pt x="224" y="1310"/>
                </a:lnTo>
                <a:lnTo>
                  <a:pt x="224" y="1312"/>
                </a:lnTo>
                <a:lnTo>
                  <a:pt x="226" y="1314"/>
                </a:lnTo>
                <a:lnTo>
                  <a:pt x="228" y="1314"/>
                </a:lnTo>
                <a:lnTo>
                  <a:pt x="228" y="1316"/>
                </a:lnTo>
                <a:lnTo>
                  <a:pt x="228" y="1318"/>
                </a:lnTo>
                <a:lnTo>
                  <a:pt x="226" y="1318"/>
                </a:lnTo>
                <a:lnTo>
                  <a:pt x="228" y="1318"/>
                </a:lnTo>
                <a:lnTo>
                  <a:pt x="228" y="1320"/>
                </a:lnTo>
                <a:lnTo>
                  <a:pt x="228" y="1318"/>
                </a:lnTo>
                <a:lnTo>
                  <a:pt x="230" y="1320"/>
                </a:lnTo>
                <a:lnTo>
                  <a:pt x="230" y="1322"/>
                </a:lnTo>
                <a:lnTo>
                  <a:pt x="232" y="1322"/>
                </a:lnTo>
                <a:lnTo>
                  <a:pt x="230" y="1322"/>
                </a:lnTo>
                <a:lnTo>
                  <a:pt x="228" y="1322"/>
                </a:lnTo>
                <a:lnTo>
                  <a:pt x="226" y="1322"/>
                </a:lnTo>
                <a:lnTo>
                  <a:pt x="224" y="1322"/>
                </a:lnTo>
                <a:lnTo>
                  <a:pt x="222" y="1322"/>
                </a:lnTo>
                <a:lnTo>
                  <a:pt x="221" y="1322"/>
                </a:lnTo>
                <a:lnTo>
                  <a:pt x="219" y="1322"/>
                </a:lnTo>
                <a:lnTo>
                  <a:pt x="217" y="1322"/>
                </a:lnTo>
                <a:lnTo>
                  <a:pt x="213" y="1322"/>
                </a:lnTo>
                <a:lnTo>
                  <a:pt x="211" y="1322"/>
                </a:lnTo>
                <a:lnTo>
                  <a:pt x="211" y="1320"/>
                </a:lnTo>
                <a:lnTo>
                  <a:pt x="209" y="1320"/>
                </a:lnTo>
                <a:lnTo>
                  <a:pt x="207" y="1320"/>
                </a:lnTo>
                <a:lnTo>
                  <a:pt x="205" y="1320"/>
                </a:lnTo>
                <a:lnTo>
                  <a:pt x="203" y="1320"/>
                </a:lnTo>
                <a:lnTo>
                  <a:pt x="201" y="1320"/>
                </a:lnTo>
                <a:lnTo>
                  <a:pt x="199" y="1320"/>
                </a:lnTo>
                <a:lnTo>
                  <a:pt x="197" y="1320"/>
                </a:lnTo>
                <a:lnTo>
                  <a:pt x="197" y="1322"/>
                </a:lnTo>
                <a:lnTo>
                  <a:pt x="196" y="1322"/>
                </a:lnTo>
                <a:lnTo>
                  <a:pt x="194" y="1322"/>
                </a:lnTo>
                <a:lnTo>
                  <a:pt x="192" y="1322"/>
                </a:lnTo>
                <a:lnTo>
                  <a:pt x="192" y="1324"/>
                </a:lnTo>
                <a:lnTo>
                  <a:pt x="190" y="1324"/>
                </a:lnTo>
                <a:lnTo>
                  <a:pt x="188" y="1324"/>
                </a:lnTo>
                <a:lnTo>
                  <a:pt x="188" y="1326"/>
                </a:lnTo>
                <a:lnTo>
                  <a:pt x="190" y="1328"/>
                </a:lnTo>
                <a:lnTo>
                  <a:pt x="188" y="1328"/>
                </a:lnTo>
                <a:lnTo>
                  <a:pt x="188" y="1329"/>
                </a:lnTo>
                <a:lnTo>
                  <a:pt x="186" y="1329"/>
                </a:lnTo>
                <a:lnTo>
                  <a:pt x="186" y="1331"/>
                </a:lnTo>
                <a:lnTo>
                  <a:pt x="186" y="1333"/>
                </a:lnTo>
                <a:lnTo>
                  <a:pt x="186" y="1335"/>
                </a:lnTo>
                <a:lnTo>
                  <a:pt x="184" y="1335"/>
                </a:lnTo>
                <a:lnTo>
                  <a:pt x="182" y="1335"/>
                </a:lnTo>
                <a:lnTo>
                  <a:pt x="180" y="1335"/>
                </a:lnTo>
                <a:lnTo>
                  <a:pt x="178" y="1335"/>
                </a:lnTo>
                <a:lnTo>
                  <a:pt x="178" y="1337"/>
                </a:lnTo>
                <a:lnTo>
                  <a:pt x="176" y="1337"/>
                </a:lnTo>
                <a:lnTo>
                  <a:pt x="174" y="1337"/>
                </a:lnTo>
                <a:lnTo>
                  <a:pt x="174" y="1339"/>
                </a:lnTo>
                <a:lnTo>
                  <a:pt x="173" y="1339"/>
                </a:lnTo>
                <a:lnTo>
                  <a:pt x="171" y="1339"/>
                </a:lnTo>
                <a:lnTo>
                  <a:pt x="169" y="1339"/>
                </a:lnTo>
                <a:lnTo>
                  <a:pt x="167" y="1339"/>
                </a:lnTo>
                <a:lnTo>
                  <a:pt x="165" y="1339"/>
                </a:lnTo>
                <a:lnTo>
                  <a:pt x="163" y="1339"/>
                </a:lnTo>
                <a:lnTo>
                  <a:pt x="163" y="1337"/>
                </a:lnTo>
                <a:lnTo>
                  <a:pt x="161" y="1337"/>
                </a:lnTo>
                <a:lnTo>
                  <a:pt x="163" y="1335"/>
                </a:lnTo>
                <a:lnTo>
                  <a:pt x="163" y="1333"/>
                </a:lnTo>
                <a:lnTo>
                  <a:pt x="165" y="1333"/>
                </a:lnTo>
                <a:lnTo>
                  <a:pt x="165" y="1331"/>
                </a:lnTo>
                <a:lnTo>
                  <a:pt x="165" y="1329"/>
                </a:lnTo>
                <a:lnTo>
                  <a:pt x="163" y="1329"/>
                </a:lnTo>
                <a:lnTo>
                  <a:pt x="163" y="1328"/>
                </a:lnTo>
                <a:lnTo>
                  <a:pt x="165" y="1328"/>
                </a:lnTo>
                <a:lnTo>
                  <a:pt x="167" y="1328"/>
                </a:lnTo>
                <a:lnTo>
                  <a:pt x="167" y="1326"/>
                </a:lnTo>
                <a:lnTo>
                  <a:pt x="169" y="1326"/>
                </a:lnTo>
                <a:lnTo>
                  <a:pt x="171" y="1324"/>
                </a:lnTo>
                <a:lnTo>
                  <a:pt x="169" y="1322"/>
                </a:lnTo>
                <a:lnTo>
                  <a:pt x="169" y="1320"/>
                </a:lnTo>
                <a:lnTo>
                  <a:pt x="167" y="1320"/>
                </a:lnTo>
                <a:lnTo>
                  <a:pt x="167" y="1318"/>
                </a:lnTo>
                <a:lnTo>
                  <a:pt x="169" y="1318"/>
                </a:lnTo>
                <a:lnTo>
                  <a:pt x="169" y="1320"/>
                </a:lnTo>
                <a:lnTo>
                  <a:pt x="171" y="1320"/>
                </a:lnTo>
                <a:lnTo>
                  <a:pt x="171" y="1322"/>
                </a:lnTo>
                <a:lnTo>
                  <a:pt x="171" y="1320"/>
                </a:lnTo>
                <a:lnTo>
                  <a:pt x="173" y="1320"/>
                </a:lnTo>
                <a:lnTo>
                  <a:pt x="173" y="1318"/>
                </a:lnTo>
                <a:lnTo>
                  <a:pt x="171" y="1320"/>
                </a:lnTo>
                <a:lnTo>
                  <a:pt x="171" y="1318"/>
                </a:lnTo>
                <a:lnTo>
                  <a:pt x="169" y="1318"/>
                </a:lnTo>
                <a:lnTo>
                  <a:pt x="169" y="1316"/>
                </a:lnTo>
                <a:lnTo>
                  <a:pt x="171" y="1316"/>
                </a:lnTo>
                <a:lnTo>
                  <a:pt x="171" y="1314"/>
                </a:lnTo>
                <a:lnTo>
                  <a:pt x="173" y="1316"/>
                </a:lnTo>
                <a:lnTo>
                  <a:pt x="173" y="1314"/>
                </a:lnTo>
                <a:lnTo>
                  <a:pt x="171" y="1314"/>
                </a:lnTo>
                <a:lnTo>
                  <a:pt x="171" y="1312"/>
                </a:lnTo>
                <a:lnTo>
                  <a:pt x="171" y="1310"/>
                </a:lnTo>
                <a:lnTo>
                  <a:pt x="173" y="1312"/>
                </a:lnTo>
                <a:lnTo>
                  <a:pt x="173" y="1310"/>
                </a:lnTo>
                <a:lnTo>
                  <a:pt x="171" y="1310"/>
                </a:lnTo>
                <a:lnTo>
                  <a:pt x="171" y="1312"/>
                </a:lnTo>
                <a:lnTo>
                  <a:pt x="171" y="1314"/>
                </a:lnTo>
                <a:lnTo>
                  <a:pt x="171" y="1312"/>
                </a:lnTo>
                <a:lnTo>
                  <a:pt x="169" y="1312"/>
                </a:lnTo>
                <a:lnTo>
                  <a:pt x="169" y="1314"/>
                </a:lnTo>
                <a:lnTo>
                  <a:pt x="171" y="1314"/>
                </a:lnTo>
                <a:lnTo>
                  <a:pt x="169" y="1314"/>
                </a:lnTo>
                <a:lnTo>
                  <a:pt x="167" y="1314"/>
                </a:lnTo>
                <a:lnTo>
                  <a:pt x="167" y="1316"/>
                </a:lnTo>
                <a:lnTo>
                  <a:pt x="165" y="1316"/>
                </a:lnTo>
                <a:lnTo>
                  <a:pt x="165" y="1314"/>
                </a:lnTo>
                <a:lnTo>
                  <a:pt x="163" y="1312"/>
                </a:lnTo>
                <a:lnTo>
                  <a:pt x="163" y="1310"/>
                </a:lnTo>
                <a:lnTo>
                  <a:pt x="163" y="1312"/>
                </a:lnTo>
                <a:lnTo>
                  <a:pt x="163" y="1310"/>
                </a:lnTo>
                <a:lnTo>
                  <a:pt x="161" y="1310"/>
                </a:lnTo>
                <a:lnTo>
                  <a:pt x="159" y="1310"/>
                </a:lnTo>
                <a:lnTo>
                  <a:pt x="157" y="1308"/>
                </a:lnTo>
                <a:lnTo>
                  <a:pt x="159" y="1310"/>
                </a:lnTo>
                <a:lnTo>
                  <a:pt x="161" y="1312"/>
                </a:lnTo>
                <a:lnTo>
                  <a:pt x="161" y="1314"/>
                </a:lnTo>
                <a:lnTo>
                  <a:pt x="163" y="1314"/>
                </a:lnTo>
                <a:lnTo>
                  <a:pt x="161" y="1314"/>
                </a:lnTo>
                <a:lnTo>
                  <a:pt x="159" y="1314"/>
                </a:lnTo>
                <a:lnTo>
                  <a:pt x="159" y="1312"/>
                </a:lnTo>
                <a:lnTo>
                  <a:pt x="157" y="1312"/>
                </a:lnTo>
                <a:lnTo>
                  <a:pt x="155" y="1312"/>
                </a:lnTo>
                <a:lnTo>
                  <a:pt x="153" y="1310"/>
                </a:lnTo>
                <a:lnTo>
                  <a:pt x="151" y="1310"/>
                </a:lnTo>
                <a:lnTo>
                  <a:pt x="149" y="1310"/>
                </a:lnTo>
                <a:lnTo>
                  <a:pt x="149" y="1308"/>
                </a:lnTo>
                <a:lnTo>
                  <a:pt x="149" y="1306"/>
                </a:lnTo>
                <a:lnTo>
                  <a:pt x="151" y="1306"/>
                </a:lnTo>
                <a:lnTo>
                  <a:pt x="153" y="1306"/>
                </a:lnTo>
                <a:lnTo>
                  <a:pt x="153" y="1308"/>
                </a:lnTo>
                <a:lnTo>
                  <a:pt x="155" y="1308"/>
                </a:lnTo>
                <a:lnTo>
                  <a:pt x="153" y="1308"/>
                </a:lnTo>
                <a:lnTo>
                  <a:pt x="153" y="1306"/>
                </a:lnTo>
                <a:lnTo>
                  <a:pt x="151" y="1306"/>
                </a:lnTo>
                <a:lnTo>
                  <a:pt x="149" y="1306"/>
                </a:lnTo>
                <a:lnTo>
                  <a:pt x="149" y="1308"/>
                </a:lnTo>
                <a:lnTo>
                  <a:pt x="148" y="1308"/>
                </a:lnTo>
                <a:lnTo>
                  <a:pt x="146" y="1308"/>
                </a:lnTo>
                <a:lnTo>
                  <a:pt x="146" y="1306"/>
                </a:lnTo>
                <a:lnTo>
                  <a:pt x="144" y="1306"/>
                </a:lnTo>
                <a:lnTo>
                  <a:pt x="142" y="1306"/>
                </a:lnTo>
                <a:lnTo>
                  <a:pt x="140" y="1306"/>
                </a:lnTo>
                <a:lnTo>
                  <a:pt x="144" y="1295"/>
                </a:lnTo>
                <a:lnTo>
                  <a:pt x="148" y="1283"/>
                </a:lnTo>
                <a:lnTo>
                  <a:pt x="148" y="1274"/>
                </a:lnTo>
                <a:lnTo>
                  <a:pt x="149" y="1245"/>
                </a:lnTo>
                <a:lnTo>
                  <a:pt x="151" y="1216"/>
                </a:lnTo>
                <a:lnTo>
                  <a:pt x="153" y="1214"/>
                </a:lnTo>
                <a:lnTo>
                  <a:pt x="155" y="1212"/>
                </a:lnTo>
                <a:lnTo>
                  <a:pt x="155" y="1210"/>
                </a:lnTo>
                <a:lnTo>
                  <a:pt x="155" y="1208"/>
                </a:lnTo>
                <a:lnTo>
                  <a:pt x="157" y="1208"/>
                </a:lnTo>
                <a:lnTo>
                  <a:pt x="157" y="1207"/>
                </a:lnTo>
                <a:lnTo>
                  <a:pt x="159" y="1207"/>
                </a:lnTo>
                <a:lnTo>
                  <a:pt x="161" y="1205"/>
                </a:lnTo>
                <a:lnTo>
                  <a:pt x="161" y="1203"/>
                </a:lnTo>
                <a:lnTo>
                  <a:pt x="163" y="1201"/>
                </a:lnTo>
                <a:lnTo>
                  <a:pt x="167" y="1201"/>
                </a:lnTo>
                <a:lnTo>
                  <a:pt x="171" y="1201"/>
                </a:lnTo>
                <a:lnTo>
                  <a:pt x="171" y="1203"/>
                </a:lnTo>
                <a:lnTo>
                  <a:pt x="176" y="1203"/>
                </a:lnTo>
                <a:lnTo>
                  <a:pt x="176" y="1201"/>
                </a:lnTo>
                <a:lnTo>
                  <a:pt x="178" y="1201"/>
                </a:lnTo>
                <a:lnTo>
                  <a:pt x="180" y="1199"/>
                </a:lnTo>
                <a:lnTo>
                  <a:pt x="182" y="1199"/>
                </a:lnTo>
                <a:lnTo>
                  <a:pt x="184" y="1193"/>
                </a:lnTo>
                <a:lnTo>
                  <a:pt x="182" y="1191"/>
                </a:lnTo>
                <a:lnTo>
                  <a:pt x="182" y="1189"/>
                </a:lnTo>
                <a:lnTo>
                  <a:pt x="184" y="1187"/>
                </a:lnTo>
                <a:lnTo>
                  <a:pt x="184" y="1185"/>
                </a:lnTo>
                <a:lnTo>
                  <a:pt x="182" y="1182"/>
                </a:lnTo>
                <a:lnTo>
                  <a:pt x="182" y="1180"/>
                </a:lnTo>
                <a:lnTo>
                  <a:pt x="180" y="1180"/>
                </a:lnTo>
                <a:lnTo>
                  <a:pt x="178" y="1180"/>
                </a:lnTo>
                <a:lnTo>
                  <a:pt x="180" y="1178"/>
                </a:lnTo>
                <a:lnTo>
                  <a:pt x="180" y="1176"/>
                </a:lnTo>
                <a:lnTo>
                  <a:pt x="182" y="1176"/>
                </a:lnTo>
                <a:lnTo>
                  <a:pt x="182" y="1174"/>
                </a:lnTo>
                <a:lnTo>
                  <a:pt x="188" y="1174"/>
                </a:lnTo>
                <a:lnTo>
                  <a:pt x="190" y="1172"/>
                </a:lnTo>
                <a:lnTo>
                  <a:pt x="192" y="1172"/>
                </a:lnTo>
                <a:lnTo>
                  <a:pt x="192" y="1170"/>
                </a:lnTo>
                <a:lnTo>
                  <a:pt x="188" y="1170"/>
                </a:lnTo>
                <a:lnTo>
                  <a:pt x="188" y="1168"/>
                </a:lnTo>
                <a:lnTo>
                  <a:pt x="186" y="1166"/>
                </a:lnTo>
                <a:lnTo>
                  <a:pt x="180" y="1166"/>
                </a:lnTo>
                <a:lnTo>
                  <a:pt x="180" y="1157"/>
                </a:lnTo>
                <a:lnTo>
                  <a:pt x="182" y="1153"/>
                </a:lnTo>
                <a:lnTo>
                  <a:pt x="182" y="1151"/>
                </a:lnTo>
                <a:lnTo>
                  <a:pt x="186" y="1149"/>
                </a:lnTo>
                <a:lnTo>
                  <a:pt x="184" y="1147"/>
                </a:lnTo>
                <a:lnTo>
                  <a:pt x="184" y="1145"/>
                </a:lnTo>
                <a:lnTo>
                  <a:pt x="182" y="1143"/>
                </a:lnTo>
                <a:lnTo>
                  <a:pt x="182" y="1139"/>
                </a:lnTo>
                <a:lnTo>
                  <a:pt x="184" y="1137"/>
                </a:lnTo>
                <a:lnTo>
                  <a:pt x="186" y="1118"/>
                </a:lnTo>
                <a:lnTo>
                  <a:pt x="194" y="1107"/>
                </a:lnTo>
                <a:lnTo>
                  <a:pt x="194" y="1103"/>
                </a:lnTo>
                <a:lnTo>
                  <a:pt x="194" y="1101"/>
                </a:lnTo>
                <a:lnTo>
                  <a:pt x="197" y="1103"/>
                </a:lnTo>
                <a:lnTo>
                  <a:pt x="201" y="1101"/>
                </a:lnTo>
                <a:lnTo>
                  <a:pt x="205" y="1101"/>
                </a:lnTo>
                <a:lnTo>
                  <a:pt x="207" y="1099"/>
                </a:lnTo>
                <a:lnTo>
                  <a:pt x="211" y="1097"/>
                </a:lnTo>
                <a:lnTo>
                  <a:pt x="213" y="1097"/>
                </a:lnTo>
                <a:lnTo>
                  <a:pt x="215" y="1095"/>
                </a:lnTo>
                <a:lnTo>
                  <a:pt x="219" y="1091"/>
                </a:lnTo>
                <a:lnTo>
                  <a:pt x="219" y="1087"/>
                </a:lnTo>
                <a:lnTo>
                  <a:pt x="222" y="1087"/>
                </a:lnTo>
                <a:lnTo>
                  <a:pt x="226" y="1089"/>
                </a:lnTo>
                <a:lnTo>
                  <a:pt x="226" y="1087"/>
                </a:lnTo>
                <a:lnTo>
                  <a:pt x="230" y="1091"/>
                </a:lnTo>
                <a:lnTo>
                  <a:pt x="232" y="1093"/>
                </a:lnTo>
                <a:lnTo>
                  <a:pt x="232" y="1097"/>
                </a:lnTo>
                <a:lnTo>
                  <a:pt x="238" y="1099"/>
                </a:lnTo>
                <a:lnTo>
                  <a:pt x="244" y="1101"/>
                </a:lnTo>
                <a:lnTo>
                  <a:pt x="253" y="1101"/>
                </a:lnTo>
                <a:lnTo>
                  <a:pt x="255" y="1097"/>
                </a:lnTo>
                <a:lnTo>
                  <a:pt x="255" y="1095"/>
                </a:lnTo>
                <a:lnTo>
                  <a:pt x="255" y="1093"/>
                </a:lnTo>
                <a:lnTo>
                  <a:pt x="257" y="1091"/>
                </a:lnTo>
                <a:lnTo>
                  <a:pt x="257" y="1087"/>
                </a:lnTo>
                <a:lnTo>
                  <a:pt x="259" y="1089"/>
                </a:lnTo>
                <a:lnTo>
                  <a:pt x="265" y="1089"/>
                </a:lnTo>
                <a:lnTo>
                  <a:pt x="263" y="1087"/>
                </a:lnTo>
                <a:lnTo>
                  <a:pt x="261" y="1087"/>
                </a:lnTo>
                <a:lnTo>
                  <a:pt x="261" y="1082"/>
                </a:lnTo>
                <a:lnTo>
                  <a:pt x="263" y="1082"/>
                </a:lnTo>
                <a:lnTo>
                  <a:pt x="267" y="1078"/>
                </a:lnTo>
                <a:lnTo>
                  <a:pt x="263" y="1074"/>
                </a:lnTo>
                <a:lnTo>
                  <a:pt x="263" y="1068"/>
                </a:lnTo>
                <a:lnTo>
                  <a:pt x="263" y="1066"/>
                </a:lnTo>
                <a:lnTo>
                  <a:pt x="267" y="1068"/>
                </a:lnTo>
                <a:lnTo>
                  <a:pt x="270" y="1062"/>
                </a:lnTo>
                <a:lnTo>
                  <a:pt x="272" y="1059"/>
                </a:lnTo>
                <a:lnTo>
                  <a:pt x="270" y="1057"/>
                </a:lnTo>
                <a:lnTo>
                  <a:pt x="270" y="1055"/>
                </a:lnTo>
                <a:lnTo>
                  <a:pt x="272" y="1053"/>
                </a:lnTo>
                <a:lnTo>
                  <a:pt x="276" y="1053"/>
                </a:lnTo>
                <a:lnTo>
                  <a:pt x="278" y="1051"/>
                </a:lnTo>
                <a:lnTo>
                  <a:pt x="280" y="1051"/>
                </a:lnTo>
                <a:lnTo>
                  <a:pt x="282" y="1049"/>
                </a:lnTo>
                <a:lnTo>
                  <a:pt x="282" y="1047"/>
                </a:lnTo>
                <a:lnTo>
                  <a:pt x="284" y="1047"/>
                </a:lnTo>
                <a:lnTo>
                  <a:pt x="286" y="1049"/>
                </a:lnTo>
                <a:lnTo>
                  <a:pt x="288" y="1049"/>
                </a:lnTo>
                <a:lnTo>
                  <a:pt x="290" y="1049"/>
                </a:lnTo>
                <a:lnTo>
                  <a:pt x="290" y="1047"/>
                </a:lnTo>
                <a:lnTo>
                  <a:pt x="292" y="1047"/>
                </a:lnTo>
                <a:lnTo>
                  <a:pt x="294" y="1047"/>
                </a:lnTo>
                <a:lnTo>
                  <a:pt x="294" y="1045"/>
                </a:lnTo>
                <a:lnTo>
                  <a:pt x="294" y="1043"/>
                </a:lnTo>
                <a:lnTo>
                  <a:pt x="295" y="1043"/>
                </a:lnTo>
                <a:lnTo>
                  <a:pt x="297" y="1043"/>
                </a:lnTo>
                <a:lnTo>
                  <a:pt x="299" y="1043"/>
                </a:lnTo>
                <a:lnTo>
                  <a:pt x="301" y="1043"/>
                </a:lnTo>
                <a:lnTo>
                  <a:pt x="303" y="1043"/>
                </a:lnTo>
                <a:lnTo>
                  <a:pt x="305" y="1043"/>
                </a:lnTo>
                <a:lnTo>
                  <a:pt x="305" y="1041"/>
                </a:lnTo>
                <a:lnTo>
                  <a:pt x="307" y="1041"/>
                </a:lnTo>
                <a:lnTo>
                  <a:pt x="309" y="1041"/>
                </a:lnTo>
                <a:lnTo>
                  <a:pt x="311" y="1041"/>
                </a:lnTo>
                <a:lnTo>
                  <a:pt x="313" y="1041"/>
                </a:lnTo>
                <a:lnTo>
                  <a:pt x="315" y="1041"/>
                </a:lnTo>
                <a:lnTo>
                  <a:pt x="317" y="1041"/>
                </a:lnTo>
                <a:lnTo>
                  <a:pt x="318" y="1041"/>
                </a:lnTo>
                <a:lnTo>
                  <a:pt x="320" y="1039"/>
                </a:lnTo>
                <a:lnTo>
                  <a:pt x="322" y="1039"/>
                </a:lnTo>
                <a:lnTo>
                  <a:pt x="324" y="1039"/>
                </a:lnTo>
                <a:lnTo>
                  <a:pt x="326" y="1039"/>
                </a:lnTo>
                <a:lnTo>
                  <a:pt x="326" y="1041"/>
                </a:lnTo>
                <a:lnTo>
                  <a:pt x="328" y="1041"/>
                </a:lnTo>
                <a:lnTo>
                  <a:pt x="330" y="1041"/>
                </a:lnTo>
                <a:lnTo>
                  <a:pt x="330" y="1039"/>
                </a:lnTo>
                <a:lnTo>
                  <a:pt x="332" y="1039"/>
                </a:lnTo>
                <a:lnTo>
                  <a:pt x="334" y="1039"/>
                </a:lnTo>
                <a:lnTo>
                  <a:pt x="334" y="1037"/>
                </a:lnTo>
                <a:lnTo>
                  <a:pt x="336" y="1037"/>
                </a:lnTo>
                <a:lnTo>
                  <a:pt x="336" y="1036"/>
                </a:lnTo>
                <a:lnTo>
                  <a:pt x="338" y="1036"/>
                </a:lnTo>
                <a:lnTo>
                  <a:pt x="340" y="1036"/>
                </a:lnTo>
                <a:lnTo>
                  <a:pt x="342" y="1036"/>
                </a:lnTo>
                <a:lnTo>
                  <a:pt x="343" y="1037"/>
                </a:lnTo>
                <a:lnTo>
                  <a:pt x="345" y="1036"/>
                </a:lnTo>
                <a:lnTo>
                  <a:pt x="347" y="1036"/>
                </a:lnTo>
                <a:lnTo>
                  <a:pt x="349" y="1036"/>
                </a:lnTo>
                <a:lnTo>
                  <a:pt x="351" y="1036"/>
                </a:lnTo>
                <a:lnTo>
                  <a:pt x="353" y="1036"/>
                </a:lnTo>
                <a:lnTo>
                  <a:pt x="355" y="1034"/>
                </a:lnTo>
                <a:lnTo>
                  <a:pt x="355" y="1032"/>
                </a:lnTo>
                <a:lnTo>
                  <a:pt x="355" y="1030"/>
                </a:lnTo>
                <a:lnTo>
                  <a:pt x="357" y="1030"/>
                </a:lnTo>
                <a:lnTo>
                  <a:pt x="357" y="1028"/>
                </a:lnTo>
                <a:lnTo>
                  <a:pt x="359" y="1028"/>
                </a:lnTo>
                <a:lnTo>
                  <a:pt x="361" y="1028"/>
                </a:lnTo>
                <a:lnTo>
                  <a:pt x="363" y="1028"/>
                </a:lnTo>
                <a:lnTo>
                  <a:pt x="365" y="1028"/>
                </a:lnTo>
                <a:lnTo>
                  <a:pt x="366" y="1028"/>
                </a:lnTo>
                <a:lnTo>
                  <a:pt x="368" y="1028"/>
                </a:lnTo>
                <a:lnTo>
                  <a:pt x="370" y="1028"/>
                </a:lnTo>
                <a:lnTo>
                  <a:pt x="372" y="1028"/>
                </a:lnTo>
                <a:lnTo>
                  <a:pt x="374" y="1028"/>
                </a:lnTo>
                <a:lnTo>
                  <a:pt x="376" y="1028"/>
                </a:lnTo>
                <a:lnTo>
                  <a:pt x="378" y="1030"/>
                </a:lnTo>
                <a:lnTo>
                  <a:pt x="378" y="1028"/>
                </a:lnTo>
                <a:lnTo>
                  <a:pt x="380" y="1028"/>
                </a:lnTo>
                <a:lnTo>
                  <a:pt x="382" y="1028"/>
                </a:lnTo>
                <a:lnTo>
                  <a:pt x="384" y="1028"/>
                </a:lnTo>
                <a:lnTo>
                  <a:pt x="386" y="1028"/>
                </a:lnTo>
                <a:lnTo>
                  <a:pt x="388" y="1028"/>
                </a:lnTo>
                <a:lnTo>
                  <a:pt x="390" y="1028"/>
                </a:lnTo>
                <a:lnTo>
                  <a:pt x="391" y="1028"/>
                </a:lnTo>
                <a:lnTo>
                  <a:pt x="393" y="1028"/>
                </a:lnTo>
                <a:lnTo>
                  <a:pt x="395" y="1028"/>
                </a:lnTo>
                <a:lnTo>
                  <a:pt x="397" y="1028"/>
                </a:lnTo>
                <a:lnTo>
                  <a:pt x="399" y="1028"/>
                </a:lnTo>
                <a:lnTo>
                  <a:pt x="401" y="1028"/>
                </a:lnTo>
                <a:lnTo>
                  <a:pt x="403" y="1028"/>
                </a:lnTo>
                <a:lnTo>
                  <a:pt x="405" y="1028"/>
                </a:lnTo>
                <a:lnTo>
                  <a:pt x="407" y="1028"/>
                </a:lnTo>
                <a:lnTo>
                  <a:pt x="409" y="1032"/>
                </a:lnTo>
                <a:lnTo>
                  <a:pt x="413" y="1032"/>
                </a:lnTo>
                <a:lnTo>
                  <a:pt x="414" y="1030"/>
                </a:lnTo>
                <a:lnTo>
                  <a:pt x="420" y="1030"/>
                </a:lnTo>
                <a:lnTo>
                  <a:pt x="422" y="1026"/>
                </a:lnTo>
                <a:lnTo>
                  <a:pt x="438" y="1028"/>
                </a:lnTo>
                <a:lnTo>
                  <a:pt x="439" y="1022"/>
                </a:lnTo>
                <a:lnTo>
                  <a:pt x="438" y="1018"/>
                </a:lnTo>
                <a:lnTo>
                  <a:pt x="439" y="1018"/>
                </a:lnTo>
                <a:lnTo>
                  <a:pt x="441" y="1016"/>
                </a:lnTo>
                <a:lnTo>
                  <a:pt x="439" y="1013"/>
                </a:lnTo>
                <a:lnTo>
                  <a:pt x="439" y="1005"/>
                </a:lnTo>
                <a:lnTo>
                  <a:pt x="439" y="1003"/>
                </a:lnTo>
                <a:lnTo>
                  <a:pt x="439" y="1001"/>
                </a:lnTo>
                <a:lnTo>
                  <a:pt x="439" y="999"/>
                </a:lnTo>
                <a:lnTo>
                  <a:pt x="439" y="995"/>
                </a:lnTo>
                <a:lnTo>
                  <a:pt x="439" y="993"/>
                </a:lnTo>
                <a:lnTo>
                  <a:pt x="449" y="991"/>
                </a:lnTo>
                <a:lnTo>
                  <a:pt x="449" y="988"/>
                </a:lnTo>
                <a:lnTo>
                  <a:pt x="447" y="984"/>
                </a:lnTo>
                <a:lnTo>
                  <a:pt x="449" y="980"/>
                </a:lnTo>
                <a:lnTo>
                  <a:pt x="451" y="978"/>
                </a:lnTo>
                <a:lnTo>
                  <a:pt x="451" y="968"/>
                </a:lnTo>
                <a:lnTo>
                  <a:pt x="449" y="959"/>
                </a:lnTo>
                <a:lnTo>
                  <a:pt x="451" y="949"/>
                </a:lnTo>
                <a:lnTo>
                  <a:pt x="449" y="945"/>
                </a:lnTo>
                <a:lnTo>
                  <a:pt x="451" y="943"/>
                </a:lnTo>
                <a:lnTo>
                  <a:pt x="453" y="941"/>
                </a:lnTo>
                <a:lnTo>
                  <a:pt x="455" y="938"/>
                </a:lnTo>
                <a:lnTo>
                  <a:pt x="459" y="940"/>
                </a:lnTo>
                <a:lnTo>
                  <a:pt x="461" y="938"/>
                </a:lnTo>
                <a:lnTo>
                  <a:pt x="462" y="938"/>
                </a:lnTo>
                <a:lnTo>
                  <a:pt x="464" y="938"/>
                </a:lnTo>
                <a:lnTo>
                  <a:pt x="462" y="932"/>
                </a:lnTo>
                <a:lnTo>
                  <a:pt x="455" y="920"/>
                </a:lnTo>
                <a:lnTo>
                  <a:pt x="449" y="918"/>
                </a:lnTo>
                <a:lnTo>
                  <a:pt x="445" y="918"/>
                </a:lnTo>
                <a:lnTo>
                  <a:pt x="441" y="916"/>
                </a:lnTo>
                <a:lnTo>
                  <a:pt x="439" y="913"/>
                </a:lnTo>
                <a:lnTo>
                  <a:pt x="436" y="913"/>
                </a:lnTo>
                <a:lnTo>
                  <a:pt x="428" y="915"/>
                </a:lnTo>
                <a:lnTo>
                  <a:pt x="424" y="916"/>
                </a:lnTo>
                <a:lnTo>
                  <a:pt x="422" y="916"/>
                </a:lnTo>
                <a:lnTo>
                  <a:pt x="418" y="915"/>
                </a:lnTo>
                <a:lnTo>
                  <a:pt x="414" y="916"/>
                </a:lnTo>
                <a:lnTo>
                  <a:pt x="411" y="916"/>
                </a:lnTo>
                <a:lnTo>
                  <a:pt x="405" y="918"/>
                </a:lnTo>
                <a:lnTo>
                  <a:pt x="403" y="920"/>
                </a:lnTo>
                <a:lnTo>
                  <a:pt x="399" y="920"/>
                </a:lnTo>
                <a:lnTo>
                  <a:pt x="395" y="922"/>
                </a:lnTo>
                <a:lnTo>
                  <a:pt x="391" y="922"/>
                </a:lnTo>
                <a:lnTo>
                  <a:pt x="386" y="920"/>
                </a:lnTo>
                <a:lnTo>
                  <a:pt x="382" y="920"/>
                </a:lnTo>
                <a:lnTo>
                  <a:pt x="380" y="918"/>
                </a:lnTo>
                <a:lnTo>
                  <a:pt x="376" y="920"/>
                </a:lnTo>
                <a:lnTo>
                  <a:pt x="366" y="918"/>
                </a:lnTo>
                <a:lnTo>
                  <a:pt x="365" y="915"/>
                </a:lnTo>
                <a:lnTo>
                  <a:pt x="361" y="913"/>
                </a:lnTo>
                <a:lnTo>
                  <a:pt x="366" y="911"/>
                </a:lnTo>
                <a:lnTo>
                  <a:pt x="370" y="903"/>
                </a:lnTo>
                <a:lnTo>
                  <a:pt x="366" y="899"/>
                </a:lnTo>
                <a:lnTo>
                  <a:pt x="365" y="897"/>
                </a:lnTo>
                <a:lnTo>
                  <a:pt x="365" y="893"/>
                </a:lnTo>
                <a:lnTo>
                  <a:pt x="366" y="892"/>
                </a:lnTo>
                <a:lnTo>
                  <a:pt x="374" y="874"/>
                </a:lnTo>
                <a:lnTo>
                  <a:pt x="372" y="847"/>
                </a:lnTo>
                <a:lnTo>
                  <a:pt x="370" y="822"/>
                </a:lnTo>
                <a:lnTo>
                  <a:pt x="370" y="817"/>
                </a:lnTo>
                <a:lnTo>
                  <a:pt x="365" y="799"/>
                </a:lnTo>
                <a:lnTo>
                  <a:pt x="361" y="782"/>
                </a:lnTo>
                <a:lnTo>
                  <a:pt x="357" y="769"/>
                </a:lnTo>
                <a:lnTo>
                  <a:pt x="361" y="749"/>
                </a:lnTo>
                <a:lnTo>
                  <a:pt x="363" y="734"/>
                </a:lnTo>
                <a:lnTo>
                  <a:pt x="365" y="726"/>
                </a:lnTo>
                <a:lnTo>
                  <a:pt x="363" y="719"/>
                </a:lnTo>
                <a:lnTo>
                  <a:pt x="342" y="722"/>
                </a:lnTo>
                <a:lnTo>
                  <a:pt x="326" y="724"/>
                </a:lnTo>
                <a:lnTo>
                  <a:pt x="324" y="722"/>
                </a:lnTo>
                <a:lnTo>
                  <a:pt x="317" y="717"/>
                </a:lnTo>
                <a:lnTo>
                  <a:pt x="313" y="713"/>
                </a:lnTo>
                <a:lnTo>
                  <a:pt x="311" y="711"/>
                </a:lnTo>
                <a:lnTo>
                  <a:pt x="307" y="701"/>
                </a:lnTo>
                <a:lnTo>
                  <a:pt x="303" y="701"/>
                </a:lnTo>
                <a:lnTo>
                  <a:pt x="297" y="698"/>
                </a:lnTo>
                <a:lnTo>
                  <a:pt x="294" y="694"/>
                </a:lnTo>
                <a:lnTo>
                  <a:pt x="288" y="690"/>
                </a:lnTo>
                <a:lnTo>
                  <a:pt x="282" y="690"/>
                </a:lnTo>
                <a:lnTo>
                  <a:pt x="274" y="686"/>
                </a:lnTo>
                <a:lnTo>
                  <a:pt x="267" y="686"/>
                </a:lnTo>
                <a:lnTo>
                  <a:pt x="261" y="684"/>
                </a:lnTo>
                <a:lnTo>
                  <a:pt x="257" y="684"/>
                </a:lnTo>
                <a:lnTo>
                  <a:pt x="249" y="680"/>
                </a:lnTo>
                <a:lnTo>
                  <a:pt x="242" y="678"/>
                </a:lnTo>
                <a:lnTo>
                  <a:pt x="234" y="678"/>
                </a:lnTo>
                <a:lnTo>
                  <a:pt x="222" y="674"/>
                </a:lnTo>
                <a:lnTo>
                  <a:pt x="211" y="669"/>
                </a:lnTo>
                <a:lnTo>
                  <a:pt x="207" y="669"/>
                </a:lnTo>
                <a:lnTo>
                  <a:pt x="201" y="667"/>
                </a:lnTo>
                <a:lnTo>
                  <a:pt x="196" y="665"/>
                </a:lnTo>
                <a:lnTo>
                  <a:pt x="192" y="663"/>
                </a:lnTo>
                <a:lnTo>
                  <a:pt x="190" y="657"/>
                </a:lnTo>
                <a:lnTo>
                  <a:pt x="186" y="653"/>
                </a:lnTo>
                <a:lnTo>
                  <a:pt x="178" y="651"/>
                </a:lnTo>
                <a:lnTo>
                  <a:pt x="169" y="638"/>
                </a:lnTo>
                <a:lnTo>
                  <a:pt x="161" y="630"/>
                </a:lnTo>
                <a:lnTo>
                  <a:pt x="153" y="628"/>
                </a:lnTo>
                <a:lnTo>
                  <a:pt x="151" y="625"/>
                </a:lnTo>
                <a:lnTo>
                  <a:pt x="148" y="623"/>
                </a:lnTo>
                <a:lnTo>
                  <a:pt x="146" y="619"/>
                </a:lnTo>
                <a:lnTo>
                  <a:pt x="142" y="611"/>
                </a:lnTo>
                <a:lnTo>
                  <a:pt x="132" y="598"/>
                </a:lnTo>
                <a:lnTo>
                  <a:pt x="132" y="596"/>
                </a:lnTo>
                <a:lnTo>
                  <a:pt x="125" y="580"/>
                </a:lnTo>
                <a:lnTo>
                  <a:pt x="115" y="578"/>
                </a:lnTo>
                <a:lnTo>
                  <a:pt x="117" y="575"/>
                </a:lnTo>
                <a:lnTo>
                  <a:pt x="119" y="575"/>
                </a:lnTo>
                <a:lnTo>
                  <a:pt x="121" y="573"/>
                </a:lnTo>
                <a:lnTo>
                  <a:pt x="119" y="573"/>
                </a:lnTo>
                <a:lnTo>
                  <a:pt x="119" y="571"/>
                </a:lnTo>
                <a:lnTo>
                  <a:pt x="119" y="569"/>
                </a:lnTo>
                <a:lnTo>
                  <a:pt x="117" y="569"/>
                </a:lnTo>
                <a:lnTo>
                  <a:pt x="115" y="569"/>
                </a:lnTo>
                <a:lnTo>
                  <a:pt x="115" y="567"/>
                </a:lnTo>
                <a:lnTo>
                  <a:pt x="113" y="565"/>
                </a:lnTo>
                <a:lnTo>
                  <a:pt x="113" y="563"/>
                </a:lnTo>
                <a:lnTo>
                  <a:pt x="115" y="563"/>
                </a:lnTo>
                <a:lnTo>
                  <a:pt x="113" y="561"/>
                </a:lnTo>
                <a:lnTo>
                  <a:pt x="113" y="559"/>
                </a:lnTo>
                <a:lnTo>
                  <a:pt x="111" y="559"/>
                </a:lnTo>
                <a:lnTo>
                  <a:pt x="109" y="557"/>
                </a:lnTo>
                <a:lnTo>
                  <a:pt x="107" y="557"/>
                </a:lnTo>
                <a:lnTo>
                  <a:pt x="105" y="557"/>
                </a:lnTo>
                <a:lnTo>
                  <a:pt x="103" y="557"/>
                </a:lnTo>
                <a:lnTo>
                  <a:pt x="105" y="557"/>
                </a:lnTo>
                <a:lnTo>
                  <a:pt x="103" y="557"/>
                </a:lnTo>
                <a:lnTo>
                  <a:pt x="103" y="555"/>
                </a:lnTo>
                <a:lnTo>
                  <a:pt x="101" y="553"/>
                </a:lnTo>
                <a:lnTo>
                  <a:pt x="101" y="552"/>
                </a:lnTo>
                <a:lnTo>
                  <a:pt x="103" y="552"/>
                </a:lnTo>
                <a:lnTo>
                  <a:pt x="103" y="550"/>
                </a:lnTo>
                <a:lnTo>
                  <a:pt x="101" y="550"/>
                </a:lnTo>
                <a:lnTo>
                  <a:pt x="101" y="548"/>
                </a:lnTo>
                <a:lnTo>
                  <a:pt x="103" y="548"/>
                </a:lnTo>
                <a:lnTo>
                  <a:pt x="103" y="546"/>
                </a:lnTo>
                <a:lnTo>
                  <a:pt x="105" y="544"/>
                </a:lnTo>
                <a:lnTo>
                  <a:pt x="103" y="544"/>
                </a:lnTo>
                <a:lnTo>
                  <a:pt x="101" y="542"/>
                </a:lnTo>
                <a:lnTo>
                  <a:pt x="100" y="542"/>
                </a:lnTo>
                <a:lnTo>
                  <a:pt x="100" y="540"/>
                </a:lnTo>
                <a:lnTo>
                  <a:pt x="98" y="540"/>
                </a:lnTo>
                <a:lnTo>
                  <a:pt x="96" y="538"/>
                </a:lnTo>
                <a:lnTo>
                  <a:pt x="94" y="536"/>
                </a:lnTo>
                <a:lnTo>
                  <a:pt x="94" y="534"/>
                </a:lnTo>
                <a:lnTo>
                  <a:pt x="92" y="534"/>
                </a:lnTo>
                <a:lnTo>
                  <a:pt x="92" y="532"/>
                </a:lnTo>
                <a:lnTo>
                  <a:pt x="92" y="530"/>
                </a:lnTo>
                <a:lnTo>
                  <a:pt x="90" y="530"/>
                </a:lnTo>
                <a:lnTo>
                  <a:pt x="90" y="528"/>
                </a:lnTo>
                <a:lnTo>
                  <a:pt x="90" y="527"/>
                </a:lnTo>
                <a:lnTo>
                  <a:pt x="92" y="527"/>
                </a:lnTo>
                <a:lnTo>
                  <a:pt x="94" y="527"/>
                </a:lnTo>
                <a:lnTo>
                  <a:pt x="94" y="525"/>
                </a:lnTo>
                <a:lnTo>
                  <a:pt x="92" y="523"/>
                </a:lnTo>
                <a:lnTo>
                  <a:pt x="94" y="523"/>
                </a:lnTo>
                <a:lnTo>
                  <a:pt x="94" y="521"/>
                </a:lnTo>
                <a:lnTo>
                  <a:pt x="94" y="519"/>
                </a:lnTo>
                <a:lnTo>
                  <a:pt x="94" y="517"/>
                </a:lnTo>
                <a:lnTo>
                  <a:pt x="92" y="515"/>
                </a:lnTo>
                <a:lnTo>
                  <a:pt x="94" y="513"/>
                </a:lnTo>
                <a:lnTo>
                  <a:pt x="92" y="513"/>
                </a:lnTo>
                <a:lnTo>
                  <a:pt x="92" y="511"/>
                </a:lnTo>
                <a:lnTo>
                  <a:pt x="92" y="509"/>
                </a:lnTo>
                <a:lnTo>
                  <a:pt x="90" y="509"/>
                </a:lnTo>
                <a:lnTo>
                  <a:pt x="88" y="509"/>
                </a:lnTo>
                <a:lnTo>
                  <a:pt x="88" y="511"/>
                </a:lnTo>
                <a:lnTo>
                  <a:pt x="86" y="509"/>
                </a:lnTo>
                <a:lnTo>
                  <a:pt x="84" y="509"/>
                </a:lnTo>
                <a:lnTo>
                  <a:pt x="82" y="507"/>
                </a:lnTo>
                <a:lnTo>
                  <a:pt x="80" y="505"/>
                </a:lnTo>
                <a:lnTo>
                  <a:pt x="80" y="504"/>
                </a:lnTo>
                <a:lnTo>
                  <a:pt x="69" y="492"/>
                </a:lnTo>
                <a:lnTo>
                  <a:pt x="55" y="482"/>
                </a:lnTo>
                <a:lnTo>
                  <a:pt x="48" y="473"/>
                </a:lnTo>
                <a:lnTo>
                  <a:pt x="32" y="456"/>
                </a:lnTo>
                <a:lnTo>
                  <a:pt x="19" y="442"/>
                </a:lnTo>
                <a:lnTo>
                  <a:pt x="9" y="431"/>
                </a:lnTo>
                <a:lnTo>
                  <a:pt x="0" y="419"/>
                </a:lnTo>
                <a:lnTo>
                  <a:pt x="9" y="423"/>
                </a:lnTo>
                <a:lnTo>
                  <a:pt x="23" y="427"/>
                </a:lnTo>
                <a:lnTo>
                  <a:pt x="42" y="432"/>
                </a:lnTo>
                <a:lnTo>
                  <a:pt x="63" y="438"/>
                </a:lnTo>
                <a:lnTo>
                  <a:pt x="86" y="444"/>
                </a:lnTo>
                <a:lnTo>
                  <a:pt x="107" y="452"/>
                </a:lnTo>
                <a:lnTo>
                  <a:pt x="126" y="456"/>
                </a:lnTo>
                <a:lnTo>
                  <a:pt x="146" y="463"/>
                </a:lnTo>
                <a:lnTo>
                  <a:pt x="167" y="469"/>
                </a:lnTo>
                <a:lnTo>
                  <a:pt x="190" y="475"/>
                </a:lnTo>
                <a:lnTo>
                  <a:pt x="209" y="480"/>
                </a:lnTo>
                <a:lnTo>
                  <a:pt x="228" y="486"/>
                </a:lnTo>
                <a:lnTo>
                  <a:pt x="244" y="490"/>
                </a:lnTo>
                <a:lnTo>
                  <a:pt x="259" y="496"/>
                </a:lnTo>
                <a:lnTo>
                  <a:pt x="274" y="500"/>
                </a:lnTo>
                <a:lnTo>
                  <a:pt x="292" y="505"/>
                </a:lnTo>
                <a:lnTo>
                  <a:pt x="303" y="509"/>
                </a:lnTo>
                <a:lnTo>
                  <a:pt x="311" y="507"/>
                </a:lnTo>
                <a:lnTo>
                  <a:pt x="328" y="505"/>
                </a:lnTo>
                <a:lnTo>
                  <a:pt x="351" y="504"/>
                </a:lnTo>
                <a:lnTo>
                  <a:pt x="374" y="502"/>
                </a:lnTo>
                <a:lnTo>
                  <a:pt x="397" y="500"/>
                </a:lnTo>
                <a:lnTo>
                  <a:pt x="418" y="498"/>
                </a:lnTo>
                <a:lnTo>
                  <a:pt x="438" y="496"/>
                </a:lnTo>
                <a:lnTo>
                  <a:pt x="447" y="496"/>
                </a:lnTo>
                <a:lnTo>
                  <a:pt x="449" y="496"/>
                </a:lnTo>
                <a:lnTo>
                  <a:pt x="451" y="496"/>
                </a:lnTo>
                <a:lnTo>
                  <a:pt x="453" y="496"/>
                </a:lnTo>
                <a:lnTo>
                  <a:pt x="457" y="496"/>
                </a:lnTo>
                <a:lnTo>
                  <a:pt x="461" y="496"/>
                </a:lnTo>
                <a:lnTo>
                  <a:pt x="462" y="496"/>
                </a:lnTo>
                <a:lnTo>
                  <a:pt x="464" y="496"/>
                </a:lnTo>
                <a:lnTo>
                  <a:pt x="466" y="496"/>
                </a:lnTo>
                <a:lnTo>
                  <a:pt x="468" y="496"/>
                </a:lnTo>
                <a:lnTo>
                  <a:pt x="468" y="494"/>
                </a:lnTo>
                <a:lnTo>
                  <a:pt x="474" y="494"/>
                </a:lnTo>
                <a:lnTo>
                  <a:pt x="482" y="492"/>
                </a:lnTo>
                <a:lnTo>
                  <a:pt x="493" y="492"/>
                </a:lnTo>
                <a:lnTo>
                  <a:pt x="503" y="490"/>
                </a:lnTo>
                <a:lnTo>
                  <a:pt x="510" y="490"/>
                </a:lnTo>
                <a:lnTo>
                  <a:pt x="518" y="490"/>
                </a:lnTo>
                <a:lnTo>
                  <a:pt x="534" y="494"/>
                </a:lnTo>
                <a:lnTo>
                  <a:pt x="549" y="496"/>
                </a:lnTo>
                <a:lnTo>
                  <a:pt x="566" y="500"/>
                </a:lnTo>
                <a:lnTo>
                  <a:pt x="582" y="502"/>
                </a:lnTo>
                <a:lnTo>
                  <a:pt x="593" y="504"/>
                </a:lnTo>
                <a:lnTo>
                  <a:pt x="603" y="505"/>
                </a:lnTo>
                <a:lnTo>
                  <a:pt x="606" y="507"/>
                </a:lnTo>
                <a:lnTo>
                  <a:pt x="606" y="509"/>
                </a:lnTo>
                <a:lnTo>
                  <a:pt x="610" y="509"/>
                </a:lnTo>
                <a:lnTo>
                  <a:pt x="612" y="509"/>
                </a:lnTo>
                <a:lnTo>
                  <a:pt x="614" y="511"/>
                </a:lnTo>
                <a:lnTo>
                  <a:pt x="616" y="511"/>
                </a:lnTo>
                <a:lnTo>
                  <a:pt x="618" y="509"/>
                </a:lnTo>
                <a:lnTo>
                  <a:pt x="620" y="507"/>
                </a:lnTo>
                <a:lnTo>
                  <a:pt x="622" y="507"/>
                </a:lnTo>
                <a:lnTo>
                  <a:pt x="622" y="505"/>
                </a:lnTo>
                <a:lnTo>
                  <a:pt x="624" y="505"/>
                </a:lnTo>
                <a:lnTo>
                  <a:pt x="624" y="504"/>
                </a:lnTo>
                <a:lnTo>
                  <a:pt x="622" y="502"/>
                </a:lnTo>
                <a:lnTo>
                  <a:pt x="620" y="500"/>
                </a:lnTo>
                <a:lnTo>
                  <a:pt x="620" y="498"/>
                </a:lnTo>
                <a:lnTo>
                  <a:pt x="620" y="496"/>
                </a:lnTo>
                <a:lnTo>
                  <a:pt x="622" y="496"/>
                </a:lnTo>
                <a:lnTo>
                  <a:pt x="624" y="496"/>
                </a:lnTo>
                <a:lnTo>
                  <a:pt x="622" y="494"/>
                </a:lnTo>
                <a:lnTo>
                  <a:pt x="624" y="492"/>
                </a:lnTo>
                <a:lnTo>
                  <a:pt x="626" y="490"/>
                </a:lnTo>
                <a:lnTo>
                  <a:pt x="628" y="492"/>
                </a:lnTo>
                <a:lnTo>
                  <a:pt x="630" y="492"/>
                </a:lnTo>
                <a:lnTo>
                  <a:pt x="631" y="490"/>
                </a:lnTo>
                <a:lnTo>
                  <a:pt x="633" y="490"/>
                </a:lnTo>
                <a:lnTo>
                  <a:pt x="635" y="490"/>
                </a:lnTo>
                <a:lnTo>
                  <a:pt x="637" y="488"/>
                </a:lnTo>
                <a:lnTo>
                  <a:pt x="639" y="486"/>
                </a:lnTo>
                <a:lnTo>
                  <a:pt x="639" y="484"/>
                </a:lnTo>
                <a:lnTo>
                  <a:pt x="641" y="484"/>
                </a:lnTo>
                <a:lnTo>
                  <a:pt x="643" y="482"/>
                </a:lnTo>
                <a:lnTo>
                  <a:pt x="647" y="482"/>
                </a:lnTo>
                <a:lnTo>
                  <a:pt x="649" y="482"/>
                </a:lnTo>
                <a:lnTo>
                  <a:pt x="651" y="482"/>
                </a:lnTo>
                <a:lnTo>
                  <a:pt x="653" y="482"/>
                </a:lnTo>
                <a:lnTo>
                  <a:pt x="654" y="482"/>
                </a:lnTo>
                <a:lnTo>
                  <a:pt x="656" y="482"/>
                </a:lnTo>
                <a:lnTo>
                  <a:pt x="658" y="482"/>
                </a:lnTo>
                <a:lnTo>
                  <a:pt x="660" y="480"/>
                </a:lnTo>
                <a:lnTo>
                  <a:pt x="662" y="480"/>
                </a:lnTo>
                <a:lnTo>
                  <a:pt x="664" y="479"/>
                </a:lnTo>
                <a:lnTo>
                  <a:pt x="666" y="479"/>
                </a:lnTo>
                <a:lnTo>
                  <a:pt x="668" y="479"/>
                </a:lnTo>
                <a:lnTo>
                  <a:pt x="672" y="479"/>
                </a:lnTo>
                <a:lnTo>
                  <a:pt x="674" y="479"/>
                </a:lnTo>
                <a:lnTo>
                  <a:pt x="676" y="477"/>
                </a:lnTo>
                <a:lnTo>
                  <a:pt x="678" y="479"/>
                </a:lnTo>
                <a:lnTo>
                  <a:pt x="678" y="477"/>
                </a:lnTo>
                <a:lnTo>
                  <a:pt x="681" y="477"/>
                </a:lnTo>
                <a:lnTo>
                  <a:pt x="681" y="475"/>
                </a:lnTo>
                <a:lnTo>
                  <a:pt x="683" y="475"/>
                </a:lnTo>
                <a:lnTo>
                  <a:pt x="685" y="475"/>
                </a:lnTo>
                <a:lnTo>
                  <a:pt x="689" y="475"/>
                </a:lnTo>
                <a:lnTo>
                  <a:pt x="691" y="473"/>
                </a:lnTo>
                <a:lnTo>
                  <a:pt x="695" y="473"/>
                </a:lnTo>
                <a:lnTo>
                  <a:pt x="695" y="471"/>
                </a:lnTo>
                <a:lnTo>
                  <a:pt x="697" y="471"/>
                </a:lnTo>
                <a:lnTo>
                  <a:pt x="699" y="471"/>
                </a:lnTo>
                <a:lnTo>
                  <a:pt x="701" y="471"/>
                </a:lnTo>
                <a:lnTo>
                  <a:pt x="712" y="473"/>
                </a:lnTo>
                <a:lnTo>
                  <a:pt x="726" y="475"/>
                </a:lnTo>
                <a:lnTo>
                  <a:pt x="743" y="477"/>
                </a:lnTo>
                <a:lnTo>
                  <a:pt x="760" y="479"/>
                </a:lnTo>
                <a:lnTo>
                  <a:pt x="779" y="480"/>
                </a:lnTo>
                <a:lnTo>
                  <a:pt x="793" y="482"/>
                </a:lnTo>
                <a:lnTo>
                  <a:pt x="800" y="480"/>
                </a:lnTo>
                <a:lnTo>
                  <a:pt x="818" y="475"/>
                </a:lnTo>
                <a:lnTo>
                  <a:pt x="835" y="471"/>
                </a:lnTo>
                <a:lnTo>
                  <a:pt x="856" y="465"/>
                </a:lnTo>
                <a:lnTo>
                  <a:pt x="873" y="461"/>
                </a:lnTo>
                <a:lnTo>
                  <a:pt x="893" y="456"/>
                </a:lnTo>
                <a:lnTo>
                  <a:pt x="914" y="450"/>
                </a:lnTo>
                <a:lnTo>
                  <a:pt x="931" y="444"/>
                </a:lnTo>
                <a:lnTo>
                  <a:pt x="950" y="440"/>
                </a:lnTo>
                <a:lnTo>
                  <a:pt x="971" y="434"/>
                </a:lnTo>
                <a:lnTo>
                  <a:pt x="992" y="429"/>
                </a:lnTo>
                <a:lnTo>
                  <a:pt x="1010" y="423"/>
                </a:lnTo>
                <a:lnTo>
                  <a:pt x="1019" y="421"/>
                </a:lnTo>
                <a:lnTo>
                  <a:pt x="1019" y="419"/>
                </a:lnTo>
                <a:lnTo>
                  <a:pt x="1021" y="419"/>
                </a:lnTo>
                <a:lnTo>
                  <a:pt x="1023" y="417"/>
                </a:lnTo>
                <a:lnTo>
                  <a:pt x="1025" y="415"/>
                </a:lnTo>
                <a:lnTo>
                  <a:pt x="1025" y="413"/>
                </a:lnTo>
                <a:lnTo>
                  <a:pt x="1027" y="411"/>
                </a:lnTo>
                <a:lnTo>
                  <a:pt x="1031" y="409"/>
                </a:lnTo>
                <a:lnTo>
                  <a:pt x="1033" y="407"/>
                </a:lnTo>
                <a:lnTo>
                  <a:pt x="1035" y="406"/>
                </a:lnTo>
                <a:lnTo>
                  <a:pt x="1037" y="402"/>
                </a:lnTo>
                <a:lnTo>
                  <a:pt x="1038" y="402"/>
                </a:lnTo>
                <a:lnTo>
                  <a:pt x="1040" y="400"/>
                </a:lnTo>
                <a:lnTo>
                  <a:pt x="1040" y="398"/>
                </a:lnTo>
                <a:lnTo>
                  <a:pt x="1035" y="394"/>
                </a:lnTo>
                <a:lnTo>
                  <a:pt x="1027" y="390"/>
                </a:lnTo>
                <a:lnTo>
                  <a:pt x="1021" y="384"/>
                </a:lnTo>
                <a:lnTo>
                  <a:pt x="1014" y="381"/>
                </a:lnTo>
                <a:lnTo>
                  <a:pt x="1014" y="379"/>
                </a:lnTo>
                <a:lnTo>
                  <a:pt x="1015" y="379"/>
                </a:lnTo>
                <a:lnTo>
                  <a:pt x="1017" y="377"/>
                </a:lnTo>
                <a:lnTo>
                  <a:pt x="1019" y="375"/>
                </a:lnTo>
                <a:lnTo>
                  <a:pt x="1019" y="373"/>
                </a:lnTo>
                <a:lnTo>
                  <a:pt x="1019" y="371"/>
                </a:lnTo>
                <a:lnTo>
                  <a:pt x="1021" y="369"/>
                </a:lnTo>
                <a:lnTo>
                  <a:pt x="1023" y="367"/>
                </a:lnTo>
                <a:lnTo>
                  <a:pt x="1023" y="365"/>
                </a:lnTo>
                <a:lnTo>
                  <a:pt x="1025" y="363"/>
                </a:lnTo>
                <a:lnTo>
                  <a:pt x="1025" y="361"/>
                </a:lnTo>
                <a:lnTo>
                  <a:pt x="1025" y="359"/>
                </a:lnTo>
                <a:lnTo>
                  <a:pt x="1027" y="358"/>
                </a:lnTo>
                <a:lnTo>
                  <a:pt x="1027" y="354"/>
                </a:lnTo>
                <a:lnTo>
                  <a:pt x="1029" y="354"/>
                </a:lnTo>
                <a:lnTo>
                  <a:pt x="1031" y="352"/>
                </a:lnTo>
                <a:lnTo>
                  <a:pt x="1031" y="350"/>
                </a:lnTo>
                <a:lnTo>
                  <a:pt x="1031" y="348"/>
                </a:lnTo>
                <a:lnTo>
                  <a:pt x="1033" y="346"/>
                </a:lnTo>
                <a:lnTo>
                  <a:pt x="1033" y="344"/>
                </a:lnTo>
                <a:lnTo>
                  <a:pt x="1033" y="340"/>
                </a:lnTo>
                <a:lnTo>
                  <a:pt x="1033" y="338"/>
                </a:lnTo>
                <a:lnTo>
                  <a:pt x="1035" y="334"/>
                </a:lnTo>
                <a:lnTo>
                  <a:pt x="1035" y="333"/>
                </a:lnTo>
                <a:lnTo>
                  <a:pt x="1035" y="329"/>
                </a:lnTo>
                <a:lnTo>
                  <a:pt x="1035" y="327"/>
                </a:lnTo>
                <a:lnTo>
                  <a:pt x="1035" y="325"/>
                </a:lnTo>
                <a:lnTo>
                  <a:pt x="1037" y="325"/>
                </a:lnTo>
                <a:lnTo>
                  <a:pt x="1035" y="319"/>
                </a:lnTo>
                <a:lnTo>
                  <a:pt x="1037" y="319"/>
                </a:lnTo>
                <a:lnTo>
                  <a:pt x="1038" y="317"/>
                </a:lnTo>
                <a:lnTo>
                  <a:pt x="1038" y="315"/>
                </a:lnTo>
                <a:lnTo>
                  <a:pt x="1040" y="313"/>
                </a:lnTo>
                <a:lnTo>
                  <a:pt x="1038" y="311"/>
                </a:lnTo>
                <a:lnTo>
                  <a:pt x="1037" y="310"/>
                </a:lnTo>
                <a:lnTo>
                  <a:pt x="1035" y="310"/>
                </a:lnTo>
                <a:lnTo>
                  <a:pt x="1035" y="308"/>
                </a:lnTo>
                <a:lnTo>
                  <a:pt x="1037" y="308"/>
                </a:lnTo>
                <a:lnTo>
                  <a:pt x="1037" y="306"/>
                </a:lnTo>
                <a:lnTo>
                  <a:pt x="1038" y="304"/>
                </a:lnTo>
                <a:lnTo>
                  <a:pt x="1038" y="302"/>
                </a:lnTo>
                <a:lnTo>
                  <a:pt x="1037" y="302"/>
                </a:lnTo>
                <a:lnTo>
                  <a:pt x="1035" y="300"/>
                </a:lnTo>
                <a:lnTo>
                  <a:pt x="1033" y="298"/>
                </a:lnTo>
                <a:lnTo>
                  <a:pt x="1031" y="298"/>
                </a:lnTo>
                <a:lnTo>
                  <a:pt x="1029" y="298"/>
                </a:lnTo>
                <a:lnTo>
                  <a:pt x="1029" y="296"/>
                </a:lnTo>
                <a:lnTo>
                  <a:pt x="1027" y="296"/>
                </a:lnTo>
                <a:lnTo>
                  <a:pt x="1025" y="294"/>
                </a:lnTo>
                <a:lnTo>
                  <a:pt x="1025" y="292"/>
                </a:lnTo>
                <a:lnTo>
                  <a:pt x="1027" y="288"/>
                </a:lnTo>
                <a:lnTo>
                  <a:pt x="1023" y="285"/>
                </a:lnTo>
                <a:lnTo>
                  <a:pt x="1025" y="285"/>
                </a:lnTo>
                <a:lnTo>
                  <a:pt x="1027" y="281"/>
                </a:lnTo>
                <a:lnTo>
                  <a:pt x="1029" y="273"/>
                </a:lnTo>
                <a:lnTo>
                  <a:pt x="1031" y="265"/>
                </a:lnTo>
                <a:lnTo>
                  <a:pt x="1033" y="258"/>
                </a:lnTo>
                <a:lnTo>
                  <a:pt x="1035" y="250"/>
                </a:lnTo>
                <a:lnTo>
                  <a:pt x="1037" y="242"/>
                </a:lnTo>
                <a:lnTo>
                  <a:pt x="1038" y="235"/>
                </a:lnTo>
                <a:lnTo>
                  <a:pt x="1040" y="229"/>
                </a:lnTo>
                <a:lnTo>
                  <a:pt x="1042" y="221"/>
                </a:lnTo>
                <a:lnTo>
                  <a:pt x="1044" y="213"/>
                </a:lnTo>
                <a:lnTo>
                  <a:pt x="1052" y="212"/>
                </a:lnTo>
                <a:lnTo>
                  <a:pt x="1056" y="212"/>
                </a:lnTo>
                <a:lnTo>
                  <a:pt x="1062" y="210"/>
                </a:lnTo>
                <a:lnTo>
                  <a:pt x="1071" y="210"/>
                </a:lnTo>
                <a:lnTo>
                  <a:pt x="1081" y="208"/>
                </a:lnTo>
                <a:lnTo>
                  <a:pt x="1083" y="206"/>
                </a:lnTo>
                <a:lnTo>
                  <a:pt x="1086" y="202"/>
                </a:lnTo>
                <a:lnTo>
                  <a:pt x="1090" y="196"/>
                </a:lnTo>
                <a:lnTo>
                  <a:pt x="1096" y="194"/>
                </a:lnTo>
                <a:lnTo>
                  <a:pt x="1098" y="190"/>
                </a:lnTo>
                <a:lnTo>
                  <a:pt x="1100" y="190"/>
                </a:lnTo>
                <a:lnTo>
                  <a:pt x="1102" y="189"/>
                </a:lnTo>
                <a:lnTo>
                  <a:pt x="1100" y="189"/>
                </a:lnTo>
                <a:lnTo>
                  <a:pt x="1102" y="185"/>
                </a:lnTo>
                <a:lnTo>
                  <a:pt x="1102" y="183"/>
                </a:lnTo>
                <a:lnTo>
                  <a:pt x="1102" y="181"/>
                </a:lnTo>
                <a:lnTo>
                  <a:pt x="1104" y="179"/>
                </a:lnTo>
                <a:lnTo>
                  <a:pt x="1104" y="177"/>
                </a:lnTo>
                <a:lnTo>
                  <a:pt x="1106" y="175"/>
                </a:lnTo>
                <a:lnTo>
                  <a:pt x="1106" y="173"/>
                </a:lnTo>
                <a:lnTo>
                  <a:pt x="1106" y="171"/>
                </a:lnTo>
                <a:lnTo>
                  <a:pt x="1106" y="167"/>
                </a:lnTo>
                <a:lnTo>
                  <a:pt x="1108" y="167"/>
                </a:lnTo>
                <a:lnTo>
                  <a:pt x="1110" y="165"/>
                </a:lnTo>
                <a:lnTo>
                  <a:pt x="1110" y="164"/>
                </a:lnTo>
                <a:lnTo>
                  <a:pt x="1111" y="164"/>
                </a:lnTo>
                <a:lnTo>
                  <a:pt x="1113" y="164"/>
                </a:lnTo>
                <a:lnTo>
                  <a:pt x="1115" y="165"/>
                </a:lnTo>
                <a:lnTo>
                  <a:pt x="1117" y="165"/>
                </a:lnTo>
                <a:lnTo>
                  <a:pt x="1117" y="164"/>
                </a:lnTo>
                <a:lnTo>
                  <a:pt x="1119" y="164"/>
                </a:lnTo>
                <a:lnTo>
                  <a:pt x="1121" y="164"/>
                </a:lnTo>
                <a:lnTo>
                  <a:pt x="1123" y="162"/>
                </a:lnTo>
                <a:lnTo>
                  <a:pt x="1125" y="162"/>
                </a:lnTo>
                <a:lnTo>
                  <a:pt x="1125" y="158"/>
                </a:lnTo>
                <a:lnTo>
                  <a:pt x="1127" y="158"/>
                </a:lnTo>
                <a:lnTo>
                  <a:pt x="1127" y="156"/>
                </a:lnTo>
                <a:lnTo>
                  <a:pt x="1129" y="154"/>
                </a:lnTo>
                <a:lnTo>
                  <a:pt x="1133" y="152"/>
                </a:lnTo>
                <a:lnTo>
                  <a:pt x="1136" y="150"/>
                </a:lnTo>
                <a:lnTo>
                  <a:pt x="1142" y="148"/>
                </a:lnTo>
                <a:lnTo>
                  <a:pt x="1144" y="148"/>
                </a:lnTo>
                <a:lnTo>
                  <a:pt x="1152" y="144"/>
                </a:lnTo>
                <a:lnTo>
                  <a:pt x="1154" y="144"/>
                </a:lnTo>
                <a:lnTo>
                  <a:pt x="1154" y="146"/>
                </a:lnTo>
                <a:lnTo>
                  <a:pt x="1156" y="144"/>
                </a:lnTo>
                <a:lnTo>
                  <a:pt x="1159" y="144"/>
                </a:lnTo>
                <a:lnTo>
                  <a:pt x="1163" y="146"/>
                </a:lnTo>
                <a:lnTo>
                  <a:pt x="1165" y="144"/>
                </a:lnTo>
                <a:lnTo>
                  <a:pt x="1167" y="144"/>
                </a:lnTo>
                <a:lnTo>
                  <a:pt x="1167" y="146"/>
                </a:lnTo>
                <a:lnTo>
                  <a:pt x="1169" y="146"/>
                </a:lnTo>
                <a:lnTo>
                  <a:pt x="1171" y="150"/>
                </a:lnTo>
                <a:lnTo>
                  <a:pt x="1169" y="152"/>
                </a:lnTo>
                <a:lnTo>
                  <a:pt x="1165" y="156"/>
                </a:lnTo>
                <a:lnTo>
                  <a:pt x="1165" y="158"/>
                </a:lnTo>
                <a:lnTo>
                  <a:pt x="1167" y="158"/>
                </a:lnTo>
                <a:lnTo>
                  <a:pt x="1169" y="158"/>
                </a:lnTo>
                <a:lnTo>
                  <a:pt x="1171" y="158"/>
                </a:lnTo>
                <a:lnTo>
                  <a:pt x="1169" y="160"/>
                </a:lnTo>
                <a:lnTo>
                  <a:pt x="1171" y="162"/>
                </a:lnTo>
                <a:lnTo>
                  <a:pt x="1175" y="162"/>
                </a:lnTo>
                <a:lnTo>
                  <a:pt x="1179" y="160"/>
                </a:lnTo>
                <a:lnTo>
                  <a:pt x="1181" y="160"/>
                </a:lnTo>
                <a:lnTo>
                  <a:pt x="1184" y="158"/>
                </a:lnTo>
                <a:lnTo>
                  <a:pt x="1186" y="158"/>
                </a:lnTo>
                <a:lnTo>
                  <a:pt x="1188" y="158"/>
                </a:lnTo>
                <a:lnTo>
                  <a:pt x="1188" y="156"/>
                </a:lnTo>
                <a:lnTo>
                  <a:pt x="1190" y="156"/>
                </a:lnTo>
                <a:lnTo>
                  <a:pt x="1190" y="158"/>
                </a:lnTo>
                <a:lnTo>
                  <a:pt x="1192" y="158"/>
                </a:lnTo>
                <a:lnTo>
                  <a:pt x="1194" y="162"/>
                </a:lnTo>
                <a:lnTo>
                  <a:pt x="1196" y="162"/>
                </a:lnTo>
                <a:lnTo>
                  <a:pt x="1200" y="162"/>
                </a:lnTo>
                <a:lnTo>
                  <a:pt x="1206" y="164"/>
                </a:lnTo>
                <a:lnTo>
                  <a:pt x="1209" y="164"/>
                </a:lnTo>
                <a:lnTo>
                  <a:pt x="1209" y="165"/>
                </a:lnTo>
                <a:lnTo>
                  <a:pt x="1213" y="165"/>
                </a:lnTo>
                <a:lnTo>
                  <a:pt x="1215" y="164"/>
                </a:lnTo>
                <a:lnTo>
                  <a:pt x="1217" y="164"/>
                </a:lnTo>
                <a:lnTo>
                  <a:pt x="1219" y="164"/>
                </a:lnTo>
                <a:lnTo>
                  <a:pt x="1219" y="165"/>
                </a:lnTo>
                <a:lnTo>
                  <a:pt x="1221" y="165"/>
                </a:lnTo>
                <a:lnTo>
                  <a:pt x="1221" y="164"/>
                </a:lnTo>
                <a:lnTo>
                  <a:pt x="1223" y="164"/>
                </a:lnTo>
                <a:lnTo>
                  <a:pt x="1223" y="165"/>
                </a:lnTo>
                <a:lnTo>
                  <a:pt x="1223" y="164"/>
                </a:lnTo>
                <a:lnTo>
                  <a:pt x="1225" y="164"/>
                </a:lnTo>
                <a:lnTo>
                  <a:pt x="1227" y="164"/>
                </a:lnTo>
                <a:lnTo>
                  <a:pt x="1229" y="164"/>
                </a:lnTo>
                <a:lnTo>
                  <a:pt x="1231" y="164"/>
                </a:lnTo>
                <a:lnTo>
                  <a:pt x="1232" y="164"/>
                </a:lnTo>
                <a:lnTo>
                  <a:pt x="1234" y="164"/>
                </a:lnTo>
                <a:lnTo>
                  <a:pt x="1236" y="164"/>
                </a:lnTo>
                <a:lnTo>
                  <a:pt x="1236" y="162"/>
                </a:lnTo>
                <a:lnTo>
                  <a:pt x="1238" y="162"/>
                </a:lnTo>
                <a:lnTo>
                  <a:pt x="1240" y="162"/>
                </a:lnTo>
                <a:lnTo>
                  <a:pt x="1242" y="160"/>
                </a:lnTo>
                <a:lnTo>
                  <a:pt x="1244" y="160"/>
                </a:lnTo>
                <a:lnTo>
                  <a:pt x="1246" y="160"/>
                </a:lnTo>
                <a:lnTo>
                  <a:pt x="1250" y="158"/>
                </a:lnTo>
                <a:lnTo>
                  <a:pt x="1252" y="158"/>
                </a:lnTo>
                <a:lnTo>
                  <a:pt x="1252" y="160"/>
                </a:lnTo>
                <a:lnTo>
                  <a:pt x="1254" y="158"/>
                </a:lnTo>
                <a:lnTo>
                  <a:pt x="1255" y="158"/>
                </a:lnTo>
                <a:lnTo>
                  <a:pt x="1257" y="156"/>
                </a:lnTo>
                <a:lnTo>
                  <a:pt x="1261" y="156"/>
                </a:lnTo>
                <a:lnTo>
                  <a:pt x="1265" y="154"/>
                </a:lnTo>
                <a:lnTo>
                  <a:pt x="1267" y="154"/>
                </a:lnTo>
                <a:lnTo>
                  <a:pt x="1269" y="152"/>
                </a:lnTo>
                <a:lnTo>
                  <a:pt x="1271" y="152"/>
                </a:lnTo>
                <a:lnTo>
                  <a:pt x="1273" y="152"/>
                </a:lnTo>
                <a:lnTo>
                  <a:pt x="1275" y="152"/>
                </a:lnTo>
                <a:lnTo>
                  <a:pt x="1277" y="152"/>
                </a:lnTo>
                <a:lnTo>
                  <a:pt x="1279" y="152"/>
                </a:lnTo>
                <a:lnTo>
                  <a:pt x="1280" y="150"/>
                </a:lnTo>
                <a:lnTo>
                  <a:pt x="1282" y="150"/>
                </a:lnTo>
                <a:lnTo>
                  <a:pt x="1284" y="150"/>
                </a:lnTo>
                <a:lnTo>
                  <a:pt x="1288" y="148"/>
                </a:lnTo>
                <a:lnTo>
                  <a:pt x="1288" y="146"/>
                </a:lnTo>
                <a:lnTo>
                  <a:pt x="1292" y="144"/>
                </a:lnTo>
                <a:lnTo>
                  <a:pt x="1298" y="142"/>
                </a:lnTo>
                <a:lnTo>
                  <a:pt x="1300" y="140"/>
                </a:lnTo>
                <a:lnTo>
                  <a:pt x="1302" y="142"/>
                </a:lnTo>
                <a:lnTo>
                  <a:pt x="1305" y="142"/>
                </a:lnTo>
                <a:lnTo>
                  <a:pt x="1309" y="140"/>
                </a:lnTo>
                <a:lnTo>
                  <a:pt x="1309" y="139"/>
                </a:lnTo>
                <a:lnTo>
                  <a:pt x="1311" y="131"/>
                </a:lnTo>
                <a:lnTo>
                  <a:pt x="1309" y="127"/>
                </a:lnTo>
                <a:lnTo>
                  <a:pt x="1302" y="125"/>
                </a:lnTo>
                <a:lnTo>
                  <a:pt x="1282" y="129"/>
                </a:lnTo>
                <a:lnTo>
                  <a:pt x="1282" y="127"/>
                </a:lnTo>
                <a:lnTo>
                  <a:pt x="1280" y="127"/>
                </a:lnTo>
                <a:lnTo>
                  <a:pt x="1279" y="123"/>
                </a:lnTo>
                <a:lnTo>
                  <a:pt x="1277" y="125"/>
                </a:lnTo>
                <a:lnTo>
                  <a:pt x="1275" y="123"/>
                </a:lnTo>
                <a:lnTo>
                  <a:pt x="1275" y="117"/>
                </a:lnTo>
                <a:lnTo>
                  <a:pt x="1273" y="114"/>
                </a:lnTo>
                <a:lnTo>
                  <a:pt x="1271" y="114"/>
                </a:lnTo>
                <a:lnTo>
                  <a:pt x="1273" y="112"/>
                </a:lnTo>
                <a:lnTo>
                  <a:pt x="1271" y="110"/>
                </a:lnTo>
                <a:lnTo>
                  <a:pt x="1271" y="108"/>
                </a:lnTo>
                <a:lnTo>
                  <a:pt x="1267" y="104"/>
                </a:lnTo>
                <a:lnTo>
                  <a:pt x="1269" y="104"/>
                </a:lnTo>
                <a:lnTo>
                  <a:pt x="1271" y="104"/>
                </a:lnTo>
                <a:lnTo>
                  <a:pt x="1273" y="104"/>
                </a:lnTo>
                <a:lnTo>
                  <a:pt x="1279" y="104"/>
                </a:lnTo>
                <a:lnTo>
                  <a:pt x="1280" y="104"/>
                </a:lnTo>
                <a:lnTo>
                  <a:pt x="1280" y="102"/>
                </a:lnTo>
                <a:lnTo>
                  <a:pt x="1284" y="104"/>
                </a:lnTo>
                <a:lnTo>
                  <a:pt x="1284" y="106"/>
                </a:lnTo>
                <a:lnTo>
                  <a:pt x="1288" y="106"/>
                </a:lnTo>
                <a:lnTo>
                  <a:pt x="1288" y="104"/>
                </a:lnTo>
                <a:lnTo>
                  <a:pt x="1292" y="106"/>
                </a:lnTo>
                <a:lnTo>
                  <a:pt x="1296" y="106"/>
                </a:lnTo>
                <a:lnTo>
                  <a:pt x="1296" y="104"/>
                </a:lnTo>
                <a:lnTo>
                  <a:pt x="1300" y="104"/>
                </a:lnTo>
                <a:lnTo>
                  <a:pt x="1302" y="102"/>
                </a:lnTo>
                <a:lnTo>
                  <a:pt x="1303" y="98"/>
                </a:lnTo>
                <a:lnTo>
                  <a:pt x="1309" y="96"/>
                </a:lnTo>
                <a:lnTo>
                  <a:pt x="1313" y="94"/>
                </a:lnTo>
                <a:lnTo>
                  <a:pt x="1313" y="92"/>
                </a:lnTo>
                <a:lnTo>
                  <a:pt x="1315" y="91"/>
                </a:lnTo>
                <a:lnTo>
                  <a:pt x="1317" y="89"/>
                </a:lnTo>
                <a:lnTo>
                  <a:pt x="1323" y="85"/>
                </a:lnTo>
                <a:lnTo>
                  <a:pt x="1328" y="83"/>
                </a:lnTo>
                <a:lnTo>
                  <a:pt x="1332" y="85"/>
                </a:lnTo>
                <a:lnTo>
                  <a:pt x="1334" y="83"/>
                </a:lnTo>
                <a:lnTo>
                  <a:pt x="1338" y="83"/>
                </a:lnTo>
                <a:lnTo>
                  <a:pt x="1342" y="83"/>
                </a:lnTo>
                <a:lnTo>
                  <a:pt x="1344" y="83"/>
                </a:lnTo>
                <a:lnTo>
                  <a:pt x="1350" y="79"/>
                </a:lnTo>
                <a:lnTo>
                  <a:pt x="1351" y="79"/>
                </a:lnTo>
                <a:lnTo>
                  <a:pt x="1355" y="75"/>
                </a:lnTo>
                <a:lnTo>
                  <a:pt x="1359" y="73"/>
                </a:lnTo>
                <a:lnTo>
                  <a:pt x="1363" y="71"/>
                </a:lnTo>
                <a:lnTo>
                  <a:pt x="1363" y="68"/>
                </a:lnTo>
                <a:lnTo>
                  <a:pt x="1369" y="62"/>
                </a:lnTo>
                <a:lnTo>
                  <a:pt x="1371" y="62"/>
                </a:lnTo>
                <a:lnTo>
                  <a:pt x="1371" y="60"/>
                </a:lnTo>
                <a:lnTo>
                  <a:pt x="1378" y="50"/>
                </a:lnTo>
                <a:lnTo>
                  <a:pt x="1382" y="44"/>
                </a:lnTo>
                <a:lnTo>
                  <a:pt x="1384" y="48"/>
                </a:lnTo>
                <a:lnTo>
                  <a:pt x="1399" y="52"/>
                </a:lnTo>
                <a:lnTo>
                  <a:pt x="1398" y="54"/>
                </a:lnTo>
                <a:lnTo>
                  <a:pt x="1403" y="60"/>
                </a:lnTo>
                <a:lnTo>
                  <a:pt x="1417" y="60"/>
                </a:lnTo>
                <a:lnTo>
                  <a:pt x="1426" y="60"/>
                </a:lnTo>
                <a:lnTo>
                  <a:pt x="1430" y="60"/>
                </a:lnTo>
                <a:lnTo>
                  <a:pt x="1432" y="62"/>
                </a:lnTo>
                <a:lnTo>
                  <a:pt x="1436" y="64"/>
                </a:lnTo>
                <a:lnTo>
                  <a:pt x="1438" y="64"/>
                </a:lnTo>
                <a:lnTo>
                  <a:pt x="1440" y="64"/>
                </a:lnTo>
                <a:lnTo>
                  <a:pt x="1444" y="64"/>
                </a:lnTo>
                <a:lnTo>
                  <a:pt x="1447" y="64"/>
                </a:lnTo>
                <a:lnTo>
                  <a:pt x="1449" y="66"/>
                </a:lnTo>
                <a:lnTo>
                  <a:pt x="1451" y="66"/>
                </a:lnTo>
                <a:lnTo>
                  <a:pt x="1453" y="68"/>
                </a:lnTo>
                <a:lnTo>
                  <a:pt x="1457" y="68"/>
                </a:lnTo>
                <a:lnTo>
                  <a:pt x="1461" y="60"/>
                </a:lnTo>
                <a:lnTo>
                  <a:pt x="1451" y="60"/>
                </a:lnTo>
                <a:lnTo>
                  <a:pt x="1446" y="60"/>
                </a:lnTo>
                <a:lnTo>
                  <a:pt x="1444" y="60"/>
                </a:lnTo>
                <a:lnTo>
                  <a:pt x="1440" y="62"/>
                </a:lnTo>
                <a:lnTo>
                  <a:pt x="1438" y="62"/>
                </a:lnTo>
                <a:lnTo>
                  <a:pt x="1436" y="60"/>
                </a:lnTo>
                <a:lnTo>
                  <a:pt x="1434" y="60"/>
                </a:lnTo>
                <a:lnTo>
                  <a:pt x="1432" y="60"/>
                </a:lnTo>
                <a:lnTo>
                  <a:pt x="1432" y="58"/>
                </a:lnTo>
                <a:lnTo>
                  <a:pt x="1440" y="56"/>
                </a:lnTo>
                <a:lnTo>
                  <a:pt x="1449" y="50"/>
                </a:lnTo>
                <a:lnTo>
                  <a:pt x="1459" y="44"/>
                </a:lnTo>
                <a:lnTo>
                  <a:pt x="1471" y="56"/>
                </a:lnTo>
                <a:lnTo>
                  <a:pt x="1484" y="58"/>
                </a:lnTo>
                <a:lnTo>
                  <a:pt x="1486" y="69"/>
                </a:lnTo>
                <a:lnTo>
                  <a:pt x="1488" y="71"/>
                </a:lnTo>
                <a:lnTo>
                  <a:pt x="1494" y="77"/>
                </a:lnTo>
                <a:lnTo>
                  <a:pt x="1497" y="77"/>
                </a:lnTo>
                <a:lnTo>
                  <a:pt x="1497" y="79"/>
                </a:lnTo>
                <a:lnTo>
                  <a:pt x="1499" y="85"/>
                </a:lnTo>
                <a:lnTo>
                  <a:pt x="1501" y="85"/>
                </a:lnTo>
                <a:lnTo>
                  <a:pt x="1501" y="87"/>
                </a:lnTo>
                <a:lnTo>
                  <a:pt x="1503" y="87"/>
                </a:lnTo>
                <a:lnTo>
                  <a:pt x="1505" y="87"/>
                </a:lnTo>
                <a:lnTo>
                  <a:pt x="1507" y="89"/>
                </a:lnTo>
                <a:lnTo>
                  <a:pt x="1509" y="89"/>
                </a:lnTo>
                <a:lnTo>
                  <a:pt x="1511" y="91"/>
                </a:lnTo>
                <a:lnTo>
                  <a:pt x="1513" y="91"/>
                </a:lnTo>
                <a:lnTo>
                  <a:pt x="1515" y="89"/>
                </a:lnTo>
                <a:lnTo>
                  <a:pt x="1517" y="89"/>
                </a:lnTo>
                <a:lnTo>
                  <a:pt x="1519" y="89"/>
                </a:lnTo>
                <a:lnTo>
                  <a:pt x="1520" y="89"/>
                </a:lnTo>
                <a:lnTo>
                  <a:pt x="1522" y="91"/>
                </a:lnTo>
                <a:lnTo>
                  <a:pt x="1526" y="89"/>
                </a:lnTo>
                <a:lnTo>
                  <a:pt x="1532" y="81"/>
                </a:lnTo>
                <a:lnTo>
                  <a:pt x="1534" y="81"/>
                </a:lnTo>
                <a:lnTo>
                  <a:pt x="1534" y="83"/>
                </a:lnTo>
                <a:lnTo>
                  <a:pt x="1538" y="83"/>
                </a:lnTo>
                <a:lnTo>
                  <a:pt x="1538" y="85"/>
                </a:lnTo>
                <a:lnTo>
                  <a:pt x="1543" y="83"/>
                </a:lnTo>
                <a:lnTo>
                  <a:pt x="1543" y="81"/>
                </a:lnTo>
                <a:lnTo>
                  <a:pt x="1547" y="79"/>
                </a:lnTo>
                <a:lnTo>
                  <a:pt x="1553" y="75"/>
                </a:lnTo>
                <a:lnTo>
                  <a:pt x="1555" y="71"/>
                </a:lnTo>
                <a:lnTo>
                  <a:pt x="1561" y="71"/>
                </a:lnTo>
                <a:lnTo>
                  <a:pt x="1561" y="69"/>
                </a:lnTo>
                <a:lnTo>
                  <a:pt x="1561" y="68"/>
                </a:lnTo>
                <a:lnTo>
                  <a:pt x="1563" y="68"/>
                </a:lnTo>
                <a:lnTo>
                  <a:pt x="1565" y="62"/>
                </a:lnTo>
                <a:lnTo>
                  <a:pt x="1567" y="60"/>
                </a:lnTo>
                <a:lnTo>
                  <a:pt x="1568" y="58"/>
                </a:lnTo>
                <a:lnTo>
                  <a:pt x="1568" y="54"/>
                </a:lnTo>
                <a:lnTo>
                  <a:pt x="1570" y="52"/>
                </a:lnTo>
                <a:lnTo>
                  <a:pt x="1572" y="52"/>
                </a:lnTo>
                <a:lnTo>
                  <a:pt x="1572" y="50"/>
                </a:lnTo>
                <a:lnTo>
                  <a:pt x="1574" y="46"/>
                </a:lnTo>
                <a:lnTo>
                  <a:pt x="1576" y="43"/>
                </a:lnTo>
                <a:lnTo>
                  <a:pt x="1576" y="41"/>
                </a:lnTo>
                <a:lnTo>
                  <a:pt x="1578" y="41"/>
                </a:lnTo>
                <a:lnTo>
                  <a:pt x="1580" y="41"/>
                </a:lnTo>
                <a:lnTo>
                  <a:pt x="1582" y="41"/>
                </a:lnTo>
                <a:lnTo>
                  <a:pt x="1582" y="39"/>
                </a:lnTo>
                <a:lnTo>
                  <a:pt x="1584" y="39"/>
                </a:lnTo>
                <a:lnTo>
                  <a:pt x="1584" y="37"/>
                </a:lnTo>
                <a:lnTo>
                  <a:pt x="1586" y="37"/>
                </a:lnTo>
                <a:lnTo>
                  <a:pt x="1588" y="37"/>
                </a:lnTo>
                <a:lnTo>
                  <a:pt x="1590" y="33"/>
                </a:lnTo>
                <a:lnTo>
                  <a:pt x="1591" y="31"/>
                </a:lnTo>
                <a:lnTo>
                  <a:pt x="1593" y="31"/>
                </a:lnTo>
                <a:lnTo>
                  <a:pt x="1593" y="29"/>
                </a:lnTo>
                <a:lnTo>
                  <a:pt x="1597" y="29"/>
                </a:lnTo>
                <a:lnTo>
                  <a:pt x="1601" y="27"/>
                </a:lnTo>
                <a:lnTo>
                  <a:pt x="1601" y="25"/>
                </a:lnTo>
                <a:lnTo>
                  <a:pt x="1605" y="25"/>
                </a:lnTo>
                <a:lnTo>
                  <a:pt x="1607" y="25"/>
                </a:lnTo>
                <a:lnTo>
                  <a:pt x="1609" y="25"/>
                </a:lnTo>
                <a:lnTo>
                  <a:pt x="1611" y="25"/>
                </a:lnTo>
                <a:lnTo>
                  <a:pt x="1613" y="25"/>
                </a:lnTo>
                <a:lnTo>
                  <a:pt x="1615" y="25"/>
                </a:lnTo>
                <a:lnTo>
                  <a:pt x="1616" y="25"/>
                </a:lnTo>
                <a:lnTo>
                  <a:pt x="1618" y="25"/>
                </a:lnTo>
                <a:lnTo>
                  <a:pt x="1620" y="25"/>
                </a:lnTo>
                <a:lnTo>
                  <a:pt x="1622" y="25"/>
                </a:lnTo>
                <a:lnTo>
                  <a:pt x="1624" y="25"/>
                </a:lnTo>
                <a:lnTo>
                  <a:pt x="1626" y="25"/>
                </a:lnTo>
                <a:lnTo>
                  <a:pt x="1628" y="25"/>
                </a:lnTo>
                <a:lnTo>
                  <a:pt x="1630" y="25"/>
                </a:lnTo>
                <a:lnTo>
                  <a:pt x="1632" y="25"/>
                </a:lnTo>
                <a:lnTo>
                  <a:pt x="1634" y="23"/>
                </a:lnTo>
                <a:lnTo>
                  <a:pt x="1636" y="23"/>
                </a:lnTo>
                <a:lnTo>
                  <a:pt x="1638" y="25"/>
                </a:lnTo>
                <a:lnTo>
                  <a:pt x="1639" y="25"/>
                </a:lnTo>
                <a:lnTo>
                  <a:pt x="1641" y="27"/>
                </a:lnTo>
                <a:lnTo>
                  <a:pt x="1643" y="25"/>
                </a:lnTo>
                <a:lnTo>
                  <a:pt x="1645" y="23"/>
                </a:lnTo>
                <a:lnTo>
                  <a:pt x="1647" y="23"/>
                </a:lnTo>
                <a:lnTo>
                  <a:pt x="1649" y="23"/>
                </a:lnTo>
                <a:lnTo>
                  <a:pt x="1649" y="21"/>
                </a:lnTo>
                <a:lnTo>
                  <a:pt x="1651" y="21"/>
                </a:lnTo>
                <a:lnTo>
                  <a:pt x="1651" y="19"/>
                </a:lnTo>
                <a:lnTo>
                  <a:pt x="1653" y="18"/>
                </a:lnTo>
                <a:lnTo>
                  <a:pt x="1655" y="18"/>
                </a:lnTo>
                <a:lnTo>
                  <a:pt x="1657" y="18"/>
                </a:lnTo>
                <a:lnTo>
                  <a:pt x="1657" y="16"/>
                </a:lnTo>
                <a:lnTo>
                  <a:pt x="1659" y="16"/>
                </a:lnTo>
                <a:lnTo>
                  <a:pt x="1659" y="14"/>
                </a:lnTo>
                <a:lnTo>
                  <a:pt x="1659" y="12"/>
                </a:lnTo>
                <a:lnTo>
                  <a:pt x="1661" y="10"/>
                </a:lnTo>
                <a:lnTo>
                  <a:pt x="1661" y="8"/>
                </a:lnTo>
                <a:lnTo>
                  <a:pt x="1663" y="6"/>
                </a:lnTo>
                <a:lnTo>
                  <a:pt x="1663" y="4"/>
                </a:lnTo>
                <a:lnTo>
                  <a:pt x="1664" y="4"/>
                </a:lnTo>
                <a:lnTo>
                  <a:pt x="1666" y="4"/>
                </a:lnTo>
                <a:lnTo>
                  <a:pt x="1666" y="2"/>
                </a:lnTo>
                <a:lnTo>
                  <a:pt x="1668" y="2"/>
                </a:lnTo>
                <a:lnTo>
                  <a:pt x="1670" y="2"/>
                </a:lnTo>
                <a:lnTo>
                  <a:pt x="1672" y="4"/>
                </a:lnTo>
                <a:lnTo>
                  <a:pt x="1674" y="2"/>
                </a:lnTo>
                <a:lnTo>
                  <a:pt x="1676" y="2"/>
                </a:lnTo>
                <a:lnTo>
                  <a:pt x="1678" y="2"/>
                </a:lnTo>
                <a:lnTo>
                  <a:pt x="1680" y="2"/>
                </a:lnTo>
                <a:lnTo>
                  <a:pt x="1682" y="2"/>
                </a:lnTo>
                <a:lnTo>
                  <a:pt x="1684" y="2"/>
                </a:lnTo>
                <a:lnTo>
                  <a:pt x="1686" y="2"/>
                </a:lnTo>
                <a:lnTo>
                  <a:pt x="1687" y="0"/>
                </a:lnTo>
                <a:lnTo>
                  <a:pt x="1689" y="0"/>
                </a:lnTo>
                <a:lnTo>
                  <a:pt x="1693" y="0"/>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5534790" y="2837746"/>
            <a:ext cx="198204" cy="188092"/>
          </a:xfrm>
          <a:custGeom>
            <a:avLst/>
            <a:gdLst>
              <a:gd name="T0" fmla="*/ 69 w 98"/>
              <a:gd name="T1" fmla="*/ 18 h 93"/>
              <a:gd name="T2" fmla="*/ 85 w 98"/>
              <a:gd name="T3" fmla="*/ 33 h 93"/>
              <a:gd name="T4" fmla="*/ 96 w 98"/>
              <a:gd name="T5" fmla="*/ 73 h 93"/>
              <a:gd name="T6" fmla="*/ 96 w 98"/>
              <a:gd name="T7" fmla="*/ 83 h 93"/>
              <a:gd name="T8" fmla="*/ 63 w 98"/>
              <a:gd name="T9" fmla="*/ 93 h 93"/>
              <a:gd name="T10" fmla="*/ 23 w 98"/>
              <a:gd name="T11" fmla="*/ 75 h 93"/>
              <a:gd name="T12" fmla="*/ 21 w 98"/>
              <a:gd name="T13" fmla="*/ 45 h 93"/>
              <a:gd name="T14" fmla="*/ 14 w 98"/>
              <a:gd name="T15" fmla="*/ 41 h 93"/>
              <a:gd name="T16" fmla="*/ 2 w 98"/>
              <a:gd name="T17" fmla="*/ 50 h 93"/>
              <a:gd name="T18" fmla="*/ 0 w 98"/>
              <a:gd name="T19" fmla="*/ 23 h 93"/>
              <a:gd name="T20" fmla="*/ 2 w 98"/>
              <a:gd name="T21" fmla="*/ 23 h 93"/>
              <a:gd name="T22" fmla="*/ 4 w 98"/>
              <a:gd name="T23" fmla="*/ 22 h 93"/>
              <a:gd name="T24" fmla="*/ 6 w 98"/>
              <a:gd name="T25" fmla="*/ 22 h 93"/>
              <a:gd name="T26" fmla="*/ 6 w 98"/>
              <a:gd name="T27" fmla="*/ 20 h 93"/>
              <a:gd name="T28" fmla="*/ 8 w 98"/>
              <a:gd name="T29" fmla="*/ 20 h 93"/>
              <a:gd name="T30" fmla="*/ 10 w 98"/>
              <a:gd name="T31" fmla="*/ 20 h 93"/>
              <a:gd name="T32" fmla="*/ 12 w 98"/>
              <a:gd name="T33" fmla="*/ 18 h 93"/>
              <a:gd name="T34" fmla="*/ 14 w 98"/>
              <a:gd name="T35" fmla="*/ 18 h 93"/>
              <a:gd name="T36" fmla="*/ 15 w 98"/>
              <a:gd name="T37" fmla="*/ 18 h 93"/>
              <a:gd name="T38" fmla="*/ 15 w 98"/>
              <a:gd name="T39" fmla="*/ 16 h 93"/>
              <a:gd name="T40" fmla="*/ 17 w 98"/>
              <a:gd name="T41" fmla="*/ 16 h 93"/>
              <a:gd name="T42" fmla="*/ 19 w 98"/>
              <a:gd name="T43" fmla="*/ 16 h 93"/>
              <a:gd name="T44" fmla="*/ 21 w 98"/>
              <a:gd name="T45" fmla="*/ 16 h 93"/>
              <a:gd name="T46" fmla="*/ 23 w 98"/>
              <a:gd name="T47" fmla="*/ 16 h 93"/>
              <a:gd name="T48" fmla="*/ 25 w 98"/>
              <a:gd name="T49" fmla="*/ 18 h 93"/>
              <a:gd name="T50" fmla="*/ 25 w 98"/>
              <a:gd name="T51" fmla="*/ 18 h 93"/>
              <a:gd name="T52" fmla="*/ 27 w 98"/>
              <a:gd name="T53" fmla="*/ 18 h 93"/>
              <a:gd name="T54" fmla="*/ 29 w 98"/>
              <a:gd name="T55" fmla="*/ 18 h 93"/>
              <a:gd name="T56" fmla="*/ 31 w 98"/>
              <a:gd name="T57" fmla="*/ 18 h 93"/>
              <a:gd name="T58" fmla="*/ 33 w 98"/>
              <a:gd name="T59" fmla="*/ 18 h 93"/>
              <a:gd name="T60" fmla="*/ 35 w 98"/>
              <a:gd name="T61" fmla="*/ 18 h 93"/>
              <a:gd name="T62" fmla="*/ 37 w 98"/>
              <a:gd name="T63" fmla="*/ 18 h 93"/>
              <a:gd name="T64" fmla="*/ 38 w 98"/>
              <a:gd name="T65" fmla="*/ 18 h 93"/>
              <a:gd name="T66" fmla="*/ 40 w 98"/>
              <a:gd name="T67" fmla="*/ 18 h 93"/>
              <a:gd name="T68" fmla="*/ 42 w 98"/>
              <a:gd name="T69" fmla="*/ 18 h 93"/>
              <a:gd name="T70" fmla="*/ 44 w 98"/>
              <a:gd name="T71" fmla="*/ 18 h 93"/>
              <a:gd name="T72" fmla="*/ 46 w 98"/>
              <a:gd name="T73" fmla="*/ 16 h 93"/>
              <a:gd name="T74" fmla="*/ 48 w 98"/>
              <a:gd name="T75" fmla="*/ 16 h 93"/>
              <a:gd name="T76" fmla="*/ 48 w 98"/>
              <a:gd name="T77" fmla="*/ 14 h 93"/>
              <a:gd name="T78" fmla="*/ 50 w 98"/>
              <a:gd name="T79" fmla="*/ 14 h 93"/>
              <a:gd name="T80" fmla="*/ 52 w 98"/>
              <a:gd name="T81" fmla="*/ 12 h 93"/>
              <a:gd name="T82" fmla="*/ 56 w 98"/>
              <a:gd name="T83" fmla="*/ 12 h 93"/>
              <a:gd name="T84" fmla="*/ 58 w 98"/>
              <a:gd name="T85" fmla="*/ 12 h 93"/>
              <a:gd name="T86" fmla="*/ 60 w 98"/>
              <a:gd name="T87" fmla="*/ 12 h 93"/>
              <a:gd name="T88" fmla="*/ 60 w 98"/>
              <a:gd name="T89" fmla="*/ 10 h 93"/>
              <a:gd name="T90" fmla="*/ 62 w 98"/>
              <a:gd name="T91" fmla="*/ 8 h 93"/>
              <a:gd name="T92" fmla="*/ 63 w 98"/>
              <a:gd name="T93" fmla="*/ 8 h 93"/>
              <a:gd name="T94" fmla="*/ 65 w 98"/>
              <a:gd name="T95" fmla="*/ 8 h 93"/>
              <a:gd name="T96" fmla="*/ 65 w 98"/>
              <a:gd name="T97" fmla="*/ 6 h 93"/>
              <a:gd name="T98" fmla="*/ 65 w 98"/>
              <a:gd name="T99" fmla="*/ 4 h 93"/>
              <a:gd name="T100" fmla="*/ 67 w 98"/>
              <a:gd name="T101" fmla="*/ 2 h 93"/>
              <a:gd name="T102" fmla="*/ 67 w 98"/>
              <a:gd name="T103" fmla="*/ 0 h 93"/>
              <a:gd name="T104" fmla="*/ 69 w 98"/>
              <a:gd name="T105" fmla="*/ 0 h 93"/>
              <a:gd name="T106" fmla="*/ 71 w 98"/>
              <a:gd name="T107"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93">
                <a:moveTo>
                  <a:pt x="71" y="8"/>
                </a:moveTo>
                <a:lnTo>
                  <a:pt x="69" y="18"/>
                </a:lnTo>
                <a:lnTo>
                  <a:pt x="75" y="29"/>
                </a:lnTo>
                <a:lnTo>
                  <a:pt x="85" y="33"/>
                </a:lnTo>
                <a:lnTo>
                  <a:pt x="94" y="54"/>
                </a:lnTo>
                <a:lnTo>
                  <a:pt x="96" y="73"/>
                </a:lnTo>
                <a:lnTo>
                  <a:pt x="98" y="81"/>
                </a:lnTo>
                <a:lnTo>
                  <a:pt x="96" y="83"/>
                </a:lnTo>
                <a:lnTo>
                  <a:pt x="81" y="87"/>
                </a:lnTo>
                <a:lnTo>
                  <a:pt x="63" y="93"/>
                </a:lnTo>
                <a:lnTo>
                  <a:pt x="35" y="87"/>
                </a:lnTo>
                <a:lnTo>
                  <a:pt x="23" y="75"/>
                </a:lnTo>
                <a:lnTo>
                  <a:pt x="23" y="64"/>
                </a:lnTo>
                <a:lnTo>
                  <a:pt x="21" y="45"/>
                </a:lnTo>
                <a:lnTo>
                  <a:pt x="17" y="39"/>
                </a:lnTo>
                <a:lnTo>
                  <a:pt x="14" y="41"/>
                </a:lnTo>
                <a:lnTo>
                  <a:pt x="8" y="48"/>
                </a:lnTo>
                <a:lnTo>
                  <a:pt x="2" y="50"/>
                </a:lnTo>
                <a:lnTo>
                  <a:pt x="0" y="37"/>
                </a:lnTo>
                <a:lnTo>
                  <a:pt x="0" y="23"/>
                </a:lnTo>
                <a:lnTo>
                  <a:pt x="2" y="23"/>
                </a:lnTo>
                <a:lnTo>
                  <a:pt x="2" y="23"/>
                </a:lnTo>
                <a:lnTo>
                  <a:pt x="2" y="22"/>
                </a:lnTo>
                <a:lnTo>
                  <a:pt x="4" y="22"/>
                </a:lnTo>
                <a:lnTo>
                  <a:pt x="4" y="22"/>
                </a:lnTo>
                <a:lnTo>
                  <a:pt x="6" y="22"/>
                </a:lnTo>
                <a:lnTo>
                  <a:pt x="6" y="22"/>
                </a:lnTo>
                <a:lnTo>
                  <a:pt x="6" y="20"/>
                </a:lnTo>
                <a:lnTo>
                  <a:pt x="8" y="20"/>
                </a:lnTo>
                <a:lnTo>
                  <a:pt x="8" y="20"/>
                </a:lnTo>
                <a:lnTo>
                  <a:pt x="10" y="20"/>
                </a:lnTo>
                <a:lnTo>
                  <a:pt x="10" y="20"/>
                </a:lnTo>
                <a:lnTo>
                  <a:pt x="12" y="20"/>
                </a:lnTo>
                <a:lnTo>
                  <a:pt x="12" y="18"/>
                </a:lnTo>
                <a:lnTo>
                  <a:pt x="12" y="18"/>
                </a:lnTo>
                <a:lnTo>
                  <a:pt x="14" y="18"/>
                </a:lnTo>
                <a:lnTo>
                  <a:pt x="14" y="18"/>
                </a:lnTo>
                <a:lnTo>
                  <a:pt x="15" y="18"/>
                </a:lnTo>
                <a:lnTo>
                  <a:pt x="15" y="16"/>
                </a:lnTo>
                <a:lnTo>
                  <a:pt x="15" y="16"/>
                </a:lnTo>
                <a:lnTo>
                  <a:pt x="17" y="16"/>
                </a:lnTo>
                <a:lnTo>
                  <a:pt x="17" y="16"/>
                </a:lnTo>
                <a:lnTo>
                  <a:pt x="19" y="16"/>
                </a:lnTo>
                <a:lnTo>
                  <a:pt x="19" y="16"/>
                </a:lnTo>
                <a:lnTo>
                  <a:pt x="19" y="16"/>
                </a:lnTo>
                <a:lnTo>
                  <a:pt x="21" y="16"/>
                </a:lnTo>
                <a:lnTo>
                  <a:pt x="21" y="16"/>
                </a:lnTo>
                <a:lnTo>
                  <a:pt x="23" y="16"/>
                </a:lnTo>
                <a:lnTo>
                  <a:pt x="23" y="16"/>
                </a:lnTo>
                <a:lnTo>
                  <a:pt x="25" y="18"/>
                </a:lnTo>
                <a:lnTo>
                  <a:pt x="25" y="18"/>
                </a:lnTo>
                <a:lnTo>
                  <a:pt x="25" y="18"/>
                </a:lnTo>
                <a:lnTo>
                  <a:pt x="27" y="18"/>
                </a:lnTo>
                <a:lnTo>
                  <a:pt x="27" y="18"/>
                </a:lnTo>
                <a:lnTo>
                  <a:pt x="29" y="18"/>
                </a:lnTo>
                <a:lnTo>
                  <a:pt x="29" y="18"/>
                </a:lnTo>
                <a:lnTo>
                  <a:pt x="31" y="18"/>
                </a:lnTo>
                <a:lnTo>
                  <a:pt x="31" y="18"/>
                </a:lnTo>
                <a:lnTo>
                  <a:pt x="31" y="18"/>
                </a:lnTo>
                <a:lnTo>
                  <a:pt x="33" y="18"/>
                </a:lnTo>
                <a:lnTo>
                  <a:pt x="33" y="18"/>
                </a:lnTo>
                <a:lnTo>
                  <a:pt x="35" y="18"/>
                </a:lnTo>
                <a:lnTo>
                  <a:pt x="35" y="18"/>
                </a:lnTo>
                <a:lnTo>
                  <a:pt x="37" y="18"/>
                </a:lnTo>
                <a:lnTo>
                  <a:pt x="37" y="18"/>
                </a:lnTo>
                <a:lnTo>
                  <a:pt x="38" y="18"/>
                </a:lnTo>
                <a:lnTo>
                  <a:pt x="38" y="18"/>
                </a:lnTo>
                <a:lnTo>
                  <a:pt x="40" y="18"/>
                </a:lnTo>
                <a:lnTo>
                  <a:pt x="40" y="18"/>
                </a:lnTo>
                <a:lnTo>
                  <a:pt x="42" y="18"/>
                </a:lnTo>
                <a:lnTo>
                  <a:pt x="42" y="18"/>
                </a:lnTo>
                <a:lnTo>
                  <a:pt x="44" y="18"/>
                </a:lnTo>
                <a:lnTo>
                  <a:pt x="44" y="16"/>
                </a:lnTo>
                <a:lnTo>
                  <a:pt x="46" y="16"/>
                </a:lnTo>
                <a:lnTo>
                  <a:pt x="46" y="16"/>
                </a:lnTo>
                <a:lnTo>
                  <a:pt x="48" y="16"/>
                </a:lnTo>
                <a:lnTo>
                  <a:pt x="48" y="14"/>
                </a:lnTo>
                <a:lnTo>
                  <a:pt x="48" y="14"/>
                </a:lnTo>
                <a:lnTo>
                  <a:pt x="50" y="14"/>
                </a:lnTo>
                <a:lnTo>
                  <a:pt x="50" y="14"/>
                </a:lnTo>
                <a:lnTo>
                  <a:pt x="52" y="12"/>
                </a:lnTo>
                <a:lnTo>
                  <a:pt x="52" y="12"/>
                </a:lnTo>
                <a:lnTo>
                  <a:pt x="54" y="12"/>
                </a:lnTo>
                <a:lnTo>
                  <a:pt x="56" y="12"/>
                </a:lnTo>
                <a:lnTo>
                  <a:pt x="56" y="12"/>
                </a:lnTo>
                <a:lnTo>
                  <a:pt x="58" y="12"/>
                </a:lnTo>
                <a:lnTo>
                  <a:pt x="58" y="12"/>
                </a:lnTo>
                <a:lnTo>
                  <a:pt x="60" y="12"/>
                </a:lnTo>
                <a:lnTo>
                  <a:pt x="60" y="10"/>
                </a:lnTo>
                <a:lnTo>
                  <a:pt x="60" y="10"/>
                </a:lnTo>
                <a:lnTo>
                  <a:pt x="62" y="10"/>
                </a:lnTo>
                <a:lnTo>
                  <a:pt x="62" y="8"/>
                </a:lnTo>
                <a:lnTo>
                  <a:pt x="62" y="8"/>
                </a:lnTo>
                <a:lnTo>
                  <a:pt x="63" y="8"/>
                </a:lnTo>
                <a:lnTo>
                  <a:pt x="63" y="8"/>
                </a:lnTo>
                <a:lnTo>
                  <a:pt x="65" y="8"/>
                </a:lnTo>
                <a:lnTo>
                  <a:pt x="65" y="6"/>
                </a:lnTo>
                <a:lnTo>
                  <a:pt x="65" y="6"/>
                </a:lnTo>
                <a:lnTo>
                  <a:pt x="65" y="4"/>
                </a:lnTo>
                <a:lnTo>
                  <a:pt x="65" y="4"/>
                </a:lnTo>
                <a:lnTo>
                  <a:pt x="65" y="2"/>
                </a:lnTo>
                <a:lnTo>
                  <a:pt x="67" y="2"/>
                </a:lnTo>
                <a:lnTo>
                  <a:pt x="67" y="2"/>
                </a:lnTo>
                <a:lnTo>
                  <a:pt x="67" y="0"/>
                </a:lnTo>
                <a:lnTo>
                  <a:pt x="69" y="0"/>
                </a:lnTo>
                <a:lnTo>
                  <a:pt x="69" y="0"/>
                </a:lnTo>
                <a:lnTo>
                  <a:pt x="69" y="0"/>
                </a:lnTo>
                <a:lnTo>
                  <a:pt x="71" y="8"/>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5817939" y="2212795"/>
            <a:ext cx="2127666" cy="1247880"/>
          </a:xfrm>
          <a:custGeom>
            <a:avLst/>
            <a:gdLst>
              <a:gd name="T0" fmla="*/ 807 w 1052"/>
              <a:gd name="T1" fmla="*/ 2 h 617"/>
              <a:gd name="T2" fmla="*/ 820 w 1052"/>
              <a:gd name="T3" fmla="*/ 17 h 617"/>
              <a:gd name="T4" fmla="*/ 822 w 1052"/>
              <a:gd name="T5" fmla="*/ 65 h 617"/>
              <a:gd name="T6" fmla="*/ 839 w 1052"/>
              <a:gd name="T7" fmla="*/ 98 h 617"/>
              <a:gd name="T8" fmla="*/ 849 w 1052"/>
              <a:gd name="T9" fmla="*/ 131 h 617"/>
              <a:gd name="T10" fmla="*/ 855 w 1052"/>
              <a:gd name="T11" fmla="*/ 161 h 617"/>
              <a:gd name="T12" fmla="*/ 891 w 1052"/>
              <a:gd name="T13" fmla="*/ 181 h 617"/>
              <a:gd name="T14" fmla="*/ 914 w 1052"/>
              <a:gd name="T15" fmla="*/ 190 h 617"/>
              <a:gd name="T16" fmla="*/ 949 w 1052"/>
              <a:gd name="T17" fmla="*/ 196 h 617"/>
              <a:gd name="T18" fmla="*/ 981 w 1052"/>
              <a:gd name="T19" fmla="*/ 213 h 617"/>
              <a:gd name="T20" fmla="*/ 1004 w 1052"/>
              <a:gd name="T21" fmla="*/ 229 h 617"/>
              <a:gd name="T22" fmla="*/ 978 w 1052"/>
              <a:gd name="T23" fmla="*/ 259 h 617"/>
              <a:gd name="T24" fmla="*/ 947 w 1052"/>
              <a:gd name="T25" fmla="*/ 269 h 617"/>
              <a:gd name="T26" fmla="*/ 943 w 1052"/>
              <a:gd name="T27" fmla="*/ 283 h 617"/>
              <a:gd name="T28" fmla="*/ 951 w 1052"/>
              <a:gd name="T29" fmla="*/ 315 h 617"/>
              <a:gd name="T30" fmla="*/ 947 w 1052"/>
              <a:gd name="T31" fmla="*/ 361 h 617"/>
              <a:gd name="T32" fmla="*/ 972 w 1052"/>
              <a:gd name="T33" fmla="*/ 396 h 617"/>
              <a:gd name="T34" fmla="*/ 1001 w 1052"/>
              <a:gd name="T35" fmla="*/ 419 h 617"/>
              <a:gd name="T36" fmla="*/ 1026 w 1052"/>
              <a:gd name="T37" fmla="*/ 444 h 617"/>
              <a:gd name="T38" fmla="*/ 1041 w 1052"/>
              <a:gd name="T39" fmla="*/ 486 h 617"/>
              <a:gd name="T40" fmla="*/ 1045 w 1052"/>
              <a:gd name="T41" fmla="*/ 517 h 617"/>
              <a:gd name="T42" fmla="*/ 1052 w 1052"/>
              <a:gd name="T43" fmla="*/ 551 h 617"/>
              <a:gd name="T44" fmla="*/ 1026 w 1052"/>
              <a:gd name="T45" fmla="*/ 571 h 617"/>
              <a:gd name="T46" fmla="*/ 993 w 1052"/>
              <a:gd name="T47" fmla="*/ 594 h 617"/>
              <a:gd name="T48" fmla="*/ 953 w 1052"/>
              <a:gd name="T49" fmla="*/ 567 h 617"/>
              <a:gd name="T50" fmla="*/ 931 w 1052"/>
              <a:gd name="T51" fmla="*/ 540 h 617"/>
              <a:gd name="T52" fmla="*/ 897 w 1052"/>
              <a:gd name="T53" fmla="*/ 555 h 617"/>
              <a:gd name="T54" fmla="*/ 860 w 1052"/>
              <a:gd name="T55" fmla="*/ 557 h 617"/>
              <a:gd name="T56" fmla="*/ 820 w 1052"/>
              <a:gd name="T57" fmla="*/ 542 h 617"/>
              <a:gd name="T58" fmla="*/ 766 w 1052"/>
              <a:gd name="T59" fmla="*/ 507 h 617"/>
              <a:gd name="T60" fmla="*/ 695 w 1052"/>
              <a:gd name="T61" fmla="*/ 500 h 617"/>
              <a:gd name="T62" fmla="*/ 638 w 1052"/>
              <a:gd name="T63" fmla="*/ 486 h 617"/>
              <a:gd name="T64" fmla="*/ 588 w 1052"/>
              <a:gd name="T65" fmla="*/ 430 h 617"/>
              <a:gd name="T66" fmla="*/ 519 w 1052"/>
              <a:gd name="T67" fmla="*/ 442 h 617"/>
              <a:gd name="T68" fmla="*/ 413 w 1052"/>
              <a:gd name="T69" fmla="*/ 494 h 617"/>
              <a:gd name="T70" fmla="*/ 409 w 1052"/>
              <a:gd name="T71" fmla="*/ 574 h 617"/>
              <a:gd name="T72" fmla="*/ 344 w 1052"/>
              <a:gd name="T73" fmla="*/ 607 h 617"/>
              <a:gd name="T74" fmla="*/ 300 w 1052"/>
              <a:gd name="T75" fmla="*/ 609 h 617"/>
              <a:gd name="T76" fmla="*/ 284 w 1052"/>
              <a:gd name="T77" fmla="*/ 592 h 617"/>
              <a:gd name="T78" fmla="*/ 261 w 1052"/>
              <a:gd name="T79" fmla="*/ 586 h 617"/>
              <a:gd name="T80" fmla="*/ 236 w 1052"/>
              <a:gd name="T81" fmla="*/ 578 h 617"/>
              <a:gd name="T82" fmla="*/ 210 w 1052"/>
              <a:gd name="T83" fmla="*/ 571 h 617"/>
              <a:gd name="T84" fmla="*/ 186 w 1052"/>
              <a:gd name="T85" fmla="*/ 574 h 617"/>
              <a:gd name="T86" fmla="*/ 175 w 1052"/>
              <a:gd name="T87" fmla="*/ 557 h 617"/>
              <a:gd name="T88" fmla="*/ 179 w 1052"/>
              <a:gd name="T89" fmla="*/ 538 h 617"/>
              <a:gd name="T90" fmla="*/ 181 w 1052"/>
              <a:gd name="T91" fmla="*/ 509 h 617"/>
              <a:gd name="T92" fmla="*/ 169 w 1052"/>
              <a:gd name="T93" fmla="*/ 523 h 617"/>
              <a:gd name="T94" fmla="*/ 138 w 1052"/>
              <a:gd name="T95" fmla="*/ 521 h 617"/>
              <a:gd name="T96" fmla="*/ 108 w 1052"/>
              <a:gd name="T97" fmla="*/ 473 h 617"/>
              <a:gd name="T98" fmla="*/ 67 w 1052"/>
              <a:gd name="T99" fmla="*/ 444 h 617"/>
              <a:gd name="T100" fmla="*/ 75 w 1052"/>
              <a:gd name="T101" fmla="*/ 415 h 617"/>
              <a:gd name="T102" fmla="*/ 69 w 1052"/>
              <a:gd name="T103" fmla="*/ 369 h 617"/>
              <a:gd name="T104" fmla="*/ 48 w 1052"/>
              <a:gd name="T105" fmla="*/ 334 h 617"/>
              <a:gd name="T106" fmla="*/ 102 w 1052"/>
              <a:gd name="T107" fmla="*/ 298 h 617"/>
              <a:gd name="T108" fmla="*/ 50 w 1052"/>
              <a:gd name="T109" fmla="*/ 279 h 617"/>
              <a:gd name="T110" fmla="*/ 46 w 1052"/>
              <a:gd name="T111" fmla="*/ 252 h 617"/>
              <a:gd name="T112" fmla="*/ 19 w 1052"/>
              <a:gd name="T113" fmla="*/ 225 h 617"/>
              <a:gd name="T114" fmla="*/ 27 w 1052"/>
              <a:gd name="T115" fmla="*/ 188 h 617"/>
              <a:gd name="T116" fmla="*/ 67 w 1052"/>
              <a:gd name="T117" fmla="*/ 156 h 617"/>
              <a:gd name="T118" fmla="*/ 185 w 1052"/>
              <a:gd name="T119" fmla="*/ 156 h 617"/>
              <a:gd name="T120" fmla="*/ 330 w 1052"/>
              <a:gd name="T121" fmla="*/ 185 h 617"/>
              <a:gd name="T122" fmla="*/ 478 w 1052"/>
              <a:gd name="T123" fmla="*/ 154 h 617"/>
              <a:gd name="T124" fmla="*/ 572 w 1052"/>
              <a:gd name="T125" fmla="*/ 11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2" h="617">
                <a:moveTo>
                  <a:pt x="772" y="0"/>
                </a:moveTo>
                <a:lnTo>
                  <a:pt x="774" y="0"/>
                </a:lnTo>
                <a:lnTo>
                  <a:pt x="774" y="2"/>
                </a:lnTo>
                <a:lnTo>
                  <a:pt x="776" y="2"/>
                </a:lnTo>
                <a:lnTo>
                  <a:pt x="778" y="4"/>
                </a:lnTo>
                <a:lnTo>
                  <a:pt x="780" y="2"/>
                </a:lnTo>
                <a:lnTo>
                  <a:pt x="782" y="4"/>
                </a:lnTo>
                <a:lnTo>
                  <a:pt x="784" y="6"/>
                </a:lnTo>
                <a:lnTo>
                  <a:pt x="786" y="6"/>
                </a:lnTo>
                <a:lnTo>
                  <a:pt x="787" y="8"/>
                </a:lnTo>
                <a:lnTo>
                  <a:pt x="789" y="8"/>
                </a:lnTo>
                <a:lnTo>
                  <a:pt x="789" y="6"/>
                </a:lnTo>
                <a:lnTo>
                  <a:pt x="789" y="4"/>
                </a:lnTo>
                <a:lnTo>
                  <a:pt x="791" y="2"/>
                </a:lnTo>
                <a:lnTo>
                  <a:pt x="793" y="2"/>
                </a:lnTo>
                <a:lnTo>
                  <a:pt x="793" y="4"/>
                </a:lnTo>
                <a:lnTo>
                  <a:pt x="795" y="6"/>
                </a:lnTo>
                <a:lnTo>
                  <a:pt x="797" y="4"/>
                </a:lnTo>
                <a:lnTo>
                  <a:pt x="799" y="6"/>
                </a:lnTo>
                <a:lnTo>
                  <a:pt x="799" y="4"/>
                </a:lnTo>
                <a:lnTo>
                  <a:pt x="799" y="2"/>
                </a:lnTo>
                <a:lnTo>
                  <a:pt x="801" y="4"/>
                </a:lnTo>
                <a:lnTo>
                  <a:pt x="803" y="4"/>
                </a:lnTo>
                <a:lnTo>
                  <a:pt x="805" y="4"/>
                </a:lnTo>
                <a:lnTo>
                  <a:pt x="805" y="2"/>
                </a:lnTo>
                <a:lnTo>
                  <a:pt x="807" y="2"/>
                </a:lnTo>
                <a:lnTo>
                  <a:pt x="807" y="4"/>
                </a:lnTo>
                <a:lnTo>
                  <a:pt x="807" y="6"/>
                </a:lnTo>
                <a:lnTo>
                  <a:pt x="809" y="6"/>
                </a:lnTo>
                <a:lnTo>
                  <a:pt x="809" y="8"/>
                </a:lnTo>
                <a:lnTo>
                  <a:pt x="811" y="8"/>
                </a:lnTo>
                <a:lnTo>
                  <a:pt x="812" y="8"/>
                </a:lnTo>
                <a:lnTo>
                  <a:pt x="812" y="6"/>
                </a:lnTo>
                <a:lnTo>
                  <a:pt x="812" y="4"/>
                </a:lnTo>
                <a:lnTo>
                  <a:pt x="814" y="4"/>
                </a:lnTo>
                <a:lnTo>
                  <a:pt x="818" y="4"/>
                </a:lnTo>
                <a:lnTo>
                  <a:pt x="820" y="2"/>
                </a:lnTo>
                <a:lnTo>
                  <a:pt x="820" y="4"/>
                </a:lnTo>
                <a:lnTo>
                  <a:pt x="822" y="4"/>
                </a:lnTo>
                <a:lnTo>
                  <a:pt x="824" y="6"/>
                </a:lnTo>
                <a:lnTo>
                  <a:pt x="826" y="4"/>
                </a:lnTo>
                <a:lnTo>
                  <a:pt x="826" y="6"/>
                </a:lnTo>
                <a:lnTo>
                  <a:pt x="828" y="6"/>
                </a:lnTo>
                <a:lnTo>
                  <a:pt x="826" y="6"/>
                </a:lnTo>
                <a:lnTo>
                  <a:pt x="826" y="8"/>
                </a:lnTo>
                <a:lnTo>
                  <a:pt x="826" y="10"/>
                </a:lnTo>
                <a:lnTo>
                  <a:pt x="826" y="12"/>
                </a:lnTo>
                <a:lnTo>
                  <a:pt x="826" y="14"/>
                </a:lnTo>
                <a:lnTo>
                  <a:pt x="824" y="14"/>
                </a:lnTo>
                <a:lnTo>
                  <a:pt x="824" y="16"/>
                </a:lnTo>
                <a:lnTo>
                  <a:pt x="822" y="17"/>
                </a:lnTo>
                <a:lnTo>
                  <a:pt x="820" y="17"/>
                </a:lnTo>
                <a:lnTo>
                  <a:pt x="818" y="17"/>
                </a:lnTo>
                <a:lnTo>
                  <a:pt x="816" y="19"/>
                </a:lnTo>
                <a:lnTo>
                  <a:pt x="814" y="21"/>
                </a:lnTo>
                <a:lnTo>
                  <a:pt x="814" y="23"/>
                </a:lnTo>
                <a:lnTo>
                  <a:pt x="812" y="25"/>
                </a:lnTo>
                <a:lnTo>
                  <a:pt x="811" y="27"/>
                </a:lnTo>
                <a:lnTo>
                  <a:pt x="811" y="29"/>
                </a:lnTo>
                <a:lnTo>
                  <a:pt x="807" y="39"/>
                </a:lnTo>
                <a:lnTo>
                  <a:pt x="807" y="44"/>
                </a:lnTo>
                <a:lnTo>
                  <a:pt x="807" y="46"/>
                </a:lnTo>
                <a:lnTo>
                  <a:pt x="807" y="50"/>
                </a:lnTo>
                <a:lnTo>
                  <a:pt x="807" y="52"/>
                </a:lnTo>
                <a:lnTo>
                  <a:pt x="807" y="54"/>
                </a:lnTo>
                <a:lnTo>
                  <a:pt x="809" y="56"/>
                </a:lnTo>
                <a:lnTo>
                  <a:pt x="811" y="56"/>
                </a:lnTo>
                <a:lnTo>
                  <a:pt x="811" y="58"/>
                </a:lnTo>
                <a:lnTo>
                  <a:pt x="812" y="58"/>
                </a:lnTo>
                <a:lnTo>
                  <a:pt x="812" y="60"/>
                </a:lnTo>
                <a:lnTo>
                  <a:pt x="814" y="60"/>
                </a:lnTo>
                <a:lnTo>
                  <a:pt x="814" y="62"/>
                </a:lnTo>
                <a:lnTo>
                  <a:pt x="816" y="62"/>
                </a:lnTo>
                <a:lnTo>
                  <a:pt x="816" y="64"/>
                </a:lnTo>
                <a:lnTo>
                  <a:pt x="818" y="64"/>
                </a:lnTo>
                <a:lnTo>
                  <a:pt x="820" y="64"/>
                </a:lnTo>
                <a:lnTo>
                  <a:pt x="820" y="65"/>
                </a:lnTo>
                <a:lnTo>
                  <a:pt x="822" y="65"/>
                </a:lnTo>
                <a:lnTo>
                  <a:pt x="822" y="67"/>
                </a:lnTo>
                <a:lnTo>
                  <a:pt x="824" y="67"/>
                </a:lnTo>
                <a:lnTo>
                  <a:pt x="824" y="69"/>
                </a:lnTo>
                <a:lnTo>
                  <a:pt x="824" y="71"/>
                </a:lnTo>
                <a:lnTo>
                  <a:pt x="824" y="73"/>
                </a:lnTo>
                <a:lnTo>
                  <a:pt x="826" y="75"/>
                </a:lnTo>
                <a:lnTo>
                  <a:pt x="826" y="77"/>
                </a:lnTo>
                <a:lnTo>
                  <a:pt x="830" y="77"/>
                </a:lnTo>
                <a:lnTo>
                  <a:pt x="830" y="79"/>
                </a:lnTo>
                <a:lnTo>
                  <a:pt x="832" y="81"/>
                </a:lnTo>
                <a:lnTo>
                  <a:pt x="832" y="83"/>
                </a:lnTo>
                <a:lnTo>
                  <a:pt x="834" y="83"/>
                </a:lnTo>
                <a:lnTo>
                  <a:pt x="832" y="83"/>
                </a:lnTo>
                <a:lnTo>
                  <a:pt x="832" y="85"/>
                </a:lnTo>
                <a:lnTo>
                  <a:pt x="830" y="85"/>
                </a:lnTo>
                <a:lnTo>
                  <a:pt x="832" y="85"/>
                </a:lnTo>
                <a:lnTo>
                  <a:pt x="832" y="87"/>
                </a:lnTo>
                <a:lnTo>
                  <a:pt x="830" y="87"/>
                </a:lnTo>
                <a:lnTo>
                  <a:pt x="830" y="89"/>
                </a:lnTo>
                <a:lnTo>
                  <a:pt x="832" y="89"/>
                </a:lnTo>
                <a:lnTo>
                  <a:pt x="832" y="90"/>
                </a:lnTo>
                <a:lnTo>
                  <a:pt x="832" y="94"/>
                </a:lnTo>
                <a:lnTo>
                  <a:pt x="834" y="96"/>
                </a:lnTo>
                <a:lnTo>
                  <a:pt x="835" y="98"/>
                </a:lnTo>
                <a:lnTo>
                  <a:pt x="837" y="100"/>
                </a:lnTo>
                <a:lnTo>
                  <a:pt x="839" y="98"/>
                </a:lnTo>
                <a:lnTo>
                  <a:pt x="839" y="100"/>
                </a:lnTo>
                <a:lnTo>
                  <a:pt x="841" y="102"/>
                </a:lnTo>
                <a:lnTo>
                  <a:pt x="843" y="102"/>
                </a:lnTo>
                <a:lnTo>
                  <a:pt x="843" y="104"/>
                </a:lnTo>
                <a:lnTo>
                  <a:pt x="843" y="106"/>
                </a:lnTo>
                <a:lnTo>
                  <a:pt x="841" y="106"/>
                </a:lnTo>
                <a:lnTo>
                  <a:pt x="841" y="108"/>
                </a:lnTo>
                <a:lnTo>
                  <a:pt x="839" y="108"/>
                </a:lnTo>
                <a:lnTo>
                  <a:pt x="837" y="108"/>
                </a:lnTo>
                <a:lnTo>
                  <a:pt x="839" y="110"/>
                </a:lnTo>
                <a:lnTo>
                  <a:pt x="841" y="112"/>
                </a:lnTo>
                <a:lnTo>
                  <a:pt x="843" y="113"/>
                </a:lnTo>
                <a:lnTo>
                  <a:pt x="845" y="113"/>
                </a:lnTo>
                <a:lnTo>
                  <a:pt x="845" y="115"/>
                </a:lnTo>
                <a:lnTo>
                  <a:pt x="843" y="115"/>
                </a:lnTo>
                <a:lnTo>
                  <a:pt x="843" y="117"/>
                </a:lnTo>
                <a:lnTo>
                  <a:pt x="845" y="117"/>
                </a:lnTo>
                <a:lnTo>
                  <a:pt x="847" y="117"/>
                </a:lnTo>
                <a:lnTo>
                  <a:pt x="849" y="117"/>
                </a:lnTo>
                <a:lnTo>
                  <a:pt x="851" y="119"/>
                </a:lnTo>
                <a:lnTo>
                  <a:pt x="851" y="121"/>
                </a:lnTo>
                <a:lnTo>
                  <a:pt x="849" y="123"/>
                </a:lnTo>
                <a:lnTo>
                  <a:pt x="849" y="125"/>
                </a:lnTo>
                <a:lnTo>
                  <a:pt x="849" y="127"/>
                </a:lnTo>
                <a:lnTo>
                  <a:pt x="849" y="129"/>
                </a:lnTo>
                <a:lnTo>
                  <a:pt x="849" y="131"/>
                </a:lnTo>
                <a:lnTo>
                  <a:pt x="849" y="133"/>
                </a:lnTo>
                <a:lnTo>
                  <a:pt x="847" y="133"/>
                </a:lnTo>
                <a:lnTo>
                  <a:pt x="845" y="133"/>
                </a:lnTo>
                <a:lnTo>
                  <a:pt x="843" y="133"/>
                </a:lnTo>
                <a:lnTo>
                  <a:pt x="841" y="135"/>
                </a:lnTo>
                <a:lnTo>
                  <a:pt x="841" y="137"/>
                </a:lnTo>
                <a:lnTo>
                  <a:pt x="843" y="142"/>
                </a:lnTo>
                <a:lnTo>
                  <a:pt x="843" y="144"/>
                </a:lnTo>
                <a:lnTo>
                  <a:pt x="843" y="146"/>
                </a:lnTo>
                <a:lnTo>
                  <a:pt x="845" y="150"/>
                </a:lnTo>
                <a:lnTo>
                  <a:pt x="847" y="150"/>
                </a:lnTo>
                <a:lnTo>
                  <a:pt x="849" y="150"/>
                </a:lnTo>
                <a:lnTo>
                  <a:pt x="851" y="150"/>
                </a:lnTo>
                <a:lnTo>
                  <a:pt x="853" y="152"/>
                </a:lnTo>
                <a:lnTo>
                  <a:pt x="855" y="152"/>
                </a:lnTo>
                <a:lnTo>
                  <a:pt x="855" y="154"/>
                </a:lnTo>
                <a:lnTo>
                  <a:pt x="857" y="154"/>
                </a:lnTo>
                <a:lnTo>
                  <a:pt x="859" y="154"/>
                </a:lnTo>
                <a:lnTo>
                  <a:pt x="857" y="154"/>
                </a:lnTo>
                <a:lnTo>
                  <a:pt x="859" y="156"/>
                </a:lnTo>
                <a:lnTo>
                  <a:pt x="857" y="156"/>
                </a:lnTo>
                <a:lnTo>
                  <a:pt x="859" y="158"/>
                </a:lnTo>
                <a:lnTo>
                  <a:pt x="857" y="158"/>
                </a:lnTo>
                <a:lnTo>
                  <a:pt x="857" y="160"/>
                </a:lnTo>
                <a:lnTo>
                  <a:pt x="855" y="160"/>
                </a:lnTo>
                <a:lnTo>
                  <a:pt x="855" y="161"/>
                </a:lnTo>
                <a:lnTo>
                  <a:pt x="857" y="161"/>
                </a:lnTo>
                <a:lnTo>
                  <a:pt x="857" y="163"/>
                </a:lnTo>
                <a:lnTo>
                  <a:pt x="857" y="165"/>
                </a:lnTo>
                <a:lnTo>
                  <a:pt x="857" y="167"/>
                </a:lnTo>
                <a:lnTo>
                  <a:pt x="860" y="169"/>
                </a:lnTo>
                <a:lnTo>
                  <a:pt x="862" y="169"/>
                </a:lnTo>
                <a:lnTo>
                  <a:pt x="864" y="169"/>
                </a:lnTo>
                <a:lnTo>
                  <a:pt x="866" y="169"/>
                </a:lnTo>
                <a:lnTo>
                  <a:pt x="868" y="169"/>
                </a:lnTo>
                <a:lnTo>
                  <a:pt x="868" y="171"/>
                </a:lnTo>
                <a:lnTo>
                  <a:pt x="870" y="171"/>
                </a:lnTo>
                <a:lnTo>
                  <a:pt x="872" y="171"/>
                </a:lnTo>
                <a:lnTo>
                  <a:pt x="874" y="171"/>
                </a:lnTo>
                <a:lnTo>
                  <a:pt x="876" y="171"/>
                </a:lnTo>
                <a:lnTo>
                  <a:pt x="878" y="171"/>
                </a:lnTo>
                <a:lnTo>
                  <a:pt x="880" y="171"/>
                </a:lnTo>
                <a:lnTo>
                  <a:pt x="882" y="173"/>
                </a:lnTo>
                <a:lnTo>
                  <a:pt x="883" y="173"/>
                </a:lnTo>
                <a:lnTo>
                  <a:pt x="885" y="173"/>
                </a:lnTo>
                <a:lnTo>
                  <a:pt x="887" y="175"/>
                </a:lnTo>
                <a:lnTo>
                  <a:pt x="887" y="177"/>
                </a:lnTo>
                <a:lnTo>
                  <a:pt x="885" y="181"/>
                </a:lnTo>
                <a:lnTo>
                  <a:pt x="887" y="181"/>
                </a:lnTo>
                <a:lnTo>
                  <a:pt x="887" y="183"/>
                </a:lnTo>
                <a:lnTo>
                  <a:pt x="889" y="183"/>
                </a:lnTo>
                <a:lnTo>
                  <a:pt x="891" y="181"/>
                </a:lnTo>
                <a:lnTo>
                  <a:pt x="891" y="179"/>
                </a:lnTo>
                <a:lnTo>
                  <a:pt x="893" y="179"/>
                </a:lnTo>
                <a:lnTo>
                  <a:pt x="895" y="179"/>
                </a:lnTo>
                <a:lnTo>
                  <a:pt x="895" y="177"/>
                </a:lnTo>
                <a:lnTo>
                  <a:pt x="897" y="177"/>
                </a:lnTo>
                <a:lnTo>
                  <a:pt x="899" y="177"/>
                </a:lnTo>
                <a:lnTo>
                  <a:pt x="899" y="175"/>
                </a:lnTo>
                <a:lnTo>
                  <a:pt x="901" y="175"/>
                </a:lnTo>
                <a:lnTo>
                  <a:pt x="901" y="177"/>
                </a:lnTo>
                <a:lnTo>
                  <a:pt x="903" y="177"/>
                </a:lnTo>
                <a:lnTo>
                  <a:pt x="905" y="177"/>
                </a:lnTo>
                <a:lnTo>
                  <a:pt x="907" y="177"/>
                </a:lnTo>
                <a:lnTo>
                  <a:pt x="908" y="177"/>
                </a:lnTo>
                <a:lnTo>
                  <a:pt x="910" y="177"/>
                </a:lnTo>
                <a:lnTo>
                  <a:pt x="910" y="179"/>
                </a:lnTo>
                <a:lnTo>
                  <a:pt x="910" y="181"/>
                </a:lnTo>
                <a:lnTo>
                  <a:pt x="912" y="181"/>
                </a:lnTo>
                <a:lnTo>
                  <a:pt x="912" y="183"/>
                </a:lnTo>
                <a:lnTo>
                  <a:pt x="912" y="185"/>
                </a:lnTo>
                <a:lnTo>
                  <a:pt x="910" y="185"/>
                </a:lnTo>
                <a:lnTo>
                  <a:pt x="912" y="186"/>
                </a:lnTo>
                <a:lnTo>
                  <a:pt x="910" y="186"/>
                </a:lnTo>
                <a:lnTo>
                  <a:pt x="910" y="188"/>
                </a:lnTo>
                <a:lnTo>
                  <a:pt x="912" y="188"/>
                </a:lnTo>
                <a:lnTo>
                  <a:pt x="912" y="190"/>
                </a:lnTo>
                <a:lnTo>
                  <a:pt x="914" y="190"/>
                </a:lnTo>
                <a:lnTo>
                  <a:pt x="916" y="190"/>
                </a:lnTo>
                <a:lnTo>
                  <a:pt x="916" y="188"/>
                </a:lnTo>
                <a:lnTo>
                  <a:pt x="918" y="188"/>
                </a:lnTo>
                <a:lnTo>
                  <a:pt x="918" y="186"/>
                </a:lnTo>
                <a:lnTo>
                  <a:pt x="920" y="185"/>
                </a:lnTo>
                <a:lnTo>
                  <a:pt x="922" y="185"/>
                </a:lnTo>
                <a:lnTo>
                  <a:pt x="924" y="185"/>
                </a:lnTo>
                <a:lnTo>
                  <a:pt x="926" y="183"/>
                </a:lnTo>
                <a:lnTo>
                  <a:pt x="928" y="183"/>
                </a:lnTo>
                <a:lnTo>
                  <a:pt x="928" y="181"/>
                </a:lnTo>
                <a:lnTo>
                  <a:pt x="928" y="183"/>
                </a:lnTo>
                <a:lnTo>
                  <a:pt x="930" y="185"/>
                </a:lnTo>
                <a:lnTo>
                  <a:pt x="931" y="185"/>
                </a:lnTo>
                <a:lnTo>
                  <a:pt x="933" y="185"/>
                </a:lnTo>
                <a:lnTo>
                  <a:pt x="935" y="185"/>
                </a:lnTo>
                <a:lnTo>
                  <a:pt x="935" y="186"/>
                </a:lnTo>
                <a:lnTo>
                  <a:pt x="937" y="186"/>
                </a:lnTo>
                <a:lnTo>
                  <a:pt x="939" y="186"/>
                </a:lnTo>
                <a:lnTo>
                  <a:pt x="941" y="188"/>
                </a:lnTo>
                <a:lnTo>
                  <a:pt x="941" y="190"/>
                </a:lnTo>
                <a:lnTo>
                  <a:pt x="943" y="192"/>
                </a:lnTo>
                <a:lnTo>
                  <a:pt x="947" y="194"/>
                </a:lnTo>
                <a:lnTo>
                  <a:pt x="949" y="194"/>
                </a:lnTo>
                <a:lnTo>
                  <a:pt x="951" y="194"/>
                </a:lnTo>
                <a:lnTo>
                  <a:pt x="949" y="194"/>
                </a:lnTo>
                <a:lnTo>
                  <a:pt x="949" y="196"/>
                </a:lnTo>
                <a:lnTo>
                  <a:pt x="949" y="198"/>
                </a:lnTo>
                <a:lnTo>
                  <a:pt x="947" y="198"/>
                </a:lnTo>
                <a:lnTo>
                  <a:pt x="945" y="198"/>
                </a:lnTo>
                <a:lnTo>
                  <a:pt x="945" y="200"/>
                </a:lnTo>
                <a:lnTo>
                  <a:pt x="947" y="200"/>
                </a:lnTo>
                <a:lnTo>
                  <a:pt x="949" y="202"/>
                </a:lnTo>
                <a:lnTo>
                  <a:pt x="951" y="202"/>
                </a:lnTo>
                <a:lnTo>
                  <a:pt x="953" y="202"/>
                </a:lnTo>
                <a:lnTo>
                  <a:pt x="955" y="202"/>
                </a:lnTo>
                <a:lnTo>
                  <a:pt x="956" y="204"/>
                </a:lnTo>
                <a:lnTo>
                  <a:pt x="958" y="204"/>
                </a:lnTo>
                <a:lnTo>
                  <a:pt x="960" y="206"/>
                </a:lnTo>
                <a:lnTo>
                  <a:pt x="962" y="206"/>
                </a:lnTo>
                <a:lnTo>
                  <a:pt x="964" y="208"/>
                </a:lnTo>
                <a:lnTo>
                  <a:pt x="966" y="208"/>
                </a:lnTo>
                <a:lnTo>
                  <a:pt x="968" y="208"/>
                </a:lnTo>
                <a:lnTo>
                  <a:pt x="968" y="210"/>
                </a:lnTo>
                <a:lnTo>
                  <a:pt x="970" y="210"/>
                </a:lnTo>
                <a:lnTo>
                  <a:pt x="972" y="211"/>
                </a:lnTo>
                <a:lnTo>
                  <a:pt x="974" y="210"/>
                </a:lnTo>
                <a:lnTo>
                  <a:pt x="976" y="210"/>
                </a:lnTo>
                <a:lnTo>
                  <a:pt x="978" y="210"/>
                </a:lnTo>
                <a:lnTo>
                  <a:pt x="978" y="211"/>
                </a:lnTo>
                <a:lnTo>
                  <a:pt x="979" y="211"/>
                </a:lnTo>
                <a:lnTo>
                  <a:pt x="979" y="213"/>
                </a:lnTo>
                <a:lnTo>
                  <a:pt x="981" y="213"/>
                </a:lnTo>
                <a:lnTo>
                  <a:pt x="983" y="213"/>
                </a:lnTo>
                <a:lnTo>
                  <a:pt x="985" y="211"/>
                </a:lnTo>
                <a:lnTo>
                  <a:pt x="987" y="211"/>
                </a:lnTo>
                <a:lnTo>
                  <a:pt x="987" y="213"/>
                </a:lnTo>
                <a:lnTo>
                  <a:pt x="989" y="211"/>
                </a:lnTo>
                <a:lnTo>
                  <a:pt x="989" y="210"/>
                </a:lnTo>
                <a:lnTo>
                  <a:pt x="993" y="210"/>
                </a:lnTo>
                <a:lnTo>
                  <a:pt x="995" y="210"/>
                </a:lnTo>
                <a:lnTo>
                  <a:pt x="997" y="210"/>
                </a:lnTo>
                <a:lnTo>
                  <a:pt x="999" y="211"/>
                </a:lnTo>
                <a:lnTo>
                  <a:pt x="999" y="213"/>
                </a:lnTo>
                <a:lnTo>
                  <a:pt x="999" y="215"/>
                </a:lnTo>
                <a:lnTo>
                  <a:pt x="1001" y="215"/>
                </a:lnTo>
                <a:lnTo>
                  <a:pt x="1001" y="217"/>
                </a:lnTo>
                <a:lnTo>
                  <a:pt x="1003" y="217"/>
                </a:lnTo>
                <a:lnTo>
                  <a:pt x="1003" y="219"/>
                </a:lnTo>
                <a:lnTo>
                  <a:pt x="1001" y="219"/>
                </a:lnTo>
                <a:lnTo>
                  <a:pt x="1001" y="221"/>
                </a:lnTo>
                <a:lnTo>
                  <a:pt x="1001" y="223"/>
                </a:lnTo>
                <a:lnTo>
                  <a:pt x="1003" y="223"/>
                </a:lnTo>
                <a:lnTo>
                  <a:pt x="1004" y="225"/>
                </a:lnTo>
                <a:lnTo>
                  <a:pt x="1004" y="227"/>
                </a:lnTo>
                <a:lnTo>
                  <a:pt x="1006" y="227"/>
                </a:lnTo>
                <a:lnTo>
                  <a:pt x="1006" y="229"/>
                </a:lnTo>
                <a:lnTo>
                  <a:pt x="1004" y="231"/>
                </a:lnTo>
                <a:lnTo>
                  <a:pt x="1004" y="229"/>
                </a:lnTo>
                <a:lnTo>
                  <a:pt x="1003" y="229"/>
                </a:lnTo>
                <a:lnTo>
                  <a:pt x="1001" y="229"/>
                </a:lnTo>
                <a:lnTo>
                  <a:pt x="999" y="229"/>
                </a:lnTo>
                <a:lnTo>
                  <a:pt x="997" y="229"/>
                </a:lnTo>
                <a:lnTo>
                  <a:pt x="995" y="227"/>
                </a:lnTo>
                <a:lnTo>
                  <a:pt x="993" y="227"/>
                </a:lnTo>
                <a:lnTo>
                  <a:pt x="991" y="227"/>
                </a:lnTo>
                <a:lnTo>
                  <a:pt x="991" y="229"/>
                </a:lnTo>
                <a:lnTo>
                  <a:pt x="991" y="231"/>
                </a:lnTo>
                <a:lnTo>
                  <a:pt x="989" y="233"/>
                </a:lnTo>
                <a:lnTo>
                  <a:pt x="989" y="234"/>
                </a:lnTo>
                <a:lnTo>
                  <a:pt x="987" y="238"/>
                </a:lnTo>
                <a:lnTo>
                  <a:pt x="987" y="240"/>
                </a:lnTo>
                <a:lnTo>
                  <a:pt x="987" y="242"/>
                </a:lnTo>
                <a:lnTo>
                  <a:pt x="985" y="242"/>
                </a:lnTo>
                <a:lnTo>
                  <a:pt x="985" y="244"/>
                </a:lnTo>
                <a:lnTo>
                  <a:pt x="983" y="244"/>
                </a:lnTo>
                <a:lnTo>
                  <a:pt x="983" y="248"/>
                </a:lnTo>
                <a:lnTo>
                  <a:pt x="983" y="250"/>
                </a:lnTo>
                <a:lnTo>
                  <a:pt x="981" y="250"/>
                </a:lnTo>
                <a:lnTo>
                  <a:pt x="981" y="254"/>
                </a:lnTo>
                <a:lnTo>
                  <a:pt x="981" y="256"/>
                </a:lnTo>
                <a:lnTo>
                  <a:pt x="981" y="258"/>
                </a:lnTo>
                <a:lnTo>
                  <a:pt x="979" y="258"/>
                </a:lnTo>
                <a:lnTo>
                  <a:pt x="978" y="258"/>
                </a:lnTo>
                <a:lnTo>
                  <a:pt x="978" y="259"/>
                </a:lnTo>
                <a:lnTo>
                  <a:pt x="976" y="258"/>
                </a:lnTo>
                <a:lnTo>
                  <a:pt x="974" y="258"/>
                </a:lnTo>
                <a:lnTo>
                  <a:pt x="972" y="258"/>
                </a:lnTo>
                <a:lnTo>
                  <a:pt x="972" y="256"/>
                </a:lnTo>
                <a:lnTo>
                  <a:pt x="970" y="254"/>
                </a:lnTo>
                <a:lnTo>
                  <a:pt x="968" y="254"/>
                </a:lnTo>
                <a:lnTo>
                  <a:pt x="968" y="256"/>
                </a:lnTo>
                <a:lnTo>
                  <a:pt x="968" y="258"/>
                </a:lnTo>
                <a:lnTo>
                  <a:pt x="968" y="259"/>
                </a:lnTo>
                <a:lnTo>
                  <a:pt x="964" y="259"/>
                </a:lnTo>
                <a:lnTo>
                  <a:pt x="964" y="261"/>
                </a:lnTo>
                <a:lnTo>
                  <a:pt x="962" y="261"/>
                </a:lnTo>
                <a:lnTo>
                  <a:pt x="960" y="261"/>
                </a:lnTo>
                <a:lnTo>
                  <a:pt x="958" y="261"/>
                </a:lnTo>
                <a:lnTo>
                  <a:pt x="958" y="259"/>
                </a:lnTo>
                <a:lnTo>
                  <a:pt x="956" y="259"/>
                </a:lnTo>
                <a:lnTo>
                  <a:pt x="955" y="259"/>
                </a:lnTo>
                <a:lnTo>
                  <a:pt x="955" y="261"/>
                </a:lnTo>
                <a:lnTo>
                  <a:pt x="955" y="263"/>
                </a:lnTo>
                <a:lnTo>
                  <a:pt x="953" y="263"/>
                </a:lnTo>
                <a:lnTo>
                  <a:pt x="953" y="265"/>
                </a:lnTo>
                <a:lnTo>
                  <a:pt x="951" y="265"/>
                </a:lnTo>
                <a:lnTo>
                  <a:pt x="949" y="265"/>
                </a:lnTo>
                <a:lnTo>
                  <a:pt x="949" y="267"/>
                </a:lnTo>
                <a:lnTo>
                  <a:pt x="947" y="267"/>
                </a:lnTo>
                <a:lnTo>
                  <a:pt x="947" y="269"/>
                </a:lnTo>
                <a:lnTo>
                  <a:pt x="945" y="269"/>
                </a:lnTo>
                <a:lnTo>
                  <a:pt x="943" y="269"/>
                </a:lnTo>
                <a:lnTo>
                  <a:pt x="941" y="269"/>
                </a:lnTo>
                <a:lnTo>
                  <a:pt x="939" y="267"/>
                </a:lnTo>
                <a:lnTo>
                  <a:pt x="939" y="269"/>
                </a:lnTo>
                <a:lnTo>
                  <a:pt x="939" y="267"/>
                </a:lnTo>
                <a:lnTo>
                  <a:pt x="937" y="269"/>
                </a:lnTo>
                <a:lnTo>
                  <a:pt x="935" y="271"/>
                </a:lnTo>
                <a:lnTo>
                  <a:pt x="933" y="271"/>
                </a:lnTo>
                <a:lnTo>
                  <a:pt x="933" y="269"/>
                </a:lnTo>
                <a:lnTo>
                  <a:pt x="931" y="269"/>
                </a:lnTo>
                <a:lnTo>
                  <a:pt x="930" y="271"/>
                </a:lnTo>
                <a:lnTo>
                  <a:pt x="931" y="273"/>
                </a:lnTo>
                <a:lnTo>
                  <a:pt x="931" y="275"/>
                </a:lnTo>
                <a:lnTo>
                  <a:pt x="930" y="275"/>
                </a:lnTo>
                <a:lnTo>
                  <a:pt x="930" y="277"/>
                </a:lnTo>
                <a:lnTo>
                  <a:pt x="930" y="279"/>
                </a:lnTo>
                <a:lnTo>
                  <a:pt x="930" y="281"/>
                </a:lnTo>
                <a:lnTo>
                  <a:pt x="931" y="281"/>
                </a:lnTo>
                <a:lnTo>
                  <a:pt x="933" y="281"/>
                </a:lnTo>
                <a:lnTo>
                  <a:pt x="935" y="281"/>
                </a:lnTo>
                <a:lnTo>
                  <a:pt x="937" y="281"/>
                </a:lnTo>
                <a:lnTo>
                  <a:pt x="939" y="281"/>
                </a:lnTo>
                <a:lnTo>
                  <a:pt x="939" y="283"/>
                </a:lnTo>
                <a:lnTo>
                  <a:pt x="941" y="283"/>
                </a:lnTo>
                <a:lnTo>
                  <a:pt x="943" y="283"/>
                </a:lnTo>
                <a:lnTo>
                  <a:pt x="943" y="284"/>
                </a:lnTo>
                <a:lnTo>
                  <a:pt x="945" y="284"/>
                </a:lnTo>
                <a:lnTo>
                  <a:pt x="945" y="286"/>
                </a:lnTo>
                <a:lnTo>
                  <a:pt x="945" y="288"/>
                </a:lnTo>
                <a:lnTo>
                  <a:pt x="945" y="290"/>
                </a:lnTo>
                <a:lnTo>
                  <a:pt x="945" y="292"/>
                </a:lnTo>
                <a:lnTo>
                  <a:pt x="945" y="294"/>
                </a:lnTo>
                <a:lnTo>
                  <a:pt x="945" y="296"/>
                </a:lnTo>
                <a:lnTo>
                  <a:pt x="945" y="298"/>
                </a:lnTo>
                <a:lnTo>
                  <a:pt x="945" y="300"/>
                </a:lnTo>
                <a:lnTo>
                  <a:pt x="943" y="300"/>
                </a:lnTo>
                <a:lnTo>
                  <a:pt x="943" y="302"/>
                </a:lnTo>
                <a:lnTo>
                  <a:pt x="947" y="302"/>
                </a:lnTo>
                <a:lnTo>
                  <a:pt x="949" y="302"/>
                </a:lnTo>
                <a:lnTo>
                  <a:pt x="951" y="302"/>
                </a:lnTo>
                <a:lnTo>
                  <a:pt x="951" y="304"/>
                </a:lnTo>
                <a:lnTo>
                  <a:pt x="949" y="304"/>
                </a:lnTo>
                <a:lnTo>
                  <a:pt x="949" y="306"/>
                </a:lnTo>
                <a:lnTo>
                  <a:pt x="949" y="307"/>
                </a:lnTo>
                <a:lnTo>
                  <a:pt x="947" y="307"/>
                </a:lnTo>
                <a:lnTo>
                  <a:pt x="949" y="307"/>
                </a:lnTo>
                <a:lnTo>
                  <a:pt x="949" y="309"/>
                </a:lnTo>
                <a:lnTo>
                  <a:pt x="949" y="311"/>
                </a:lnTo>
                <a:lnTo>
                  <a:pt x="949" y="313"/>
                </a:lnTo>
                <a:lnTo>
                  <a:pt x="949" y="315"/>
                </a:lnTo>
                <a:lnTo>
                  <a:pt x="951" y="315"/>
                </a:lnTo>
                <a:lnTo>
                  <a:pt x="951" y="317"/>
                </a:lnTo>
                <a:lnTo>
                  <a:pt x="949" y="319"/>
                </a:lnTo>
                <a:lnTo>
                  <a:pt x="949" y="321"/>
                </a:lnTo>
                <a:lnTo>
                  <a:pt x="949" y="323"/>
                </a:lnTo>
                <a:lnTo>
                  <a:pt x="949" y="325"/>
                </a:lnTo>
                <a:lnTo>
                  <a:pt x="949" y="327"/>
                </a:lnTo>
                <a:lnTo>
                  <a:pt x="949" y="329"/>
                </a:lnTo>
                <a:lnTo>
                  <a:pt x="951" y="329"/>
                </a:lnTo>
                <a:lnTo>
                  <a:pt x="951" y="331"/>
                </a:lnTo>
                <a:lnTo>
                  <a:pt x="951" y="332"/>
                </a:lnTo>
                <a:lnTo>
                  <a:pt x="953" y="334"/>
                </a:lnTo>
                <a:lnTo>
                  <a:pt x="953" y="336"/>
                </a:lnTo>
                <a:lnTo>
                  <a:pt x="951" y="336"/>
                </a:lnTo>
                <a:lnTo>
                  <a:pt x="951" y="338"/>
                </a:lnTo>
                <a:lnTo>
                  <a:pt x="949" y="342"/>
                </a:lnTo>
                <a:lnTo>
                  <a:pt x="947" y="344"/>
                </a:lnTo>
                <a:lnTo>
                  <a:pt x="945" y="350"/>
                </a:lnTo>
                <a:lnTo>
                  <a:pt x="943" y="352"/>
                </a:lnTo>
                <a:lnTo>
                  <a:pt x="943" y="354"/>
                </a:lnTo>
                <a:lnTo>
                  <a:pt x="941" y="355"/>
                </a:lnTo>
                <a:lnTo>
                  <a:pt x="941" y="357"/>
                </a:lnTo>
                <a:lnTo>
                  <a:pt x="943" y="357"/>
                </a:lnTo>
                <a:lnTo>
                  <a:pt x="947" y="357"/>
                </a:lnTo>
                <a:lnTo>
                  <a:pt x="949" y="357"/>
                </a:lnTo>
                <a:lnTo>
                  <a:pt x="949" y="359"/>
                </a:lnTo>
                <a:lnTo>
                  <a:pt x="947" y="361"/>
                </a:lnTo>
                <a:lnTo>
                  <a:pt x="945" y="361"/>
                </a:lnTo>
                <a:lnTo>
                  <a:pt x="945" y="363"/>
                </a:lnTo>
                <a:lnTo>
                  <a:pt x="945" y="365"/>
                </a:lnTo>
                <a:lnTo>
                  <a:pt x="945" y="367"/>
                </a:lnTo>
                <a:lnTo>
                  <a:pt x="949" y="373"/>
                </a:lnTo>
                <a:lnTo>
                  <a:pt x="949" y="375"/>
                </a:lnTo>
                <a:lnTo>
                  <a:pt x="951" y="377"/>
                </a:lnTo>
                <a:lnTo>
                  <a:pt x="953" y="377"/>
                </a:lnTo>
                <a:lnTo>
                  <a:pt x="955" y="380"/>
                </a:lnTo>
                <a:lnTo>
                  <a:pt x="956" y="380"/>
                </a:lnTo>
                <a:lnTo>
                  <a:pt x="956" y="382"/>
                </a:lnTo>
                <a:lnTo>
                  <a:pt x="958" y="382"/>
                </a:lnTo>
                <a:lnTo>
                  <a:pt x="958" y="384"/>
                </a:lnTo>
                <a:lnTo>
                  <a:pt x="960" y="384"/>
                </a:lnTo>
                <a:lnTo>
                  <a:pt x="958" y="384"/>
                </a:lnTo>
                <a:lnTo>
                  <a:pt x="958" y="386"/>
                </a:lnTo>
                <a:lnTo>
                  <a:pt x="960" y="386"/>
                </a:lnTo>
                <a:lnTo>
                  <a:pt x="960" y="388"/>
                </a:lnTo>
                <a:lnTo>
                  <a:pt x="962" y="388"/>
                </a:lnTo>
                <a:lnTo>
                  <a:pt x="962" y="390"/>
                </a:lnTo>
                <a:lnTo>
                  <a:pt x="964" y="392"/>
                </a:lnTo>
                <a:lnTo>
                  <a:pt x="964" y="394"/>
                </a:lnTo>
                <a:lnTo>
                  <a:pt x="966" y="396"/>
                </a:lnTo>
                <a:lnTo>
                  <a:pt x="968" y="396"/>
                </a:lnTo>
                <a:lnTo>
                  <a:pt x="970" y="396"/>
                </a:lnTo>
                <a:lnTo>
                  <a:pt x="972" y="396"/>
                </a:lnTo>
                <a:lnTo>
                  <a:pt x="974" y="398"/>
                </a:lnTo>
                <a:lnTo>
                  <a:pt x="976" y="398"/>
                </a:lnTo>
                <a:lnTo>
                  <a:pt x="978" y="400"/>
                </a:lnTo>
                <a:lnTo>
                  <a:pt x="979" y="400"/>
                </a:lnTo>
                <a:lnTo>
                  <a:pt x="979" y="402"/>
                </a:lnTo>
                <a:lnTo>
                  <a:pt x="981" y="402"/>
                </a:lnTo>
                <a:lnTo>
                  <a:pt x="983" y="402"/>
                </a:lnTo>
                <a:lnTo>
                  <a:pt x="983" y="404"/>
                </a:lnTo>
                <a:lnTo>
                  <a:pt x="985" y="404"/>
                </a:lnTo>
                <a:lnTo>
                  <a:pt x="985" y="405"/>
                </a:lnTo>
                <a:lnTo>
                  <a:pt x="987" y="407"/>
                </a:lnTo>
                <a:lnTo>
                  <a:pt x="985" y="407"/>
                </a:lnTo>
                <a:lnTo>
                  <a:pt x="985" y="409"/>
                </a:lnTo>
                <a:lnTo>
                  <a:pt x="987" y="411"/>
                </a:lnTo>
                <a:lnTo>
                  <a:pt x="989" y="411"/>
                </a:lnTo>
                <a:lnTo>
                  <a:pt x="991" y="411"/>
                </a:lnTo>
                <a:lnTo>
                  <a:pt x="991" y="413"/>
                </a:lnTo>
                <a:lnTo>
                  <a:pt x="993" y="413"/>
                </a:lnTo>
                <a:lnTo>
                  <a:pt x="995" y="413"/>
                </a:lnTo>
                <a:lnTo>
                  <a:pt x="997" y="413"/>
                </a:lnTo>
                <a:lnTo>
                  <a:pt x="997" y="415"/>
                </a:lnTo>
                <a:lnTo>
                  <a:pt x="999" y="415"/>
                </a:lnTo>
                <a:lnTo>
                  <a:pt x="1001" y="415"/>
                </a:lnTo>
                <a:lnTo>
                  <a:pt x="1001" y="417"/>
                </a:lnTo>
                <a:lnTo>
                  <a:pt x="1003" y="417"/>
                </a:lnTo>
                <a:lnTo>
                  <a:pt x="1001" y="419"/>
                </a:lnTo>
                <a:lnTo>
                  <a:pt x="1001" y="421"/>
                </a:lnTo>
                <a:lnTo>
                  <a:pt x="1003" y="421"/>
                </a:lnTo>
                <a:lnTo>
                  <a:pt x="1003" y="423"/>
                </a:lnTo>
                <a:lnTo>
                  <a:pt x="1001" y="423"/>
                </a:lnTo>
                <a:lnTo>
                  <a:pt x="1003" y="423"/>
                </a:lnTo>
                <a:lnTo>
                  <a:pt x="1003" y="425"/>
                </a:lnTo>
                <a:lnTo>
                  <a:pt x="1003" y="427"/>
                </a:lnTo>
                <a:lnTo>
                  <a:pt x="1004" y="427"/>
                </a:lnTo>
                <a:lnTo>
                  <a:pt x="1006" y="427"/>
                </a:lnTo>
                <a:lnTo>
                  <a:pt x="1008" y="427"/>
                </a:lnTo>
                <a:lnTo>
                  <a:pt x="1010" y="428"/>
                </a:lnTo>
                <a:lnTo>
                  <a:pt x="1010" y="430"/>
                </a:lnTo>
                <a:lnTo>
                  <a:pt x="1008" y="430"/>
                </a:lnTo>
                <a:lnTo>
                  <a:pt x="1008" y="432"/>
                </a:lnTo>
                <a:lnTo>
                  <a:pt x="1010" y="434"/>
                </a:lnTo>
                <a:lnTo>
                  <a:pt x="1012" y="434"/>
                </a:lnTo>
                <a:lnTo>
                  <a:pt x="1014" y="436"/>
                </a:lnTo>
                <a:lnTo>
                  <a:pt x="1016" y="438"/>
                </a:lnTo>
                <a:lnTo>
                  <a:pt x="1018" y="438"/>
                </a:lnTo>
                <a:lnTo>
                  <a:pt x="1020" y="438"/>
                </a:lnTo>
                <a:lnTo>
                  <a:pt x="1022" y="438"/>
                </a:lnTo>
                <a:lnTo>
                  <a:pt x="1022" y="440"/>
                </a:lnTo>
                <a:lnTo>
                  <a:pt x="1024" y="440"/>
                </a:lnTo>
                <a:lnTo>
                  <a:pt x="1024" y="442"/>
                </a:lnTo>
                <a:lnTo>
                  <a:pt x="1026" y="442"/>
                </a:lnTo>
                <a:lnTo>
                  <a:pt x="1026" y="444"/>
                </a:lnTo>
                <a:lnTo>
                  <a:pt x="1024" y="446"/>
                </a:lnTo>
                <a:lnTo>
                  <a:pt x="1024" y="448"/>
                </a:lnTo>
                <a:lnTo>
                  <a:pt x="1026" y="450"/>
                </a:lnTo>
                <a:lnTo>
                  <a:pt x="1024" y="452"/>
                </a:lnTo>
                <a:lnTo>
                  <a:pt x="1024" y="453"/>
                </a:lnTo>
                <a:lnTo>
                  <a:pt x="1022" y="453"/>
                </a:lnTo>
                <a:lnTo>
                  <a:pt x="1022" y="455"/>
                </a:lnTo>
                <a:lnTo>
                  <a:pt x="1022" y="469"/>
                </a:lnTo>
                <a:lnTo>
                  <a:pt x="1022" y="471"/>
                </a:lnTo>
                <a:lnTo>
                  <a:pt x="1024" y="471"/>
                </a:lnTo>
                <a:lnTo>
                  <a:pt x="1024" y="473"/>
                </a:lnTo>
                <a:lnTo>
                  <a:pt x="1024" y="475"/>
                </a:lnTo>
                <a:lnTo>
                  <a:pt x="1026" y="473"/>
                </a:lnTo>
                <a:lnTo>
                  <a:pt x="1027" y="475"/>
                </a:lnTo>
                <a:lnTo>
                  <a:pt x="1027" y="476"/>
                </a:lnTo>
                <a:lnTo>
                  <a:pt x="1027" y="478"/>
                </a:lnTo>
                <a:lnTo>
                  <a:pt x="1029" y="478"/>
                </a:lnTo>
                <a:lnTo>
                  <a:pt x="1031" y="478"/>
                </a:lnTo>
                <a:lnTo>
                  <a:pt x="1033" y="478"/>
                </a:lnTo>
                <a:lnTo>
                  <a:pt x="1033" y="480"/>
                </a:lnTo>
                <a:lnTo>
                  <a:pt x="1033" y="482"/>
                </a:lnTo>
                <a:lnTo>
                  <a:pt x="1035" y="482"/>
                </a:lnTo>
                <a:lnTo>
                  <a:pt x="1037" y="482"/>
                </a:lnTo>
                <a:lnTo>
                  <a:pt x="1037" y="484"/>
                </a:lnTo>
                <a:lnTo>
                  <a:pt x="1039" y="484"/>
                </a:lnTo>
                <a:lnTo>
                  <a:pt x="1041" y="486"/>
                </a:lnTo>
                <a:lnTo>
                  <a:pt x="1039" y="486"/>
                </a:lnTo>
                <a:lnTo>
                  <a:pt x="1039" y="488"/>
                </a:lnTo>
                <a:lnTo>
                  <a:pt x="1037" y="488"/>
                </a:lnTo>
                <a:lnTo>
                  <a:pt x="1037" y="490"/>
                </a:lnTo>
                <a:lnTo>
                  <a:pt x="1037" y="492"/>
                </a:lnTo>
                <a:lnTo>
                  <a:pt x="1039" y="494"/>
                </a:lnTo>
                <a:lnTo>
                  <a:pt x="1039" y="496"/>
                </a:lnTo>
                <a:lnTo>
                  <a:pt x="1037" y="496"/>
                </a:lnTo>
                <a:lnTo>
                  <a:pt x="1039" y="498"/>
                </a:lnTo>
                <a:lnTo>
                  <a:pt x="1039" y="500"/>
                </a:lnTo>
                <a:lnTo>
                  <a:pt x="1039" y="501"/>
                </a:lnTo>
                <a:lnTo>
                  <a:pt x="1037" y="503"/>
                </a:lnTo>
                <a:lnTo>
                  <a:pt x="1039" y="503"/>
                </a:lnTo>
                <a:lnTo>
                  <a:pt x="1039" y="505"/>
                </a:lnTo>
                <a:lnTo>
                  <a:pt x="1037" y="507"/>
                </a:lnTo>
                <a:lnTo>
                  <a:pt x="1039" y="509"/>
                </a:lnTo>
                <a:lnTo>
                  <a:pt x="1037" y="509"/>
                </a:lnTo>
                <a:lnTo>
                  <a:pt x="1039" y="509"/>
                </a:lnTo>
                <a:lnTo>
                  <a:pt x="1039" y="511"/>
                </a:lnTo>
                <a:lnTo>
                  <a:pt x="1037" y="511"/>
                </a:lnTo>
                <a:lnTo>
                  <a:pt x="1037" y="513"/>
                </a:lnTo>
                <a:lnTo>
                  <a:pt x="1037" y="515"/>
                </a:lnTo>
                <a:lnTo>
                  <a:pt x="1039" y="517"/>
                </a:lnTo>
                <a:lnTo>
                  <a:pt x="1041" y="515"/>
                </a:lnTo>
                <a:lnTo>
                  <a:pt x="1043" y="515"/>
                </a:lnTo>
                <a:lnTo>
                  <a:pt x="1045" y="517"/>
                </a:lnTo>
                <a:lnTo>
                  <a:pt x="1047" y="517"/>
                </a:lnTo>
                <a:lnTo>
                  <a:pt x="1047" y="519"/>
                </a:lnTo>
                <a:lnTo>
                  <a:pt x="1047" y="521"/>
                </a:lnTo>
                <a:lnTo>
                  <a:pt x="1049" y="521"/>
                </a:lnTo>
                <a:lnTo>
                  <a:pt x="1049" y="523"/>
                </a:lnTo>
                <a:lnTo>
                  <a:pt x="1049" y="525"/>
                </a:lnTo>
                <a:lnTo>
                  <a:pt x="1049" y="526"/>
                </a:lnTo>
                <a:lnTo>
                  <a:pt x="1051" y="526"/>
                </a:lnTo>
                <a:lnTo>
                  <a:pt x="1051" y="528"/>
                </a:lnTo>
                <a:lnTo>
                  <a:pt x="1049" y="528"/>
                </a:lnTo>
                <a:lnTo>
                  <a:pt x="1049" y="530"/>
                </a:lnTo>
                <a:lnTo>
                  <a:pt x="1049" y="532"/>
                </a:lnTo>
                <a:lnTo>
                  <a:pt x="1049" y="534"/>
                </a:lnTo>
                <a:lnTo>
                  <a:pt x="1047" y="534"/>
                </a:lnTo>
                <a:lnTo>
                  <a:pt x="1047" y="536"/>
                </a:lnTo>
                <a:lnTo>
                  <a:pt x="1045" y="536"/>
                </a:lnTo>
                <a:lnTo>
                  <a:pt x="1047" y="536"/>
                </a:lnTo>
                <a:lnTo>
                  <a:pt x="1047" y="538"/>
                </a:lnTo>
                <a:lnTo>
                  <a:pt x="1047" y="540"/>
                </a:lnTo>
                <a:lnTo>
                  <a:pt x="1049" y="542"/>
                </a:lnTo>
                <a:lnTo>
                  <a:pt x="1051" y="542"/>
                </a:lnTo>
                <a:lnTo>
                  <a:pt x="1051" y="544"/>
                </a:lnTo>
                <a:lnTo>
                  <a:pt x="1051" y="546"/>
                </a:lnTo>
                <a:lnTo>
                  <a:pt x="1051" y="548"/>
                </a:lnTo>
                <a:lnTo>
                  <a:pt x="1052" y="549"/>
                </a:lnTo>
                <a:lnTo>
                  <a:pt x="1052" y="551"/>
                </a:lnTo>
                <a:lnTo>
                  <a:pt x="1051" y="551"/>
                </a:lnTo>
                <a:lnTo>
                  <a:pt x="1051" y="553"/>
                </a:lnTo>
                <a:lnTo>
                  <a:pt x="1049" y="553"/>
                </a:lnTo>
                <a:lnTo>
                  <a:pt x="1049" y="555"/>
                </a:lnTo>
                <a:lnTo>
                  <a:pt x="1047" y="555"/>
                </a:lnTo>
                <a:lnTo>
                  <a:pt x="1047" y="557"/>
                </a:lnTo>
                <a:lnTo>
                  <a:pt x="1045" y="559"/>
                </a:lnTo>
                <a:lnTo>
                  <a:pt x="1047" y="559"/>
                </a:lnTo>
                <a:lnTo>
                  <a:pt x="1047" y="561"/>
                </a:lnTo>
                <a:lnTo>
                  <a:pt x="1045" y="563"/>
                </a:lnTo>
                <a:lnTo>
                  <a:pt x="1043" y="563"/>
                </a:lnTo>
                <a:lnTo>
                  <a:pt x="1043" y="565"/>
                </a:lnTo>
                <a:lnTo>
                  <a:pt x="1043" y="567"/>
                </a:lnTo>
                <a:lnTo>
                  <a:pt x="1041" y="567"/>
                </a:lnTo>
                <a:lnTo>
                  <a:pt x="1039" y="567"/>
                </a:lnTo>
                <a:lnTo>
                  <a:pt x="1037" y="565"/>
                </a:lnTo>
                <a:lnTo>
                  <a:pt x="1037" y="567"/>
                </a:lnTo>
                <a:lnTo>
                  <a:pt x="1037" y="569"/>
                </a:lnTo>
                <a:lnTo>
                  <a:pt x="1035" y="569"/>
                </a:lnTo>
                <a:lnTo>
                  <a:pt x="1033" y="569"/>
                </a:lnTo>
                <a:lnTo>
                  <a:pt x="1033" y="567"/>
                </a:lnTo>
                <a:lnTo>
                  <a:pt x="1031" y="567"/>
                </a:lnTo>
                <a:lnTo>
                  <a:pt x="1029" y="567"/>
                </a:lnTo>
                <a:lnTo>
                  <a:pt x="1029" y="569"/>
                </a:lnTo>
                <a:lnTo>
                  <a:pt x="1029" y="571"/>
                </a:lnTo>
                <a:lnTo>
                  <a:pt x="1026" y="571"/>
                </a:lnTo>
                <a:lnTo>
                  <a:pt x="1024" y="573"/>
                </a:lnTo>
                <a:lnTo>
                  <a:pt x="1024" y="574"/>
                </a:lnTo>
                <a:lnTo>
                  <a:pt x="1022" y="574"/>
                </a:lnTo>
                <a:lnTo>
                  <a:pt x="1020" y="574"/>
                </a:lnTo>
                <a:lnTo>
                  <a:pt x="1020" y="576"/>
                </a:lnTo>
                <a:lnTo>
                  <a:pt x="1018" y="576"/>
                </a:lnTo>
                <a:lnTo>
                  <a:pt x="1018" y="578"/>
                </a:lnTo>
                <a:lnTo>
                  <a:pt x="1018" y="580"/>
                </a:lnTo>
                <a:lnTo>
                  <a:pt x="1018" y="582"/>
                </a:lnTo>
                <a:lnTo>
                  <a:pt x="1018" y="584"/>
                </a:lnTo>
                <a:lnTo>
                  <a:pt x="1018" y="586"/>
                </a:lnTo>
                <a:lnTo>
                  <a:pt x="1016" y="586"/>
                </a:lnTo>
                <a:lnTo>
                  <a:pt x="1016" y="588"/>
                </a:lnTo>
                <a:lnTo>
                  <a:pt x="1014" y="588"/>
                </a:lnTo>
                <a:lnTo>
                  <a:pt x="1014" y="590"/>
                </a:lnTo>
                <a:lnTo>
                  <a:pt x="1014" y="592"/>
                </a:lnTo>
                <a:lnTo>
                  <a:pt x="1014" y="594"/>
                </a:lnTo>
                <a:lnTo>
                  <a:pt x="1014" y="596"/>
                </a:lnTo>
                <a:lnTo>
                  <a:pt x="1012" y="594"/>
                </a:lnTo>
                <a:lnTo>
                  <a:pt x="1010" y="594"/>
                </a:lnTo>
                <a:lnTo>
                  <a:pt x="1010" y="592"/>
                </a:lnTo>
                <a:lnTo>
                  <a:pt x="1006" y="592"/>
                </a:lnTo>
                <a:lnTo>
                  <a:pt x="1003" y="592"/>
                </a:lnTo>
                <a:lnTo>
                  <a:pt x="1001" y="594"/>
                </a:lnTo>
                <a:lnTo>
                  <a:pt x="999" y="592"/>
                </a:lnTo>
                <a:lnTo>
                  <a:pt x="993" y="594"/>
                </a:lnTo>
                <a:lnTo>
                  <a:pt x="991" y="598"/>
                </a:lnTo>
                <a:lnTo>
                  <a:pt x="989" y="601"/>
                </a:lnTo>
                <a:lnTo>
                  <a:pt x="983" y="598"/>
                </a:lnTo>
                <a:lnTo>
                  <a:pt x="981" y="596"/>
                </a:lnTo>
                <a:lnTo>
                  <a:pt x="978" y="596"/>
                </a:lnTo>
                <a:lnTo>
                  <a:pt x="978" y="594"/>
                </a:lnTo>
                <a:lnTo>
                  <a:pt x="976" y="592"/>
                </a:lnTo>
                <a:lnTo>
                  <a:pt x="978" y="592"/>
                </a:lnTo>
                <a:lnTo>
                  <a:pt x="976" y="590"/>
                </a:lnTo>
                <a:lnTo>
                  <a:pt x="974" y="590"/>
                </a:lnTo>
                <a:lnTo>
                  <a:pt x="972" y="590"/>
                </a:lnTo>
                <a:lnTo>
                  <a:pt x="972" y="588"/>
                </a:lnTo>
                <a:lnTo>
                  <a:pt x="970" y="586"/>
                </a:lnTo>
                <a:lnTo>
                  <a:pt x="966" y="586"/>
                </a:lnTo>
                <a:lnTo>
                  <a:pt x="964" y="586"/>
                </a:lnTo>
                <a:lnTo>
                  <a:pt x="962" y="586"/>
                </a:lnTo>
                <a:lnTo>
                  <a:pt x="962" y="584"/>
                </a:lnTo>
                <a:lnTo>
                  <a:pt x="958" y="582"/>
                </a:lnTo>
                <a:lnTo>
                  <a:pt x="956" y="578"/>
                </a:lnTo>
                <a:lnTo>
                  <a:pt x="956" y="574"/>
                </a:lnTo>
                <a:lnTo>
                  <a:pt x="955" y="574"/>
                </a:lnTo>
                <a:lnTo>
                  <a:pt x="953" y="574"/>
                </a:lnTo>
                <a:lnTo>
                  <a:pt x="953" y="573"/>
                </a:lnTo>
                <a:lnTo>
                  <a:pt x="953" y="571"/>
                </a:lnTo>
                <a:lnTo>
                  <a:pt x="953" y="569"/>
                </a:lnTo>
                <a:lnTo>
                  <a:pt x="953" y="567"/>
                </a:lnTo>
                <a:lnTo>
                  <a:pt x="953" y="565"/>
                </a:lnTo>
                <a:lnTo>
                  <a:pt x="951" y="565"/>
                </a:lnTo>
                <a:lnTo>
                  <a:pt x="951" y="563"/>
                </a:lnTo>
                <a:lnTo>
                  <a:pt x="951" y="561"/>
                </a:lnTo>
                <a:lnTo>
                  <a:pt x="949" y="559"/>
                </a:lnTo>
                <a:lnTo>
                  <a:pt x="949" y="557"/>
                </a:lnTo>
                <a:lnTo>
                  <a:pt x="949" y="555"/>
                </a:lnTo>
                <a:lnTo>
                  <a:pt x="951" y="555"/>
                </a:lnTo>
                <a:lnTo>
                  <a:pt x="953" y="553"/>
                </a:lnTo>
                <a:lnTo>
                  <a:pt x="953" y="551"/>
                </a:lnTo>
                <a:lnTo>
                  <a:pt x="953" y="549"/>
                </a:lnTo>
                <a:lnTo>
                  <a:pt x="953" y="548"/>
                </a:lnTo>
                <a:lnTo>
                  <a:pt x="951" y="546"/>
                </a:lnTo>
                <a:lnTo>
                  <a:pt x="949" y="544"/>
                </a:lnTo>
                <a:lnTo>
                  <a:pt x="949" y="542"/>
                </a:lnTo>
                <a:lnTo>
                  <a:pt x="947" y="540"/>
                </a:lnTo>
                <a:lnTo>
                  <a:pt x="945" y="540"/>
                </a:lnTo>
                <a:lnTo>
                  <a:pt x="947" y="538"/>
                </a:lnTo>
                <a:lnTo>
                  <a:pt x="947" y="534"/>
                </a:lnTo>
                <a:lnTo>
                  <a:pt x="945" y="532"/>
                </a:lnTo>
                <a:lnTo>
                  <a:pt x="943" y="536"/>
                </a:lnTo>
                <a:lnTo>
                  <a:pt x="939" y="538"/>
                </a:lnTo>
                <a:lnTo>
                  <a:pt x="937" y="538"/>
                </a:lnTo>
                <a:lnTo>
                  <a:pt x="935" y="540"/>
                </a:lnTo>
                <a:lnTo>
                  <a:pt x="933" y="540"/>
                </a:lnTo>
                <a:lnTo>
                  <a:pt x="931" y="540"/>
                </a:lnTo>
                <a:lnTo>
                  <a:pt x="930" y="542"/>
                </a:lnTo>
                <a:lnTo>
                  <a:pt x="928" y="542"/>
                </a:lnTo>
                <a:lnTo>
                  <a:pt x="926" y="542"/>
                </a:lnTo>
                <a:lnTo>
                  <a:pt x="926" y="544"/>
                </a:lnTo>
                <a:lnTo>
                  <a:pt x="924" y="544"/>
                </a:lnTo>
                <a:lnTo>
                  <a:pt x="922" y="544"/>
                </a:lnTo>
                <a:lnTo>
                  <a:pt x="920" y="544"/>
                </a:lnTo>
                <a:lnTo>
                  <a:pt x="918" y="544"/>
                </a:lnTo>
                <a:lnTo>
                  <a:pt x="916" y="544"/>
                </a:lnTo>
                <a:lnTo>
                  <a:pt x="914" y="544"/>
                </a:lnTo>
                <a:lnTo>
                  <a:pt x="914" y="546"/>
                </a:lnTo>
                <a:lnTo>
                  <a:pt x="916" y="546"/>
                </a:lnTo>
                <a:lnTo>
                  <a:pt x="916" y="548"/>
                </a:lnTo>
                <a:lnTo>
                  <a:pt x="914" y="548"/>
                </a:lnTo>
                <a:lnTo>
                  <a:pt x="912" y="548"/>
                </a:lnTo>
                <a:lnTo>
                  <a:pt x="910" y="548"/>
                </a:lnTo>
                <a:lnTo>
                  <a:pt x="908" y="548"/>
                </a:lnTo>
                <a:lnTo>
                  <a:pt x="907" y="549"/>
                </a:lnTo>
                <a:lnTo>
                  <a:pt x="905" y="549"/>
                </a:lnTo>
                <a:lnTo>
                  <a:pt x="903" y="549"/>
                </a:lnTo>
                <a:lnTo>
                  <a:pt x="903" y="551"/>
                </a:lnTo>
                <a:lnTo>
                  <a:pt x="901" y="553"/>
                </a:lnTo>
                <a:lnTo>
                  <a:pt x="901" y="555"/>
                </a:lnTo>
                <a:lnTo>
                  <a:pt x="899" y="555"/>
                </a:lnTo>
                <a:lnTo>
                  <a:pt x="899" y="553"/>
                </a:lnTo>
                <a:lnTo>
                  <a:pt x="897" y="555"/>
                </a:lnTo>
                <a:lnTo>
                  <a:pt x="895" y="555"/>
                </a:lnTo>
                <a:lnTo>
                  <a:pt x="893" y="555"/>
                </a:lnTo>
                <a:lnTo>
                  <a:pt x="891" y="555"/>
                </a:lnTo>
                <a:lnTo>
                  <a:pt x="887" y="557"/>
                </a:lnTo>
                <a:lnTo>
                  <a:pt x="885" y="557"/>
                </a:lnTo>
                <a:lnTo>
                  <a:pt x="883" y="557"/>
                </a:lnTo>
                <a:lnTo>
                  <a:pt x="883" y="559"/>
                </a:lnTo>
                <a:lnTo>
                  <a:pt x="882" y="559"/>
                </a:lnTo>
                <a:lnTo>
                  <a:pt x="882" y="561"/>
                </a:lnTo>
                <a:lnTo>
                  <a:pt x="880" y="563"/>
                </a:lnTo>
                <a:lnTo>
                  <a:pt x="880" y="565"/>
                </a:lnTo>
                <a:lnTo>
                  <a:pt x="868" y="567"/>
                </a:lnTo>
                <a:lnTo>
                  <a:pt x="866" y="569"/>
                </a:lnTo>
                <a:lnTo>
                  <a:pt x="864" y="571"/>
                </a:lnTo>
                <a:lnTo>
                  <a:pt x="860" y="573"/>
                </a:lnTo>
                <a:lnTo>
                  <a:pt x="859" y="578"/>
                </a:lnTo>
                <a:lnTo>
                  <a:pt x="855" y="580"/>
                </a:lnTo>
                <a:lnTo>
                  <a:pt x="853" y="578"/>
                </a:lnTo>
                <a:lnTo>
                  <a:pt x="851" y="576"/>
                </a:lnTo>
                <a:lnTo>
                  <a:pt x="851" y="574"/>
                </a:lnTo>
                <a:lnTo>
                  <a:pt x="853" y="571"/>
                </a:lnTo>
                <a:lnTo>
                  <a:pt x="853" y="567"/>
                </a:lnTo>
                <a:lnTo>
                  <a:pt x="853" y="565"/>
                </a:lnTo>
                <a:lnTo>
                  <a:pt x="855" y="563"/>
                </a:lnTo>
                <a:lnTo>
                  <a:pt x="857" y="561"/>
                </a:lnTo>
                <a:lnTo>
                  <a:pt x="860" y="557"/>
                </a:lnTo>
                <a:lnTo>
                  <a:pt x="862" y="555"/>
                </a:lnTo>
                <a:lnTo>
                  <a:pt x="864" y="553"/>
                </a:lnTo>
                <a:lnTo>
                  <a:pt x="868" y="551"/>
                </a:lnTo>
                <a:lnTo>
                  <a:pt x="868" y="549"/>
                </a:lnTo>
                <a:lnTo>
                  <a:pt x="870" y="546"/>
                </a:lnTo>
                <a:lnTo>
                  <a:pt x="870" y="542"/>
                </a:lnTo>
                <a:lnTo>
                  <a:pt x="870" y="540"/>
                </a:lnTo>
                <a:lnTo>
                  <a:pt x="870" y="538"/>
                </a:lnTo>
                <a:lnTo>
                  <a:pt x="868" y="534"/>
                </a:lnTo>
                <a:lnTo>
                  <a:pt x="866" y="530"/>
                </a:lnTo>
                <a:lnTo>
                  <a:pt x="866" y="526"/>
                </a:lnTo>
                <a:lnTo>
                  <a:pt x="868" y="525"/>
                </a:lnTo>
                <a:lnTo>
                  <a:pt x="866" y="523"/>
                </a:lnTo>
                <a:lnTo>
                  <a:pt x="864" y="521"/>
                </a:lnTo>
                <a:lnTo>
                  <a:pt x="862" y="521"/>
                </a:lnTo>
                <a:lnTo>
                  <a:pt x="860" y="523"/>
                </a:lnTo>
                <a:lnTo>
                  <a:pt x="857" y="525"/>
                </a:lnTo>
                <a:lnTo>
                  <a:pt x="855" y="526"/>
                </a:lnTo>
                <a:lnTo>
                  <a:pt x="849" y="530"/>
                </a:lnTo>
                <a:lnTo>
                  <a:pt x="845" y="534"/>
                </a:lnTo>
                <a:lnTo>
                  <a:pt x="841" y="534"/>
                </a:lnTo>
                <a:lnTo>
                  <a:pt x="835" y="536"/>
                </a:lnTo>
                <a:lnTo>
                  <a:pt x="834" y="536"/>
                </a:lnTo>
                <a:lnTo>
                  <a:pt x="828" y="538"/>
                </a:lnTo>
                <a:lnTo>
                  <a:pt x="824" y="540"/>
                </a:lnTo>
                <a:lnTo>
                  <a:pt x="820" y="542"/>
                </a:lnTo>
                <a:lnTo>
                  <a:pt x="816" y="542"/>
                </a:lnTo>
                <a:lnTo>
                  <a:pt x="812" y="544"/>
                </a:lnTo>
                <a:lnTo>
                  <a:pt x="809" y="546"/>
                </a:lnTo>
                <a:lnTo>
                  <a:pt x="807" y="546"/>
                </a:lnTo>
                <a:lnTo>
                  <a:pt x="803" y="546"/>
                </a:lnTo>
                <a:lnTo>
                  <a:pt x="801" y="546"/>
                </a:lnTo>
                <a:lnTo>
                  <a:pt x="799" y="544"/>
                </a:lnTo>
                <a:lnTo>
                  <a:pt x="795" y="544"/>
                </a:lnTo>
                <a:lnTo>
                  <a:pt x="793" y="542"/>
                </a:lnTo>
                <a:lnTo>
                  <a:pt x="789" y="540"/>
                </a:lnTo>
                <a:lnTo>
                  <a:pt x="789" y="538"/>
                </a:lnTo>
                <a:lnTo>
                  <a:pt x="787" y="534"/>
                </a:lnTo>
                <a:lnTo>
                  <a:pt x="787" y="532"/>
                </a:lnTo>
                <a:lnTo>
                  <a:pt x="787" y="528"/>
                </a:lnTo>
                <a:lnTo>
                  <a:pt x="787" y="526"/>
                </a:lnTo>
                <a:lnTo>
                  <a:pt x="786" y="525"/>
                </a:lnTo>
                <a:lnTo>
                  <a:pt x="784" y="523"/>
                </a:lnTo>
                <a:lnTo>
                  <a:pt x="784" y="521"/>
                </a:lnTo>
                <a:lnTo>
                  <a:pt x="780" y="519"/>
                </a:lnTo>
                <a:lnTo>
                  <a:pt x="778" y="517"/>
                </a:lnTo>
                <a:lnTo>
                  <a:pt x="778" y="515"/>
                </a:lnTo>
                <a:lnTo>
                  <a:pt x="776" y="513"/>
                </a:lnTo>
                <a:lnTo>
                  <a:pt x="774" y="509"/>
                </a:lnTo>
                <a:lnTo>
                  <a:pt x="772" y="509"/>
                </a:lnTo>
                <a:lnTo>
                  <a:pt x="768" y="507"/>
                </a:lnTo>
                <a:lnTo>
                  <a:pt x="766" y="507"/>
                </a:lnTo>
                <a:lnTo>
                  <a:pt x="764" y="507"/>
                </a:lnTo>
                <a:lnTo>
                  <a:pt x="763" y="503"/>
                </a:lnTo>
                <a:lnTo>
                  <a:pt x="763" y="500"/>
                </a:lnTo>
                <a:lnTo>
                  <a:pt x="763" y="498"/>
                </a:lnTo>
                <a:lnTo>
                  <a:pt x="764" y="496"/>
                </a:lnTo>
                <a:lnTo>
                  <a:pt x="764" y="494"/>
                </a:lnTo>
                <a:lnTo>
                  <a:pt x="763" y="492"/>
                </a:lnTo>
                <a:lnTo>
                  <a:pt x="761" y="490"/>
                </a:lnTo>
                <a:lnTo>
                  <a:pt x="757" y="486"/>
                </a:lnTo>
                <a:lnTo>
                  <a:pt x="753" y="484"/>
                </a:lnTo>
                <a:lnTo>
                  <a:pt x="749" y="482"/>
                </a:lnTo>
                <a:lnTo>
                  <a:pt x="745" y="480"/>
                </a:lnTo>
                <a:lnTo>
                  <a:pt x="743" y="482"/>
                </a:lnTo>
                <a:lnTo>
                  <a:pt x="739" y="484"/>
                </a:lnTo>
                <a:lnTo>
                  <a:pt x="736" y="486"/>
                </a:lnTo>
                <a:lnTo>
                  <a:pt x="734" y="488"/>
                </a:lnTo>
                <a:lnTo>
                  <a:pt x="730" y="490"/>
                </a:lnTo>
                <a:lnTo>
                  <a:pt x="724" y="492"/>
                </a:lnTo>
                <a:lnTo>
                  <a:pt x="718" y="496"/>
                </a:lnTo>
                <a:lnTo>
                  <a:pt x="716" y="498"/>
                </a:lnTo>
                <a:lnTo>
                  <a:pt x="715" y="498"/>
                </a:lnTo>
                <a:lnTo>
                  <a:pt x="707" y="501"/>
                </a:lnTo>
                <a:lnTo>
                  <a:pt x="703" y="503"/>
                </a:lnTo>
                <a:lnTo>
                  <a:pt x="699" y="503"/>
                </a:lnTo>
                <a:lnTo>
                  <a:pt x="697" y="501"/>
                </a:lnTo>
                <a:lnTo>
                  <a:pt x="695" y="500"/>
                </a:lnTo>
                <a:lnTo>
                  <a:pt x="693" y="500"/>
                </a:lnTo>
                <a:lnTo>
                  <a:pt x="691" y="503"/>
                </a:lnTo>
                <a:lnTo>
                  <a:pt x="690" y="505"/>
                </a:lnTo>
                <a:lnTo>
                  <a:pt x="688" y="509"/>
                </a:lnTo>
                <a:lnTo>
                  <a:pt x="688" y="511"/>
                </a:lnTo>
                <a:lnTo>
                  <a:pt x="686" y="511"/>
                </a:lnTo>
                <a:lnTo>
                  <a:pt x="684" y="513"/>
                </a:lnTo>
                <a:lnTo>
                  <a:pt x="678" y="509"/>
                </a:lnTo>
                <a:lnTo>
                  <a:pt x="676" y="507"/>
                </a:lnTo>
                <a:lnTo>
                  <a:pt x="672" y="505"/>
                </a:lnTo>
                <a:lnTo>
                  <a:pt x="670" y="505"/>
                </a:lnTo>
                <a:lnTo>
                  <a:pt x="668" y="505"/>
                </a:lnTo>
                <a:lnTo>
                  <a:pt x="665" y="503"/>
                </a:lnTo>
                <a:lnTo>
                  <a:pt x="665" y="501"/>
                </a:lnTo>
                <a:lnTo>
                  <a:pt x="661" y="496"/>
                </a:lnTo>
                <a:lnTo>
                  <a:pt x="659" y="496"/>
                </a:lnTo>
                <a:lnTo>
                  <a:pt x="655" y="496"/>
                </a:lnTo>
                <a:lnTo>
                  <a:pt x="651" y="496"/>
                </a:lnTo>
                <a:lnTo>
                  <a:pt x="649" y="494"/>
                </a:lnTo>
                <a:lnTo>
                  <a:pt x="647" y="492"/>
                </a:lnTo>
                <a:lnTo>
                  <a:pt x="647" y="488"/>
                </a:lnTo>
                <a:lnTo>
                  <a:pt x="647" y="484"/>
                </a:lnTo>
                <a:lnTo>
                  <a:pt x="645" y="484"/>
                </a:lnTo>
                <a:lnTo>
                  <a:pt x="643" y="484"/>
                </a:lnTo>
                <a:lnTo>
                  <a:pt x="642" y="484"/>
                </a:lnTo>
                <a:lnTo>
                  <a:pt x="638" y="486"/>
                </a:lnTo>
                <a:lnTo>
                  <a:pt x="636" y="486"/>
                </a:lnTo>
                <a:lnTo>
                  <a:pt x="634" y="484"/>
                </a:lnTo>
                <a:lnTo>
                  <a:pt x="630" y="482"/>
                </a:lnTo>
                <a:lnTo>
                  <a:pt x="628" y="480"/>
                </a:lnTo>
                <a:lnTo>
                  <a:pt x="624" y="480"/>
                </a:lnTo>
                <a:lnTo>
                  <a:pt x="622" y="480"/>
                </a:lnTo>
                <a:lnTo>
                  <a:pt x="619" y="478"/>
                </a:lnTo>
                <a:lnTo>
                  <a:pt x="615" y="476"/>
                </a:lnTo>
                <a:lnTo>
                  <a:pt x="611" y="475"/>
                </a:lnTo>
                <a:lnTo>
                  <a:pt x="609" y="473"/>
                </a:lnTo>
                <a:lnTo>
                  <a:pt x="605" y="469"/>
                </a:lnTo>
                <a:lnTo>
                  <a:pt x="603" y="465"/>
                </a:lnTo>
                <a:lnTo>
                  <a:pt x="601" y="461"/>
                </a:lnTo>
                <a:lnTo>
                  <a:pt x="599" y="457"/>
                </a:lnTo>
                <a:lnTo>
                  <a:pt x="597" y="457"/>
                </a:lnTo>
                <a:lnTo>
                  <a:pt x="595" y="455"/>
                </a:lnTo>
                <a:lnTo>
                  <a:pt x="594" y="455"/>
                </a:lnTo>
                <a:lnTo>
                  <a:pt x="592" y="452"/>
                </a:lnTo>
                <a:lnTo>
                  <a:pt x="588" y="448"/>
                </a:lnTo>
                <a:lnTo>
                  <a:pt x="588" y="444"/>
                </a:lnTo>
                <a:lnTo>
                  <a:pt x="590" y="440"/>
                </a:lnTo>
                <a:lnTo>
                  <a:pt x="590" y="438"/>
                </a:lnTo>
                <a:lnTo>
                  <a:pt x="590" y="434"/>
                </a:lnTo>
                <a:lnTo>
                  <a:pt x="592" y="430"/>
                </a:lnTo>
                <a:lnTo>
                  <a:pt x="590" y="430"/>
                </a:lnTo>
                <a:lnTo>
                  <a:pt x="588" y="430"/>
                </a:lnTo>
                <a:lnTo>
                  <a:pt x="586" y="430"/>
                </a:lnTo>
                <a:lnTo>
                  <a:pt x="584" y="430"/>
                </a:lnTo>
                <a:lnTo>
                  <a:pt x="584" y="428"/>
                </a:lnTo>
                <a:lnTo>
                  <a:pt x="582" y="428"/>
                </a:lnTo>
                <a:lnTo>
                  <a:pt x="580" y="430"/>
                </a:lnTo>
                <a:lnTo>
                  <a:pt x="580" y="432"/>
                </a:lnTo>
                <a:lnTo>
                  <a:pt x="580" y="434"/>
                </a:lnTo>
                <a:lnTo>
                  <a:pt x="580" y="436"/>
                </a:lnTo>
                <a:lnTo>
                  <a:pt x="578" y="438"/>
                </a:lnTo>
                <a:lnTo>
                  <a:pt x="576" y="440"/>
                </a:lnTo>
                <a:lnTo>
                  <a:pt x="574" y="442"/>
                </a:lnTo>
                <a:lnTo>
                  <a:pt x="574" y="444"/>
                </a:lnTo>
                <a:lnTo>
                  <a:pt x="572" y="442"/>
                </a:lnTo>
                <a:lnTo>
                  <a:pt x="569" y="444"/>
                </a:lnTo>
                <a:lnTo>
                  <a:pt x="561" y="444"/>
                </a:lnTo>
                <a:lnTo>
                  <a:pt x="555" y="444"/>
                </a:lnTo>
                <a:lnTo>
                  <a:pt x="551" y="442"/>
                </a:lnTo>
                <a:lnTo>
                  <a:pt x="549" y="440"/>
                </a:lnTo>
                <a:lnTo>
                  <a:pt x="547" y="440"/>
                </a:lnTo>
                <a:lnTo>
                  <a:pt x="546" y="438"/>
                </a:lnTo>
                <a:lnTo>
                  <a:pt x="544" y="438"/>
                </a:lnTo>
                <a:lnTo>
                  <a:pt x="538" y="440"/>
                </a:lnTo>
                <a:lnTo>
                  <a:pt x="534" y="440"/>
                </a:lnTo>
                <a:lnTo>
                  <a:pt x="530" y="440"/>
                </a:lnTo>
                <a:lnTo>
                  <a:pt x="524" y="442"/>
                </a:lnTo>
                <a:lnTo>
                  <a:pt x="519" y="442"/>
                </a:lnTo>
                <a:lnTo>
                  <a:pt x="517" y="442"/>
                </a:lnTo>
                <a:lnTo>
                  <a:pt x="513" y="444"/>
                </a:lnTo>
                <a:lnTo>
                  <a:pt x="507" y="446"/>
                </a:lnTo>
                <a:lnTo>
                  <a:pt x="501" y="452"/>
                </a:lnTo>
                <a:lnTo>
                  <a:pt x="496" y="457"/>
                </a:lnTo>
                <a:lnTo>
                  <a:pt x="494" y="461"/>
                </a:lnTo>
                <a:lnTo>
                  <a:pt x="490" y="465"/>
                </a:lnTo>
                <a:lnTo>
                  <a:pt x="490" y="469"/>
                </a:lnTo>
                <a:lnTo>
                  <a:pt x="488" y="471"/>
                </a:lnTo>
                <a:lnTo>
                  <a:pt x="482" y="475"/>
                </a:lnTo>
                <a:lnTo>
                  <a:pt x="474" y="476"/>
                </a:lnTo>
                <a:lnTo>
                  <a:pt x="469" y="478"/>
                </a:lnTo>
                <a:lnTo>
                  <a:pt x="463" y="480"/>
                </a:lnTo>
                <a:lnTo>
                  <a:pt x="459" y="484"/>
                </a:lnTo>
                <a:lnTo>
                  <a:pt x="455" y="488"/>
                </a:lnTo>
                <a:lnTo>
                  <a:pt x="450" y="490"/>
                </a:lnTo>
                <a:lnTo>
                  <a:pt x="446" y="496"/>
                </a:lnTo>
                <a:lnTo>
                  <a:pt x="440" y="500"/>
                </a:lnTo>
                <a:lnTo>
                  <a:pt x="436" y="501"/>
                </a:lnTo>
                <a:lnTo>
                  <a:pt x="430" y="501"/>
                </a:lnTo>
                <a:lnTo>
                  <a:pt x="428" y="500"/>
                </a:lnTo>
                <a:lnTo>
                  <a:pt x="426" y="498"/>
                </a:lnTo>
                <a:lnTo>
                  <a:pt x="423" y="496"/>
                </a:lnTo>
                <a:lnTo>
                  <a:pt x="421" y="494"/>
                </a:lnTo>
                <a:lnTo>
                  <a:pt x="415" y="494"/>
                </a:lnTo>
                <a:lnTo>
                  <a:pt x="413" y="494"/>
                </a:lnTo>
                <a:lnTo>
                  <a:pt x="411" y="496"/>
                </a:lnTo>
                <a:lnTo>
                  <a:pt x="411" y="500"/>
                </a:lnTo>
                <a:lnTo>
                  <a:pt x="407" y="501"/>
                </a:lnTo>
                <a:lnTo>
                  <a:pt x="407" y="505"/>
                </a:lnTo>
                <a:lnTo>
                  <a:pt x="407" y="507"/>
                </a:lnTo>
                <a:lnTo>
                  <a:pt x="411" y="509"/>
                </a:lnTo>
                <a:lnTo>
                  <a:pt x="415" y="511"/>
                </a:lnTo>
                <a:lnTo>
                  <a:pt x="421" y="515"/>
                </a:lnTo>
                <a:lnTo>
                  <a:pt x="423" y="521"/>
                </a:lnTo>
                <a:lnTo>
                  <a:pt x="426" y="528"/>
                </a:lnTo>
                <a:lnTo>
                  <a:pt x="426" y="532"/>
                </a:lnTo>
                <a:lnTo>
                  <a:pt x="425" y="534"/>
                </a:lnTo>
                <a:lnTo>
                  <a:pt x="425" y="536"/>
                </a:lnTo>
                <a:lnTo>
                  <a:pt x="423" y="542"/>
                </a:lnTo>
                <a:lnTo>
                  <a:pt x="425" y="544"/>
                </a:lnTo>
                <a:lnTo>
                  <a:pt x="426" y="546"/>
                </a:lnTo>
                <a:lnTo>
                  <a:pt x="428" y="548"/>
                </a:lnTo>
                <a:lnTo>
                  <a:pt x="428" y="549"/>
                </a:lnTo>
                <a:lnTo>
                  <a:pt x="428" y="551"/>
                </a:lnTo>
                <a:lnTo>
                  <a:pt x="425" y="555"/>
                </a:lnTo>
                <a:lnTo>
                  <a:pt x="423" y="557"/>
                </a:lnTo>
                <a:lnTo>
                  <a:pt x="421" y="561"/>
                </a:lnTo>
                <a:lnTo>
                  <a:pt x="417" y="565"/>
                </a:lnTo>
                <a:lnTo>
                  <a:pt x="415" y="569"/>
                </a:lnTo>
                <a:lnTo>
                  <a:pt x="411" y="576"/>
                </a:lnTo>
                <a:lnTo>
                  <a:pt x="409" y="574"/>
                </a:lnTo>
                <a:lnTo>
                  <a:pt x="405" y="578"/>
                </a:lnTo>
                <a:lnTo>
                  <a:pt x="402" y="580"/>
                </a:lnTo>
                <a:lnTo>
                  <a:pt x="398" y="582"/>
                </a:lnTo>
                <a:lnTo>
                  <a:pt x="394" y="584"/>
                </a:lnTo>
                <a:lnTo>
                  <a:pt x="390" y="586"/>
                </a:lnTo>
                <a:lnTo>
                  <a:pt x="388" y="590"/>
                </a:lnTo>
                <a:lnTo>
                  <a:pt x="382" y="592"/>
                </a:lnTo>
                <a:lnTo>
                  <a:pt x="380" y="594"/>
                </a:lnTo>
                <a:lnTo>
                  <a:pt x="377" y="596"/>
                </a:lnTo>
                <a:lnTo>
                  <a:pt x="373" y="598"/>
                </a:lnTo>
                <a:lnTo>
                  <a:pt x="369" y="598"/>
                </a:lnTo>
                <a:lnTo>
                  <a:pt x="367" y="598"/>
                </a:lnTo>
                <a:lnTo>
                  <a:pt x="365" y="598"/>
                </a:lnTo>
                <a:lnTo>
                  <a:pt x="363" y="601"/>
                </a:lnTo>
                <a:lnTo>
                  <a:pt x="361" y="605"/>
                </a:lnTo>
                <a:lnTo>
                  <a:pt x="361" y="609"/>
                </a:lnTo>
                <a:lnTo>
                  <a:pt x="359" y="613"/>
                </a:lnTo>
                <a:lnTo>
                  <a:pt x="357" y="615"/>
                </a:lnTo>
                <a:lnTo>
                  <a:pt x="355" y="617"/>
                </a:lnTo>
                <a:lnTo>
                  <a:pt x="354" y="617"/>
                </a:lnTo>
                <a:lnTo>
                  <a:pt x="350" y="615"/>
                </a:lnTo>
                <a:lnTo>
                  <a:pt x="350" y="613"/>
                </a:lnTo>
                <a:lnTo>
                  <a:pt x="350" y="611"/>
                </a:lnTo>
                <a:lnTo>
                  <a:pt x="348" y="605"/>
                </a:lnTo>
                <a:lnTo>
                  <a:pt x="346" y="605"/>
                </a:lnTo>
                <a:lnTo>
                  <a:pt x="344" y="607"/>
                </a:lnTo>
                <a:lnTo>
                  <a:pt x="342" y="607"/>
                </a:lnTo>
                <a:lnTo>
                  <a:pt x="338" y="609"/>
                </a:lnTo>
                <a:lnTo>
                  <a:pt x="336" y="609"/>
                </a:lnTo>
                <a:lnTo>
                  <a:pt x="334" y="609"/>
                </a:lnTo>
                <a:lnTo>
                  <a:pt x="332" y="607"/>
                </a:lnTo>
                <a:lnTo>
                  <a:pt x="330" y="607"/>
                </a:lnTo>
                <a:lnTo>
                  <a:pt x="329" y="607"/>
                </a:lnTo>
                <a:lnTo>
                  <a:pt x="327" y="607"/>
                </a:lnTo>
                <a:lnTo>
                  <a:pt x="325" y="607"/>
                </a:lnTo>
                <a:lnTo>
                  <a:pt x="323" y="607"/>
                </a:lnTo>
                <a:lnTo>
                  <a:pt x="323" y="609"/>
                </a:lnTo>
                <a:lnTo>
                  <a:pt x="321" y="609"/>
                </a:lnTo>
                <a:lnTo>
                  <a:pt x="319" y="611"/>
                </a:lnTo>
                <a:lnTo>
                  <a:pt x="317" y="611"/>
                </a:lnTo>
                <a:lnTo>
                  <a:pt x="309" y="615"/>
                </a:lnTo>
                <a:lnTo>
                  <a:pt x="309" y="613"/>
                </a:lnTo>
                <a:lnTo>
                  <a:pt x="307" y="613"/>
                </a:lnTo>
                <a:lnTo>
                  <a:pt x="307" y="611"/>
                </a:lnTo>
                <a:lnTo>
                  <a:pt x="306" y="613"/>
                </a:lnTo>
                <a:lnTo>
                  <a:pt x="304" y="613"/>
                </a:lnTo>
                <a:lnTo>
                  <a:pt x="302" y="613"/>
                </a:lnTo>
                <a:lnTo>
                  <a:pt x="302" y="611"/>
                </a:lnTo>
                <a:lnTo>
                  <a:pt x="304" y="611"/>
                </a:lnTo>
                <a:lnTo>
                  <a:pt x="304" y="609"/>
                </a:lnTo>
                <a:lnTo>
                  <a:pt x="302" y="609"/>
                </a:lnTo>
                <a:lnTo>
                  <a:pt x="300" y="609"/>
                </a:lnTo>
                <a:lnTo>
                  <a:pt x="298" y="609"/>
                </a:lnTo>
                <a:lnTo>
                  <a:pt x="298" y="607"/>
                </a:lnTo>
                <a:lnTo>
                  <a:pt x="300" y="607"/>
                </a:lnTo>
                <a:lnTo>
                  <a:pt x="300" y="605"/>
                </a:lnTo>
                <a:lnTo>
                  <a:pt x="302" y="605"/>
                </a:lnTo>
                <a:lnTo>
                  <a:pt x="302" y="603"/>
                </a:lnTo>
                <a:lnTo>
                  <a:pt x="300" y="603"/>
                </a:lnTo>
                <a:lnTo>
                  <a:pt x="300" y="601"/>
                </a:lnTo>
                <a:lnTo>
                  <a:pt x="298" y="601"/>
                </a:lnTo>
                <a:lnTo>
                  <a:pt x="300" y="601"/>
                </a:lnTo>
                <a:lnTo>
                  <a:pt x="298" y="601"/>
                </a:lnTo>
                <a:lnTo>
                  <a:pt x="298" y="599"/>
                </a:lnTo>
                <a:lnTo>
                  <a:pt x="296" y="599"/>
                </a:lnTo>
                <a:lnTo>
                  <a:pt x="294" y="599"/>
                </a:lnTo>
                <a:lnTo>
                  <a:pt x="294" y="598"/>
                </a:lnTo>
                <a:lnTo>
                  <a:pt x="292" y="598"/>
                </a:lnTo>
                <a:lnTo>
                  <a:pt x="292" y="596"/>
                </a:lnTo>
                <a:lnTo>
                  <a:pt x="290" y="594"/>
                </a:lnTo>
                <a:lnTo>
                  <a:pt x="288" y="594"/>
                </a:lnTo>
                <a:lnTo>
                  <a:pt x="286" y="594"/>
                </a:lnTo>
                <a:lnTo>
                  <a:pt x="284" y="594"/>
                </a:lnTo>
                <a:lnTo>
                  <a:pt x="286" y="594"/>
                </a:lnTo>
                <a:lnTo>
                  <a:pt x="286" y="592"/>
                </a:lnTo>
                <a:lnTo>
                  <a:pt x="284" y="592"/>
                </a:lnTo>
                <a:lnTo>
                  <a:pt x="284" y="590"/>
                </a:lnTo>
                <a:lnTo>
                  <a:pt x="284" y="592"/>
                </a:lnTo>
                <a:lnTo>
                  <a:pt x="282" y="592"/>
                </a:lnTo>
                <a:lnTo>
                  <a:pt x="281" y="592"/>
                </a:lnTo>
                <a:lnTo>
                  <a:pt x="281" y="590"/>
                </a:lnTo>
                <a:lnTo>
                  <a:pt x="279" y="590"/>
                </a:lnTo>
                <a:lnTo>
                  <a:pt x="281" y="590"/>
                </a:lnTo>
                <a:lnTo>
                  <a:pt x="279" y="590"/>
                </a:lnTo>
                <a:lnTo>
                  <a:pt x="277" y="588"/>
                </a:lnTo>
                <a:lnTo>
                  <a:pt x="277" y="590"/>
                </a:lnTo>
                <a:lnTo>
                  <a:pt x="275" y="590"/>
                </a:lnTo>
                <a:lnTo>
                  <a:pt x="273" y="590"/>
                </a:lnTo>
                <a:lnTo>
                  <a:pt x="273" y="588"/>
                </a:lnTo>
                <a:lnTo>
                  <a:pt x="273" y="586"/>
                </a:lnTo>
                <a:lnTo>
                  <a:pt x="275" y="586"/>
                </a:lnTo>
                <a:lnTo>
                  <a:pt x="275" y="584"/>
                </a:lnTo>
                <a:lnTo>
                  <a:pt x="275" y="586"/>
                </a:lnTo>
                <a:lnTo>
                  <a:pt x="273" y="584"/>
                </a:lnTo>
                <a:lnTo>
                  <a:pt x="271" y="584"/>
                </a:lnTo>
                <a:lnTo>
                  <a:pt x="271" y="586"/>
                </a:lnTo>
                <a:lnTo>
                  <a:pt x="269" y="584"/>
                </a:lnTo>
                <a:lnTo>
                  <a:pt x="269" y="586"/>
                </a:lnTo>
                <a:lnTo>
                  <a:pt x="267" y="586"/>
                </a:lnTo>
                <a:lnTo>
                  <a:pt x="265" y="586"/>
                </a:lnTo>
                <a:lnTo>
                  <a:pt x="263" y="586"/>
                </a:lnTo>
                <a:lnTo>
                  <a:pt x="263" y="588"/>
                </a:lnTo>
                <a:lnTo>
                  <a:pt x="261" y="588"/>
                </a:lnTo>
                <a:lnTo>
                  <a:pt x="261" y="586"/>
                </a:lnTo>
                <a:lnTo>
                  <a:pt x="261" y="584"/>
                </a:lnTo>
                <a:lnTo>
                  <a:pt x="263" y="584"/>
                </a:lnTo>
                <a:lnTo>
                  <a:pt x="261" y="584"/>
                </a:lnTo>
                <a:lnTo>
                  <a:pt x="261" y="582"/>
                </a:lnTo>
                <a:lnTo>
                  <a:pt x="259" y="580"/>
                </a:lnTo>
                <a:lnTo>
                  <a:pt x="259" y="578"/>
                </a:lnTo>
                <a:lnTo>
                  <a:pt x="258" y="578"/>
                </a:lnTo>
                <a:lnTo>
                  <a:pt x="258" y="576"/>
                </a:lnTo>
                <a:lnTo>
                  <a:pt x="258" y="574"/>
                </a:lnTo>
                <a:lnTo>
                  <a:pt x="256" y="574"/>
                </a:lnTo>
                <a:lnTo>
                  <a:pt x="256" y="576"/>
                </a:lnTo>
                <a:lnTo>
                  <a:pt x="254" y="576"/>
                </a:lnTo>
                <a:lnTo>
                  <a:pt x="254" y="574"/>
                </a:lnTo>
                <a:lnTo>
                  <a:pt x="252" y="574"/>
                </a:lnTo>
                <a:lnTo>
                  <a:pt x="250" y="574"/>
                </a:lnTo>
                <a:lnTo>
                  <a:pt x="248" y="574"/>
                </a:lnTo>
                <a:lnTo>
                  <a:pt x="248" y="573"/>
                </a:lnTo>
                <a:lnTo>
                  <a:pt x="246" y="573"/>
                </a:lnTo>
                <a:lnTo>
                  <a:pt x="244" y="573"/>
                </a:lnTo>
                <a:lnTo>
                  <a:pt x="242" y="571"/>
                </a:lnTo>
                <a:lnTo>
                  <a:pt x="240" y="573"/>
                </a:lnTo>
                <a:lnTo>
                  <a:pt x="240" y="574"/>
                </a:lnTo>
                <a:lnTo>
                  <a:pt x="240" y="576"/>
                </a:lnTo>
                <a:lnTo>
                  <a:pt x="238" y="576"/>
                </a:lnTo>
                <a:lnTo>
                  <a:pt x="238" y="578"/>
                </a:lnTo>
                <a:lnTo>
                  <a:pt x="236" y="578"/>
                </a:lnTo>
                <a:lnTo>
                  <a:pt x="234" y="578"/>
                </a:lnTo>
                <a:lnTo>
                  <a:pt x="233" y="578"/>
                </a:lnTo>
                <a:lnTo>
                  <a:pt x="231" y="578"/>
                </a:lnTo>
                <a:lnTo>
                  <a:pt x="229" y="578"/>
                </a:lnTo>
                <a:lnTo>
                  <a:pt x="229" y="580"/>
                </a:lnTo>
                <a:lnTo>
                  <a:pt x="227" y="580"/>
                </a:lnTo>
                <a:lnTo>
                  <a:pt x="227" y="578"/>
                </a:lnTo>
                <a:lnTo>
                  <a:pt x="227" y="576"/>
                </a:lnTo>
                <a:lnTo>
                  <a:pt x="225" y="576"/>
                </a:lnTo>
                <a:lnTo>
                  <a:pt x="225" y="574"/>
                </a:lnTo>
                <a:lnTo>
                  <a:pt x="225" y="576"/>
                </a:lnTo>
                <a:lnTo>
                  <a:pt x="225" y="574"/>
                </a:lnTo>
                <a:lnTo>
                  <a:pt x="225" y="576"/>
                </a:lnTo>
                <a:lnTo>
                  <a:pt x="223" y="576"/>
                </a:lnTo>
                <a:lnTo>
                  <a:pt x="221" y="576"/>
                </a:lnTo>
                <a:lnTo>
                  <a:pt x="219" y="576"/>
                </a:lnTo>
                <a:lnTo>
                  <a:pt x="219" y="574"/>
                </a:lnTo>
                <a:lnTo>
                  <a:pt x="219" y="576"/>
                </a:lnTo>
                <a:lnTo>
                  <a:pt x="217" y="576"/>
                </a:lnTo>
                <a:lnTo>
                  <a:pt x="215" y="574"/>
                </a:lnTo>
                <a:lnTo>
                  <a:pt x="213" y="574"/>
                </a:lnTo>
                <a:lnTo>
                  <a:pt x="215" y="573"/>
                </a:lnTo>
                <a:lnTo>
                  <a:pt x="213" y="571"/>
                </a:lnTo>
                <a:lnTo>
                  <a:pt x="211" y="573"/>
                </a:lnTo>
                <a:lnTo>
                  <a:pt x="211" y="571"/>
                </a:lnTo>
                <a:lnTo>
                  <a:pt x="210" y="571"/>
                </a:lnTo>
                <a:lnTo>
                  <a:pt x="210" y="573"/>
                </a:lnTo>
                <a:lnTo>
                  <a:pt x="210" y="571"/>
                </a:lnTo>
                <a:lnTo>
                  <a:pt x="210" y="573"/>
                </a:lnTo>
                <a:lnTo>
                  <a:pt x="208" y="573"/>
                </a:lnTo>
                <a:lnTo>
                  <a:pt x="208" y="571"/>
                </a:lnTo>
                <a:lnTo>
                  <a:pt x="208" y="573"/>
                </a:lnTo>
                <a:lnTo>
                  <a:pt x="208" y="571"/>
                </a:lnTo>
                <a:lnTo>
                  <a:pt x="206" y="571"/>
                </a:lnTo>
                <a:lnTo>
                  <a:pt x="204" y="571"/>
                </a:lnTo>
                <a:lnTo>
                  <a:pt x="202" y="571"/>
                </a:lnTo>
                <a:lnTo>
                  <a:pt x="202" y="573"/>
                </a:lnTo>
                <a:lnTo>
                  <a:pt x="202" y="574"/>
                </a:lnTo>
                <a:lnTo>
                  <a:pt x="200" y="573"/>
                </a:lnTo>
                <a:lnTo>
                  <a:pt x="200" y="574"/>
                </a:lnTo>
                <a:lnTo>
                  <a:pt x="198" y="574"/>
                </a:lnTo>
                <a:lnTo>
                  <a:pt x="196" y="574"/>
                </a:lnTo>
                <a:lnTo>
                  <a:pt x="194" y="574"/>
                </a:lnTo>
                <a:lnTo>
                  <a:pt x="194" y="573"/>
                </a:lnTo>
                <a:lnTo>
                  <a:pt x="194" y="574"/>
                </a:lnTo>
                <a:lnTo>
                  <a:pt x="192" y="573"/>
                </a:lnTo>
                <a:lnTo>
                  <a:pt x="192" y="574"/>
                </a:lnTo>
                <a:lnTo>
                  <a:pt x="192" y="573"/>
                </a:lnTo>
                <a:lnTo>
                  <a:pt x="190" y="573"/>
                </a:lnTo>
                <a:lnTo>
                  <a:pt x="190" y="574"/>
                </a:lnTo>
                <a:lnTo>
                  <a:pt x="188" y="574"/>
                </a:lnTo>
                <a:lnTo>
                  <a:pt x="186" y="574"/>
                </a:lnTo>
                <a:lnTo>
                  <a:pt x="185" y="574"/>
                </a:lnTo>
                <a:lnTo>
                  <a:pt x="183" y="574"/>
                </a:lnTo>
                <a:lnTo>
                  <a:pt x="183" y="573"/>
                </a:lnTo>
                <a:lnTo>
                  <a:pt x="183" y="571"/>
                </a:lnTo>
                <a:lnTo>
                  <a:pt x="181" y="571"/>
                </a:lnTo>
                <a:lnTo>
                  <a:pt x="181" y="573"/>
                </a:lnTo>
                <a:lnTo>
                  <a:pt x="181" y="571"/>
                </a:lnTo>
                <a:lnTo>
                  <a:pt x="181" y="573"/>
                </a:lnTo>
                <a:lnTo>
                  <a:pt x="179" y="573"/>
                </a:lnTo>
                <a:lnTo>
                  <a:pt x="181" y="573"/>
                </a:lnTo>
                <a:lnTo>
                  <a:pt x="179" y="573"/>
                </a:lnTo>
                <a:lnTo>
                  <a:pt x="177" y="573"/>
                </a:lnTo>
                <a:lnTo>
                  <a:pt x="177" y="571"/>
                </a:lnTo>
                <a:lnTo>
                  <a:pt x="177" y="569"/>
                </a:lnTo>
                <a:lnTo>
                  <a:pt x="177" y="567"/>
                </a:lnTo>
                <a:lnTo>
                  <a:pt x="179" y="567"/>
                </a:lnTo>
                <a:lnTo>
                  <a:pt x="179" y="565"/>
                </a:lnTo>
                <a:lnTo>
                  <a:pt x="179" y="563"/>
                </a:lnTo>
                <a:lnTo>
                  <a:pt x="177" y="563"/>
                </a:lnTo>
                <a:lnTo>
                  <a:pt x="175" y="563"/>
                </a:lnTo>
                <a:lnTo>
                  <a:pt x="173" y="561"/>
                </a:lnTo>
                <a:lnTo>
                  <a:pt x="173" y="559"/>
                </a:lnTo>
                <a:lnTo>
                  <a:pt x="175" y="559"/>
                </a:lnTo>
                <a:lnTo>
                  <a:pt x="175" y="561"/>
                </a:lnTo>
                <a:lnTo>
                  <a:pt x="175" y="559"/>
                </a:lnTo>
                <a:lnTo>
                  <a:pt x="175" y="557"/>
                </a:lnTo>
                <a:lnTo>
                  <a:pt x="173" y="557"/>
                </a:lnTo>
                <a:lnTo>
                  <a:pt x="171" y="557"/>
                </a:lnTo>
                <a:lnTo>
                  <a:pt x="171" y="559"/>
                </a:lnTo>
                <a:lnTo>
                  <a:pt x="171" y="557"/>
                </a:lnTo>
                <a:lnTo>
                  <a:pt x="171" y="559"/>
                </a:lnTo>
                <a:lnTo>
                  <a:pt x="171" y="557"/>
                </a:lnTo>
                <a:lnTo>
                  <a:pt x="171" y="555"/>
                </a:lnTo>
                <a:lnTo>
                  <a:pt x="171" y="553"/>
                </a:lnTo>
                <a:lnTo>
                  <a:pt x="173" y="553"/>
                </a:lnTo>
                <a:lnTo>
                  <a:pt x="173" y="551"/>
                </a:lnTo>
                <a:lnTo>
                  <a:pt x="171" y="551"/>
                </a:lnTo>
                <a:lnTo>
                  <a:pt x="169" y="551"/>
                </a:lnTo>
                <a:lnTo>
                  <a:pt x="169" y="549"/>
                </a:lnTo>
                <a:lnTo>
                  <a:pt x="169" y="548"/>
                </a:lnTo>
                <a:lnTo>
                  <a:pt x="171" y="548"/>
                </a:lnTo>
                <a:lnTo>
                  <a:pt x="171" y="546"/>
                </a:lnTo>
                <a:lnTo>
                  <a:pt x="173" y="546"/>
                </a:lnTo>
                <a:lnTo>
                  <a:pt x="171" y="546"/>
                </a:lnTo>
                <a:lnTo>
                  <a:pt x="171" y="544"/>
                </a:lnTo>
                <a:lnTo>
                  <a:pt x="173" y="544"/>
                </a:lnTo>
                <a:lnTo>
                  <a:pt x="175" y="544"/>
                </a:lnTo>
                <a:lnTo>
                  <a:pt x="175" y="542"/>
                </a:lnTo>
                <a:lnTo>
                  <a:pt x="177" y="542"/>
                </a:lnTo>
                <a:lnTo>
                  <a:pt x="179" y="542"/>
                </a:lnTo>
                <a:lnTo>
                  <a:pt x="179" y="540"/>
                </a:lnTo>
                <a:lnTo>
                  <a:pt x="179" y="538"/>
                </a:lnTo>
                <a:lnTo>
                  <a:pt x="177" y="538"/>
                </a:lnTo>
                <a:lnTo>
                  <a:pt x="175" y="536"/>
                </a:lnTo>
                <a:lnTo>
                  <a:pt x="173" y="536"/>
                </a:lnTo>
                <a:lnTo>
                  <a:pt x="173" y="534"/>
                </a:lnTo>
                <a:lnTo>
                  <a:pt x="171" y="534"/>
                </a:lnTo>
                <a:lnTo>
                  <a:pt x="171" y="532"/>
                </a:lnTo>
                <a:lnTo>
                  <a:pt x="173" y="532"/>
                </a:lnTo>
                <a:lnTo>
                  <a:pt x="173" y="530"/>
                </a:lnTo>
                <a:lnTo>
                  <a:pt x="173" y="528"/>
                </a:lnTo>
                <a:lnTo>
                  <a:pt x="173" y="526"/>
                </a:lnTo>
                <a:lnTo>
                  <a:pt x="171" y="526"/>
                </a:lnTo>
                <a:lnTo>
                  <a:pt x="173" y="526"/>
                </a:lnTo>
                <a:lnTo>
                  <a:pt x="173" y="525"/>
                </a:lnTo>
                <a:lnTo>
                  <a:pt x="173" y="523"/>
                </a:lnTo>
                <a:lnTo>
                  <a:pt x="175" y="523"/>
                </a:lnTo>
                <a:lnTo>
                  <a:pt x="175" y="521"/>
                </a:lnTo>
                <a:lnTo>
                  <a:pt x="177" y="521"/>
                </a:lnTo>
                <a:lnTo>
                  <a:pt x="177" y="519"/>
                </a:lnTo>
                <a:lnTo>
                  <a:pt x="177" y="517"/>
                </a:lnTo>
                <a:lnTo>
                  <a:pt x="177" y="515"/>
                </a:lnTo>
                <a:lnTo>
                  <a:pt x="179" y="515"/>
                </a:lnTo>
                <a:lnTo>
                  <a:pt x="179" y="513"/>
                </a:lnTo>
                <a:lnTo>
                  <a:pt x="181" y="511"/>
                </a:lnTo>
                <a:lnTo>
                  <a:pt x="179" y="511"/>
                </a:lnTo>
                <a:lnTo>
                  <a:pt x="181" y="511"/>
                </a:lnTo>
                <a:lnTo>
                  <a:pt x="181" y="509"/>
                </a:lnTo>
                <a:lnTo>
                  <a:pt x="181" y="507"/>
                </a:lnTo>
                <a:lnTo>
                  <a:pt x="181" y="505"/>
                </a:lnTo>
                <a:lnTo>
                  <a:pt x="179" y="505"/>
                </a:lnTo>
                <a:lnTo>
                  <a:pt x="177" y="505"/>
                </a:lnTo>
                <a:lnTo>
                  <a:pt x="177" y="507"/>
                </a:lnTo>
                <a:lnTo>
                  <a:pt x="175" y="507"/>
                </a:lnTo>
                <a:lnTo>
                  <a:pt x="175" y="509"/>
                </a:lnTo>
                <a:lnTo>
                  <a:pt x="173" y="509"/>
                </a:lnTo>
                <a:lnTo>
                  <a:pt x="173" y="507"/>
                </a:lnTo>
                <a:lnTo>
                  <a:pt x="171" y="507"/>
                </a:lnTo>
                <a:lnTo>
                  <a:pt x="171" y="509"/>
                </a:lnTo>
                <a:lnTo>
                  <a:pt x="169" y="509"/>
                </a:lnTo>
                <a:lnTo>
                  <a:pt x="169" y="511"/>
                </a:lnTo>
                <a:lnTo>
                  <a:pt x="167" y="511"/>
                </a:lnTo>
                <a:lnTo>
                  <a:pt x="167" y="513"/>
                </a:lnTo>
                <a:lnTo>
                  <a:pt x="169" y="513"/>
                </a:lnTo>
                <a:lnTo>
                  <a:pt x="169" y="515"/>
                </a:lnTo>
                <a:lnTo>
                  <a:pt x="171" y="515"/>
                </a:lnTo>
                <a:lnTo>
                  <a:pt x="173" y="515"/>
                </a:lnTo>
                <a:lnTo>
                  <a:pt x="171" y="517"/>
                </a:lnTo>
                <a:lnTo>
                  <a:pt x="169" y="517"/>
                </a:lnTo>
                <a:lnTo>
                  <a:pt x="167" y="517"/>
                </a:lnTo>
                <a:lnTo>
                  <a:pt x="167" y="519"/>
                </a:lnTo>
                <a:lnTo>
                  <a:pt x="167" y="521"/>
                </a:lnTo>
                <a:lnTo>
                  <a:pt x="169" y="521"/>
                </a:lnTo>
                <a:lnTo>
                  <a:pt x="169" y="523"/>
                </a:lnTo>
                <a:lnTo>
                  <a:pt x="167" y="523"/>
                </a:lnTo>
                <a:lnTo>
                  <a:pt x="165" y="521"/>
                </a:lnTo>
                <a:lnTo>
                  <a:pt x="163" y="521"/>
                </a:lnTo>
                <a:lnTo>
                  <a:pt x="162" y="521"/>
                </a:lnTo>
                <a:lnTo>
                  <a:pt x="160" y="521"/>
                </a:lnTo>
                <a:lnTo>
                  <a:pt x="160" y="523"/>
                </a:lnTo>
                <a:lnTo>
                  <a:pt x="158" y="523"/>
                </a:lnTo>
                <a:lnTo>
                  <a:pt x="156" y="523"/>
                </a:lnTo>
                <a:lnTo>
                  <a:pt x="158" y="523"/>
                </a:lnTo>
                <a:lnTo>
                  <a:pt x="158" y="521"/>
                </a:lnTo>
                <a:lnTo>
                  <a:pt x="156" y="521"/>
                </a:lnTo>
                <a:lnTo>
                  <a:pt x="154" y="521"/>
                </a:lnTo>
                <a:lnTo>
                  <a:pt x="152" y="521"/>
                </a:lnTo>
                <a:lnTo>
                  <a:pt x="152" y="523"/>
                </a:lnTo>
                <a:lnTo>
                  <a:pt x="152" y="525"/>
                </a:lnTo>
                <a:lnTo>
                  <a:pt x="150" y="525"/>
                </a:lnTo>
                <a:lnTo>
                  <a:pt x="152" y="523"/>
                </a:lnTo>
                <a:lnTo>
                  <a:pt x="150" y="523"/>
                </a:lnTo>
                <a:lnTo>
                  <a:pt x="146" y="523"/>
                </a:lnTo>
                <a:lnTo>
                  <a:pt x="144" y="525"/>
                </a:lnTo>
                <a:lnTo>
                  <a:pt x="144" y="523"/>
                </a:lnTo>
                <a:lnTo>
                  <a:pt x="144" y="521"/>
                </a:lnTo>
                <a:lnTo>
                  <a:pt x="142" y="521"/>
                </a:lnTo>
                <a:lnTo>
                  <a:pt x="142" y="519"/>
                </a:lnTo>
                <a:lnTo>
                  <a:pt x="140" y="521"/>
                </a:lnTo>
                <a:lnTo>
                  <a:pt x="138" y="521"/>
                </a:lnTo>
                <a:lnTo>
                  <a:pt x="138" y="519"/>
                </a:lnTo>
                <a:lnTo>
                  <a:pt x="140" y="519"/>
                </a:lnTo>
                <a:lnTo>
                  <a:pt x="138" y="519"/>
                </a:lnTo>
                <a:lnTo>
                  <a:pt x="137" y="519"/>
                </a:lnTo>
                <a:lnTo>
                  <a:pt x="135" y="517"/>
                </a:lnTo>
                <a:lnTo>
                  <a:pt x="135" y="515"/>
                </a:lnTo>
                <a:lnTo>
                  <a:pt x="133" y="515"/>
                </a:lnTo>
                <a:lnTo>
                  <a:pt x="133" y="513"/>
                </a:lnTo>
                <a:lnTo>
                  <a:pt x="131" y="513"/>
                </a:lnTo>
                <a:lnTo>
                  <a:pt x="131" y="511"/>
                </a:lnTo>
                <a:lnTo>
                  <a:pt x="131" y="509"/>
                </a:lnTo>
                <a:lnTo>
                  <a:pt x="127" y="505"/>
                </a:lnTo>
                <a:lnTo>
                  <a:pt x="127" y="503"/>
                </a:lnTo>
                <a:lnTo>
                  <a:pt x="127" y="501"/>
                </a:lnTo>
                <a:lnTo>
                  <a:pt x="127" y="500"/>
                </a:lnTo>
                <a:lnTo>
                  <a:pt x="127" y="498"/>
                </a:lnTo>
                <a:lnTo>
                  <a:pt x="127" y="496"/>
                </a:lnTo>
                <a:lnTo>
                  <a:pt x="123" y="494"/>
                </a:lnTo>
                <a:lnTo>
                  <a:pt x="121" y="492"/>
                </a:lnTo>
                <a:lnTo>
                  <a:pt x="119" y="492"/>
                </a:lnTo>
                <a:lnTo>
                  <a:pt x="114" y="490"/>
                </a:lnTo>
                <a:lnTo>
                  <a:pt x="110" y="490"/>
                </a:lnTo>
                <a:lnTo>
                  <a:pt x="108" y="488"/>
                </a:lnTo>
                <a:lnTo>
                  <a:pt x="112" y="484"/>
                </a:lnTo>
                <a:lnTo>
                  <a:pt x="110" y="475"/>
                </a:lnTo>
                <a:lnTo>
                  <a:pt x="108" y="473"/>
                </a:lnTo>
                <a:lnTo>
                  <a:pt x="108" y="471"/>
                </a:lnTo>
                <a:lnTo>
                  <a:pt x="108" y="469"/>
                </a:lnTo>
                <a:lnTo>
                  <a:pt x="104" y="469"/>
                </a:lnTo>
                <a:lnTo>
                  <a:pt x="102" y="469"/>
                </a:lnTo>
                <a:lnTo>
                  <a:pt x="100" y="469"/>
                </a:lnTo>
                <a:lnTo>
                  <a:pt x="98" y="467"/>
                </a:lnTo>
                <a:lnTo>
                  <a:pt x="94" y="467"/>
                </a:lnTo>
                <a:lnTo>
                  <a:pt x="94" y="465"/>
                </a:lnTo>
                <a:lnTo>
                  <a:pt x="92" y="465"/>
                </a:lnTo>
                <a:lnTo>
                  <a:pt x="89" y="463"/>
                </a:lnTo>
                <a:lnTo>
                  <a:pt x="87" y="463"/>
                </a:lnTo>
                <a:lnTo>
                  <a:pt x="85" y="461"/>
                </a:lnTo>
                <a:lnTo>
                  <a:pt x="81" y="461"/>
                </a:lnTo>
                <a:lnTo>
                  <a:pt x="81" y="459"/>
                </a:lnTo>
                <a:lnTo>
                  <a:pt x="83" y="457"/>
                </a:lnTo>
                <a:lnTo>
                  <a:pt x="81" y="457"/>
                </a:lnTo>
                <a:lnTo>
                  <a:pt x="79" y="455"/>
                </a:lnTo>
                <a:lnTo>
                  <a:pt x="79" y="453"/>
                </a:lnTo>
                <a:lnTo>
                  <a:pt x="79" y="452"/>
                </a:lnTo>
                <a:lnTo>
                  <a:pt x="77" y="452"/>
                </a:lnTo>
                <a:lnTo>
                  <a:pt x="77" y="450"/>
                </a:lnTo>
                <a:lnTo>
                  <a:pt x="75" y="448"/>
                </a:lnTo>
                <a:lnTo>
                  <a:pt x="73" y="446"/>
                </a:lnTo>
                <a:lnTo>
                  <a:pt x="71" y="446"/>
                </a:lnTo>
                <a:lnTo>
                  <a:pt x="69" y="444"/>
                </a:lnTo>
                <a:lnTo>
                  <a:pt x="67" y="444"/>
                </a:lnTo>
                <a:lnTo>
                  <a:pt x="64" y="442"/>
                </a:lnTo>
                <a:lnTo>
                  <a:pt x="62" y="438"/>
                </a:lnTo>
                <a:lnTo>
                  <a:pt x="60" y="438"/>
                </a:lnTo>
                <a:lnTo>
                  <a:pt x="58" y="438"/>
                </a:lnTo>
                <a:lnTo>
                  <a:pt x="58" y="436"/>
                </a:lnTo>
                <a:lnTo>
                  <a:pt x="54" y="438"/>
                </a:lnTo>
                <a:lnTo>
                  <a:pt x="52" y="436"/>
                </a:lnTo>
                <a:lnTo>
                  <a:pt x="50" y="434"/>
                </a:lnTo>
                <a:lnTo>
                  <a:pt x="48" y="434"/>
                </a:lnTo>
                <a:lnTo>
                  <a:pt x="48" y="432"/>
                </a:lnTo>
                <a:lnTo>
                  <a:pt x="48" y="430"/>
                </a:lnTo>
                <a:lnTo>
                  <a:pt x="48" y="428"/>
                </a:lnTo>
                <a:lnTo>
                  <a:pt x="50" y="427"/>
                </a:lnTo>
                <a:lnTo>
                  <a:pt x="50" y="425"/>
                </a:lnTo>
                <a:lnTo>
                  <a:pt x="52" y="425"/>
                </a:lnTo>
                <a:lnTo>
                  <a:pt x="56" y="423"/>
                </a:lnTo>
                <a:lnTo>
                  <a:pt x="56" y="421"/>
                </a:lnTo>
                <a:lnTo>
                  <a:pt x="58" y="421"/>
                </a:lnTo>
                <a:lnTo>
                  <a:pt x="58" y="423"/>
                </a:lnTo>
                <a:lnTo>
                  <a:pt x="62" y="421"/>
                </a:lnTo>
                <a:lnTo>
                  <a:pt x="66" y="421"/>
                </a:lnTo>
                <a:lnTo>
                  <a:pt x="67" y="419"/>
                </a:lnTo>
                <a:lnTo>
                  <a:pt x="69" y="419"/>
                </a:lnTo>
                <a:lnTo>
                  <a:pt x="71" y="417"/>
                </a:lnTo>
                <a:lnTo>
                  <a:pt x="73" y="417"/>
                </a:lnTo>
                <a:lnTo>
                  <a:pt x="75" y="415"/>
                </a:lnTo>
                <a:lnTo>
                  <a:pt x="77" y="413"/>
                </a:lnTo>
                <a:lnTo>
                  <a:pt x="77" y="411"/>
                </a:lnTo>
                <a:lnTo>
                  <a:pt x="79" y="411"/>
                </a:lnTo>
                <a:lnTo>
                  <a:pt x="79" y="409"/>
                </a:lnTo>
                <a:lnTo>
                  <a:pt x="79" y="407"/>
                </a:lnTo>
                <a:lnTo>
                  <a:pt x="81" y="405"/>
                </a:lnTo>
                <a:lnTo>
                  <a:pt x="83" y="405"/>
                </a:lnTo>
                <a:lnTo>
                  <a:pt x="83" y="402"/>
                </a:lnTo>
                <a:lnTo>
                  <a:pt x="83" y="398"/>
                </a:lnTo>
                <a:lnTo>
                  <a:pt x="81" y="398"/>
                </a:lnTo>
                <a:lnTo>
                  <a:pt x="81" y="394"/>
                </a:lnTo>
                <a:lnTo>
                  <a:pt x="81" y="392"/>
                </a:lnTo>
                <a:lnTo>
                  <a:pt x="83" y="390"/>
                </a:lnTo>
                <a:lnTo>
                  <a:pt x="83" y="388"/>
                </a:lnTo>
                <a:lnTo>
                  <a:pt x="83" y="386"/>
                </a:lnTo>
                <a:lnTo>
                  <a:pt x="85" y="384"/>
                </a:lnTo>
                <a:lnTo>
                  <a:pt x="83" y="382"/>
                </a:lnTo>
                <a:lnTo>
                  <a:pt x="79" y="380"/>
                </a:lnTo>
                <a:lnTo>
                  <a:pt x="79" y="379"/>
                </a:lnTo>
                <a:lnTo>
                  <a:pt x="77" y="379"/>
                </a:lnTo>
                <a:lnTo>
                  <a:pt x="77" y="375"/>
                </a:lnTo>
                <a:lnTo>
                  <a:pt x="77" y="373"/>
                </a:lnTo>
                <a:lnTo>
                  <a:pt x="75" y="373"/>
                </a:lnTo>
                <a:lnTo>
                  <a:pt x="75" y="371"/>
                </a:lnTo>
                <a:lnTo>
                  <a:pt x="73" y="371"/>
                </a:lnTo>
                <a:lnTo>
                  <a:pt x="69" y="369"/>
                </a:lnTo>
                <a:lnTo>
                  <a:pt x="69" y="367"/>
                </a:lnTo>
                <a:lnTo>
                  <a:pt x="66" y="367"/>
                </a:lnTo>
                <a:lnTo>
                  <a:pt x="64" y="365"/>
                </a:lnTo>
                <a:lnTo>
                  <a:pt x="62" y="365"/>
                </a:lnTo>
                <a:lnTo>
                  <a:pt x="60" y="365"/>
                </a:lnTo>
                <a:lnTo>
                  <a:pt x="58" y="367"/>
                </a:lnTo>
                <a:lnTo>
                  <a:pt x="54" y="365"/>
                </a:lnTo>
                <a:lnTo>
                  <a:pt x="52" y="363"/>
                </a:lnTo>
                <a:lnTo>
                  <a:pt x="50" y="359"/>
                </a:lnTo>
                <a:lnTo>
                  <a:pt x="48" y="357"/>
                </a:lnTo>
                <a:lnTo>
                  <a:pt x="46" y="355"/>
                </a:lnTo>
                <a:lnTo>
                  <a:pt x="44" y="354"/>
                </a:lnTo>
                <a:lnTo>
                  <a:pt x="44" y="352"/>
                </a:lnTo>
                <a:lnTo>
                  <a:pt x="46" y="352"/>
                </a:lnTo>
                <a:lnTo>
                  <a:pt x="44" y="348"/>
                </a:lnTo>
                <a:lnTo>
                  <a:pt x="46" y="346"/>
                </a:lnTo>
                <a:lnTo>
                  <a:pt x="44" y="346"/>
                </a:lnTo>
                <a:lnTo>
                  <a:pt x="44" y="344"/>
                </a:lnTo>
                <a:lnTo>
                  <a:pt x="44" y="342"/>
                </a:lnTo>
                <a:lnTo>
                  <a:pt x="42" y="342"/>
                </a:lnTo>
                <a:lnTo>
                  <a:pt x="41" y="340"/>
                </a:lnTo>
                <a:lnTo>
                  <a:pt x="41" y="338"/>
                </a:lnTo>
                <a:lnTo>
                  <a:pt x="42" y="336"/>
                </a:lnTo>
                <a:lnTo>
                  <a:pt x="44" y="336"/>
                </a:lnTo>
                <a:lnTo>
                  <a:pt x="46" y="334"/>
                </a:lnTo>
                <a:lnTo>
                  <a:pt x="48" y="334"/>
                </a:lnTo>
                <a:lnTo>
                  <a:pt x="50" y="331"/>
                </a:lnTo>
                <a:lnTo>
                  <a:pt x="50" y="329"/>
                </a:lnTo>
                <a:lnTo>
                  <a:pt x="52" y="327"/>
                </a:lnTo>
                <a:lnTo>
                  <a:pt x="54" y="325"/>
                </a:lnTo>
                <a:lnTo>
                  <a:pt x="54" y="323"/>
                </a:lnTo>
                <a:lnTo>
                  <a:pt x="56" y="323"/>
                </a:lnTo>
                <a:lnTo>
                  <a:pt x="58" y="321"/>
                </a:lnTo>
                <a:lnTo>
                  <a:pt x="60" y="319"/>
                </a:lnTo>
                <a:lnTo>
                  <a:pt x="66" y="319"/>
                </a:lnTo>
                <a:lnTo>
                  <a:pt x="67" y="319"/>
                </a:lnTo>
                <a:lnTo>
                  <a:pt x="69" y="319"/>
                </a:lnTo>
                <a:lnTo>
                  <a:pt x="71" y="319"/>
                </a:lnTo>
                <a:lnTo>
                  <a:pt x="75" y="317"/>
                </a:lnTo>
                <a:lnTo>
                  <a:pt x="79" y="317"/>
                </a:lnTo>
                <a:lnTo>
                  <a:pt x="83" y="317"/>
                </a:lnTo>
                <a:lnTo>
                  <a:pt x="85" y="315"/>
                </a:lnTo>
                <a:lnTo>
                  <a:pt x="87" y="315"/>
                </a:lnTo>
                <a:lnTo>
                  <a:pt x="87" y="313"/>
                </a:lnTo>
                <a:lnTo>
                  <a:pt x="89" y="313"/>
                </a:lnTo>
                <a:lnTo>
                  <a:pt x="90" y="311"/>
                </a:lnTo>
                <a:lnTo>
                  <a:pt x="94" y="309"/>
                </a:lnTo>
                <a:lnTo>
                  <a:pt x="96" y="307"/>
                </a:lnTo>
                <a:lnTo>
                  <a:pt x="100" y="306"/>
                </a:lnTo>
                <a:lnTo>
                  <a:pt x="100" y="304"/>
                </a:lnTo>
                <a:lnTo>
                  <a:pt x="100" y="300"/>
                </a:lnTo>
                <a:lnTo>
                  <a:pt x="102" y="298"/>
                </a:lnTo>
                <a:lnTo>
                  <a:pt x="100" y="296"/>
                </a:lnTo>
                <a:lnTo>
                  <a:pt x="98" y="294"/>
                </a:lnTo>
                <a:lnTo>
                  <a:pt x="100" y="294"/>
                </a:lnTo>
                <a:lnTo>
                  <a:pt x="100" y="292"/>
                </a:lnTo>
                <a:lnTo>
                  <a:pt x="98" y="292"/>
                </a:lnTo>
                <a:lnTo>
                  <a:pt x="98" y="290"/>
                </a:lnTo>
                <a:lnTo>
                  <a:pt x="98" y="288"/>
                </a:lnTo>
                <a:lnTo>
                  <a:pt x="96" y="286"/>
                </a:lnTo>
                <a:lnTo>
                  <a:pt x="96" y="284"/>
                </a:lnTo>
                <a:lnTo>
                  <a:pt x="92" y="283"/>
                </a:lnTo>
                <a:lnTo>
                  <a:pt x="89" y="281"/>
                </a:lnTo>
                <a:lnTo>
                  <a:pt x="89" y="283"/>
                </a:lnTo>
                <a:lnTo>
                  <a:pt x="85" y="283"/>
                </a:lnTo>
                <a:lnTo>
                  <a:pt x="83" y="283"/>
                </a:lnTo>
                <a:lnTo>
                  <a:pt x="81" y="281"/>
                </a:lnTo>
                <a:lnTo>
                  <a:pt x="79" y="281"/>
                </a:lnTo>
                <a:lnTo>
                  <a:pt x="75" y="279"/>
                </a:lnTo>
                <a:lnTo>
                  <a:pt x="73" y="277"/>
                </a:lnTo>
                <a:lnTo>
                  <a:pt x="71" y="277"/>
                </a:lnTo>
                <a:lnTo>
                  <a:pt x="69" y="279"/>
                </a:lnTo>
                <a:lnTo>
                  <a:pt x="64" y="279"/>
                </a:lnTo>
                <a:lnTo>
                  <a:pt x="62" y="279"/>
                </a:lnTo>
                <a:lnTo>
                  <a:pt x="58" y="281"/>
                </a:lnTo>
                <a:lnTo>
                  <a:pt x="56" y="279"/>
                </a:lnTo>
                <a:lnTo>
                  <a:pt x="52" y="279"/>
                </a:lnTo>
                <a:lnTo>
                  <a:pt x="50" y="279"/>
                </a:lnTo>
                <a:lnTo>
                  <a:pt x="50" y="281"/>
                </a:lnTo>
                <a:lnTo>
                  <a:pt x="44" y="283"/>
                </a:lnTo>
                <a:lnTo>
                  <a:pt x="41" y="284"/>
                </a:lnTo>
                <a:lnTo>
                  <a:pt x="35" y="281"/>
                </a:lnTo>
                <a:lnTo>
                  <a:pt x="33" y="279"/>
                </a:lnTo>
                <a:lnTo>
                  <a:pt x="31" y="279"/>
                </a:lnTo>
                <a:lnTo>
                  <a:pt x="29" y="277"/>
                </a:lnTo>
                <a:lnTo>
                  <a:pt x="27" y="275"/>
                </a:lnTo>
                <a:lnTo>
                  <a:pt x="29" y="273"/>
                </a:lnTo>
                <a:lnTo>
                  <a:pt x="29" y="271"/>
                </a:lnTo>
                <a:lnTo>
                  <a:pt x="29" y="269"/>
                </a:lnTo>
                <a:lnTo>
                  <a:pt x="31" y="267"/>
                </a:lnTo>
                <a:lnTo>
                  <a:pt x="31" y="265"/>
                </a:lnTo>
                <a:lnTo>
                  <a:pt x="33" y="265"/>
                </a:lnTo>
                <a:lnTo>
                  <a:pt x="33" y="267"/>
                </a:lnTo>
                <a:lnTo>
                  <a:pt x="35" y="263"/>
                </a:lnTo>
                <a:lnTo>
                  <a:pt x="35" y="261"/>
                </a:lnTo>
                <a:lnTo>
                  <a:pt x="37" y="261"/>
                </a:lnTo>
                <a:lnTo>
                  <a:pt x="37" y="259"/>
                </a:lnTo>
                <a:lnTo>
                  <a:pt x="39" y="258"/>
                </a:lnTo>
                <a:lnTo>
                  <a:pt x="41" y="258"/>
                </a:lnTo>
                <a:lnTo>
                  <a:pt x="41" y="256"/>
                </a:lnTo>
                <a:lnTo>
                  <a:pt x="41" y="254"/>
                </a:lnTo>
                <a:lnTo>
                  <a:pt x="42" y="254"/>
                </a:lnTo>
                <a:lnTo>
                  <a:pt x="44" y="252"/>
                </a:lnTo>
                <a:lnTo>
                  <a:pt x="46" y="252"/>
                </a:lnTo>
                <a:lnTo>
                  <a:pt x="48" y="252"/>
                </a:lnTo>
                <a:lnTo>
                  <a:pt x="48" y="250"/>
                </a:lnTo>
                <a:lnTo>
                  <a:pt x="50" y="248"/>
                </a:lnTo>
                <a:lnTo>
                  <a:pt x="48" y="248"/>
                </a:lnTo>
                <a:lnTo>
                  <a:pt x="48" y="246"/>
                </a:lnTo>
                <a:lnTo>
                  <a:pt x="48" y="244"/>
                </a:lnTo>
                <a:lnTo>
                  <a:pt x="46" y="238"/>
                </a:lnTo>
                <a:lnTo>
                  <a:pt x="46" y="236"/>
                </a:lnTo>
                <a:lnTo>
                  <a:pt x="46" y="234"/>
                </a:lnTo>
                <a:lnTo>
                  <a:pt x="39" y="233"/>
                </a:lnTo>
                <a:lnTo>
                  <a:pt x="37" y="233"/>
                </a:lnTo>
                <a:lnTo>
                  <a:pt x="37" y="231"/>
                </a:lnTo>
                <a:lnTo>
                  <a:pt x="37" y="229"/>
                </a:lnTo>
                <a:lnTo>
                  <a:pt x="37" y="227"/>
                </a:lnTo>
                <a:lnTo>
                  <a:pt x="35" y="227"/>
                </a:lnTo>
                <a:lnTo>
                  <a:pt x="35" y="229"/>
                </a:lnTo>
                <a:lnTo>
                  <a:pt x="33" y="227"/>
                </a:lnTo>
                <a:lnTo>
                  <a:pt x="35" y="225"/>
                </a:lnTo>
                <a:lnTo>
                  <a:pt x="37" y="223"/>
                </a:lnTo>
                <a:lnTo>
                  <a:pt x="33" y="221"/>
                </a:lnTo>
                <a:lnTo>
                  <a:pt x="31" y="219"/>
                </a:lnTo>
                <a:lnTo>
                  <a:pt x="29" y="219"/>
                </a:lnTo>
                <a:lnTo>
                  <a:pt x="29" y="221"/>
                </a:lnTo>
                <a:lnTo>
                  <a:pt x="27" y="223"/>
                </a:lnTo>
                <a:lnTo>
                  <a:pt x="21" y="223"/>
                </a:lnTo>
                <a:lnTo>
                  <a:pt x="19" y="225"/>
                </a:lnTo>
                <a:lnTo>
                  <a:pt x="19" y="223"/>
                </a:lnTo>
                <a:lnTo>
                  <a:pt x="14" y="223"/>
                </a:lnTo>
                <a:lnTo>
                  <a:pt x="12" y="221"/>
                </a:lnTo>
                <a:lnTo>
                  <a:pt x="10" y="221"/>
                </a:lnTo>
                <a:lnTo>
                  <a:pt x="10" y="223"/>
                </a:lnTo>
                <a:lnTo>
                  <a:pt x="4" y="223"/>
                </a:lnTo>
                <a:lnTo>
                  <a:pt x="2" y="221"/>
                </a:lnTo>
                <a:lnTo>
                  <a:pt x="0" y="221"/>
                </a:lnTo>
                <a:lnTo>
                  <a:pt x="0" y="219"/>
                </a:lnTo>
                <a:lnTo>
                  <a:pt x="0" y="217"/>
                </a:lnTo>
                <a:lnTo>
                  <a:pt x="2" y="215"/>
                </a:lnTo>
                <a:lnTo>
                  <a:pt x="2" y="213"/>
                </a:lnTo>
                <a:lnTo>
                  <a:pt x="4" y="213"/>
                </a:lnTo>
                <a:lnTo>
                  <a:pt x="6" y="210"/>
                </a:lnTo>
                <a:lnTo>
                  <a:pt x="10" y="208"/>
                </a:lnTo>
                <a:lnTo>
                  <a:pt x="12" y="206"/>
                </a:lnTo>
                <a:lnTo>
                  <a:pt x="18" y="204"/>
                </a:lnTo>
                <a:lnTo>
                  <a:pt x="19" y="204"/>
                </a:lnTo>
                <a:lnTo>
                  <a:pt x="25" y="200"/>
                </a:lnTo>
                <a:lnTo>
                  <a:pt x="27" y="200"/>
                </a:lnTo>
                <a:lnTo>
                  <a:pt x="27" y="198"/>
                </a:lnTo>
                <a:lnTo>
                  <a:pt x="25" y="196"/>
                </a:lnTo>
                <a:lnTo>
                  <a:pt x="25" y="194"/>
                </a:lnTo>
                <a:lnTo>
                  <a:pt x="27" y="192"/>
                </a:lnTo>
                <a:lnTo>
                  <a:pt x="27" y="190"/>
                </a:lnTo>
                <a:lnTo>
                  <a:pt x="27" y="188"/>
                </a:lnTo>
                <a:lnTo>
                  <a:pt x="29" y="188"/>
                </a:lnTo>
                <a:lnTo>
                  <a:pt x="31" y="186"/>
                </a:lnTo>
                <a:lnTo>
                  <a:pt x="35" y="183"/>
                </a:lnTo>
                <a:lnTo>
                  <a:pt x="37" y="181"/>
                </a:lnTo>
                <a:lnTo>
                  <a:pt x="39" y="181"/>
                </a:lnTo>
                <a:lnTo>
                  <a:pt x="39" y="179"/>
                </a:lnTo>
                <a:lnTo>
                  <a:pt x="41" y="177"/>
                </a:lnTo>
                <a:lnTo>
                  <a:pt x="39" y="175"/>
                </a:lnTo>
                <a:lnTo>
                  <a:pt x="39" y="173"/>
                </a:lnTo>
                <a:lnTo>
                  <a:pt x="35" y="171"/>
                </a:lnTo>
                <a:lnTo>
                  <a:pt x="35" y="169"/>
                </a:lnTo>
                <a:lnTo>
                  <a:pt x="35" y="167"/>
                </a:lnTo>
                <a:lnTo>
                  <a:pt x="35" y="165"/>
                </a:lnTo>
                <a:lnTo>
                  <a:pt x="35" y="163"/>
                </a:lnTo>
                <a:lnTo>
                  <a:pt x="39" y="163"/>
                </a:lnTo>
                <a:lnTo>
                  <a:pt x="39" y="161"/>
                </a:lnTo>
                <a:lnTo>
                  <a:pt x="39" y="160"/>
                </a:lnTo>
                <a:lnTo>
                  <a:pt x="41" y="158"/>
                </a:lnTo>
                <a:lnTo>
                  <a:pt x="42" y="156"/>
                </a:lnTo>
                <a:lnTo>
                  <a:pt x="46" y="156"/>
                </a:lnTo>
                <a:lnTo>
                  <a:pt x="50" y="156"/>
                </a:lnTo>
                <a:lnTo>
                  <a:pt x="54" y="156"/>
                </a:lnTo>
                <a:lnTo>
                  <a:pt x="58" y="160"/>
                </a:lnTo>
                <a:lnTo>
                  <a:pt x="64" y="160"/>
                </a:lnTo>
                <a:lnTo>
                  <a:pt x="66" y="160"/>
                </a:lnTo>
                <a:lnTo>
                  <a:pt x="67" y="156"/>
                </a:lnTo>
                <a:lnTo>
                  <a:pt x="67" y="158"/>
                </a:lnTo>
                <a:lnTo>
                  <a:pt x="69" y="160"/>
                </a:lnTo>
                <a:lnTo>
                  <a:pt x="71" y="161"/>
                </a:lnTo>
                <a:lnTo>
                  <a:pt x="75" y="161"/>
                </a:lnTo>
                <a:lnTo>
                  <a:pt x="75" y="160"/>
                </a:lnTo>
                <a:lnTo>
                  <a:pt x="75" y="158"/>
                </a:lnTo>
                <a:lnTo>
                  <a:pt x="77" y="156"/>
                </a:lnTo>
                <a:lnTo>
                  <a:pt x="89" y="150"/>
                </a:lnTo>
                <a:lnTo>
                  <a:pt x="92" y="148"/>
                </a:lnTo>
                <a:lnTo>
                  <a:pt x="94" y="148"/>
                </a:lnTo>
                <a:lnTo>
                  <a:pt x="106" y="137"/>
                </a:lnTo>
                <a:lnTo>
                  <a:pt x="108" y="138"/>
                </a:lnTo>
                <a:lnTo>
                  <a:pt x="115" y="137"/>
                </a:lnTo>
                <a:lnTo>
                  <a:pt x="123" y="137"/>
                </a:lnTo>
                <a:lnTo>
                  <a:pt x="127" y="138"/>
                </a:lnTo>
                <a:lnTo>
                  <a:pt x="131" y="138"/>
                </a:lnTo>
                <a:lnTo>
                  <a:pt x="133" y="138"/>
                </a:lnTo>
                <a:lnTo>
                  <a:pt x="135" y="138"/>
                </a:lnTo>
                <a:lnTo>
                  <a:pt x="137" y="140"/>
                </a:lnTo>
                <a:lnTo>
                  <a:pt x="138" y="138"/>
                </a:lnTo>
                <a:lnTo>
                  <a:pt x="142" y="140"/>
                </a:lnTo>
                <a:lnTo>
                  <a:pt x="146" y="140"/>
                </a:lnTo>
                <a:lnTo>
                  <a:pt x="152" y="140"/>
                </a:lnTo>
                <a:lnTo>
                  <a:pt x="156" y="140"/>
                </a:lnTo>
                <a:lnTo>
                  <a:pt x="171" y="152"/>
                </a:lnTo>
                <a:lnTo>
                  <a:pt x="185" y="156"/>
                </a:lnTo>
                <a:lnTo>
                  <a:pt x="188" y="158"/>
                </a:lnTo>
                <a:lnTo>
                  <a:pt x="208" y="158"/>
                </a:lnTo>
                <a:lnTo>
                  <a:pt x="210" y="156"/>
                </a:lnTo>
                <a:lnTo>
                  <a:pt x="211" y="158"/>
                </a:lnTo>
                <a:lnTo>
                  <a:pt x="225" y="158"/>
                </a:lnTo>
                <a:lnTo>
                  <a:pt x="234" y="163"/>
                </a:lnTo>
                <a:lnTo>
                  <a:pt x="236" y="161"/>
                </a:lnTo>
                <a:lnTo>
                  <a:pt x="238" y="163"/>
                </a:lnTo>
                <a:lnTo>
                  <a:pt x="242" y="165"/>
                </a:lnTo>
                <a:lnTo>
                  <a:pt x="244" y="165"/>
                </a:lnTo>
                <a:lnTo>
                  <a:pt x="248" y="165"/>
                </a:lnTo>
                <a:lnTo>
                  <a:pt x="254" y="161"/>
                </a:lnTo>
                <a:lnTo>
                  <a:pt x="261" y="163"/>
                </a:lnTo>
                <a:lnTo>
                  <a:pt x="265" y="161"/>
                </a:lnTo>
                <a:lnTo>
                  <a:pt x="288" y="165"/>
                </a:lnTo>
                <a:lnTo>
                  <a:pt x="288" y="167"/>
                </a:lnTo>
                <a:lnTo>
                  <a:pt x="286" y="169"/>
                </a:lnTo>
                <a:lnTo>
                  <a:pt x="284" y="171"/>
                </a:lnTo>
                <a:lnTo>
                  <a:pt x="288" y="173"/>
                </a:lnTo>
                <a:lnTo>
                  <a:pt x="294" y="175"/>
                </a:lnTo>
                <a:lnTo>
                  <a:pt x="298" y="179"/>
                </a:lnTo>
                <a:lnTo>
                  <a:pt x="300" y="179"/>
                </a:lnTo>
                <a:lnTo>
                  <a:pt x="304" y="179"/>
                </a:lnTo>
                <a:lnTo>
                  <a:pt x="304" y="183"/>
                </a:lnTo>
                <a:lnTo>
                  <a:pt x="307" y="185"/>
                </a:lnTo>
                <a:lnTo>
                  <a:pt x="330" y="185"/>
                </a:lnTo>
                <a:lnTo>
                  <a:pt x="346" y="185"/>
                </a:lnTo>
                <a:lnTo>
                  <a:pt x="363" y="185"/>
                </a:lnTo>
                <a:lnTo>
                  <a:pt x="380" y="188"/>
                </a:lnTo>
                <a:lnTo>
                  <a:pt x="386" y="188"/>
                </a:lnTo>
                <a:lnTo>
                  <a:pt x="394" y="181"/>
                </a:lnTo>
                <a:lnTo>
                  <a:pt x="398" y="179"/>
                </a:lnTo>
                <a:lnTo>
                  <a:pt x="407" y="175"/>
                </a:lnTo>
                <a:lnTo>
                  <a:pt x="419" y="165"/>
                </a:lnTo>
                <a:lnTo>
                  <a:pt x="421" y="165"/>
                </a:lnTo>
                <a:lnTo>
                  <a:pt x="425" y="165"/>
                </a:lnTo>
                <a:lnTo>
                  <a:pt x="426" y="161"/>
                </a:lnTo>
                <a:lnTo>
                  <a:pt x="432" y="156"/>
                </a:lnTo>
                <a:lnTo>
                  <a:pt x="438" y="156"/>
                </a:lnTo>
                <a:lnTo>
                  <a:pt x="444" y="160"/>
                </a:lnTo>
                <a:lnTo>
                  <a:pt x="446" y="160"/>
                </a:lnTo>
                <a:lnTo>
                  <a:pt x="446" y="163"/>
                </a:lnTo>
                <a:lnTo>
                  <a:pt x="448" y="163"/>
                </a:lnTo>
                <a:lnTo>
                  <a:pt x="450" y="165"/>
                </a:lnTo>
                <a:lnTo>
                  <a:pt x="457" y="165"/>
                </a:lnTo>
                <a:lnTo>
                  <a:pt x="457" y="163"/>
                </a:lnTo>
                <a:lnTo>
                  <a:pt x="461" y="161"/>
                </a:lnTo>
                <a:lnTo>
                  <a:pt x="473" y="158"/>
                </a:lnTo>
                <a:lnTo>
                  <a:pt x="474" y="160"/>
                </a:lnTo>
                <a:lnTo>
                  <a:pt x="474" y="156"/>
                </a:lnTo>
                <a:lnTo>
                  <a:pt x="476" y="154"/>
                </a:lnTo>
                <a:lnTo>
                  <a:pt x="478" y="154"/>
                </a:lnTo>
                <a:lnTo>
                  <a:pt x="476" y="152"/>
                </a:lnTo>
                <a:lnTo>
                  <a:pt x="476" y="150"/>
                </a:lnTo>
                <a:lnTo>
                  <a:pt x="480" y="150"/>
                </a:lnTo>
                <a:lnTo>
                  <a:pt x="494" y="148"/>
                </a:lnTo>
                <a:lnTo>
                  <a:pt x="509" y="144"/>
                </a:lnTo>
                <a:lnTo>
                  <a:pt x="507" y="140"/>
                </a:lnTo>
                <a:lnTo>
                  <a:pt x="515" y="135"/>
                </a:lnTo>
                <a:lnTo>
                  <a:pt x="521" y="135"/>
                </a:lnTo>
                <a:lnTo>
                  <a:pt x="526" y="138"/>
                </a:lnTo>
                <a:lnTo>
                  <a:pt x="532" y="142"/>
                </a:lnTo>
                <a:lnTo>
                  <a:pt x="538" y="142"/>
                </a:lnTo>
                <a:lnTo>
                  <a:pt x="542" y="144"/>
                </a:lnTo>
                <a:lnTo>
                  <a:pt x="547" y="142"/>
                </a:lnTo>
                <a:lnTo>
                  <a:pt x="549" y="144"/>
                </a:lnTo>
                <a:lnTo>
                  <a:pt x="553" y="144"/>
                </a:lnTo>
                <a:lnTo>
                  <a:pt x="555" y="144"/>
                </a:lnTo>
                <a:lnTo>
                  <a:pt x="559" y="138"/>
                </a:lnTo>
                <a:lnTo>
                  <a:pt x="561" y="133"/>
                </a:lnTo>
                <a:lnTo>
                  <a:pt x="569" y="129"/>
                </a:lnTo>
                <a:lnTo>
                  <a:pt x="569" y="121"/>
                </a:lnTo>
                <a:lnTo>
                  <a:pt x="571" y="117"/>
                </a:lnTo>
                <a:lnTo>
                  <a:pt x="571" y="115"/>
                </a:lnTo>
                <a:lnTo>
                  <a:pt x="569" y="115"/>
                </a:lnTo>
                <a:lnTo>
                  <a:pt x="569" y="113"/>
                </a:lnTo>
                <a:lnTo>
                  <a:pt x="571" y="108"/>
                </a:lnTo>
                <a:lnTo>
                  <a:pt x="572" y="110"/>
                </a:lnTo>
                <a:lnTo>
                  <a:pt x="576" y="108"/>
                </a:lnTo>
                <a:lnTo>
                  <a:pt x="580" y="106"/>
                </a:lnTo>
                <a:lnTo>
                  <a:pt x="584" y="104"/>
                </a:lnTo>
                <a:lnTo>
                  <a:pt x="590" y="104"/>
                </a:lnTo>
                <a:lnTo>
                  <a:pt x="592" y="100"/>
                </a:lnTo>
                <a:lnTo>
                  <a:pt x="615" y="110"/>
                </a:lnTo>
                <a:lnTo>
                  <a:pt x="619" y="100"/>
                </a:lnTo>
                <a:lnTo>
                  <a:pt x="617" y="98"/>
                </a:lnTo>
                <a:lnTo>
                  <a:pt x="619" y="96"/>
                </a:lnTo>
                <a:lnTo>
                  <a:pt x="619" y="94"/>
                </a:lnTo>
                <a:lnTo>
                  <a:pt x="763" y="6"/>
                </a:lnTo>
                <a:lnTo>
                  <a:pt x="772" y="0"/>
                </a:lnTo>
                <a:close/>
              </a:path>
            </a:pathLst>
          </a:custGeom>
          <a:solidFill>
            <a:schemeClr val="accent4"/>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6627073" y="1581276"/>
            <a:ext cx="1761323" cy="646331"/>
          </a:xfrm>
          <a:prstGeom prst="rect">
            <a:avLst/>
          </a:prstGeom>
          <a:noFill/>
        </p:spPr>
        <p:txBody>
          <a:bodyPr wrap="square" rtlCol="0">
            <a:spAutoFit/>
          </a:bodyPr>
          <a:lstStyle/>
          <a:p>
            <a:pPr algn="ctr"/>
            <a:r>
              <a:rPr lang="en-US" dirty="0" err="1"/>
              <a:t>Gilgit</a:t>
            </a:r>
            <a:r>
              <a:rPr lang="en-US" dirty="0"/>
              <a:t> Baltistan</a:t>
            </a:r>
            <a:br>
              <a:rPr lang="en-US" dirty="0"/>
            </a:br>
            <a:r>
              <a:rPr lang="en-US" dirty="0"/>
              <a:t>57%</a:t>
            </a:r>
          </a:p>
        </p:txBody>
      </p:sp>
      <p:sp>
        <p:nvSpPr>
          <p:cNvPr id="18" name="TextBox 17"/>
          <p:cNvSpPr txBox="1"/>
          <p:nvPr/>
        </p:nvSpPr>
        <p:spPr>
          <a:xfrm>
            <a:off x="5736884" y="2477570"/>
            <a:ext cx="2217850" cy="646331"/>
          </a:xfrm>
          <a:prstGeom prst="rect">
            <a:avLst/>
          </a:prstGeom>
          <a:noFill/>
        </p:spPr>
        <p:txBody>
          <a:bodyPr wrap="square" rtlCol="0">
            <a:spAutoFit/>
          </a:bodyPr>
          <a:lstStyle/>
          <a:p>
            <a:pPr algn="ctr"/>
            <a:r>
              <a:rPr lang="en-US" dirty="0">
                <a:solidFill>
                  <a:schemeClr val="bg1"/>
                </a:solidFill>
              </a:rPr>
              <a:t>Jammu &amp; Kashmir (Disputed)</a:t>
            </a:r>
          </a:p>
        </p:txBody>
      </p:sp>
      <p:sp>
        <p:nvSpPr>
          <p:cNvPr id="19" name="TextBox 18"/>
          <p:cNvSpPr txBox="1"/>
          <p:nvPr/>
        </p:nvSpPr>
        <p:spPr>
          <a:xfrm>
            <a:off x="4540358" y="3783989"/>
            <a:ext cx="1265690" cy="646331"/>
          </a:xfrm>
          <a:prstGeom prst="rect">
            <a:avLst/>
          </a:prstGeom>
          <a:noFill/>
        </p:spPr>
        <p:txBody>
          <a:bodyPr wrap="square" rtlCol="0">
            <a:spAutoFit/>
          </a:bodyPr>
          <a:lstStyle/>
          <a:p>
            <a:pPr algn="ctr"/>
            <a:r>
              <a:rPr lang="en-US" dirty="0"/>
              <a:t>Punjab</a:t>
            </a:r>
          </a:p>
          <a:p>
            <a:pPr algn="ctr"/>
            <a:r>
              <a:rPr lang="en-US" dirty="0"/>
              <a:t>80%</a:t>
            </a:r>
          </a:p>
        </p:txBody>
      </p:sp>
      <p:sp>
        <p:nvSpPr>
          <p:cNvPr id="20" name="TextBox 19"/>
          <p:cNvSpPr txBox="1"/>
          <p:nvPr/>
        </p:nvSpPr>
        <p:spPr>
          <a:xfrm>
            <a:off x="1961542" y="4800209"/>
            <a:ext cx="1430918" cy="646331"/>
          </a:xfrm>
          <a:prstGeom prst="rect">
            <a:avLst/>
          </a:prstGeom>
          <a:noFill/>
        </p:spPr>
        <p:txBody>
          <a:bodyPr wrap="square" rtlCol="0">
            <a:spAutoFit/>
          </a:bodyPr>
          <a:lstStyle/>
          <a:p>
            <a:pPr algn="ctr"/>
            <a:r>
              <a:rPr lang="en-US" dirty="0" err="1">
                <a:solidFill>
                  <a:schemeClr val="bg1"/>
                </a:solidFill>
              </a:rPr>
              <a:t>Balochistan</a:t>
            </a:r>
            <a:endParaRPr lang="en-US" dirty="0">
              <a:solidFill>
                <a:schemeClr val="bg1"/>
              </a:solidFill>
            </a:endParaRPr>
          </a:p>
          <a:p>
            <a:pPr algn="ctr"/>
            <a:r>
              <a:rPr lang="en-US" dirty="0">
                <a:solidFill>
                  <a:schemeClr val="bg1"/>
                </a:solidFill>
              </a:rPr>
              <a:t>29%</a:t>
            </a:r>
          </a:p>
        </p:txBody>
      </p:sp>
      <p:sp>
        <p:nvSpPr>
          <p:cNvPr id="21" name="TextBox 20"/>
          <p:cNvSpPr txBox="1"/>
          <p:nvPr/>
        </p:nvSpPr>
        <p:spPr>
          <a:xfrm>
            <a:off x="3429930" y="5508095"/>
            <a:ext cx="870457" cy="646331"/>
          </a:xfrm>
          <a:prstGeom prst="rect">
            <a:avLst/>
          </a:prstGeom>
          <a:noFill/>
        </p:spPr>
        <p:txBody>
          <a:bodyPr wrap="square" rtlCol="0">
            <a:spAutoFit/>
          </a:bodyPr>
          <a:lstStyle/>
          <a:p>
            <a:pPr algn="ctr"/>
            <a:r>
              <a:rPr lang="en-US" dirty="0">
                <a:solidFill>
                  <a:schemeClr val="bg1"/>
                </a:solidFill>
              </a:rPr>
              <a:t>Sindh</a:t>
            </a:r>
          </a:p>
          <a:p>
            <a:pPr algn="ctr"/>
            <a:r>
              <a:rPr lang="en-US" dirty="0">
                <a:solidFill>
                  <a:schemeClr val="bg1"/>
                </a:solidFill>
              </a:rPr>
              <a:t>49%</a:t>
            </a:r>
          </a:p>
        </p:txBody>
      </p:sp>
      <p:sp>
        <p:nvSpPr>
          <p:cNvPr id="23" name="TextBox 22"/>
          <p:cNvSpPr txBox="1"/>
          <p:nvPr/>
        </p:nvSpPr>
        <p:spPr>
          <a:xfrm>
            <a:off x="6442890" y="4601343"/>
            <a:ext cx="1782314" cy="646331"/>
          </a:xfrm>
          <a:prstGeom prst="rect">
            <a:avLst/>
          </a:prstGeom>
          <a:noFill/>
        </p:spPr>
        <p:txBody>
          <a:bodyPr wrap="square" rtlCol="0">
            <a:spAutoFit/>
          </a:bodyPr>
          <a:lstStyle/>
          <a:p>
            <a:pPr algn="ctr"/>
            <a:r>
              <a:rPr lang="en-US" dirty="0"/>
              <a:t>ICT Islamabad</a:t>
            </a:r>
          </a:p>
          <a:p>
            <a:pPr algn="ctr"/>
            <a:r>
              <a:rPr lang="en-US" dirty="0"/>
              <a:t>68%</a:t>
            </a:r>
          </a:p>
        </p:txBody>
      </p:sp>
      <p:sp>
        <p:nvSpPr>
          <p:cNvPr id="24" name="TextBox 23"/>
          <p:cNvSpPr txBox="1"/>
          <p:nvPr/>
        </p:nvSpPr>
        <p:spPr>
          <a:xfrm>
            <a:off x="6754084" y="3415958"/>
            <a:ext cx="1782314" cy="923330"/>
          </a:xfrm>
          <a:prstGeom prst="rect">
            <a:avLst/>
          </a:prstGeom>
          <a:noFill/>
        </p:spPr>
        <p:txBody>
          <a:bodyPr wrap="square" rtlCol="0">
            <a:spAutoFit/>
          </a:bodyPr>
          <a:lstStyle/>
          <a:p>
            <a:pPr algn="ctr"/>
            <a:r>
              <a:rPr lang="en-US" dirty="0"/>
              <a:t>Azad Jammu &amp; Kashmir</a:t>
            </a:r>
          </a:p>
          <a:p>
            <a:pPr algn="ctr"/>
            <a:r>
              <a:rPr lang="en-US" dirty="0"/>
              <a:t>75%</a:t>
            </a:r>
          </a:p>
        </p:txBody>
      </p:sp>
      <p:sp>
        <p:nvSpPr>
          <p:cNvPr id="25" name="TextBox 24"/>
          <p:cNvSpPr txBox="1"/>
          <p:nvPr/>
        </p:nvSpPr>
        <p:spPr>
          <a:xfrm>
            <a:off x="3472266" y="2402376"/>
            <a:ext cx="798040" cy="646331"/>
          </a:xfrm>
          <a:prstGeom prst="rect">
            <a:avLst/>
          </a:prstGeom>
          <a:noFill/>
        </p:spPr>
        <p:txBody>
          <a:bodyPr wrap="square" rtlCol="0">
            <a:spAutoFit/>
          </a:bodyPr>
          <a:lstStyle/>
          <a:p>
            <a:pPr algn="ctr"/>
            <a:r>
              <a:rPr lang="en-US" dirty="0"/>
              <a:t>FATA</a:t>
            </a:r>
          </a:p>
          <a:p>
            <a:pPr algn="ctr"/>
            <a:r>
              <a:rPr lang="en-US" dirty="0"/>
              <a:t>30%</a:t>
            </a:r>
          </a:p>
        </p:txBody>
      </p:sp>
      <p:cxnSp>
        <p:nvCxnSpPr>
          <p:cNvPr id="27" name="Straight Connector 26"/>
          <p:cNvCxnSpPr/>
          <p:nvPr/>
        </p:nvCxnSpPr>
        <p:spPr>
          <a:xfrm flipH="1" flipV="1">
            <a:off x="5653173" y="2929141"/>
            <a:ext cx="942592" cy="1709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811492" y="2820713"/>
            <a:ext cx="1025478" cy="83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125110" y="2756319"/>
            <a:ext cx="273585" cy="4402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449202" y="1653773"/>
            <a:ext cx="2373557" cy="646331"/>
          </a:xfrm>
          <a:prstGeom prst="rect">
            <a:avLst/>
          </a:prstGeom>
          <a:noFill/>
        </p:spPr>
        <p:txBody>
          <a:bodyPr wrap="square" rtlCol="0">
            <a:spAutoFit/>
          </a:bodyPr>
          <a:lstStyle/>
          <a:p>
            <a:pPr algn="ctr"/>
            <a:r>
              <a:rPr lang="en-US" dirty="0"/>
              <a:t>Khyber Pakhtunkhwa</a:t>
            </a:r>
          </a:p>
          <a:p>
            <a:pPr algn="ctr"/>
            <a:r>
              <a:rPr lang="en-US" dirty="0"/>
              <a:t>55%</a:t>
            </a:r>
          </a:p>
        </p:txBody>
      </p:sp>
      <p:cxnSp>
        <p:nvCxnSpPr>
          <p:cNvPr id="37" name="Straight Connector 36"/>
          <p:cNvCxnSpPr/>
          <p:nvPr/>
        </p:nvCxnSpPr>
        <p:spPr>
          <a:xfrm>
            <a:off x="4458853" y="2011809"/>
            <a:ext cx="784938" cy="259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a:off x="0" y="0"/>
            <a:ext cx="9144000" cy="1325563"/>
          </a:xfrm>
        </p:spPr>
        <p:txBody>
          <a:bodyPr>
            <a:normAutofit/>
          </a:bodyPr>
          <a:lstStyle/>
          <a:p>
            <a:r>
              <a:rPr lang="en-GB" sz="4000" dirty="0"/>
              <a:t>Basic Vaccination Coverage by Region</a:t>
            </a:r>
            <a:endParaRPr lang="en-GB" sz="4000" noProof="0" dirty="0"/>
          </a:p>
        </p:txBody>
      </p:sp>
      <p:sp>
        <p:nvSpPr>
          <p:cNvPr id="31" name="TextBox 30"/>
          <p:cNvSpPr txBox="1"/>
          <p:nvPr/>
        </p:nvSpPr>
        <p:spPr>
          <a:xfrm>
            <a:off x="0" y="1042222"/>
            <a:ext cx="9144000" cy="369332"/>
          </a:xfrm>
          <a:prstGeom prst="rect">
            <a:avLst/>
          </a:prstGeom>
          <a:noFill/>
        </p:spPr>
        <p:txBody>
          <a:bodyPr wrap="square" rtlCol="0">
            <a:spAutoFit/>
          </a:bodyPr>
          <a:lstStyle/>
          <a:p>
            <a:pPr algn="ctr"/>
            <a:r>
              <a:rPr lang="en-US" i="1" dirty="0"/>
              <a:t>Percent of children age 12-23 months who have received all basic vaccinations</a:t>
            </a:r>
          </a:p>
        </p:txBody>
      </p:sp>
      <p:cxnSp>
        <p:nvCxnSpPr>
          <p:cNvPr id="33" name="Straight Connector 32"/>
          <p:cNvCxnSpPr/>
          <p:nvPr/>
        </p:nvCxnSpPr>
        <p:spPr>
          <a:xfrm flipH="1">
            <a:off x="6620244" y="2011809"/>
            <a:ext cx="623690" cy="19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a:off x="6692058" y="5663284"/>
            <a:ext cx="988906" cy="369332"/>
            <a:chOff x="-1039134" y="2206294"/>
            <a:chExt cx="988906" cy="369332"/>
          </a:xfrm>
        </p:grpSpPr>
        <p:sp>
          <p:nvSpPr>
            <p:cNvPr id="36" name="Rectangle 35"/>
            <p:cNvSpPr/>
            <p:nvPr/>
          </p:nvSpPr>
          <p:spPr>
            <a:xfrm>
              <a:off x="-1039134" y="2329066"/>
              <a:ext cx="188912" cy="133314"/>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TextBox 39"/>
            <p:cNvSpPr txBox="1"/>
            <p:nvPr/>
          </p:nvSpPr>
          <p:spPr>
            <a:xfrm>
              <a:off x="-802357" y="2206294"/>
              <a:ext cx="752129" cy="369332"/>
            </a:xfrm>
            <a:prstGeom prst="rect">
              <a:avLst/>
            </a:prstGeom>
            <a:noFill/>
          </p:spPr>
          <p:txBody>
            <a:bodyPr wrap="none" rtlCol="0">
              <a:spAutoFit/>
            </a:bodyPr>
            <a:lstStyle/>
            <a:p>
              <a:r>
                <a:rPr lang="en-US" dirty="0"/>
                <a:t>≤ 30%</a:t>
              </a:r>
            </a:p>
          </p:txBody>
        </p:sp>
      </p:grpSp>
      <p:grpSp>
        <p:nvGrpSpPr>
          <p:cNvPr id="34" name="Group 33"/>
          <p:cNvGrpSpPr/>
          <p:nvPr/>
        </p:nvGrpSpPr>
        <p:grpSpPr>
          <a:xfrm>
            <a:off x="6691657" y="6020968"/>
            <a:ext cx="1488328" cy="369332"/>
            <a:chOff x="43189" y="2206294"/>
            <a:chExt cx="1488328" cy="369332"/>
          </a:xfrm>
        </p:grpSpPr>
        <p:sp>
          <p:nvSpPr>
            <p:cNvPr id="39" name="Rectangle 38"/>
            <p:cNvSpPr/>
            <p:nvPr/>
          </p:nvSpPr>
          <p:spPr>
            <a:xfrm>
              <a:off x="43189" y="2329066"/>
              <a:ext cx="188912" cy="133314"/>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TextBox 40"/>
            <p:cNvSpPr txBox="1"/>
            <p:nvPr/>
          </p:nvSpPr>
          <p:spPr>
            <a:xfrm>
              <a:off x="319326" y="2206294"/>
              <a:ext cx="1212191" cy="369332"/>
            </a:xfrm>
            <a:prstGeom prst="rect">
              <a:avLst/>
            </a:prstGeom>
            <a:noFill/>
          </p:spPr>
          <p:txBody>
            <a:bodyPr wrap="none" rtlCol="0">
              <a:spAutoFit/>
            </a:bodyPr>
            <a:lstStyle/>
            <a:p>
              <a:r>
                <a:rPr lang="en-US" dirty="0"/>
                <a:t>31% - 74% </a:t>
              </a:r>
            </a:p>
          </p:txBody>
        </p:sp>
      </p:grpSp>
      <p:grpSp>
        <p:nvGrpSpPr>
          <p:cNvPr id="22" name="Group 21"/>
          <p:cNvGrpSpPr/>
          <p:nvPr/>
        </p:nvGrpSpPr>
        <p:grpSpPr>
          <a:xfrm>
            <a:off x="6697247" y="6378651"/>
            <a:ext cx="1017241" cy="369332"/>
            <a:chOff x="1447333" y="2206294"/>
            <a:chExt cx="1017241" cy="369332"/>
          </a:xfrm>
        </p:grpSpPr>
        <p:sp>
          <p:nvSpPr>
            <p:cNvPr id="38" name="Rectangle 37"/>
            <p:cNvSpPr/>
            <p:nvPr/>
          </p:nvSpPr>
          <p:spPr>
            <a:xfrm>
              <a:off x="1447333" y="2324303"/>
              <a:ext cx="188912" cy="133314"/>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TextBox 41"/>
            <p:cNvSpPr txBox="1"/>
            <p:nvPr/>
          </p:nvSpPr>
          <p:spPr>
            <a:xfrm>
              <a:off x="1712445" y="2206294"/>
              <a:ext cx="752129" cy="369332"/>
            </a:xfrm>
            <a:prstGeom prst="rect">
              <a:avLst/>
            </a:prstGeom>
            <a:noFill/>
          </p:spPr>
          <p:txBody>
            <a:bodyPr wrap="none" rtlCol="0">
              <a:spAutoFit/>
            </a:bodyPr>
            <a:lstStyle/>
            <a:p>
              <a:r>
                <a:rPr lang="en-US" dirty="0"/>
                <a:t>≥ 75%</a:t>
              </a:r>
            </a:p>
          </p:txBody>
        </p:sp>
      </p:grpSp>
    </p:spTree>
    <p:extLst>
      <p:ext uri="{BB962C8B-B14F-4D97-AF65-F5344CB8AC3E}">
        <p14:creationId xmlns:p14="http://schemas.microsoft.com/office/powerpoint/2010/main" val="108084690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Basic Vaccination Coverage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22628865"/>
              </p:ext>
            </p:extLst>
          </p:nvPr>
        </p:nvGraphicFramePr>
        <p:xfrm>
          <a:off x="18256" y="1606550"/>
          <a:ext cx="9125743"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237218"/>
            <a:ext cx="9144000" cy="369332"/>
          </a:xfrm>
          <a:prstGeom prst="rect">
            <a:avLst/>
          </a:prstGeom>
          <a:noFill/>
        </p:spPr>
        <p:txBody>
          <a:bodyPr wrap="square" rtlCol="0">
            <a:spAutoFit/>
          </a:bodyPr>
          <a:lstStyle/>
          <a:p>
            <a:pPr algn="ctr"/>
            <a:r>
              <a:rPr lang="en-US" i="1" dirty="0"/>
              <a:t>Percent of children age 12-23 months who have received all basic vaccinations</a:t>
            </a:r>
          </a:p>
        </p:txBody>
      </p:sp>
      <p:sp>
        <p:nvSpPr>
          <p:cNvPr id="3" name="TextBox 2"/>
          <p:cNvSpPr txBox="1"/>
          <p:nvPr/>
        </p:nvSpPr>
        <p:spPr>
          <a:xfrm>
            <a:off x="5678926" y="2505593"/>
            <a:ext cx="2237362" cy="369332"/>
          </a:xfrm>
          <a:prstGeom prst="rect">
            <a:avLst/>
          </a:prstGeom>
          <a:noFill/>
        </p:spPr>
        <p:txBody>
          <a:bodyPr wrap="square" rtlCol="0">
            <a:spAutoFit/>
          </a:bodyPr>
          <a:lstStyle/>
          <a:p>
            <a:r>
              <a:rPr lang="en-US" b="1" dirty="0">
                <a:solidFill>
                  <a:schemeClr val="accent5"/>
                </a:solidFill>
              </a:rPr>
              <a:t>All basic vaccinations</a:t>
            </a:r>
          </a:p>
        </p:txBody>
      </p:sp>
      <p:sp>
        <p:nvSpPr>
          <p:cNvPr id="6" name="TextBox 5"/>
          <p:cNvSpPr txBox="1"/>
          <p:nvPr/>
        </p:nvSpPr>
        <p:spPr>
          <a:xfrm>
            <a:off x="5797085" y="4909250"/>
            <a:ext cx="2237362" cy="369332"/>
          </a:xfrm>
          <a:prstGeom prst="rect">
            <a:avLst/>
          </a:prstGeom>
          <a:noFill/>
        </p:spPr>
        <p:txBody>
          <a:bodyPr wrap="square" rtlCol="0">
            <a:spAutoFit/>
          </a:bodyPr>
          <a:lstStyle/>
          <a:p>
            <a:r>
              <a:rPr lang="en-US" b="1" dirty="0">
                <a:solidFill>
                  <a:schemeClr val="accent1"/>
                </a:solidFill>
              </a:rPr>
              <a:t>No vaccinations</a:t>
            </a:r>
          </a:p>
        </p:txBody>
      </p:sp>
      <p:sp>
        <p:nvSpPr>
          <p:cNvPr id="7" name="TextBox 6"/>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423415595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Basic Vaccination Coverage </a:t>
            </a:r>
            <a:br>
              <a:rPr lang="en-GB" noProof="0" dirty="0"/>
            </a:br>
            <a:r>
              <a:rPr lang="en-GB" noProof="0" dirty="0"/>
              <a:t>Regional Comparison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63493828"/>
              </p:ext>
            </p:extLst>
          </p:nvPr>
        </p:nvGraphicFramePr>
        <p:xfrm>
          <a:off x="1" y="1606549"/>
          <a:ext cx="9144000"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a:t>Percent of children age 12-23 months who have received all basic vaccinations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smtClean="0"/>
              <a:t>*Excludes </a:t>
            </a:r>
            <a:r>
              <a:rPr lang="en-US" sz="1600" i="1" dirty="0"/>
              <a:t>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37668313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Prevalence and Treatment </a:t>
            </a:r>
            <a:br>
              <a:rPr lang="en-GB" noProof="0" dirty="0"/>
            </a:br>
            <a:r>
              <a:rPr lang="en-GB" noProof="0" dirty="0"/>
              <a:t>of Childhood Illnesses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501979006"/>
              </p:ext>
            </p:extLst>
          </p:nvPr>
        </p:nvGraphicFramePr>
        <p:xfrm>
          <a:off x="1" y="2317228"/>
          <a:ext cx="9144000" cy="417836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84791" y="1393898"/>
            <a:ext cx="3019647" cy="923330"/>
          </a:xfrm>
          <a:prstGeom prst="rect">
            <a:avLst/>
          </a:prstGeom>
          <a:noFill/>
        </p:spPr>
        <p:txBody>
          <a:bodyPr wrap="square" rtlCol="0">
            <a:spAutoFit/>
          </a:bodyPr>
          <a:lstStyle/>
          <a:p>
            <a:pPr algn="ctr"/>
            <a:r>
              <a:rPr lang="en-US" i="1" dirty="0"/>
              <a:t>Percent of children under 5 with symptoms in the 2 weeks before the survey </a:t>
            </a:r>
          </a:p>
        </p:txBody>
      </p:sp>
      <p:sp>
        <p:nvSpPr>
          <p:cNvPr id="6" name="TextBox 5"/>
          <p:cNvSpPr txBox="1"/>
          <p:nvPr/>
        </p:nvSpPr>
        <p:spPr>
          <a:xfrm>
            <a:off x="5493487" y="1393898"/>
            <a:ext cx="3143696" cy="923330"/>
          </a:xfrm>
          <a:prstGeom prst="rect">
            <a:avLst/>
          </a:prstGeom>
          <a:noFill/>
        </p:spPr>
        <p:txBody>
          <a:bodyPr wrap="square" rtlCol="0">
            <a:spAutoFit/>
          </a:bodyPr>
          <a:lstStyle/>
          <a:p>
            <a:pPr algn="ctr"/>
            <a:r>
              <a:rPr lang="en-US" i="1" dirty="0"/>
              <a:t>Among sick children under 5, percent for whom advice or treatment was sought</a:t>
            </a:r>
          </a:p>
        </p:txBody>
      </p:sp>
      <p:cxnSp>
        <p:nvCxnSpPr>
          <p:cNvPr id="4" name="Straight Connector 3"/>
          <p:cNvCxnSpPr/>
          <p:nvPr/>
        </p:nvCxnSpPr>
        <p:spPr>
          <a:xfrm>
            <a:off x="574158" y="2317228"/>
            <a:ext cx="3083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493486" y="2320103"/>
            <a:ext cx="3083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3758535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Pretest and Main Survey Training</a:t>
            </a:r>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en-GB" sz="3200" b="1" noProof="0" dirty="0">
                <a:solidFill>
                  <a:schemeClr val="accent5"/>
                </a:solidFill>
              </a:rPr>
              <a:t>Pretest:</a:t>
            </a:r>
          </a:p>
          <a:p>
            <a:pPr>
              <a:spcBef>
                <a:spcPts val="0"/>
              </a:spcBef>
              <a:spcAft>
                <a:spcPts val="1200"/>
              </a:spcAft>
            </a:pPr>
            <a:r>
              <a:rPr lang="en-GB" sz="3200" noProof="0" dirty="0"/>
              <a:t>Training in August 2017 with 31 enumerators, </a:t>
            </a:r>
            <a:r>
              <a:rPr lang="en-GB" sz="3200" noProof="0" dirty="0" smtClean="0"/>
              <a:t/>
            </a:r>
            <a:br>
              <a:rPr lang="en-GB" sz="3200" noProof="0" dirty="0" smtClean="0"/>
            </a:br>
            <a:r>
              <a:rPr lang="en-GB" sz="3200" noProof="0" dirty="0" smtClean="0"/>
              <a:t>8 </a:t>
            </a:r>
            <a:r>
              <a:rPr lang="en-GB" sz="3200" noProof="0" dirty="0"/>
              <a:t>core team members, and 2 data processing personnel</a:t>
            </a:r>
          </a:p>
          <a:p>
            <a:pPr marL="0" indent="0">
              <a:spcBef>
                <a:spcPts val="0"/>
              </a:spcBef>
              <a:spcAft>
                <a:spcPts val="1200"/>
              </a:spcAft>
              <a:buNone/>
            </a:pPr>
            <a:r>
              <a:rPr lang="en-GB" sz="3200" b="1" noProof="0" dirty="0">
                <a:solidFill>
                  <a:schemeClr val="accent5"/>
                </a:solidFill>
              </a:rPr>
              <a:t>Main Survey Training:</a:t>
            </a:r>
          </a:p>
          <a:p>
            <a:pPr>
              <a:spcBef>
                <a:spcPts val="0"/>
              </a:spcBef>
              <a:spcAft>
                <a:spcPts val="1200"/>
              </a:spcAft>
            </a:pPr>
            <a:r>
              <a:rPr lang="en-GB" sz="3200" noProof="0" dirty="0"/>
              <a:t>Training from October-November 2017 with 169 fieldworkers</a:t>
            </a:r>
          </a:p>
          <a:p>
            <a:pPr>
              <a:spcBef>
                <a:spcPts val="0"/>
              </a:spcBef>
              <a:spcAft>
                <a:spcPts val="1200"/>
              </a:spcAft>
            </a:pPr>
            <a:r>
              <a:rPr lang="en-GB" sz="3200" dirty="0"/>
              <a:t>Anthropometry standardization exercise carried out with 44 </a:t>
            </a:r>
            <a:r>
              <a:rPr lang="en-GB" sz="3200" dirty="0" smtClean="0"/>
              <a:t>measurers</a:t>
            </a:r>
          </a:p>
        </p:txBody>
      </p:sp>
    </p:spTree>
    <p:extLst>
      <p:ext uri="{BB962C8B-B14F-4D97-AF65-F5344CB8AC3E}">
        <p14:creationId xmlns:p14="http://schemas.microsoft.com/office/powerpoint/2010/main" val="173217431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Diarrhoea Prevalence by 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963983837"/>
              </p:ext>
            </p:extLst>
          </p:nvPr>
        </p:nvGraphicFramePr>
        <p:xfrm>
          <a:off x="1" y="1606551"/>
          <a:ext cx="9144000" cy="4489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children under 5 with diarrhea in the 2 weeks before the survey </a:t>
            </a:r>
          </a:p>
        </p:txBody>
      </p:sp>
      <p:sp>
        <p:nvSpPr>
          <p:cNvPr id="3" name="TextBox 2"/>
          <p:cNvSpPr txBox="1"/>
          <p:nvPr/>
        </p:nvSpPr>
        <p:spPr>
          <a:xfrm>
            <a:off x="3280144" y="6040996"/>
            <a:ext cx="2583711" cy="369332"/>
          </a:xfrm>
          <a:prstGeom prst="rect">
            <a:avLst/>
          </a:prstGeom>
          <a:noFill/>
        </p:spPr>
        <p:txBody>
          <a:bodyPr wrap="square" rtlCol="0">
            <a:spAutoFit/>
          </a:bodyPr>
          <a:lstStyle/>
          <a:p>
            <a:pPr algn="ctr"/>
            <a:r>
              <a:rPr lang="en-US" b="1" dirty="0"/>
              <a:t>Age in months</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55187337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Diarrhoea Treatment</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53549183"/>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children under 5 with diarrhea in the 2 weeks before the survey </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22798428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Feeding Practices during Diarrhoea:</a:t>
            </a:r>
            <a:br>
              <a:rPr lang="en-GB" noProof="0" dirty="0"/>
            </a:br>
            <a:r>
              <a:rPr lang="en-GB" noProof="0" dirty="0"/>
              <a:t>Liquids Offered</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16135340"/>
              </p:ext>
            </p:extLst>
          </p:nvPr>
        </p:nvGraphicFramePr>
        <p:xfrm>
          <a:off x="800100" y="1943100"/>
          <a:ext cx="7556500" cy="455537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9769"/>
            <a:ext cx="9144000" cy="646331"/>
          </a:xfrm>
          <a:prstGeom prst="rect">
            <a:avLst/>
          </a:prstGeom>
          <a:noFill/>
        </p:spPr>
        <p:txBody>
          <a:bodyPr wrap="square" rtlCol="0">
            <a:spAutoFit/>
          </a:bodyPr>
          <a:lstStyle/>
          <a:p>
            <a:pPr algn="ctr"/>
            <a:r>
              <a:rPr lang="en-US" i="1" dirty="0"/>
              <a:t>Percent distribution of children under 5 who had </a:t>
            </a:r>
            <a:r>
              <a:rPr lang="en-GB" i="1" dirty="0"/>
              <a:t>diarrhoea</a:t>
            </a:r>
            <a:r>
              <a:rPr lang="en-US" i="1" dirty="0"/>
              <a:t> in the 2 weeks before </a:t>
            </a:r>
            <a:br>
              <a:rPr lang="en-US" i="1" dirty="0"/>
            </a:br>
            <a:r>
              <a:rPr lang="en-US" i="1" dirty="0"/>
              <a:t>the survey by amount of liquids given compared to normal practice</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90979641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Feeding Practices during Diarrhoea:</a:t>
            </a:r>
            <a:br>
              <a:rPr lang="en-GB" noProof="0" dirty="0"/>
            </a:br>
            <a:r>
              <a:rPr lang="en-GB" noProof="0" dirty="0"/>
              <a:t>Foods Offered</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627276596"/>
              </p:ext>
            </p:extLst>
          </p:nvPr>
        </p:nvGraphicFramePr>
        <p:xfrm>
          <a:off x="800100" y="1905000"/>
          <a:ext cx="7581900" cy="459347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69769"/>
            <a:ext cx="9144000" cy="646331"/>
          </a:xfrm>
          <a:prstGeom prst="rect">
            <a:avLst/>
          </a:prstGeom>
          <a:noFill/>
        </p:spPr>
        <p:txBody>
          <a:bodyPr wrap="square" rtlCol="0">
            <a:spAutoFit/>
          </a:bodyPr>
          <a:lstStyle/>
          <a:p>
            <a:pPr algn="ctr"/>
            <a:r>
              <a:rPr lang="en-US" i="1" dirty="0"/>
              <a:t>Percent distribution of children under 5 who had </a:t>
            </a:r>
            <a:r>
              <a:rPr lang="en-GB" i="1" dirty="0"/>
              <a:t>diarrhoea</a:t>
            </a:r>
            <a:r>
              <a:rPr lang="en-US" i="1" dirty="0"/>
              <a:t> in the 2 weeks before </a:t>
            </a:r>
            <a:br>
              <a:rPr lang="en-US" i="1" dirty="0"/>
            </a:br>
            <a:r>
              <a:rPr lang="en-US" i="1" dirty="0"/>
              <a:t>the survey by amount of foods given compared to normal practice</a:t>
            </a:r>
          </a:p>
        </p:txBody>
      </p:sp>
      <p:sp>
        <p:nvSpPr>
          <p:cNvPr id="6" name="TextBox 5"/>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60975923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Childhood Mortality Rates</a:t>
            </a:r>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802987232"/>
              </p:ext>
            </p:extLst>
          </p:nvPr>
        </p:nvGraphicFramePr>
        <p:xfrm>
          <a:off x="253999" y="1606550"/>
          <a:ext cx="8674101"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56698590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Childhood Mortality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21270963"/>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00741608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Childhood Mortality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635357605"/>
              </p:ext>
            </p:extLst>
          </p:nvPr>
        </p:nvGraphicFramePr>
        <p:xfrm>
          <a:off x="1" y="1600200"/>
          <a:ext cx="9144000" cy="4898271"/>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
        <p:nvSpPr>
          <p:cNvPr id="6" name="TextBox 5"/>
          <p:cNvSpPr txBox="1"/>
          <p:nvPr/>
        </p:nvSpPr>
        <p:spPr>
          <a:xfrm>
            <a:off x="1647823" y="4996041"/>
            <a:ext cx="2447925" cy="369332"/>
          </a:xfrm>
          <a:prstGeom prst="rect">
            <a:avLst/>
          </a:prstGeom>
          <a:noFill/>
        </p:spPr>
        <p:txBody>
          <a:bodyPr wrap="square" rtlCol="0">
            <a:spAutoFit/>
          </a:bodyPr>
          <a:lstStyle/>
          <a:p>
            <a:r>
              <a:rPr lang="en-US" b="1" dirty="0">
                <a:solidFill>
                  <a:schemeClr val="accent2"/>
                </a:solidFill>
              </a:rPr>
              <a:t>Neonatal mortality</a:t>
            </a:r>
          </a:p>
        </p:txBody>
      </p:sp>
      <p:sp>
        <p:nvSpPr>
          <p:cNvPr id="8" name="TextBox 7"/>
          <p:cNvSpPr txBox="1"/>
          <p:nvPr/>
        </p:nvSpPr>
        <p:spPr>
          <a:xfrm>
            <a:off x="1647824" y="2273995"/>
            <a:ext cx="2447925" cy="369332"/>
          </a:xfrm>
          <a:prstGeom prst="rect">
            <a:avLst/>
          </a:prstGeom>
          <a:noFill/>
        </p:spPr>
        <p:txBody>
          <a:bodyPr wrap="square" rtlCol="0">
            <a:spAutoFit/>
          </a:bodyPr>
          <a:lstStyle/>
          <a:p>
            <a:r>
              <a:rPr lang="en-US" b="1" dirty="0">
                <a:solidFill>
                  <a:schemeClr val="accent5"/>
                </a:solidFill>
              </a:rPr>
              <a:t>Under-5 mortality</a:t>
            </a:r>
          </a:p>
        </p:txBody>
      </p:sp>
      <p:sp>
        <p:nvSpPr>
          <p:cNvPr id="9" name="TextBox 8"/>
          <p:cNvSpPr txBox="1"/>
          <p:nvPr/>
        </p:nvSpPr>
        <p:spPr>
          <a:xfrm>
            <a:off x="1647823" y="3867468"/>
            <a:ext cx="2447925" cy="369332"/>
          </a:xfrm>
          <a:prstGeom prst="rect">
            <a:avLst/>
          </a:prstGeom>
          <a:noFill/>
        </p:spPr>
        <p:txBody>
          <a:bodyPr wrap="square" rtlCol="0">
            <a:spAutoFit/>
          </a:bodyPr>
          <a:lstStyle/>
          <a:p>
            <a:r>
              <a:rPr lang="en-US" b="1" dirty="0">
                <a:solidFill>
                  <a:schemeClr val="accent1"/>
                </a:solidFill>
              </a:rPr>
              <a:t>Infant mortality</a:t>
            </a:r>
          </a:p>
        </p:txBody>
      </p:sp>
    </p:spTree>
    <p:extLst>
      <p:ext uri="{BB962C8B-B14F-4D97-AF65-F5344CB8AC3E}">
        <p14:creationId xmlns:p14="http://schemas.microsoft.com/office/powerpoint/2010/main" val="219382089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Childhood Mortality </a:t>
            </a:r>
            <a:br>
              <a:rPr lang="en-GB" noProof="0" dirty="0"/>
            </a:br>
            <a:r>
              <a:rPr lang="en-GB" noProof="0" dirty="0"/>
              <a:t>by Mother’s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464181000"/>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7218"/>
            <a:ext cx="9144000" cy="369332"/>
          </a:xfrm>
          <a:prstGeom prst="rect">
            <a:avLst/>
          </a:prstGeom>
          <a:noFill/>
        </p:spPr>
        <p:txBody>
          <a:bodyPr wrap="square" rtlCol="0">
            <a:spAutoFit/>
          </a:bodyPr>
          <a:lstStyle/>
          <a:p>
            <a:pPr algn="ctr"/>
            <a:r>
              <a:rPr lang="en-US" i="1" dirty="0"/>
              <a:t>Deaths per 1,000 live births for the 10-year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94125996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Childhood Mortality by Wealth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87612502"/>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10-year period before the survey</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48278093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Childhood Mortality </a:t>
            </a:r>
            <a:br>
              <a:rPr lang="en-GB" noProof="0" dirty="0"/>
            </a:br>
            <a:r>
              <a:rPr lang="en-GB" noProof="0" dirty="0"/>
              <a:t>by Previous Birth Interval</a:t>
            </a:r>
          </a:p>
        </p:txBody>
      </p:sp>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a:t>Deaths per 1,000 live births for the 10-year period before the survey</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652002345"/>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4409214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Fieldwork and Data Processing</a:t>
            </a:r>
          </a:p>
        </p:txBody>
      </p:sp>
      <p:sp>
        <p:nvSpPr>
          <p:cNvPr id="3" name="Content Placeholder 2"/>
          <p:cNvSpPr>
            <a:spLocks noGrp="1"/>
          </p:cNvSpPr>
          <p:nvPr>
            <p:ph idx="1"/>
          </p:nvPr>
        </p:nvSpPr>
        <p:spPr/>
        <p:txBody>
          <a:bodyPr>
            <a:normAutofit fontScale="92500" lnSpcReduction="20000"/>
          </a:bodyPr>
          <a:lstStyle/>
          <a:p>
            <a:pPr>
              <a:spcBef>
                <a:spcPts val="0"/>
              </a:spcBef>
              <a:spcAft>
                <a:spcPts val="1800"/>
              </a:spcAft>
            </a:pPr>
            <a:r>
              <a:rPr lang="en-GB" sz="3200" noProof="0" dirty="0"/>
              <a:t>Total of </a:t>
            </a:r>
            <a:r>
              <a:rPr lang="en-GB" sz="3200" b="1" noProof="0" dirty="0" smtClean="0">
                <a:solidFill>
                  <a:schemeClr val="accent5"/>
                </a:solidFill>
              </a:rPr>
              <a:t>22 </a:t>
            </a:r>
            <a:r>
              <a:rPr lang="en-GB" sz="3200" b="1" noProof="0" dirty="0">
                <a:solidFill>
                  <a:schemeClr val="accent5"/>
                </a:solidFill>
              </a:rPr>
              <a:t>teams</a:t>
            </a:r>
          </a:p>
          <a:p>
            <a:pPr lvl="1">
              <a:spcBef>
                <a:spcPts val="0"/>
              </a:spcBef>
              <a:spcAft>
                <a:spcPts val="1800"/>
              </a:spcAft>
            </a:pPr>
            <a:r>
              <a:rPr lang="en-GB" noProof="0" dirty="0"/>
              <a:t>1 supervisor, 1 field editor, 3 female interviewers, and 1 male interviewer</a:t>
            </a:r>
          </a:p>
          <a:p>
            <a:pPr>
              <a:spcBef>
                <a:spcPts val="0"/>
              </a:spcBef>
              <a:spcAft>
                <a:spcPts val="1800"/>
              </a:spcAft>
            </a:pPr>
            <a:r>
              <a:rPr lang="en-GB" sz="3200" noProof="0" dirty="0"/>
              <a:t>Fieldwork conducted from </a:t>
            </a:r>
            <a:r>
              <a:rPr lang="en-GB" sz="3200" b="1" noProof="0" dirty="0">
                <a:solidFill>
                  <a:schemeClr val="accent5"/>
                </a:solidFill>
              </a:rPr>
              <a:t>22 November 2017 to 30 April 2018</a:t>
            </a:r>
          </a:p>
          <a:p>
            <a:pPr>
              <a:spcBef>
                <a:spcPts val="0"/>
              </a:spcBef>
              <a:spcAft>
                <a:spcPts val="1800"/>
              </a:spcAft>
            </a:pPr>
            <a:r>
              <a:rPr lang="en-GB" sz="3200" noProof="0" dirty="0" smtClean="0"/>
              <a:t>Data collected via paper questionnaires. Field editors entered data for each cluster in the field using the CAFÉ system. Data then sent electronically via IFSS to the main office in Islamabad.</a:t>
            </a:r>
            <a:endParaRPr lang="en-GB" sz="3200" noProof="0" dirty="0"/>
          </a:p>
          <a:p>
            <a:pPr>
              <a:spcBef>
                <a:spcPts val="0"/>
              </a:spcBef>
              <a:spcAft>
                <a:spcPts val="1800"/>
              </a:spcAft>
            </a:pPr>
            <a:r>
              <a:rPr lang="en-GB" sz="3200" noProof="0" dirty="0"/>
              <a:t>Data processing personnel conducted data editing with </a:t>
            </a:r>
            <a:r>
              <a:rPr lang="en-GB" sz="3200" noProof="0" dirty="0" err="1"/>
              <a:t>CSPro</a:t>
            </a:r>
            <a:r>
              <a:rPr lang="en-GB" sz="3200" noProof="0" dirty="0"/>
              <a:t>. Secondary editing and data processing took place from November 2017 to May 2018.</a:t>
            </a:r>
          </a:p>
          <a:p>
            <a:pPr>
              <a:spcBef>
                <a:spcPts val="0"/>
              </a:spcBef>
              <a:spcAft>
                <a:spcPts val="1800"/>
              </a:spcAft>
            </a:pPr>
            <a:endParaRPr lang="en-GB" sz="3200" noProof="0" dirty="0"/>
          </a:p>
        </p:txBody>
      </p:sp>
    </p:spTree>
    <p:extLst>
      <p:ext uri="{BB962C8B-B14F-4D97-AF65-F5344CB8AC3E}">
        <p14:creationId xmlns:p14="http://schemas.microsoft.com/office/powerpoint/2010/main" val="402489553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408259" y="1676834"/>
            <a:ext cx="1553277" cy="2180251"/>
          </a:xfrm>
          <a:custGeom>
            <a:avLst/>
            <a:gdLst>
              <a:gd name="T0" fmla="*/ 511 w 768"/>
              <a:gd name="T1" fmla="*/ 10 h 1078"/>
              <a:gd name="T2" fmla="*/ 586 w 768"/>
              <a:gd name="T3" fmla="*/ 4 h 1078"/>
              <a:gd name="T4" fmla="*/ 655 w 768"/>
              <a:gd name="T5" fmla="*/ 6 h 1078"/>
              <a:gd name="T6" fmla="*/ 715 w 768"/>
              <a:gd name="T7" fmla="*/ 21 h 1078"/>
              <a:gd name="T8" fmla="*/ 672 w 768"/>
              <a:gd name="T9" fmla="*/ 39 h 1078"/>
              <a:gd name="T10" fmla="*/ 609 w 768"/>
              <a:gd name="T11" fmla="*/ 37 h 1078"/>
              <a:gd name="T12" fmla="*/ 567 w 768"/>
              <a:gd name="T13" fmla="*/ 62 h 1078"/>
              <a:gd name="T14" fmla="*/ 519 w 768"/>
              <a:gd name="T15" fmla="*/ 106 h 1078"/>
              <a:gd name="T16" fmla="*/ 469 w 768"/>
              <a:gd name="T17" fmla="*/ 135 h 1078"/>
              <a:gd name="T18" fmla="*/ 463 w 768"/>
              <a:gd name="T19" fmla="*/ 190 h 1078"/>
              <a:gd name="T20" fmla="*/ 523 w 768"/>
              <a:gd name="T21" fmla="*/ 200 h 1078"/>
              <a:gd name="T22" fmla="*/ 576 w 768"/>
              <a:gd name="T23" fmla="*/ 215 h 1078"/>
              <a:gd name="T24" fmla="*/ 626 w 768"/>
              <a:gd name="T25" fmla="*/ 250 h 1078"/>
              <a:gd name="T26" fmla="*/ 695 w 768"/>
              <a:gd name="T27" fmla="*/ 261 h 1078"/>
              <a:gd name="T28" fmla="*/ 691 w 768"/>
              <a:gd name="T29" fmla="*/ 313 h 1078"/>
              <a:gd name="T30" fmla="*/ 749 w 768"/>
              <a:gd name="T31" fmla="*/ 332 h 1078"/>
              <a:gd name="T32" fmla="*/ 755 w 768"/>
              <a:gd name="T33" fmla="*/ 371 h 1078"/>
              <a:gd name="T34" fmla="*/ 705 w 768"/>
              <a:gd name="T35" fmla="*/ 400 h 1078"/>
              <a:gd name="T36" fmla="*/ 668 w 768"/>
              <a:gd name="T37" fmla="*/ 440 h 1078"/>
              <a:gd name="T38" fmla="*/ 630 w 768"/>
              <a:gd name="T39" fmla="*/ 484 h 1078"/>
              <a:gd name="T40" fmla="*/ 655 w 768"/>
              <a:gd name="T41" fmla="*/ 555 h 1078"/>
              <a:gd name="T42" fmla="*/ 611 w 768"/>
              <a:gd name="T43" fmla="*/ 586 h 1078"/>
              <a:gd name="T44" fmla="*/ 549 w 768"/>
              <a:gd name="T45" fmla="*/ 601 h 1078"/>
              <a:gd name="T46" fmla="*/ 503 w 768"/>
              <a:gd name="T47" fmla="*/ 567 h 1078"/>
              <a:gd name="T48" fmla="*/ 465 w 768"/>
              <a:gd name="T49" fmla="*/ 548 h 1078"/>
              <a:gd name="T50" fmla="*/ 413 w 768"/>
              <a:gd name="T51" fmla="*/ 586 h 1078"/>
              <a:gd name="T52" fmla="*/ 367 w 768"/>
              <a:gd name="T53" fmla="*/ 611 h 1078"/>
              <a:gd name="T54" fmla="*/ 336 w 768"/>
              <a:gd name="T55" fmla="*/ 665 h 1078"/>
              <a:gd name="T56" fmla="*/ 319 w 768"/>
              <a:gd name="T57" fmla="*/ 709 h 1078"/>
              <a:gd name="T58" fmla="*/ 279 w 768"/>
              <a:gd name="T59" fmla="*/ 697 h 1078"/>
              <a:gd name="T60" fmla="*/ 258 w 768"/>
              <a:gd name="T61" fmla="*/ 724 h 1078"/>
              <a:gd name="T62" fmla="*/ 211 w 768"/>
              <a:gd name="T63" fmla="*/ 749 h 1078"/>
              <a:gd name="T64" fmla="*/ 204 w 768"/>
              <a:gd name="T65" fmla="*/ 809 h 1078"/>
              <a:gd name="T66" fmla="*/ 244 w 768"/>
              <a:gd name="T67" fmla="*/ 830 h 1078"/>
              <a:gd name="T68" fmla="*/ 210 w 768"/>
              <a:gd name="T69" fmla="*/ 880 h 1078"/>
              <a:gd name="T70" fmla="*/ 190 w 768"/>
              <a:gd name="T71" fmla="*/ 934 h 1078"/>
              <a:gd name="T72" fmla="*/ 156 w 768"/>
              <a:gd name="T73" fmla="*/ 987 h 1078"/>
              <a:gd name="T74" fmla="*/ 148 w 768"/>
              <a:gd name="T75" fmla="*/ 1039 h 1078"/>
              <a:gd name="T76" fmla="*/ 110 w 768"/>
              <a:gd name="T77" fmla="*/ 1060 h 1078"/>
              <a:gd name="T78" fmla="*/ 48 w 768"/>
              <a:gd name="T79" fmla="*/ 1041 h 1078"/>
              <a:gd name="T80" fmla="*/ 58 w 768"/>
              <a:gd name="T81" fmla="*/ 790 h 1078"/>
              <a:gd name="T82" fmla="*/ 85 w 768"/>
              <a:gd name="T83" fmla="*/ 732 h 1078"/>
              <a:gd name="T84" fmla="*/ 144 w 768"/>
              <a:gd name="T85" fmla="*/ 713 h 1078"/>
              <a:gd name="T86" fmla="*/ 100 w 768"/>
              <a:gd name="T87" fmla="*/ 686 h 1078"/>
              <a:gd name="T88" fmla="*/ 121 w 768"/>
              <a:gd name="T89" fmla="*/ 647 h 1078"/>
              <a:gd name="T90" fmla="*/ 181 w 768"/>
              <a:gd name="T91" fmla="*/ 632 h 1078"/>
              <a:gd name="T92" fmla="*/ 219 w 768"/>
              <a:gd name="T93" fmla="*/ 611 h 1078"/>
              <a:gd name="T94" fmla="*/ 288 w 768"/>
              <a:gd name="T95" fmla="*/ 624 h 1078"/>
              <a:gd name="T96" fmla="*/ 325 w 768"/>
              <a:gd name="T97" fmla="*/ 628 h 1078"/>
              <a:gd name="T98" fmla="*/ 319 w 768"/>
              <a:gd name="T99" fmla="*/ 586 h 1078"/>
              <a:gd name="T100" fmla="*/ 273 w 768"/>
              <a:gd name="T101" fmla="*/ 588 h 1078"/>
              <a:gd name="T102" fmla="*/ 246 w 768"/>
              <a:gd name="T103" fmla="*/ 538 h 1078"/>
              <a:gd name="T104" fmla="*/ 282 w 768"/>
              <a:gd name="T105" fmla="*/ 490 h 1078"/>
              <a:gd name="T106" fmla="*/ 306 w 768"/>
              <a:gd name="T107" fmla="*/ 444 h 1078"/>
              <a:gd name="T108" fmla="*/ 313 w 768"/>
              <a:gd name="T109" fmla="*/ 400 h 1078"/>
              <a:gd name="T110" fmla="*/ 279 w 768"/>
              <a:gd name="T111" fmla="*/ 342 h 1078"/>
              <a:gd name="T112" fmla="*/ 294 w 768"/>
              <a:gd name="T113" fmla="*/ 256 h 1078"/>
              <a:gd name="T114" fmla="*/ 246 w 768"/>
              <a:gd name="T115" fmla="*/ 179 h 1078"/>
              <a:gd name="T116" fmla="*/ 244 w 768"/>
              <a:gd name="T117" fmla="*/ 136 h 1078"/>
              <a:gd name="T118" fmla="*/ 292 w 768"/>
              <a:gd name="T119" fmla="*/ 96 h 1078"/>
              <a:gd name="T120" fmla="*/ 331 w 768"/>
              <a:gd name="T121" fmla="*/ 75 h 1078"/>
              <a:gd name="T122" fmla="*/ 402 w 768"/>
              <a:gd name="T123" fmla="*/ 39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8" h="1078">
                <a:moveTo>
                  <a:pt x="434" y="27"/>
                </a:moveTo>
                <a:lnTo>
                  <a:pt x="438" y="29"/>
                </a:lnTo>
                <a:lnTo>
                  <a:pt x="440" y="27"/>
                </a:lnTo>
                <a:lnTo>
                  <a:pt x="442" y="27"/>
                </a:lnTo>
                <a:lnTo>
                  <a:pt x="440" y="25"/>
                </a:lnTo>
                <a:lnTo>
                  <a:pt x="446" y="23"/>
                </a:lnTo>
                <a:lnTo>
                  <a:pt x="448" y="23"/>
                </a:lnTo>
                <a:lnTo>
                  <a:pt x="450" y="25"/>
                </a:lnTo>
                <a:lnTo>
                  <a:pt x="453" y="25"/>
                </a:lnTo>
                <a:lnTo>
                  <a:pt x="455" y="25"/>
                </a:lnTo>
                <a:lnTo>
                  <a:pt x="457" y="25"/>
                </a:lnTo>
                <a:lnTo>
                  <a:pt x="459" y="23"/>
                </a:lnTo>
                <a:lnTo>
                  <a:pt x="461" y="25"/>
                </a:lnTo>
                <a:lnTo>
                  <a:pt x="461" y="23"/>
                </a:lnTo>
                <a:lnTo>
                  <a:pt x="465" y="21"/>
                </a:lnTo>
                <a:lnTo>
                  <a:pt x="465" y="19"/>
                </a:lnTo>
                <a:lnTo>
                  <a:pt x="467" y="19"/>
                </a:lnTo>
                <a:lnTo>
                  <a:pt x="469" y="19"/>
                </a:lnTo>
                <a:lnTo>
                  <a:pt x="471" y="17"/>
                </a:lnTo>
                <a:lnTo>
                  <a:pt x="473" y="15"/>
                </a:lnTo>
                <a:lnTo>
                  <a:pt x="475" y="15"/>
                </a:lnTo>
                <a:lnTo>
                  <a:pt x="475" y="14"/>
                </a:lnTo>
                <a:lnTo>
                  <a:pt x="476" y="14"/>
                </a:lnTo>
                <a:lnTo>
                  <a:pt x="478" y="14"/>
                </a:lnTo>
                <a:lnTo>
                  <a:pt x="480" y="14"/>
                </a:lnTo>
                <a:lnTo>
                  <a:pt x="484" y="12"/>
                </a:lnTo>
                <a:lnTo>
                  <a:pt x="486" y="12"/>
                </a:lnTo>
                <a:lnTo>
                  <a:pt x="488" y="12"/>
                </a:lnTo>
                <a:lnTo>
                  <a:pt x="490" y="12"/>
                </a:lnTo>
                <a:lnTo>
                  <a:pt x="492" y="12"/>
                </a:lnTo>
                <a:lnTo>
                  <a:pt x="494" y="12"/>
                </a:lnTo>
                <a:lnTo>
                  <a:pt x="496" y="12"/>
                </a:lnTo>
                <a:lnTo>
                  <a:pt x="498" y="14"/>
                </a:lnTo>
                <a:lnTo>
                  <a:pt x="499" y="12"/>
                </a:lnTo>
                <a:lnTo>
                  <a:pt x="501" y="14"/>
                </a:lnTo>
                <a:lnTo>
                  <a:pt x="505" y="12"/>
                </a:lnTo>
                <a:lnTo>
                  <a:pt x="507" y="12"/>
                </a:lnTo>
                <a:lnTo>
                  <a:pt x="509" y="10"/>
                </a:lnTo>
                <a:lnTo>
                  <a:pt x="511" y="10"/>
                </a:lnTo>
                <a:lnTo>
                  <a:pt x="513" y="12"/>
                </a:lnTo>
                <a:lnTo>
                  <a:pt x="515" y="12"/>
                </a:lnTo>
                <a:lnTo>
                  <a:pt x="517" y="12"/>
                </a:lnTo>
                <a:lnTo>
                  <a:pt x="521" y="12"/>
                </a:lnTo>
                <a:lnTo>
                  <a:pt x="524" y="12"/>
                </a:lnTo>
                <a:lnTo>
                  <a:pt x="526" y="12"/>
                </a:lnTo>
                <a:lnTo>
                  <a:pt x="528" y="12"/>
                </a:lnTo>
                <a:lnTo>
                  <a:pt x="530" y="14"/>
                </a:lnTo>
                <a:lnTo>
                  <a:pt x="532" y="12"/>
                </a:lnTo>
                <a:lnTo>
                  <a:pt x="534" y="14"/>
                </a:lnTo>
                <a:lnTo>
                  <a:pt x="536" y="14"/>
                </a:lnTo>
                <a:lnTo>
                  <a:pt x="536" y="12"/>
                </a:lnTo>
                <a:lnTo>
                  <a:pt x="538" y="12"/>
                </a:lnTo>
                <a:lnTo>
                  <a:pt x="540" y="12"/>
                </a:lnTo>
                <a:lnTo>
                  <a:pt x="542" y="12"/>
                </a:lnTo>
                <a:lnTo>
                  <a:pt x="544" y="12"/>
                </a:lnTo>
                <a:lnTo>
                  <a:pt x="544" y="10"/>
                </a:lnTo>
                <a:lnTo>
                  <a:pt x="546" y="10"/>
                </a:lnTo>
                <a:lnTo>
                  <a:pt x="544" y="8"/>
                </a:lnTo>
                <a:lnTo>
                  <a:pt x="546" y="8"/>
                </a:lnTo>
                <a:lnTo>
                  <a:pt x="547" y="6"/>
                </a:lnTo>
                <a:lnTo>
                  <a:pt x="549" y="6"/>
                </a:lnTo>
                <a:lnTo>
                  <a:pt x="551" y="8"/>
                </a:lnTo>
                <a:lnTo>
                  <a:pt x="553" y="8"/>
                </a:lnTo>
                <a:lnTo>
                  <a:pt x="555" y="10"/>
                </a:lnTo>
                <a:lnTo>
                  <a:pt x="559" y="8"/>
                </a:lnTo>
                <a:lnTo>
                  <a:pt x="563" y="10"/>
                </a:lnTo>
                <a:lnTo>
                  <a:pt x="563" y="8"/>
                </a:lnTo>
                <a:lnTo>
                  <a:pt x="565" y="8"/>
                </a:lnTo>
                <a:lnTo>
                  <a:pt x="569" y="6"/>
                </a:lnTo>
                <a:lnTo>
                  <a:pt x="567" y="6"/>
                </a:lnTo>
                <a:lnTo>
                  <a:pt x="569" y="4"/>
                </a:lnTo>
                <a:lnTo>
                  <a:pt x="571" y="4"/>
                </a:lnTo>
                <a:lnTo>
                  <a:pt x="574" y="4"/>
                </a:lnTo>
                <a:lnTo>
                  <a:pt x="576" y="6"/>
                </a:lnTo>
                <a:lnTo>
                  <a:pt x="578" y="6"/>
                </a:lnTo>
                <a:lnTo>
                  <a:pt x="582" y="4"/>
                </a:lnTo>
                <a:lnTo>
                  <a:pt x="584" y="2"/>
                </a:lnTo>
                <a:lnTo>
                  <a:pt x="586" y="4"/>
                </a:lnTo>
                <a:lnTo>
                  <a:pt x="588" y="4"/>
                </a:lnTo>
                <a:lnTo>
                  <a:pt x="590" y="6"/>
                </a:lnTo>
                <a:lnTo>
                  <a:pt x="592" y="6"/>
                </a:lnTo>
                <a:lnTo>
                  <a:pt x="594" y="6"/>
                </a:lnTo>
                <a:lnTo>
                  <a:pt x="595" y="4"/>
                </a:lnTo>
                <a:lnTo>
                  <a:pt x="597" y="4"/>
                </a:lnTo>
                <a:lnTo>
                  <a:pt x="601" y="4"/>
                </a:lnTo>
                <a:lnTo>
                  <a:pt x="603" y="4"/>
                </a:lnTo>
                <a:lnTo>
                  <a:pt x="605" y="4"/>
                </a:lnTo>
                <a:lnTo>
                  <a:pt x="607" y="4"/>
                </a:lnTo>
                <a:lnTo>
                  <a:pt x="609" y="4"/>
                </a:lnTo>
                <a:lnTo>
                  <a:pt x="611" y="4"/>
                </a:lnTo>
                <a:lnTo>
                  <a:pt x="613" y="8"/>
                </a:lnTo>
                <a:lnTo>
                  <a:pt x="615" y="8"/>
                </a:lnTo>
                <a:lnTo>
                  <a:pt x="617" y="6"/>
                </a:lnTo>
                <a:lnTo>
                  <a:pt x="617" y="4"/>
                </a:lnTo>
                <a:lnTo>
                  <a:pt x="619" y="4"/>
                </a:lnTo>
                <a:lnTo>
                  <a:pt x="622" y="4"/>
                </a:lnTo>
                <a:lnTo>
                  <a:pt x="622" y="6"/>
                </a:lnTo>
                <a:lnTo>
                  <a:pt x="624" y="6"/>
                </a:lnTo>
                <a:lnTo>
                  <a:pt x="626" y="6"/>
                </a:lnTo>
                <a:lnTo>
                  <a:pt x="626" y="4"/>
                </a:lnTo>
                <a:lnTo>
                  <a:pt x="630" y="4"/>
                </a:lnTo>
                <a:lnTo>
                  <a:pt x="630" y="2"/>
                </a:lnTo>
                <a:lnTo>
                  <a:pt x="632" y="2"/>
                </a:lnTo>
                <a:lnTo>
                  <a:pt x="634" y="2"/>
                </a:lnTo>
                <a:lnTo>
                  <a:pt x="636" y="2"/>
                </a:lnTo>
                <a:lnTo>
                  <a:pt x="638" y="2"/>
                </a:lnTo>
                <a:lnTo>
                  <a:pt x="638" y="4"/>
                </a:lnTo>
                <a:lnTo>
                  <a:pt x="640" y="4"/>
                </a:lnTo>
                <a:lnTo>
                  <a:pt x="642" y="4"/>
                </a:lnTo>
                <a:lnTo>
                  <a:pt x="642" y="2"/>
                </a:lnTo>
                <a:lnTo>
                  <a:pt x="643" y="4"/>
                </a:lnTo>
                <a:lnTo>
                  <a:pt x="645" y="2"/>
                </a:lnTo>
                <a:lnTo>
                  <a:pt x="647" y="2"/>
                </a:lnTo>
                <a:lnTo>
                  <a:pt x="649" y="2"/>
                </a:lnTo>
                <a:lnTo>
                  <a:pt x="651" y="2"/>
                </a:lnTo>
                <a:lnTo>
                  <a:pt x="653" y="4"/>
                </a:lnTo>
                <a:lnTo>
                  <a:pt x="655" y="6"/>
                </a:lnTo>
                <a:lnTo>
                  <a:pt x="657" y="6"/>
                </a:lnTo>
                <a:lnTo>
                  <a:pt x="659" y="6"/>
                </a:lnTo>
                <a:lnTo>
                  <a:pt x="659" y="4"/>
                </a:lnTo>
                <a:lnTo>
                  <a:pt x="661" y="4"/>
                </a:lnTo>
                <a:lnTo>
                  <a:pt x="665" y="4"/>
                </a:lnTo>
                <a:lnTo>
                  <a:pt x="665" y="2"/>
                </a:lnTo>
                <a:lnTo>
                  <a:pt x="667" y="2"/>
                </a:lnTo>
                <a:lnTo>
                  <a:pt x="668" y="2"/>
                </a:lnTo>
                <a:lnTo>
                  <a:pt x="668" y="0"/>
                </a:lnTo>
                <a:lnTo>
                  <a:pt x="670" y="0"/>
                </a:lnTo>
                <a:lnTo>
                  <a:pt x="672" y="0"/>
                </a:lnTo>
                <a:lnTo>
                  <a:pt x="672" y="2"/>
                </a:lnTo>
                <a:lnTo>
                  <a:pt x="674" y="2"/>
                </a:lnTo>
                <a:lnTo>
                  <a:pt x="676" y="0"/>
                </a:lnTo>
                <a:lnTo>
                  <a:pt x="678" y="0"/>
                </a:lnTo>
                <a:lnTo>
                  <a:pt x="682" y="4"/>
                </a:lnTo>
                <a:lnTo>
                  <a:pt x="682" y="6"/>
                </a:lnTo>
                <a:lnTo>
                  <a:pt x="684" y="8"/>
                </a:lnTo>
                <a:lnTo>
                  <a:pt x="684" y="10"/>
                </a:lnTo>
                <a:lnTo>
                  <a:pt x="686" y="10"/>
                </a:lnTo>
                <a:lnTo>
                  <a:pt x="686" y="12"/>
                </a:lnTo>
                <a:lnTo>
                  <a:pt x="688" y="12"/>
                </a:lnTo>
                <a:lnTo>
                  <a:pt x="690" y="12"/>
                </a:lnTo>
                <a:lnTo>
                  <a:pt x="690" y="14"/>
                </a:lnTo>
                <a:lnTo>
                  <a:pt x="691" y="14"/>
                </a:lnTo>
                <a:lnTo>
                  <a:pt x="693" y="14"/>
                </a:lnTo>
                <a:lnTo>
                  <a:pt x="695" y="14"/>
                </a:lnTo>
                <a:lnTo>
                  <a:pt x="697" y="14"/>
                </a:lnTo>
                <a:lnTo>
                  <a:pt x="699" y="14"/>
                </a:lnTo>
                <a:lnTo>
                  <a:pt x="701" y="15"/>
                </a:lnTo>
                <a:lnTo>
                  <a:pt x="703" y="15"/>
                </a:lnTo>
                <a:lnTo>
                  <a:pt x="705" y="15"/>
                </a:lnTo>
                <a:lnTo>
                  <a:pt x="705" y="17"/>
                </a:lnTo>
                <a:lnTo>
                  <a:pt x="705" y="19"/>
                </a:lnTo>
                <a:lnTo>
                  <a:pt x="707" y="19"/>
                </a:lnTo>
                <a:lnTo>
                  <a:pt x="709" y="19"/>
                </a:lnTo>
                <a:lnTo>
                  <a:pt x="711" y="19"/>
                </a:lnTo>
                <a:lnTo>
                  <a:pt x="713" y="21"/>
                </a:lnTo>
                <a:lnTo>
                  <a:pt x="715" y="21"/>
                </a:lnTo>
                <a:lnTo>
                  <a:pt x="715" y="23"/>
                </a:lnTo>
                <a:lnTo>
                  <a:pt x="716" y="23"/>
                </a:lnTo>
                <a:lnTo>
                  <a:pt x="716" y="25"/>
                </a:lnTo>
                <a:lnTo>
                  <a:pt x="716" y="27"/>
                </a:lnTo>
                <a:lnTo>
                  <a:pt x="718" y="27"/>
                </a:lnTo>
                <a:lnTo>
                  <a:pt x="718" y="29"/>
                </a:lnTo>
                <a:lnTo>
                  <a:pt x="718" y="31"/>
                </a:lnTo>
                <a:lnTo>
                  <a:pt x="718" y="33"/>
                </a:lnTo>
                <a:lnTo>
                  <a:pt x="718" y="35"/>
                </a:lnTo>
                <a:lnTo>
                  <a:pt x="718" y="37"/>
                </a:lnTo>
                <a:lnTo>
                  <a:pt x="716" y="37"/>
                </a:lnTo>
                <a:lnTo>
                  <a:pt x="716" y="39"/>
                </a:lnTo>
                <a:lnTo>
                  <a:pt x="715" y="39"/>
                </a:lnTo>
                <a:lnTo>
                  <a:pt x="713" y="39"/>
                </a:lnTo>
                <a:lnTo>
                  <a:pt x="711" y="39"/>
                </a:lnTo>
                <a:lnTo>
                  <a:pt x="711" y="37"/>
                </a:lnTo>
                <a:lnTo>
                  <a:pt x="709" y="37"/>
                </a:lnTo>
                <a:lnTo>
                  <a:pt x="707" y="37"/>
                </a:lnTo>
                <a:lnTo>
                  <a:pt x="705" y="37"/>
                </a:lnTo>
                <a:lnTo>
                  <a:pt x="703" y="35"/>
                </a:lnTo>
                <a:lnTo>
                  <a:pt x="701" y="35"/>
                </a:lnTo>
                <a:lnTo>
                  <a:pt x="699" y="35"/>
                </a:lnTo>
                <a:lnTo>
                  <a:pt x="699" y="37"/>
                </a:lnTo>
                <a:lnTo>
                  <a:pt x="697" y="37"/>
                </a:lnTo>
                <a:lnTo>
                  <a:pt x="695" y="37"/>
                </a:lnTo>
                <a:lnTo>
                  <a:pt x="693" y="37"/>
                </a:lnTo>
                <a:lnTo>
                  <a:pt x="691" y="37"/>
                </a:lnTo>
                <a:lnTo>
                  <a:pt x="690" y="35"/>
                </a:lnTo>
                <a:lnTo>
                  <a:pt x="688" y="35"/>
                </a:lnTo>
                <a:lnTo>
                  <a:pt x="688" y="37"/>
                </a:lnTo>
                <a:lnTo>
                  <a:pt x="686" y="37"/>
                </a:lnTo>
                <a:lnTo>
                  <a:pt x="684" y="37"/>
                </a:lnTo>
                <a:lnTo>
                  <a:pt x="684" y="39"/>
                </a:lnTo>
                <a:lnTo>
                  <a:pt x="682" y="39"/>
                </a:lnTo>
                <a:lnTo>
                  <a:pt x="680" y="39"/>
                </a:lnTo>
                <a:lnTo>
                  <a:pt x="678" y="39"/>
                </a:lnTo>
                <a:lnTo>
                  <a:pt x="676" y="39"/>
                </a:lnTo>
                <a:lnTo>
                  <a:pt x="674" y="39"/>
                </a:lnTo>
                <a:lnTo>
                  <a:pt x="672" y="39"/>
                </a:lnTo>
                <a:lnTo>
                  <a:pt x="670" y="39"/>
                </a:lnTo>
                <a:lnTo>
                  <a:pt x="668" y="39"/>
                </a:lnTo>
                <a:lnTo>
                  <a:pt x="667" y="39"/>
                </a:lnTo>
                <a:lnTo>
                  <a:pt x="667" y="37"/>
                </a:lnTo>
                <a:lnTo>
                  <a:pt x="665" y="37"/>
                </a:lnTo>
                <a:lnTo>
                  <a:pt x="665" y="35"/>
                </a:lnTo>
                <a:lnTo>
                  <a:pt x="663" y="35"/>
                </a:lnTo>
                <a:lnTo>
                  <a:pt x="661" y="35"/>
                </a:lnTo>
                <a:lnTo>
                  <a:pt x="659" y="35"/>
                </a:lnTo>
                <a:lnTo>
                  <a:pt x="657" y="35"/>
                </a:lnTo>
                <a:lnTo>
                  <a:pt x="655" y="35"/>
                </a:lnTo>
                <a:lnTo>
                  <a:pt x="653" y="35"/>
                </a:lnTo>
                <a:lnTo>
                  <a:pt x="651" y="35"/>
                </a:lnTo>
                <a:lnTo>
                  <a:pt x="649" y="35"/>
                </a:lnTo>
                <a:lnTo>
                  <a:pt x="647" y="35"/>
                </a:lnTo>
                <a:lnTo>
                  <a:pt x="645" y="35"/>
                </a:lnTo>
                <a:lnTo>
                  <a:pt x="643" y="35"/>
                </a:lnTo>
                <a:lnTo>
                  <a:pt x="642" y="33"/>
                </a:lnTo>
                <a:lnTo>
                  <a:pt x="640" y="33"/>
                </a:lnTo>
                <a:lnTo>
                  <a:pt x="638" y="31"/>
                </a:lnTo>
                <a:lnTo>
                  <a:pt x="636" y="31"/>
                </a:lnTo>
                <a:lnTo>
                  <a:pt x="634" y="31"/>
                </a:lnTo>
                <a:lnTo>
                  <a:pt x="634" y="29"/>
                </a:lnTo>
                <a:lnTo>
                  <a:pt x="632" y="29"/>
                </a:lnTo>
                <a:lnTo>
                  <a:pt x="630" y="29"/>
                </a:lnTo>
                <a:lnTo>
                  <a:pt x="630" y="31"/>
                </a:lnTo>
                <a:lnTo>
                  <a:pt x="628" y="31"/>
                </a:lnTo>
                <a:lnTo>
                  <a:pt x="626" y="31"/>
                </a:lnTo>
                <a:lnTo>
                  <a:pt x="624" y="31"/>
                </a:lnTo>
                <a:lnTo>
                  <a:pt x="622" y="31"/>
                </a:lnTo>
                <a:lnTo>
                  <a:pt x="620" y="31"/>
                </a:lnTo>
                <a:lnTo>
                  <a:pt x="620" y="33"/>
                </a:lnTo>
                <a:lnTo>
                  <a:pt x="619" y="33"/>
                </a:lnTo>
                <a:lnTo>
                  <a:pt x="617" y="33"/>
                </a:lnTo>
                <a:lnTo>
                  <a:pt x="615" y="35"/>
                </a:lnTo>
                <a:lnTo>
                  <a:pt x="613" y="35"/>
                </a:lnTo>
                <a:lnTo>
                  <a:pt x="611" y="35"/>
                </a:lnTo>
                <a:lnTo>
                  <a:pt x="609" y="35"/>
                </a:lnTo>
                <a:lnTo>
                  <a:pt x="609" y="37"/>
                </a:lnTo>
                <a:lnTo>
                  <a:pt x="607" y="37"/>
                </a:lnTo>
                <a:lnTo>
                  <a:pt x="605" y="37"/>
                </a:lnTo>
                <a:lnTo>
                  <a:pt x="603" y="37"/>
                </a:lnTo>
                <a:lnTo>
                  <a:pt x="601" y="37"/>
                </a:lnTo>
                <a:lnTo>
                  <a:pt x="599" y="37"/>
                </a:lnTo>
                <a:lnTo>
                  <a:pt x="599" y="39"/>
                </a:lnTo>
                <a:lnTo>
                  <a:pt x="597" y="37"/>
                </a:lnTo>
                <a:lnTo>
                  <a:pt x="595" y="37"/>
                </a:lnTo>
                <a:lnTo>
                  <a:pt x="594" y="37"/>
                </a:lnTo>
                <a:lnTo>
                  <a:pt x="592" y="37"/>
                </a:lnTo>
                <a:lnTo>
                  <a:pt x="590" y="37"/>
                </a:lnTo>
                <a:lnTo>
                  <a:pt x="588" y="37"/>
                </a:lnTo>
                <a:lnTo>
                  <a:pt x="588" y="35"/>
                </a:lnTo>
                <a:lnTo>
                  <a:pt x="586" y="35"/>
                </a:lnTo>
                <a:lnTo>
                  <a:pt x="584" y="35"/>
                </a:lnTo>
                <a:lnTo>
                  <a:pt x="582" y="37"/>
                </a:lnTo>
                <a:lnTo>
                  <a:pt x="580" y="37"/>
                </a:lnTo>
                <a:lnTo>
                  <a:pt x="580" y="39"/>
                </a:lnTo>
                <a:lnTo>
                  <a:pt x="578" y="39"/>
                </a:lnTo>
                <a:lnTo>
                  <a:pt x="576" y="39"/>
                </a:lnTo>
                <a:lnTo>
                  <a:pt x="576" y="40"/>
                </a:lnTo>
                <a:lnTo>
                  <a:pt x="574" y="40"/>
                </a:lnTo>
                <a:lnTo>
                  <a:pt x="572" y="40"/>
                </a:lnTo>
                <a:lnTo>
                  <a:pt x="571" y="40"/>
                </a:lnTo>
                <a:lnTo>
                  <a:pt x="569" y="40"/>
                </a:lnTo>
                <a:lnTo>
                  <a:pt x="567" y="40"/>
                </a:lnTo>
                <a:lnTo>
                  <a:pt x="567" y="42"/>
                </a:lnTo>
                <a:lnTo>
                  <a:pt x="565" y="42"/>
                </a:lnTo>
                <a:lnTo>
                  <a:pt x="565" y="44"/>
                </a:lnTo>
                <a:lnTo>
                  <a:pt x="565" y="46"/>
                </a:lnTo>
                <a:lnTo>
                  <a:pt x="565" y="48"/>
                </a:lnTo>
                <a:lnTo>
                  <a:pt x="567" y="50"/>
                </a:lnTo>
                <a:lnTo>
                  <a:pt x="567" y="52"/>
                </a:lnTo>
                <a:lnTo>
                  <a:pt x="569" y="54"/>
                </a:lnTo>
                <a:lnTo>
                  <a:pt x="569" y="56"/>
                </a:lnTo>
                <a:lnTo>
                  <a:pt x="569" y="58"/>
                </a:lnTo>
                <a:lnTo>
                  <a:pt x="569" y="60"/>
                </a:lnTo>
                <a:lnTo>
                  <a:pt x="567" y="60"/>
                </a:lnTo>
                <a:lnTo>
                  <a:pt x="567" y="62"/>
                </a:lnTo>
                <a:lnTo>
                  <a:pt x="565" y="62"/>
                </a:lnTo>
                <a:lnTo>
                  <a:pt x="565" y="63"/>
                </a:lnTo>
                <a:lnTo>
                  <a:pt x="565" y="65"/>
                </a:lnTo>
                <a:lnTo>
                  <a:pt x="565" y="67"/>
                </a:lnTo>
                <a:lnTo>
                  <a:pt x="563" y="67"/>
                </a:lnTo>
                <a:lnTo>
                  <a:pt x="563" y="69"/>
                </a:lnTo>
                <a:lnTo>
                  <a:pt x="561" y="71"/>
                </a:lnTo>
                <a:lnTo>
                  <a:pt x="559" y="73"/>
                </a:lnTo>
                <a:lnTo>
                  <a:pt x="557" y="73"/>
                </a:lnTo>
                <a:lnTo>
                  <a:pt x="557" y="75"/>
                </a:lnTo>
                <a:lnTo>
                  <a:pt x="555" y="75"/>
                </a:lnTo>
                <a:lnTo>
                  <a:pt x="553" y="75"/>
                </a:lnTo>
                <a:lnTo>
                  <a:pt x="551" y="77"/>
                </a:lnTo>
                <a:lnTo>
                  <a:pt x="549" y="77"/>
                </a:lnTo>
                <a:lnTo>
                  <a:pt x="549" y="79"/>
                </a:lnTo>
                <a:lnTo>
                  <a:pt x="549" y="81"/>
                </a:lnTo>
                <a:lnTo>
                  <a:pt x="547" y="83"/>
                </a:lnTo>
                <a:lnTo>
                  <a:pt x="546" y="83"/>
                </a:lnTo>
                <a:lnTo>
                  <a:pt x="544" y="83"/>
                </a:lnTo>
                <a:lnTo>
                  <a:pt x="542" y="83"/>
                </a:lnTo>
                <a:lnTo>
                  <a:pt x="540" y="83"/>
                </a:lnTo>
                <a:lnTo>
                  <a:pt x="538" y="83"/>
                </a:lnTo>
                <a:lnTo>
                  <a:pt x="536" y="85"/>
                </a:lnTo>
                <a:lnTo>
                  <a:pt x="534" y="85"/>
                </a:lnTo>
                <a:lnTo>
                  <a:pt x="532" y="87"/>
                </a:lnTo>
                <a:lnTo>
                  <a:pt x="530" y="87"/>
                </a:lnTo>
                <a:lnTo>
                  <a:pt x="530" y="88"/>
                </a:lnTo>
                <a:lnTo>
                  <a:pt x="530" y="90"/>
                </a:lnTo>
                <a:lnTo>
                  <a:pt x="530" y="92"/>
                </a:lnTo>
                <a:lnTo>
                  <a:pt x="528" y="94"/>
                </a:lnTo>
                <a:lnTo>
                  <a:pt x="528" y="96"/>
                </a:lnTo>
                <a:lnTo>
                  <a:pt x="528" y="98"/>
                </a:lnTo>
                <a:lnTo>
                  <a:pt x="528" y="100"/>
                </a:lnTo>
                <a:lnTo>
                  <a:pt x="526" y="100"/>
                </a:lnTo>
                <a:lnTo>
                  <a:pt x="526" y="102"/>
                </a:lnTo>
                <a:lnTo>
                  <a:pt x="524" y="102"/>
                </a:lnTo>
                <a:lnTo>
                  <a:pt x="523" y="104"/>
                </a:lnTo>
                <a:lnTo>
                  <a:pt x="521" y="104"/>
                </a:lnTo>
                <a:lnTo>
                  <a:pt x="519" y="106"/>
                </a:lnTo>
                <a:lnTo>
                  <a:pt x="517" y="106"/>
                </a:lnTo>
                <a:lnTo>
                  <a:pt x="517" y="108"/>
                </a:lnTo>
                <a:lnTo>
                  <a:pt x="515" y="108"/>
                </a:lnTo>
                <a:lnTo>
                  <a:pt x="513" y="108"/>
                </a:lnTo>
                <a:lnTo>
                  <a:pt x="513" y="110"/>
                </a:lnTo>
                <a:lnTo>
                  <a:pt x="511" y="110"/>
                </a:lnTo>
                <a:lnTo>
                  <a:pt x="509" y="111"/>
                </a:lnTo>
                <a:lnTo>
                  <a:pt x="507" y="111"/>
                </a:lnTo>
                <a:lnTo>
                  <a:pt x="505" y="111"/>
                </a:lnTo>
                <a:lnTo>
                  <a:pt x="505" y="113"/>
                </a:lnTo>
                <a:lnTo>
                  <a:pt x="503" y="113"/>
                </a:lnTo>
                <a:lnTo>
                  <a:pt x="501" y="113"/>
                </a:lnTo>
                <a:lnTo>
                  <a:pt x="499" y="115"/>
                </a:lnTo>
                <a:lnTo>
                  <a:pt x="499" y="117"/>
                </a:lnTo>
                <a:lnTo>
                  <a:pt x="498" y="117"/>
                </a:lnTo>
                <a:lnTo>
                  <a:pt x="498" y="119"/>
                </a:lnTo>
                <a:lnTo>
                  <a:pt x="496" y="119"/>
                </a:lnTo>
                <a:lnTo>
                  <a:pt x="496" y="121"/>
                </a:lnTo>
                <a:lnTo>
                  <a:pt x="494" y="121"/>
                </a:lnTo>
                <a:lnTo>
                  <a:pt x="494" y="123"/>
                </a:lnTo>
                <a:lnTo>
                  <a:pt x="492" y="123"/>
                </a:lnTo>
                <a:lnTo>
                  <a:pt x="490" y="123"/>
                </a:lnTo>
                <a:lnTo>
                  <a:pt x="488" y="123"/>
                </a:lnTo>
                <a:lnTo>
                  <a:pt x="486" y="121"/>
                </a:lnTo>
                <a:lnTo>
                  <a:pt x="484" y="121"/>
                </a:lnTo>
                <a:lnTo>
                  <a:pt x="482" y="121"/>
                </a:lnTo>
                <a:lnTo>
                  <a:pt x="480" y="121"/>
                </a:lnTo>
                <a:lnTo>
                  <a:pt x="478" y="121"/>
                </a:lnTo>
                <a:lnTo>
                  <a:pt x="478" y="123"/>
                </a:lnTo>
                <a:lnTo>
                  <a:pt x="476" y="123"/>
                </a:lnTo>
                <a:lnTo>
                  <a:pt x="475" y="123"/>
                </a:lnTo>
                <a:lnTo>
                  <a:pt x="475" y="125"/>
                </a:lnTo>
                <a:lnTo>
                  <a:pt x="473" y="125"/>
                </a:lnTo>
                <a:lnTo>
                  <a:pt x="473" y="127"/>
                </a:lnTo>
                <a:lnTo>
                  <a:pt x="471" y="127"/>
                </a:lnTo>
                <a:lnTo>
                  <a:pt x="471" y="129"/>
                </a:lnTo>
                <a:lnTo>
                  <a:pt x="469" y="131"/>
                </a:lnTo>
                <a:lnTo>
                  <a:pt x="469" y="133"/>
                </a:lnTo>
                <a:lnTo>
                  <a:pt x="469" y="135"/>
                </a:lnTo>
                <a:lnTo>
                  <a:pt x="469" y="136"/>
                </a:lnTo>
                <a:lnTo>
                  <a:pt x="469" y="138"/>
                </a:lnTo>
                <a:lnTo>
                  <a:pt x="469" y="140"/>
                </a:lnTo>
                <a:lnTo>
                  <a:pt x="469" y="142"/>
                </a:lnTo>
                <a:lnTo>
                  <a:pt x="469" y="144"/>
                </a:lnTo>
                <a:lnTo>
                  <a:pt x="469" y="146"/>
                </a:lnTo>
                <a:lnTo>
                  <a:pt x="467" y="148"/>
                </a:lnTo>
                <a:lnTo>
                  <a:pt x="467" y="150"/>
                </a:lnTo>
                <a:lnTo>
                  <a:pt x="465" y="150"/>
                </a:lnTo>
                <a:lnTo>
                  <a:pt x="465" y="152"/>
                </a:lnTo>
                <a:lnTo>
                  <a:pt x="465" y="154"/>
                </a:lnTo>
                <a:lnTo>
                  <a:pt x="465" y="156"/>
                </a:lnTo>
                <a:lnTo>
                  <a:pt x="465" y="158"/>
                </a:lnTo>
                <a:lnTo>
                  <a:pt x="465" y="160"/>
                </a:lnTo>
                <a:lnTo>
                  <a:pt x="467" y="160"/>
                </a:lnTo>
                <a:lnTo>
                  <a:pt x="467" y="161"/>
                </a:lnTo>
                <a:lnTo>
                  <a:pt x="469" y="161"/>
                </a:lnTo>
                <a:lnTo>
                  <a:pt x="469" y="163"/>
                </a:lnTo>
                <a:lnTo>
                  <a:pt x="471" y="163"/>
                </a:lnTo>
                <a:lnTo>
                  <a:pt x="471" y="165"/>
                </a:lnTo>
                <a:lnTo>
                  <a:pt x="473" y="165"/>
                </a:lnTo>
                <a:lnTo>
                  <a:pt x="473" y="167"/>
                </a:lnTo>
                <a:lnTo>
                  <a:pt x="473" y="169"/>
                </a:lnTo>
                <a:lnTo>
                  <a:pt x="473" y="171"/>
                </a:lnTo>
                <a:lnTo>
                  <a:pt x="473" y="173"/>
                </a:lnTo>
                <a:lnTo>
                  <a:pt x="473" y="175"/>
                </a:lnTo>
                <a:lnTo>
                  <a:pt x="471" y="175"/>
                </a:lnTo>
                <a:lnTo>
                  <a:pt x="471" y="177"/>
                </a:lnTo>
                <a:lnTo>
                  <a:pt x="469" y="177"/>
                </a:lnTo>
                <a:lnTo>
                  <a:pt x="469" y="179"/>
                </a:lnTo>
                <a:lnTo>
                  <a:pt x="469" y="181"/>
                </a:lnTo>
                <a:lnTo>
                  <a:pt x="467" y="181"/>
                </a:lnTo>
                <a:lnTo>
                  <a:pt x="467" y="183"/>
                </a:lnTo>
                <a:lnTo>
                  <a:pt x="467" y="184"/>
                </a:lnTo>
                <a:lnTo>
                  <a:pt x="465" y="184"/>
                </a:lnTo>
                <a:lnTo>
                  <a:pt x="465" y="186"/>
                </a:lnTo>
                <a:lnTo>
                  <a:pt x="465" y="188"/>
                </a:lnTo>
                <a:lnTo>
                  <a:pt x="463" y="188"/>
                </a:lnTo>
                <a:lnTo>
                  <a:pt x="463" y="190"/>
                </a:lnTo>
                <a:lnTo>
                  <a:pt x="463" y="192"/>
                </a:lnTo>
                <a:lnTo>
                  <a:pt x="465" y="192"/>
                </a:lnTo>
                <a:lnTo>
                  <a:pt x="467" y="192"/>
                </a:lnTo>
                <a:lnTo>
                  <a:pt x="469" y="194"/>
                </a:lnTo>
                <a:lnTo>
                  <a:pt x="471" y="194"/>
                </a:lnTo>
                <a:lnTo>
                  <a:pt x="471" y="196"/>
                </a:lnTo>
                <a:lnTo>
                  <a:pt x="473" y="198"/>
                </a:lnTo>
                <a:lnTo>
                  <a:pt x="473" y="200"/>
                </a:lnTo>
                <a:lnTo>
                  <a:pt x="475" y="200"/>
                </a:lnTo>
                <a:lnTo>
                  <a:pt x="475" y="202"/>
                </a:lnTo>
                <a:lnTo>
                  <a:pt x="476" y="202"/>
                </a:lnTo>
                <a:lnTo>
                  <a:pt x="478" y="202"/>
                </a:lnTo>
                <a:lnTo>
                  <a:pt x="480" y="202"/>
                </a:lnTo>
                <a:lnTo>
                  <a:pt x="482" y="202"/>
                </a:lnTo>
                <a:lnTo>
                  <a:pt x="484" y="204"/>
                </a:lnTo>
                <a:lnTo>
                  <a:pt x="486" y="204"/>
                </a:lnTo>
                <a:lnTo>
                  <a:pt x="488" y="204"/>
                </a:lnTo>
                <a:lnTo>
                  <a:pt x="490" y="206"/>
                </a:lnTo>
                <a:lnTo>
                  <a:pt x="492" y="206"/>
                </a:lnTo>
                <a:lnTo>
                  <a:pt x="494" y="206"/>
                </a:lnTo>
                <a:lnTo>
                  <a:pt x="494" y="208"/>
                </a:lnTo>
                <a:lnTo>
                  <a:pt x="496" y="206"/>
                </a:lnTo>
                <a:lnTo>
                  <a:pt x="498" y="206"/>
                </a:lnTo>
                <a:lnTo>
                  <a:pt x="499" y="206"/>
                </a:lnTo>
                <a:lnTo>
                  <a:pt x="501" y="206"/>
                </a:lnTo>
                <a:lnTo>
                  <a:pt x="501" y="204"/>
                </a:lnTo>
                <a:lnTo>
                  <a:pt x="503" y="204"/>
                </a:lnTo>
                <a:lnTo>
                  <a:pt x="505" y="204"/>
                </a:lnTo>
                <a:lnTo>
                  <a:pt x="507" y="204"/>
                </a:lnTo>
                <a:lnTo>
                  <a:pt x="509" y="204"/>
                </a:lnTo>
                <a:lnTo>
                  <a:pt x="509" y="202"/>
                </a:lnTo>
                <a:lnTo>
                  <a:pt x="511" y="202"/>
                </a:lnTo>
                <a:lnTo>
                  <a:pt x="513" y="202"/>
                </a:lnTo>
                <a:lnTo>
                  <a:pt x="515" y="202"/>
                </a:lnTo>
                <a:lnTo>
                  <a:pt x="515" y="200"/>
                </a:lnTo>
                <a:lnTo>
                  <a:pt x="517" y="200"/>
                </a:lnTo>
                <a:lnTo>
                  <a:pt x="519" y="200"/>
                </a:lnTo>
                <a:lnTo>
                  <a:pt x="521" y="200"/>
                </a:lnTo>
                <a:lnTo>
                  <a:pt x="523" y="200"/>
                </a:lnTo>
                <a:lnTo>
                  <a:pt x="524" y="200"/>
                </a:lnTo>
                <a:lnTo>
                  <a:pt x="526" y="200"/>
                </a:lnTo>
                <a:lnTo>
                  <a:pt x="528" y="200"/>
                </a:lnTo>
                <a:lnTo>
                  <a:pt x="528" y="202"/>
                </a:lnTo>
                <a:lnTo>
                  <a:pt x="530" y="202"/>
                </a:lnTo>
                <a:lnTo>
                  <a:pt x="532" y="202"/>
                </a:lnTo>
                <a:lnTo>
                  <a:pt x="534" y="202"/>
                </a:lnTo>
                <a:lnTo>
                  <a:pt x="536" y="202"/>
                </a:lnTo>
                <a:lnTo>
                  <a:pt x="538" y="202"/>
                </a:lnTo>
                <a:lnTo>
                  <a:pt x="540" y="202"/>
                </a:lnTo>
                <a:lnTo>
                  <a:pt x="542" y="202"/>
                </a:lnTo>
                <a:lnTo>
                  <a:pt x="544" y="202"/>
                </a:lnTo>
                <a:lnTo>
                  <a:pt x="546" y="204"/>
                </a:lnTo>
                <a:lnTo>
                  <a:pt x="547" y="204"/>
                </a:lnTo>
                <a:lnTo>
                  <a:pt x="549" y="204"/>
                </a:lnTo>
                <a:lnTo>
                  <a:pt x="551" y="204"/>
                </a:lnTo>
                <a:lnTo>
                  <a:pt x="553" y="204"/>
                </a:lnTo>
                <a:lnTo>
                  <a:pt x="555" y="202"/>
                </a:lnTo>
                <a:lnTo>
                  <a:pt x="557" y="202"/>
                </a:lnTo>
                <a:lnTo>
                  <a:pt x="559" y="202"/>
                </a:lnTo>
                <a:lnTo>
                  <a:pt x="561" y="202"/>
                </a:lnTo>
                <a:lnTo>
                  <a:pt x="561" y="200"/>
                </a:lnTo>
                <a:lnTo>
                  <a:pt x="563" y="200"/>
                </a:lnTo>
                <a:lnTo>
                  <a:pt x="565" y="200"/>
                </a:lnTo>
                <a:lnTo>
                  <a:pt x="567" y="198"/>
                </a:lnTo>
                <a:lnTo>
                  <a:pt x="569" y="198"/>
                </a:lnTo>
                <a:lnTo>
                  <a:pt x="571" y="198"/>
                </a:lnTo>
                <a:lnTo>
                  <a:pt x="572" y="198"/>
                </a:lnTo>
                <a:lnTo>
                  <a:pt x="574" y="200"/>
                </a:lnTo>
                <a:lnTo>
                  <a:pt x="576" y="200"/>
                </a:lnTo>
                <a:lnTo>
                  <a:pt x="576" y="202"/>
                </a:lnTo>
                <a:lnTo>
                  <a:pt x="578" y="202"/>
                </a:lnTo>
                <a:lnTo>
                  <a:pt x="578" y="204"/>
                </a:lnTo>
                <a:lnTo>
                  <a:pt x="578" y="206"/>
                </a:lnTo>
                <a:lnTo>
                  <a:pt x="578" y="208"/>
                </a:lnTo>
                <a:lnTo>
                  <a:pt x="578" y="209"/>
                </a:lnTo>
                <a:lnTo>
                  <a:pt x="576" y="211"/>
                </a:lnTo>
                <a:lnTo>
                  <a:pt x="576" y="213"/>
                </a:lnTo>
                <a:lnTo>
                  <a:pt x="576" y="215"/>
                </a:lnTo>
                <a:lnTo>
                  <a:pt x="576" y="217"/>
                </a:lnTo>
                <a:lnTo>
                  <a:pt x="576" y="219"/>
                </a:lnTo>
                <a:lnTo>
                  <a:pt x="576" y="221"/>
                </a:lnTo>
                <a:lnTo>
                  <a:pt x="578" y="221"/>
                </a:lnTo>
                <a:lnTo>
                  <a:pt x="578" y="223"/>
                </a:lnTo>
                <a:lnTo>
                  <a:pt x="580" y="225"/>
                </a:lnTo>
                <a:lnTo>
                  <a:pt x="580" y="227"/>
                </a:lnTo>
                <a:lnTo>
                  <a:pt x="582" y="227"/>
                </a:lnTo>
                <a:lnTo>
                  <a:pt x="582" y="229"/>
                </a:lnTo>
                <a:lnTo>
                  <a:pt x="584" y="229"/>
                </a:lnTo>
                <a:lnTo>
                  <a:pt x="584" y="231"/>
                </a:lnTo>
                <a:lnTo>
                  <a:pt x="586" y="231"/>
                </a:lnTo>
                <a:lnTo>
                  <a:pt x="588" y="231"/>
                </a:lnTo>
                <a:lnTo>
                  <a:pt x="588" y="232"/>
                </a:lnTo>
                <a:lnTo>
                  <a:pt x="590" y="232"/>
                </a:lnTo>
                <a:lnTo>
                  <a:pt x="592" y="234"/>
                </a:lnTo>
                <a:lnTo>
                  <a:pt x="594" y="234"/>
                </a:lnTo>
                <a:lnTo>
                  <a:pt x="594" y="236"/>
                </a:lnTo>
                <a:lnTo>
                  <a:pt x="595" y="236"/>
                </a:lnTo>
                <a:lnTo>
                  <a:pt x="597" y="236"/>
                </a:lnTo>
                <a:lnTo>
                  <a:pt x="597" y="238"/>
                </a:lnTo>
                <a:lnTo>
                  <a:pt x="599" y="240"/>
                </a:lnTo>
                <a:lnTo>
                  <a:pt x="601" y="240"/>
                </a:lnTo>
                <a:lnTo>
                  <a:pt x="601" y="242"/>
                </a:lnTo>
                <a:lnTo>
                  <a:pt x="603" y="242"/>
                </a:lnTo>
                <a:lnTo>
                  <a:pt x="605" y="242"/>
                </a:lnTo>
                <a:lnTo>
                  <a:pt x="605" y="244"/>
                </a:lnTo>
                <a:lnTo>
                  <a:pt x="607" y="244"/>
                </a:lnTo>
                <a:lnTo>
                  <a:pt x="609" y="246"/>
                </a:lnTo>
                <a:lnTo>
                  <a:pt x="611" y="246"/>
                </a:lnTo>
                <a:lnTo>
                  <a:pt x="613" y="246"/>
                </a:lnTo>
                <a:lnTo>
                  <a:pt x="615" y="246"/>
                </a:lnTo>
                <a:lnTo>
                  <a:pt x="615" y="248"/>
                </a:lnTo>
                <a:lnTo>
                  <a:pt x="617" y="248"/>
                </a:lnTo>
                <a:lnTo>
                  <a:pt x="619" y="248"/>
                </a:lnTo>
                <a:lnTo>
                  <a:pt x="620" y="248"/>
                </a:lnTo>
                <a:lnTo>
                  <a:pt x="622" y="248"/>
                </a:lnTo>
                <a:lnTo>
                  <a:pt x="624" y="250"/>
                </a:lnTo>
                <a:lnTo>
                  <a:pt x="626" y="250"/>
                </a:lnTo>
                <a:lnTo>
                  <a:pt x="628" y="252"/>
                </a:lnTo>
                <a:lnTo>
                  <a:pt x="630" y="252"/>
                </a:lnTo>
                <a:lnTo>
                  <a:pt x="632" y="252"/>
                </a:lnTo>
                <a:lnTo>
                  <a:pt x="634" y="254"/>
                </a:lnTo>
                <a:lnTo>
                  <a:pt x="636" y="254"/>
                </a:lnTo>
                <a:lnTo>
                  <a:pt x="638" y="254"/>
                </a:lnTo>
                <a:lnTo>
                  <a:pt x="640" y="254"/>
                </a:lnTo>
                <a:lnTo>
                  <a:pt x="642" y="254"/>
                </a:lnTo>
                <a:lnTo>
                  <a:pt x="643" y="254"/>
                </a:lnTo>
                <a:lnTo>
                  <a:pt x="645" y="254"/>
                </a:lnTo>
                <a:lnTo>
                  <a:pt x="647" y="254"/>
                </a:lnTo>
                <a:lnTo>
                  <a:pt x="649" y="254"/>
                </a:lnTo>
                <a:lnTo>
                  <a:pt x="651" y="254"/>
                </a:lnTo>
                <a:lnTo>
                  <a:pt x="651" y="256"/>
                </a:lnTo>
                <a:lnTo>
                  <a:pt x="653" y="256"/>
                </a:lnTo>
                <a:lnTo>
                  <a:pt x="655" y="256"/>
                </a:lnTo>
                <a:lnTo>
                  <a:pt x="657" y="257"/>
                </a:lnTo>
                <a:lnTo>
                  <a:pt x="659" y="257"/>
                </a:lnTo>
                <a:lnTo>
                  <a:pt x="661" y="257"/>
                </a:lnTo>
                <a:lnTo>
                  <a:pt x="661" y="256"/>
                </a:lnTo>
                <a:lnTo>
                  <a:pt x="663" y="256"/>
                </a:lnTo>
                <a:lnTo>
                  <a:pt x="665" y="257"/>
                </a:lnTo>
                <a:lnTo>
                  <a:pt x="667" y="257"/>
                </a:lnTo>
                <a:lnTo>
                  <a:pt x="668" y="257"/>
                </a:lnTo>
                <a:lnTo>
                  <a:pt x="670" y="257"/>
                </a:lnTo>
                <a:lnTo>
                  <a:pt x="672" y="257"/>
                </a:lnTo>
                <a:lnTo>
                  <a:pt x="674" y="257"/>
                </a:lnTo>
                <a:lnTo>
                  <a:pt x="676" y="257"/>
                </a:lnTo>
                <a:lnTo>
                  <a:pt x="676" y="259"/>
                </a:lnTo>
                <a:lnTo>
                  <a:pt x="678" y="259"/>
                </a:lnTo>
                <a:lnTo>
                  <a:pt x="680" y="259"/>
                </a:lnTo>
                <a:lnTo>
                  <a:pt x="682" y="259"/>
                </a:lnTo>
                <a:lnTo>
                  <a:pt x="684" y="261"/>
                </a:lnTo>
                <a:lnTo>
                  <a:pt x="686" y="261"/>
                </a:lnTo>
                <a:lnTo>
                  <a:pt x="688" y="261"/>
                </a:lnTo>
                <a:lnTo>
                  <a:pt x="690" y="261"/>
                </a:lnTo>
                <a:lnTo>
                  <a:pt x="691" y="261"/>
                </a:lnTo>
                <a:lnTo>
                  <a:pt x="693" y="261"/>
                </a:lnTo>
                <a:lnTo>
                  <a:pt x="695" y="261"/>
                </a:lnTo>
                <a:lnTo>
                  <a:pt x="695" y="263"/>
                </a:lnTo>
                <a:lnTo>
                  <a:pt x="697" y="263"/>
                </a:lnTo>
                <a:lnTo>
                  <a:pt x="699" y="263"/>
                </a:lnTo>
                <a:lnTo>
                  <a:pt x="701" y="263"/>
                </a:lnTo>
                <a:lnTo>
                  <a:pt x="703" y="263"/>
                </a:lnTo>
                <a:lnTo>
                  <a:pt x="705" y="263"/>
                </a:lnTo>
                <a:lnTo>
                  <a:pt x="709" y="265"/>
                </a:lnTo>
                <a:lnTo>
                  <a:pt x="707" y="267"/>
                </a:lnTo>
                <a:lnTo>
                  <a:pt x="705" y="269"/>
                </a:lnTo>
                <a:lnTo>
                  <a:pt x="705" y="271"/>
                </a:lnTo>
                <a:lnTo>
                  <a:pt x="703" y="271"/>
                </a:lnTo>
                <a:lnTo>
                  <a:pt x="703" y="273"/>
                </a:lnTo>
                <a:lnTo>
                  <a:pt x="701" y="275"/>
                </a:lnTo>
                <a:lnTo>
                  <a:pt x="701" y="277"/>
                </a:lnTo>
                <a:lnTo>
                  <a:pt x="699" y="277"/>
                </a:lnTo>
                <a:lnTo>
                  <a:pt x="697" y="279"/>
                </a:lnTo>
                <a:lnTo>
                  <a:pt x="695" y="279"/>
                </a:lnTo>
                <a:lnTo>
                  <a:pt x="693" y="281"/>
                </a:lnTo>
                <a:lnTo>
                  <a:pt x="691" y="281"/>
                </a:lnTo>
                <a:lnTo>
                  <a:pt x="691" y="282"/>
                </a:lnTo>
                <a:lnTo>
                  <a:pt x="690" y="282"/>
                </a:lnTo>
                <a:lnTo>
                  <a:pt x="690" y="284"/>
                </a:lnTo>
                <a:lnTo>
                  <a:pt x="690" y="286"/>
                </a:lnTo>
                <a:lnTo>
                  <a:pt x="688" y="286"/>
                </a:lnTo>
                <a:lnTo>
                  <a:pt x="688" y="288"/>
                </a:lnTo>
                <a:lnTo>
                  <a:pt x="688" y="290"/>
                </a:lnTo>
                <a:lnTo>
                  <a:pt x="688" y="292"/>
                </a:lnTo>
                <a:lnTo>
                  <a:pt x="688" y="294"/>
                </a:lnTo>
                <a:lnTo>
                  <a:pt x="688" y="296"/>
                </a:lnTo>
                <a:lnTo>
                  <a:pt x="688" y="298"/>
                </a:lnTo>
                <a:lnTo>
                  <a:pt x="688" y="300"/>
                </a:lnTo>
                <a:lnTo>
                  <a:pt x="688" y="302"/>
                </a:lnTo>
                <a:lnTo>
                  <a:pt x="688" y="304"/>
                </a:lnTo>
                <a:lnTo>
                  <a:pt x="688" y="305"/>
                </a:lnTo>
                <a:lnTo>
                  <a:pt x="688" y="307"/>
                </a:lnTo>
                <a:lnTo>
                  <a:pt x="690" y="307"/>
                </a:lnTo>
                <a:lnTo>
                  <a:pt x="690" y="309"/>
                </a:lnTo>
                <a:lnTo>
                  <a:pt x="690" y="311"/>
                </a:lnTo>
                <a:lnTo>
                  <a:pt x="691" y="313"/>
                </a:lnTo>
                <a:lnTo>
                  <a:pt x="691" y="315"/>
                </a:lnTo>
                <a:lnTo>
                  <a:pt x="691" y="317"/>
                </a:lnTo>
                <a:lnTo>
                  <a:pt x="691" y="319"/>
                </a:lnTo>
                <a:lnTo>
                  <a:pt x="693" y="319"/>
                </a:lnTo>
                <a:lnTo>
                  <a:pt x="695" y="319"/>
                </a:lnTo>
                <a:lnTo>
                  <a:pt x="697" y="319"/>
                </a:lnTo>
                <a:lnTo>
                  <a:pt x="699" y="317"/>
                </a:lnTo>
                <a:lnTo>
                  <a:pt x="701" y="317"/>
                </a:lnTo>
                <a:lnTo>
                  <a:pt x="703" y="317"/>
                </a:lnTo>
                <a:lnTo>
                  <a:pt x="703" y="315"/>
                </a:lnTo>
                <a:lnTo>
                  <a:pt x="705" y="315"/>
                </a:lnTo>
                <a:lnTo>
                  <a:pt x="705" y="317"/>
                </a:lnTo>
                <a:lnTo>
                  <a:pt x="707" y="317"/>
                </a:lnTo>
                <a:lnTo>
                  <a:pt x="709" y="317"/>
                </a:lnTo>
                <a:lnTo>
                  <a:pt x="711" y="319"/>
                </a:lnTo>
                <a:lnTo>
                  <a:pt x="713" y="319"/>
                </a:lnTo>
                <a:lnTo>
                  <a:pt x="713" y="321"/>
                </a:lnTo>
                <a:lnTo>
                  <a:pt x="715" y="321"/>
                </a:lnTo>
                <a:lnTo>
                  <a:pt x="716" y="323"/>
                </a:lnTo>
                <a:lnTo>
                  <a:pt x="718" y="323"/>
                </a:lnTo>
                <a:lnTo>
                  <a:pt x="720" y="323"/>
                </a:lnTo>
                <a:lnTo>
                  <a:pt x="720" y="321"/>
                </a:lnTo>
                <a:lnTo>
                  <a:pt x="722" y="321"/>
                </a:lnTo>
                <a:lnTo>
                  <a:pt x="724" y="321"/>
                </a:lnTo>
                <a:lnTo>
                  <a:pt x="726" y="321"/>
                </a:lnTo>
                <a:lnTo>
                  <a:pt x="728" y="321"/>
                </a:lnTo>
                <a:lnTo>
                  <a:pt x="730" y="323"/>
                </a:lnTo>
                <a:lnTo>
                  <a:pt x="732" y="323"/>
                </a:lnTo>
                <a:lnTo>
                  <a:pt x="734" y="325"/>
                </a:lnTo>
                <a:lnTo>
                  <a:pt x="736" y="327"/>
                </a:lnTo>
                <a:lnTo>
                  <a:pt x="738" y="327"/>
                </a:lnTo>
                <a:lnTo>
                  <a:pt x="739" y="327"/>
                </a:lnTo>
                <a:lnTo>
                  <a:pt x="741" y="329"/>
                </a:lnTo>
                <a:lnTo>
                  <a:pt x="743" y="329"/>
                </a:lnTo>
                <a:lnTo>
                  <a:pt x="745" y="329"/>
                </a:lnTo>
                <a:lnTo>
                  <a:pt x="747" y="329"/>
                </a:lnTo>
                <a:lnTo>
                  <a:pt x="747" y="330"/>
                </a:lnTo>
                <a:lnTo>
                  <a:pt x="749" y="330"/>
                </a:lnTo>
                <a:lnTo>
                  <a:pt x="749" y="332"/>
                </a:lnTo>
                <a:lnTo>
                  <a:pt x="749" y="334"/>
                </a:lnTo>
                <a:lnTo>
                  <a:pt x="751" y="334"/>
                </a:lnTo>
                <a:lnTo>
                  <a:pt x="753" y="334"/>
                </a:lnTo>
                <a:lnTo>
                  <a:pt x="755" y="334"/>
                </a:lnTo>
                <a:lnTo>
                  <a:pt x="757" y="334"/>
                </a:lnTo>
                <a:lnTo>
                  <a:pt x="759" y="332"/>
                </a:lnTo>
                <a:lnTo>
                  <a:pt x="761" y="332"/>
                </a:lnTo>
                <a:lnTo>
                  <a:pt x="763" y="334"/>
                </a:lnTo>
                <a:lnTo>
                  <a:pt x="764" y="334"/>
                </a:lnTo>
                <a:lnTo>
                  <a:pt x="764" y="336"/>
                </a:lnTo>
                <a:lnTo>
                  <a:pt x="766" y="336"/>
                </a:lnTo>
                <a:lnTo>
                  <a:pt x="768" y="336"/>
                </a:lnTo>
                <a:lnTo>
                  <a:pt x="768" y="338"/>
                </a:lnTo>
                <a:lnTo>
                  <a:pt x="766" y="338"/>
                </a:lnTo>
                <a:lnTo>
                  <a:pt x="764" y="338"/>
                </a:lnTo>
                <a:lnTo>
                  <a:pt x="764" y="340"/>
                </a:lnTo>
                <a:lnTo>
                  <a:pt x="763" y="340"/>
                </a:lnTo>
                <a:lnTo>
                  <a:pt x="761" y="340"/>
                </a:lnTo>
                <a:lnTo>
                  <a:pt x="761" y="342"/>
                </a:lnTo>
                <a:lnTo>
                  <a:pt x="759" y="342"/>
                </a:lnTo>
                <a:lnTo>
                  <a:pt x="759" y="344"/>
                </a:lnTo>
                <a:lnTo>
                  <a:pt x="757" y="344"/>
                </a:lnTo>
                <a:lnTo>
                  <a:pt x="757" y="346"/>
                </a:lnTo>
                <a:lnTo>
                  <a:pt x="757" y="348"/>
                </a:lnTo>
                <a:lnTo>
                  <a:pt x="757" y="350"/>
                </a:lnTo>
                <a:lnTo>
                  <a:pt x="757" y="352"/>
                </a:lnTo>
                <a:lnTo>
                  <a:pt x="759" y="352"/>
                </a:lnTo>
                <a:lnTo>
                  <a:pt x="759" y="354"/>
                </a:lnTo>
                <a:lnTo>
                  <a:pt x="761" y="354"/>
                </a:lnTo>
                <a:lnTo>
                  <a:pt x="761" y="355"/>
                </a:lnTo>
                <a:lnTo>
                  <a:pt x="761" y="357"/>
                </a:lnTo>
                <a:lnTo>
                  <a:pt x="761" y="359"/>
                </a:lnTo>
                <a:lnTo>
                  <a:pt x="759" y="359"/>
                </a:lnTo>
                <a:lnTo>
                  <a:pt x="757" y="361"/>
                </a:lnTo>
                <a:lnTo>
                  <a:pt x="755" y="363"/>
                </a:lnTo>
                <a:lnTo>
                  <a:pt x="755" y="365"/>
                </a:lnTo>
                <a:lnTo>
                  <a:pt x="755" y="367"/>
                </a:lnTo>
                <a:lnTo>
                  <a:pt x="755" y="369"/>
                </a:lnTo>
                <a:lnTo>
                  <a:pt x="755" y="371"/>
                </a:lnTo>
                <a:lnTo>
                  <a:pt x="753" y="371"/>
                </a:lnTo>
                <a:lnTo>
                  <a:pt x="753" y="373"/>
                </a:lnTo>
                <a:lnTo>
                  <a:pt x="751" y="373"/>
                </a:lnTo>
                <a:lnTo>
                  <a:pt x="751" y="375"/>
                </a:lnTo>
                <a:lnTo>
                  <a:pt x="749" y="375"/>
                </a:lnTo>
                <a:lnTo>
                  <a:pt x="749" y="377"/>
                </a:lnTo>
                <a:lnTo>
                  <a:pt x="747" y="377"/>
                </a:lnTo>
                <a:lnTo>
                  <a:pt x="747" y="378"/>
                </a:lnTo>
                <a:lnTo>
                  <a:pt x="745" y="378"/>
                </a:lnTo>
                <a:lnTo>
                  <a:pt x="745" y="380"/>
                </a:lnTo>
                <a:lnTo>
                  <a:pt x="745" y="382"/>
                </a:lnTo>
                <a:lnTo>
                  <a:pt x="743" y="382"/>
                </a:lnTo>
                <a:lnTo>
                  <a:pt x="743" y="384"/>
                </a:lnTo>
                <a:lnTo>
                  <a:pt x="741" y="386"/>
                </a:lnTo>
                <a:lnTo>
                  <a:pt x="739" y="388"/>
                </a:lnTo>
                <a:lnTo>
                  <a:pt x="738" y="388"/>
                </a:lnTo>
                <a:lnTo>
                  <a:pt x="736" y="388"/>
                </a:lnTo>
                <a:lnTo>
                  <a:pt x="736" y="390"/>
                </a:lnTo>
                <a:lnTo>
                  <a:pt x="734" y="390"/>
                </a:lnTo>
                <a:lnTo>
                  <a:pt x="732" y="390"/>
                </a:lnTo>
                <a:lnTo>
                  <a:pt x="732" y="392"/>
                </a:lnTo>
                <a:lnTo>
                  <a:pt x="730" y="392"/>
                </a:lnTo>
                <a:lnTo>
                  <a:pt x="730" y="394"/>
                </a:lnTo>
                <a:lnTo>
                  <a:pt x="728" y="394"/>
                </a:lnTo>
                <a:lnTo>
                  <a:pt x="726" y="394"/>
                </a:lnTo>
                <a:lnTo>
                  <a:pt x="724" y="394"/>
                </a:lnTo>
                <a:lnTo>
                  <a:pt x="722" y="394"/>
                </a:lnTo>
                <a:lnTo>
                  <a:pt x="720" y="394"/>
                </a:lnTo>
                <a:lnTo>
                  <a:pt x="718" y="394"/>
                </a:lnTo>
                <a:lnTo>
                  <a:pt x="716" y="394"/>
                </a:lnTo>
                <a:lnTo>
                  <a:pt x="715" y="394"/>
                </a:lnTo>
                <a:lnTo>
                  <a:pt x="713" y="394"/>
                </a:lnTo>
                <a:lnTo>
                  <a:pt x="713" y="396"/>
                </a:lnTo>
                <a:lnTo>
                  <a:pt x="711" y="396"/>
                </a:lnTo>
                <a:lnTo>
                  <a:pt x="711" y="398"/>
                </a:lnTo>
                <a:lnTo>
                  <a:pt x="709" y="398"/>
                </a:lnTo>
                <a:lnTo>
                  <a:pt x="707" y="398"/>
                </a:lnTo>
                <a:lnTo>
                  <a:pt x="707" y="400"/>
                </a:lnTo>
                <a:lnTo>
                  <a:pt x="705" y="400"/>
                </a:lnTo>
                <a:lnTo>
                  <a:pt x="703" y="400"/>
                </a:lnTo>
                <a:lnTo>
                  <a:pt x="701" y="400"/>
                </a:lnTo>
                <a:lnTo>
                  <a:pt x="699" y="400"/>
                </a:lnTo>
                <a:lnTo>
                  <a:pt x="697" y="400"/>
                </a:lnTo>
                <a:lnTo>
                  <a:pt x="697" y="402"/>
                </a:lnTo>
                <a:lnTo>
                  <a:pt x="695" y="402"/>
                </a:lnTo>
                <a:lnTo>
                  <a:pt x="693" y="403"/>
                </a:lnTo>
                <a:lnTo>
                  <a:pt x="691" y="405"/>
                </a:lnTo>
                <a:lnTo>
                  <a:pt x="691" y="407"/>
                </a:lnTo>
                <a:lnTo>
                  <a:pt x="691" y="409"/>
                </a:lnTo>
                <a:lnTo>
                  <a:pt x="690" y="411"/>
                </a:lnTo>
                <a:lnTo>
                  <a:pt x="690" y="413"/>
                </a:lnTo>
                <a:lnTo>
                  <a:pt x="688" y="415"/>
                </a:lnTo>
                <a:lnTo>
                  <a:pt x="686" y="415"/>
                </a:lnTo>
                <a:lnTo>
                  <a:pt x="686" y="417"/>
                </a:lnTo>
                <a:lnTo>
                  <a:pt x="684" y="417"/>
                </a:lnTo>
                <a:lnTo>
                  <a:pt x="682" y="417"/>
                </a:lnTo>
                <a:lnTo>
                  <a:pt x="682" y="419"/>
                </a:lnTo>
                <a:lnTo>
                  <a:pt x="680" y="421"/>
                </a:lnTo>
                <a:lnTo>
                  <a:pt x="682" y="423"/>
                </a:lnTo>
                <a:lnTo>
                  <a:pt x="682" y="425"/>
                </a:lnTo>
                <a:lnTo>
                  <a:pt x="684" y="426"/>
                </a:lnTo>
                <a:lnTo>
                  <a:pt x="684" y="428"/>
                </a:lnTo>
                <a:lnTo>
                  <a:pt x="684" y="430"/>
                </a:lnTo>
                <a:lnTo>
                  <a:pt x="682" y="430"/>
                </a:lnTo>
                <a:lnTo>
                  <a:pt x="682" y="432"/>
                </a:lnTo>
                <a:lnTo>
                  <a:pt x="682" y="434"/>
                </a:lnTo>
                <a:lnTo>
                  <a:pt x="680" y="436"/>
                </a:lnTo>
                <a:lnTo>
                  <a:pt x="680" y="438"/>
                </a:lnTo>
                <a:lnTo>
                  <a:pt x="680" y="440"/>
                </a:lnTo>
                <a:lnTo>
                  <a:pt x="678" y="440"/>
                </a:lnTo>
                <a:lnTo>
                  <a:pt x="678" y="442"/>
                </a:lnTo>
                <a:lnTo>
                  <a:pt x="678" y="444"/>
                </a:lnTo>
                <a:lnTo>
                  <a:pt x="676" y="444"/>
                </a:lnTo>
                <a:lnTo>
                  <a:pt x="674" y="444"/>
                </a:lnTo>
                <a:lnTo>
                  <a:pt x="672" y="444"/>
                </a:lnTo>
                <a:lnTo>
                  <a:pt x="670" y="442"/>
                </a:lnTo>
                <a:lnTo>
                  <a:pt x="668" y="442"/>
                </a:lnTo>
                <a:lnTo>
                  <a:pt x="668" y="440"/>
                </a:lnTo>
                <a:lnTo>
                  <a:pt x="667" y="440"/>
                </a:lnTo>
                <a:lnTo>
                  <a:pt x="665" y="440"/>
                </a:lnTo>
                <a:lnTo>
                  <a:pt x="663" y="440"/>
                </a:lnTo>
                <a:lnTo>
                  <a:pt x="661" y="440"/>
                </a:lnTo>
                <a:lnTo>
                  <a:pt x="659" y="440"/>
                </a:lnTo>
                <a:lnTo>
                  <a:pt x="659" y="442"/>
                </a:lnTo>
                <a:lnTo>
                  <a:pt x="657" y="442"/>
                </a:lnTo>
                <a:lnTo>
                  <a:pt x="655" y="442"/>
                </a:lnTo>
                <a:lnTo>
                  <a:pt x="653" y="442"/>
                </a:lnTo>
                <a:lnTo>
                  <a:pt x="651" y="442"/>
                </a:lnTo>
                <a:lnTo>
                  <a:pt x="649" y="442"/>
                </a:lnTo>
                <a:lnTo>
                  <a:pt x="647" y="442"/>
                </a:lnTo>
                <a:lnTo>
                  <a:pt x="645" y="442"/>
                </a:lnTo>
                <a:lnTo>
                  <a:pt x="643" y="442"/>
                </a:lnTo>
                <a:lnTo>
                  <a:pt x="643" y="444"/>
                </a:lnTo>
                <a:lnTo>
                  <a:pt x="642" y="444"/>
                </a:lnTo>
                <a:lnTo>
                  <a:pt x="640" y="444"/>
                </a:lnTo>
                <a:lnTo>
                  <a:pt x="640" y="446"/>
                </a:lnTo>
                <a:lnTo>
                  <a:pt x="640" y="448"/>
                </a:lnTo>
                <a:lnTo>
                  <a:pt x="640" y="450"/>
                </a:lnTo>
                <a:lnTo>
                  <a:pt x="638" y="450"/>
                </a:lnTo>
                <a:lnTo>
                  <a:pt x="638" y="451"/>
                </a:lnTo>
                <a:lnTo>
                  <a:pt x="638" y="453"/>
                </a:lnTo>
                <a:lnTo>
                  <a:pt x="638" y="455"/>
                </a:lnTo>
                <a:lnTo>
                  <a:pt x="638" y="457"/>
                </a:lnTo>
                <a:lnTo>
                  <a:pt x="638" y="459"/>
                </a:lnTo>
                <a:lnTo>
                  <a:pt x="638" y="461"/>
                </a:lnTo>
                <a:lnTo>
                  <a:pt x="636" y="463"/>
                </a:lnTo>
                <a:lnTo>
                  <a:pt x="636" y="465"/>
                </a:lnTo>
                <a:lnTo>
                  <a:pt x="634" y="467"/>
                </a:lnTo>
                <a:lnTo>
                  <a:pt x="634" y="469"/>
                </a:lnTo>
                <a:lnTo>
                  <a:pt x="632" y="471"/>
                </a:lnTo>
                <a:lnTo>
                  <a:pt x="632" y="473"/>
                </a:lnTo>
                <a:lnTo>
                  <a:pt x="632" y="475"/>
                </a:lnTo>
                <a:lnTo>
                  <a:pt x="632" y="476"/>
                </a:lnTo>
                <a:lnTo>
                  <a:pt x="630" y="478"/>
                </a:lnTo>
                <a:lnTo>
                  <a:pt x="630" y="480"/>
                </a:lnTo>
                <a:lnTo>
                  <a:pt x="630" y="482"/>
                </a:lnTo>
                <a:lnTo>
                  <a:pt x="630" y="484"/>
                </a:lnTo>
                <a:lnTo>
                  <a:pt x="632" y="484"/>
                </a:lnTo>
                <a:lnTo>
                  <a:pt x="632" y="486"/>
                </a:lnTo>
                <a:lnTo>
                  <a:pt x="632" y="488"/>
                </a:lnTo>
                <a:lnTo>
                  <a:pt x="632" y="490"/>
                </a:lnTo>
                <a:lnTo>
                  <a:pt x="634" y="490"/>
                </a:lnTo>
                <a:lnTo>
                  <a:pt x="634" y="492"/>
                </a:lnTo>
                <a:lnTo>
                  <a:pt x="636" y="492"/>
                </a:lnTo>
                <a:lnTo>
                  <a:pt x="636" y="494"/>
                </a:lnTo>
                <a:lnTo>
                  <a:pt x="638" y="494"/>
                </a:lnTo>
                <a:lnTo>
                  <a:pt x="638" y="496"/>
                </a:lnTo>
                <a:lnTo>
                  <a:pt x="640" y="496"/>
                </a:lnTo>
                <a:lnTo>
                  <a:pt x="640" y="498"/>
                </a:lnTo>
                <a:lnTo>
                  <a:pt x="642" y="498"/>
                </a:lnTo>
                <a:lnTo>
                  <a:pt x="643" y="498"/>
                </a:lnTo>
                <a:lnTo>
                  <a:pt x="643" y="499"/>
                </a:lnTo>
                <a:lnTo>
                  <a:pt x="643" y="501"/>
                </a:lnTo>
                <a:lnTo>
                  <a:pt x="643" y="503"/>
                </a:lnTo>
                <a:lnTo>
                  <a:pt x="645" y="507"/>
                </a:lnTo>
                <a:lnTo>
                  <a:pt x="645" y="509"/>
                </a:lnTo>
                <a:lnTo>
                  <a:pt x="647" y="511"/>
                </a:lnTo>
                <a:lnTo>
                  <a:pt x="647" y="513"/>
                </a:lnTo>
                <a:lnTo>
                  <a:pt x="647" y="517"/>
                </a:lnTo>
                <a:lnTo>
                  <a:pt x="647" y="519"/>
                </a:lnTo>
                <a:lnTo>
                  <a:pt x="647" y="521"/>
                </a:lnTo>
                <a:lnTo>
                  <a:pt x="647" y="523"/>
                </a:lnTo>
                <a:lnTo>
                  <a:pt x="647" y="524"/>
                </a:lnTo>
                <a:lnTo>
                  <a:pt x="647" y="526"/>
                </a:lnTo>
                <a:lnTo>
                  <a:pt x="649" y="530"/>
                </a:lnTo>
                <a:lnTo>
                  <a:pt x="649" y="532"/>
                </a:lnTo>
                <a:lnTo>
                  <a:pt x="651" y="534"/>
                </a:lnTo>
                <a:lnTo>
                  <a:pt x="651" y="538"/>
                </a:lnTo>
                <a:lnTo>
                  <a:pt x="651" y="540"/>
                </a:lnTo>
                <a:lnTo>
                  <a:pt x="651" y="542"/>
                </a:lnTo>
                <a:lnTo>
                  <a:pt x="651" y="544"/>
                </a:lnTo>
                <a:lnTo>
                  <a:pt x="651" y="546"/>
                </a:lnTo>
                <a:lnTo>
                  <a:pt x="653" y="549"/>
                </a:lnTo>
                <a:lnTo>
                  <a:pt x="653" y="551"/>
                </a:lnTo>
                <a:lnTo>
                  <a:pt x="655" y="553"/>
                </a:lnTo>
                <a:lnTo>
                  <a:pt x="655" y="555"/>
                </a:lnTo>
                <a:lnTo>
                  <a:pt x="653" y="555"/>
                </a:lnTo>
                <a:lnTo>
                  <a:pt x="653" y="557"/>
                </a:lnTo>
                <a:lnTo>
                  <a:pt x="651" y="557"/>
                </a:lnTo>
                <a:lnTo>
                  <a:pt x="651" y="559"/>
                </a:lnTo>
                <a:lnTo>
                  <a:pt x="649" y="559"/>
                </a:lnTo>
                <a:lnTo>
                  <a:pt x="647" y="561"/>
                </a:lnTo>
                <a:lnTo>
                  <a:pt x="645" y="563"/>
                </a:lnTo>
                <a:lnTo>
                  <a:pt x="643" y="563"/>
                </a:lnTo>
                <a:lnTo>
                  <a:pt x="642" y="563"/>
                </a:lnTo>
                <a:lnTo>
                  <a:pt x="640" y="563"/>
                </a:lnTo>
                <a:lnTo>
                  <a:pt x="638" y="561"/>
                </a:lnTo>
                <a:lnTo>
                  <a:pt x="636" y="563"/>
                </a:lnTo>
                <a:lnTo>
                  <a:pt x="634" y="563"/>
                </a:lnTo>
                <a:lnTo>
                  <a:pt x="632" y="563"/>
                </a:lnTo>
                <a:lnTo>
                  <a:pt x="632" y="565"/>
                </a:lnTo>
                <a:lnTo>
                  <a:pt x="632" y="567"/>
                </a:lnTo>
                <a:lnTo>
                  <a:pt x="632" y="569"/>
                </a:lnTo>
                <a:lnTo>
                  <a:pt x="634" y="569"/>
                </a:lnTo>
                <a:lnTo>
                  <a:pt x="634" y="571"/>
                </a:lnTo>
                <a:lnTo>
                  <a:pt x="636" y="571"/>
                </a:lnTo>
                <a:lnTo>
                  <a:pt x="634" y="572"/>
                </a:lnTo>
                <a:lnTo>
                  <a:pt x="632" y="572"/>
                </a:lnTo>
                <a:lnTo>
                  <a:pt x="630" y="572"/>
                </a:lnTo>
                <a:lnTo>
                  <a:pt x="628" y="574"/>
                </a:lnTo>
                <a:lnTo>
                  <a:pt x="626" y="574"/>
                </a:lnTo>
                <a:lnTo>
                  <a:pt x="624" y="574"/>
                </a:lnTo>
                <a:lnTo>
                  <a:pt x="624" y="576"/>
                </a:lnTo>
                <a:lnTo>
                  <a:pt x="622" y="576"/>
                </a:lnTo>
                <a:lnTo>
                  <a:pt x="622" y="578"/>
                </a:lnTo>
                <a:lnTo>
                  <a:pt x="622" y="580"/>
                </a:lnTo>
                <a:lnTo>
                  <a:pt x="622" y="582"/>
                </a:lnTo>
                <a:lnTo>
                  <a:pt x="620" y="582"/>
                </a:lnTo>
                <a:lnTo>
                  <a:pt x="619" y="582"/>
                </a:lnTo>
                <a:lnTo>
                  <a:pt x="619" y="584"/>
                </a:lnTo>
                <a:lnTo>
                  <a:pt x="617" y="584"/>
                </a:lnTo>
                <a:lnTo>
                  <a:pt x="617" y="586"/>
                </a:lnTo>
                <a:lnTo>
                  <a:pt x="615" y="586"/>
                </a:lnTo>
                <a:lnTo>
                  <a:pt x="613" y="586"/>
                </a:lnTo>
                <a:lnTo>
                  <a:pt x="611" y="586"/>
                </a:lnTo>
                <a:lnTo>
                  <a:pt x="609" y="586"/>
                </a:lnTo>
                <a:lnTo>
                  <a:pt x="607" y="588"/>
                </a:lnTo>
                <a:lnTo>
                  <a:pt x="605" y="588"/>
                </a:lnTo>
                <a:lnTo>
                  <a:pt x="605" y="590"/>
                </a:lnTo>
                <a:lnTo>
                  <a:pt x="603" y="590"/>
                </a:lnTo>
                <a:lnTo>
                  <a:pt x="601" y="590"/>
                </a:lnTo>
                <a:lnTo>
                  <a:pt x="601" y="592"/>
                </a:lnTo>
                <a:lnTo>
                  <a:pt x="599" y="592"/>
                </a:lnTo>
                <a:lnTo>
                  <a:pt x="597" y="592"/>
                </a:lnTo>
                <a:lnTo>
                  <a:pt x="595" y="592"/>
                </a:lnTo>
                <a:lnTo>
                  <a:pt x="594" y="592"/>
                </a:lnTo>
                <a:lnTo>
                  <a:pt x="592" y="592"/>
                </a:lnTo>
                <a:lnTo>
                  <a:pt x="590" y="592"/>
                </a:lnTo>
                <a:lnTo>
                  <a:pt x="588" y="592"/>
                </a:lnTo>
                <a:lnTo>
                  <a:pt x="586" y="592"/>
                </a:lnTo>
                <a:lnTo>
                  <a:pt x="584" y="592"/>
                </a:lnTo>
                <a:lnTo>
                  <a:pt x="582" y="592"/>
                </a:lnTo>
                <a:lnTo>
                  <a:pt x="580" y="590"/>
                </a:lnTo>
                <a:lnTo>
                  <a:pt x="578" y="590"/>
                </a:lnTo>
                <a:lnTo>
                  <a:pt x="576" y="590"/>
                </a:lnTo>
                <a:lnTo>
                  <a:pt x="574" y="590"/>
                </a:lnTo>
                <a:lnTo>
                  <a:pt x="572" y="590"/>
                </a:lnTo>
                <a:lnTo>
                  <a:pt x="572" y="592"/>
                </a:lnTo>
                <a:lnTo>
                  <a:pt x="571" y="592"/>
                </a:lnTo>
                <a:lnTo>
                  <a:pt x="569" y="592"/>
                </a:lnTo>
                <a:lnTo>
                  <a:pt x="569" y="594"/>
                </a:lnTo>
                <a:lnTo>
                  <a:pt x="567" y="594"/>
                </a:lnTo>
                <a:lnTo>
                  <a:pt x="565" y="594"/>
                </a:lnTo>
                <a:lnTo>
                  <a:pt x="563" y="594"/>
                </a:lnTo>
                <a:lnTo>
                  <a:pt x="563" y="596"/>
                </a:lnTo>
                <a:lnTo>
                  <a:pt x="561" y="596"/>
                </a:lnTo>
                <a:lnTo>
                  <a:pt x="559" y="596"/>
                </a:lnTo>
                <a:lnTo>
                  <a:pt x="559" y="597"/>
                </a:lnTo>
                <a:lnTo>
                  <a:pt x="557" y="597"/>
                </a:lnTo>
                <a:lnTo>
                  <a:pt x="555" y="599"/>
                </a:lnTo>
                <a:lnTo>
                  <a:pt x="553" y="599"/>
                </a:lnTo>
                <a:lnTo>
                  <a:pt x="553" y="601"/>
                </a:lnTo>
                <a:lnTo>
                  <a:pt x="551" y="601"/>
                </a:lnTo>
                <a:lnTo>
                  <a:pt x="549" y="601"/>
                </a:lnTo>
                <a:lnTo>
                  <a:pt x="547" y="601"/>
                </a:lnTo>
                <a:lnTo>
                  <a:pt x="546" y="599"/>
                </a:lnTo>
                <a:lnTo>
                  <a:pt x="546" y="597"/>
                </a:lnTo>
                <a:lnTo>
                  <a:pt x="546" y="596"/>
                </a:lnTo>
                <a:lnTo>
                  <a:pt x="544" y="596"/>
                </a:lnTo>
                <a:lnTo>
                  <a:pt x="542" y="596"/>
                </a:lnTo>
                <a:lnTo>
                  <a:pt x="540" y="596"/>
                </a:lnTo>
                <a:lnTo>
                  <a:pt x="538" y="596"/>
                </a:lnTo>
                <a:lnTo>
                  <a:pt x="536" y="596"/>
                </a:lnTo>
                <a:lnTo>
                  <a:pt x="534" y="596"/>
                </a:lnTo>
                <a:lnTo>
                  <a:pt x="534" y="594"/>
                </a:lnTo>
                <a:lnTo>
                  <a:pt x="532" y="594"/>
                </a:lnTo>
                <a:lnTo>
                  <a:pt x="530" y="594"/>
                </a:lnTo>
                <a:lnTo>
                  <a:pt x="528" y="594"/>
                </a:lnTo>
                <a:lnTo>
                  <a:pt x="526" y="594"/>
                </a:lnTo>
                <a:lnTo>
                  <a:pt x="526" y="588"/>
                </a:lnTo>
                <a:lnTo>
                  <a:pt x="526" y="584"/>
                </a:lnTo>
                <a:lnTo>
                  <a:pt x="523" y="582"/>
                </a:lnTo>
                <a:lnTo>
                  <a:pt x="521" y="578"/>
                </a:lnTo>
                <a:lnTo>
                  <a:pt x="523" y="574"/>
                </a:lnTo>
                <a:lnTo>
                  <a:pt x="521" y="567"/>
                </a:lnTo>
                <a:lnTo>
                  <a:pt x="519" y="567"/>
                </a:lnTo>
                <a:lnTo>
                  <a:pt x="519" y="565"/>
                </a:lnTo>
                <a:lnTo>
                  <a:pt x="517" y="565"/>
                </a:lnTo>
                <a:lnTo>
                  <a:pt x="517" y="563"/>
                </a:lnTo>
                <a:lnTo>
                  <a:pt x="519" y="563"/>
                </a:lnTo>
                <a:lnTo>
                  <a:pt x="519" y="561"/>
                </a:lnTo>
                <a:lnTo>
                  <a:pt x="519" y="559"/>
                </a:lnTo>
                <a:lnTo>
                  <a:pt x="517" y="559"/>
                </a:lnTo>
                <a:lnTo>
                  <a:pt x="515" y="559"/>
                </a:lnTo>
                <a:lnTo>
                  <a:pt x="513" y="559"/>
                </a:lnTo>
                <a:lnTo>
                  <a:pt x="513" y="561"/>
                </a:lnTo>
                <a:lnTo>
                  <a:pt x="511" y="561"/>
                </a:lnTo>
                <a:lnTo>
                  <a:pt x="509" y="563"/>
                </a:lnTo>
                <a:lnTo>
                  <a:pt x="507" y="563"/>
                </a:lnTo>
                <a:lnTo>
                  <a:pt x="507" y="565"/>
                </a:lnTo>
                <a:lnTo>
                  <a:pt x="505" y="565"/>
                </a:lnTo>
                <a:lnTo>
                  <a:pt x="505" y="567"/>
                </a:lnTo>
                <a:lnTo>
                  <a:pt x="503" y="567"/>
                </a:lnTo>
                <a:lnTo>
                  <a:pt x="503" y="569"/>
                </a:lnTo>
                <a:lnTo>
                  <a:pt x="501" y="569"/>
                </a:lnTo>
                <a:lnTo>
                  <a:pt x="501" y="571"/>
                </a:lnTo>
                <a:lnTo>
                  <a:pt x="499" y="571"/>
                </a:lnTo>
                <a:lnTo>
                  <a:pt x="499" y="572"/>
                </a:lnTo>
                <a:lnTo>
                  <a:pt x="498" y="572"/>
                </a:lnTo>
                <a:lnTo>
                  <a:pt x="496" y="574"/>
                </a:lnTo>
                <a:lnTo>
                  <a:pt x="494" y="572"/>
                </a:lnTo>
                <a:lnTo>
                  <a:pt x="492" y="572"/>
                </a:lnTo>
                <a:lnTo>
                  <a:pt x="490" y="572"/>
                </a:lnTo>
                <a:lnTo>
                  <a:pt x="488" y="572"/>
                </a:lnTo>
                <a:lnTo>
                  <a:pt x="486" y="571"/>
                </a:lnTo>
                <a:lnTo>
                  <a:pt x="484" y="571"/>
                </a:lnTo>
                <a:lnTo>
                  <a:pt x="484" y="569"/>
                </a:lnTo>
                <a:lnTo>
                  <a:pt x="484" y="567"/>
                </a:lnTo>
                <a:lnTo>
                  <a:pt x="484" y="565"/>
                </a:lnTo>
                <a:lnTo>
                  <a:pt x="486" y="565"/>
                </a:lnTo>
                <a:lnTo>
                  <a:pt x="486" y="563"/>
                </a:lnTo>
                <a:lnTo>
                  <a:pt x="488" y="563"/>
                </a:lnTo>
                <a:lnTo>
                  <a:pt x="488" y="561"/>
                </a:lnTo>
                <a:lnTo>
                  <a:pt x="488" y="559"/>
                </a:lnTo>
                <a:lnTo>
                  <a:pt x="486" y="557"/>
                </a:lnTo>
                <a:lnTo>
                  <a:pt x="484" y="557"/>
                </a:lnTo>
                <a:lnTo>
                  <a:pt x="482" y="557"/>
                </a:lnTo>
                <a:lnTo>
                  <a:pt x="480" y="557"/>
                </a:lnTo>
                <a:lnTo>
                  <a:pt x="478" y="559"/>
                </a:lnTo>
                <a:lnTo>
                  <a:pt x="476" y="559"/>
                </a:lnTo>
                <a:lnTo>
                  <a:pt x="475" y="559"/>
                </a:lnTo>
                <a:lnTo>
                  <a:pt x="473" y="559"/>
                </a:lnTo>
                <a:lnTo>
                  <a:pt x="473" y="557"/>
                </a:lnTo>
                <a:lnTo>
                  <a:pt x="471" y="557"/>
                </a:lnTo>
                <a:lnTo>
                  <a:pt x="471" y="555"/>
                </a:lnTo>
                <a:lnTo>
                  <a:pt x="471" y="553"/>
                </a:lnTo>
                <a:lnTo>
                  <a:pt x="469" y="553"/>
                </a:lnTo>
                <a:lnTo>
                  <a:pt x="469" y="551"/>
                </a:lnTo>
                <a:lnTo>
                  <a:pt x="469" y="549"/>
                </a:lnTo>
                <a:lnTo>
                  <a:pt x="467" y="549"/>
                </a:lnTo>
                <a:lnTo>
                  <a:pt x="467" y="548"/>
                </a:lnTo>
                <a:lnTo>
                  <a:pt x="465" y="548"/>
                </a:lnTo>
                <a:lnTo>
                  <a:pt x="463" y="548"/>
                </a:lnTo>
                <a:lnTo>
                  <a:pt x="461" y="548"/>
                </a:lnTo>
                <a:lnTo>
                  <a:pt x="459" y="548"/>
                </a:lnTo>
                <a:lnTo>
                  <a:pt x="455" y="542"/>
                </a:lnTo>
                <a:lnTo>
                  <a:pt x="451" y="544"/>
                </a:lnTo>
                <a:lnTo>
                  <a:pt x="450" y="544"/>
                </a:lnTo>
                <a:lnTo>
                  <a:pt x="448" y="546"/>
                </a:lnTo>
                <a:lnTo>
                  <a:pt x="446" y="546"/>
                </a:lnTo>
                <a:lnTo>
                  <a:pt x="444" y="546"/>
                </a:lnTo>
                <a:lnTo>
                  <a:pt x="444" y="548"/>
                </a:lnTo>
                <a:lnTo>
                  <a:pt x="442" y="549"/>
                </a:lnTo>
                <a:lnTo>
                  <a:pt x="440" y="551"/>
                </a:lnTo>
                <a:lnTo>
                  <a:pt x="438" y="553"/>
                </a:lnTo>
                <a:lnTo>
                  <a:pt x="436" y="553"/>
                </a:lnTo>
                <a:lnTo>
                  <a:pt x="434" y="555"/>
                </a:lnTo>
                <a:lnTo>
                  <a:pt x="432" y="555"/>
                </a:lnTo>
                <a:lnTo>
                  <a:pt x="430" y="555"/>
                </a:lnTo>
                <a:lnTo>
                  <a:pt x="428" y="555"/>
                </a:lnTo>
                <a:lnTo>
                  <a:pt x="428" y="557"/>
                </a:lnTo>
                <a:lnTo>
                  <a:pt x="427" y="557"/>
                </a:lnTo>
                <a:lnTo>
                  <a:pt x="425" y="557"/>
                </a:lnTo>
                <a:lnTo>
                  <a:pt x="423" y="557"/>
                </a:lnTo>
                <a:lnTo>
                  <a:pt x="421" y="557"/>
                </a:lnTo>
                <a:lnTo>
                  <a:pt x="419" y="557"/>
                </a:lnTo>
                <a:lnTo>
                  <a:pt x="417" y="559"/>
                </a:lnTo>
                <a:lnTo>
                  <a:pt x="415" y="559"/>
                </a:lnTo>
                <a:lnTo>
                  <a:pt x="413" y="561"/>
                </a:lnTo>
                <a:lnTo>
                  <a:pt x="411" y="563"/>
                </a:lnTo>
                <a:lnTo>
                  <a:pt x="411" y="565"/>
                </a:lnTo>
                <a:lnTo>
                  <a:pt x="411" y="567"/>
                </a:lnTo>
                <a:lnTo>
                  <a:pt x="411" y="571"/>
                </a:lnTo>
                <a:lnTo>
                  <a:pt x="413" y="572"/>
                </a:lnTo>
                <a:lnTo>
                  <a:pt x="413" y="574"/>
                </a:lnTo>
                <a:lnTo>
                  <a:pt x="413" y="576"/>
                </a:lnTo>
                <a:lnTo>
                  <a:pt x="413" y="578"/>
                </a:lnTo>
                <a:lnTo>
                  <a:pt x="413" y="580"/>
                </a:lnTo>
                <a:lnTo>
                  <a:pt x="413" y="582"/>
                </a:lnTo>
                <a:lnTo>
                  <a:pt x="413" y="584"/>
                </a:lnTo>
                <a:lnTo>
                  <a:pt x="413" y="586"/>
                </a:lnTo>
                <a:lnTo>
                  <a:pt x="413" y="588"/>
                </a:lnTo>
                <a:lnTo>
                  <a:pt x="413" y="590"/>
                </a:lnTo>
                <a:lnTo>
                  <a:pt x="415" y="590"/>
                </a:lnTo>
                <a:lnTo>
                  <a:pt x="415" y="592"/>
                </a:lnTo>
                <a:lnTo>
                  <a:pt x="413" y="592"/>
                </a:lnTo>
                <a:lnTo>
                  <a:pt x="411" y="592"/>
                </a:lnTo>
                <a:lnTo>
                  <a:pt x="409" y="592"/>
                </a:lnTo>
                <a:lnTo>
                  <a:pt x="407" y="592"/>
                </a:lnTo>
                <a:lnTo>
                  <a:pt x="405" y="592"/>
                </a:lnTo>
                <a:lnTo>
                  <a:pt x="403" y="594"/>
                </a:lnTo>
                <a:lnTo>
                  <a:pt x="402" y="592"/>
                </a:lnTo>
                <a:lnTo>
                  <a:pt x="400" y="592"/>
                </a:lnTo>
                <a:lnTo>
                  <a:pt x="398" y="592"/>
                </a:lnTo>
                <a:lnTo>
                  <a:pt x="396" y="592"/>
                </a:lnTo>
                <a:lnTo>
                  <a:pt x="394" y="592"/>
                </a:lnTo>
                <a:lnTo>
                  <a:pt x="392" y="592"/>
                </a:lnTo>
                <a:lnTo>
                  <a:pt x="390" y="592"/>
                </a:lnTo>
                <a:lnTo>
                  <a:pt x="390" y="590"/>
                </a:lnTo>
                <a:lnTo>
                  <a:pt x="388" y="590"/>
                </a:lnTo>
                <a:lnTo>
                  <a:pt x="386" y="590"/>
                </a:lnTo>
                <a:lnTo>
                  <a:pt x="384" y="588"/>
                </a:lnTo>
                <a:lnTo>
                  <a:pt x="384" y="590"/>
                </a:lnTo>
                <a:lnTo>
                  <a:pt x="382" y="590"/>
                </a:lnTo>
                <a:lnTo>
                  <a:pt x="382" y="592"/>
                </a:lnTo>
                <a:lnTo>
                  <a:pt x="382" y="594"/>
                </a:lnTo>
                <a:lnTo>
                  <a:pt x="380" y="594"/>
                </a:lnTo>
                <a:lnTo>
                  <a:pt x="379" y="594"/>
                </a:lnTo>
                <a:lnTo>
                  <a:pt x="377" y="596"/>
                </a:lnTo>
                <a:lnTo>
                  <a:pt x="375" y="596"/>
                </a:lnTo>
                <a:lnTo>
                  <a:pt x="373" y="597"/>
                </a:lnTo>
                <a:lnTo>
                  <a:pt x="373" y="599"/>
                </a:lnTo>
                <a:lnTo>
                  <a:pt x="371" y="601"/>
                </a:lnTo>
                <a:lnTo>
                  <a:pt x="371" y="603"/>
                </a:lnTo>
                <a:lnTo>
                  <a:pt x="369" y="603"/>
                </a:lnTo>
                <a:lnTo>
                  <a:pt x="369" y="605"/>
                </a:lnTo>
                <a:lnTo>
                  <a:pt x="369" y="607"/>
                </a:lnTo>
                <a:lnTo>
                  <a:pt x="369" y="609"/>
                </a:lnTo>
                <a:lnTo>
                  <a:pt x="367" y="609"/>
                </a:lnTo>
                <a:lnTo>
                  <a:pt x="367" y="611"/>
                </a:lnTo>
                <a:lnTo>
                  <a:pt x="365" y="611"/>
                </a:lnTo>
                <a:lnTo>
                  <a:pt x="365" y="613"/>
                </a:lnTo>
                <a:lnTo>
                  <a:pt x="363" y="613"/>
                </a:lnTo>
                <a:lnTo>
                  <a:pt x="363" y="615"/>
                </a:lnTo>
                <a:lnTo>
                  <a:pt x="363" y="617"/>
                </a:lnTo>
                <a:lnTo>
                  <a:pt x="363" y="619"/>
                </a:lnTo>
                <a:lnTo>
                  <a:pt x="363" y="620"/>
                </a:lnTo>
                <a:lnTo>
                  <a:pt x="363" y="622"/>
                </a:lnTo>
                <a:lnTo>
                  <a:pt x="363" y="624"/>
                </a:lnTo>
                <a:lnTo>
                  <a:pt x="365" y="626"/>
                </a:lnTo>
                <a:lnTo>
                  <a:pt x="363" y="628"/>
                </a:lnTo>
                <a:lnTo>
                  <a:pt x="361" y="630"/>
                </a:lnTo>
                <a:lnTo>
                  <a:pt x="359" y="630"/>
                </a:lnTo>
                <a:lnTo>
                  <a:pt x="359" y="632"/>
                </a:lnTo>
                <a:lnTo>
                  <a:pt x="359" y="634"/>
                </a:lnTo>
                <a:lnTo>
                  <a:pt x="359" y="636"/>
                </a:lnTo>
                <a:lnTo>
                  <a:pt x="361" y="638"/>
                </a:lnTo>
                <a:lnTo>
                  <a:pt x="359" y="638"/>
                </a:lnTo>
                <a:lnTo>
                  <a:pt x="359" y="640"/>
                </a:lnTo>
                <a:lnTo>
                  <a:pt x="359" y="642"/>
                </a:lnTo>
                <a:lnTo>
                  <a:pt x="357" y="642"/>
                </a:lnTo>
                <a:lnTo>
                  <a:pt x="355" y="644"/>
                </a:lnTo>
                <a:lnTo>
                  <a:pt x="354" y="644"/>
                </a:lnTo>
                <a:lnTo>
                  <a:pt x="354" y="645"/>
                </a:lnTo>
                <a:lnTo>
                  <a:pt x="352" y="645"/>
                </a:lnTo>
                <a:lnTo>
                  <a:pt x="350" y="647"/>
                </a:lnTo>
                <a:lnTo>
                  <a:pt x="350" y="649"/>
                </a:lnTo>
                <a:lnTo>
                  <a:pt x="350" y="651"/>
                </a:lnTo>
                <a:lnTo>
                  <a:pt x="348" y="651"/>
                </a:lnTo>
                <a:lnTo>
                  <a:pt x="348" y="653"/>
                </a:lnTo>
                <a:lnTo>
                  <a:pt x="346" y="653"/>
                </a:lnTo>
                <a:lnTo>
                  <a:pt x="344" y="655"/>
                </a:lnTo>
                <a:lnTo>
                  <a:pt x="344" y="657"/>
                </a:lnTo>
                <a:lnTo>
                  <a:pt x="344" y="659"/>
                </a:lnTo>
                <a:lnTo>
                  <a:pt x="342" y="661"/>
                </a:lnTo>
                <a:lnTo>
                  <a:pt x="342" y="663"/>
                </a:lnTo>
                <a:lnTo>
                  <a:pt x="340" y="663"/>
                </a:lnTo>
                <a:lnTo>
                  <a:pt x="338" y="665"/>
                </a:lnTo>
                <a:lnTo>
                  <a:pt x="336" y="665"/>
                </a:lnTo>
                <a:lnTo>
                  <a:pt x="334" y="665"/>
                </a:lnTo>
                <a:lnTo>
                  <a:pt x="332" y="665"/>
                </a:lnTo>
                <a:lnTo>
                  <a:pt x="331" y="665"/>
                </a:lnTo>
                <a:lnTo>
                  <a:pt x="329" y="667"/>
                </a:lnTo>
                <a:lnTo>
                  <a:pt x="327" y="667"/>
                </a:lnTo>
                <a:lnTo>
                  <a:pt x="325" y="667"/>
                </a:lnTo>
                <a:lnTo>
                  <a:pt x="323" y="669"/>
                </a:lnTo>
                <a:lnTo>
                  <a:pt x="321" y="669"/>
                </a:lnTo>
                <a:lnTo>
                  <a:pt x="319" y="670"/>
                </a:lnTo>
                <a:lnTo>
                  <a:pt x="317" y="670"/>
                </a:lnTo>
                <a:lnTo>
                  <a:pt x="315" y="670"/>
                </a:lnTo>
                <a:lnTo>
                  <a:pt x="315" y="672"/>
                </a:lnTo>
                <a:lnTo>
                  <a:pt x="313" y="672"/>
                </a:lnTo>
                <a:lnTo>
                  <a:pt x="313" y="674"/>
                </a:lnTo>
                <a:lnTo>
                  <a:pt x="311" y="674"/>
                </a:lnTo>
                <a:lnTo>
                  <a:pt x="311" y="676"/>
                </a:lnTo>
                <a:lnTo>
                  <a:pt x="313" y="676"/>
                </a:lnTo>
                <a:lnTo>
                  <a:pt x="313" y="678"/>
                </a:lnTo>
                <a:lnTo>
                  <a:pt x="313" y="680"/>
                </a:lnTo>
                <a:lnTo>
                  <a:pt x="313" y="682"/>
                </a:lnTo>
                <a:lnTo>
                  <a:pt x="313" y="684"/>
                </a:lnTo>
                <a:lnTo>
                  <a:pt x="311" y="684"/>
                </a:lnTo>
                <a:lnTo>
                  <a:pt x="311" y="686"/>
                </a:lnTo>
                <a:lnTo>
                  <a:pt x="309" y="686"/>
                </a:lnTo>
                <a:lnTo>
                  <a:pt x="309" y="688"/>
                </a:lnTo>
                <a:lnTo>
                  <a:pt x="309" y="690"/>
                </a:lnTo>
                <a:lnTo>
                  <a:pt x="309" y="692"/>
                </a:lnTo>
                <a:lnTo>
                  <a:pt x="311" y="693"/>
                </a:lnTo>
                <a:lnTo>
                  <a:pt x="313" y="693"/>
                </a:lnTo>
                <a:lnTo>
                  <a:pt x="311" y="695"/>
                </a:lnTo>
                <a:lnTo>
                  <a:pt x="313" y="695"/>
                </a:lnTo>
                <a:lnTo>
                  <a:pt x="313" y="697"/>
                </a:lnTo>
                <a:lnTo>
                  <a:pt x="315" y="697"/>
                </a:lnTo>
                <a:lnTo>
                  <a:pt x="317" y="699"/>
                </a:lnTo>
                <a:lnTo>
                  <a:pt x="319" y="701"/>
                </a:lnTo>
                <a:lnTo>
                  <a:pt x="319" y="703"/>
                </a:lnTo>
                <a:lnTo>
                  <a:pt x="319" y="705"/>
                </a:lnTo>
                <a:lnTo>
                  <a:pt x="319" y="707"/>
                </a:lnTo>
                <a:lnTo>
                  <a:pt x="319" y="709"/>
                </a:lnTo>
                <a:lnTo>
                  <a:pt x="319" y="711"/>
                </a:lnTo>
                <a:lnTo>
                  <a:pt x="317" y="713"/>
                </a:lnTo>
                <a:lnTo>
                  <a:pt x="315" y="715"/>
                </a:lnTo>
                <a:lnTo>
                  <a:pt x="315" y="717"/>
                </a:lnTo>
                <a:lnTo>
                  <a:pt x="313" y="717"/>
                </a:lnTo>
                <a:lnTo>
                  <a:pt x="311" y="718"/>
                </a:lnTo>
                <a:lnTo>
                  <a:pt x="309" y="720"/>
                </a:lnTo>
                <a:lnTo>
                  <a:pt x="311" y="722"/>
                </a:lnTo>
                <a:lnTo>
                  <a:pt x="311" y="724"/>
                </a:lnTo>
                <a:lnTo>
                  <a:pt x="311" y="726"/>
                </a:lnTo>
                <a:lnTo>
                  <a:pt x="311" y="728"/>
                </a:lnTo>
                <a:lnTo>
                  <a:pt x="309" y="728"/>
                </a:lnTo>
                <a:lnTo>
                  <a:pt x="309" y="726"/>
                </a:lnTo>
                <a:lnTo>
                  <a:pt x="307" y="726"/>
                </a:lnTo>
                <a:lnTo>
                  <a:pt x="306" y="726"/>
                </a:lnTo>
                <a:lnTo>
                  <a:pt x="304" y="726"/>
                </a:lnTo>
                <a:lnTo>
                  <a:pt x="302" y="724"/>
                </a:lnTo>
                <a:lnTo>
                  <a:pt x="300" y="724"/>
                </a:lnTo>
                <a:lnTo>
                  <a:pt x="298" y="724"/>
                </a:lnTo>
                <a:lnTo>
                  <a:pt x="298" y="722"/>
                </a:lnTo>
                <a:lnTo>
                  <a:pt x="296" y="722"/>
                </a:lnTo>
                <a:lnTo>
                  <a:pt x="294" y="720"/>
                </a:lnTo>
                <a:lnTo>
                  <a:pt x="292" y="718"/>
                </a:lnTo>
                <a:lnTo>
                  <a:pt x="292" y="717"/>
                </a:lnTo>
                <a:lnTo>
                  <a:pt x="290" y="717"/>
                </a:lnTo>
                <a:lnTo>
                  <a:pt x="290" y="715"/>
                </a:lnTo>
                <a:lnTo>
                  <a:pt x="288" y="713"/>
                </a:lnTo>
                <a:lnTo>
                  <a:pt x="288" y="711"/>
                </a:lnTo>
                <a:lnTo>
                  <a:pt x="288" y="709"/>
                </a:lnTo>
                <a:lnTo>
                  <a:pt x="286" y="707"/>
                </a:lnTo>
                <a:lnTo>
                  <a:pt x="286" y="705"/>
                </a:lnTo>
                <a:lnTo>
                  <a:pt x="286" y="703"/>
                </a:lnTo>
                <a:lnTo>
                  <a:pt x="286" y="701"/>
                </a:lnTo>
                <a:lnTo>
                  <a:pt x="284" y="701"/>
                </a:lnTo>
                <a:lnTo>
                  <a:pt x="284" y="699"/>
                </a:lnTo>
                <a:lnTo>
                  <a:pt x="282" y="699"/>
                </a:lnTo>
                <a:lnTo>
                  <a:pt x="281" y="699"/>
                </a:lnTo>
                <a:lnTo>
                  <a:pt x="281" y="697"/>
                </a:lnTo>
                <a:lnTo>
                  <a:pt x="279" y="697"/>
                </a:lnTo>
                <a:lnTo>
                  <a:pt x="277" y="697"/>
                </a:lnTo>
                <a:lnTo>
                  <a:pt x="275" y="697"/>
                </a:lnTo>
                <a:lnTo>
                  <a:pt x="275" y="699"/>
                </a:lnTo>
                <a:lnTo>
                  <a:pt x="273" y="699"/>
                </a:lnTo>
                <a:lnTo>
                  <a:pt x="271" y="699"/>
                </a:lnTo>
                <a:lnTo>
                  <a:pt x="271" y="701"/>
                </a:lnTo>
                <a:lnTo>
                  <a:pt x="269" y="701"/>
                </a:lnTo>
                <a:lnTo>
                  <a:pt x="267" y="701"/>
                </a:lnTo>
                <a:lnTo>
                  <a:pt x="265" y="699"/>
                </a:lnTo>
                <a:lnTo>
                  <a:pt x="265" y="697"/>
                </a:lnTo>
                <a:lnTo>
                  <a:pt x="263" y="697"/>
                </a:lnTo>
                <a:lnTo>
                  <a:pt x="263" y="695"/>
                </a:lnTo>
                <a:lnTo>
                  <a:pt x="261" y="695"/>
                </a:lnTo>
                <a:lnTo>
                  <a:pt x="259" y="695"/>
                </a:lnTo>
                <a:lnTo>
                  <a:pt x="258" y="695"/>
                </a:lnTo>
                <a:lnTo>
                  <a:pt x="256" y="695"/>
                </a:lnTo>
                <a:lnTo>
                  <a:pt x="254" y="695"/>
                </a:lnTo>
                <a:lnTo>
                  <a:pt x="252" y="695"/>
                </a:lnTo>
                <a:lnTo>
                  <a:pt x="250" y="695"/>
                </a:lnTo>
                <a:lnTo>
                  <a:pt x="250" y="697"/>
                </a:lnTo>
                <a:lnTo>
                  <a:pt x="248" y="699"/>
                </a:lnTo>
                <a:lnTo>
                  <a:pt x="250" y="699"/>
                </a:lnTo>
                <a:lnTo>
                  <a:pt x="250" y="701"/>
                </a:lnTo>
                <a:lnTo>
                  <a:pt x="250" y="703"/>
                </a:lnTo>
                <a:lnTo>
                  <a:pt x="252" y="705"/>
                </a:lnTo>
                <a:lnTo>
                  <a:pt x="252" y="707"/>
                </a:lnTo>
                <a:lnTo>
                  <a:pt x="254" y="707"/>
                </a:lnTo>
                <a:lnTo>
                  <a:pt x="254" y="709"/>
                </a:lnTo>
                <a:lnTo>
                  <a:pt x="256" y="709"/>
                </a:lnTo>
                <a:lnTo>
                  <a:pt x="256" y="711"/>
                </a:lnTo>
                <a:lnTo>
                  <a:pt x="256" y="713"/>
                </a:lnTo>
                <a:lnTo>
                  <a:pt x="256" y="715"/>
                </a:lnTo>
                <a:lnTo>
                  <a:pt x="256" y="717"/>
                </a:lnTo>
                <a:lnTo>
                  <a:pt x="254" y="718"/>
                </a:lnTo>
                <a:lnTo>
                  <a:pt x="254" y="720"/>
                </a:lnTo>
                <a:lnTo>
                  <a:pt x="254" y="722"/>
                </a:lnTo>
                <a:lnTo>
                  <a:pt x="254" y="724"/>
                </a:lnTo>
                <a:lnTo>
                  <a:pt x="256" y="724"/>
                </a:lnTo>
                <a:lnTo>
                  <a:pt x="258" y="724"/>
                </a:lnTo>
                <a:lnTo>
                  <a:pt x="259" y="724"/>
                </a:lnTo>
                <a:lnTo>
                  <a:pt x="259" y="726"/>
                </a:lnTo>
                <a:lnTo>
                  <a:pt x="261" y="726"/>
                </a:lnTo>
                <a:lnTo>
                  <a:pt x="261" y="728"/>
                </a:lnTo>
                <a:lnTo>
                  <a:pt x="261" y="730"/>
                </a:lnTo>
                <a:lnTo>
                  <a:pt x="261" y="732"/>
                </a:lnTo>
                <a:lnTo>
                  <a:pt x="261" y="734"/>
                </a:lnTo>
                <a:lnTo>
                  <a:pt x="259" y="734"/>
                </a:lnTo>
                <a:lnTo>
                  <a:pt x="259" y="736"/>
                </a:lnTo>
                <a:lnTo>
                  <a:pt x="259" y="738"/>
                </a:lnTo>
                <a:lnTo>
                  <a:pt x="258" y="738"/>
                </a:lnTo>
                <a:lnTo>
                  <a:pt x="256" y="738"/>
                </a:lnTo>
                <a:lnTo>
                  <a:pt x="254" y="738"/>
                </a:lnTo>
                <a:lnTo>
                  <a:pt x="252" y="738"/>
                </a:lnTo>
                <a:lnTo>
                  <a:pt x="250" y="738"/>
                </a:lnTo>
                <a:lnTo>
                  <a:pt x="248" y="740"/>
                </a:lnTo>
                <a:lnTo>
                  <a:pt x="246" y="740"/>
                </a:lnTo>
                <a:lnTo>
                  <a:pt x="244" y="741"/>
                </a:lnTo>
                <a:lnTo>
                  <a:pt x="242" y="743"/>
                </a:lnTo>
                <a:lnTo>
                  <a:pt x="240" y="743"/>
                </a:lnTo>
                <a:lnTo>
                  <a:pt x="238" y="743"/>
                </a:lnTo>
                <a:lnTo>
                  <a:pt x="236" y="743"/>
                </a:lnTo>
                <a:lnTo>
                  <a:pt x="234" y="741"/>
                </a:lnTo>
                <a:lnTo>
                  <a:pt x="233" y="740"/>
                </a:lnTo>
                <a:lnTo>
                  <a:pt x="231" y="740"/>
                </a:lnTo>
                <a:lnTo>
                  <a:pt x="229" y="740"/>
                </a:lnTo>
                <a:lnTo>
                  <a:pt x="227" y="740"/>
                </a:lnTo>
                <a:lnTo>
                  <a:pt x="225" y="740"/>
                </a:lnTo>
                <a:lnTo>
                  <a:pt x="225" y="741"/>
                </a:lnTo>
                <a:lnTo>
                  <a:pt x="223" y="741"/>
                </a:lnTo>
                <a:lnTo>
                  <a:pt x="221" y="741"/>
                </a:lnTo>
                <a:lnTo>
                  <a:pt x="221" y="743"/>
                </a:lnTo>
                <a:lnTo>
                  <a:pt x="219" y="743"/>
                </a:lnTo>
                <a:lnTo>
                  <a:pt x="219" y="745"/>
                </a:lnTo>
                <a:lnTo>
                  <a:pt x="217" y="745"/>
                </a:lnTo>
                <a:lnTo>
                  <a:pt x="215" y="747"/>
                </a:lnTo>
                <a:lnTo>
                  <a:pt x="213" y="747"/>
                </a:lnTo>
                <a:lnTo>
                  <a:pt x="211" y="747"/>
                </a:lnTo>
                <a:lnTo>
                  <a:pt x="211" y="749"/>
                </a:lnTo>
                <a:lnTo>
                  <a:pt x="210" y="749"/>
                </a:lnTo>
                <a:lnTo>
                  <a:pt x="208" y="749"/>
                </a:lnTo>
                <a:lnTo>
                  <a:pt x="208" y="751"/>
                </a:lnTo>
                <a:lnTo>
                  <a:pt x="206" y="751"/>
                </a:lnTo>
                <a:lnTo>
                  <a:pt x="206" y="753"/>
                </a:lnTo>
                <a:lnTo>
                  <a:pt x="204" y="753"/>
                </a:lnTo>
                <a:lnTo>
                  <a:pt x="204" y="755"/>
                </a:lnTo>
                <a:lnTo>
                  <a:pt x="202" y="757"/>
                </a:lnTo>
                <a:lnTo>
                  <a:pt x="202" y="759"/>
                </a:lnTo>
                <a:lnTo>
                  <a:pt x="200" y="761"/>
                </a:lnTo>
                <a:lnTo>
                  <a:pt x="200" y="763"/>
                </a:lnTo>
                <a:lnTo>
                  <a:pt x="200" y="765"/>
                </a:lnTo>
                <a:lnTo>
                  <a:pt x="200" y="766"/>
                </a:lnTo>
                <a:lnTo>
                  <a:pt x="200" y="768"/>
                </a:lnTo>
                <a:lnTo>
                  <a:pt x="200" y="770"/>
                </a:lnTo>
                <a:lnTo>
                  <a:pt x="200" y="772"/>
                </a:lnTo>
                <a:lnTo>
                  <a:pt x="200" y="774"/>
                </a:lnTo>
                <a:lnTo>
                  <a:pt x="200" y="776"/>
                </a:lnTo>
                <a:lnTo>
                  <a:pt x="200" y="778"/>
                </a:lnTo>
                <a:lnTo>
                  <a:pt x="200" y="780"/>
                </a:lnTo>
                <a:lnTo>
                  <a:pt x="198" y="780"/>
                </a:lnTo>
                <a:lnTo>
                  <a:pt x="198" y="782"/>
                </a:lnTo>
                <a:lnTo>
                  <a:pt x="196" y="784"/>
                </a:lnTo>
                <a:lnTo>
                  <a:pt x="196" y="786"/>
                </a:lnTo>
                <a:lnTo>
                  <a:pt x="196" y="788"/>
                </a:lnTo>
                <a:lnTo>
                  <a:pt x="198" y="788"/>
                </a:lnTo>
                <a:lnTo>
                  <a:pt x="198" y="790"/>
                </a:lnTo>
                <a:lnTo>
                  <a:pt x="198" y="791"/>
                </a:lnTo>
                <a:lnTo>
                  <a:pt x="198" y="793"/>
                </a:lnTo>
                <a:lnTo>
                  <a:pt x="200" y="793"/>
                </a:lnTo>
                <a:lnTo>
                  <a:pt x="200" y="795"/>
                </a:lnTo>
                <a:lnTo>
                  <a:pt x="200" y="797"/>
                </a:lnTo>
                <a:lnTo>
                  <a:pt x="202" y="797"/>
                </a:lnTo>
                <a:lnTo>
                  <a:pt x="202" y="799"/>
                </a:lnTo>
                <a:lnTo>
                  <a:pt x="202" y="801"/>
                </a:lnTo>
                <a:lnTo>
                  <a:pt x="204" y="803"/>
                </a:lnTo>
                <a:lnTo>
                  <a:pt x="204" y="805"/>
                </a:lnTo>
                <a:lnTo>
                  <a:pt x="204" y="807"/>
                </a:lnTo>
                <a:lnTo>
                  <a:pt x="204" y="809"/>
                </a:lnTo>
                <a:lnTo>
                  <a:pt x="204" y="811"/>
                </a:lnTo>
                <a:lnTo>
                  <a:pt x="206" y="813"/>
                </a:lnTo>
                <a:lnTo>
                  <a:pt x="206" y="814"/>
                </a:lnTo>
                <a:lnTo>
                  <a:pt x="208" y="816"/>
                </a:lnTo>
                <a:lnTo>
                  <a:pt x="210" y="818"/>
                </a:lnTo>
                <a:lnTo>
                  <a:pt x="211" y="818"/>
                </a:lnTo>
                <a:lnTo>
                  <a:pt x="213" y="818"/>
                </a:lnTo>
                <a:lnTo>
                  <a:pt x="215" y="818"/>
                </a:lnTo>
                <a:lnTo>
                  <a:pt x="217" y="818"/>
                </a:lnTo>
                <a:lnTo>
                  <a:pt x="217" y="816"/>
                </a:lnTo>
                <a:lnTo>
                  <a:pt x="219" y="816"/>
                </a:lnTo>
                <a:lnTo>
                  <a:pt x="221" y="816"/>
                </a:lnTo>
                <a:lnTo>
                  <a:pt x="223" y="816"/>
                </a:lnTo>
                <a:lnTo>
                  <a:pt x="223" y="818"/>
                </a:lnTo>
                <a:lnTo>
                  <a:pt x="225" y="818"/>
                </a:lnTo>
                <a:lnTo>
                  <a:pt x="225" y="820"/>
                </a:lnTo>
                <a:lnTo>
                  <a:pt x="227" y="820"/>
                </a:lnTo>
                <a:lnTo>
                  <a:pt x="227" y="822"/>
                </a:lnTo>
                <a:lnTo>
                  <a:pt x="227" y="824"/>
                </a:lnTo>
                <a:lnTo>
                  <a:pt x="225" y="826"/>
                </a:lnTo>
                <a:lnTo>
                  <a:pt x="225" y="828"/>
                </a:lnTo>
                <a:lnTo>
                  <a:pt x="223" y="830"/>
                </a:lnTo>
                <a:lnTo>
                  <a:pt x="221" y="830"/>
                </a:lnTo>
                <a:lnTo>
                  <a:pt x="221" y="832"/>
                </a:lnTo>
                <a:lnTo>
                  <a:pt x="221" y="834"/>
                </a:lnTo>
                <a:lnTo>
                  <a:pt x="223" y="836"/>
                </a:lnTo>
                <a:lnTo>
                  <a:pt x="225" y="836"/>
                </a:lnTo>
                <a:lnTo>
                  <a:pt x="227" y="836"/>
                </a:lnTo>
                <a:lnTo>
                  <a:pt x="227" y="834"/>
                </a:lnTo>
                <a:lnTo>
                  <a:pt x="229" y="834"/>
                </a:lnTo>
                <a:lnTo>
                  <a:pt x="231" y="832"/>
                </a:lnTo>
                <a:lnTo>
                  <a:pt x="233" y="832"/>
                </a:lnTo>
                <a:lnTo>
                  <a:pt x="233" y="830"/>
                </a:lnTo>
                <a:lnTo>
                  <a:pt x="234" y="830"/>
                </a:lnTo>
                <a:lnTo>
                  <a:pt x="236" y="830"/>
                </a:lnTo>
                <a:lnTo>
                  <a:pt x="238" y="830"/>
                </a:lnTo>
                <a:lnTo>
                  <a:pt x="240" y="830"/>
                </a:lnTo>
                <a:lnTo>
                  <a:pt x="242" y="830"/>
                </a:lnTo>
                <a:lnTo>
                  <a:pt x="244" y="830"/>
                </a:lnTo>
                <a:lnTo>
                  <a:pt x="246" y="834"/>
                </a:lnTo>
                <a:lnTo>
                  <a:pt x="246" y="836"/>
                </a:lnTo>
                <a:lnTo>
                  <a:pt x="246" y="838"/>
                </a:lnTo>
                <a:lnTo>
                  <a:pt x="246" y="839"/>
                </a:lnTo>
                <a:lnTo>
                  <a:pt x="246" y="841"/>
                </a:lnTo>
                <a:lnTo>
                  <a:pt x="244" y="841"/>
                </a:lnTo>
                <a:lnTo>
                  <a:pt x="244" y="843"/>
                </a:lnTo>
                <a:lnTo>
                  <a:pt x="244" y="845"/>
                </a:lnTo>
                <a:lnTo>
                  <a:pt x="244" y="847"/>
                </a:lnTo>
                <a:lnTo>
                  <a:pt x="244" y="849"/>
                </a:lnTo>
                <a:lnTo>
                  <a:pt x="244" y="851"/>
                </a:lnTo>
                <a:lnTo>
                  <a:pt x="242" y="853"/>
                </a:lnTo>
                <a:lnTo>
                  <a:pt x="242" y="855"/>
                </a:lnTo>
                <a:lnTo>
                  <a:pt x="242" y="857"/>
                </a:lnTo>
                <a:lnTo>
                  <a:pt x="242" y="859"/>
                </a:lnTo>
                <a:lnTo>
                  <a:pt x="240" y="861"/>
                </a:lnTo>
                <a:lnTo>
                  <a:pt x="238" y="861"/>
                </a:lnTo>
                <a:lnTo>
                  <a:pt x="236" y="861"/>
                </a:lnTo>
                <a:lnTo>
                  <a:pt x="234" y="861"/>
                </a:lnTo>
                <a:lnTo>
                  <a:pt x="233" y="861"/>
                </a:lnTo>
                <a:lnTo>
                  <a:pt x="231" y="861"/>
                </a:lnTo>
                <a:lnTo>
                  <a:pt x="229" y="861"/>
                </a:lnTo>
                <a:lnTo>
                  <a:pt x="227" y="861"/>
                </a:lnTo>
                <a:lnTo>
                  <a:pt x="225" y="863"/>
                </a:lnTo>
                <a:lnTo>
                  <a:pt x="223" y="864"/>
                </a:lnTo>
                <a:lnTo>
                  <a:pt x="221" y="866"/>
                </a:lnTo>
                <a:lnTo>
                  <a:pt x="221" y="868"/>
                </a:lnTo>
                <a:lnTo>
                  <a:pt x="219" y="868"/>
                </a:lnTo>
                <a:lnTo>
                  <a:pt x="219" y="870"/>
                </a:lnTo>
                <a:lnTo>
                  <a:pt x="219" y="872"/>
                </a:lnTo>
                <a:lnTo>
                  <a:pt x="217" y="872"/>
                </a:lnTo>
                <a:lnTo>
                  <a:pt x="217" y="874"/>
                </a:lnTo>
                <a:lnTo>
                  <a:pt x="215" y="874"/>
                </a:lnTo>
                <a:lnTo>
                  <a:pt x="215" y="876"/>
                </a:lnTo>
                <a:lnTo>
                  <a:pt x="213" y="876"/>
                </a:lnTo>
                <a:lnTo>
                  <a:pt x="213" y="878"/>
                </a:lnTo>
                <a:lnTo>
                  <a:pt x="211" y="878"/>
                </a:lnTo>
                <a:lnTo>
                  <a:pt x="211" y="880"/>
                </a:lnTo>
                <a:lnTo>
                  <a:pt x="210" y="880"/>
                </a:lnTo>
                <a:lnTo>
                  <a:pt x="210" y="882"/>
                </a:lnTo>
                <a:lnTo>
                  <a:pt x="210" y="884"/>
                </a:lnTo>
                <a:lnTo>
                  <a:pt x="210" y="886"/>
                </a:lnTo>
                <a:lnTo>
                  <a:pt x="210" y="887"/>
                </a:lnTo>
                <a:lnTo>
                  <a:pt x="210" y="889"/>
                </a:lnTo>
                <a:lnTo>
                  <a:pt x="211" y="891"/>
                </a:lnTo>
                <a:lnTo>
                  <a:pt x="211" y="893"/>
                </a:lnTo>
                <a:lnTo>
                  <a:pt x="210" y="893"/>
                </a:lnTo>
                <a:lnTo>
                  <a:pt x="210" y="895"/>
                </a:lnTo>
                <a:lnTo>
                  <a:pt x="208" y="895"/>
                </a:lnTo>
                <a:lnTo>
                  <a:pt x="208" y="897"/>
                </a:lnTo>
                <a:lnTo>
                  <a:pt x="206" y="897"/>
                </a:lnTo>
                <a:lnTo>
                  <a:pt x="206" y="899"/>
                </a:lnTo>
                <a:lnTo>
                  <a:pt x="204" y="899"/>
                </a:lnTo>
                <a:lnTo>
                  <a:pt x="202" y="899"/>
                </a:lnTo>
                <a:lnTo>
                  <a:pt x="200" y="899"/>
                </a:lnTo>
                <a:lnTo>
                  <a:pt x="198" y="899"/>
                </a:lnTo>
                <a:lnTo>
                  <a:pt x="198" y="901"/>
                </a:lnTo>
                <a:lnTo>
                  <a:pt x="196" y="901"/>
                </a:lnTo>
                <a:lnTo>
                  <a:pt x="196" y="903"/>
                </a:lnTo>
                <a:lnTo>
                  <a:pt x="196" y="905"/>
                </a:lnTo>
                <a:lnTo>
                  <a:pt x="196" y="907"/>
                </a:lnTo>
                <a:lnTo>
                  <a:pt x="196" y="909"/>
                </a:lnTo>
                <a:lnTo>
                  <a:pt x="198" y="909"/>
                </a:lnTo>
                <a:lnTo>
                  <a:pt x="198" y="911"/>
                </a:lnTo>
                <a:lnTo>
                  <a:pt x="198" y="912"/>
                </a:lnTo>
                <a:lnTo>
                  <a:pt x="196" y="912"/>
                </a:lnTo>
                <a:lnTo>
                  <a:pt x="196" y="914"/>
                </a:lnTo>
                <a:lnTo>
                  <a:pt x="196" y="916"/>
                </a:lnTo>
                <a:lnTo>
                  <a:pt x="196" y="918"/>
                </a:lnTo>
                <a:lnTo>
                  <a:pt x="194" y="918"/>
                </a:lnTo>
                <a:lnTo>
                  <a:pt x="194" y="920"/>
                </a:lnTo>
                <a:lnTo>
                  <a:pt x="192" y="922"/>
                </a:lnTo>
                <a:lnTo>
                  <a:pt x="192" y="924"/>
                </a:lnTo>
                <a:lnTo>
                  <a:pt x="192" y="926"/>
                </a:lnTo>
                <a:lnTo>
                  <a:pt x="190" y="928"/>
                </a:lnTo>
                <a:lnTo>
                  <a:pt x="190" y="930"/>
                </a:lnTo>
                <a:lnTo>
                  <a:pt x="190" y="932"/>
                </a:lnTo>
                <a:lnTo>
                  <a:pt x="190" y="934"/>
                </a:lnTo>
                <a:lnTo>
                  <a:pt x="188" y="934"/>
                </a:lnTo>
                <a:lnTo>
                  <a:pt x="188" y="935"/>
                </a:lnTo>
                <a:lnTo>
                  <a:pt x="190" y="937"/>
                </a:lnTo>
                <a:lnTo>
                  <a:pt x="188" y="937"/>
                </a:lnTo>
                <a:lnTo>
                  <a:pt x="188" y="941"/>
                </a:lnTo>
                <a:lnTo>
                  <a:pt x="186" y="941"/>
                </a:lnTo>
                <a:lnTo>
                  <a:pt x="185" y="943"/>
                </a:lnTo>
                <a:lnTo>
                  <a:pt x="185" y="945"/>
                </a:lnTo>
                <a:lnTo>
                  <a:pt x="185" y="947"/>
                </a:lnTo>
                <a:lnTo>
                  <a:pt x="183" y="947"/>
                </a:lnTo>
                <a:lnTo>
                  <a:pt x="183" y="949"/>
                </a:lnTo>
                <a:lnTo>
                  <a:pt x="183" y="951"/>
                </a:lnTo>
                <a:lnTo>
                  <a:pt x="185" y="953"/>
                </a:lnTo>
                <a:lnTo>
                  <a:pt x="183" y="953"/>
                </a:lnTo>
                <a:lnTo>
                  <a:pt x="181" y="953"/>
                </a:lnTo>
                <a:lnTo>
                  <a:pt x="181" y="955"/>
                </a:lnTo>
                <a:lnTo>
                  <a:pt x="179" y="955"/>
                </a:lnTo>
                <a:lnTo>
                  <a:pt x="177" y="957"/>
                </a:lnTo>
                <a:lnTo>
                  <a:pt x="175" y="959"/>
                </a:lnTo>
                <a:lnTo>
                  <a:pt x="175" y="960"/>
                </a:lnTo>
                <a:lnTo>
                  <a:pt x="173" y="960"/>
                </a:lnTo>
                <a:lnTo>
                  <a:pt x="173" y="962"/>
                </a:lnTo>
                <a:lnTo>
                  <a:pt x="173" y="964"/>
                </a:lnTo>
                <a:lnTo>
                  <a:pt x="171" y="964"/>
                </a:lnTo>
                <a:lnTo>
                  <a:pt x="171" y="966"/>
                </a:lnTo>
                <a:lnTo>
                  <a:pt x="171" y="968"/>
                </a:lnTo>
                <a:lnTo>
                  <a:pt x="169" y="968"/>
                </a:lnTo>
                <a:lnTo>
                  <a:pt x="169" y="970"/>
                </a:lnTo>
                <a:lnTo>
                  <a:pt x="167" y="972"/>
                </a:lnTo>
                <a:lnTo>
                  <a:pt x="167" y="974"/>
                </a:lnTo>
                <a:lnTo>
                  <a:pt x="165" y="976"/>
                </a:lnTo>
                <a:lnTo>
                  <a:pt x="165" y="978"/>
                </a:lnTo>
                <a:lnTo>
                  <a:pt x="163" y="978"/>
                </a:lnTo>
                <a:lnTo>
                  <a:pt x="163" y="980"/>
                </a:lnTo>
                <a:lnTo>
                  <a:pt x="162" y="982"/>
                </a:lnTo>
                <a:lnTo>
                  <a:pt x="160" y="984"/>
                </a:lnTo>
                <a:lnTo>
                  <a:pt x="158" y="985"/>
                </a:lnTo>
                <a:lnTo>
                  <a:pt x="156" y="985"/>
                </a:lnTo>
                <a:lnTo>
                  <a:pt x="156" y="987"/>
                </a:lnTo>
                <a:lnTo>
                  <a:pt x="154" y="987"/>
                </a:lnTo>
                <a:lnTo>
                  <a:pt x="154" y="989"/>
                </a:lnTo>
                <a:lnTo>
                  <a:pt x="152" y="989"/>
                </a:lnTo>
                <a:lnTo>
                  <a:pt x="152" y="991"/>
                </a:lnTo>
                <a:lnTo>
                  <a:pt x="152" y="993"/>
                </a:lnTo>
                <a:lnTo>
                  <a:pt x="152" y="999"/>
                </a:lnTo>
                <a:lnTo>
                  <a:pt x="152" y="1001"/>
                </a:lnTo>
                <a:lnTo>
                  <a:pt x="150" y="1001"/>
                </a:lnTo>
                <a:lnTo>
                  <a:pt x="150" y="1003"/>
                </a:lnTo>
                <a:lnTo>
                  <a:pt x="150" y="1005"/>
                </a:lnTo>
                <a:lnTo>
                  <a:pt x="150" y="1007"/>
                </a:lnTo>
                <a:lnTo>
                  <a:pt x="148" y="1007"/>
                </a:lnTo>
                <a:lnTo>
                  <a:pt x="148" y="1008"/>
                </a:lnTo>
                <a:lnTo>
                  <a:pt x="148" y="1010"/>
                </a:lnTo>
                <a:lnTo>
                  <a:pt x="146" y="1010"/>
                </a:lnTo>
                <a:lnTo>
                  <a:pt x="144" y="1012"/>
                </a:lnTo>
                <a:lnTo>
                  <a:pt x="144" y="1014"/>
                </a:lnTo>
                <a:lnTo>
                  <a:pt x="144" y="1016"/>
                </a:lnTo>
                <a:lnTo>
                  <a:pt x="144" y="1018"/>
                </a:lnTo>
                <a:lnTo>
                  <a:pt x="146" y="1018"/>
                </a:lnTo>
                <a:lnTo>
                  <a:pt x="146" y="1016"/>
                </a:lnTo>
                <a:lnTo>
                  <a:pt x="148" y="1016"/>
                </a:lnTo>
                <a:lnTo>
                  <a:pt x="152" y="1016"/>
                </a:lnTo>
                <a:lnTo>
                  <a:pt x="152" y="1018"/>
                </a:lnTo>
                <a:lnTo>
                  <a:pt x="152" y="1020"/>
                </a:lnTo>
                <a:lnTo>
                  <a:pt x="154" y="1020"/>
                </a:lnTo>
                <a:lnTo>
                  <a:pt x="154" y="1022"/>
                </a:lnTo>
                <a:lnTo>
                  <a:pt x="154" y="1024"/>
                </a:lnTo>
                <a:lnTo>
                  <a:pt x="152" y="1024"/>
                </a:lnTo>
                <a:lnTo>
                  <a:pt x="152" y="1026"/>
                </a:lnTo>
                <a:lnTo>
                  <a:pt x="150" y="1026"/>
                </a:lnTo>
                <a:lnTo>
                  <a:pt x="150" y="1028"/>
                </a:lnTo>
                <a:lnTo>
                  <a:pt x="150" y="1030"/>
                </a:lnTo>
                <a:lnTo>
                  <a:pt x="152" y="1032"/>
                </a:lnTo>
                <a:lnTo>
                  <a:pt x="152" y="1033"/>
                </a:lnTo>
                <a:lnTo>
                  <a:pt x="152" y="1035"/>
                </a:lnTo>
                <a:lnTo>
                  <a:pt x="152" y="1037"/>
                </a:lnTo>
                <a:lnTo>
                  <a:pt x="150" y="1039"/>
                </a:lnTo>
                <a:lnTo>
                  <a:pt x="148" y="1039"/>
                </a:lnTo>
                <a:lnTo>
                  <a:pt x="146" y="1041"/>
                </a:lnTo>
                <a:lnTo>
                  <a:pt x="144" y="1041"/>
                </a:lnTo>
                <a:lnTo>
                  <a:pt x="142" y="1041"/>
                </a:lnTo>
                <a:lnTo>
                  <a:pt x="142" y="1043"/>
                </a:lnTo>
                <a:lnTo>
                  <a:pt x="142" y="1045"/>
                </a:lnTo>
                <a:lnTo>
                  <a:pt x="144" y="1045"/>
                </a:lnTo>
                <a:lnTo>
                  <a:pt x="144" y="1047"/>
                </a:lnTo>
                <a:lnTo>
                  <a:pt x="144" y="1049"/>
                </a:lnTo>
                <a:lnTo>
                  <a:pt x="142" y="1051"/>
                </a:lnTo>
                <a:lnTo>
                  <a:pt x="142" y="1053"/>
                </a:lnTo>
                <a:lnTo>
                  <a:pt x="140" y="1053"/>
                </a:lnTo>
                <a:lnTo>
                  <a:pt x="140" y="1055"/>
                </a:lnTo>
                <a:lnTo>
                  <a:pt x="140" y="1056"/>
                </a:lnTo>
                <a:lnTo>
                  <a:pt x="138" y="1056"/>
                </a:lnTo>
                <a:lnTo>
                  <a:pt x="140" y="1058"/>
                </a:lnTo>
                <a:lnTo>
                  <a:pt x="138" y="1060"/>
                </a:lnTo>
                <a:lnTo>
                  <a:pt x="135" y="1062"/>
                </a:lnTo>
                <a:lnTo>
                  <a:pt x="133" y="1062"/>
                </a:lnTo>
                <a:lnTo>
                  <a:pt x="133" y="1064"/>
                </a:lnTo>
                <a:lnTo>
                  <a:pt x="131" y="1064"/>
                </a:lnTo>
                <a:lnTo>
                  <a:pt x="129" y="1066"/>
                </a:lnTo>
                <a:lnTo>
                  <a:pt x="127" y="1068"/>
                </a:lnTo>
                <a:lnTo>
                  <a:pt x="127" y="1066"/>
                </a:lnTo>
                <a:lnTo>
                  <a:pt x="127" y="1064"/>
                </a:lnTo>
                <a:lnTo>
                  <a:pt x="127" y="1062"/>
                </a:lnTo>
                <a:lnTo>
                  <a:pt x="125" y="1060"/>
                </a:lnTo>
                <a:lnTo>
                  <a:pt x="125" y="1058"/>
                </a:lnTo>
                <a:lnTo>
                  <a:pt x="125" y="1056"/>
                </a:lnTo>
                <a:lnTo>
                  <a:pt x="123" y="1056"/>
                </a:lnTo>
                <a:lnTo>
                  <a:pt x="121" y="1056"/>
                </a:lnTo>
                <a:lnTo>
                  <a:pt x="119" y="1056"/>
                </a:lnTo>
                <a:lnTo>
                  <a:pt x="119" y="1058"/>
                </a:lnTo>
                <a:lnTo>
                  <a:pt x="117" y="1058"/>
                </a:lnTo>
                <a:lnTo>
                  <a:pt x="117" y="1060"/>
                </a:lnTo>
                <a:lnTo>
                  <a:pt x="115" y="1060"/>
                </a:lnTo>
                <a:lnTo>
                  <a:pt x="114" y="1060"/>
                </a:lnTo>
                <a:lnTo>
                  <a:pt x="114" y="1062"/>
                </a:lnTo>
                <a:lnTo>
                  <a:pt x="112" y="1060"/>
                </a:lnTo>
                <a:lnTo>
                  <a:pt x="110" y="1060"/>
                </a:lnTo>
                <a:lnTo>
                  <a:pt x="108" y="1060"/>
                </a:lnTo>
                <a:lnTo>
                  <a:pt x="106" y="1060"/>
                </a:lnTo>
                <a:lnTo>
                  <a:pt x="106" y="1058"/>
                </a:lnTo>
                <a:lnTo>
                  <a:pt x="104" y="1058"/>
                </a:lnTo>
                <a:lnTo>
                  <a:pt x="102" y="1058"/>
                </a:lnTo>
                <a:lnTo>
                  <a:pt x="102" y="1056"/>
                </a:lnTo>
                <a:lnTo>
                  <a:pt x="100" y="1056"/>
                </a:lnTo>
                <a:lnTo>
                  <a:pt x="98" y="1056"/>
                </a:lnTo>
                <a:lnTo>
                  <a:pt x="96" y="1056"/>
                </a:lnTo>
                <a:lnTo>
                  <a:pt x="94" y="1056"/>
                </a:lnTo>
                <a:lnTo>
                  <a:pt x="94" y="1055"/>
                </a:lnTo>
                <a:lnTo>
                  <a:pt x="92" y="1055"/>
                </a:lnTo>
                <a:lnTo>
                  <a:pt x="90" y="1055"/>
                </a:lnTo>
                <a:lnTo>
                  <a:pt x="89" y="1056"/>
                </a:lnTo>
                <a:lnTo>
                  <a:pt x="87" y="1056"/>
                </a:lnTo>
                <a:lnTo>
                  <a:pt x="85" y="1058"/>
                </a:lnTo>
                <a:lnTo>
                  <a:pt x="83" y="1058"/>
                </a:lnTo>
                <a:lnTo>
                  <a:pt x="83" y="1060"/>
                </a:lnTo>
                <a:lnTo>
                  <a:pt x="81" y="1060"/>
                </a:lnTo>
                <a:lnTo>
                  <a:pt x="79" y="1060"/>
                </a:lnTo>
                <a:lnTo>
                  <a:pt x="79" y="1062"/>
                </a:lnTo>
                <a:lnTo>
                  <a:pt x="77" y="1062"/>
                </a:lnTo>
                <a:lnTo>
                  <a:pt x="75" y="1062"/>
                </a:lnTo>
                <a:lnTo>
                  <a:pt x="73" y="1062"/>
                </a:lnTo>
                <a:lnTo>
                  <a:pt x="71" y="1062"/>
                </a:lnTo>
                <a:lnTo>
                  <a:pt x="71" y="1064"/>
                </a:lnTo>
                <a:lnTo>
                  <a:pt x="69" y="1064"/>
                </a:lnTo>
                <a:lnTo>
                  <a:pt x="69" y="1066"/>
                </a:lnTo>
                <a:lnTo>
                  <a:pt x="67" y="1068"/>
                </a:lnTo>
                <a:lnTo>
                  <a:pt x="67" y="1070"/>
                </a:lnTo>
                <a:lnTo>
                  <a:pt x="67" y="1072"/>
                </a:lnTo>
                <a:lnTo>
                  <a:pt x="66" y="1072"/>
                </a:lnTo>
                <a:lnTo>
                  <a:pt x="64" y="1072"/>
                </a:lnTo>
                <a:lnTo>
                  <a:pt x="62" y="1072"/>
                </a:lnTo>
                <a:lnTo>
                  <a:pt x="62" y="1074"/>
                </a:lnTo>
                <a:lnTo>
                  <a:pt x="62" y="1076"/>
                </a:lnTo>
                <a:lnTo>
                  <a:pt x="62" y="1078"/>
                </a:lnTo>
                <a:lnTo>
                  <a:pt x="58" y="1070"/>
                </a:lnTo>
                <a:lnTo>
                  <a:pt x="48" y="1041"/>
                </a:lnTo>
                <a:lnTo>
                  <a:pt x="46" y="1026"/>
                </a:lnTo>
                <a:lnTo>
                  <a:pt x="62" y="1016"/>
                </a:lnTo>
                <a:lnTo>
                  <a:pt x="54" y="1014"/>
                </a:lnTo>
                <a:lnTo>
                  <a:pt x="42" y="1008"/>
                </a:lnTo>
                <a:lnTo>
                  <a:pt x="37" y="999"/>
                </a:lnTo>
                <a:lnTo>
                  <a:pt x="35" y="997"/>
                </a:lnTo>
                <a:lnTo>
                  <a:pt x="25" y="976"/>
                </a:lnTo>
                <a:lnTo>
                  <a:pt x="18" y="955"/>
                </a:lnTo>
                <a:lnTo>
                  <a:pt x="14" y="939"/>
                </a:lnTo>
                <a:lnTo>
                  <a:pt x="10" y="926"/>
                </a:lnTo>
                <a:lnTo>
                  <a:pt x="8" y="922"/>
                </a:lnTo>
                <a:lnTo>
                  <a:pt x="4" y="914"/>
                </a:lnTo>
                <a:lnTo>
                  <a:pt x="0" y="907"/>
                </a:lnTo>
                <a:lnTo>
                  <a:pt x="2" y="905"/>
                </a:lnTo>
                <a:lnTo>
                  <a:pt x="2" y="897"/>
                </a:lnTo>
                <a:lnTo>
                  <a:pt x="10" y="887"/>
                </a:lnTo>
                <a:lnTo>
                  <a:pt x="21" y="882"/>
                </a:lnTo>
                <a:lnTo>
                  <a:pt x="35" y="876"/>
                </a:lnTo>
                <a:lnTo>
                  <a:pt x="44" y="868"/>
                </a:lnTo>
                <a:lnTo>
                  <a:pt x="54" y="861"/>
                </a:lnTo>
                <a:lnTo>
                  <a:pt x="64" y="853"/>
                </a:lnTo>
                <a:lnTo>
                  <a:pt x="69" y="847"/>
                </a:lnTo>
                <a:lnTo>
                  <a:pt x="73" y="841"/>
                </a:lnTo>
                <a:lnTo>
                  <a:pt x="81" y="841"/>
                </a:lnTo>
                <a:lnTo>
                  <a:pt x="89" y="841"/>
                </a:lnTo>
                <a:lnTo>
                  <a:pt x="90" y="839"/>
                </a:lnTo>
                <a:lnTo>
                  <a:pt x="92" y="838"/>
                </a:lnTo>
                <a:lnTo>
                  <a:pt x="85" y="830"/>
                </a:lnTo>
                <a:lnTo>
                  <a:pt x="77" y="816"/>
                </a:lnTo>
                <a:lnTo>
                  <a:pt x="67" y="807"/>
                </a:lnTo>
                <a:lnTo>
                  <a:pt x="67" y="805"/>
                </a:lnTo>
                <a:lnTo>
                  <a:pt x="66" y="803"/>
                </a:lnTo>
                <a:lnTo>
                  <a:pt x="64" y="801"/>
                </a:lnTo>
                <a:lnTo>
                  <a:pt x="62" y="799"/>
                </a:lnTo>
                <a:lnTo>
                  <a:pt x="60" y="797"/>
                </a:lnTo>
                <a:lnTo>
                  <a:pt x="60" y="795"/>
                </a:lnTo>
                <a:lnTo>
                  <a:pt x="58" y="793"/>
                </a:lnTo>
                <a:lnTo>
                  <a:pt x="58" y="791"/>
                </a:lnTo>
                <a:lnTo>
                  <a:pt x="58" y="790"/>
                </a:lnTo>
                <a:lnTo>
                  <a:pt x="58" y="788"/>
                </a:lnTo>
                <a:lnTo>
                  <a:pt x="58" y="786"/>
                </a:lnTo>
                <a:lnTo>
                  <a:pt x="58" y="784"/>
                </a:lnTo>
                <a:lnTo>
                  <a:pt x="58" y="782"/>
                </a:lnTo>
                <a:lnTo>
                  <a:pt x="58" y="780"/>
                </a:lnTo>
                <a:lnTo>
                  <a:pt x="56" y="780"/>
                </a:lnTo>
                <a:lnTo>
                  <a:pt x="56" y="778"/>
                </a:lnTo>
                <a:lnTo>
                  <a:pt x="56" y="776"/>
                </a:lnTo>
                <a:lnTo>
                  <a:pt x="56" y="774"/>
                </a:lnTo>
                <a:lnTo>
                  <a:pt x="58" y="774"/>
                </a:lnTo>
                <a:lnTo>
                  <a:pt x="60" y="772"/>
                </a:lnTo>
                <a:lnTo>
                  <a:pt x="62" y="772"/>
                </a:lnTo>
                <a:lnTo>
                  <a:pt x="62" y="770"/>
                </a:lnTo>
                <a:lnTo>
                  <a:pt x="64" y="770"/>
                </a:lnTo>
                <a:lnTo>
                  <a:pt x="64" y="768"/>
                </a:lnTo>
                <a:lnTo>
                  <a:pt x="64" y="766"/>
                </a:lnTo>
                <a:lnTo>
                  <a:pt x="66" y="765"/>
                </a:lnTo>
                <a:lnTo>
                  <a:pt x="66" y="763"/>
                </a:lnTo>
                <a:lnTo>
                  <a:pt x="66" y="761"/>
                </a:lnTo>
                <a:lnTo>
                  <a:pt x="67" y="761"/>
                </a:lnTo>
                <a:lnTo>
                  <a:pt x="67" y="759"/>
                </a:lnTo>
                <a:lnTo>
                  <a:pt x="69" y="757"/>
                </a:lnTo>
                <a:lnTo>
                  <a:pt x="69" y="755"/>
                </a:lnTo>
                <a:lnTo>
                  <a:pt x="71" y="755"/>
                </a:lnTo>
                <a:lnTo>
                  <a:pt x="71" y="753"/>
                </a:lnTo>
                <a:lnTo>
                  <a:pt x="73" y="751"/>
                </a:lnTo>
                <a:lnTo>
                  <a:pt x="73" y="749"/>
                </a:lnTo>
                <a:lnTo>
                  <a:pt x="73" y="747"/>
                </a:lnTo>
                <a:lnTo>
                  <a:pt x="73" y="745"/>
                </a:lnTo>
                <a:lnTo>
                  <a:pt x="75" y="743"/>
                </a:lnTo>
                <a:lnTo>
                  <a:pt x="77" y="741"/>
                </a:lnTo>
                <a:lnTo>
                  <a:pt x="77" y="740"/>
                </a:lnTo>
                <a:lnTo>
                  <a:pt x="79" y="740"/>
                </a:lnTo>
                <a:lnTo>
                  <a:pt x="79" y="738"/>
                </a:lnTo>
                <a:lnTo>
                  <a:pt x="81" y="738"/>
                </a:lnTo>
                <a:lnTo>
                  <a:pt x="81" y="736"/>
                </a:lnTo>
                <a:lnTo>
                  <a:pt x="83" y="736"/>
                </a:lnTo>
                <a:lnTo>
                  <a:pt x="83" y="734"/>
                </a:lnTo>
                <a:lnTo>
                  <a:pt x="85" y="732"/>
                </a:lnTo>
                <a:lnTo>
                  <a:pt x="87" y="730"/>
                </a:lnTo>
                <a:lnTo>
                  <a:pt x="87" y="732"/>
                </a:lnTo>
                <a:lnTo>
                  <a:pt x="89" y="734"/>
                </a:lnTo>
                <a:lnTo>
                  <a:pt x="90" y="734"/>
                </a:lnTo>
                <a:lnTo>
                  <a:pt x="92" y="734"/>
                </a:lnTo>
                <a:lnTo>
                  <a:pt x="94" y="734"/>
                </a:lnTo>
                <a:lnTo>
                  <a:pt x="96" y="734"/>
                </a:lnTo>
                <a:lnTo>
                  <a:pt x="98" y="734"/>
                </a:lnTo>
                <a:lnTo>
                  <a:pt x="100" y="734"/>
                </a:lnTo>
                <a:lnTo>
                  <a:pt x="102" y="734"/>
                </a:lnTo>
                <a:lnTo>
                  <a:pt x="104" y="734"/>
                </a:lnTo>
                <a:lnTo>
                  <a:pt x="106" y="734"/>
                </a:lnTo>
                <a:lnTo>
                  <a:pt x="108" y="734"/>
                </a:lnTo>
                <a:lnTo>
                  <a:pt x="110" y="734"/>
                </a:lnTo>
                <a:lnTo>
                  <a:pt x="112" y="734"/>
                </a:lnTo>
                <a:lnTo>
                  <a:pt x="114" y="734"/>
                </a:lnTo>
                <a:lnTo>
                  <a:pt x="115" y="732"/>
                </a:lnTo>
                <a:lnTo>
                  <a:pt x="117" y="732"/>
                </a:lnTo>
                <a:lnTo>
                  <a:pt x="119" y="732"/>
                </a:lnTo>
                <a:lnTo>
                  <a:pt x="119" y="730"/>
                </a:lnTo>
                <a:lnTo>
                  <a:pt x="121" y="730"/>
                </a:lnTo>
                <a:lnTo>
                  <a:pt x="123" y="730"/>
                </a:lnTo>
                <a:lnTo>
                  <a:pt x="123" y="728"/>
                </a:lnTo>
                <a:lnTo>
                  <a:pt x="125" y="728"/>
                </a:lnTo>
                <a:lnTo>
                  <a:pt x="125" y="726"/>
                </a:lnTo>
                <a:lnTo>
                  <a:pt x="127" y="726"/>
                </a:lnTo>
                <a:lnTo>
                  <a:pt x="127" y="724"/>
                </a:lnTo>
                <a:lnTo>
                  <a:pt x="129" y="724"/>
                </a:lnTo>
                <a:lnTo>
                  <a:pt x="129" y="722"/>
                </a:lnTo>
                <a:lnTo>
                  <a:pt x="131" y="722"/>
                </a:lnTo>
                <a:lnTo>
                  <a:pt x="133" y="722"/>
                </a:lnTo>
                <a:lnTo>
                  <a:pt x="135" y="720"/>
                </a:lnTo>
                <a:lnTo>
                  <a:pt x="137" y="720"/>
                </a:lnTo>
                <a:lnTo>
                  <a:pt x="137" y="718"/>
                </a:lnTo>
                <a:lnTo>
                  <a:pt x="138" y="718"/>
                </a:lnTo>
                <a:lnTo>
                  <a:pt x="140" y="717"/>
                </a:lnTo>
                <a:lnTo>
                  <a:pt x="140" y="715"/>
                </a:lnTo>
                <a:lnTo>
                  <a:pt x="142" y="715"/>
                </a:lnTo>
                <a:lnTo>
                  <a:pt x="144" y="713"/>
                </a:lnTo>
                <a:lnTo>
                  <a:pt x="144" y="711"/>
                </a:lnTo>
                <a:lnTo>
                  <a:pt x="146" y="711"/>
                </a:lnTo>
                <a:lnTo>
                  <a:pt x="146" y="709"/>
                </a:lnTo>
                <a:lnTo>
                  <a:pt x="148" y="709"/>
                </a:lnTo>
                <a:lnTo>
                  <a:pt x="148" y="707"/>
                </a:lnTo>
                <a:lnTo>
                  <a:pt x="150" y="705"/>
                </a:lnTo>
                <a:lnTo>
                  <a:pt x="150" y="703"/>
                </a:lnTo>
                <a:lnTo>
                  <a:pt x="148" y="703"/>
                </a:lnTo>
                <a:lnTo>
                  <a:pt x="148" y="701"/>
                </a:lnTo>
                <a:lnTo>
                  <a:pt x="146" y="701"/>
                </a:lnTo>
                <a:lnTo>
                  <a:pt x="144" y="701"/>
                </a:lnTo>
                <a:lnTo>
                  <a:pt x="142" y="699"/>
                </a:lnTo>
                <a:lnTo>
                  <a:pt x="140" y="699"/>
                </a:lnTo>
                <a:lnTo>
                  <a:pt x="138" y="699"/>
                </a:lnTo>
                <a:lnTo>
                  <a:pt x="137" y="699"/>
                </a:lnTo>
                <a:lnTo>
                  <a:pt x="135" y="699"/>
                </a:lnTo>
                <a:lnTo>
                  <a:pt x="133" y="699"/>
                </a:lnTo>
                <a:lnTo>
                  <a:pt x="131" y="699"/>
                </a:lnTo>
                <a:lnTo>
                  <a:pt x="129" y="699"/>
                </a:lnTo>
                <a:lnTo>
                  <a:pt x="127" y="699"/>
                </a:lnTo>
                <a:lnTo>
                  <a:pt x="125" y="699"/>
                </a:lnTo>
                <a:lnTo>
                  <a:pt x="123" y="699"/>
                </a:lnTo>
                <a:lnTo>
                  <a:pt x="121" y="699"/>
                </a:lnTo>
                <a:lnTo>
                  <a:pt x="119" y="699"/>
                </a:lnTo>
                <a:lnTo>
                  <a:pt x="119" y="697"/>
                </a:lnTo>
                <a:lnTo>
                  <a:pt x="117" y="697"/>
                </a:lnTo>
                <a:lnTo>
                  <a:pt x="115" y="695"/>
                </a:lnTo>
                <a:lnTo>
                  <a:pt x="115" y="693"/>
                </a:lnTo>
                <a:lnTo>
                  <a:pt x="115" y="692"/>
                </a:lnTo>
                <a:lnTo>
                  <a:pt x="114" y="692"/>
                </a:lnTo>
                <a:lnTo>
                  <a:pt x="112" y="690"/>
                </a:lnTo>
                <a:lnTo>
                  <a:pt x="110" y="690"/>
                </a:lnTo>
                <a:lnTo>
                  <a:pt x="108" y="690"/>
                </a:lnTo>
                <a:lnTo>
                  <a:pt x="106" y="690"/>
                </a:lnTo>
                <a:lnTo>
                  <a:pt x="104" y="690"/>
                </a:lnTo>
                <a:lnTo>
                  <a:pt x="104" y="688"/>
                </a:lnTo>
                <a:lnTo>
                  <a:pt x="102" y="688"/>
                </a:lnTo>
                <a:lnTo>
                  <a:pt x="100" y="688"/>
                </a:lnTo>
                <a:lnTo>
                  <a:pt x="100" y="686"/>
                </a:lnTo>
                <a:lnTo>
                  <a:pt x="98" y="686"/>
                </a:lnTo>
                <a:lnTo>
                  <a:pt x="98" y="684"/>
                </a:lnTo>
                <a:lnTo>
                  <a:pt x="96" y="684"/>
                </a:lnTo>
                <a:lnTo>
                  <a:pt x="96" y="682"/>
                </a:lnTo>
                <a:lnTo>
                  <a:pt x="94" y="682"/>
                </a:lnTo>
                <a:lnTo>
                  <a:pt x="92" y="680"/>
                </a:lnTo>
                <a:lnTo>
                  <a:pt x="90" y="678"/>
                </a:lnTo>
                <a:lnTo>
                  <a:pt x="89" y="676"/>
                </a:lnTo>
                <a:lnTo>
                  <a:pt x="89" y="674"/>
                </a:lnTo>
                <a:lnTo>
                  <a:pt x="87" y="672"/>
                </a:lnTo>
                <a:lnTo>
                  <a:pt x="85" y="670"/>
                </a:lnTo>
                <a:lnTo>
                  <a:pt x="85" y="669"/>
                </a:lnTo>
                <a:lnTo>
                  <a:pt x="81" y="665"/>
                </a:lnTo>
                <a:lnTo>
                  <a:pt x="77" y="661"/>
                </a:lnTo>
                <a:lnTo>
                  <a:pt x="79" y="661"/>
                </a:lnTo>
                <a:lnTo>
                  <a:pt x="81" y="661"/>
                </a:lnTo>
                <a:lnTo>
                  <a:pt x="83" y="661"/>
                </a:lnTo>
                <a:lnTo>
                  <a:pt x="85" y="661"/>
                </a:lnTo>
                <a:lnTo>
                  <a:pt x="87" y="661"/>
                </a:lnTo>
                <a:lnTo>
                  <a:pt x="89" y="661"/>
                </a:lnTo>
                <a:lnTo>
                  <a:pt x="90" y="661"/>
                </a:lnTo>
                <a:lnTo>
                  <a:pt x="92" y="661"/>
                </a:lnTo>
                <a:lnTo>
                  <a:pt x="94" y="659"/>
                </a:lnTo>
                <a:lnTo>
                  <a:pt x="96" y="659"/>
                </a:lnTo>
                <a:lnTo>
                  <a:pt x="98" y="659"/>
                </a:lnTo>
                <a:lnTo>
                  <a:pt x="98" y="657"/>
                </a:lnTo>
                <a:lnTo>
                  <a:pt x="100" y="657"/>
                </a:lnTo>
                <a:lnTo>
                  <a:pt x="100" y="655"/>
                </a:lnTo>
                <a:lnTo>
                  <a:pt x="102" y="655"/>
                </a:lnTo>
                <a:lnTo>
                  <a:pt x="104" y="653"/>
                </a:lnTo>
                <a:lnTo>
                  <a:pt x="106" y="651"/>
                </a:lnTo>
                <a:lnTo>
                  <a:pt x="108" y="649"/>
                </a:lnTo>
                <a:lnTo>
                  <a:pt x="110" y="649"/>
                </a:lnTo>
                <a:lnTo>
                  <a:pt x="112" y="649"/>
                </a:lnTo>
                <a:lnTo>
                  <a:pt x="114" y="649"/>
                </a:lnTo>
                <a:lnTo>
                  <a:pt x="115" y="649"/>
                </a:lnTo>
                <a:lnTo>
                  <a:pt x="117" y="647"/>
                </a:lnTo>
                <a:lnTo>
                  <a:pt x="119" y="647"/>
                </a:lnTo>
                <a:lnTo>
                  <a:pt x="121" y="647"/>
                </a:lnTo>
                <a:lnTo>
                  <a:pt x="123" y="647"/>
                </a:lnTo>
                <a:lnTo>
                  <a:pt x="123" y="645"/>
                </a:lnTo>
                <a:lnTo>
                  <a:pt x="125" y="644"/>
                </a:lnTo>
                <a:lnTo>
                  <a:pt x="125" y="642"/>
                </a:lnTo>
                <a:lnTo>
                  <a:pt x="125" y="640"/>
                </a:lnTo>
                <a:lnTo>
                  <a:pt x="125" y="638"/>
                </a:lnTo>
                <a:lnTo>
                  <a:pt x="125" y="636"/>
                </a:lnTo>
                <a:lnTo>
                  <a:pt x="127" y="636"/>
                </a:lnTo>
                <a:lnTo>
                  <a:pt x="127" y="634"/>
                </a:lnTo>
                <a:lnTo>
                  <a:pt x="127" y="632"/>
                </a:lnTo>
                <a:lnTo>
                  <a:pt x="129" y="630"/>
                </a:lnTo>
                <a:lnTo>
                  <a:pt x="131" y="632"/>
                </a:lnTo>
                <a:lnTo>
                  <a:pt x="133" y="632"/>
                </a:lnTo>
                <a:lnTo>
                  <a:pt x="135" y="632"/>
                </a:lnTo>
                <a:lnTo>
                  <a:pt x="137" y="632"/>
                </a:lnTo>
                <a:lnTo>
                  <a:pt x="138" y="634"/>
                </a:lnTo>
                <a:lnTo>
                  <a:pt x="140" y="634"/>
                </a:lnTo>
                <a:lnTo>
                  <a:pt x="142" y="634"/>
                </a:lnTo>
                <a:lnTo>
                  <a:pt x="144" y="634"/>
                </a:lnTo>
                <a:lnTo>
                  <a:pt x="146" y="634"/>
                </a:lnTo>
                <a:lnTo>
                  <a:pt x="148" y="636"/>
                </a:lnTo>
                <a:lnTo>
                  <a:pt x="150" y="636"/>
                </a:lnTo>
                <a:lnTo>
                  <a:pt x="152" y="636"/>
                </a:lnTo>
                <a:lnTo>
                  <a:pt x="154" y="636"/>
                </a:lnTo>
                <a:lnTo>
                  <a:pt x="156" y="636"/>
                </a:lnTo>
                <a:lnTo>
                  <a:pt x="158" y="636"/>
                </a:lnTo>
                <a:lnTo>
                  <a:pt x="160" y="636"/>
                </a:lnTo>
                <a:lnTo>
                  <a:pt x="162" y="636"/>
                </a:lnTo>
                <a:lnTo>
                  <a:pt x="163" y="636"/>
                </a:lnTo>
                <a:lnTo>
                  <a:pt x="165" y="636"/>
                </a:lnTo>
                <a:lnTo>
                  <a:pt x="167" y="636"/>
                </a:lnTo>
                <a:lnTo>
                  <a:pt x="169" y="636"/>
                </a:lnTo>
                <a:lnTo>
                  <a:pt x="171" y="636"/>
                </a:lnTo>
                <a:lnTo>
                  <a:pt x="173" y="636"/>
                </a:lnTo>
                <a:lnTo>
                  <a:pt x="175" y="636"/>
                </a:lnTo>
                <a:lnTo>
                  <a:pt x="177" y="636"/>
                </a:lnTo>
                <a:lnTo>
                  <a:pt x="179" y="634"/>
                </a:lnTo>
                <a:lnTo>
                  <a:pt x="179" y="632"/>
                </a:lnTo>
                <a:lnTo>
                  <a:pt x="181" y="632"/>
                </a:lnTo>
                <a:lnTo>
                  <a:pt x="183" y="632"/>
                </a:lnTo>
                <a:lnTo>
                  <a:pt x="185" y="632"/>
                </a:lnTo>
                <a:lnTo>
                  <a:pt x="186" y="632"/>
                </a:lnTo>
                <a:lnTo>
                  <a:pt x="188" y="632"/>
                </a:lnTo>
                <a:lnTo>
                  <a:pt x="190" y="632"/>
                </a:lnTo>
                <a:lnTo>
                  <a:pt x="190" y="630"/>
                </a:lnTo>
                <a:lnTo>
                  <a:pt x="190" y="628"/>
                </a:lnTo>
                <a:lnTo>
                  <a:pt x="190" y="626"/>
                </a:lnTo>
                <a:lnTo>
                  <a:pt x="190" y="624"/>
                </a:lnTo>
                <a:lnTo>
                  <a:pt x="192" y="624"/>
                </a:lnTo>
                <a:lnTo>
                  <a:pt x="192" y="622"/>
                </a:lnTo>
                <a:lnTo>
                  <a:pt x="194" y="622"/>
                </a:lnTo>
                <a:lnTo>
                  <a:pt x="194" y="620"/>
                </a:lnTo>
                <a:lnTo>
                  <a:pt x="196" y="620"/>
                </a:lnTo>
                <a:lnTo>
                  <a:pt x="198" y="620"/>
                </a:lnTo>
                <a:lnTo>
                  <a:pt x="198" y="619"/>
                </a:lnTo>
                <a:lnTo>
                  <a:pt x="198" y="617"/>
                </a:lnTo>
                <a:lnTo>
                  <a:pt x="198" y="615"/>
                </a:lnTo>
                <a:lnTo>
                  <a:pt x="198" y="613"/>
                </a:lnTo>
                <a:lnTo>
                  <a:pt x="196" y="611"/>
                </a:lnTo>
                <a:lnTo>
                  <a:pt x="196" y="609"/>
                </a:lnTo>
                <a:lnTo>
                  <a:pt x="196" y="607"/>
                </a:lnTo>
                <a:lnTo>
                  <a:pt x="196" y="605"/>
                </a:lnTo>
                <a:lnTo>
                  <a:pt x="196" y="603"/>
                </a:lnTo>
                <a:lnTo>
                  <a:pt x="198" y="603"/>
                </a:lnTo>
                <a:lnTo>
                  <a:pt x="198" y="601"/>
                </a:lnTo>
                <a:lnTo>
                  <a:pt x="200" y="601"/>
                </a:lnTo>
                <a:lnTo>
                  <a:pt x="202" y="601"/>
                </a:lnTo>
                <a:lnTo>
                  <a:pt x="204" y="601"/>
                </a:lnTo>
                <a:lnTo>
                  <a:pt x="206" y="603"/>
                </a:lnTo>
                <a:lnTo>
                  <a:pt x="208" y="603"/>
                </a:lnTo>
                <a:lnTo>
                  <a:pt x="208" y="605"/>
                </a:lnTo>
                <a:lnTo>
                  <a:pt x="210" y="605"/>
                </a:lnTo>
                <a:lnTo>
                  <a:pt x="211" y="605"/>
                </a:lnTo>
                <a:lnTo>
                  <a:pt x="213" y="607"/>
                </a:lnTo>
                <a:lnTo>
                  <a:pt x="215" y="607"/>
                </a:lnTo>
                <a:lnTo>
                  <a:pt x="215" y="609"/>
                </a:lnTo>
                <a:lnTo>
                  <a:pt x="217" y="609"/>
                </a:lnTo>
                <a:lnTo>
                  <a:pt x="219" y="611"/>
                </a:lnTo>
                <a:lnTo>
                  <a:pt x="221" y="613"/>
                </a:lnTo>
                <a:lnTo>
                  <a:pt x="223" y="613"/>
                </a:lnTo>
                <a:lnTo>
                  <a:pt x="223" y="615"/>
                </a:lnTo>
                <a:lnTo>
                  <a:pt x="225" y="615"/>
                </a:lnTo>
                <a:lnTo>
                  <a:pt x="227" y="617"/>
                </a:lnTo>
                <a:lnTo>
                  <a:pt x="229" y="617"/>
                </a:lnTo>
                <a:lnTo>
                  <a:pt x="229" y="619"/>
                </a:lnTo>
                <a:lnTo>
                  <a:pt x="231" y="619"/>
                </a:lnTo>
                <a:lnTo>
                  <a:pt x="233" y="619"/>
                </a:lnTo>
                <a:lnTo>
                  <a:pt x="233" y="620"/>
                </a:lnTo>
                <a:lnTo>
                  <a:pt x="234" y="620"/>
                </a:lnTo>
                <a:lnTo>
                  <a:pt x="236" y="622"/>
                </a:lnTo>
                <a:lnTo>
                  <a:pt x="238" y="622"/>
                </a:lnTo>
                <a:lnTo>
                  <a:pt x="240" y="622"/>
                </a:lnTo>
                <a:lnTo>
                  <a:pt x="242" y="622"/>
                </a:lnTo>
                <a:lnTo>
                  <a:pt x="244" y="622"/>
                </a:lnTo>
                <a:lnTo>
                  <a:pt x="246" y="622"/>
                </a:lnTo>
                <a:lnTo>
                  <a:pt x="248" y="620"/>
                </a:lnTo>
                <a:lnTo>
                  <a:pt x="250" y="620"/>
                </a:lnTo>
                <a:lnTo>
                  <a:pt x="252" y="620"/>
                </a:lnTo>
                <a:lnTo>
                  <a:pt x="254" y="620"/>
                </a:lnTo>
                <a:lnTo>
                  <a:pt x="256" y="620"/>
                </a:lnTo>
                <a:lnTo>
                  <a:pt x="258" y="620"/>
                </a:lnTo>
                <a:lnTo>
                  <a:pt x="259" y="620"/>
                </a:lnTo>
                <a:lnTo>
                  <a:pt x="261" y="620"/>
                </a:lnTo>
                <a:lnTo>
                  <a:pt x="263" y="620"/>
                </a:lnTo>
                <a:lnTo>
                  <a:pt x="265" y="620"/>
                </a:lnTo>
                <a:lnTo>
                  <a:pt x="267" y="622"/>
                </a:lnTo>
                <a:lnTo>
                  <a:pt x="269" y="622"/>
                </a:lnTo>
                <a:lnTo>
                  <a:pt x="271" y="622"/>
                </a:lnTo>
                <a:lnTo>
                  <a:pt x="273" y="622"/>
                </a:lnTo>
                <a:lnTo>
                  <a:pt x="275" y="622"/>
                </a:lnTo>
                <a:lnTo>
                  <a:pt x="277" y="624"/>
                </a:lnTo>
                <a:lnTo>
                  <a:pt x="279" y="624"/>
                </a:lnTo>
                <a:lnTo>
                  <a:pt x="281" y="624"/>
                </a:lnTo>
                <a:lnTo>
                  <a:pt x="282" y="624"/>
                </a:lnTo>
                <a:lnTo>
                  <a:pt x="284" y="624"/>
                </a:lnTo>
                <a:lnTo>
                  <a:pt x="286" y="624"/>
                </a:lnTo>
                <a:lnTo>
                  <a:pt x="288" y="624"/>
                </a:lnTo>
                <a:lnTo>
                  <a:pt x="290" y="624"/>
                </a:lnTo>
                <a:lnTo>
                  <a:pt x="292" y="624"/>
                </a:lnTo>
                <a:lnTo>
                  <a:pt x="294" y="624"/>
                </a:lnTo>
                <a:lnTo>
                  <a:pt x="296" y="624"/>
                </a:lnTo>
                <a:lnTo>
                  <a:pt x="294" y="626"/>
                </a:lnTo>
                <a:lnTo>
                  <a:pt x="294" y="628"/>
                </a:lnTo>
                <a:lnTo>
                  <a:pt x="292" y="628"/>
                </a:lnTo>
                <a:lnTo>
                  <a:pt x="290" y="628"/>
                </a:lnTo>
                <a:lnTo>
                  <a:pt x="290" y="630"/>
                </a:lnTo>
                <a:lnTo>
                  <a:pt x="288" y="630"/>
                </a:lnTo>
                <a:lnTo>
                  <a:pt x="288" y="632"/>
                </a:lnTo>
                <a:lnTo>
                  <a:pt x="286" y="634"/>
                </a:lnTo>
                <a:lnTo>
                  <a:pt x="286" y="636"/>
                </a:lnTo>
                <a:lnTo>
                  <a:pt x="288" y="636"/>
                </a:lnTo>
                <a:lnTo>
                  <a:pt x="288" y="638"/>
                </a:lnTo>
                <a:lnTo>
                  <a:pt x="290" y="640"/>
                </a:lnTo>
                <a:lnTo>
                  <a:pt x="292" y="640"/>
                </a:lnTo>
                <a:lnTo>
                  <a:pt x="294" y="642"/>
                </a:lnTo>
                <a:lnTo>
                  <a:pt x="296" y="642"/>
                </a:lnTo>
                <a:lnTo>
                  <a:pt x="298" y="642"/>
                </a:lnTo>
                <a:lnTo>
                  <a:pt x="300" y="642"/>
                </a:lnTo>
                <a:lnTo>
                  <a:pt x="302" y="642"/>
                </a:lnTo>
                <a:lnTo>
                  <a:pt x="304" y="642"/>
                </a:lnTo>
                <a:lnTo>
                  <a:pt x="304" y="640"/>
                </a:lnTo>
                <a:lnTo>
                  <a:pt x="306" y="640"/>
                </a:lnTo>
                <a:lnTo>
                  <a:pt x="307" y="640"/>
                </a:lnTo>
                <a:lnTo>
                  <a:pt x="309" y="640"/>
                </a:lnTo>
                <a:lnTo>
                  <a:pt x="311" y="638"/>
                </a:lnTo>
                <a:lnTo>
                  <a:pt x="313" y="638"/>
                </a:lnTo>
                <a:lnTo>
                  <a:pt x="313" y="636"/>
                </a:lnTo>
                <a:lnTo>
                  <a:pt x="315" y="636"/>
                </a:lnTo>
                <a:lnTo>
                  <a:pt x="317" y="636"/>
                </a:lnTo>
                <a:lnTo>
                  <a:pt x="317" y="634"/>
                </a:lnTo>
                <a:lnTo>
                  <a:pt x="319" y="634"/>
                </a:lnTo>
                <a:lnTo>
                  <a:pt x="319" y="632"/>
                </a:lnTo>
                <a:lnTo>
                  <a:pt x="321" y="632"/>
                </a:lnTo>
                <a:lnTo>
                  <a:pt x="321" y="630"/>
                </a:lnTo>
                <a:lnTo>
                  <a:pt x="323" y="630"/>
                </a:lnTo>
                <a:lnTo>
                  <a:pt x="325" y="628"/>
                </a:lnTo>
                <a:lnTo>
                  <a:pt x="327" y="628"/>
                </a:lnTo>
                <a:lnTo>
                  <a:pt x="329" y="626"/>
                </a:lnTo>
                <a:lnTo>
                  <a:pt x="331" y="626"/>
                </a:lnTo>
                <a:lnTo>
                  <a:pt x="332" y="624"/>
                </a:lnTo>
                <a:lnTo>
                  <a:pt x="334" y="624"/>
                </a:lnTo>
                <a:lnTo>
                  <a:pt x="334" y="622"/>
                </a:lnTo>
                <a:lnTo>
                  <a:pt x="334" y="620"/>
                </a:lnTo>
                <a:lnTo>
                  <a:pt x="334" y="619"/>
                </a:lnTo>
                <a:lnTo>
                  <a:pt x="332" y="619"/>
                </a:lnTo>
                <a:lnTo>
                  <a:pt x="332" y="617"/>
                </a:lnTo>
                <a:lnTo>
                  <a:pt x="331" y="617"/>
                </a:lnTo>
                <a:lnTo>
                  <a:pt x="331" y="615"/>
                </a:lnTo>
                <a:lnTo>
                  <a:pt x="331" y="613"/>
                </a:lnTo>
                <a:lnTo>
                  <a:pt x="331" y="611"/>
                </a:lnTo>
                <a:lnTo>
                  <a:pt x="332" y="611"/>
                </a:lnTo>
                <a:lnTo>
                  <a:pt x="332" y="609"/>
                </a:lnTo>
                <a:lnTo>
                  <a:pt x="334" y="609"/>
                </a:lnTo>
                <a:lnTo>
                  <a:pt x="334" y="607"/>
                </a:lnTo>
                <a:lnTo>
                  <a:pt x="336" y="607"/>
                </a:lnTo>
                <a:lnTo>
                  <a:pt x="338" y="605"/>
                </a:lnTo>
                <a:lnTo>
                  <a:pt x="340" y="603"/>
                </a:lnTo>
                <a:lnTo>
                  <a:pt x="340" y="601"/>
                </a:lnTo>
                <a:lnTo>
                  <a:pt x="340" y="599"/>
                </a:lnTo>
                <a:lnTo>
                  <a:pt x="340" y="597"/>
                </a:lnTo>
                <a:lnTo>
                  <a:pt x="338" y="597"/>
                </a:lnTo>
                <a:lnTo>
                  <a:pt x="338" y="596"/>
                </a:lnTo>
                <a:lnTo>
                  <a:pt x="336" y="596"/>
                </a:lnTo>
                <a:lnTo>
                  <a:pt x="334" y="594"/>
                </a:lnTo>
                <a:lnTo>
                  <a:pt x="332" y="594"/>
                </a:lnTo>
                <a:lnTo>
                  <a:pt x="332" y="592"/>
                </a:lnTo>
                <a:lnTo>
                  <a:pt x="331" y="592"/>
                </a:lnTo>
                <a:lnTo>
                  <a:pt x="329" y="592"/>
                </a:lnTo>
                <a:lnTo>
                  <a:pt x="329" y="590"/>
                </a:lnTo>
                <a:lnTo>
                  <a:pt x="327" y="590"/>
                </a:lnTo>
                <a:lnTo>
                  <a:pt x="325" y="588"/>
                </a:lnTo>
                <a:lnTo>
                  <a:pt x="323" y="588"/>
                </a:lnTo>
                <a:lnTo>
                  <a:pt x="321" y="588"/>
                </a:lnTo>
                <a:lnTo>
                  <a:pt x="321" y="586"/>
                </a:lnTo>
                <a:lnTo>
                  <a:pt x="319" y="586"/>
                </a:lnTo>
                <a:lnTo>
                  <a:pt x="317" y="586"/>
                </a:lnTo>
                <a:lnTo>
                  <a:pt x="317" y="588"/>
                </a:lnTo>
                <a:lnTo>
                  <a:pt x="315" y="590"/>
                </a:lnTo>
                <a:lnTo>
                  <a:pt x="315" y="592"/>
                </a:lnTo>
                <a:lnTo>
                  <a:pt x="313" y="592"/>
                </a:lnTo>
                <a:lnTo>
                  <a:pt x="313" y="594"/>
                </a:lnTo>
                <a:lnTo>
                  <a:pt x="311" y="596"/>
                </a:lnTo>
                <a:lnTo>
                  <a:pt x="309" y="596"/>
                </a:lnTo>
                <a:lnTo>
                  <a:pt x="309" y="597"/>
                </a:lnTo>
                <a:lnTo>
                  <a:pt x="307" y="597"/>
                </a:lnTo>
                <a:lnTo>
                  <a:pt x="306" y="597"/>
                </a:lnTo>
                <a:lnTo>
                  <a:pt x="306" y="599"/>
                </a:lnTo>
                <a:lnTo>
                  <a:pt x="304" y="599"/>
                </a:lnTo>
                <a:lnTo>
                  <a:pt x="302" y="599"/>
                </a:lnTo>
                <a:lnTo>
                  <a:pt x="302" y="601"/>
                </a:lnTo>
                <a:lnTo>
                  <a:pt x="300" y="601"/>
                </a:lnTo>
                <a:lnTo>
                  <a:pt x="298" y="601"/>
                </a:lnTo>
                <a:lnTo>
                  <a:pt x="298" y="603"/>
                </a:lnTo>
                <a:lnTo>
                  <a:pt x="296" y="603"/>
                </a:lnTo>
                <a:lnTo>
                  <a:pt x="294" y="603"/>
                </a:lnTo>
                <a:lnTo>
                  <a:pt x="292" y="603"/>
                </a:lnTo>
                <a:lnTo>
                  <a:pt x="290" y="603"/>
                </a:lnTo>
                <a:lnTo>
                  <a:pt x="288" y="603"/>
                </a:lnTo>
                <a:lnTo>
                  <a:pt x="286" y="603"/>
                </a:lnTo>
                <a:lnTo>
                  <a:pt x="284" y="603"/>
                </a:lnTo>
                <a:lnTo>
                  <a:pt x="282" y="603"/>
                </a:lnTo>
                <a:lnTo>
                  <a:pt x="281" y="603"/>
                </a:lnTo>
                <a:lnTo>
                  <a:pt x="279" y="603"/>
                </a:lnTo>
                <a:lnTo>
                  <a:pt x="277" y="603"/>
                </a:lnTo>
                <a:lnTo>
                  <a:pt x="275" y="603"/>
                </a:lnTo>
                <a:lnTo>
                  <a:pt x="275" y="601"/>
                </a:lnTo>
                <a:lnTo>
                  <a:pt x="273" y="601"/>
                </a:lnTo>
                <a:lnTo>
                  <a:pt x="273" y="599"/>
                </a:lnTo>
                <a:lnTo>
                  <a:pt x="271" y="597"/>
                </a:lnTo>
                <a:lnTo>
                  <a:pt x="271" y="596"/>
                </a:lnTo>
                <a:lnTo>
                  <a:pt x="273" y="594"/>
                </a:lnTo>
                <a:lnTo>
                  <a:pt x="273" y="592"/>
                </a:lnTo>
                <a:lnTo>
                  <a:pt x="273" y="590"/>
                </a:lnTo>
                <a:lnTo>
                  <a:pt x="273" y="588"/>
                </a:lnTo>
                <a:lnTo>
                  <a:pt x="273" y="586"/>
                </a:lnTo>
                <a:lnTo>
                  <a:pt x="273" y="584"/>
                </a:lnTo>
                <a:lnTo>
                  <a:pt x="271" y="584"/>
                </a:lnTo>
                <a:lnTo>
                  <a:pt x="269" y="582"/>
                </a:lnTo>
                <a:lnTo>
                  <a:pt x="267" y="582"/>
                </a:lnTo>
                <a:lnTo>
                  <a:pt x="267" y="580"/>
                </a:lnTo>
                <a:lnTo>
                  <a:pt x="265" y="580"/>
                </a:lnTo>
                <a:lnTo>
                  <a:pt x="263" y="580"/>
                </a:lnTo>
                <a:lnTo>
                  <a:pt x="261" y="578"/>
                </a:lnTo>
                <a:lnTo>
                  <a:pt x="259" y="578"/>
                </a:lnTo>
                <a:lnTo>
                  <a:pt x="258" y="578"/>
                </a:lnTo>
                <a:lnTo>
                  <a:pt x="258" y="576"/>
                </a:lnTo>
                <a:lnTo>
                  <a:pt x="256" y="576"/>
                </a:lnTo>
                <a:lnTo>
                  <a:pt x="256" y="574"/>
                </a:lnTo>
                <a:lnTo>
                  <a:pt x="256" y="572"/>
                </a:lnTo>
                <a:lnTo>
                  <a:pt x="258" y="572"/>
                </a:lnTo>
                <a:lnTo>
                  <a:pt x="258" y="571"/>
                </a:lnTo>
                <a:lnTo>
                  <a:pt x="258" y="569"/>
                </a:lnTo>
                <a:lnTo>
                  <a:pt x="258" y="567"/>
                </a:lnTo>
                <a:lnTo>
                  <a:pt x="258" y="565"/>
                </a:lnTo>
                <a:lnTo>
                  <a:pt x="256" y="565"/>
                </a:lnTo>
                <a:lnTo>
                  <a:pt x="256" y="563"/>
                </a:lnTo>
                <a:lnTo>
                  <a:pt x="256" y="561"/>
                </a:lnTo>
                <a:lnTo>
                  <a:pt x="254" y="561"/>
                </a:lnTo>
                <a:lnTo>
                  <a:pt x="254" y="559"/>
                </a:lnTo>
                <a:lnTo>
                  <a:pt x="254" y="557"/>
                </a:lnTo>
                <a:lnTo>
                  <a:pt x="252" y="557"/>
                </a:lnTo>
                <a:lnTo>
                  <a:pt x="252" y="555"/>
                </a:lnTo>
                <a:lnTo>
                  <a:pt x="250" y="555"/>
                </a:lnTo>
                <a:lnTo>
                  <a:pt x="250" y="553"/>
                </a:lnTo>
                <a:lnTo>
                  <a:pt x="248" y="553"/>
                </a:lnTo>
                <a:lnTo>
                  <a:pt x="248" y="551"/>
                </a:lnTo>
                <a:lnTo>
                  <a:pt x="246" y="549"/>
                </a:lnTo>
                <a:lnTo>
                  <a:pt x="246" y="548"/>
                </a:lnTo>
                <a:lnTo>
                  <a:pt x="246" y="546"/>
                </a:lnTo>
                <a:lnTo>
                  <a:pt x="246" y="544"/>
                </a:lnTo>
                <a:lnTo>
                  <a:pt x="246" y="542"/>
                </a:lnTo>
                <a:lnTo>
                  <a:pt x="246" y="540"/>
                </a:lnTo>
                <a:lnTo>
                  <a:pt x="246" y="538"/>
                </a:lnTo>
                <a:lnTo>
                  <a:pt x="246" y="536"/>
                </a:lnTo>
                <a:lnTo>
                  <a:pt x="246" y="534"/>
                </a:lnTo>
                <a:lnTo>
                  <a:pt x="248" y="532"/>
                </a:lnTo>
                <a:lnTo>
                  <a:pt x="250" y="530"/>
                </a:lnTo>
                <a:lnTo>
                  <a:pt x="250" y="528"/>
                </a:lnTo>
                <a:lnTo>
                  <a:pt x="252" y="528"/>
                </a:lnTo>
                <a:lnTo>
                  <a:pt x="252" y="526"/>
                </a:lnTo>
                <a:lnTo>
                  <a:pt x="254" y="526"/>
                </a:lnTo>
                <a:lnTo>
                  <a:pt x="254" y="524"/>
                </a:lnTo>
                <a:lnTo>
                  <a:pt x="256" y="524"/>
                </a:lnTo>
                <a:lnTo>
                  <a:pt x="256" y="523"/>
                </a:lnTo>
                <a:lnTo>
                  <a:pt x="256" y="521"/>
                </a:lnTo>
                <a:lnTo>
                  <a:pt x="258" y="521"/>
                </a:lnTo>
                <a:lnTo>
                  <a:pt x="258" y="519"/>
                </a:lnTo>
                <a:lnTo>
                  <a:pt x="258" y="517"/>
                </a:lnTo>
                <a:lnTo>
                  <a:pt x="259" y="515"/>
                </a:lnTo>
                <a:lnTo>
                  <a:pt x="259" y="513"/>
                </a:lnTo>
                <a:lnTo>
                  <a:pt x="261" y="511"/>
                </a:lnTo>
                <a:lnTo>
                  <a:pt x="261" y="509"/>
                </a:lnTo>
                <a:lnTo>
                  <a:pt x="263" y="509"/>
                </a:lnTo>
                <a:lnTo>
                  <a:pt x="263" y="507"/>
                </a:lnTo>
                <a:lnTo>
                  <a:pt x="265" y="507"/>
                </a:lnTo>
                <a:lnTo>
                  <a:pt x="267" y="507"/>
                </a:lnTo>
                <a:lnTo>
                  <a:pt x="267" y="505"/>
                </a:lnTo>
                <a:lnTo>
                  <a:pt x="269" y="505"/>
                </a:lnTo>
                <a:lnTo>
                  <a:pt x="271" y="505"/>
                </a:lnTo>
                <a:lnTo>
                  <a:pt x="271" y="503"/>
                </a:lnTo>
                <a:lnTo>
                  <a:pt x="273" y="503"/>
                </a:lnTo>
                <a:lnTo>
                  <a:pt x="273" y="501"/>
                </a:lnTo>
                <a:lnTo>
                  <a:pt x="275" y="501"/>
                </a:lnTo>
                <a:lnTo>
                  <a:pt x="275" y="499"/>
                </a:lnTo>
                <a:lnTo>
                  <a:pt x="275" y="498"/>
                </a:lnTo>
                <a:lnTo>
                  <a:pt x="277" y="498"/>
                </a:lnTo>
                <a:lnTo>
                  <a:pt x="277" y="496"/>
                </a:lnTo>
                <a:lnTo>
                  <a:pt x="279" y="496"/>
                </a:lnTo>
                <a:lnTo>
                  <a:pt x="279" y="494"/>
                </a:lnTo>
                <a:lnTo>
                  <a:pt x="281" y="492"/>
                </a:lnTo>
                <a:lnTo>
                  <a:pt x="281" y="490"/>
                </a:lnTo>
                <a:lnTo>
                  <a:pt x="282" y="490"/>
                </a:lnTo>
                <a:lnTo>
                  <a:pt x="282" y="488"/>
                </a:lnTo>
                <a:lnTo>
                  <a:pt x="284" y="488"/>
                </a:lnTo>
                <a:lnTo>
                  <a:pt x="284" y="486"/>
                </a:lnTo>
                <a:lnTo>
                  <a:pt x="286" y="484"/>
                </a:lnTo>
                <a:lnTo>
                  <a:pt x="288" y="484"/>
                </a:lnTo>
                <a:lnTo>
                  <a:pt x="288" y="482"/>
                </a:lnTo>
                <a:lnTo>
                  <a:pt x="290" y="482"/>
                </a:lnTo>
                <a:lnTo>
                  <a:pt x="292" y="482"/>
                </a:lnTo>
                <a:lnTo>
                  <a:pt x="294" y="482"/>
                </a:lnTo>
                <a:lnTo>
                  <a:pt x="296" y="480"/>
                </a:lnTo>
                <a:lnTo>
                  <a:pt x="298" y="478"/>
                </a:lnTo>
                <a:lnTo>
                  <a:pt x="300" y="476"/>
                </a:lnTo>
                <a:lnTo>
                  <a:pt x="300" y="475"/>
                </a:lnTo>
                <a:lnTo>
                  <a:pt x="302" y="473"/>
                </a:lnTo>
                <a:lnTo>
                  <a:pt x="302" y="471"/>
                </a:lnTo>
                <a:lnTo>
                  <a:pt x="304" y="471"/>
                </a:lnTo>
                <a:lnTo>
                  <a:pt x="304" y="469"/>
                </a:lnTo>
                <a:lnTo>
                  <a:pt x="306" y="469"/>
                </a:lnTo>
                <a:lnTo>
                  <a:pt x="306" y="467"/>
                </a:lnTo>
                <a:lnTo>
                  <a:pt x="307" y="467"/>
                </a:lnTo>
                <a:lnTo>
                  <a:pt x="307" y="465"/>
                </a:lnTo>
                <a:lnTo>
                  <a:pt x="309" y="465"/>
                </a:lnTo>
                <a:lnTo>
                  <a:pt x="309" y="463"/>
                </a:lnTo>
                <a:lnTo>
                  <a:pt x="309" y="461"/>
                </a:lnTo>
                <a:lnTo>
                  <a:pt x="307" y="461"/>
                </a:lnTo>
                <a:lnTo>
                  <a:pt x="306" y="461"/>
                </a:lnTo>
                <a:lnTo>
                  <a:pt x="306" y="459"/>
                </a:lnTo>
                <a:lnTo>
                  <a:pt x="304" y="459"/>
                </a:lnTo>
                <a:lnTo>
                  <a:pt x="304" y="457"/>
                </a:lnTo>
                <a:lnTo>
                  <a:pt x="304" y="455"/>
                </a:lnTo>
                <a:lnTo>
                  <a:pt x="304" y="453"/>
                </a:lnTo>
                <a:lnTo>
                  <a:pt x="302" y="451"/>
                </a:lnTo>
                <a:lnTo>
                  <a:pt x="302" y="450"/>
                </a:lnTo>
                <a:lnTo>
                  <a:pt x="300" y="450"/>
                </a:lnTo>
                <a:lnTo>
                  <a:pt x="300" y="448"/>
                </a:lnTo>
                <a:lnTo>
                  <a:pt x="302" y="446"/>
                </a:lnTo>
                <a:lnTo>
                  <a:pt x="304" y="446"/>
                </a:lnTo>
                <a:lnTo>
                  <a:pt x="304" y="444"/>
                </a:lnTo>
                <a:lnTo>
                  <a:pt x="306" y="444"/>
                </a:lnTo>
                <a:lnTo>
                  <a:pt x="306" y="442"/>
                </a:lnTo>
                <a:lnTo>
                  <a:pt x="306" y="440"/>
                </a:lnTo>
                <a:lnTo>
                  <a:pt x="307" y="438"/>
                </a:lnTo>
                <a:lnTo>
                  <a:pt x="307" y="436"/>
                </a:lnTo>
                <a:lnTo>
                  <a:pt x="307" y="434"/>
                </a:lnTo>
                <a:lnTo>
                  <a:pt x="307" y="432"/>
                </a:lnTo>
                <a:lnTo>
                  <a:pt x="309" y="432"/>
                </a:lnTo>
                <a:lnTo>
                  <a:pt x="309" y="430"/>
                </a:lnTo>
                <a:lnTo>
                  <a:pt x="311" y="430"/>
                </a:lnTo>
                <a:lnTo>
                  <a:pt x="313" y="428"/>
                </a:lnTo>
                <a:lnTo>
                  <a:pt x="315" y="428"/>
                </a:lnTo>
                <a:lnTo>
                  <a:pt x="317" y="428"/>
                </a:lnTo>
                <a:lnTo>
                  <a:pt x="319" y="426"/>
                </a:lnTo>
                <a:lnTo>
                  <a:pt x="321" y="426"/>
                </a:lnTo>
                <a:lnTo>
                  <a:pt x="321" y="425"/>
                </a:lnTo>
                <a:lnTo>
                  <a:pt x="323" y="425"/>
                </a:lnTo>
                <a:lnTo>
                  <a:pt x="323" y="423"/>
                </a:lnTo>
                <a:lnTo>
                  <a:pt x="323" y="421"/>
                </a:lnTo>
                <a:lnTo>
                  <a:pt x="323" y="419"/>
                </a:lnTo>
                <a:lnTo>
                  <a:pt x="323" y="417"/>
                </a:lnTo>
                <a:lnTo>
                  <a:pt x="323" y="415"/>
                </a:lnTo>
                <a:lnTo>
                  <a:pt x="325" y="413"/>
                </a:lnTo>
                <a:lnTo>
                  <a:pt x="325" y="411"/>
                </a:lnTo>
                <a:lnTo>
                  <a:pt x="327" y="411"/>
                </a:lnTo>
                <a:lnTo>
                  <a:pt x="327" y="409"/>
                </a:lnTo>
                <a:lnTo>
                  <a:pt x="329" y="409"/>
                </a:lnTo>
                <a:lnTo>
                  <a:pt x="329" y="407"/>
                </a:lnTo>
                <a:lnTo>
                  <a:pt x="329" y="405"/>
                </a:lnTo>
                <a:lnTo>
                  <a:pt x="327" y="405"/>
                </a:lnTo>
                <a:lnTo>
                  <a:pt x="327" y="403"/>
                </a:lnTo>
                <a:lnTo>
                  <a:pt x="325" y="403"/>
                </a:lnTo>
                <a:lnTo>
                  <a:pt x="325" y="402"/>
                </a:lnTo>
                <a:lnTo>
                  <a:pt x="323" y="402"/>
                </a:lnTo>
                <a:lnTo>
                  <a:pt x="321" y="402"/>
                </a:lnTo>
                <a:lnTo>
                  <a:pt x="319" y="402"/>
                </a:lnTo>
                <a:lnTo>
                  <a:pt x="319" y="400"/>
                </a:lnTo>
                <a:lnTo>
                  <a:pt x="317" y="400"/>
                </a:lnTo>
                <a:lnTo>
                  <a:pt x="315" y="400"/>
                </a:lnTo>
                <a:lnTo>
                  <a:pt x="313" y="400"/>
                </a:lnTo>
                <a:lnTo>
                  <a:pt x="311" y="400"/>
                </a:lnTo>
                <a:lnTo>
                  <a:pt x="309" y="400"/>
                </a:lnTo>
                <a:lnTo>
                  <a:pt x="307" y="400"/>
                </a:lnTo>
                <a:lnTo>
                  <a:pt x="306" y="400"/>
                </a:lnTo>
                <a:lnTo>
                  <a:pt x="304" y="400"/>
                </a:lnTo>
                <a:lnTo>
                  <a:pt x="302" y="400"/>
                </a:lnTo>
                <a:lnTo>
                  <a:pt x="302" y="398"/>
                </a:lnTo>
                <a:lnTo>
                  <a:pt x="300" y="398"/>
                </a:lnTo>
                <a:lnTo>
                  <a:pt x="298" y="396"/>
                </a:lnTo>
                <a:lnTo>
                  <a:pt x="296" y="394"/>
                </a:lnTo>
                <a:lnTo>
                  <a:pt x="296" y="392"/>
                </a:lnTo>
                <a:lnTo>
                  <a:pt x="294" y="390"/>
                </a:lnTo>
                <a:lnTo>
                  <a:pt x="294" y="388"/>
                </a:lnTo>
                <a:lnTo>
                  <a:pt x="294" y="386"/>
                </a:lnTo>
                <a:lnTo>
                  <a:pt x="292" y="386"/>
                </a:lnTo>
                <a:lnTo>
                  <a:pt x="292" y="384"/>
                </a:lnTo>
                <a:lnTo>
                  <a:pt x="292" y="382"/>
                </a:lnTo>
                <a:lnTo>
                  <a:pt x="290" y="382"/>
                </a:lnTo>
                <a:lnTo>
                  <a:pt x="290" y="380"/>
                </a:lnTo>
                <a:lnTo>
                  <a:pt x="288" y="378"/>
                </a:lnTo>
                <a:lnTo>
                  <a:pt x="288" y="377"/>
                </a:lnTo>
                <a:lnTo>
                  <a:pt x="286" y="377"/>
                </a:lnTo>
                <a:lnTo>
                  <a:pt x="286" y="375"/>
                </a:lnTo>
                <a:lnTo>
                  <a:pt x="284" y="375"/>
                </a:lnTo>
                <a:lnTo>
                  <a:pt x="284" y="373"/>
                </a:lnTo>
                <a:lnTo>
                  <a:pt x="282" y="373"/>
                </a:lnTo>
                <a:lnTo>
                  <a:pt x="282" y="371"/>
                </a:lnTo>
                <a:lnTo>
                  <a:pt x="281" y="371"/>
                </a:lnTo>
                <a:lnTo>
                  <a:pt x="273" y="365"/>
                </a:lnTo>
                <a:lnTo>
                  <a:pt x="273" y="363"/>
                </a:lnTo>
                <a:lnTo>
                  <a:pt x="273" y="361"/>
                </a:lnTo>
                <a:lnTo>
                  <a:pt x="273" y="359"/>
                </a:lnTo>
                <a:lnTo>
                  <a:pt x="281" y="357"/>
                </a:lnTo>
                <a:lnTo>
                  <a:pt x="282" y="355"/>
                </a:lnTo>
                <a:lnTo>
                  <a:pt x="279" y="352"/>
                </a:lnTo>
                <a:lnTo>
                  <a:pt x="279" y="348"/>
                </a:lnTo>
                <a:lnTo>
                  <a:pt x="279" y="346"/>
                </a:lnTo>
                <a:lnTo>
                  <a:pt x="277" y="344"/>
                </a:lnTo>
                <a:lnTo>
                  <a:pt x="279" y="342"/>
                </a:lnTo>
                <a:lnTo>
                  <a:pt x="284" y="340"/>
                </a:lnTo>
                <a:lnTo>
                  <a:pt x="286" y="338"/>
                </a:lnTo>
                <a:lnTo>
                  <a:pt x="288" y="334"/>
                </a:lnTo>
                <a:lnTo>
                  <a:pt x="290" y="334"/>
                </a:lnTo>
                <a:lnTo>
                  <a:pt x="292" y="336"/>
                </a:lnTo>
                <a:lnTo>
                  <a:pt x="294" y="334"/>
                </a:lnTo>
                <a:lnTo>
                  <a:pt x="296" y="330"/>
                </a:lnTo>
                <a:lnTo>
                  <a:pt x="300" y="329"/>
                </a:lnTo>
                <a:lnTo>
                  <a:pt x="302" y="327"/>
                </a:lnTo>
                <a:lnTo>
                  <a:pt x="306" y="323"/>
                </a:lnTo>
                <a:lnTo>
                  <a:pt x="306" y="321"/>
                </a:lnTo>
                <a:lnTo>
                  <a:pt x="300" y="319"/>
                </a:lnTo>
                <a:lnTo>
                  <a:pt x="298" y="319"/>
                </a:lnTo>
                <a:lnTo>
                  <a:pt x="296" y="317"/>
                </a:lnTo>
                <a:lnTo>
                  <a:pt x="290" y="313"/>
                </a:lnTo>
                <a:lnTo>
                  <a:pt x="288" y="311"/>
                </a:lnTo>
                <a:lnTo>
                  <a:pt x="286" y="311"/>
                </a:lnTo>
                <a:lnTo>
                  <a:pt x="286" y="309"/>
                </a:lnTo>
                <a:lnTo>
                  <a:pt x="284" y="309"/>
                </a:lnTo>
                <a:lnTo>
                  <a:pt x="281" y="305"/>
                </a:lnTo>
                <a:lnTo>
                  <a:pt x="282" y="304"/>
                </a:lnTo>
                <a:lnTo>
                  <a:pt x="281" y="304"/>
                </a:lnTo>
                <a:lnTo>
                  <a:pt x="281" y="302"/>
                </a:lnTo>
                <a:lnTo>
                  <a:pt x="282" y="300"/>
                </a:lnTo>
                <a:lnTo>
                  <a:pt x="284" y="298"/>
                </a:lnTo>
                <a:lnTo>
                  <a:pt x="288" y="294"/>
                </a:lnTo>
                <a:lnTo>
                  <a:pt x="292" y="288"/>
                </a:lnTo>
                <a:lnTo>
                  <a:pt x="294" y="286"/>
                </a:lnTo>
                <a:lnTo>
                  <a:pt x="294" y="284"/>
                </a:lnTo>
                <a:lnTo>
                  <a:pt x="298" y="284"/>
                </a:lnTo>
                <a:lnTo>
                  <a:pt x="298" y="281"/>
                </a:lnTo>
                <a:lnTo>
                  <a:pt x="302" y="279"/>
                </a:lnTo>
                <a:lnTo>
                  <a:pt x="300" y="275"/>
                </a:lnTo>
                <a:lnTo>
                  <a:pt x="294" y="271"/>
                </a:lnTo>
                <a:lnTo>
                  <a:pt x="292" y="269"/>
                </a:lnTo>
                <a:lnTo>
                  <a:pt x="290" y="267"/>
                </a:lnTo>
                <a:lnTo>
                  <a:pt x="290" y="263"/>
                </a:lnTo>
                <a:lnTo>
                  <a:pt x="290" y="259"/>
                </a:lnTo>
                <a:lnTo>
                  <a:pt x="294" y="256"/>
                </a:lnTo>
                <a:lnTo>
                  <a:pt x="294" y="254"/>
                </a:lnTo>
                <a:lnTo>
                  <a:pt x="292" y="252"/>
                </a:lnTo>
                <a:lnTo>
                  <a:pt x="286" y="252"/>
                </a:lnTo>
                <a:lnTo>
                  <a:pt x="282" y="250"/>
                </a:lnTo>
                <a:lnTo>
                  <a:pt x="279" y="248"/>
                </a:lnTo>
                <a:lnTo>
                  <a:pt x="275" y="246"/>
                </a:lnTo>
                <a:lnTo>
                  <a:pt x="273" y="244"/>
                </a:lnTo>
                <a:lnTo>
                  <a:pt x="271" y="242"/>
                </a:lnTo>
                <a:lnTo>
                  <a:pt x="273" y="240"/>
                </a:lnTo>
                <a:lnTo>
                  <a:pt x="273" y="236"/>
                </a:lnTo>
                <a:lnTo>
                  <a:pt x="275" y="236"/>
                </a:lnTo>
                <a:lnTo>
                  <a:pt x="279" y="234"/>
                </a:lnTo>
                <a:lnTo>
                  <a:pt x="279" y="232"/>
                </a:lnTo>
                <a:lnTo>
                  <a:pt x="281" y="231"/>
                </a:lnTo>
                <a:lnTo>
                  <a:pt x="281" y="225"/>
                </a:lnTo>
                <a:lnTo>
                  <a:pt x="277" y="223"/>
                </a:lnTo>
                <a:lnTo>
                  <a:pt x="273" y="221"/>
                </a:lnTo>
                <a:lnTo>
                  <a:pt x="269" y="219"/>
                </a:lnTo>
                <a:lnTo>
                  <a:pt x="269" y="215"/>
                </a:lnTo>
                <a:lnTo>
                  <a:pt x="269" y="213"/>
                </a:lnTo>
                <a:lnTo>
                  <a:pt x="267" y="213"/>
                </a:lnTo>
                <a:lnTo>
                  <a:pt x="269" y="211"/>
                </a:lnTo>
                <a:lnTo>
                  <a:pt x="271" y="209"/>
                </a:lnTo>
                <a:lnTo>
                  <a:pt x="267" y="208"/>
                </a:lnTo>
                <a:lnTo>
                  <a:pt x="267" y="206"/>
                </a:lnTo>
                <a:lnTo>
                  <a:pt x="263" y="204"/>
                </a:lnTo>
                <a:lnTo>
                  <a:pt x="261" y="198"/>
                </a:lnTo>
                <a:lnTo>
                  <a:pt x="259" y="196"/>
                </a:lnTo>
                <a:lnTo>
                  <a:pt x="258" y="194"/>
                </a:lnTo>
                <a:lnTo>
                  <a:pt x="256" y="192"/>
                </a:lnTo>
                <a:lnTo>
                  <a:pt x="254" y="192"/>
                </a:lnTo>
                <a:lnTo>
                  <a:pt x="252" y="192"/>
                </a:lnTo>
                <a:lnTo>
                  <a:pt x="250" y="190"/>
                </a:lnTo>
                <a:lnTo>
                  <a:pt x="250" y="188"/>
                </a:lnTo>
                <a:lnTo>
                  <a:pt x="250" y="186"/>
                </a:lnTo>
                <a:lnTo>
                  <a:pt x="248" y="184"/>
                </a:lnTo>
                <a:lnTo>
                  <a:pt x="250" y="183"/>
                </a:lnTo>
                <a:lnTo>
                  <a:pt x="250" y="181"/>
                </a:lnTo>
                <a:lnTo>
                  <a:pt x="246" y="179"/>
                </a:lnTo>
                <a:lnTo>
                  <a:pt x="244" y="179"/>
                </a:lnTo>
                <a:lnTo>
                  <a:pt x="236" y="179"/>
                </a:lnTo>
                <a:lnTo>
                  <a:pt x="236" y="175"/>
                </a:lnTo>
                <a:lnTo>
                  <a:pt x="234" y="175"/>
                </a:lnTo>
                <a:lnTo>
                  <a:pt x="231" y="173"/>
                </a:lnTo>
                <a:lnTo>
                  <a:pt x="227" y="173"/>
                </a:lnTo>
                <a:lnTo>
                  <a:pt x="225" y="173"/>
                </a:lnTo>
                <a:lnTo>
                  <a:pt x="221" y="169"/>
                </a:lnTo>
                <a:lnTo>
                  <a:pt x="221" y="167"/>
                </a:lnTo>
                <a:lnTo>
                  <a:pt x="219" y="167"/>
                </a:lnTo>
                <a:lnTo>
                  <a:pt x="217" y="167"/>
                </a:lnTo>
                <a:lnTo>
                  <a:pt x="215" y="165"/>
                </a:lnTo>
                <a:lnTo>
                  <a:pt x="213" y="163"/>
                </a:lnTo>
                <a:lnTo>
                  <a:pt x="213" y="161"/>
                </a:lnTo>
                <a:lnTo>
                  <a:pt x="215" y="161"/>
                </a:lnTo>
                <a:lnTo>
                  <a:pt x="215" y="160"/>
                </a:lnTo>
                <a:lnTo>
                  <a:pt x="217" y="160"/>
                </a:lnTo>
                <a:lnTo>
                  <a:pt x="217" y="158"/>
                </a:lnTo>
                <a:lnTo>
                  <a:pt x="217" y="156"/>
                </a:lnTo>
                <a:lnTo>
                  <a:pt x="219" y="156"/>
                </a:lnTo>
                <a:lnTo>
                  <a:pt x="219" y="154"/>
                </a:lnTo>
                <a:lnTo>
                  <a:pt x="223" y="154"/>
                </a:lnTo>
                <a:lnTo>
                  <a:pt x="225" y="152"/>
                </a:lnTo>
                <a:lnTo>
                  <a:pt x="223" y="152"/>
                </a:lnTo>
                <a:lnTo>
                  <a:pt x="223" y="150"/>
                </a:lnTo>
                <a:lnTo>
                  <a:pt x="225" y="150"/>
                </a:lnTo>
                <a:lnTo>
                  <a:pt x="225" y="148"/>
                </a:lnTo>
                <a:lnTo>
                  <a:pt x="227" y="146"/>
                </a:lnTo>
                <a:lnTo>
                  <a:pt x="229" y="146"/>
                </a:lnTo>
                <a:lnTo>
                  <a:pt x="231" y="144"/>
                </a:lnTo>
                <a:lnTo>
                  <a:pt x="233" y="144"/>
                </a:lnTo>
                <a:lnTo>
                  <a:pt x="233" y="142"/>
                </a:lnTo>
                <a:lnTo>
                  <a:pt x="234" y="142"/>
                </a:lnTo>
                <a:lnTo>
                  <a:pt x="234" y="140"/>
                </a:lnTo>
                <a:lnTo>
                  <a:pt x="238" y="140"/>
                </a:lnTo>
                <a:lnTo>
                  <a:pt x="242" y="140"/>
                </a:lnTo>
                <a:lnTo>
                  <a:pt x="242" y="138"/>
                </a:lnTo>
                <a:lnTo>
                  <a:pt x="244" y="138"/>
                </a:lnTo>
                <a:lnTo>
                  <a:pt x="244" y="136"/>
                </a:lnTo>
                <a:lnTo>
                  <a:pt x="244" y="135"/>
                </a:lnTo>
                <a:lnTo>
                  <a:pt x="244" y="133"/>
                </a:lnTo>
                <a:lnTo>
                  <a:pt x="248" y="133"/>
                </a:lnTo>
                <a:lnTo>
                  <a:pt x="250" y="133"/>
                </a:lnTo>
                <a:lnTo>
                  <a:pt x="254" y="131"/>
                </a:lnTo>
                <a:lnTo>
                  <a:pt x="256" y="131"/>
                </a:lnTo>
                <a:lnTo>
                  <a:pt x="258" y="129"/>
                </a:lnTo>
                <a:lnTo>
                  <a:pt x="259" y="127"/>
                </a:lnTo>
                <a:lnTo>
                  <a:pt x="259" y="125"/>
                </a:lnTo>
                <a:lnTo>
                  <a:pt x="261" y="123"/>
                </a:lnTo>
                <a:lnTo>
                  <a:pt x="261" y="121"/>
                </a:lnTo>
                <a:lnTo>
                  <a:pt x="263" y="119"/>
                </a:lnTo>
                <a:lnTo>
                  <a:pt x="265" y="119"/>
                </a:lnTo>
                <a:lnTo>
                  <a:pt x="267" y="119"/>
                </a:lnTo>
                <a:lnTo>
                  <a:pt x="267" y="117"/>
                </a:lnTo>
                <a:lnTo>
                  <a:pt x="267" y="115"/>
                </a:lnTo>
                <a:lnTo>
                  <a:pt x="269" y="115"/>
                </a:lnTo>
                <a:lnTo>
                  <a:pt x="271" y="115"/>
                </a:lnTo>
                <a:lnTo>
                  <a:pt x="273" y="115"/>
                </a:lnTo>
                <a:lnTo>
                  <a:pt x="273" y="113"/>
                </a:lnTo>
                <a:lnTo>
                  <a:pt x="275" y="113"/>
                </a:lnTo>
                <a:lnTo>
                  <a:pt x="275" y="111"/>
                </a:lnTo>
                <a:lnTo>
                  <a:pt x="277" y="111"/>
                </a:lnTo>
                <a:lnTo>
                  <a:pt x="275" y="110"/>
                </a:lnTo>
                <a:lnTo>
                  <a:pt x="277" y="110"/>
                </a:lnTo>
                <a:lnTo>
                  <a:pt x="279" y="110"/>
                </a:lnTo>
                <a:lnTo>
                  <a:pt x="282" y="110"/>
                </a:lnTo>
                <a:lnTo>
                  <a:pt x="286" y="110"/>
                </a:lnTo>
                <a:lnTo>
                  <a:pt x="286" y="106"/>
                </a:lnTo>
                <a:lnTo>
                  <a:pt x="288" y="106"/>
                </a:lnTo>
                <a:lnTo>
                  <a:pt x="286" y="106"/>
                </a:lnTo>
                <a:lnTo>
                  <a:pt x="286" y="104"/>
                </a:lnTo>
                <a:lnTo>
                  <a:pt x="282" y="104"/>
                </a:lnTo>
                <a:lnTo>
                  <a:pt x="282" y="102"/>
                </a:lnTo>
                <a:lnTo>
                  <a:pt x="286" y="100"/>
                </a:lnTo>
                <a:lnTo>
                  <a:pt x="288" y="98"/>
                </a:lnTo>
                <a:lnTo>
                  <a:pt x="290" y="98"/>
                </a:lnTo>
                <a:lnTo>
                  <a:pt x="290" y="96"/>
                </a:lnTo>
                <a:lnTo>
                  <a:pt x="292" y="96"/>
                </a:lnTo>
                <a:lnTo>
                  <a:pt x="294" y="94"/>
                </a:lnTo>
                <a:lnTo>
                  <a:pt x="294" y="92"/>
                </a:lnTo>
                <a:lnTo>
                  <a:pt x="294" y="90"/>
                </a:lnTo>
                <a:lnTo>
                  <a:pt x="296" y="90"/>
                </a:lnTo>
                <a:lnTo>
                  <a:pt x="296" y="88"/>
                </a:lnTo>
                <a:lnTo>
                  <a:pt x="298" y="88"/>
                </a:lnTo>
                <a:lnTo>
                  <a:pt x="298" y="87"/>
                </a:lnTo>
                <a:lnTo>
                  <a:pt x="296" y="87"/>
                </a:lnTo>
                <a:lnTo>
                  <a:pt x="298" y="85"/>
                </a:lnTo>
                <a:lnTo>
                  <a:pt x="298" y="83"/>
                </a:lnTo>
                <a:lnTo>
                  <a:pt x="302" y="81"/>
                </a:lnTo>
                <a:lnTo>
                  <a:pt x="302" y="83"/>
                </a:lnTo>
                <a:lnTo>
                  <a:pt x="304" y="83"/>
                </a:lnTo>
                <a:lnTo>
                  <a:pt x="306" y="85"/>
                </a:lnTo>
                <a:lnTo>
                  <a:pt x="307" y="85"/>
                </a:lnTo>
                <a:lnTo>
                  <a:pt x="309" y="85"/>
                </a:lnTo>
                <a:lnTo>
                  <a:pt x="311" y="87"/>
                </a:lnTo>
                <a:lnTo>
                  <a:pt x="315" y="87"/>
                </a:lnTo>
                <a:lnTo>
                  <a:pt x="315" y="88"/>
                </a:lnTo>
                <a:lnTo>
                  <a:pt x="319" y="90"/>
                </a:lnTo>
                <a:lnTo>
                  <a:pt x="321" y="90"/>
                </a:lnTo>
                <a:lnTo>
                  <a:pt x="321" y="92"/>
                </a:lnTo>
                <a:lnTo>
                  <a:pt x="323" y="94"/>
                </a:lnTo>
                <a:lnTo>
                  <a:pt x="327" y="96"/>
                </a:lnTo>
                <a:lnTo>
                  <a:pt x="331" y="96"/>
                </a:lnTo>
                <a:lnTo>
                  <a:pt x="331" y="94"/>
                </a:lnTo>
                <a:lnTo>
                  <a:pt x="332" y="92"/>
                </a:lnTo>
                <a:lnTo>
                  <a:pt x="331" y="92"/>
                </a:lnTo>
                <a:lnTo>
                  <a:pt x="331" y="90"/>
                </a:lnTo>
                <a:lnTo>
                  <a:pt x="332" y="90"/>
                </a:lnTo>
                <a:lnTo>
                  <a:pt x="331" y="88"/>
                </a:lnTo>
                <a:lnTo>
                  <a:pt x="332" y="88"/>
                </a:lnTo>
                <a:lnTo>
                  <a:pt x="331" y="87"/>
                </a:lnTo>
                <a:lnTo>
                  <a:pt x="329" y="85"/>
                </a:lnTo>
                <a:lnTo>
                  <a:pt x="329" y="83"/>
                </a:lnTo>
                <a:lnTo>
                  <a:pt x="329" y="81"/>
                </a:lnTo>
                <a:lnTo>
                  <a:pt x="329" y="79"/>
                </a:lnTo>
                <a:lnTo>
                  <a:pt x="329" y="77"/>
                </a:lnTo>
                <a:lnTo>
                  <a:pt x="331" y="75"/>
                </a:lnTo>
                <a:lnTo>
                  <a:pt x="334" y="75"/>
                </a:lnTo>
                <a:lnTo>
                  <a:pt x="336" y="77"/>
                </a:lnTo>
                <a:lnTo>
                  <a:pt x="340" y="77"/>
                </a:lnTo>
                <a:lnTo>
                  <a:pt x="344" y="77"/>
                </a:lnTo>
                <a:lnTo>
                  <a:pt x="346" y="77"/>
                </a:lnTo>
                <a:lnTo>
                  <a:pt x="350" y="75"/>
                </a:lnTo>
                <a:lnTo>
                  <a:pt x="352" y="73"/>
                </a:lnTo>
                <a:lnTo>
                  <a:pt x="352" y="71"/>
                </a:lnTo>
                <a:lnTo>
                  <a:pt x="354" y="71"/>
                </a:lnTo>
                <a:lnTo>
                  <a:pt x="354" y="69"/>
                </a:lnTo>
                <a:lnTo>
                  <a:pt x="357" y="67"/>
                </a:lnTo>
                <a:lnTo>
                  <a:pt x="359" y="67"/>
                </a:lnTo>
                <a:lnTo>
                  <a:pt x="365" y="67"/>
                </a:lnTo>
                <a:lnTo>
                  <a:pt x="367" y="65"/>
                </a:lnTo>
                <a:lnTo>
                  <a:pt x="371" y="63"/>
                </a:lnTo>
                <a:lnTo>
                  <a:pt x="371" y="62"/>
                </a:lnTo>
                <a:lnTo>
                  <a:pt x="371" y="60"/>
                </a:lnTo>
                <a:lnTo>
                  <a:pt x="373" y="60"/>
                </a:lnTo>
                <a:lnTo>
                  <a:pt x="377" y="60"/>
                </a:lnTo>
                <a:lnTo>
                  <a:pt x="379" y="60"/>
                </a:lnTo>
                <a:lnTo>
                  <a:pt x="380" y="60"/>
                </a:lnTo>
                <a:lnTo>
                  <a:pt x="382" y="60"/>
                </a:lnTo>
                <a:lnTo>
                  <a:pt x="382" y="58"/>
                </a:lnTo>
                <a:lnTo>
                  <a:pt x="382" y="54"/>
                </a:lnTo>
                <a:lnTo>
                  <a:pt x="384" y="52"/>
                </a:lnTo>
                <a:lnTo>
                  <a:pt x="384" y="50"/>
                </a:lnTo>
                <a:lnTo>
                  <a:pt x="386" y="50"/>
                </a:lnTo>
                <a:lnTo>
                  <a:pt x="390" y="50"/>
                </a:lnTo>
                <a:lnTo>
                  <a:pt x="394" y="48"/>
                </a:lnTo>
                <a:lnTo>
                  <a:pt x="396" y="46"/>
                </a:lnTo>
                <a:lnTo>
                  <a:pt x="400" y="48"/>
                </a:lnTo>
                <a:lnTo>
                  <a:pt x="402" y="48"/>
                </a:lnTo>
                <a:lnTo>
                  <a:pt x="403" y="48"/>
                </a:lnTo>
                <a:lnTo>
                  <a:pt x="405" y="46"/>
                </a:lnTo>
                <a:lnTo>
                  <a:pt x="405" y="44"/>
                </a:lnTo>
                <a:lnTo>
                  <a:pt x="403" y="42"/>
                </a:lnTo>
                <a:lnTo>
                  <a:pt x="402" y="40"/>
                </a:lnTo>
                <a:lnTo>
                  <a:pt x="403" y="39"/>
                </a:lnTo>
                <a:lnTo>
                  <a:pt x="402" y="39"/>
                </a:lnTo>
                <a:lnTo>
                  <a:pt x="402" y="37"/>
                </a:lnTo>
                <a:lnTo>
                  <a:pt x="403" y="37"/>
                </a:lnTo>
                <a:lnTo>
                  <a:pt x="403" y="35"/>
                </a:lnTo>
                <a:lnTo>
                  <a:pt x="405" y="35"/>
                </a:lnTo>
                <a:lnTo>
                  <a:pt x="407" y="35"/>
                </a:lnTo>
                <a:lnTo>
                  <a:pt x="409" y="35"/>
                </a:lnTo>
                <a:lnTo>
                  <a:pt x="409" y="33"/>
                </a:lnTo>
                <a:lnTo>
                  <a:pt x="413" y="31"/>
                </a:lnTo>
                <a:lnTo>
                  <a:pt x="413" y="29"/>
                </a:lnTo>
                <a:lnTo>
                  <a:pt x="415" y="29"/>
                </a:lnTo>
                <a:lnTo>
                  <a:pt x="419" y="31"/>
                </a:lnTo>
                <a:lnTo>
                  <a:pt x="421" y="31"/>
                </a:lnTo>
                <a:lnTo>
                  <a:pt x="423" y="31"/>
                </a:lnTo>
                <a:lnTo>
                  <a:pt x="427" y="31"/>
                </a:lnTo>
                <a:lnTo>
                  <a:pt x="427" y="29"/>
                </a:lnTo>
                <a:lnTo>
                  <a:pt x="428" y="29"/>
                </a:lnTo>
                <a:lnTo>
                  <a:pt x="428" y="27"/>
                </a:lnTo>
                <a:lnTo>
                  <a:pt x="430" y="27"/>
                </a:lnTo>
                <a:lnTo>
                  <a:pt x="434" y="27"/>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5344675" y="1610091"/>
            <a:ext cx="1725189" cy="982934"/>
          </a:xfrm>
          <a:custGeom>
            <a:avLst/>
            <a:gdLst>
              <a:gd name="T0" fmla="*/ 444 w 853"/>
              <a:gd name="T1" fmla="*/ 18 h 486"/>
              <a:gd name="T2" fmla="*/ 463 w 853"/>
              <a:gd name="T3" fmla="*/ 18 h 486"/>
              <a:gd name="T4" fmla="*/ 495 w 853"/>
              <a:gd name="T5" fmla="*/ 12 h 486"/>
              <a:gd name="T6" fmla="*/ 540 w 853"/>
              <a:gd name="T7" fmla="*/ 23 h 486"/>
              <a:gd name="T8" fmla="*/ 553 w 853"/>
              <a:gd name="T9" fmla="*/ 54 h 486"/>
              <a:gd name="T10" fmla="*/ 576 w 853"/>
              <a:gd name="T11" fmla="*/ 58 h 486"/>
              <a:gd name="T12" fmla="*/ 632 w 853"/>
              <a:gd name="T13" fmla="*/ 77 h 486"/>
              <a:gd name="T14" fmla="*/ 662 w 853"/>
              <a:gd name="T15" fmla="*/ 116 h 486"/>
              <a:gd name="T16" fmla="*/ 672 w 853"/>
              <a:gd name="T17" fmla="*/ 162 h 486"/>
              <a:gd name="T18" fmla="*/ 649 w 853"/>
              <a:gd name="T19" fmla="*/ 179 h 486"/>
              <a:gd name="T20" fmla="*/ 676 w 853"/>
              <a:gd name="T21" fmla="*/ 200 h 486"/>
              <a:gd name="T22" fmla="*/ 689 w 853"/>
              <a:gd name="T23" fmla="*/ 237 h 486"/>
              <a:gd name="T24" fmla="*/ 732 w 853"/>
              <a:gd name="T25" fmla="*/ 231 h 486"/>
              <a:gd name="T26" fmla="*/ 772 w 853"/>
              <a:gd name="T27" fmla="*/ 221 h 486"/>
              <a:gd name="T28" fmla="*/ 789 w 853"/>
              <a:gd name="T29" fmla="*/ 252 h 486"/>
              <a:gd name="T30" fmla="*/ 853 w 853"/>
              <a:gd name="T31" fmla="*/ 398 h 486"/>
              <a:gd name="T32" fmla="*/ 789 w 853"/>
              <a:gd name="T33" fmla="*/ 442 h 486"/>
              <a:gd name="T34" fmla="*/ 710 w 853"/>
              <a:gd name="T35" fmla="*/ 452 h 486"/>
              <a:gd name="T36" fmla="*/ 653 w 853"/>
              <a:gd name="T37" fmla="*/ 463 h 486"/>
              <a:gd name="T38" fmla="*/ 538 w 853"/>
              <a:gd name="T39" fmla="*/ 450 h 486"/>
              <a:gd name="T40" fmla="*/ 499 w 853"/>
              <a:gd name="T41" fmla="*/ 423 h 486"/>
              <a:gd name="T42" fmla="*/ 453 w 853"/>
              <a:gd name="T43" fmla="*/ 415 h 486"/>
              <a:gd name="T44" fmla="*/ 424 w 853"/>
              <a:gd name="T45" fmla="*/ 379 h 486"/>
              <a:gd name="T46" fmla="*/ 365 w 853"/>
              <a:gd name="T47" fmla="*/ 375 h 486"/>
              <a:gd name="T48" fmla="*/ 298 w 853"/>
              <a:gd name="T49" fmla="*/ 365 h 486"/>
              <a:gd name="T50" fmla="*/ 271 w 853"/>
              <a:gd name="T51" fmla="*/ 358 h 486"/>
              <a:gd name="T52" fmla="*/ 242 w 853"/>
              <a:gd name="T53" fmla="*/ 350 h 486"/>
              <a:gd name="T54" fmla="*/ 225 w 853"/>
              <a:gd name="T55" fmla="*/ 338 h 486"/>
              <a:gd name="T56" fmla="*/ 232 w 853"/>
              <a:gd name="T57" fmla="*/ 312 h 486"/>
              <a:gd name="T58" fmla="*/ 232 w 853"/>
              <a:gd name="T59" fmla="*/ 294 h 486"/>
              <a:gd name="T60" fmla="*/ 202 w 853"/>
              <a:gd name="T61" fmla="*/ 290 h 486"/>
              <a:gd name="T62" fmla="*/ 173 w 853"/>
              <a:gd name="T63" fmla="*/ 287 h 486"/>
              <a:gd name="T64" fmla="*/ 142 w 853"/>
              <a:gd name="T65" fmla="*/ 277 h 486"/>
              <a:gd name="T66" fmla="*/ 121 w 853"/>
              <a:gd name="T67" fmla="*/ 262 h 486"/>
              <a:gd name="T68" fmla="*/ 115 w 853"/>
              <a:gd name="T69" fmla="*/ 235 h 486"/>
              <a:gd name="T70" fmla="*/ 86 w 853"/>
              <a:gd name="T71" fmla="*/ 237 h 486"/>
              <a:gd name="T72" fmla="*/ 56 w 853"/>
              <a:gd name="T73" fmla="*/ 233 h 486"/>
              <a:gd name="T74" fmla="*/ 31 w 853"/>
              <a:gd name="T75" fmla="*/ 239 h 486"/>
              <a:gd name="T76" fmla="*/ 4 w 853"/>
              <a:gd name="T77" fmla="*/ 225 h 486"/>
              <a:gd name="T78" fmla="*/ 10 w 853"/>
              <a:gd name="T79" fmla="*/ 206 h 486"/>
              <a:gd name="T80" fmla="*/ 4 w 853"/>
              <a:gd name="T81" fmla="*/ 183 h 486"/>
              <a:gd name="T82" fmla="*/ 13 w 853"/>
              <a:gd name="T83" fmla="*/ 156 h 486"/>
              <a:gd name="T84" fmla="*/ 36 w 853"/>
              <a:gd name="T85" fmla="*/ 148 h 486"/>
              <a:gd name="T86" fmla="*/ 63 w 853"/>
              <a:gd name="T87" fmla="*/ 135 h 486"/>
              <a:gd name="T88" fmla="*/ 83 w 853"/>
              <a:gd name="T89" fmla="*/ 116 h 486"/>
              <a:gd name="T90" fmla="*/ 102 w 853"/>
              <a:gd name="T91" fmla="*/ 95 h 486"/>
              <a:gd name="T92" fmla="*/ 109 w 853"/>
              <a:gd name="T93" fmla="*/ 73 h 486"/>
              <a:gd name="T94" fmla="*/ 136 w 853"/>
              <a:gd name="T95" fmla="*/ 72 h 486"/>
              <a:gd name="T96" fmla="*/ 163 w 853"/>
              <a:gd name="T97" fmla="*/ 64 h 486"/>
              <a:gd name="T98" fmla="*/ 192 w 853"/>
              <a:gd name="T99" fmla="*/ 68 h 486"/>
              <a:gd name="T100" fmla="*/ 221 w 853"/>
              <a:gd name="T101" fmla="*/ 72 h 486"/>
              <a:gd name="T102" fmla="*/ 248 w 853"/>
              <a:gd name="T103" fmla="*/ 70 h 486"/>
              <a:gd name="T104" fmla="*/ 250 w 853"/>
              <a:gd name="T105" fmla="*/ 54 h 486"/>
              <a:gd name="T106" fmla="*/ 223 w 853"/>
              <a:gd name="T107" fmla="*/ 45 h 486"/>
              <a:gd name="T108" fmla="*/ 236 w 853"/>
              <a:gd name="T109" fmla="*/ 33 h 486"/>
              <a:gd name="T110" fmla="*/ 255 w 853"/>
              <a:gd name="T111" fmla="*/ 31 h 486"/>
              <a:gd name="T112" fmla="*/ 282 w 853"/>
              <a:gd name="T113" fmla="*/ 47 h 486"/>
              <a:gd name="T114" fmla="*/ 315 w 853"/>
              <a:gd name="T115" fmla="*/ 31 h 486"/>
              <a:gd name="T116" fmla="*/ 363 w 853"/>
              <a:gd name="T117" fmla="*/ 14 h 486"/>
              <a:gd name="T118" fmla="*/ 382 w 853"/>
              <a:gd name="T119" fmla="*/ 10 h 486"/>
              <a:gd name="T120" fmla="*/ 419 w 853"/>
              <a:gd name="T121" fmla="*/ 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3" h="486">
                <a:moveTo>
                  <a:pt x="419" y="10"/>
                </a:moveTo>
                <a:lnTo>
                  <a:pt x="420" y="10"/>
                </a:lnTo>
                <a:lnTo>
                  <a:pt x="422" y="12"/>
                </a:lnTo>
                <a:lnTo>
                  <a:pt x="426" y="10"/>
                </a:lnTo>
                <a:lnTo>
                  <a:pt x="428" y="12"/>
                </a:lnTo>
                <a:lnTo>
                  <a:pt x="430" y="10"/>
                </a:lnTo>
                <a:lnTo>
                  <a:pt x="432" y="10"/>
                </a:lnTo>
                <a:lnTo>
                  <a:pt x="432" y="8"/>
                </a:lnTo>
                <a:lnTo>
                  <a:pt x="434" y="6"/>
                </a:lnTo>
                <a:lnTo>
                  <a:pt x="438" y="4"/>
                </a:lnTo>
                <a:lnTo>
                  <a:pt x="440" y="4"/>
                </a:lnTo>
                <a:lnTo>
                  <a:pt x="442" y="6"/>
                </a:lnTo>
                <a:lnTo>
                  <a:pt x="442" y="8"/>
                </a:lnTo>
                <a:lnTo>
                  <a:pt x="442" y="10"/>
                </a:lnTo>
                <a:lnTo>
                  <a:pt x="442" y="12"/>
                </a:lnTo>
                <a:lnTo>
                  <a:pt x="442" y="14"/>
                </a:lnTo>
                <a:lnTo>
                  <a:pt x="444" y="18"/>
                </a:lnTo>
                <a:lnTo>
                  <a:pt x="447" y="22"/>
                </a:lnTo>
                <a:lnTo>
                  <a:pt x="449" y="23"/>
                </a:lnTo>
                <a:lnTo>
                  <a:pt x="449" y="25"/>
                </a:lnTo>
                <a:lnTo>
                  <a:pt x="449" y="27"/>
                </a:lnTo>
                <a:lnTo>
                  <a:pt x="451" y="27"/>
                </a:lnTo>
                <a:lnTo>
                  <a:pt x="453" y="29"/>
                </a:lnTo>
                <a:lnTo>
                  <a:pt x="455" y="27"/>
                </a:lnTo>
                <a:lnTo>
                  <a:pt x="457" y="27"/>
                </a:lnTo>
                <a:lnTo>
                  <a:pt x="455" y="25"/>
                </a:lnTo>
                <a:lnTo>
                  <a:pt x="459" y="25"/>
                </a:lnTo>
                <a:lnTo>
                  <a:pt x="457" y="23"/>
                </a:lnTo>
                <a:lnTo>
                  <a:pt x="457" y="22"/>
                </a:lnTo>
                <a:lnTo>
                  <a:pt x="457" y="20"/>
                </a:lnTo>
                <a:lnTo>
                  <a:pt x="455" y="20"/>
                </a:lnTo>
                <a:lnTo>
                  <a:pt x="457" y="20"/>
                </a:lnTo>
                <a:lnTo>
                  <a:pt x="461" y="18"/>
                </a:lnTo>
                <a:lnTo>
                  <a:pt x="463" y="18"/>
                </a:lnTo>
                <a:lnTo>
                  <a:pt x="465" y="18"/>
                </a:lnTo>
                <a:lnTo>
                  <a:pt x="467" y="16"/>
                </a:lnTo>
                <a:lnTo>
                  <a:pt x="468" y="18"/>
                </a:lnTo>
                <a:lnTo>
                  <a:pt x="470" y="16"/>
                </a:lnTo>
                <a:lnTo>
                  <a:pt x="472" y="16"/>
                </a:lnTo>
                <a:lnTo>
                  <a:pt x="474" y="16"/>
                </a:lnTo>
                <a:lnTo>
                  <a:pt x="474" y="14"/>
                </a:lnTo>
                <a:lnTo>
                  <a:pt x="476" y="12"/>
                </a:lnTo>
                <a:lnTo>
                  <a:pt x="480" y="14"/>
                </a:lnTo>
                <a:lnTo>
                  <a:pt x="482" y="16"/>
                </a:lnTo>
                <a:lnTo>
                  <a:pt x="484" y="16"/>
                </a:lnTo>
                <a:lnTo>
                  <a:pt x="488" y="14"/>
                </a:lnTo>
                <a:lnTo>
                  <a:pt x="490" y="14"/>
                </a:lnTo>
                <a:lnTo>
                  <a:pt x="492" y="14"/>
                </a:lnTo>
                <a:lnTo>
                  <a:pt x="493" y="14"/>
                </a:lnTo>
                <a:lnTo>
                  <a:pt x="495" y="14"/>
                </a:lnTo>
                <a:lnTo>
                  <a:pt x="495" y="12"/>
                </a:lnTo>
                <a:lnTo>
                  <a:pt x="497" y="10"/>
                </a:lnTo>
                <a:lnTo>
                  <a:pt x="499" y="10"/>
                </a:lnTo>
                <a:lnTo>
                  <a:pt x="501" y="12"/>
                </a:lnTo>
                <a:lnTo>
                  <a:pt x="503" y="14"/>
                </a:lnTo>
                <a:lnTo>
                  <a:pt x="501" y="16"/>
                </a:lnTo>
                <a:lnTo>
                  <a:pt x="503" y="18"/>
                </a:lnTo>
                <a:lnTo>
                  <a:pt x="505" y="20"/>
                </a:lnTo>
                <a:lnTo>
                  <a:pt x="507" y="20"/>
                </a:lnTo>
                <a:lnTo>
                  <a:pt x="513" y="22"/>
                </a:lnTo>
                <a:lnTo>
                  <a:pt x="516" y="23"/>
                </a:lnTo>
                <a:lnTo>
                  <a:pt x="520" y="22"/>
                </a:lnTo>
                <a:lnTo>
                  <a:pt x="522" y="22"/>
                </a:lnTo>
                <a:lnTo>
                  <a:pt x="526" y="20"/>
                </a:lnTo>
                <a:lnTo>
                  <a:pt x="530" y="22"/>
                </a:lnTo>
                <a:lnTo>
                  <a:pt x="532" y="22"/>
                </a:lnTo>
                <a:lnTo>
                  <a:pt x="534" y="23"/>
                </a:lnTo>
                <a:lnTo>
                  <a:pt x="540" y="23"/>
                </a:lnTo>
                <a:lnTo>
                  <a:pt x="543" y="25"/>
                </a:lnTo>
                <a:lnTo>
                  <a:pt x="545" y="25"/>
                </a:lnTo>
                <a:lnTo>
                  <a:pt x="547" y="25"/>
                </a:lnTo>
                <a:lnTo>
                  <a:pt x="549" y="25"/>
                </a:lnTo>
                <a:lnTo>
                  <a:pt x="549" y="27"/>
                </a:lnTo>
                <a:lnTo>
                  <a:pt x="547" y="27"/>
                </a:lnTo>
                <a:lnTo>
                  <a:pt x="545" y="29"/>
                </a:lnTo>
                <a:lnTo>
                  <a:pt x="545" y="31"/>
                </a:lnTo>
                <a:lnTo>
                  <a:pt x="545" y="33"/>
                </a:lnTo>
                <a:lnTo>
                  <a:pt x="549" y="37"/>
                </a:lnTo>
                <a:lnTo>
                  <a:pt x="551" y="37"/>
                </a:lnTo>
                <a:lnTo>
                  <a:pt x="551" y="39"/>
                </a:lnTo>
                <a:lnTo>
                  <a:pt x="553" y="45"/>
                </a:lnTo>
                <a:lnTo>
                  <a:pt x="553" y="47"/>
                </a:lnTo>
                <a:lnTo>
                  <a:pt x="551" y="50"/>
                </a:lnTo>
                <a:lnTo>
                  <a:pt x="551" y="54"/>
                </a:lnTo>
                <a:lnTo>
                  <a:pt x="553" y="54"/>
                </a:lnTo>
                <a:lnTo>
                  <a:pt x="551" y="58"/>
                </a:lnTo>
                <a:lnTo>
                  <a:pt x="551" y="60"/>
                </a:lnTo>
                <a:lnTo>
                  <a:pt x="553" y="62"/>
                </a:lnTo>
                <a:lnTo>
                  <a:pt x="555" y="64"/>
                </a:lnTo>
                <a:lnTo>
                  <a:pt x="557" y="68"/>
                </a:lnTo>
                <a:lnTo>
                  <a:pt x="561" y="70"/>
                </a:lnTo>
                <a:lnTo>
                  <a:pt x="561" y="68"/>
                </a:lnTo>
                <a:lnTo>
                  <a:pt x="564" y="66"/>
                </a:lnTo>
                <a:lnTo>
                  <a:pt x="566" y="66"/>
                </a:lnTo>
                <a:lnTo>
                  <a:pt x="568" y="68"/>
                </a:lnTo>
                <a:lnTo>
                  <a:pt x="570" y="68"/>
                </a:lnTo>
                <a:lnTo>
                  <a:pt x="572" y="68"/>
                </a:lnTo>
                <a:lnTo>
                  <a:pt x="572" y="66"/>
                </a:lnTo>
                <a:lnTo>
                  <a:pt x="572" y="64"/>
                </a:lnTo>
                <a:lnTo>
                  <a:pt x="572" y="62"/>
                </a:lnTo>
                <a:lnTo>
                  <a:pt x="572" y="60"/>
                </a:lnTo>
                <a:lnTo>
                  <a:pt x="576" y="58"/>
                </a:lnTo>
                <a:lnTo>
                  <a:pt x="580" y="58"/>
                </a:lnTo>
                <a:lnTo>
                  <a:pt x="580" y="60"/>
                </a:lnTo>
                <a:lnTo>
                  <a:pt x="591" y="60"/>
                </a:lnTo>
                <a:lnTo>
                  <a:pt x="593" y="60"/>
                </a:lnTo>
                <a:lnTo>
                  <a:pt x="599" y="60"/>
                </a:lnTo>
                <a:lnTo>
                  <a:pt x="601" y="62"/>
                </a:lnTo>
                <a:lnTo>
                  <a:pt x="603" y="64"/>
                </a:lnTo>
                <a:lnTo>
                  <a:pt x="607" y="64"/>
                </a:lnTo>
                <a:lnTo>
                  <a:pt x="609" y="62"/>
                </a:lnTo>
                <a:lnTo>
                  <a:pt x="612" y="64"/>
                </a:lnTo>
                <a:lnTo>
                  <a:pt x="614" y="68"/>
                </a:lnTo>
                <a:lnTo>
                  <a:pt x="622" y="70"/>
                </a:lnTo>
                <a:lnTo>
                  <a:pt x="624" y="72"/>
                </a:lnTo>
                <a:lnTo>
                  <a:pt x="624" y="73"/>
                </a:lnTo>
                <a:lnTo>
                  <a:pt x="628" y="73"/>
                </a:lnTo>
                <a:lnTo>
                  <a:pt x="628" y="75"/>
                </a:lnTo>
                <a:lnTo>
                  <a:pt x="632" y="77"/>
                </a:lnTo>
                <a:lnTo>
                  <a:pt x="634" y="77"/>
                </a:lnTo>
                <a:lnTo>
                  <a:pt x="636" y="77"/>
                </a:lnTo>
                <a:lnTo>
                  <a:pt x="636" y="81"/>
                </a:lnTo>
                <a:lnTo>
                  <a:pt x="639" y="83"/>
                </a:lnTo>
                <a:lnTo>
                  <a:pt x="639" y="85"/>
                </a:lnTo>
                <a:lnTo>
                  <a:pt x="643" y="85"/>
                </a:lnTo>
                <a:lnTo>
                  <a:pt x="647" y="89"/>
                </a:lnTo>
                <a:lnTo>
                  <a:pt x="649" y="91"/>
                </a:lnTo>
                <a:lnTo>
                  <a:pt x="649" y="93"/>
                </a:lnTo>
                <a:lnTo>
                  <a:pt x="647" y="96"/>
                </a:lnTo>
                <a:lnTo>
                  <a:pt x="647" y="98"/>
                </a:lnTo>
                <a:lnTo>
                  <a:pt x="649" y="100"/>
                </a:lnTo>
                <a:lnTo>
                  <a:pt x="651" y="102"/>
                </a:lnTo>
                <a:lnTo>
                  <a:pt x="655" y="106"/>
                </a:lnTo>
                <a:lnTo>
                  <a:pt x="659" y="110"/>
                </a:lnTo>
                <a:lnTo>
                  <a:pt x="659" y="112"/>
                </a:lnTo>
                <a:lnTo>
                  <a:pt x="662" y="116"/>
                </a:lnTo>
                <a:lnTo>
                  <a:pt x="662" y="118"/>
                </a:lnTo>
                <a:lnTo>
                  <a:pt x="664" y="120"/>
                </a:lnTo>
                <a:lnTo>
                  <a:pt x="666" y="125"/>
                </a:lnTo>
                <a:lnTo>
                  <a:pt x="668" y="127"/>
                </a:lnTo>
                <a:lnTo>
                  <a:pt x="666" y="129"/>
                </a:lnTo>
                <a:lnTo>
                  <a:pt x="666" y="131"/>
                </a:lnTo>
                <a:lnTo>
                  <a:pt x="660" y="133"/>
                </a:lnTo>
                <a:lnTo>
                  <a:pt x="659" y="137"/>
                </a:lnTo>
                <a:lnTo>
                  <a:pt x="659" y="139"/>
                </a:lnTo>
                <a:lnTo>
                  <a:pt x="659" y="141"/>
                </a:lnTo>
                <a:lnTo>
                  <a:pt x="659" y="143"/>
                </a:lnTo>
                <a:lnTo>
                  <a:pt x="660" y="146"/>
                </a:lnTo>
                <a:lnTo>
                  <a:pt x="664" y="148"/>
                </a:lnTo>
                <a:lnTo>
                  <a:pt x="666" y="154"/>
                </a:lnTo>
                <a:lnTo>
                  <a:pt x="668" y="156"/>
                </a:lnTo>
                <a:lnTo>
                  <a:pt x="672" y="160"/>
                </a:lnTo>
                <a:lnTo>
                  <a:pt x="672" y="162"/>
                </a:lnTo>
                <a:lnTo>
                  <a:pt x="670" y="162"/>
                </a:lnTo>
                <a:lnTo>
                  <a:pt x="668" y="162"/>
                </a:lnTo>
                <a:lnTo>
                  <a:pt x="666" y="160"/>
                </a:lnTo>
                <a:lnTo>
                  <a:pt x="664" y="160"/>
                </a:lnTo>
                <a:lnTo>
                  <a:pt x="662" y="160"/>
                </a:lnTo>
                <a:lnTo>
                  <a:pt x="662" y="162"/>
                </a:lnTo>
                <a:lnTo>
                  <a:pt x="662" y="168"/>
                </a:lnTo>
                <a:lnTo>
                  <a:pt x="662" y="169"/>
                </a:lnTo>
                <a:lnTo>
                  <a:pt x="662" y="171"/>
                </a:lnTo>
                <a:lnTo>
                  <a:pt x="664" y="171"/>
                </a:lnTo>
                <a:lnTo>
                  <a:pt x="666" y="171"/>
                </a:lnTo>
                <a:lnTo>
                  <a:pt x="662" y="173"/>
                </a:lnTo>
                <a:lnTo>
                  <a:pt x="659" y="173"/>
                </a:lnTo>
                <a:lnTo>
                  <a:pt x="655" y="173"/>
                </a:lnTo>
                <a:lnTo>
                  <a:pt x="655" y="175"/>
                </a:lnTo>
                <a:lnTo>
                  <a:pt x="655" y="177"/>
                </a:lnTo>
                <a:lnTo>
                  <a:pt x="649" y="179"/>
                </a:lnTo>
                <a:lnTo>
                  <a:pt x="649" y="181"/>
                </a:lnTo>
                <a:lnTo>
                  <a:pt x="651" y="183"/>
                </a:lnTo>
                <a:lnTo>
                  <a:pt x="651" y="185"/>
                </a:lnTo>
                <a:lnTo>
                  <a:pt x="649" y="185"/>
                </a:lnTo>
                <a:lnTo>
                  <a:pt x="651" y="187"/>
                </a:lnTo>
                <a:lnTo>
                  <a:pt x="651" y="189"/>
                </a:lnTo>
                <a:lnTo>
                  <a:pt x="651" y="191"/>
                </a:lnTo>
                <a:lnTo>
                  <a:pt x="651" y="193"/>
                </a:lnTo>
                <a:lnTo>
                  <a:pt x="651" y="194"/>
                </a:lnTo>
                <a:lnTo>
                  <a:pt x="653" y="196"/>
                </a:lnTo>
                <a:lnTo>
                  <a:pt x="657" y="198"/>
                </a:lnTo>
                <a:lnTo>
                  <a:pt x="659" y="200"/>
                </a:lnTo>
                <a:lnTo>
                  <a:pt x="662" y="202"/>
                </a:lnTo>
                <a:lnTo>
                  <a:pt x="666" y="202"/>
                </a:lnTo>
                <a:lnTo>
                  <a:pt x="666" y="200"/>
                </a:lnTo>
                <a:lnTo>
                  <a:pt x="670" y="200"/>
                </a:lnTo>
                <a:lnTo>
                  <a:pt x="676" y="200"/>
                </a:lnTo>
                <a:lnTo>
                  <a:pt x="678" y="202"/>
                </a:lnTo>
                <a:lnTo>
                  <a:pt x="680" y="202"/>
                </a:lnTo>
                <a:lnTo>
                  <a:pt x="680" y="204"/>
                </a:lnTo>
                <a:lnTo>
                  <a:pt x="680" y="206"/>
                </a:lnTo>
                <a:lnTo>
                  <a:pt x="682" y="210"/>
                </a:lnTo>
                <a:lnTo>
                  <a:pt x="684" y="212"/>
                </a:lnTo>
                <a:lnTo>
                  <a:pt x="685" y="214"/>
                </a:lnTo>
                <a:lnTo>
                  <a:pt x="689" y="217"/>
                </a:lnTo>
                <a:lnTo>
                  <a:pt x="691" y="221"/>
                </a:lnTo>
                <a:lnTo>
                  <a:pt x="691" y="223"/>
                </a:lnTo>
                <a:lnTo>
                  <a:pt x="689" y="225"/>
                </a:lnTo>
                <a:lnTo>
                  <a:pt x="689" y="227"/>
                </a:lnTo>
                <a:lnTo>
                  <a:pt x="689" y="229"/>
                </a:lnTo>
                <a:lnTo>
                  <a:pt x="689" y="231"/>
                </a:lnTo>
                <a:lnTo>
                  <a:pt x="687" y="233"/>
                </a:lnTo>
                <a:lnTo>
                  <a:pt x="687" y="235"/>
                </a:lnTo>
                <a:lnTo>
                  <a:pt x="689" y="237"/>
                </a:lnTo>
                <a:lnTo>
                  <a:pt x="693" y="239"/>
                </a:lnTo>
                <a:lnTo>
                  <a:pt x="695" y="239"/>
                </a:lnTo>
                <a:lnTo>
                  <a:pt x="701" y="237"/>
                </a:lnTo>
                <a:lnTo>
                  <a:pt x="703" y="237"/>
                </a:lnTo>
                <a:lnTo>
                  <a:pt x="703" y="235"/>
                </a:lnTo>
                <a:lnTo>
                  <a:pt x="708" y="235"/>
                </a:lnTo>
                <a:lnTo>
                  <a:pt x="710" y="235"/>
                </a:lnTo>
                <a:lnTo>
                  <a:pt x="712" y="235"/>
                </a:lnTo>
                <a:lnTo>
                  <a:pt x="714" y="235"/>
                </a:lnTo>
                <a:lnTo>
                  <a:pt x="718" y="235"/>
                </a:lnTo>
                <a:lnTo>
                  <a:pt x="718" y="237"/>
                </a:lnTo>
                <a:lnTo>
                  <a:pt x="720" y="235"/>
                </a:lnTo>
                <a:lnTo>
                  <a:pt x="724" y="237"/>
                </a:lnTo>
                <a:lnTo>
                  <a:pt x="728" y="237"/>
                </a:lnTo>
                <a:lnTo>
                  <a:pt x="728" y="233"/>
                </a:lnTo>
                <a:lnTo>
                  <a:pt x="730" y="231"/>
                </a:lnTo>
                <a:lnTo>
                  <a:pt x="732" y="231"/>
                </a:lnTo>
                <a:lnTo>
                  <a:pt x="733" y="231"/>
                </a:lnTo>
                <a:lnTo>
                  <a:pt x="737" y="233"/>
                </a:lnTo>
                <a:lnTo>
                  <a:pt x="741" y="233"/>
                </a:lnTo>
                <a:lnTo>
                  <a:pt x="743" y="231"/>
                </a:lnTo>
                <a:lnTo>
                  <a:pt x="745" y="231"/>
                </a:lnTo>
                <a:lnTo>
                  <a:pt x="745" y="227"/>
                </a:lnTo>
                <a:lnTo>
                  <a:pt x="749" y="225"/>
                </a:lnTo>
                <a:lnTo>
                  <a:pt x="753" y="225"/>
                </a:lnTo>
                <a:lnTo>
                  <a:pt x="755" y="225"/>
                </a:lnTo>
                <a:lnTo>
                  <a:pt x="756" y="227"/>
                </a:lnTo>
                <a:lnTo>
                  <a:pt x="758" y="227"/>
                </a:lnTo>
                <a:lnTo>
                  <a:pt x="760" y="225"/>
                </a:lnTo>
                <a:lnTo>
                  <a:pt x="764" y="223"/>
                </a:lnTo>
                <a:lnTo>
                  <a:pt x="764" y="219"/>
                </a:lnTo>
                <a:lnTo>
                  <a:pt x="766" y="219"/>
                </a:lnTo>
                <a:lnTo>
                  <a:pt x="768" y="219"/>
                </a:lnTo>
                <a:lnTo>
                  <a:pt x="772" y="221"/>
                </a:lnTo>
                <a:lnTo>
                  <a:pt x="774" y="223"/>
                </a:lnTo>
                <a:lnTo>
                  <a:pt x="770" y="229"/>
                </a:lnTo>
                <a:lnTo>
                  <a:pt x="768" y="229"/>
                </a:lnTo>
                <a:lnTo>
                  <a:pt x="770" y="231"/>
                </a:lnTo>
                <a:lnTo>
                  <a:pt x="772" y="235"/>
                </a:lnTo>
                <a:lnTo>
                  <a:pt x="768" y="237"/>
                </a:lnTo>
                <a:lnTo>
                  <a:pt x="766" y="239"/>
                </a:lnTo>
                <a:lnTo>
                  <a:pt x="768" y="239"/>
                </a:lnTo>
                <a:lnTo>
                  <a:pt x="768" y="241"/>
                </a:lnTo>
                <a:lnTo>
                  <a:pt x="770" y="242"/>
                </a:lnTo>
                <a:lnTo>
                  <a:pt x="772" y="246"/>
                </a:lnTo>
                <a:lnTo>
                  <a:pt x="772" y="248"/>
                </a:lnTo>
                <a:lnTo>
                  <a:pt x="778" y="250"/>
                </a:lnTo>
                <a:lnTo>
                  <a:pt x="781" y="248"/>
                </a:lnTo>
                <a:lnTo>
                  <a:pt x="783" y="250"/>
                </a:lnTo>
                <a:lnTo>
                  <a:pt x="787" y="252"/>
                </a:lnTo>
                <a:lnTo>
                  <a:pt x="789" y="252"/>
                </a:lnTo>
                <a:lnTo>
                  <a:pt x="791" y="252"/>
                </a:lnTo>
                <a:lnTo>
                  <a:pt x="793" y="254"/>
                </a:lnTo>
                <a:lnTo>
                  <a:pt x="793" y="256"/>
                </a:lnTo>
                <a:lnTo>
                  <a:pt x="793" y="258"/>
                </a:lnTo>
                <a:lnTo>
                  <a:pt x="799" y="260"/>
                </a:lnTo>
                <a:lnTo>
                  <a:pt x="799" y="262"/>
                </a:lnTo>
                <a:lnTo>
                  <a:pt x="801" y="262"/>
                </a:lnTo>
                <a:lnTo>
                  <a:pt x="801" y="264"/>
                </a:lnTo>
                <a:lnTo>
                  <a:pt x="805" y="265"/>
                </a:lnTo>
                <a:lnTo>
                  <a:pt x="803" y="267"/>
                </a:lnTo>
                <a:lnTo>
                  <a:pt x="805" y="267"/>
                </a:lnTo>
                <a:lnTo>
                  <a:pt x="805" y="269"/>
                </a:lnTo>
                <a:lnTo>
                  <a:pt x="851" y="388"/>
                </a:lnTo>
                <a:lnTo>
                  <a:pt x="853" y="392"/>
                </a:lnTo>
                <a:lnTo>
                  <a:pt x="853" y="394"/>
                </a:lnTo>
                <a:lnTo>
                  <a:pt x="851" y="396"/>
                </a:lnTo>
                <a:lnTo>
                  <a:pt x="853" y="398"/>
                </a:lnTo>
                <a:lnTo>
                  <a:pt x="849" y="408"/>
                </a:lnTo>
                <a:lnTo>
                  <a:pt x="826" y="398"/>
                </a:lnTo>
                <a:lnTo>
                  <a:pt x="824" y="402"/>
                </a:lnTo>
                <a:lnTo>
                  <a:pt x="818" y="402"/>
                </a:lnTo>
                <a:lnTo>
                  <a:pt x="814" y="404"/>
                </a:lnTo>
                <a:lnTo>
                  <a:pt x="810" y="406"/>
                </a:lnTo>
                <a:lnTo>
                  <a:pt x="806" y="408"/>
                </a:lnTo>
                <a:lnTo>
                  <a:pt x="805" y="406"/>
                </a:lnTo>
                <a:lnTo>
                  <a:pt x="803" y="411"/>
                </a:lnTo>
                <a:lnTo>
                  <a:pt x="803" y="413"/>
                </a:lnTo>
                <a:lnTo>
                  <a:pt x="805" y="413"/>
                </a:lnTo>
                <a:lnTo>
                  <a:pt x="805" y="415"/>
                </a:lnTo>
                <a:lnTo>
                  <a:pt x="803" y="419"/>
                </a:lnTo>
                <a:lnTo>
                  <a:pt x="803" y="427"/>
                </a:lnTo>
                <a:lnTo>
                  <a:pt x="795" y="431"/>
                </a:lnTo>
                <a:lnTo>
                  <a:pt x="793" y="436"/>
                </a:lnTo>
                <a:lnTo>
                  <a:pt x="789" y="442"/>
                </a:lnTo>
                <a:lnTo>
                  <a:pt x="787" y="442"/>
                </a:lnTo>
                <a:lnTo>
                  <a:pt x="783" y="442"/>
                </a:lnTo>
                <a:lnTo>
                  <a:pt x="781" y="440"/>
                </a:lnTo>
                <a:lnTo>
                  <a:pt x="776" y="442"/>
                </a:lnTo>
                <a:lnTo>
                  <a:pt x="772" y="440"/>
                </a:lnTo>
                <a:lnTo>
                  <a:pt x="766" y="440"/>
                </a:lnTo>
                <a:lnTo>
                  <a:pt x="760" y="436"/>
                </a:lnTo>
                <a:lnTo>
                  <a:pt x="755" y="433"/>
                </a:lnTo>
                <a:lnTo>
                  <a:pt x="749" y="433"/>
                </a:lnTo>
                <a:lnTo>
                  <a:pt x="741" y="438"/>
                </a:lnTo>
                <a:lnTo>
                  <a:pt x="743" y="442"/>
                </a:lnTo>
                <a:lnTo>
                  <a:pt x="728" y="446"/>
                </a:lnTo>
                <a:lnTo>
                  <a:pt x="714" y="448"/>
                </a:lnTo>
                <a:lnTo>
                  <a:pt x="710" y="448"/>
                </a:lnTo>
                <a:lnTo>
                  <a:pt x="710" y="450"/>
                </a:lnTo>
                <a:lnTo>
                  <a:pt x="712" y="452"/>
                </a:lnTo>
                <a:lnTo>
                  <a:pt x="710" y="452"/>
                </a:lnTo>
                <a:lnTo>
                  <a:pt x="708" y="454"/>
                </a:lnTo>
                <a:lnTo>
                  <a:pt x="708" y="458"/>
                </a:lnTo>
                <a:lnTo>
                  <a:pt x="707" y="456"/>
                </a:lnTo>
                <a:lnTo>
                  <a:pt x="695" y="459"/>
                </a:lnTo>
                <a:lnTo>
                  <a:pt x="691" y="461"/>
                </a:lnTo>
                <a:lnTo>
                  <a:pt x="691" y="463"/>
                </a:lnTo>
                <a:lnTo>
                  <a:pt x="684" y="463"/>
                </a:lnTo>
                <a:lnTo>
                  <a:pt x="682" y="461"/>
                </a:lnTo>
                <a:lnTo>
                  <a:pt x="680" y="461"/>
                </a:lnTo>
                <a:lnTo>
                  <a:pt x="680" y="458"/>
                </a:lnTo>
                <a:lnTo>
                  <a:pt x="678" y="458"/>
                </a:lnTo>
                <a:lnTo>
                  <a:pt x="672" y="454"/>
                </a:lnTo>
                <a:lnTo>
                  <a:pt x="666" y="454"/>
                </a:lnTo>
                <a:lnTo>
                  <a:pt x="660" y="459"/>
                </a:lnTo>
                <a:lnTo>
                  <a:pt x="659" y="463"/>
                </a:lnTo>
                <a:lnTo>
                  <a:pt x="655" y="463"/>
                </a:lnTo>
                <a:lnTo>
                  <a:pt x="653" y="463"/>
                </a:lnTo>
                <a:lnTo>
                  <a:pt x="641" y="473"/>
                </a:lnTo>
                <a:lnTo>
                  <a:pt x="632" y="477"/>
                </a:lnTo>
                <a:lnTo>
                  <a:pt x="628" y="479"/>
                </a:lnTo>
                <a:lnTo>
                  <a:pt x="620" y="486"/>
                </a:lnTo>
                <a:lnTo>
                  <a:pt x="614" y="486"/>
                </a:lnTo>
                <a:lnTo>
                  <a:pt x="597" y="483"/>
                </a:lnTo>
                <a:lnTo>
                  <a:pt x="580" y="483"/>
                </a:lnTo>
                <a:lnTo>
                  <a:pt x="564" y="483"/>
                </a:lnTo>
                <a:lnTo>
                  <a:pt x="557" y="477"/>
                </a:lnTo>
                <a:lnTo>
                  <a:pt x="553" y="475"/>
                </a:lnTo>
                <a:lnTo>
                  <a:pt x="549" y="473"/>
                </a:lnTo>
                <a:lnTo>
                  <a:pt x="545" y="473"/>
                </a:lnTo>
                <a:lnTo>
                  <a:pt x="541" y="467"/>
                </a:lnTo>
                <a:lnTo>
                  <a:pt x="538" y="461"/>
                </a:lnTo>
                <a:lnTo>
                  <a:pt x="536" y="459"/>
                </a:lnTo>
                <a:lnTo>
                  <a:pt x="536" y="456"/>
                </a:lnTo>
                <a:lnTo>
                  <a:pt x="538" y="450"/>
                </a:lnTo>
                <a:lnTo>
                  <a:pt x="540" y="446"/>
                </a:lnTo>
                <a:lnTo>
                  <a:pt x="540" y="442"/>
                </a:lnTo>
                <a:lnTo>
                  <a:pt x="540" y="436"/>
                </a:lnTo>
                <a:lnTo>
                  <a:pt x="538" y="431"/>
                </a:lnTo>
                <a:lnTo>
                  <a:pt x="534" y="427"/>
                </a:lnTo>
                <a:lnTo>
                  <a:pt x="528" y="425"/>
                </a:lnTo>
                <a:lnTo>
                  <a:pt x="526" y="421"/>
                </a:lnTo>
                <a:lnTo>
                  <a:pt x="524" y="417"/>
                </a:lnTo>
                <a:lnTo>
                  <a:pt x="522" y="415"/>
                </a:lnTo>
                <a:lnTo>
                  <a:pt x="520" y="411"/>
                </a:lnTo>
                <a:lnTo>
                  <a:pt x="518" y="411"/>
                </a:lnTo>
                <a:lnTo>
                  <a:pt x="515" y="415"/>
                </a:lnTo>
                <a:lnTo>
                  <a:pt x="511" y="421"/>
                </a:lnTo>
                <a:lnTo>
                  <a:pt x="507" y="421"/>
                </a:lnTo>
                <a:lnTo>
                  <a:pt x="505" y="419"/>
                </a:lnTo>
                <a:lnTo>
                  <a:pt x="501" y="421"/>
                </a:lnTo>
                <a:lnTo>
                  <a:pt x="499" y="423"/>
                </a:lnTo>
                <a:lnTo>
                  <a:pt x="495" y="425"/>
                </a:lnTo>
                <a:lnTo>
                  <a:pt x="493" y="425"/>
                </a:lnTo>
                <a:lnTo>
                  <a:pt x="490" y="429"/>
                </a:lnTo>
                <a:lnTo>
                  <a:pt x="486" y="433"/>
                </a:lnTo>
                <a:lnTo>
                  <a:pt x="484" y="433"/>
                </a:lnTo>
                <a:lnTo>
                  <a:pt x="482" y="431"/>
                </a:lnTo>
                <a:lnTo>
                  <a:pt x="480" y="429"/>
                </a:lnTo>
                <a:lnTo>
                  <a:pt x="480" y="427"/>
                </a:lnTo>
                <a:lnTo>
                  <a:pt x="478" y="425"/>
                </a:lnTo>
                <a:lnTo>
                  <a:pt x="476" y="423"/>
                </a:lnTo>
                <a:lnTo>
                  <a:pt x="472" y="421"/>
                </a:lnTo>
                <a:lnTo>
                  <a:pt x="470" y="419"/>
                </a:lnTo>
                <a:lnTo>
                  <a:pt x="467" y="419"/>
                </a:lnTo>
                <a:lnTo>
                  <a:pt x="463" y="417"/>
                </a:lnTo>
                <a:lnTo>
                  <a:pt x="459" y="417"/>
                </a:lnTo>
                <a:lnTo>
                  <a:pt x="455" y="417"/>
                </a:lnTo>
                <a:lnTo>
                  <a:pt x="453" y="415"/>
                </a:lnTo>
                <a:lnTo>
                  <a:pt x="449" y="413"/>
                </a:lnTo>
                <a:lnTo>
                  <a:pt x="447" y="411"/>
                </a:lnTo>
                <a:lnTo>
                  <a:pt x="444" y="408"/>
                </a:lnTo>
                <a:lnTo>
                  <a:pt x="442" y="408"/>
                </a:lnTo>
                <a:lnTo>
                  <a:pt x="438" y="406"/>
                </a:lnTo>
                <a:lnTo>
                  <a:pt x="436" y="406"/>
                </a:lnTo>
                <a:lnTo>
                  <a:pt x="432" y="411"/>
                </a:lnTo>
                <a:lnTo>
                  <a:pt x="432" y="408"/>
                </a:lnTo>
                <a:lnTo>
                  <a:pt x="432" y="404"/>
                </a:lnTo>
                <a:lnTo>
                  <a:pt x="432" y="402"/>
                </a:lnTo>
                <a:lnTo>
                  <a:pt x="432" y="400"/>
                </a:lnTo>
                <a:lnTo>
                  <a:pt x="432" y="394"/>
                </a:lnTo>
                <a:lnTo>
                  <a:pt x="434" y="390"/>
                </a:lnTo>
                <a:lnTo>
                  <a:pt x="436" y="387"/>
                </a:lnTo>
                <a:lnTo>
                  <a:pt x="428" y="383"/>
                </a:lnTo>
                <a:lnTo>
                  <a:pt x="426" y="381"/>
                </a:lnTo>
                <a:lnTo>
                  <a:pt x="424" y="379"/>
                </a:lnTo>
                <a:lnTo>
                  <a:pt x="420" y="377"/>
                </a:lnTo>
                <a:lnTo>
                  <a:pt x="415" y="377"/>
                </a:lnTo>
                <a:lnTo>
                  <a:pt x="411" y="373"/>
                </a:lnTo>
                <a:lnTo>
                  <a:pt x="409" y="371"/>
                </a:lnTo>
                <a:lnTo>
                  <a:pt x="405" y="367"/>
                </a:lnTo>
                <a:lnTo>
                  <a:pt x="403" y="365"/>
                </a:lnTo>
                <a:lnTo>
                  <a:pt x="401" y="365"/>
                </a:lnTo>
                <a:lnTo>
                  <a:pt x="399" y="367"/>
                </a:lnTo>
                <a:lnTo>
                  <a:pt x="396" y="367"/>
                </a:lnTo>
                <a:lnTo>
                  <a:pt x="392" y="369"/>
                </a:lnTo>
                <a:lnTo>
                  <a:pt x="388" y="371"/>
                </a:lnTo>
                <a:lnTo>
                  <a:pt x="384" y="373"/>
                </a:lnTo>
                <a:lnTo>
                  <a:pt x="378" y="377"/>
                </a:lnTo>
                <a:lnTo>
                  <a:pt x="374" y="379"/>
                </a:lnTo>
                <a:lnTo>
                  <a:pt x="369" y="379"/>
                </a:lnTo>
                <a:lnTo>
                  <a:pt x="367" y="379"/>
                </a:lnTo>
                <a:lnTo>
                  <a:pt x="365" y="375"/>
                </a:lnTo>
                <a:lnTo>
                  <a:pt x="361" y="373"/>
                </a:lnTo>
                <a:lnTo>
                  <a:pt x="357" y="373"/>
                </a:lnTo>
                <a:lnTo>
                  <a:pt x="353" y="371"/>
                </a:lnTo>
                <a:lnTo>
                  <a:pt x="349" y="369"/>
                </a:lnTo>
                <a:lnTo>
                  <a:pt x="346" y="369"/>
                </a:lnTo>
                <a:lnTo>
                  <a:pt x="338" y="367"/>
                </a:lnTo>
                <a:lnTo>
                  <a:pt x="334" y="369"/>
                </a:lnTo>
                <a:lnTo>
                  <a:pt x="330" y="367"/>
                </a:lnTo>
                <a:lnTo>
                  <a:pt x="324" y="367"/>
                </a:lnTo>
                <a:lnTo>
                  <a:pt x="321" y="367"/>
                </a:lnTo>
                <a:lnTo>
                  <a:pt x="305" y="371"/>
                </a:lnTo>
                <a:lnTo>
                  <a:pt x="305" y="369"/>
                </a:lnTo>
                <a:lnTo>
                  <a:pt x="303" y="369"/>
                </a:lnTo>
                <a:lnTo>
                  <a:pt x="301" y="369"/>
                </a:lnTo>
                <a:lnTo>
                  <a:pt x="301" y="367"/>
                </a:lnTo>
                <a:lnTo>
                  <a:pt x="300" y="367"/>
                </a:lnTo>
                <a:lnTo>
                  <a:pt x="298" y="365"/>
                </a:lnTo>
                <a:lnTo>
                  <a:pt x="296" y="365"/>
                </a:lnTo>
                <a:lnTo>
                  <a:pt x="294" y="367"/>
                </a:lnTo>
                <a:lnTo>
                  <a:pt x="292" y="367"/>
                </a:lnTo>
                <a:lnTo>
                  <a:pt x="290" y="367"/>
                </a:lnTo>
                <a:lnTo>
                  <a:pt x="288" y="367"/>
                </a:lnTo>
                <a:lnTo>
                  <a:pt x="286" y="367"/>
                </a:lnTo>
                <a:lnTo>
                  <a:pt x="286" y="365"/>
                </a:lnTo>
                <a:lnTo>
                  <a:pt x="286" y="363"/>
                </a:lnTo>
                <a:lnTo>
                  <a:pt x="284" y="363"/>
                </a:lnTo>
                <a:lnTo>
                  <a:pt x="284" y="362"/>
                </a:lnTo>
                <a:lnTo>
                  <a:pt x="282" y="362"/>
                </a:lnTo>
                <a:lnTo>
                  <a:pt x="280" y="362"/>
                </a:lnTo>
                <a:lnTo>
                  <a:pt x="278" y="362"/>
                </a:lnTo>
                <a:lnTo>
                  <a:pt x="276" y="360"/>
                </a:lnTo>
                <a:lnTo>
                  <a:pt x="275" y="360"/>
                </a:lnTo>
                <a:lnTo>
                  <a:pt x="273" y="360"/>
                </a:lnTo>
                <a:lnTo>
                  <a:pt x="271" y="358"/>
                </a:lnTo>
                <a:lnTo>
                  <a:pt x="269" y="356"/>
                </a:lnTo>
                <a:lnTo>
                  <a:pt x="267" y="356"/>
                </a:lnTo>
                <a:lnTo>
                  <a:pt x="265" y="354"/>
                </a:lnTo>
                <a:lnTo>
                  <a:pt x="263" y="354"/>
                </a:lnTo>
                <a:lnTo>
                  <a:pt x="261" y="354"/>
                </a:lnTo>
                <a:lnTo>
                  <a:pt x="259" y="354"/>
                </a:lnTo>
                <a:lnTo>
                  <a:pt x="257" y="354"/>
                </a:lnTo>
                <a:lnTo>
                  <a:pt x="257" y="356"/>
                </a:lnTo>
                <a:lnTo>
                  <a:pt x="255" y="356"/>
                </a:lnTo>
                <a:lnTo>
                  <a:pt x="253" y="356"/>
                </a:lnTo>
                <a:lnTo>
                  <a:pt x="252" y="354"/>
                </a:lnTo>
                <a:lnTo>
                  <a:pt x="250" y="354"/>
                </a:lnTo>
                <a:lnTo>
                  <a:pt x="250" y="352"/>
                </a:lnTo>
                <a:lnTo>
                  <a:pt x="248" y="352"/>
                </a:lnTo>
                <a:lnTo>
                  <a:pt x="246" y="350"/>
                </a:lnTo>
                <a:lnTo>
                  <a:pt x="244" y="350"/>
                </a:lnTo>
                <a:lnTo>
                  <a:pt x="242" y="350"/>
                </a:lnTo>
                <a:lnTo>
                  <a:pt x="242" y="348"/>
                </a:lnTo>
                <a:lnTo>
                  <a:pt x="240" y="348"/>
                </a:lnTo>
                <a:lnTo>
                  <a:pt x="240" y="350"/>
                </a:lnTo>
                <a:lnTo>
                  <a:pt x="238" y="350"/>
                </a:lnTo>
                <a:lnTo>
                  <a:pt x="236" y="350"/>
                </a:lnTo>
                <a:lnTo>
                  <a:pt x="234" y="352"/>
                </a:lnTo>
                <a:lnTo>
                  <a:pt x="232" y="352"/>
                </a:lnTo>
                <a:lnTo>
                  <a:pt x="230" y="352"/>
                </a:lnTo>
                <a:lnTo>
                  <a:pt x="228" y="352"/>
                </a:lnTo>
                <a:lnTo>
                  <a:pt x="228" y="350"/>
                </a:lnTo>
                <a:lnTo>
                  <a:pt x="228" y="348"/>
                </a:lnTo>
                <a:lnTo>
                  <a:pt x="228" y="346"/>
                </a:lnTo>
                <a:lnTo>
                  <a:pt x="227" y="344"/>
                </a:lnTo>
                <a:lnTo>
                  <a:pt x="227" y="342"/>
                </a:lnTo>
                <a:lnTo>
                  <a:pt x="227" y="340"/>
                </a:lnTo>
                <a:lnTo>
                  <a:pt x="225" y="340"/>
                </a:lnTo>
                <a:lnTo>
                  <a:pt x="225" y="338"/>
                </a:lnTo>
                <a:lnTo>
                  <a:pt x="225" y="337"/>
                </a:lnTo>
                <a:lnTo>
                  <a:pt x="225" y="335"/>
                </a:lnTo>
                <a:lnTo>
                  <a:pt x="225" y="333"/>
                </a:lnTo>
                <a:lnTo>
                  <a:pt x="225" y="331"/>
                </a:lnTo>
                <a:lnTo>
                  <a:pt x="225" y="329"/>
                </a:lnTo>
                <a:lnTo>
                  <a:pt x="225" y="327"/>
                </a:lnTo>
                <a:lnTo>
                  <a:pt x="225" y="325"/>
                </a:lnTo>
                <a:lnTo>
                  <a:pt x="225" y="323"/>
                </a:lnTo>
                <a:lnTo>
                  <a:pt x="225" y="321"/>
                </a:lnTo>
                <a:lnTo>
                  <a:pt x="225" y="319"/>
                </a:lnTo>
                <a:lnTo>
                  <a:pt x="227" y="319"/>
                </a:lnTo>
                <a:lnTo>
                  <a:pt x="227" y="317"/>
                </a:lnTo>
                <a:lnTo>
                  <a:pt x="227" y="315"/>
                </a:lnTo>
                <a:lnTo>
                  <a:pt x="228" y="315"/>
                </a:lnTo>
                <a:lnTo>
                  <a:pt x="228" y="314"/>
                </a:lnTo>
                <a:lnTo>
                  <a:pt x="230" y="314"/>
                </a:lnTo>
                <a:lnTo>
                  <a:pt x="232" y="312"/>
                </a:lnTo>
                <a:lnTo>
                  <a:pt x="234" y="312"/>
                </a:lnTo>
                <a:lnTo>
                  <a:pt x="236" y="310"/>
                </a:lnTo>
                <a:lnTo>
                  <a:pt x="238" y="310"/>
                </a:lnTo>
                <a:lnTo>
                  <a:pt x="238" y="308"/>
                </a:lnTo>
                <a:lnTo>
                  <a:pt x="240" y="306"/>
                </a:lnTo>
                <a:lnTo>
                  <a:pt x="240" y="304"/>
                </a:lnTo>
                <a:lnTo>
                  <a:pt x="242" y="304"/>
                </a:lnTo>
                <a:lnTo>
                  <a:pt x="242" y="302"/>
                </a:lnTo>
                <a:lnTo>
                  <a:pt x="244" y="300"/>
                </a:lnTo>
                <a:lnTo>
                  <a:pt x="246" y="298"/>
                </a:lnTo>
                <a:lnTo>
                  <a:pt x="242" y="296"/>
                </a:lnTo>
                <a:lnTo>
                  <a:pt x="240" y="296"/>
                </a:lnTo>
                <a:lnTo>
                  <a:pt x="238" y="296"/>
                </a:lnTo>
                <a:lnTo>
                  <a:pt x="236" y="296"/>
                </a:lnTo>
                <a:lnTo>
                  <a:pt x="234" y="296"/>
                </a:lnTo>
                <a:lnTo>
                  <a:pt x="232" y="296"/>
                </a:lnTo>
                <a:lnTo>
                  <a:pt x="232" y="294"/>
                </a:lnTo>
                <a:lnTo>
                  <a:pt x="230" y="294"/>
                </a:lnTo>
                <a:lnTo>
                  <a:pt x="228" y="294"/>
                </a:lnTo>
                <a:lnTo>
                  <a:pt x="227" y="294"/>
                </a:lnTo>
                <a:lnTo>
                  <a:pt x="225" y="294"/>
                </a:lnTo>
                <a:lnTo>
                  <a:pt x="223" y="294"/>
                </a:lnTo>
                <a:lnTo>
                  <a:pt x="221" y="294"/>
                </a:lnTo>
                <a:lnTo>
                  <a:pt x="219" y="292"/>
                </a:lnTo>
                <a:lnTo>
                  <a:pt x="217" y="292"/>
                </a:lnTo>
                <a:lnTo>
                  <a:pt x="215" y="292"/>
                </a:lnTo>
                <a:lnTo>
                  <a:pt x="213" y="292"/>
                </a:lnTo>
                <a:lnTo>
                  <a:pt x="213" y="290"/>
                </a:lnTo>
                <a:lnTo>
                  <a:pt x="211" y="290"/>
                </a:lnTo>
                <a:lnTo>
                  <a:pt x="209" y="290"/>
                </a:lnTo>
                <a:lnTo>
                  <a:pt x="207" y="290"/>
                </a:lnTo>
                <a:lnTo>
                  <a:pt x="205" y="290"/>
                </a:lnTo>
                <a:lnTo>
                  <a:pt x="204" y="290"/>
                </a:lnTo>
                <a:lnTo>
                  <a:pt x="202" y="290"/>
                </a:lnTo>
                <a:lnTo>
                  <a:pt x="200" y="289"/>
                </a:lnTo>
                <a:lnTo>
                  <a:pt x="198" y="289"/>
                </a:lnTo>
                <a:lnTo>
                  <a:pt x="198" y="290"/>
                </a:lnTo>
                <a:lnTo>
                  <a:pt x="196" y="290"/>
                </a:lnTo>
                <a:lnTo>
                  <a:pt x="194" y="290"/>
                </a:lnTo>
                <a:lnTo>
                  <a:pt x="192" y="289"/>
                </a:lnTo>
                <a:lnTo>
                  <a:pt x="190" y="289"/>
                </a:lnTo>
                <a:lnTo>
                  <a:pt x="188" y="289"/>
                </a:lnTo>
                <a:lnTo>
                  <a:pt x="188" y="287"/>
                </a:lnTo>
                <a:lnTo>
                  <a:pt x="186" y="287"/>
                </a:lnTo>
                <a:lnTo>
                  <a:pt x="184" y="287"/>
                </a:lnTo>
                <a:lnTo>
                  <a:pt x="182" y="287"/>
                </a:lnTo>
                <a:lnTo>
                  <a:pt x="180" y="287"/>
                </a:lnTo>
                <a:lnTo>
                  <a:pt x="179" y="287"/>
                </a:lnTo>
                <a:lnTo>
                  <a:pt x="177" y="287"/>
                </a:lnTo>
                <a:lnTo>
                  <a:pt x="175" y="287"/>
                </a:lnTo>
                <a:lnTo>
                  <a:pt x="173" y="287"/>
                </a:lnTo>
                <a:lnTo>
                  <a:pt x="171" y="287"/>
                </a:lnTo>
                <a:lnTo>
                  <a:pt x="169" y="285"/>
                </a:lnTo>
                <a:lnTo>
                  <a:pt x="167" y="285"/>
                </a:lnTo>
                <a:lnTo>
                  <a:pt x="165" y="285"/>
                </a:lnTo>
                <a:lnTo>
                  <a:pt x="163" y="283"/>
                </a:lnTo>
                <a:lnTo>
                  <a:pt x="161" y="283"/>
                </a:lnTo>
                <a:lnTo>
                  <a:pt x="159" y="281"/>
                </a:lnTo>
                <a:lnTo>
                  <a:pt x="157" y="281"/>
                </a:lnTo>
                <a:lnTo>
                  <a:pt x="156" y="281"/>
                </a:lnTo>
                <a:lnTo>
                  <a:pt x="154" y="281"/>
                </a:lnTo>
                <a:lnTo>
                  <a:pt x="152" y="281"/>
                </a:lnTo>
                <a:lnTo>
                  <a:pt x="152" y="279"/>
                </a:lnTo>
                <a:lnTo>
                  <a:pt x="150" y="279"/>
                </a:lnTo>
                <a:lnTo>
                  <a:pt x="148" y="279"/>
                </a:lnTo>
                <a:lnTo>
                  <a:pt x="146" y="279"/>
                </a:lnTo>
                <a:lnTo>
                  <a:pt x="144" y="277"/>
                </a:lnTo>
                <a:lnTo>
                  <a:pt x="142" y="277"/>
                </a:lnTo>
                <a:lnTo>
                  <a:pt x="142" y="275"/>
                </a:lnTo>
                <a:lnTo>
                  <a:pt x="140" y="275"/>
                </a:lnTo>
                <a:lnTo>
                  <a:pt x="138" y="275"/>
                </a:lnTo>
                <a:lnTo>
                  <a:pt x="138" y="273"/>
                </a:lnTo>
                <a:lnTo>
                  <a:pt x="136" y="273"/>
                </a:lnTo>
                <a:lnTo>
                  <a:pt x="134" y="271"/>
                </a:lnTo>
                <a:lnTo>
                  <a:pt x="134" y="269"/>
                </a:lnTo>
                <a:lnTo>
                  <a:pt x="132" y="269"/>
                </a:lnTo>
                <a:lnTo>
                  <a:pt x="131" y="269"/>
                </a:lnTo>
                <a:lnTo>
                  <a:pt x="131" y="267"/>
                </a:lnTo>
                <a:lnTo>
                  <a:pt x="129" y="267"/>
                </a:lnTo>
                <a:lnTo>
                  <a:pt x="127" y="265"/>
                </a:lnTo>
                <a:lnTo>
                  <a:pt x="125" y="265"/>
                </a:lnTo>
                <a:lnTo>
                  <a:pt x="125" y="264"/>
                </a:lnTo>
                <a:lnTo>
                  <a:pt x="123" y="264"/>
                </a:lnTo>
                <a:lnTo>
                  <a:pt x="121" y="264"/>
                </a:lnTo>
                <a:lnTo>
                  <a:pt x="121" y="262"/>
                </a:lnTo>
                <a:lnTo>
                  <a:pt x="119" y="262"/>
                </a:lnTo>
                <a:lnTo>
                  <a:pt x="119" y="260"/>
                </a:lnTo>
                <a:lnTo>
                  <a:pt x="117" y="260"/>
                </a:lnTo>
                <a:lnTo>
                  <a:pt x="117" y="258"/>
                </a:lnTo>
                <a:lnTo>
                  <a:pt x="115" y="256"/>
                </a:lnTo>
                <a:lnTo>
                  <a:pt x="115" y="254"/>
                </a:lnTo>
                <a:lnTo>
                  <a:pt x="113" y="254"/>
                </a:lnTo>
                <a:lnTo>
                  <a:pt x="113" y="252"/>
                </a:lnTo>
                <a:lnTo>
                  <a:pt x="113" y="250"/>
                </a:lnTo>
                <a:lnTo>
                  <a:pt x="113" y="248"/>
                </a:lnTo>
                <a:lnTo>
                  <a:pt x="113" y="246"/>
                </a:lnTo>
                <a:lnTo>
                  <a:pt x="113" y="244"/>
                </a:lnTo>
                <a:lnTo>
                  <a:pt x="115" y="242"/>
                </a:lnTo>
                <a:lnTo>
                  <a:pt x="115" y="241"/>
                </a:lnTo>
                <a:lnTo>
                  <a:pt x="115" y="239"/>
                </a:lnTo>
                <a:lnTo>
                  <a:pt x="115" y="237"/>
                </a:lnTo>
                <a:lnTo>
                  <a:pt x="115" y="235"/>
                </a:lnTo>
                <a:lnTo>
                  <a:pt x="113" y="235"/>
                </a:lnTo>
                <a:lnTo>
                  <a:pt x="113" y="233"/>
                </a:lnTo>
                <a:lnTo>
                  <a:pt x="111" y="233"/>
                </a:lnTo>
                <a:lnTo>
                  <a:pt x="109" y="231"/>
                </a:lnTo>
                <a:lnTo>
                  <a:pt x="108" y="231"/>
                </a:lnTo>
                <a:lnTo>
                  <a:pt x="106" y="231"/>
                </a:lnTo>
                <a:lnTo>
                  <a:pt x="104" y="231"/>
                </a:lnTo>
                <a:lnTo>
                  <a:pt x="102" y="233"/>
                </a:lnTo>
                <a:lnTo>
                  <a:pt x="100" y="233"/>
                </a:lnTo>
                <a:lnTo>
                  <a:pt x="98" y="233"/>
                </a:lnTo>
                <a:lnTo>
                  <a:pt x="98" y="235"/>
                </a:lnTo>
                <a:lnTo>
                  <a:pt x="96" y="235"/>
                </a:lnTo>
                <a:lnTo>
                  <a:pt x="94" y="235"/>
                </a:lnTo>
                <a:lnTo>
                  <a:pt x="92" y="235"/>
                </a:lnTo>
                <a:lnTo>
                  <a:pt x="90" y="237"/>
                </a:lnTo>
                <a:lnTo>
                  <a:pt x="88" y="237"/>
                </a:lnTo>
                <a:lnTo>
                  <a:pt x="86" y="237"/>
                </a:lnTo>
                <a:lnTo>
                  <a:pt x="84" y="237"/>
                </a:lnTo>
                <a:lnTo>
                  <a:pt x="83" y="237"/>
                </a:lnTo>
                <a:lnTo>
                  <a:pt x="81" y="235"/>
                </a:lnTo>
                <a:lnTo>
                  <a:pt x="79" y="235"/>
                </a:lnTo>
                <a:lnTo>
                  <a:pt x="77" y="235"/>
                </a:lnTo>
                <a:lnTo>
                  <a:pt x="75" y="235"/>
                </a:lnTo>
                <a:lnTo>
                  <a:pt x="73" y="235"/>
                </a:lnTo>
                <a:lnTo>
                  <a:pt x="71" y="235"/>
                </a:lnTo>
                <a:lnTo>
                  <a:pt x="69" y="235"/>
                </a:lnTo>
                <a:lnTo>
                  <a:pt x="67" y="235"/>
                </a:lnTo>
                <a:lnTo>
                  <a:pt x="65" y="235"/>
                </a:lnTo>
                <a:lnTo>
                  <a:pt x="65" y="233"/>
                </a:lnTo>
                <a:lnTo>
                  <a:pt x="63" y="233"/>
                </a:lnTo>
                <a:lnTo>
                  <a:pt x="61" y="233"/>
                </a:lnTo>
                <a:lnTo>
                  <a:pt x="60" y="233"/>
                </a:lnTo>
                <a:lnTo>
                  <a:pt x="58" y="233"/>
                </a:lnTo>
                <a:lnTo>
                  <a:pt x="56" y="233"/>
                </a:lnTo>
                <a:lnTo>
                  <a:pt x="54" y="233"/>
                </a:lnTo>
                <a:lnTo>
                  <a:pt x="52" y="233"/>
                </a:lnTo>
                <a:lnTo>
                  <a:pt x="52" y="235"/>
                </a:lnTo>
                <a:lnTo>
                  <a:pt x="50" y="235"/>
                </a:lnTo>
                <a:lnTo>
                  <a:pt x="48" y="235"/>
                </a:lnTo>
                <a:lnTo>
                  <a:pt x="46" y="235"/>
                </a:lnTo>
                <a:lnTo>
                  <a:pt x="46" y="237"/>
                </a:lnTo>
                <a:lnTo>
                  <a:pt x="44" y="237"/>
                </a:lnTo>
                <a:lnTo>
                  <a:pt x="42" y="237"/>
                </a:lnTo>
                <a:lnTo>
                  <a:pt x="40" y="237"/>
                </a:lnTo>
                <a:lnTo>
                  <a:pt x="38" y="237"/>
                </a:lnTo>
                <a:lnTo>
                  <a:pt x="38" y="239"/>
                </a:lnTo>
                <a:lnTo>
                  <a:pt x="36" y="239"/>
                </a:lnTo>
                <a:lnTo>
                  <a:pt x="35" y="239"/>
                </a:lnTo>
                <a:lnTo>
                  <a:pt x="33" y="239"/>
                </a:lnTo>
                <a:lnTo>
                  <a:pt x="31" y="241"/>
                </a:lnTo>
                <a:lnTo>
                  <a:pt x="31" y="239"/>
                </a:lnTo>
                <a:lnTo>
                  <a:pt x="29" y="239"/>
                </a:lnTo>
                <a:lnTo>
                  <a:pt x="27" y="239"/>
                </a:lnTo>
                <a:lnTo>
                  <a:pt x="25" y="237"/>
                </a:lnTo>
                <a:lnTo>
                  <a:pt x="23" y="237"/>
                </a:lnTo>
                <a:lnTo>
                  <a:pt x="21" y="237"/>
                </a:lnTo>
                <a:lnTo>
                  <a:pt x="19" y="235"/>
                </a:lnTo>
                <a:lnTo>
                  <a:pt x="17" y="235"/>
                </a:lnTo>
                <a:lnTo>
                  <a:pt x="15" y="235"/>
                </a:lnTo>
                <a:lnTo>
                  <a:pt x="13" y="235"/>
                </a:lnTo>
                <a:lnTo>
                  <a:pt x="12" y="235"/>
                </a:lnTo>
                <a:lnTo>
                  <a:pt x="12" y="233"/>
                </a:lnTo>
                <a:lnTo>
                  <a:pt x="10" y="233"/>
                </a:lnTo>
                <a:lnTo>
                  <a:pt x="10" y="231"/>
                </a:lnTo>
                <a:lnTo>
                  <a:pt x="8" y="229"/>
                </a:lnTo>
                <a:lnTo>
                  <a:pt x="8" y="227"/>
                </a:lnTo>
                <a:lnTo>
                  <a:pt x="6" y="227"/>
                </a:lnTo>
                <a:lnTo>
                  <a:pt x="4" y="225"/>
                </a:lnTo>
                <a:lnTo>
                  <a:pt x="2" y="225"/>
                </a:lnTo>
                <a:lnTo>
                  <a:pt x="0" y="225"/>
                </a:lnTo>
                <a:lnTo>
                  <a:pt x="0" y="223"/>
                </a:lnTo>
                <a:lnTo>
                  <a:pt x="0" y="221"/>
                </a:lnTo>
                <a:lnTo>
                  <a:pt x="2" y="221"/>
                </a:lnTo>
                <a:lnTo>
                  <a:pt x="2" y="219"/>
                </a:lnTo>
                <a:lnTo>
                  <a:pt x="2" y="217"/>
                </a:lnTo>
                <a:lnTo>
                  <a:pt x="4" y="217"/>
                </a:lnTo>
                <a:lnTo>
                  <a:pt x="4" y="216"/>
                </a:lnTo>
                <a:lnTo>
                  <a:pt x="4" y="214"/>
                </a:lnTo>
                <a:lnTo>
                  <a:pt x="6" y="214"/>
                </a:lnTo>
                <a:lnTo>
                  <a:pt x="6" y="212"/>
                </a:lnTo>
                <a:lnTo>
                  <a:pt x="6" y="210"/>
                </a:lnTo>
                <a:lnTo>
                  <a:pt x="8" y="210"/>
                </a:lnTo>
                <a:lnTo>
                  <a:pt x="8" y="208"/>
                </a:lnTo>
                <a:lnTo>
                  <a:pt x="10" y="208"/>
                </a:lnTo>
                <a:lnTo>
                  <a:pt x="10" y="206"/>
                </a:lnTo>
                <a:lnTo>
                  <a:pt x="10" y="204"/>
                </a:lnTo>
                <a:lnTo>
                  <a:pt x="10" y="202"/>
                </a:lnTo>
                <a:lnTo>
                  <a:pt x="10" y="200"/>
                </a:lnTo>
                <a:lnTo>
                  <a:pt x="10" y="198"/>
                </a:lnTo>
                <a:lnTo>
                  <a:pt x="8" y="198"/>
                </a:lnTo>
                <a:lnTo>
                  <a:pt x="8" y="196"/>
                </a:lnTo>
                <a:lnTo>
                  <a:pt x="6" y="196"/>
                </a:lnTo>
                <a:lnTo>
                  <a:pt x="6" y="194"/>
                </a:lnTo>
                <a:lnTo>
                  <a:pt x="4" y="194"/>
                </a:lnTo>
                <a:lnTo>
                  <a:pt x="4" y="193"/>
                </a:lnTo>
                <a:lnTo>
                  <a:pt x="2" y="193"/>
                </a:lnTo>
                <a:lnTo>
                  <a:pt x="2" y="191"/>
                </a:lnTo>
                <a:lnTo>
                  <a:pt x="2" y="189"/>
                </a:lnTo>
                <a:lnTo>
                  <a:pt x="2" y="187"/>
                </a:lnTo>
                <a:lnTo>
                  <a:pt x="2" y="185"/>
                </a:lnTo>
                <a:lnTo>
                  <a:pt x="2" y="183"/>
                </a:lnTo>
                <a:lnTo>
                  <a:pt x="4" y="183"/>
                </a:lnTo>
                <a:lnTo>
                  <a:pt x="4" y="181"/>
                </a:lnTo>
                <a:lnTo>
                  <a:pt x="6" y="179"/>
                </a:lnTo>
                <a:lnTo>
                  <a:pt x="6" y="177"/>
                </a:lnTo>
                <a:lnTo>
                  <a:pt x="6" y="175"/>
                </a:lnTo>
                <a:lnTo>
                  <a:pt x="6" y="173"/>
                </a:lnTo>
                <a:lnTo>
                  <a:pt x="6" y="171"/>
                </a:lnTo>
                <a:lnTo>
                  <a:pt x="6" y="169"/>
                </a:lnTo>
                <a:lnTo>
                  <a:pt x="6" y="168"/>
                </a:lnTo>
                <a:lnTo>
                  <a:pt x="6" y="166"/>
                </a:lnTo>
                <a:lnTo>
                  <a:pt x="6" y="164"/>
                </a:lnTo>
                <a:lnTo>
                  <a:pt x="8" y="162"/>
                </a:lnTo>
                <a:lnTo>
                  <a:pt x="8" y="160"/>
                </a:lnTo>
                <a:lnTo>
                  <a:pt x="10" y="160"/>
                </a:lnTo>
                <a:lnTo>
                  <a:pt x="10" y="158"/>
                </a:lnTo>
                <a:lnTo>
                  <a:pt x="12" y="158"/>
                </a:lnTo>
                <a:lnTo>
                  <a:pt x="12" y="156"/>
                </a:lnTo>
                <a:lnTo>
                  <a:pt x="13" y="156"/>
                </a:lnTo>
                <a:lnTo>
                  <a:pt x="15" y="156"/>
                </a:lnTo>
                <a:lnTo>
                  <a:pt x="15" y="154"/>
                </a:lnTo>
                <a:lnTo>
                  <a:pt x="17" y="154"/>
                </a:lnTo>
                <a:lnTo>
                  <a:pt x="19" y="154"/>
                </a:lnTo>
                <a:lnTo>
                  <a:pt x="21" y="154"/>
                </a:lnTo>
                <a:lnTo>
                  <a:pt x="23" y="154"/>
                </a:lnTo>
                <a:lnTo>
                  <a:pt x="25" y="156"/>
                </a:lnTo>
                <a:lnTo>
                  <a:pt x="27" y="156"/>
                </a:lnTo>
                <a:lnTo>
                  <a:pt x="29" y="156"/>
                </a:lnTo>
                <a:lnTo>
                  <a:pt x="31" y="156"/>
                </a:lnTo>
                <a:lnTo>
                  <a:pt x="31" y="154"/>
                </a:lnTo>
                <a:lnTo>
                  <a:pt x="33" y="154"/>
                </a:lnTo>
                <a:lnTo>
                  <a:pt x="33" y="152"/>
                </a:lnTo>
                <a:lnTo>
                  <a:pt x="35" y="152"/>
                </a:lnTo>
                <a:lnTo>
                  <a:pt x="35" y="150"/>
                </a:lnTo>
                <a:lnTo>
                  <a:pt x="36" y="150"/>
                </a:lnTo>
                <a:lnTo>
                  <a:pt x="36" y="148"/>
                </a:lnTo>
                <a:lnTo>
                  <a:pt x="38" y="146"/>
                </a:lnTo>
                <a:lnTo>
                  <a:pt x="40" y="146"/>
                </a:lnTo>
                <a:lnTo>
                  <a:pt x="42" y="146"/>
                </a:lnTo>
                <a:lnTo>
                  <a:pt x="42" y="144"/>
                </a:lnTo>
                <a:lnTo>
                  <a:pt x="44" y="144"/>
                </a:lnTo>
                <a:lnTo>
                  <a:pt x="46" y="144"/>
                </a:lnTo>
                <a:lnTo>
                  <a:pt x="48" y="143"/>
                </a:lnTo>
                <a:lnTo>
                  <a:pt x="50" y="143"/>
                </a:lnTo>
                <a:lnTo>
                  <a:pt x="50" y="141"/>
                </a:lnTo>
                <a:lnTo>
                  <a:pt x="52" y="141"/>
                </a:lnTo>
                <a:lnTo>
                  <a:pt x="54" y="141"/>
                </a:lnTo>
                <a:lnTo>
                  <a:pt x="54" y="139"/>
                </a:lnTo>
                <a:lnTo>
                  <a:pt x="56" y="139"/>
                </a:lnTo>
                <a:lnTo>
                  <a:pt x="58" y="137"/>
                </a:lnTo>
                <a:lnTo>
                  <a:pt x="60" y="137"/>
                </a:lnTo>
                <a:lnTo>
                  <a:pt x="61" y="135"/>
                </a:lnTo>
                <a:lnTo>
                  <a:pt x="63" y="135"/>
                </a:lnTo>
                <a:lnTo>
                  <a:pt x="63" y="133"/>
                </a:lnTo>
                <a:lnTo>
                  <a:pt x="65" y="133"/>
                </a:lnTo>
                <a:lnTo>
                  <a:pt x="65" y="131"/>
                </a:lnTo>
                <a:lnTo>
                  <a:pt x="65" y="129"/>
                </a:lnTo>
                <a:lnTo>
                  <a:pt x="65" y="127"/>
                </a:lnTo>
                <a:lnTo>
                  <a:pt x="67" y="125"/>
                </a:lnTo>
                <a:lnTo>
                  <a:pt x="67" y="123"/>
                </a:lnTo>
                <a:lnTo>
                  <a:pt x="67" y="121"/>
                </a:lnTo>
                <a:lnTo>
                  <a:pt x="67" y="120"/>
                </a:lnTo>
                <a:lnTo>
                  <a:pt x="69" y="120"/>
                </a:lnTo>
                <a:lnTo>
                  <a:pt x="71" y="118"/>
                </a:lnTo>
                <a:lnTo>
                  <a:pt x="73" y="118"/>
                </a:lnTo>
                <a:lnTo>
                  <a:pt x="75" y="116"/>
                </a:lnTo>
                <a:lnTo>
                  <a:pt x="77" y="116"/>
                </a:lnTo>
                <a:lnTo>
                  <a:pt x="79" y="116"/>
                </a:lnTo>
                <a:lnTo>
                  <a:pt x="81" y="116"/>
                </a:lnTo>
                <a:lnTo>
                  <a:pt x="83" y="116"/>
                </a:lnTo>
                <a:lnTo>
                  <a:pt x="84" y="116"/>
                </a:lnTo>
                <a:lnTo>
                  <a:pt x="86" y="114"/>
                </a:lnTo>
                <a:lnTo>
                  <a:pt x="86" y="112"/>
                </a:lnTo>
                <a:lnTo>
                  <a:pt x="86" y="110"/>
                </a:lnTo>
                <a:lnTo>
                  <a:pt x="88" y="110"/>
                </a:lnTo>
                <a:lnTo>
                  <a:pt x="90" y="108"/>
                </a:lnTo>
                <a:lnTo>
                  <a:pt x="92" y="108"/>
                </a:lnTo>
                <a:lnTo>
                  <a:pt x="94" y="108"/>
                </a:lnTo>
                <a:lnTo>
                  <a:pt x="94" y="106"/>
                </a:lnTo>
                <a:lnTo>
                  <a:pt x="96" y="106"/>
                </a:lnTo>
                <a:lnTo>
                  <a:pt x="98" y="104"/>
                </a:lnTo>
                <a:lnTo>
                  <a:pt x="100" y="102"/>
                </a:lnTo>
                <a:lnTo>
                  <a:pt x="100" y="100"/>
                </a:lnTo>
                <a:lnTo>
                  <a:pt x="102" y="100"/>
                </a:lnTo>
                <a:lnTo>
                  <a:pt x="102" y="98"/>
                </a:lnTo>
                <a:lnTo>
                  <a:pt x="102" y="96"/>
                </a:lnTo>
                <a:lnTo>
                  <a:pt x="102" y="95"/>
                </a:lnTo>
                <a:lnTo>
                  <a:pt x="104" y="95"/>
                </a:lnTo>
                <a:lnTo>
                  <a:pt x="104" y="93"/>
                </a:lnTo>
                <a:lnTo>
                  <a:pt x="106" y="93"/>
                </a:lnTo>
                <a:lnTo>
                  <a:pt x="106" y="91"/>
                </a:lnTo>
                <a:lnTo>
                  <a:pt x="106" y="89"/>
                </a:lnTo>
                <a:lnTo>
                  <a:pt x="106" y="87"/>
                </a:lnTo>
                <a:lnTo>
                  <a:pt x="104" y="85"/>
                </a:lnTo>
                <a:lnTo>
                  <a:pt x="104" y="83"/>
                </a:lnTo>
                <a:lnTo>
                  <a:pt x="102" y="81"/>
                </a:lnTo>
                <a:lnTo>
                  <a:pt x="102" y="79"/>
                </a:lnTo>
                <a:lnTo>
                  <a:pt x="102" y="77"/>
                </a:lnTo>
                <a:lnTo>
                  <a:pt x="102" y="75"/>
                </a:lnTo>
                <a:lnTo>
                  <a:pt x="104" y="75"/>
                </a:lnTo>
                <a:lnTo>
                  <a:pt x="104" y="73"/>
                </a:lnTo>
                <a:lnTo>
                  <a:pt x="106" y="73"/>
                </a:lnTo>
                <a:lnTo>
                  <a:pt x="108" y="73"/>
                </a:lnTo>
                <a:lnTo>
                  <a:pt x="109" y="73"/>
                </a:lnTo>
                <a:lnTo>
                  <a:pt x="111" y="73"/>
                </a:lnTo>
                <a:lnTo>
                  <a:pt x="113" y="73"/>
                </a:lnTo>
                <a:lnTo>
                  <a:pt x="113" y="72"/>
                </a:lnTo>
                <a:lnTo>
                  <a:pt x="115" y="72"/>
                </a:lnTo>
                <a:lnTo>
                  <a:pt x="117" y="72"/>
                </a:lnTo>
                <a:lnTo>
                  <a:pt x="117" y="70"/>
                </a:lnTo>
                <a:lnTo>
                  <a:pt x="119" y="70"/>
                </a:lnTo>
                <a:lnTo>
                  <a:pt x="121" y="68"/>
                </a:lnTo>
                <a:lnTo>
                  <a:pt x="123" y="68"/>
                </a:lnTo>
                <a:lnTo>
                  <a:pt x="125" y="68"/>
                </a:lnTo>
                <a:lnTo>
                  <a:pt x="125" y="70"/>
                </a:lnTo>
                <a:lnTo>
                  <a:pt x="127" y="70"/>
                </a:lnTo>
                <a:lnTo>
                  <a:pt x="129" y="70"/>
                </a:lnTo>
                <a:lnTo>
                  <a:pt x="131" y="70"/>
                </a:lnTo>
                <a:lnTo>
                  <a:pt x="132" y="70"/>
                </a:lnTo>
                <a:lnTo>
                  <a:pt x="134" y="70"/>
                </a:lnTo>
                <a:lnTo>
                  <a:pt x="136" y="72"/>
                </a:lnTo>
                <a:lnTo>
                  <a:pt x="136" y="70"/>
                </a:lnTo>
                <a:lnTo>
                  <a:pt x="138" y="70"/>
                </a:lnTo>
                <a:lnTo>
                  <a:pt x="140" y="70"/>
                </a:lnTo>
                <a:lnTo>
                  <a:pt x="142" y="70"/>
                </a:lnTo>
                <a:lnTo>
                  <a:pt x="144" y="70"/>
                </a:lnTo>
                <a:lnTo>
                  <a:pt x="146" y="70"/>
                </a:lnTo>
                <a:lnTo>
                  <a:pt x="146" y="68"/>
                </a:lnTo>
                <a:lnTo>
                  <a:pt x="148" y="68"/>
                </a:lnTo>
                <a:lnTo>
                  <a:pt x="150" y="68"/>
                </a:lnTo>
                <a:lnTo>
                  <a:pt x="152" y="68"/>
                </a:lnTo>
                <a:lnTo>
                  <a:pt x="154" y="66"/>
                </a:lnTo>
                <a:lnTo>
                  <a:pt x="156" y="66"/>
                </a:lnTo>
                <a:lnTo>
                  <a:pt x="157" y="66"/>
                </a:lnTo>
                <a:lnTo>
                  <a:pt x="157" y="64"/>
                </a:lnTo>
                <a:lnTo>
                  <a:pt x="159" y="64"/>
                </a:lnTo>
                <a:lnTo>
                  <a:pt x="161" y="64"/>
                </a:lnTo>
                <a:lnTo>
                  <a:pt x="163" y="64"/>
                </a:lnTo>
                <a:lnTo>
                  <a:pt x="165" y="64"/>
                </a:lnTo>
                <a:lnTo>
                  <a:pt x="167" y="64"/>
                </a:lnTo>
                <a:lnTo>
                  <a:pt x="167" y="62"/>
                </a:lnTo>
                <a:lnTo>
                  <a:pt x="169" y="62"/>
                </a:lnTo>
                <a:lnTo>
                  <a:pt x="171" y="62"/>
                </a:lnTo>
                <a:lnTo>
                  <a:pt x="171" y="64"/>
                </a:lnTo>
                <a:lnTo>
                  <a:pt x="173" y="64"/>
                </a:lnTo>
                <a:lnTo>
                  <a:pt x="175" y="64"/>
                </a:lnTo>
                <a:lnTo>
                  <a:pt x="177" y="66"/>
                </a:lnTo>
                <a:lnTo>
                  <a:pt x="179" y="66"/>
                </a:lnTo>
                <a:lnTo>
                  <a:pt x="180" y="68"/>
                </a:lnTo>
                <a:lnTo>
                  <a:pt x="182" y="68"/>
                </a:lnTo>
                <a:lnTo>
                  <a:pt x="184" y="68"/>
                </a:lnTo>
                <a:lnTo>
                  <a:pt x="186" y="68"/>
                </a:lnTo>
                <a:lnTo>
                  <a:pt x="188" y="68"/>
                </a:lnTo>
                <a:lnTo>
                  <a:pt x="190" y="68"/>
                </a:lnTo>
                <a:lnTo>
                  <a:pt x="192" y="68"/>
                </a:lnTo>
                <a:lnTo>
                  <a:pt x="194" y="68"/>
                </a:lnTo>
                <a:lnTo>
                  <a:pt x="196" y="68"/>
                </a:lnTo>
                <a:lnTo>
                  <a:pt x="198" y="68"/>
                </a:lnTo>
                <a:lnTo>
                  <a:pt x="200" y="68"/>
                </a:lnTo>
                <a:lnTo>
                  <a:pt x="202" y="68"/>
                </a:lnTo>
                <a:lnTo>
                  <a:pt x="202" y="70"/>
                </a:lnTo>
                <a:lnTo>
                  <a:pt x="204" y="70"/>
                </a:lnTo>
                <a:lnTo>
                  <a:pt x="204" y="72"/>
                </a:lnTo>
                <a:lnTo>
                  <a:pt x="205" y="72"/>
                </a:lnTo>
                <a:lnTo>
                  <a:pt x="207" y="72"/>
                </a:lnTo>
                <a:lnTo>
                  <a:pt x="209" y="72"/>
                </a:lnTo>
                <a:lnTo>
                  <a:pt x="211" y="72"/>
                </a:lnTo>
                <a:lnTo>
                  <a:pt x="213" y="72"/>
                </a:lnTo>
                <a:lnTo>
                  <a:pt x="215" y="72"/>
                </a:lnTo>
                <a:lnTo>
                  <a:pt x="217" y="72"/>
                </a:lnTo>
                <a:lnTo>
                  <a:pt x="219" y="72"/>
                </a:lnTo>
                <a:lnTo>
                  <a:pt x="221" y="72"/>
                </a:lnTo>
                <a:lnTo>
                  <a:pt x="221" y="70"/>
                </a:lnTo>
                <a:lnTo>
                  <a:pt x="223" y="70"/>
                </a:lnTo>
                <a:lnTo>
                  <a:pt x="225" y="70"/>
                </a:lnTo>
                <a:lnTo>
                  <a:pt x="225" y="68"/>
                </a:lnTo>
                <a:lnTo>
                  <a:pt x="227" y="68"/>
                </a:lnTo>
                <a:lnTo>
                  <a:pt x="228" y="70"/>
                </a:lnTo>
                <a:lnTo>
                  <a:pt x="230" y="70"/>
                </a:lnTo>
                <a:lnTo>
                  <a:pt x="232" y="70"/>
                </a:lnTo>
                <a:lnTo>
                  <a:pt x="234" y="70"/>
                </a:lnTo>
                <a:lnTo>
                  <a:pt x="236" y="70"/>
                </a:lnTo>
                <a:lnTo>
                  <a:pt x="236" y="68"/>
                </a:lnTo>
                <a:lnTo>
                  <a:pt x="238" y="68"/>
                </a:lnTo>
                <a:lnTo>
                  <a:pt x="240" y="68"/>
                </a:lnTo>
                <a:lnTo>
                  <a:pt x="242" y="70"/>
                </a:lnTo>
                <a:lnTo>
                  <a:pt x="244" y="70"/>
                </a:lnTo>
                <a:lnTo>
                  <a:pt x="246" y="70"/>
                </a:lnTo>
                <a:lnTo>
                  <a:pt x="248" y="70"/>
                </a:lnTo>
                <a:lnTo>
                  <a:pt x="248" y="72"/>
                </a:lnTo>
                <a:lnTo>
                  <a:pt x="250" y="72"/>
                </a:lnTo>
                <a:lnTo>
                  <a:pt x="252" y="72"/>
                </a:lnTo>
                <a:lnTo>
                  <a:pt x="253" y="72"/>
                </a:lnTo>
                <a:lnTo>
                  <a:pt x="253" y="70"/>
                </a:lnTo>
                <a:lnTo>
                  <a:pt x="255" y="70"/>
                </a:lnTo>
                <a:lnTo>
                  <a:pt x="255" y="68"/>
                </a:lnTo>
                <a:lnTo>
                  <a:pt x="255" y="66"/>
                </a:lnTo>
                <a:lnTo>
                  <a:pt x="255" y="64"/>
                </a:lnTo>
                <a:lnTo>
                  <a:pt x="255" y="62"/>
                </a:lnTo>
                <a:lnTo>
                  <a:pt x="255" y="60"/>
                </a:lnTo>
                <a:lnTo>
                  <a:pt x="253" y="60"/>
                </a:lnTo>
                <a:lnTo>
                  <a:pt x="253" y="58"/>
                </a:lnTo>
                <a:lnTo>
                  <a:pt x="253" y="56"/>
                </a:lnTo>
                <a:lnTo>
                  <a:pt x="252" y="56"/>
                </a:lnTo>
                <a:lnTo>
                  <a:pt x="252" y="54"/>
                </a:lnTo>
                <a:lnTo>
                  <a:pt x="250" y="54"/>
                </a:lnTo>
                <a:lnTo>
                  <a:pt x="248" y="52"/>
                </a:lnTo>
                <a:lnTo>
                  <a:pt x="246" y="52"/>
                </a:lnTo>
                <a:lnTo>
                  <a:pt x="244" y="52"/>
                </a:lnTo>
                <a:lnTo>
                  <a:pt x="242" y="52"/>
                </a:lnTo>
                <a:lnTo>
                  <a:pt x="242" y="50"/>
                </a:lnTo>
                <a:lnTo>
                  <a:pt x="242" y="48"/>
                </a:lnTo>
                <a:lnTo>
                  <a:pt x="240" y="48"/>
                </a:lnTo>
                <a:lnTo>
                  <a:pt x="238" y="48"/>
                </a:lnTo>
                <a:lnTo>
                  <a:pt x="236" y="47"/>
                </a:lnTo>
                <a:lnTo>
                  <a:pt x="234" y="47"/>
                </a:lnTo>
                <a:lnTo>
                  <a:pt x="232" y="47"/>
                </a:lnTo>
                <a:lnTo>
                  <a:pt x="230" y="47"/>
                </a:lnTo>
                <a:lnTo>
                  <a:pt x="228" y="47"/>
                </a:lnTo>
                <a:lnTo>
                  <a:pt x="227" y="47"/>
                </a:lnTo>
                <a:lnTo>
                  <a:pt x="227" y="45"/>
                </a:lnTo>
                <a:lnTo>
                  <a:pt x="225" y="45"/>
                </a:lnTo>
                <a:lnTo>
                  <a:pt x="223" y="45"/>
                </a:lnTo>
                <a:lnTo>
                  <a:pt x="223" y="43"/>
                </a:lnTo>
                <a:lnTo>
                  <a:pt x="221" y="43"/>
                </a:lnTo>
                <a:lnTo>
                  <a:pt x="221" y="41"/>
                </a:lnTo>
                <a:lnTo>
                  <a:pt x="219" y="39"/>
                </a:lnTo>
                <a:lnTo>
                  <a:pt x="219" y="37"/>
                </a:lnTo>
                <a:lnTo>
                  <a:pt x="215" y="33"/>
                </a:lnTo>
                <a:lnTo>
                  <a:pt x="217" y="33"/>
                </a:lnTo>
                <a:lnTo>
                  <a:pt x="219" y="33"/>
                </a:lnTo>
                <a:lnTo>
                  <a:pt x="221" y="31"/>
                </a:lnTo>
                <a:lnTo>
                  <a:pt x="223" y="31"/>
                </a:lnTo>
                <a:lnTo>
                  <a:pt x="225" y="31"/>
                </a:lnTo>
                <a:lnTo>
                  <a:pt x="227" y="33"/>
                </a:lnTo>
                <a:lnTo>
                  <a:pt x="228" y="33"/>
                </a:lnTo>
                <a:lnTo>
                  <a:pt x="230" y="33"/>
                </a:lnTo>
                <a:lnTo>
                  <a:pt x="232" y="33"/>
                </a:lnTo>
                <a:lnTo>
                  <a:pt x="234" y="33"/>
                </a:lnTo>
                <a:lnTo>
                  <a:pt x="236" y="33"/>
                </a:lnTo>
                <a:lnTo>
                  <a:pt x="238" y="33"/>
                </a:lnTo>
                <a:lnTo>
                  <a:pt x="238" y="35"/>
                </a:lnTo>
                <a:lnTo>
                  <a:pt x="240" y="35"/>
                </a:lnTo>
                <a:lnTo>
                  <a:pt x="242" y="35"/>
                </a:lnTo>
                <a:lnTo>
                  <a:pt x="244" y="35"/>
                </a:lnTo>
                <a:lnTo>
                  <a:pt x="244" y="37"/>
                </a:lnTo>
                <a:lnTo>
                  <a:pt x="246" y="37"/>
                </a:lnTo>
                <a:lnTo>
                  <a:pt x="248" y="37"/>
                </a:lnTo>
                <a:lnTo>
                  <a:pt x="248" y="35"/>
                </a:lnTo>
                <a:lnTo>
                  <a:pt x="250" y="35"/>
                </a:lnTo>
                <a:lnTo>
                  <a:pt x="250" y="33"/>
                </a:lnTo>
                <a:lnTo>
                  <a:pt x="250" y="31"/>
                </a:lnTo>
                <a:lnTo>
                  <a:pt x="250" y="29"/>
                </a:lnTo>
                <a:lnTo>
                  <a:pt x="252" y="29"/>
                </a:lnTo>
                <a:lnTo>
                  <a:pt x="253" y="29"/>
                </a:lnTo>
                <a:lnTo>
                  <a:pt x="253" y="31"/>
                </a:lnTo>
                <a:lnTo>
                  <a:pt x="255" y="31"/>
                </a:lnTo>
                <a:lnTo>
                  <a:pt x="257" y="31"/>
                </a:lnTo>
                <a:lnTo>
                  <a:pt x="261" y="31"/>
                </a:lnTo>
                <a:lnTo>
                  <a:pt x="261" y="33"/>
                </a:lnTo>
                <a:lnTo>
                  <a:pt x="265" y="35"/>
                </a:lnTo>
                <a:lnTo>
                  <a:pt x="263" y="35"/>
                </a:lnTo>
                <a:lnTo>
                  <a:pt x="263" y="37"/>
                </a:lnTo>
                <a:lnTo>
                  <a:pt x="261" y="39"/>
                </a:lnTo>
                <a:lnTo>
                  <a:pt x="265" y="39"/>
                </a:lnTo>
                <a:lnTo>
                  <a:pt x="265" y="41"/>
                </a:lnTo>
                <a:lnTo>
                  <a:pt x="269" y="39"/>
                </a:lnTo>
                <a:lnTo>
                  <a:pt x="271" y="41"/>
                </a:lnTo>
                <a:lnTo>
                  <a:pt x="273" y="43"/>
                </a:lnTo>
                <a:lnTo>
                  <a:pt x="273" y="45"/>
                </a:lnTo>
                <a:lnTo>
                  <a:pt x="276" y="45"/>
                </a:lnTo>
                <a:lnTo>
                  <a:pt x="276" y="47"/>
                </a:lnTo>
                <a:lnTo>
                  <a:pt x="280" y="48"/>
                </a:lnTo>
                <a:lnTo>
                  <a:pt x="282" y="47"/>
                </a:lnTo>
                <a:lnTo>
                  <a:pt x="286" y="48"/>
                </a:lnTo>
                <a:lnTo>
                  <a:pt x="290" y="48"/>
                </a:lnTo>
                <a:lnTo>
                  <a:pt x="294" y="47"/>
                </a:lnTo>
                <a:lnTo>
                  <a:pt x="296" y="47"/>
                </a:lnTo>
                <a:lnTo>
                  <a:pt x="300" y="47"/>
                </a:lnTo>
                <a:lnTo>
                  <a:pt x="301" y="47"/>
                </a:lnTo>
                <a:lnTo>
                  <a:pt x="305" y="47"/>
                </a:lnTo>
                <a:lnTo>
                  <a:pt x="305" y="45"/>
                </a:lnTo>
                <a:lnTo>
                  <a:pt x="307" y="45"/>
                </a:lnTo>
                <a:lnTo>
                  <a:pt x="307" y="43"/>
                </a:lnTo>
                <a:lnTo>
                  <a:pt x="305" y="43"/>
                </a:lnTo>
                <a:lnTo>
                  <a:pt x="307" y="39"/>
                </a:lnTo>
                <a:lnTo>
                  <a:pt x="309" y="37"/>
                </a:lnTo>
                <a:lnTo>
                  <a:pt x="311" y="37"/>
                </a:lnTo>
                <a:lnTo>
                  <a:pt x="311" y="35"/>
                </a:lnTo>
                <a:lnTo>
                  <a:pt x="315" y="33"/>
                </a:lnTo>
                <a:lnTo>
                  <a:pt x="315" y="31"/>
                </a:lnTo>
                <a:lnTo>
                  <a:pt x="319" y="33"/>
                </a:lnTo>
                <a:lnTo>
                  <a:pt x="321" y="33"/>
                </a:lnTo>
                <a:lnTo>
                  <a:pt x="323" y="33"/>
                </a:lnTo>
                <a:lnTo>
                  <a:pt x="324" y="35"/>
                </a:lnTo>
                <a:lnTo>
                  <a:pt x="328" y="35"/>
                </a:lnTo>
                <a:lnTo>
                  <a:pt x="332" y="33"/>
                </a:lnTo>
                <a:lnTo>
                  <a:pt x="338" y="31"/>
                </a:lnTo>
                <a:lnTo>
                  <a:pt x="340" y="31"/>
                </a:lnTo>
                <a:lnTo>
                  <a:pt x="342" y="27"/>
                </a:lnTo>
                <a:lnTo>
                  <a:pt x="346" y="25"/>
                </a:lnTo>
                <a:lnTo>
                  <a:pt x="348" y="23"/>
                </a:lnTo>
                <a:lnTo>
                  <a:pt x="357" y="22"/>
                </a:lnTo>
                <a:lnTo>
                  <a:pt x="357" y="20"/>
                </a:lnTo>
                <a:lnTo>
                  <a:pt x="361" y="20"/>
                </a:lnTo>
                <a:lnTo>
                  <a:pt x="361" y="18"/>
                </a:lnTo>
                <a:lnTo>
                  <a:pt x="361" y="14"/>
                </a:lnTo>
                <a:lnTo>
                  <a:pt x="363" y="14"/>
                </a:lnTo>
                <a:lnTo>
                  <a:pt x="367" y="16"/>
                </a:lnTo>
                <a:lnTo>
                  <a:pt x="369" y="16"/>
                </a:lnTo>
                <a:lnTo>
                  <a:pt x="371" y="16"/>
                </a:lnTo>
                <a:lnTo>
                  <a:pt x="371" y="18"/>
                </a:lnTo>
                <a:lnTo>
                  <a:pt x="374" y="18"/>
                </a:lnTo>
                <a:lnTo>
                  <a:pt x="376" y="20"/>
                </a:lnTo>
                <a:lnTo>
                  <a:pt x="378" y="22"/>
                </a:lnTo>
                <a:lnTo>
                  <a:pt x="382" y="23"/>
                </a:lnTo>
                <a:lnTo>
                  <a:pt x="384" y="23"/>
                </a:lnTo>
                <a:lnTo>
                  <a:pt x="384" y="22"/>
                </a:lnTo>
                <a:lnTo>
                  <a:pt x="384" y="20"/>
                </a:lnTo>
                <a:lnTo>
                  <a:pt x="384" y="18"/>
                </a:lnTo>
                <a:lnTo>
                  <a:pt x="382" y="16"/>
                </a:lnTo>
                <a:lnTo>
                  <a:pt x="380" y="14"/>
                </a:lnTo>
                <a:lnTo>
                  <a:pt x="380" y="12"/>
                </a:lnTo>
                <a:lnTo>
                  <a:pt x="382" y="12"/>
                </a:lnTo>
                <a:lnTo>
                  <a:pt x="382" y="10"/>
                </a:lnTo>
                <a:lnTo>
                  <a:pt x="386" y="10"/>
                </a:lnTo>
                <a:lnTo>
                  <a:pt x="388" y="10"/>
                </a:lnTo>
                <a:lnTo>
                  <a:pt x="390" y="10"/>
                </a:lnTo>
                <a:lnTo>
                  <a:pt x="392" y="10"/>
                </a:lnTo>
                <a:lnTo>
                  <a:pt x="396" y="8"/>
                </a:lnTo>
                <a:lnTo>
                  <a:pt x="397" y="8"/>
                </a:lnTo>
                <a:lnTo>
                  <a:pt x="399" y="6"/>
                </a:lnTo>
                <a:lnTo>
                  <a:pt x="399" y="4"/>
                </a:lnTo>
                <a:lnTo>
                  <a:pt x="405" y="2"/>
                </a:lnTo>
                <a:lnTo>
                  <a:pt x="409" y="0"/>
                </a:lnTo>
                <a:lnTo>
                  <a:pt x="411" y="0"/>
                </a:lnTo>
                <a:lnTo>
                  <a:pt x="415" y="0"/>
                </a:lnTo>
                <a:lnTo>
                  <a:pt x="415" y="2"/>
                </a:lnTo>
                <a:lnTo>
                  <a:pt x="417" y="2"/>
                </a:lnTo>
                <a:lnTo>
                  <a:pt x="419" y="4"/>
                </a:lnTo>
                <a:lnTo>
                  <a:pt x="419" y="6"/>
                </a:lnTo>
                <a:lnTo>
                  <a:pt x="419" y="8"/>
                </a:lnTo>
                <a:lnTo>
                  <a:pt x="419" y="1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5682431" y="2348302"/>
            <a:ext cx="802931" cy="914168"/>
          </a:xfrm>
          <a:custGeom>
            <a:avLst/>
            <a:gdLst>
              <a:gd name="T0" fmla="*/ 321 w 397"/>
              <a:gd name="T1" fmla="*/ 94 h 452"/>
              <a:gd name="T2" fmla="*/ 238 w 397"/>
              <a:gd name="T3" fmla="*/ 85 h 452"/>
              <a:gd name="T4" fmla="*/ 175 w 397"/>
              <a:gd name="T5" fmla="*/ 71 h 452"/>
              <a:gd name="T6" fmla="*/ 133 w 397"/>
              <a:gd name="T7" fmla="*/ 93 h 452"/>
              <a:gd name="T8" fmla="*/ 102 w 397"/>
              <a:gd name="T9" fmla="*/ 100 h 452"/>
              <a:gd name="T10" fmla="*/ 94 w 397"/>
              <a:gd name="T11" fmla="*/ 123 h 452"/>
              <a:gd name="T12" fmla="*/ 69 w 397"/>
              <a:gd name="T13" fmla="*/ 146 h 452"/>
              <a:gd name="T14" fmla="*/ 88 w 397"/>
              <a:gd name="T15" fmla="*/ 156 h 452"/>
              <a:gd name="T16" fmla="*/ 104 w 397"/>
              <a:gd name="T17" fmla="*/ 164 h 452"/>
              <a:gd name="T18" fmla="*/ 111 w 397"/>
              <a:gd name="T19" fmla="*/ 185 h 452"/>
              <a:gd name="T20" fmla="*/ 98 w 397"/>
              <a:gd name="T21" fmla="*/ 200 h 452"/>
              <a:gd name="T22" fmla="*/ 119 w 397"/>
              <a:gd name="T23" fmla="*/ 212 h 452"/>
              <a:gd name="T24" fmla="*/ 156 w 397"/>
              <a:gd name="T25" fmla="*/ 216 h 452"/>
              <a:gd name="T26" fmla="*/ 167 w 397"/>
              <a:gd name="T27" fmla="*/ 233 h 452"/>
              <a:gd name="T28" fmla="*/ 138 w 397"/>
              <a:gd name="T29" fmla="*/ 252 h 452"/>
              <a:gd name="T30" fmla="*/ 113 w 397"/>
              <a:gd name="T31" fmla="*/ 267 h 452"/>
              <a:gd name="T32" fmla="*/ 111 w 397"/>
              <a:gd name="T33" fmla="*/ 287 h 452"/>
              <a:gd name="T34" fmla="*/ 140 w 397"/>
              <a:gd name="T35" fmla="*/ 304 h 452"/>
              <a:gd name="T36" fmla="*/ 148 w 397"/>
              <a:gd name="T37" fmla="*/ 325 h 452"/>
              <a:gd name="T38" fmla="*/ 140 w 397"/>
              <a:gd name="T39" fmla="*/ 350 h 452"/>
              <a:gd name="T40" fmla="*/ 115 w 397"/>
              <a:gd name="T41" fmla="*/ 361 h 452"/>
              <a:gd name="T42" fmla="*/ 136 w 397"/>
              <a:gd name="T43" fmla="*/ 377 h 452"/>
              <a:gd name="T44" fmla="*/ 152 w 397"/>
              <a:gd name="T45" fmla="*/ 394 h 452"/>
              <a:gd name="T46" fmla="*/ 177 w 397"/>
              <a:gd name="T47" fmla="*/ 408 h 452"/>
              <a:gd name="T48" fmla="*/ 194 w 397"/>
              <a:gd name="T49" fmla="*/ 438 h 452"/>
              <a:gd name="T50" fmla="*/ 182 w 397"/>
              <a:gd name="T51" fmla="*/ 450 h 452"/>
              <a:gd name="T52" fmla="*/ 165 w 397"/>
              <a:gd name="T53" fmla="*/ 438 h 452"/>
              <a:gd name="T54" fmla="*/ 144 w 397"/>
              <a:gd name="T55" fmla="*/ 429 h 452"/>
              <a:gd name="T56" fmla="*/ 123 w 397"/>
              <a:gd name="T57" fmla="*/ 421 h 452"/>
              <a:gd name="T58" fmla="*/ 108 w 397"/>
              <a:gd name="T59" fmla="*/ 411 h 452"/>
              <a:gd name="T60" fmla="*/ 88 w 397"/>
              <a:gd name="T61" fmla="*/ 402 h 452"/>
              <a:gd name="T62" fmla="*/ 71 w 397"/>
              <a:gd name="T63" fmla="*/ 402 h 452"/>
              <a:gd name="T64" fmla="*/ 50 w 397"/>
              <a:gd name="T65" fmla="*/ 379 h 452"/>
              <a:gd name="T66" fmla="*/ 42 w 397"/>
              <a:gd name="T67" fmla="*/ 365 h 452"/>
              <a:gd name="T68" fmla="*/ 38 w 397"/>
              <a:gd name="T69" fmla="*/ 344 h 452"/>
              <a:gd name="T70" fmla="*/ 44 w 397"/>
              <a:gd name="T71" fmla="*/ 323 h 452"/>
              <a:gd name="T72" fmla="*/ 42 w 397"/>
              <a:gd name="T73" fmla="*/ 298 h 452"/>
              <a:gd name="T74" fmla="*/ 38 w 397"/>
              <a:gd name="T75" fmla="*/ 277 h 452"/>
              <a:gd name="T76" fmla="*/ 35 w 397"/>
              <a:gd name="T77" fmla="*/ 248 h 452"/>
              <a:gd name="T78" fmla="*/ 25 w 397"/>
              <a:gd name="T79" fmla="*/ 223 h 452"/>
              <a:gd name="T80" fmla="*/ 17 w 397"/>
              <a:gd name="T81" fmla="*/ 192 h 452"/>
              <a:gd name="T82" fmla="*/ 12 w 397"/>
              <a:gd name="T83" fmla="*/ 166 h 452"/>
              <a:gd name="T84" fmla="*/ 0 w 397"/>
              <a:gd name="T85" fmla="*/ 152 h 452"/>
              <a:gd name="T86" fmla="*/ 8 w 397"/>
              <a:gd name="T87" fmla="*/ 127 h 452"/>
              <a:gd name="T88" fmla="*/ 15 w 397"/>
              <a:gd name="T89" fmla="*/ 110 h 452"/>
              <a:gd name="T90" fmla="*/ 38 w 397"/>
              <a:gd name="T91" fmla="*/ 108 h 452"/>
              <a:gd name="T92" fmla="*/ 52 w 397"/>
              <a:gd name="T93" fmla="*/ 100 h 452"/>
              <a:gd name="T94" fmla="*/ 58 w 397"/>
              <a:gd name="T95" fmla="*/ 83 h 452"/>
              <a:gd name="T96" fmla="*/ 75 w 397"/>
              <a:gd name="T97" fmla="*/ 68 h 452"/>
              <a:gd name="T98" fmla="*/ 94 w 397"/>
              <a:gd name="T99" fmla="*/ 62 h 452"/>
              <a:gd name="T100" fmla="*/ 113 w 397"/>
              <a:gd name="T101" fmla="*/ 52 h 452"/>
              <a:gd name="T102" fmla="*/ 125 w 397"/>
              <a:gd name="T103" fmla="*/ 39 h 452"/>
              <a:gd name="T104" fmla="*/ 127 w 397"/>
              <a:gd name="T105" fmla="*/ 20 h 452"/>
              <a:gd name="T106" fmla="*/ 138 w 397"/>
              <a:gd name="T107" fmla="*/ 6 h 452"/>
              <a:gd name="T108" fmla="*/ 202 w 397"/>
              <a:gd name="T109" fmla="*/ 14 h 452"/>
              <a:gd name="T110" fmla="*/ 248 w 397"/>
              <a:gd name="T111" fmla="*/ 12 h 452"/>
              <a:gd name="T112" fmla="*/ 269 w 397"/>
              <a:gd name="T113" fmla="*/ 41 h 452"/>
              <a:gd name="T114" fmla="*/ 309 w 397"/>
              <a:gd name="T115" fmla="*/ 58 h 452"/>
              <a:gd name="T116" fmla="*/ 340 w 397"/>
              <a:gd name="T117" fmla="*/ 56 h 452"/>
              <a:gd name="T118" fmla="*/ 373 w 397"/>
              <a:gd name="T119" fmla="*/ 8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7" h="452">
                <a:moveTo>
                  <a:pt x="371" y="116"/>
                </a:moveTo>
                <a:lnTo>
                  <a:pt x="371" y="112"/>
                </a:lnTo>
                <a:lnTo>
                  <a:pt x="367" y="112"/>
                </a:lnTo>
                <a:lnTo>
                  <a:pt x="365" y="112"/>
                </a:lnTo>
                <a:lnTo>
                  <a:pt x="361" y="108"/>
                </a:lnTo>
                <a:lnTo>
                  <a:pt x="355" y="106"/>
                </a:lnTo>
                <a:lnTo>
                  <a:pt x="351" y="104"/>
                </a:lnTo>
                <a:lnTo>
                  <a:pt x="353" y="102"/>
                </a:lnTo>
                <a:lnTo>
                  <a:pt x="355" y="100"/>
                </a:lnTo>
                <a:lnTo>
                  <a:pt x="355" y="98"/>
                </a:lnTo>
                <a:lnTo>
                  <a:pt x="332" y="94"/>
                </a:lnTo>
                <a:lnTo>
                  <a:pt x="328" y="96"/>
                </a:lnTo>
                <a:lnTo>
                  <a:pt x="321" y="94"/>
                </a:lnTo>
                <a:lnTo>
                  <a:pt x="315" y="98"/>
                </a:lnTo>
                <a:lnTo>
                  <a:pt x="311" y="98"/>
                </a:lnTo>
                <a:lnTo>
                  <a:pt x="309" y="98"/>
                </a:lnTo>
                <a:lnTo>
                  <a:pt x="305" y="96"/>
                </a:lnTo>
                <a:lnTo>
                  <a:pt x="303" y="94"/>
                </a:lnTo>
                <a:lnTo>
                  <a:pt x="301" y="96"/>
                </a:lnTo>
                <a:lnTo>
                  <a:pt x="292" y="91"/>
                </a:lnTo>
                <a:lnTo>
                  <a:pt x="278" y="91"/>
                </a:lnTo>
                <a:lnTo>
                  <a:pt x="277" y="89"/>
                </a:lnTo>
                <a:lnTo>
                  <a:pt x="275" y="91"/>
                </a:lnTo>
                <a:lnTo>
                  <a:pt x="255" y="91"/>
                </a:lnTo>
                <a:lnTo>
                  <a:pt x="252" y="89"/>
                </a:lnTo>
                <a:lnTo>
                  <a:pt x="238" y="85"/>
                </a:lnTo>
                <a:lnTo>
                  <a:pt x="223" y="73"/>
                </a:lnTo>
                <a:lnTo>
                  <a:pt x="219" y="73"/>
                </a:lnTo>
                <a:lnTo>
                  <a:pt x="213" y="73"/>
                </a:lnTo>
                <a:lnTo>
                  <a:pt x="209" y="73"/>
                </a:lnTo>
                <a:lnTo>
                  <a:pt x="205" y="71"/>
                </a:lnTo>
                <a:lnTo>
                  <a:pt x="204" y="73"/>
                </a:lnTo>
                <a:lnTo>
                  <a:pt x="202" y="71"/>
                </a:lnTo>
                <a:lnTo>
                  <a:pt x="200" y="71"/>
                </a:lnTo>
                <a:lnTo>
                  <a:pt x="198" y="71"/>
                </a:lnTo>
                <a:lnTo>
                  <a:pt x="194" y="71"/>
                </a:lnTo>
                <a:lnTo>
                  <a:pt x="190" y="70"/>
                </a:lnTo>
                <a:lnTo>
                  <a:pt x="182" y="70"/>
                </a:lnTo>
                <a:lnTo>
                  <a:pt x="175" y="71"/>
                </a:lnTo>
                <a:lnTo>
                  <a:pt x="173" y="70"/>
                </a:lnTo>
                <a:lnTo>
                  <a:pt x="161" y="81"/>
                </a:lnTo>
                <a:lnTo>
                  <a:pt x="159" y="81"/>
                </a:lnTo>
                <a:lnTo>
                  <a:pt x="156" y="83"/>
                </a:lnTo>
                <a:lnTo>
                  <a:pt x="144" y="89"/>
                </a:lnTo>
                <a:lnTo>
                  <a:pt x="142" y="91"/>
                </a:lnTo>
                <a:lnTo>
                  <a:pt x="142" y="93"/>
                </a:lnTo>
                <a:lnTo>
                  <a:pt x="142" y="94"/>
                </a:lnTo>
                <a:lnTo>
                  <a:pt x="138" y="94"/>
                </a:lnTo>
                <a:lnTo>
                  <a:pt x="136" y="93"/>
                </a:lnTo>
                <a:lnTo>
                  <a:pt x="134" y="91"/>
                </a:lnTo>
                <a:lnTo>
                  <a:pt x="134" y="89"/>
                </a:lnTo>
                <a:lnTo>
                  <a:pt x="133" y="93"/>
                </a:lnTo>
                <a:lnTo>
                  <a:pt x="131" y="93"/>
                </a:lnTo>
                <a:lnTo>
                  <a:pt x="125" y="93"/>
                </a:lnTo>
                <a:lnTo>
                  <a:pt x="121" y="89"/>
                </a:lnTo>
                <a:lnTo>
                  <a:pt x="117" y="89"/>
                </a:lnTo>
                <a:lnTo>
                  <a:pt x="113" y="89"/>
                </a:lnTo>
                <a:lnTo>
                  <a:pt x="109" y="89"/>
                </a:lnTo>
                <a:lnTo>
                  <a:pt x="108" y="91"/>
                </a:lnTo>
                <a:lnTo>
                  <a:pt x="106" y="93"/>
                </a:lnTo>
                <a:lnTo>
                  <a:pt x="106" y="94"/>
                </a:lnTo>
                <a:lnTo>
                  <a:pt x="106" y="96"/>
                </a:lnTo>
                <a:lnTo>
                  <a:pt x="102" y="96"/>
                </a:lnTo>
                <a:lnTo>
                  <a:pt x="102" y="98"/>
                </a:lnTo>
                <a:lnTo>
                  <a:pt x="102" y="100"/>
                </a:lnTo>
                <a:lnTo>
                  <a:pt x="102" y="102"/>
                </a:lnTo>
                <a:lnTo>
                  <a:pt x="102" y="104"/>
                </a:lnTo>
                <a:lnTo>
                  <a:pt x="106" y="106"/>
                </a:lnTo>
                <a:lnTo>
                  <a:pt x="106" y="108"/>
                </a:lnTo>
                <a:lnTo>
                  <a:pt x="108" y="110"/>
                </a:lnTo>
                <a:lnTo>
                  <a:pt x="106" y="112"/>
                </a:lnTo>
                <a:lnTo>
                  <a:pt x="106" y="114"/>
                </a:lnTo>
                <a:lnTo>
                  <a:pt x="104" y="114"/>
                </a:lnTo>
                <a:lnTo>
                  <a:pt x="102" y="116"/>
                </a:lnTo>
                <a:lnTo>
                  <a:pt x="98" y="119"/>
                </a:lnTo>
                <a:lnTo>
                  <a:pt x="96" y="121"/>
                </a:lnTo>
                <a:lnTo>
                  <a:pt x="94" y="121"/>
                </a:lnTo>
                <a:lnTo>
                  <a:pt x="94" y="123"/>
                </a:lnTo>
                <a:lnTo>
                  <a:pt x="94" y="125"/>
                </a:lnTo>
                <a:lnTo>
                  <a:pt x="92" y="127"/>
                </a:lnTo>
                <a:lnTo>
                  <a:pt x="92" y="129"/>
                </a:lnTo>
                <a:lnTo>
                  <a:pt x="94" y="131"/>
                </a:lnTo>
                <a:lnTo>
                  <a:pt x="94" y="133"/>
                </a:lnTo>
                <a:lnTo>
                  <a:pt x="92" y="133"/>
                </a:lnTo>
                <a:lnTo>
                  <a:pt x="86" y="137"/>
                </a:lnTo>
                <a:lnTo>
                  <a:pt x="85" y="137"/>
                </a:lnTo>
                <a:lnTo>
                  <a:pt x="79" y="139"/>
                </a:lnTo>
                <a:lnTo>
                  <a:pt x="77" y="141"/>
                </a:lnTo>
                <a:lnTo>
                  <a:pt x="73" y="143"/>
                </a:lnTo>
                <a:lnTo>
                  <a:pt x="71" y="146"/>
                </a:lnTo>
                <a:lnTo>
                  <a:pt x="69" y="146"/>
                </a:lnTo>
                <a:lnTo>
                  <a:pt x="69" y="148"/>
                </a:lnTo>
                <a:lnTo>
                  <a:pt x="67" y="150"/>
                </a:lnTo>
                <a:lnTo>
                  <a:pt x="67" y="152"/>
                </a:lnTo>
                <a:lnTo>
                  <a:pt x="67" y="154"/>
                </a:lnTo>
                <a:lnTo>
                  <a:pt x="69" y="154"/>
                </a:lnTo>
                <a:lnTo>
                  <a:pt x="71" y="156"/>
                </a:lnTo>
                <a:lnTo>
                  <a:pt x="77" y="156"/>
                </a:lnTo>
                <a:lnTo>
                  <a:pt x="77" y="154"/>
                </a:lnTo>
                <a:lnTo>
                  <a:pt x="79" y="154"/>
                </a:lnTo>
                <a:lnTo>
                  <a:pt x="81" y="156"/>
                </a:lnTo>
                <a:lnTo>
                  <a:pt x="86" y="156"/>
                </a:lnTo>
                <a:lnTo>
                  <a:pt x="86" y="158"/>
                </a:lnTo>
                <a:lnTo>
                  <a:pt x="88" y="156"/>
                </a:lnTo>
                <a:lnTo>
                  <a:pt x="94" y="156"/>
                </a:lnTo>
                <a:lnTo>
                  <a:pt x="96" y="154"/>
                </a:lnTo>
                <a:lnTo>
                  <a:pt x="96" y="152"/>
                </a:lnTo>
                <a:lnTo>
                  <a:pt x="98" y="152"/>
                </a:lnTo>
                <a:lnTo>
                  <a:pt x="100" y="154"/>
                </a:lnTo>
                <a:lnTo>
                  <a:pt x="104" y="156"/>
                </a:lnTo>
                <a:lnTo>
                  <a:pt x="102" y="158"/>
                </a:lnTo>
                <a:lnTo>
                  <a:pt x="100" y="160"/>
                </a:lnTo>
                <a:lnTo>
                  <a:pt x="102" y="162"/>
                </a:lnTo>
                <a:lnTo>
                  <a:pt x="102" y="160"/>
                </a:lnTo>
                <a:lnTo>
                  <a:pt x="104" y="160"/>
                </a:lnTo>
                <a:lnTo>
                  <a:pt x="104" y="162"/>
                </a:lnTo>
                <a:lnTo>
                  <a:pt x="104" y="164"/>
                </a:lnTo>
                <a:lnTo>
                  <a:pt x="104" y="166"/>
                </a:lnTo>
                <a:lnTo>
                  <a:pt x="106" y="166"/>
                </a:lnTo>
                <a:lnTo>
                  <a:pt x="113" y="167"/>
                </a:lnTo>
                <a:lnTo>
                  <a:pt x="113" y="169"/>
                </a:lnTo>
                <a:lnTo>
                  <a:pt x="113" y="171"/>
                </a:lnTo>
                <a:lnTo>
                  <a:pt x="115" y="177"/>
                </a:lnTo>
                <a:lnTo>
                  <a:pt x="115" y="179"/>
                </a:lnTo>
                <a:lnTo>
                  <a:pt x="115" y="181"/>
                </a:lnTo>
                <a:lnTo>
                  <a:pt x="117" y="181"/>
                </a:lnTo>
                <a:lnTo>
                  <a:pt x="115" y="183"/>
                </a:lnTo>
                <a:lnTo>
                  <a:pt x="115" y="185"/>
                </a:lnTo>
                <a:lnTo>
                  <a:pt x="113" y="185"/>
                </a:lnTo>
                <a:lnTo>
                  <a:pt x="111" y="185"/>
                </a:lnTo>
                <a:lnTo>
                  <a:pt x="109" y="187"/>
                </a:lnTo>
                <a:lnTo>
                  <a:pt x="108" y="187"/>
                </a:lnTo>
                <a:lnTo>
                  <a:pt x="108" y="189"/>
                </a:lnTo>
                <a:lnTo>
                  <a:pt x="108" y="191"/>
                </a:lnTo>
                <a:lnTo>
                  <a:pt x="106" y="191"/>
                </a:lnTo>
                <a:lnTo>
                  <a:pt x="104" y="192"/>
                </a:lnTo>
                <a:lnTo>
                  <a:pt x="104" y="194"/>
                </a:lnTo>
                <a:lnTo>
                  <a:pt x="102" y="194"/>
                </a:lnTo>
                <a:lnTo>
                  <a:pt x="102" y="196"/>
                </a:lnTo>
                <a:lnTo>
                  <a:pt x="100" y="200"/>
                </a:lnTo>
                <a:lnTo>
                  <a:pt x="100" y="198"/>
                </a:lnTo>
                <a:lnTo>
                  <a:pt x="98" y="198"/>
                </a:lnTo>
                <a:lnTo>
                  <a:pt x="98" y="200"/>
                </a:lnTo>
                <a:lnTo>
                  <a:pt x="96" y="202"/>
                </a:lnTo>
                <a:lnTo>
                  <a:pt x="96" y="204"/>
                </a:lnTo>
                <a:lnTo>
                  <a:pt x="96" y="206"/>
                </a:lnTo>
                <a:lnTo>
                  <a:pt x="94" y="208"/>
                </a:lnTo>
                <a:lnTo>
                  <a:pt x="96" y="210"/>
                </a:lnTo>
                <a:lnTo>
                  <a:pt x="98" y="212"/>
                </a:lnTo>
                <a:lnTo>
                  <a:pt x="100" y="212"/>
                </a:lnTo>
                <a:lnTo>
                  <a:pt x="102" y="214"/>
                </a:lnTo>
                <a:lnTo>
                  <a:pt x="108" y="217"/>
                </a:lnTo>
                <a:lnTo>
                  <a:pt x="111" y="216"/>
                </a:lnTo>
                <a:lnTo>
                  <a:pt x="117" y="214"/>
                </a:lnTo>
                <a:lnTo>
                  <a:pt x="117" y="212"/>
                </a:lnTo>
                <a:lnTo>
                  <a:pt x="119" y="212"/>
                </a:lnTo>
                <a:lnTo>
                  <a:pt x="123" y="212"/>
                </a:lnTo>
                <a:lnTo>
                  <a:pt x="125" y="214"/>
                </a:lnTo>
                <a:lnTo>
                  <a:pt x="129" y="212"/>
                </a:lnTo>
                <a:lnTo>
                  <a:pt x="131" y="212"/>
                </a:lnTo>
                <a:lnTo>
                  <a:pt x="136" y="212"/>
                </a:lnTo>
                <a:lnTo>
                  <a:pt x="138" y="210"/>
                </a:lnTo>
                <a:lnTo>
                  <a:pt x="140" y="210"/>
                </a:lnTo>
                <a:lnTo>
                  <a:pt x="142" y="212"/>
                </a:lnTo>
                <a:lnTo>
                  <a:pt x="146" y="214"/>
                </a:lnTo>
                <a:lnTo>
                  <a:pt x="148" y="214"/>
                </a:lnTo>
                <a:lnTo>
                  <a:pt x="150" y="216"/>
                </a:lnTo>
                <a:lnTo>
                  <a:pt x="152" y="216"/>
                </a:lnTo>
                <a:lnTo>
                  <a:pt x="156" y="216"/>
                </a:lnTo>
                <a:lnTo>
                  <a:pt x="156" y="214"/>
                </a:lnTo>
                <a:lnTo>
                  <a:pt x="159" y="216"/>
                </a:lnTo>
                <a:lnTo>
                  <a:pt x="163" y="217"/>
                </a:lnTo>
                <a:lnTo>
                  <a:pt x="163" y="219"/>
                </a:lnTo>
                <a:lnTo>
                  <a:pt x="165" y="221"/>
                </a:lnTo>
                <a:lnTo>
                  <a:pt x="165" y="223"/>
                </a:lnTo>
                <a:lnTo>
                  <a:pt x="165" y="225"/>
                </a:lnTo>
                <a:lnTo>
                  <a:pt x="167" y="225"/>
                </a:lnTo>
                <a:lnTo>
                  <a:pt x="167" y="227"/>
                </a:lnTo>
                <a:lnTo>
                  <a:pt x="165" y="227"/>
                </a:lnTo>
                <a:lnTo>
                  <a:pt x="167" y="229"/>
                </a:lnTo>
                <a:lnTo>
                  <a:pt x="169" y="231"/>
                </a:lnTo>
                <a:lnTo>
                  <a:pt x="167" y="233"/>
                </a:lnTo>
                <a:lnTo>
                  <a:pt x="167" y="237"/>
                </a:lnTo>
                <a:lnTo>
                  <a:pt x="167" y="239"/>
                </a:lnTo>
                <a:lnTo>
                  <a:pt x="163" y="240"/>
                </a:lnTo>
                <a:lnTo>
                  <a:pt x="161" y="242"/>
                </a:lnTo>
                <a:lnTo>
                  <a:pt x="157" y="244"/>
                </a:lnTo>
                <a:lnTo>
                  <a:pt x="156" y="246"/>
                </a:lnTo>
                <a:lnTo>
                  <a:pt x="154" y="246"/>
                </a:lnTo>
                <a:lnTo>
                  <a:pt x="154" y="248"/>
                </a:lnTo>
                <a:lnTo>
                  <a:pt x="152" y="248"/>
                </a:lnTo>
                <a:lnTo>
                  <a:pt x="150" y="250"/>
                </a:lnTo>
                <a:lnTo>
                  <a:pt x="146" y="250"/>
                </a:lnTo>
                <a:lnTo>
                  <a:pt x="142" y="250"/>
                </a:lnTo>
                <a:lnTo>
                  <a:pt x="138" y="252"/>
                </a:lnTo>
                <a:lnTo>
                  <a:pt x="136" y="252"/>
                </a:lnTo>
                <a:lnTo>
                  <a:pt x="134" y="252"/>
                </a:lnTo>
                <a:lnTo>
                  <a:pt x="133" y="252"/>
                </a:lnTo>
                <a:lnTo>
                  <a:pt x="127" y="252"/>
                </a:lnTo>
                <a:lnTo>
                  <a:pt x="125" y="254"/>
                </a:lnTo>
                <a:lnTo>
                  <a:pt x="123" y="256"/>
                </a:lnTo>
                <a:lnTo>
                  <a:pt x="121" y="256"/>
                </a:lnTo>
                <a:lnTo>
                  <a:pt x="121" y="258"/>
                </a:lnTo>
                <a:lnTo>
                  <a:pt x="119" y="260"/>
                </a:lnTo>
                <a:lnTo>
                  <a:pt x="117" y="262"/>
                </a:lnTo>
                <a:lnTo>
                  <a:pt x="117" y="264"/>
                </a:lnTo>
                <a:lnTo>
                  <a:pt x="115" y="267"/>
                </a:lnTo>
                <a:lnTo>
                  <a:pt x="113" y="267"/>
                </a:lnTo>
                <a:lnTo>
                  <a:pt x="111" y="269"/>
                </a:lnTo>
                <a:lnTo>
                  <a:pt x="109" y="269"/>
                </a:lnTo>
                <a:lnTo>
                  <a:pt x="108" y="271"/>
                </a:lnTo>
                <a:lnTo>
                  <a:pt x="108" y="273"/>
                </a:lnTo>
                <a:lnTo>
                  <a:pt x="109" y="275"/>
                </a:lnTo>
                <a:lnTo>
                  <a:pt x="111" y="275"/>
                </a:lnTo>
                <a:lnTo>
                  <a:pt x="111" y="277"/>
                </a:lnTo>
                <a:lnTo>
                  <a:pt x="111" y="279"/>
                </a:lnTo>
                <a:lnTo>
                  <a:pt x="113" y="279"/>
                </a:lnTo>
                <a:lnTo>
                  <a:pt x="111" y="281"/>
                </a:lnTo>
                <a:lnTo>
                  <a:pt x="113" y="285"/>
                </a:lnTo>
                <a:lnTo>
                  <a:pt x="111" y="285"/>
                </a:lnTo>
                <a:lnTo>
                  <a:pt x="111" y="287"/>
                </a:lnTo>
                <a:lnTo>
                  <a:pt x="113" y="288"/>
                </a:lnTo>
                <a:lnTo>
                  <a:pt x="115" y="290"/>
                </a:lnTo>
                <a:lnTo>
                  <a:pt x="117" y="292"/>
                </a:lnTo>
                <a:lnTo>
                  <a:pt x="119" y="296"/>
                </a:lnTo>
                <a:lnTo>
                  <a:pt x="121" y="298"/>
                </a:lnTo>
                <a:lnTo>
                  <a:pt x="125" y="300"/>
                </a:lnTo>
                <a:lnTo>
                  <a:pt x="127" y="298"/>
                </a:lnTo>
                <a:lnTo>
                  <a:pt x="129" y="298"/>
                </a:lnTo>
                <a:lnTo>
                  <a:pt x="131" y="298"/>
                </a:lnTo>
                <a:lnTo>
                  <a:pt x="133" y="300"/>
                </a:lnTo>
                <a:lnTo>
                  <a:pt x="136" y="300"/>
                </a:lnTo>
                <a:lnTo>
                  <a:pt x="136" y="302"/>
                </a:lnTo>
                <a:lnTo>
                  <a:pt x="140" y="304"/>
                </a:lnTo>
                <a:lnTo>
                  <a:pt x="142" y="304"/>
                </a:lnTo>
                <a:lnTo>
                  <a:pt x="142" y="306"/>
                </a:lnTo>
                <a:lnTo>
                  <a:pt x="144" y="306"/>
                </a:lnTo>
                <a:lnTo>
                  <a:pt x="144" y="308"/>
                </a:lnTo>
                <a:lnTo>
                  <a:pt x="144" y="312"/>
                </a:lnTo>
                <a:lnTo>
                  <a:pt x="146" y="312"/>
                </a:lnTo>
                <a:lnTo>
                  <a:pt x="146" y="313"/>
                </a:lnTo>
                <a:lnTo>
                  <a:pt x="150" y="315"/>
                </a:lnTo>
                <a:lnTo>
                  <a:pt x="152" y="317"/>
                </a:lnTo>
                <a:lnTo>
                  <a:pt x="150" y="319"/>
                </a:lnTo>
                <a:lnTo>
                  <a:pt x="150" y="321"/>
                </a:lnTo>
                <a:lnTo>
                  <a:pt x="150" y="323"/>
                </a:lnTo>
                <a:lnTo>
                  <a:pt x="148" y="325"/>
                </a:lnTo>
                <a:lnTo>
                  <a:pt x="148" y="327"/>
                </a:lnTo>
                <a:lnTo>
                  <a:pt x="148" y="331"/>
                </a:lnTo>
                <a:lnTo>
                  <a:pt x="150" y="331"/>
                </a:lnTo>
                <a:lnTo>
                  <a:pt x="150" y="335"/>
                </a:lnTo>
                <a:lnTo>
                  <a:pt x="150" y="338"/>
                </a:lnTo>
                <a:lnTo>
                  <a:pt x="148" y="338"/>
                </a:lnTo>
                <a:lnTo>
                  <a:pt x="146" y="340"/>
                </a:lnTo>
                <a:lnTo>
                  <a:pt x="146" y="342"/>
                </a:lnTo>
                <a:lnTo>
                  <a:pt x="146" y="344"/>
                </a:lnTo>
                <a:lnTo>
                  <a:pt x="144" y="344"/>
                </a:lnTo>
                <a:lnTo>
                  <a:pt x="144" y="346"/>
                </a:lnTo>
                <a:lnTo>
                  <a:pt x="142" y="348"/>
                </a:lnTo>
                <a:lnTo>
                  <a:pt x="140" y="350"/>
                </a:lnTo>
                <a:lnTo>
                  <a:pt x="138" y="350"/>
                </a:lnTo>
                <a:lnTo>
                  <a:pt x="136" y="352"/>
                </a:lnTo>
                <a:lnTo>
                  <a:pt x="134" y="352"/>
                </a:lnTo>
                <a:lnTo>
                  <a:pt x="133" y="354"/>
                </a:lnTo>
                <a:lnTo>
                  <a:pt x="129" y="354"/>
                </a:lnTo>
                <a:lnTo>
                  <a:pt x="125" y="356"/>
                </a:lnTo>
                <a:lnTo>
                  <a:pt x="125" y="354"/>
                </a:lnTo>
                <a:lnTo>
                  <a:pt x="123" y="354"/>
                </a:lnTo>
                <a:lnTo>
                  <a:pt x="123" y="356"/>
                </a:lnTo>
                <a:lnTo>
                  <a:pt x="119" y="358"/>
                </a:lnTo>
                <a:lnTo>
                  <a:pt x="117" y="358"/>
                </a:lnTo>
                <a:lnTo>
                  <a:pt x="117" y="360"/>
                </a:lnTo>
                <a:lnTo>
                  <a:pt x="115" y="361"/>
                </a:lnTo>
                <a:lnTo>
                  <a:pt x="115" y="363"/>
                </a:lnTo>
                <a:lnTo>
                  <a:pt x="115" y="365"/>
                </a:lnTo>
                <a:lnTo>
                  <a:pt x="115" y="367"/>
                </a:lnTo>
                <a:lnTo>
                  <a:pt x="117" y="367"/>
                </a:lnTo>
                <a:lnTo>
                  <a:pt x="119" y="369"/>
                </a:lnTo>
                <a:lnTo>
                  <a:pt x="121" y="371"/>
                </a:lnTo>
                <a:lnTo>
                  <a:pt x="125" y="369"/>
                </a:lnTo>
                <a:lnTo>
                  <a:pt x="125" y="371"/>
                </a:lnTo>
                <a:lnTo>
                  <a:pt x="127" y="371"/>
                </a:lnTo>
                <a:lnTo>
                  <a:pt x="129" y="371"/>
                </a:lnTo>
                <a:lnTo>
                  <a:pt x="131" y="375"/>
                </a:lnTo>
                <a:lnTo>
                  <a:pt x="134" y="377"/>
                </a:lnTo>
                <a:lnTo>
                  <a:pt x="136" y="377"/>
                </a:lnTo>
                <a:lnTo>
                  <a:pt x="138" y="379"/>
                </a:lnTo>
                <a:lnTo>
                  <a:pt x="140" y="379"/>
                </a:lnTo>
                <a:lnTo>
                  <a:pt x="142" y="381"/>
                </a:lnTo>
                <a:lnTo>
                  <a:pt x="144" y="383"/>
                </a:lnTo>
                <a:lnTo>
                  <a:pt x="144" y="385"/>
                </a:lnTo>
                <a:lnTo>
                  <a:pt x="146" y="385"/>
                </a:lnTo>
                <a:lnTo>
                  <a:pt x="146" y="386"/>
                </a:lnTo>
                <a:lnTo>
                  <a:pt x="146" y="388"/>
                </a:lnTo>
                <a:lnTo>
                  <a:pt x="148" y="390"/>
                </a:lnTo>
                <a:lnTo>
                  <a:pt x="150" y="390"/>
                </a:lnTo>
                <a:lnTo>
                  <a:pt x="148" y="392"/>
                </a:lnTo>
                <a:lnTo>
                  <a:pt x="148" y="394"/>
                </a:lnTo>
                <a:lnTo>
                  <a:pt x="152" y="394"/>
                </a:lnTo>
                <a:lnTo>
                  <a:pt x="154" y="396"/>
                </a:lnTo>
                <a:lnTo>
                  <a:pt x="156" y="396"/>
                </a:lnTo>
                <a:lnTo>
                  <a:pt x="159" y="398"/>
                </a:lnTo>
                <a:lnTo>
                  <a:pt x="161" y="398"/>
                </a:lnTo>
                <a:lnTo>
                  <a:pt x="161" y="400"/>
                </a:lnTo>
                <a:lnTo>
                  <a:pt x="165" y="400"/>
                </a:lnTo>
                <a:lnTo>
                  <a:pt x="167" y="402"/>
                </a:lnTo>
                <a:lnTo>
                  <a:pt x="169" y="402"/>
                </a:lnTo>
                <a:lnTo>
                  <a:pt x="171" y="402"/>
                </a:lnTo>
                <a:lnTo>
                  <a:pt x="175" y="402"/>
                </a:lnTo>
                <a:lnTo>
                  <a:pt x="175" y="404"/>
                </a:lnTo>
                <a:lnTo>
                  <a:pt x="175" y="406"/>
                </a:lnTo>
                <a:lnTo>
                  <a:pt x="177" y="408"/>
                </a:lnTo>
                <a:lnTo>
                  <a:pt x="179" y="417"/>
                </a:lnTo>
                <a:lnTo>
                  <a:pt x="175" y="421"/>
                </a:lnTo>
                <a:lnTo>
                  <a:pt x="177" y="423"/>
                </a:lnTo>
                <a:lnTo>
                  <a:pt x="181" y="423"/>
                </a:lnTo>
                <a:lnTo>
                  <a:pt x="186" y="425"/>
                </a:lnTo>
                <a:lnTo>
                  <a:pt x="188" y="425"/>
                </a:lnTo>
                <a:lnTo>
                  <a:pt x="190" y="427"/>
                </a:lnTo>
                <a:lnTo>
                  <a:pt x="194" y="429"/>
                </a:lnTo>
                <a:lnTo>
                  <a:pt x="194" y="431"/>
                </a:lnTo>
                <a:lnTo>
                  <a:pt x="194" y="433"/>
                </a:lnTo>
                <a:lnTo>
                  <a:pt x="194" y="434"/>
                </a:lnTo>
                <a:lnTo>
                  <a:pt x="194" y="436"/>
                </a:lnTo>
                <a:lnTo>
                  <a:pt x="194" y="438"/>
                </a:lnTo>
                <a:lnTo>
                  <a:pt x="198" y="442"/>
                </a:lnTo>
                <a:lnTo>
                  <a:pt x="198" y="444"/>
                </a:lnTo>
                <a:lnTo>
                  <a:pt x="198" y="446"/>
                </a:lnTo>
                <a:lnTo>
                  <a:pt x="200" y="446"/>
                </a:lnTo>
                <a:lnTo>
                  <a:pt x="196" y="450"/>
                </a:lnTo>
                <a:lnTo>
                  <a:pt x="194" y="450"/>
                </a:lnTo>
                <a:lnTo>
                  <a:pt x="192" y="452"/>
                </a:lnTo>
                <a:lnTo>
                  <a:pt x="190" y="452"/>
                </a:lnTo>
                <a:lnTo>
                  <a:pt x="188" y="452"/>
                </a:lnTo>
                <a:lnTo>
                  <a:pt x="186" y="452"/>
                </a:lnTo>
                <a:lnTo>
                  <a:pt x="184" y="452"/>
                </a:lnTo>
                <a:lnTo>
                  <a:pt x="182" y="452"/>
                </a:lnTo>
                <a:lnTo>
                  <a:pt x="182" y="450"/>
                </a:lnTo>
                <a:lnTo>
                  <a:pt x="181" y="450"/>
                </a:lnTo>
                <a:lnTo>
                  <a:pt x="181" y="448"/>
                </a:lnTo>
                <a:lnTo>
                  <a:pt x="179" y="448"/>
                </a:lnTo>
                <a:lnTo>
                  <a:pt x="179" y="446"/>
                </a:lnTo>
                <a:lnTo>
                  <a:pt x="179" y="444"/>
                </a:lnTo>
                <a:lnTo>
                  <a:pt x="177" y="444"/>
                </a:lnTo>
                <a:lnTo>
                  <a:pt x="175" y="442"/>
                </a:lnTo>
                <a:lnTo>
                  <a:pt x="173" y="442"/>
                </a:lnTo>
                <a:lnTo>
                  <a:pt x="171" y="440"/>
                </a:lnTo>
                <a:lnTo>
                  <a:pt x="169" y="440"/>
                </a:lnTo>
                <a:lnTo>
                  <a:pt x="167" y="440"/>
                </a:lnTo>
                <a:lnTo>
                  <a:pt x="167" y="438"/>
                </a:lnTo>
                <a:lnTo>
                  <a:pt x="165" y="438"/>
                </a:lnTo>
                <a:lnTo>
                  <a:pt x="163" y="438"/>
                </a:lnTo>
                <a:lnTo>
                  <a:pt x="161" y="436"/>
                </a:lnTo>
                <a:lnTo>
                  <a:pt x="159" y="436"/>
                </a:lnTo>
                <a:lnTo>
                  <a:pt x="159" y="434"/>
                </a:lnTo>
                <a:lnTo>
                  <a:pt x="157" y="434"/>
                </a:lnTo>
                <a:lnTo>
                  <a:pt x="156" y="434"/>
                </a:lnTo>
                <a:lnTo>
                  <a:pt x="154" y="433"/>
                </a:lnTo>
                <a:lnTo>
                  <a:pt x="152" y="433"/>
                </a:lnTo>
                <a:lnTo>
                  <a:pt x="150" y="431"/>
                </a:lnTo>
                <a:lnTo>
                  <a:pt x="148" y="431"/>
                </a:lnTo>
                <a:lnTo>
                  <a:pt x="146" y="431"/>
                </a:lnTo>
                <a:lnTo>
                  <a:pt x="146" y="429"/>
                </a:lnTo>
                <a:lnTo>
                  <a:pt x="144" y="429"/>
                </a:lnTo>
                <a:lnTo>
                  <a:pt x="142" y="429"/>
                </a:lnTo>
                <a:lnTo>
                  <a:pt x="142" y="427"/>
                </a:lnTo>
                <a:lnTo>
                  <a:pt x="140" y="427"/>
                </a:lnTo>
                <a:lnTo>
                  <a:pt x="138" y="427"/>
                </a:lnTo>
                <a:lnTo>
                  <a:pt x="136" y="425"/>
                </a:lnTo>
                <a:lnTo>
                  <a:pt x="134" y="425"/>
                </a:lnTo>
                <a:lnTo>
                  <a:pt x="133" y="423"/>
                </a:lnTo>
                <a:lnTo>
                  <a:pt x="131" y="423"/>
                </a:lnTo>
                <a:lnTo>
                  <a:pt x="129" y="423"/>
                </a:lnTo>
                <a:lnTo>
                  <a:pt x="129" y="421"/>
                </a:lnTo>
                <a:lnTo>
                  <a:pt x="127" y="421"/>
                </a:lnTo>
                <a:lnTo>
                  <a:pt x="125" y="421"/>
                </a:lnTo>
                <a:lnTo>
                  <a:pt x="123" y="421"/>
                </a:lnTo>
                <a:lnTo>
                  <a:pt x="121" y="421"/>
                </a:lnTo>
                <a:lnTo>
                  <a:pt x="121" y="419"/>
                </a:lnTo>
                <a:lnTo>
                  <a:pt x="119" y="419"/>
                </a:lnTo>
                <a:lnTo>
                  <a:pt x="117" y="419"/>
                </a:lnTo>
                <a:lnTo>
                  <a:pt x="117" y="417"/>
                </a:lnTo>
                <a:lnTo>
                  <a:pt x="115" y="417"/>
                </a:lnTo>
                <a:lnTo>
                  <a:pt x="113" y="417"/>
                </a:lnTo>
                <a:lnTo>
                  <a:pt x="113" y="415"/>
                </a:lnTo>
                <a:lnTo>
                  <a:pt x="111" y="415"/>
                </a:lnTo>
                <a:lnTo>
                  <a:pt x="111" y="413"/>
                </a:lnTo>
                <a:lnTo>
                  <a:pt x="109" y="413"/>
                </a:lnTo>
                <a:lnTo>
                  <a:pt x="109" y="411"/>
                </a:lnTo>
                <a:lnTo>
                  <a:pt x="108" y="411"/>
                </a:lnTo>
                <a:lnTo>
                  <a:pt x="108" y="409"/>
                </a:lnTo>
                <a:lnTo>
                  <a:pt x="106" y="408"/>
                </a:lnTo>
                <a:lnTo>
                  <a:pt x="106" y="406"/>
                </a:lnTo>
                <a:lnTo>
                  <a:pt x="104" y="406"/>
                </a:lnTo>
                <a:lnTo>
                  <a:pt x="104" y="404"/>
                </a:lnTo>
                <a:lnTo>
                  <a:pt x="102" y="404"/>
                </a:lnTo>
                <a:lnTo>
                  <a:pt x="100" y="402"/>
                </a:lnTo>
                <a:lnTo>
                  <a:pt x="98" y="402"/>
                </a:lnTo>
                <a:lnTo>
                  <a:pt x="96" y="402"/>
                </a:lnTo>
                <a:lnTo>
                  <a:pt x="94" y="402"/>
                </a:lnTo>
                <a:lnTo>
                  <a:pt x="92" y="402"/>
                </a:lnTo>
                <a:lnTo>
                  <a:pt x="90" y="402"/>
                </a:lnTo>
                <a:lnTo>
                  <a:pt x="88" y="402"/>
                </a:lnTo>
                <a:lnTo>
                  <a:pt x="88" y="404"/>
                </a:lnTo>
                <a:lnTo>
                  <a:pt x="86" y="404"/>
                </a:lnTo>
                <a:lnTo>
                  <a:pt x="85" y="404"/>
                </a:lnTo>
                <a:lnTo>
                  <a:pt x="85" y="406"/>
                </a:lnTo>
                <a:lnTo>
                  <a:pt x="83" y="406"/>
                </a:lnTo>
                <a:lnTo>
                  <a:pt x="81" y="406"/>
                </a:lnTo>
                <a:lnTo>
                  <a:pt x="79" y="406"/>
                </a:lnTo>
                <a:lnTo>
                  <a:pt x="79" y="408"/>
                </a:lnTo>
                <a:lnTo>
                  <a:pt x="77" y="406"/>
                </a:lnTo>
                <a:lnTo>
                  <a:pt x="75" y="406"/>
                </a:lnTo>
                <a:lnTo>
                  <a:pt x="73" y="404"/>
                </a:lnTo>
                <a:lnTo>
                  <a:pt x="71" y="404"/>
                </a:lnTo>
                <a:lnTo>
                  <a:pt x="71" y="402"/>
                </a:lnTo>
                <a:lnTo>
                  <a:pt x="69" y="400"/>
                </a:lnTo>
                <a:lnTo>
                  <a:pt x="67" y="398"/>
                </a:lnTo>
                <a:lnTo>
                  <a:pt x="58" y="394"/>
                </a:lnTo>
                <a:lnTo>
                  <a:pt x="50" y="392"/>
                </a:lnTo>
                <a:lnTo>
                  <a:pt x="48" y="392"/>
                </a:lnTo>
                <a:lnTo>
                  <a:pt x="44" y="390"/>
                </a:lnTo>
                <a:lnTo>
                  <a:pt x="44" y="388"/>
                </a:lnTo>
                <a:lnTo>
                  <a:pt x="44" y="386"/>
                </a:lnTo>
                <a:lnTo>
                  <a:pt x="44" y="385"/>
                </a:lnTo>
                <a:lnTo>
                  <a:pt x="44" y="383"/>
                </a:lnTo>
                <a:lnTo>
                  <a:pt x="48" y="381"/>
                </a:lnTo>
                <a:lnTo>
                  <a:pt x="50" y="381"/>
                </a:lnTo>
                <a:lnTo>
                  <a:pt x="50" y="379"/>
                </a:lnTo>
                <a:lnTo>
                  <a:pt x="50" y="377"/>
                </a:lnTo>
                <a:lnTo>
                  <a:pt x="50" y="375"/>
                </a:lnTo>
                <a:lnTo>
                  <a:pt x="50" y="373"/>
                </a:lnTo>
                <a:lnTo>
                  <a:pt x="50" y="371"/>
                </a:lnTo>
                <a:lnTo>
                  <a:pt x="50" y="369"/>
                </a:lnTo>
                <a:lnTo>
                  <a:pt x="48" y="369"/>
                </a:lnTo>
                <a:lnTo>
                  <a:pt x="48" y="367"/>
                </a:lnTo>
                <a:lnTo>
                  <a:pt x="46" y="367"/>
                </a:lnTo>
                <a:lnTo>
                  <a:pt x="46" y="369"/>
                </a:lnTo>
                <a:lnTo>
                  <a:pt x="44" y="369"/>
                </a:lnTo>
                <a:lnTo>
                  <a:pt x="44" y="367"/>
                </a:lnTo>
                <a:lnTo>
                  <a:pt x="44" y="365"/>
                </a:lnTo>
                <a:lnTo>
                  <a:pt x="42" y="365"/>
                </a:lnTo>
                <a:lnTo>
                  <a:pt x="42" y="363"/>
                </a:lnTo>
                <a:lnTo>
                  <a:pt x="42" y="361"/>
                </a:lnTo>
                <a:lnTo>
                  <a:pt x="40" y="360"/>
                </a:lnTo>
                <a:lnTo>
                  <a:pt x="40" y="358"/>
                </a:lnTo>
                <a:lnTo>
                  <a:pt x="40" y="356"/>
                </a:lnTo>
                <a:lnTo>
                  <a:pt x="42" y="356"/>
                </a:lnTo>
                <a:lnTo>
                  <a:pt x="42" y="354"/>
                </a:lnTo>
                <a:lnTo>
                  <a:pt x="40" y="352"/>
                </a:lnTo>
                <a:lnTo>
                  <a:pt x="40" y="350"/>
                </a:lnTo>
                <a:lnTo>
                  <a:pt x="38" y="348"/>
                </a:lnTo>
                <a:lnTo>
                  <a:pt x="38" y="346"/>
                </a:lnTo>
                <a:lnTo>
                  <a:pt x="40" y="346"/>
                </a:lnTo>
                <a:lnTo>
                  <a:pt x="38" y="344"/>
                </a:lnTo>
                <a:lnTo>
                  <a:pt x="37" y="344"/>
                </a:lnTo>
                <a:lnTo>
                  <a:pt x="35" y="342"/>
                </a:lnTo>
                <a:lnTo>
                  <a:pt x="35" y="340"/>
                </a:lnTo>
                <a:lnTo>
                  <a:pt x="33" y="338"/>
                </a:lnTo>
                <a:lnTo>
                  <a:pt x="33" y="337"/>
                </a:lnTo>
                <a:lnTo>
                  <a:pt x="35" y="335"/>
                </a:lnTo>
                <a:lnTo>
                  <a:pt x="35" y="333"/>
                </a:lnTo>
                <a:lnTo>
                  <a:pt x="37" y="331"/>
                </a:lnTo>
                <a:lnTo>
                  <a:pt x="38" y="329"/>
                </a:lnTo>
                <a:lnTo>
                  <a:pt x="38" y="327"/>
                </a:lnTo>
                <a:lnTo>
                  <a:pt x="38" y="325"/>
                </a:lnTo>
                <a:lnTo>
                  <a:pt x="40" y="323"/>
                </a:lnTo>
                <a:lnTo>
                  <a:pt x="44" y="323"/>
                </a:lnTo>
                <a:lnTo>
                  <a:pt x="44" y="321"/>
                </a:lnTo>
                <a:lnTo>
                  <a:pt x="44" y="319"/>
                </a:lnTo>
                <a:lnTo>
                  <a:pt x="42" y="317"/>
                </a:lnTo>
                <a:lnTo>
                  <a:pt x="40" y="315"/>
                </a:lnTo>
                <a:lnTo>
                  <a:pt x="40" y="313"/>
                </a:lnTo>
                <a:lnTo>
                  <a:pt x="40" y="312"/>
                </a:lnTo>
                <a:lnTo>
                  <a:pt x="42" y="310"/>
                </a:lnTo>
                <a:lnTo>
                  <a:pt x="44" y="308"/>
                </a:lnTo>
                <a:lnTo>
                  <a:pt x="44" y="306"/>
                </a:lnTo>
                <a:lnTo>
                  <a:pt x="44" y="304"/>
                </a:lnTo>
                <a:lnTo>
                  <a:pt x="44" y="302"/>
                </a:lnTo>
                <a:lnTo>
                  <a:pt x="44" y="300"/>
                </a:lnTo>
                <a:lnTo>
                  <a:pt x="42" y="298"/>
                </a:lnTo>
                <a:lnTo>
                  <a:pt x="40" y="298"/>
                </a:lnTo>
                <a:lnTo>
                  <a:pt x="40" y="296"/>
                </a:lnTo>
                <a:lnTo>
                  <a:pt x="38" y="294"/>
                </a:lnTo>
                <a:lnTo>
                  <a:pt x="37" y="292"/>
                </a:lnTo>
                <a:lnTo>
                  <a:pt x="35" y="290"/>
                </a:lnTo>
                <a:lnTo>
                  <a:pt x="33" y="290"/>
                </a:lnTo>
                <a:lnTo>
                  <a:pt x="35" y="288"/>
                </a:lnTo>
                <a:lnTo>
                  <a:pt x="35" y="287"/>
                </a:lnTo>
                <a:lnTo>
                  <a:pt x="35" y="285"/>
                </a:lnTo>
                <a:lnTo>
                  <a:pt x="35" y="283"/>
                </a:lnTo>
                <a:lnTo>
                  <a:pt x="35" y="281"/>
                </a:lnTo>
                <a:lnTo>
                  <a:pt x="38" y="279"/>
                </a:lnTo>
                <a:lnTo>
                  <a:pt x="38" y="277"/>
                </a:lnTo>
                <a:lnTo>
                  <a:pt x="38" y="273"/>
                </a:lnTo>
                <a:lnTo>
                  <a:pt x="38" y="271"/>
                </a:lnTo>
                <a:lnTo>
                  <a:pt x="38" y="269"/>
                </a:lnTo>
                <a:lnTo>
                  <a:pt x="38" y="267"/>
                </a:lnTo>
                <a:lnTo>
                  <a:pt x="37" y="265"/>
                </a:lnTo>
                <a:lnTo>
                  <a:pt x="35" y="264"/>
                </a:lnTo>
                <a:lnTo>
                  <a:pt x="35" y="262"/>
                </a:lnTo>
                <a:lnTo>
                  <a:pt x="33" y="260"/>
                </a:lnTo>
                <a:lnTo>
                  <a:pt x="33" y="258"/>
                </a:lnTo>
                <a:lnTo>
                  <a:pt x="33" y="254"/>
                </a:lnTo>
                <a:lnTo>
                  <a:pt x="33" y="252"/>
                </a:lnTo>
                <a:lnTo>
                  <a:pt x="35" y="250"/>
                </a:lnTo>
                <a:lnTo>
                  <a:pt x="35" y="248"/>
                </a:lnTo>
                <a:lnTo>
                  <a:pt x="35" y="246"/>
                </a:lnTo>
                <a:lnTo>
                  <a:pt x="37" y="244"/>
                </a:lnTo>
                <a:lnTo>
                  <a:pt x="37" y="242"/>
                </a:lnTo>
                <a:lnTo>
                  <a:pt x="37" y="240"/>
                </a:lnTo>
                <a:lnTo>
                  <a:pt x="37" y="239"/>
                </a:lnTo>
                <a:lnTo>
                  <a:pt x="35" y="237"/>
                </a:lnTo>
                <a:lnTo>
                  <a:pt x="33" y="235"/>
                </a:lnTo>
                <a:lnTo>
                  <a:pt x="33" y="233"/>
                </a:lnTo>
                <a:lnTo>
                  <a:pt x="31" y="231"/>
                </a:lnTo>
                <a:lnTo>
                  <a:pt x="29" y="229"/>
                </a:lnTo>
                <a:lnTo>
                  <a:pt x="27" y="229"/>
                </a:lnTo>
                <a:lnTo>
                  <a:pt x="27" y="225"/>
                </a:lnTo>
                <a:lnTo>
                  <a:pt x="25" y="223"/>
                </a:lnTo>
                <a:lnTo>
                  <a:pt x="25" y="221"/>
                </a:lnTo>
                <a:lnTo>
                  <a:pt x="23" y="219"/>
                </a:lnTo>
                <a:lnTo>
                  <a:pt x="23" y="217"/>
                </a:lnTo>
                <a:lnTo>
                  <a:pt x="21" y="214"/>
                </a:lnTo>
                <a:lnTo>
                  <a:pt x="21" y="212"/>
                </a:lnTo>
                <a:lnTo>
                  <a:pt x="21" y="210"/>
                </a:lnTo>
                <a:lnTo>
                  <a:pt x="21" y="208"/>
                </a:lnTo>
                <a:lnTo>
                  <a:pt x="21" y="206"/>
                </a:lnTo>
                <a:lnTo>
                  <a:pt x="21" y="202"/>
                </a:lnTo>
                <a:lnTo>
                  <a:pt x="19" y="200"/>
                </a:lnTo>
                <a:lnTo>
                  <a:pt x="19" y="198"/>
                </a:lnTo>
                <a:lnTo>
                  <a:pt x="17" y="194"/>
                </a:lnTo>
                <a:lnTo>
                  <a:pt x="17" y="192"/>
                </a:lnTo>
                <a:lnTo>
                  <a:pt x="17" y="191"/>
                </a:lnTo>
                <a:lnTo>
                  <a:pt x="17" y="189"/>
                </a:lnTo>
                <a:lnTo>
                  <a:pt x="17" y="187"/>
                </a:lnTo>
                <a:lnTo>
                  <a:pt x="17" y="185"/>
                </a:lnTo>
                <a:lnTo>
                  <a:pt x="17" y="181"/>
                </a:lnTo>
                <a:lnTo>
                  <a:pt x="17" y="179"/>
                </a:lnTo>
                <a:lnTo>
                  <a:pt x="15" y="177"/>
                </a:lnTo>
                <a:lnTo>
                  <a:pt x="15" y="175"/>
                </a:lnTo>
                <a:lnTo>
                  <a:pt x="13" y="171"/>
                </a:lnTo>
                <a:lnTo>
                  <a:pt x="13" y="169"/>
                </a:lnTo>
                <a:lnTo>
                  <a:pt x="13" y="167"/>
                </a:lnTo>
                <a:lnTo>
                  <a:pt x="13" y="166"/>
                </a:lnTo>
                <a:lnTo>
                  <a:pt x="12" y="166"/>
                </a:lnTo>
                <a:lnTo>
                  <a:pt x="10" y="166"/>
                </a:lnTo>
                <a:lnTo>
                  <a:pt x="10" y="164"/>
                </a:lnTo>
                <a:lnTo>
                  <a:pt x="8" y="164"/>
                </a:lnTo>
                <a:lnTo>
                  <a:pt x="8" y="162"/>
                </a:lnTo>
                <a:lnTo>
                  <a:pt x="6" y="162"/>
                </a:lnTo>
                <a:lnTo>
                  <a:pt x="6" y="160"/>
                </a:lnTo>
                <a:lnTo>
                  <a:pt x="4" y="160"/>
                </a:lnTo>
                <a:lnTo>
                  <a:pt x="4" y="158"/>
                </a:lnTo>
                <a:lnTo>
                  <a:pt x="2" y="158"/>
                </a:lnTo>
                <a:lnTo>
                  <a:pt x="2" y="156"/>
                </a:lnTo>
                <a:lnTo>
                  <a:pt x="2" y="154"/>
                </a:lnTo>
                <a:lnTo>
                  <a:pt x="2" y="152"/>
                </a:lnTo>
                <a:lnTo>
                  <a:pt x="0" y="152"/>
                </a:lnTo>
                <a:lnTo>
                  <a:pt x="0" y="150"/>
                </a:lnTo>
                <a:lnTo>
                  <a:pt x="0" y="148"/>
                </a:lnTo>
                <a:lnTo>
                  <a:pt x="0" y="146"/>
                </a:lnTo>
                <a:lnTo>
                  <a:pt x="2" y="144"/>
                </a:lnTo>
                <a:lnTo>
                  <a:pt x="2" y="143"/>
                </a:lnTo>
                <a:lnTo>
                  <a:pt x="2" y="141"/>
                </a:lnTo>
                <a:lnTo>
                  <a:pt x="2" y="139"/>
                </a:lnTo>
                <a:lnTo>
                  <a:pt x="4" y="137"/>
                </a:lnTo>
                <a:lnTo>
                  <a:pt x="4" y="135"/>
                </a:lnTo>
                <a:lnTo>
                  <a:pt x="6" y="133"/>
                </a:lnTo>
                <a:lnTo>
                  <a:pt x="6" y="131"/>
                </a:lnTo>
                <a:lnTo>
                  <a:pt x="8" y="129"/>
                </a:lnTo>
                <a:lnTo>
                  <a:pt x="8" y="127"/>
                </a:lnTo>
                <a:lnTo>
                  <a:pt x="8" y="125"/>
                </a:lnTo>
                <a:lnTo>
                  <a:pt x="8" y="123"/>
                </a:lnTo>
                <a:lnTo>
                  <a:pt x="8" y="121"/>
                </a:lnTo>
                <a:lnTo>
                  <a:pt x="8" y="119"/>
                </a:lnTo>
                <a:lnTo>
                  <a:pt x="8" y="118"/>
                </a:lnTo>
                <a:lnTo>
                  <a:pt x="10" y="118"/>
                </a:lnTo>
                <a:lnTo>
                  <a:pt x="10" y="116"/>
                </a:lnTo>
                <a:lnTo>
                  <a:pt x="10" y="114"/>
                </a:lnTo>
                <a:lnTo>
                  <a:pt x="10" y="112"/>
                </a:lnTo>
                <a:lnTo>
                  <a:pt x="12" y="112"/>
                </a:lnTo>
                <a:lnTo>
                  <a:pt x="13" y="112"/>
                </a:lnTo>
                <a:lnTo>
                  <a:pt x="13" y="110"/>
                </a:lnTo>
                <a:lnTo>
                  <a:pt x="15" y="110"/>
                </a:lnTo>
                <a:lnTo>
                  <a:pt x="17" y="110"/>
                </a:lnTo>
                <a:lnTo>
                  <a:pt x="19" y="110"/>
                </a:lnTo>
                <a:lnTo>
                  <a:pt x="21" y="110"/>
                </a:lnTo>
                <a:lnTo>
                  <a:pt x="23" y="110"/>
                </a:lnTo>
                <a:lnTo>
                  <a:pt x="25" y="110"/>
                </a:lnTo>
                <a:lnTo>
                  <a:pt x="27" y="110"/>
                </a:lnTo>
                <a:lnTo>
                  <a:pt x="29" y="110"/>
                </a:lnTo>
                <a:lnTo>
                  <a:pt x="29" y="108"/>
                </a:lnTo>
                <a:lnTo>
                  <a:pt x="31" y="108"/>
                </a:lnTo>
                <a:lnTo>
                  <a:pt x="33" y="108"/>
                </a:lnTo>
                <a:lnTo>
                  <a:pt x="35" y="108"/>
                </a:lnTo>
                <a:lnTo>
                  <a:pt x="37" y="108"/>
                </a:lnTo>
                <a:lnTo>
                  <a:pt x="38" y="108"/>
                </a:lnTo>
                <a:lnTo>
                  <a:pt x="38" y="110"/>
                </a:lnTo>
                <a:lnTo>
                  <a:pt x="40" y="110"/>
                </a:lnTo>
                <a:lnTo>
                  <a:pt x="42" y="112"/>
                </a:lnTo>
                <a:lnTo>
                  <a:pt x="44" y="112"/>
                </a:lnTo>
                <a:lnTo>
                  <a:pt x="46" y="112"/>
                </a:lnTo>
                <a:lnTo>
                  <a:pt x="48" y="112"/>
                </a:lnTo>
                <a:lnTo>
                  <a:pt x="48" y="110"/>
                </a:lnTo>
                <a:lnTo>
                  <a:pt x="48" y="108"/>
                </a:lnTo>
                <a:lnTo>
                  <a:pt x="50" y="108"/>
                </a:lnTo>
                <a:lnTo>
                  <a:pt x="50" y="106"/>
                </a:lnTo>
                <a:lnTo>
                  <a:pt x="50" y="104"/>
                </a:lnTo>
                <a:lnTo>
                  <a:pt x="52" y="102"/>
                </a:lnTo>
                <a:lnTo>
                  <a:pt x="52" y="100"/>
                </a:lnTo>
                <a:lnTo>
                  <a:pt x="52" y="98"/>
                </a:lnTo>
                <a:lnTo>
                  <a:pt x="54" y="98"/>
                </a:lnTo>
                <a:lnTo>
                  <a:pt x="54" y="96"/>
                </a:lnTo>
                <a:lnTo>
                  <a:pt x="54" y="94"/>
                </a:lnTo>
                <a:lnTo>
                  <a:pt x="52" y="93"/>
                </a:lnTo>
                <a:lnTo>
                  <a:pt x="52" y="91"/>
                </a:lnTo>
                <a:lnTo>
                  <a:pt x="50" y="89"/>
                </a:lnTo>
                <a:lnTo>
                  <a:pt x="52" y="87"/>
                </a:lnTo>
                <a:lnTo>
                  <a:pt x="52" y="85"/>
                </a:lnTo>
                <a:lnTo>
                  <a:pt x="54" y="85"/>
                </a:lnTo>
                <a:lnTo>
                  <a:pt x="56" y="85"/>
                </a:lnTo>
                <a:lnTo>
                  <a:pt x="56" y="83"/>
                </a:lnTo>
                <a:lnTo>
                  <a:pt x="58" y="83"/>
                </a:lnTo>
                <a:lnTo>
                  <a:pt x="60" y="81"/>
                </a:lnTo>
                <a:lnTo>
                  <a:pt x="60" y="79"/>
                </a:lnTo>
                <a:lnTo>
                  <a:pt x="61" y="77"/>
                </a:lnTo>
                <a:lnTo>
                  <a:pt x="61" y="75"/>
                </a:lnTo>
                <a:lnTo>
                  <a:pt x="61" y="73"/>
                </a:lnTo>
                <a:lnTo>
                  <a:pt x="63" y="71"/>
                </a:lnTo>
                <a:lnTo>
                  <a:pt x="65" y="70"/>
                </a:lnTo>
                <a:lnTo>
                  <a:pt x="67" y="70"/>
                </a:lnTo>
                <a:lnTo>
                  <a:pt x="67" y="68"/>
                </a:lnTo>
                <a:lnTo>
                  <a:pt x="69" y="68"/>
                </a:lnTo>
                <a:lnTo>
                  <a:pt x="71" y="68"/>
                </a:lnTo>
                <a:lnTo>
                  <a:pt x="73" y="68"/>
                </a:lnTo>
                <a:lnTo>
                  <a:pt x="75" y="68"/>
                </a:lnTo>
                <a:lnTo>
                  <a:pt x="77" y="68"/>
                </a:lnTo>
                <a:lnTo>
                  <a:pt x="77" y="66"/>
                </a:lnTo>
                <a:lnTo>
                  <a:pt x="79" y="66"/>
                </a:lnTo>
                <a:lnTo>
                  <a:pt x="81" y="66"/>
                </a:lnTo>
                <a:lnTo>
                  <a:pt x="81" y="64"/>
                </a:lnTo>
                <a:lnTo>
                  <a:pt x="83" y="64"/>
                </a:lnTo>
                <a:lnTo>
                  <a:pt x="83" y="62"/>
                </a:lnTo>
                <a:lnTo>
                  <a:pt x="85" y="62"/>
                </a:lnTo>
                <a:lnTo>
                  <a:pt x="86" y="62"/>
                </a:lnTo>
                <a:lnTo>
                  <a:pt x="88" y="62"/>
                </a:lnTo>
                <a:lnTo>
                  <a:pt x="90" y="62"/>
                </a:lnTo>
                <a:lnTo>
                  <a:pt x="92" y="62"/>
                </a:lnTo>
                <a:lnTo>
                  <a:pt x="94" y="62"/>
                </a:lnTo>
                <a:lnTo>
                  <a:pt x="96" y="62"/>
                </a:lnTo>
                <a:lnTo>
                  <a:pt x="98" y="62"/>
                </a:lnTo>
                <a:lnTo>
                  <a:pt x="100" y="62"/>
                </a:lnTo>
                <a:lnTo>
                  <a:pt x="100" y="60"/>
                </a:lnTo>
                <a:lnTo>
                  <a:pt x="102" y="60"/>
                </a:lnTo>
                <a:lnTo>
                  <a:pt x="102" y="58"/>
                </a:lnTo>
                <a:lnTo>
                  <a:pt x="104" y="58"/>
                </a:lnTo>
                <a:lnTo>
                  <a:pt x="106" y="58"/>
                </a:lnTo>
                <a:lnTo>
                  <a:pt x="106" y="56"/>
                </a:lnTo>
                <a:lnTo>
                  <a:pt x="108" y="56"/>
                </a:lnTo>
                <a:lnTo>
                  <a:pt x="109" y="56"/>
                </a:lnTo>
                <a:lnTo>
                  <a:pt x="111" y="54"/>
                </a:lnTo>
                <a:lnTo>
                  <a:pt x="113" y="52"/>
                </a:lnTo>
                <a:lnTo>
                  <a:pt x="113" y="50"/>
                </a:lnTo>
                <a:lnTo>
                  <a:pt x="115" y="50"/>
                </a:lnTo>
                <a:lnTo>
                  <a:pt x="115" y="48"/>
                </a:lnTo>
                <a:lnTo>
                  <a:pt x="115" y="46"/>
                </a:lnTo>
                <a:lnTo>
                  <a:pt x="117" y="46"/>
                </a:lnTo>
                <a:lnTo>
                  <a:pt x="117" y="45"/>
                </a:lnTo>
                <a:lnTo>
                  <a:pt x="119" y="45"/>
                </a:lnTo>
                <a:lnTo>
                  <a:pt x="119" y="43"/>
                </a:lnTo>
                <a:lnTo>
                  <a:pt x="121" y="43"/>
                </a:lnTo>
                <a:lnTo>
                  <a:pt x="121" y="41"/>
                </a:lnTo>
                <a:lnTo>
                  <a:pt x="123" y="41"/>
                </a:lnTo>
                <a:lnTo>
                  <a:pt x="123" y="39"/>
                </a:lnTo>
                <a:lnTo>
                  <a:pt x="125" y="39"/>
                </a:lnTo>
                <a:lnTo>
                  <a:pt x="125" y="37"/>
                </a:lnTo>
                <a:lnTo>
                  <a:pt x="125" y="35"/>
                </a:lnTo>
                <a:lnTo>
                  <a:pt x="125" y="33"/>
                </a:lnTo>
                <a:lnTo>
                  <a:pt x="125" y="31"/>
                </a:lnTo>
                <a:lnTo>
                  <a:pt x="127" y="29"/>
                </a:lnTo>
                <a:lnTo>
                  <a:pt x="129" y="27"/>
                </a:lnTo>
                <a:lnTo>
                  <a:pt x="131" y="27"/>
                </a:lnTo>
                <a:lnTo>
                  <a:pt x="131" y="25"/>
                </a:lnTo>
                <a:lnTo>
                  <a:pt x="131" y="23"/>
                </a:lnTo>
                <a:lnTo>
                  <a:pt x="131" y="22"/>
                </a:lnTo>
                <a:lnTo>
                  <a:pt x="129" y="22"/>
                </a:lnTo>
                <a:lnTo>
                  <a:pt x="129" y="20"/>
                </a:lnTo>
                <a:lnTo>
                  <a:pt x="127" y="20"/>
                </a:lnTo>
                <a:lnTo>
                  <a:pt x="127" y="18"/>
                </a:lnTo>
                <a:lnTo>
                  <a:pt x="127" y="16"/>
                </a:lnTo>
                <a:lnTo>
                  <a:pt x="127" y="14"/>
                </a:lnTo>
                <a:lnTo>
                  <a:pt x="127" y="12"/>
                </a:lnTo>
                <a:lnTo>
                  <a:pt x="129" y="12"/>
                </a:lnTo>
                <a:lnTo>
                  <a:pt x="129" y="10"/>
                </a:lnTo>
                <a:lnTo>
                  <a:pt x="131" y="10"/>
                </a:lnTo>
                <a:lnTo>
                  <a:pt x="131" y="8"/>
                </a:lnTo>
                <a:lnTo>
                  <a:pt x="133" y="8"/>
                </a:lnTo>
                <a:lnTo>
                  <a:pt x="134" y="8"/>
                </a:lnTo>
                <a:lnTo>
                  <a:pt x="134" y="6"/>
                </a:lnTo>
                <a:lnTo>
                  <a:pt x="136" y="6"/>
                </a:lnTo>
                <a:lnTo>
                  <a:pt x="138" y="6"/>
                </a:lnTo>
                <a:lnTo>
                  <a:pt x="154" y="2"/>
                </a:lnTo>
                <a:lnTo>
                  <a:pt x="157" y="2"/>
                </a:lnTo>
                <a:lnTo>
                  <a:pt x="163" y="2"/>
                </a:lnTo>
                <a:lnTo>
                  <a:pt x="167" y="4"/>
                </a:lnTo>
                <a:lnTo>
                  <a:pt x="171" y="2"/>
                </a:lnTo>
                <a:lnTo>
                  <a:pt x="179" y="4"/>
                </a:lnTo>
                <a:lnTo>
                  <a:pt x="182" y="4"/>
                </a:lnTo>
                <a:lnTo>
                  <a:pt x="186" y="6"/>
                </a:lnTo>
                <a:lnTo>
                  <a:pt x="190" y="8"/>
                </a:lnTo>
                <a:lnTo>
                  <a:pt x="194" y="8"/>
                </a:lnTo>
                <a:lnTo>
                  <a:pt x="198" y="10"/>
                </a:lnTo>
                <a:lnTo>
                  <a:pt x="200" y="14"/>
                </a:lnTo>
                <a:lnTo>
                  <a:pt x="202" y="14"/>
                </a:lnTo>
                <a:lnTo>
                  <a:pt x="207" y="14"/>
                </a:lnTo>
                <a:lnTo>
                  <a:pt x="211" y="12"/>
                </a:lnTo>
                <a:lnTo>
                  <a:pt x="217" y="8"/>
                </a:lnTo>
                <a:lnTo>
                  <a:pt x="221" y="6"/>
                </a:lnTo>
                <a:lnTo>
                  <a:pt x="225" y="4"/>
                </a:lnTo>
                <a:lnTo>
                  <a:pt x="229" y="2"/>
                </a:lnTo>
                <a:lnTo>
                  <a:pt x="232" y="2"/>
                </a:lnTo>
                <a:lnTo>
                  <a:pt x="234" y="0"/>
                </a:lnTo>
                <a:lnTo>
                  <a:pt x="236" y="0"/>
                </a:lnTo>
                <a:lnTo>
                  <a:pt x="238" y="2"/>
                </a:lnTo>
                <a:lnTo>
                  <a:pt x="242" y="6"/>
                </a:lnTo>
                <a:lnTo>
                  <a:pt x="244" y="8"/>
                </a:lnTo>
                <a:lnTo>
                  <a:pt x="248" y="12"/>
                </a:lnTo>
                <a:lnTo>
                  <a:pt x="253" y="12"/>
                </a:lnTo>
                <a:lnTo>
                  <a:pt x="257" y="14"/>
                </a:lnTo>
                <a:lnTo>
                  <a:pt x="259" y="16"/>
                </a:lnTo>
                <a:lnTo>
                  <a:pt x="261" y="18"/>
                </a:lnTo>
                <a:lnTo>
                  <a:pt x="269" y="22"/>
                </a:lnTo>
                <a:lnTo>
                  <a:pt x="267" y="25"/>
                </a:lnTo>
                <a:lnTo>
                  <a:pt x="265" y="29"/>
                </a:lnTo>
                <a:lnTo>
                  <a:pt x="265" y="35"/>
                </a:lnTo>
                <a:lnTo>
                  <a:pt x="265" y="37"/>
                </a:lnTo>
                <a:lnTo>
                  <a:pt x="265" y="39"/>
                </a:lnTo>
                <a:lnTo>
                  <a:pt x="265" y="43"/>
                </a:lnTo>
                <a:lnTo>
                  <a:pt x="265" y="46"/>
                </a:lnTo>
                <a:lnTo>
                  <a:pt x="269" y="41"/>
                </a:lnTo>
                <a:lnTo>
                  <a:pt x="271" y="41"/>
                </a:lnTo>
                <a:lnTo>
                  <a:pt x="275" y="43"/>
                </a:lnTo>
                <a:lnTo>
                  <a:pt x="277" y="43"/>
                </a:lnTo>
                <a:lnTo>
                  <a:pt x="280" y="46"/>
                </a:lnTo>
                <a:lnTo>
                  <a:pt x="282" y="48"/>
                </a:lnTo>
                <a:lnTo>
                  <a:pt x="286" y="50"/>
                </a:lnTo>
                <a:lnTo>
                  <a:pt x="288" y="52"/>
                </a:lnTo>
                <a:lnTo>
                  <a:pt x="292" y="52"/>
                </a:lnTo>
                <a:lnTo>
                  <a:pt x="296" y="52"/>
                </a:lnTo>
                <a:lnTo>
                  <a:pt x="300" y="54"/>
                </a:lnTo>
                <a:lnTo>
                  <a:pt x="303" y="54"/>
                </a:lnTo>
                <a:lnTo>
                  <a:pt x="305" y="56"/>
                </a:lnTo>
                <a:lnTo>
                  <a:pt x="309" y="58"/>
                </a:lnTo>
                <a:lnTo>
                  <a:pt x="311" y="60"/>
                </a:lnTo>
                <a:lnTo>
                  <a:pt x="313" y="62"/>
                </a:lnTo>
                <a:lnTo>
                  <a:pt x="313" y="64"/>
                </a:lnTo>
                <a:lnTo>
                  <a:pt x="315" y="66"/>
                </a:lnTo>
                <a:lnTo>
                  <a:pt x="317" y="68"/>
                </a:lnTo>
                <a:lnTo>
                  <a:pt x="319" y="68"/>
                </a:lnTo>
                <a:lnTo>
                  <a:pt x="323" y="64"/>
                </a:lnTo>
                <a:lnTo>
                  <a:pt x="326" y="60"/>
                </a:lnTo>
                <a:lnTo>
                  <a:pt x="328" y="60"/>
                </a:lnTo>
                <a:lnTo>
                  <a:pt x="332" y="58"/>
                </a:lnTo>
                <a:lnTo>
                  <a:pt x="334" y="56"/>
                </a:lnTo>
                <a:lnTo>
                  <a:pt x="338" y="54"/>
                </a:lnTo>
                <a:lnTo>
                  <a:pt x="340" y="56"/>
                </a:lnTo>
                <a:lnTo>
                  <a:pt x="344" y="56"/>
                </a:lnTo>
                <a:lnTo>
                  <a:pt x="348" y="50"/>
                </a:lnTo>
                <a:lnTo>
                  <a:pt x="351" y="46"/>
                </a:lnTo>
                <a:lnTo>
                  <a:pt x="353" y="46"/>
                </a:lnTo>
                <a:lnTo>
                  <a:pt x="355" y="50"/>
                </a:lnTo>
                <a:lnTo>
                  <a:pt x="357" y="52"/>
                </a:lnTo>
                <a:lnTo>
                  <a:pt x="359" y="56"/>
                </a:lnTo>
                <a:lnTo>
                  <a:pt x="361" y="60"/>
                </a:lnTo>
                <a:lnTo>
                  <a:pt x="367" y="62"/>
                </a:lnTo>
                <a:lnTo>
                  <a:pt x="371" y="66"/>
                </a:lnTo>
                <a:lnTo>
                  <a:pt x="373" y="71"/>
                </a:lnTo>
                <a:lnTo>
                  <a:pt x="373" y="77"/>
                </a:lnTo>
                <a:lnTo>
                  <a:pt x="373" y="81"/>
                </a:lnTo>
                <a:lnTo>
                  <a:pt x="371" y="85"/>
                </a:lnTo>
                <a:lnTo>
                  <a:pt x="369" y="91"/>
                </a:lnTo>
                <a:lnTo>
                  <a:pt x="369" y="94"/>
                </a:lnTo>
                <a:lnTo>
                  <a:pt x="371" y="96"/>
                </a:lnTo>
                <a:lnTo>
                  <a:pt x="374" y="102"/>
                </a:lnTo>
                <a:lnTo>
                  <a:pt x="378" y="108"/>
                </a:lnTo>
                <a:lnTo>
                  <a:pt x="382" y="108"/>
                </a:lnTo>
                <a:lnTo>
                  <a:pt x="386" y="110"/>
                </a:lnTo>
                <a:lnTo>
                  <a:pt x="390" y="112"/>
                </a:lnTo>
                <a:lnTo>
                  <a:pt x="397" y="118"/>
                </a:lnTo>
                <a:lnTo>
                  <a:pt x="374" y="118"/>
                </a:lnTo>
                <a:lnTo>
                  <a:pt x="371" y="116"/>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4090727" y="2415044"/>
            <a:ext cx="1005181" cy="1498670"/>
          </a:xfrm>
          <a:custGeom>
            <a:avLst/>
            <a:gdLst>
              <a:gd name="T0" fmla="*/ 355 w 497"/>
              <a:gd name="T1" fmla="*/ 52 h 741"/>
              <a:gd name="T2" fmla="*/ 390 w 497"/>
              <a:gd name="T3" fmla="*/ 23 h 741"/>
              <a:gd name="T4" fmla="*/ 443 w 497"/>
              <a:gd name="T5" fmla="*/ 12 h 741"/>
              <a:gd name="T6" fmla="*/ 468 w 497"/>
              <a:gd name="T7" fmla="*/ 35 h 741"/>
              <a:gd name="T8" fmla="*/ 480 w 497"/>
              <a:gd name="T9" fmla="*/ 54 h 741"/>
              <a:gd name="T10" fmla="*/ 461 w 497"/>
              <a:gd name="T11" fmla="*/ 81 h 741"/>
              <a:gd name="T12" fmla="*/ 461 w 497"/>
              <a:gd name="T13" fmla="*/ 106 h 741"/>
              <a:gd name="T14" fmla="*/ 434 w 497"/>
              <a:gd name="T15" fmla="*/ 131 h 741"/>
              <a:gd name="T16" fmla="*/ 415 w 497"/>
              <a:gd name="T17" fmla="*/ 156 h 741"/>
              <a:gd name="T18" fmla="*/ 405 w 497"/>
              <a:gd name="T19" fmla="*/ 188 h 741"/>
              <a:gd name="T20" fmla="*/ 416 w 497"/>
              <a:gd name="T21" fmla="*/ 213 h 741"/>
              <a:gd name="T22" fmla="*/ 436 w 497"/>
              <a:gd name="T23" fmla="*/ 238 h 741"/>
              <a:gd name="T24" fmla="*/ 468 w 497"/>
              <a:gd name="T25" fmla="*/ 231 h 741"/>
              <a:gd name="T26" fmla="*/ 495 w 497"/>
              <a:gd name="T27" fmla="*/ 232 h 741"/>
              <a:gd name="T28" fmla="*/ 489 w 497"/>
              <a:gd name="T29" fmla="*/ 259 h 741"/>
              <a:gd name="T30" fmla="*/ 459 w 497"/>
              <a:gd name="T31" fmla="*/ 277 h 741"/>
              <a:gd name="T32" fmla="*/ 447 w 497"/>
              <a:gd name="T33" fmla="*/ 259 h 741"/>
              <a:gd name="T34" fmla="*/ 407 w 497"/>
              <a:gd name="T35" fmla="*/ 255 h 741"/>
              <a:gd name="T36" fmla="*/ 372 w 497"/>
              <a:gd name="T37" fmla="*/ 244 h 741"/>
              <a:gd name="T38" fmla="*/ 355 w 497"/>
              <a:gd name="T39" fmla="*/ 254 h 741"/>
              <a:gd name="T40" fmla="*/ 330 w 497"/>
              <a:gd name="T41" fmla="*/ 271 h 741"/>
              <a:gd name="T42" fmla="*/ 290 w 497"/>
              <a:gd name="T43" fmla="*/ 267 h 741"/>
              <a:gd name="T44" fmla="*/ 263 w 497"/>
              <a:gd name="T45" fmla="*/ 286 h 741"/>
              <a:gd name="T46" fmla="*/ 244 w 497"/>
              <a:gd name="T47" fmla="*/ 307 h 741"/>
              <a:gd name="T48" fmla="*/ 272 w 497"/>
              <a:gd name="T49" fmla="*/ 328 h 741"/>
              <a:gd name="T50" fmla="*/ 307 w 497"/>
              <a:gd name="T51" fmla="*/ 338 h 741"/>
              <a:gd name="T52" fmla="*/ 282 w 497"/>
              <a:gd name="T53" fmla="*/ 361 h 741"/>
              <a:gd name="T54" fmla="*/ 247 w 497"/>
              <a:gd name="T55" fmla="*/ 369 h 741"/>
              <a:gd name="T56" fmla="*/ 226 w 497"/>
              <a:gd name="T57" fmla="*/ 392 h 741"/>
              <a:gd name="T58" fmla="*/ 215 w 497"/>
              <a:gd name="T59" fmla="*/ 423 h 741"/>
              <a:gd name="T60" fmla="*/ 201 w 497"/>
              <a:gd name="T61" fmla="*/ 503 h 741"/>
              <a:gd name="T62" fmla="*/ 219 w 497"/>
              <a:gd name="T63" fmla="*/ 713 h 741"/>
              <a:gd name="T64" fmla="*/ 190 w 497"/>
              <a:gd name="T65" fmla="*/ 726 h 741"/>
              <a:gd name="T66" fmla="*/ 184 w 497"/>
              <a:gd name="T67" fmla="*/ 726 h 741"/>
              <a:gd name="T68" fmla="*/ 188 w 497"/>
              <a:gd name="T69" fmla="*/ 686 h 741"/>
              <a:gd name="T70" fmla="*/ 171 w 497"/>
              <a:gd name="T71" fmla="*/ 674 h 741"/>
              <a:gd name="T72" fmla="*/ 146 w 497"/>
              <a:gd name="T73" fmla="*/ 690 h 741"/>
              <a:gd name="T74" fmla="*/ 130 w 497"/>
              <a:gd name="T75" fmla="*/ 657 h 741"/>
              <a:gd name="T76" fmla="*/ 127 w 497"/>
              <a:gd name="T77" fmla="*/ 622 h 741"/>
              <a:gd name="T78" fmla="*/ 130 w 497"/>
              <a:gd name="T79" fmla="*/ 586 h 741"/>
              <a:gd name="T80" fmla="*/ 113 w 497"/>
              <a:gd name="T81" fmla="*/ 582 h 741"/>
              <a:gd name="T82" fmla="*/ 109 w 497"/>
              <a:gd name="T83" fmla="*/ 551 h 741"/>
              <a:gd name="T84" fmla="*/ 75 w 497"/>
              <a:gd name="T85" fmla="*/ 565 h 741"/>
              <a:gd name="T86" fmla="*/ 42 w 497"/>
              <a:gd name="T87" fmla="*/ 576 h 741"/>
              <a:gd name="T88" fmla="*/ 11 w 497"/>
              <a:gd name="T89" fmla="*/ 547 h 741"/>
              <a:gd name="T90" fmla="*/ 0 w 497"/>
              <a:gd name="T91" fmla="*/ 478 h 741"/>
              <a:gd name="T92" fmla="*/ 36 w 497"/>
              <a:gd name="T93" fmla="*/ 442 h 741"/>
              <a:gd name="T94" fmla="*/ 40 w 497"/>
              <a:gd name="T95" fmla="*/ 409 h 741"/>
              <a:gd name="T96" fmla="*/ 55 w 497"/>
              <a:gd name="T97" fmla="*/ 367 h 741"/>
              <a:gd name="T98" fmla="*/ 100 w 497"/>
              <a:gd name="T99" fmla="*/ 353 h 741"/>
              <a:gd name="T100" fmla="*/ 136 w 497"/>
              <a:gd name="T101" fmla="*/ 350 h 741"/>
              <a:gd name="T102" fmla="*/ 169 w 497"/>
              <a:gd name="T103" fmla="*/ 334 h 741"/>
              <a:gd name="T104" fmla="*/ 207 w 497"/>
              <a:gd name="T105" fmla="*/ 313 h 741"/>
              <a:gd name="T106" fmla="*/ 186 w 497"/>
              <a:gd name="T107" fmla="*/ 286 h 741"/>
              <a:gd name="T108" fmla="*/ 173 w 497"/>
              <a:gd name="T109" fmla="*/ 248 h 741"/>
              <a:gd name="T110" fmla="*/ 138 w 497"/>
              <a:gd name="T111" fmla="*/ 229 h 741"/>
              <a:gd name="T112" fmla="*/ 121 w 497"/>
              <a:gd name="T113" fmla="*/ 192 h 741"/>
              <a:gd name="T114" fmla="*/ 157 w 497"/>
              <a:gd name="T115" fmla="*/ 183 h 741"/>
              <a:gd name="T116" fmla="*/ 217 w 497"/>
              <a:gd name="T117" fmla="*/ 192 h 741"/>
              <a:gd name="T118" fmla="*/ 284 w 497"/>
              <a:gd name="T119" fmla="*/ 192 h 741"/>
              <a:gd name="T120" fmla="*/ 336 w 497"/>
              <a:gd name="T121" fmla="*/ 179 h 741"/>
              <a:gd name="T122" fmla="*/ 357 w 497"/>
              <a:gd name="T123" fmla="*/ 138 h 741"/>
              <a:gd name="T124" fmla="*/ 357 w 497"/>
              <a:gd name="T125" fmla="*/ 108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7" h="741">
                <a:moveTo>
                  <a:pt x="338" y="98"/>
                </a:moveTo>
                <a:lnTo>
                  <a:pt x="336" y="96"/>
                </a:lnTo>
                <a:lnTo>
                  <a:pt x="336" y="94"/>
                </a:lnTo>
                <a:lnTo>
                  <a:pt x="336" y="92"/>
                </a:lnTo>
                <a:lnTo>
                  <a:pt x="334" y="90"/>
                </a:lnTo>
                <a:lnTo>
                  <a:pt x="336" y="88"/>
                </a:lnTo>
                <a:lnTo>
                  <a:pt x="336" y="85"/>
                </a:lnTo>
                <a:lnTo>
                  <a:pt x="338" y="83"/>
                </a:lnTo>
                <a:lnTo>
                  <a:pt x="340" y="79"/>
                </a:lnTo>
                <a:lnTo>
                  <a:pt x="342" y="77"/>
                </a:lnTo>
                <a:lnTo>
                  <a:pt x="347" y="75"/>
                </a:lnTo>
                <a:lnTo>
                  <a:pt x="349" y="75"/>
                </a:lnTo>
                <a:lnTo>
                  <a:pt x="351" y="71"/>
                </a:lnTo>
                <a:lnTo>
                  <a:pt x="353" y="69"/>
                </a:lnTo>
                <a:lnTo>
                  <a:pt x="355" y="65"/>
                </a:lnTo>
                <a:lnTo>
                  <a:pt x="353" y="63"/>
                </a:lnTo>
                <a:lnTo>
                  <a:pt x="351" y="61"/>
                </a:lnTo>
                <a:lnTo>
                  <a:pt x="351" y="60"/>
                </a:lnTo>
                <a:lnTo>
                  <a:pt x="351" y="58"/>
                </a:lnTo>
                <a:lnTo>
                  <a:pt x="353" y="54"/>
                </a:lnTo>
                <a:lnTo>
                  <a:pt x="355" y="52"/>
                </a:lnTo>
                <a:lnTo>
                  <a:pt x="361" y="52"/>
                </a:lnTo>
                <a:lnTo>
                  <a:pt x="363" y="50"/>
                </a:lnTo>
                <a:lnTo>
                  <a:pt x="363" y="48"/>
                </a:lnTo>
                <a:lnTo>
                  <a:pt x="367" y="48"/>
                </a:lnTo>
                <a:lnTo>
                  <a:pt x="368" y="46"/>
                </a:lnTo>
                <a:lnTo>
                  <a:pt x="368" y="44"/>
                </a:lnTo>
                <a:lnTo>
                  <a:pt x="372" y="44"/>
                </a:lnTo>
                <a:lnTo>
                  <a:pt x="376" y="42"/>
                </a:lnTo>
                <a:lnTo>
                  <a:pt x="376" y="40"/>
                </a:lnTo>
                <a:lnTo>
                  <a:pt x="380" y="38"/>
                </a:lnTo>
                <a:lnTo>
                  <a:pt x="380" y="37"/>
                </a:lnTo>
                <a:lnTo>
                  <a:pt x="382" y="37"/>
                </a:lnTo>
                <a:lnTo>
                  <a:pt x="384" y="35"/>
                </a:lnTo>
                <a:lnTo>
                  <a:pt x="386" y="35"/>
                </a:lnTo>
                <a:lnTo>
                  <a:pt x="388" y="33"/>
                </a:lnTo>
                <a:lnTo>
                  <a:pt x="388" y="31"/>
                </a:lnTo>
                <a:lnTo>
                  <a:pt x="388" y="29"/>
                </a:lnTo>
                <a:lnTo>
                  <a:pt x="390" y="29"/>
                </a:lnTo>
                <a:lnTo>
                  <a:pt x="390" y="27"/>
                </a:lnTo>
                <a:lnTo>
                  <a:pt x="390" y="25"/>
                </a:lnTo>
                <a:lnTo>
                  <a:pt x="390" y="23"/>
                </a:lnTo>
                <a:lnTo>
                  <a:pt x="390" y="21"/>
                </a:lnTo>
                <a:lnTo>
                  <a:pt x="390" y="19"/>
                </a:lnTo>
                <a:lnTo>
                  <a:pt x="391" y="19"/>
                </a:lnTo>
                <a:lnTo>
                  <a:pt x="393" y="17"/>
                </a:lnTo>
                <a:lnTo>
                  <a:pt x="397" y="15"/>
                </a:lnTo>
                <a:lnTo>
                  <a:pt x="399" y="13"/>
                </a:lnTo>
                <a:lnTo>
                  <a:pt x="407" y="12"/>
                </a:lnTo>
                <a:lnTo>
                  <a:pt x="415" y="10"/>
                </a:lnTo>
                <a:lnTo>
                  <a:pt x="416" y="6"/>
                </a:lnTo>
                <a:lnTo>
                  <a:pt x="418" y="8"/>
                </a:lnTo>
                <a:lnTo>
                  <a:pt x="422" y="6"/>
                </a:lnTo>
                <a:lnTo>
                  <a:pt x="424" y="4"/>
                </a:lnTo>
                <a:lnTo>
                  <a:pt x="430" y="2"/>
                </a:lnTo>
                <a:lnTo>
                  <a:pt x="430" y="0"/>
                </a:lnTo>
                <a:lnTo>
                  <a:pt x="438" y="6"/>
                </a:lnTo>
                <a:lnTo>
                  <a:pt x="439" y="6"/>
                </a:lnTo>
                <a:lnTo>
                  <a:pt x="439" y="8"/>
                </a:lnTo>
                <a:lnTo>
                  <a:pt x="441" y="8"/>
                </a:lnTo>
                <a:lnTo>
                  <a:pt x="441" y="10"/>
                </a:lnTo>
                <a:lnTo>
                  <a:pt x="443" y="10"/>
                </a:lnTo>
                <a:lnTo>
                  <a:pt x="443" y="12"/>
                </a:lnTo>
                <a:lnTo>
                  <a:pt x="445" y="12"/>
                </a:lnTo>
                <a:lnTo>
                  <a:pt x="445" y="13"/>
                </a:lnTo>
                <a:lnTo>
                  <a:pt x="447" y="15"/>
                </a:lnTo>
                <a:lnTo>
                  <a:pt x="447" y="17"/>
                </a:lnTo>
                <a:lnTo>
                  <a:pt x="449" y="17"/>
                </a:lnTo>
                <a:lnTo>
                  <a:pt x="449" y="19"/>
                </a:lnTo>
                <a:lnTo>
                  <a:pt x="449" y="21"/>
                </a:lnTo>
                <a:lnTo>
                  <a:pt x="451" y="21"/>
                </a:lnTo>
                <a:lnTo>
                  <a:pt x="451" y="23"/>
                </a:lnTo>
                <a:lnTo>
                  <a:pt x="451" y="25"/>
                </a:lnTo>
                <a:lnTo>
                  <a:pt x="453" y="27"/>
                </a:lnTo>
                <a:lnTo>
                  <a:pt x="453" y="29"/>
                </a:lnTo>
                <a:lnTo>
                  <a:pt x="455" y="31"/>
                </a:lnTo>
                <a:lnTo>
                  <a:pt x="457" y="33"/>
                </a:lnTo>
                <a:lnTo>
                  <a:pt x="459" y="33"/>
                </a:lnTo>
                <a:lnTo>
                  <a:pt x="459" y="35"/>
                </a:lnTo>
                <a:lnTo>
                  <a:pt x="461" y="35"/>
                </a:lnTo>
                <a:lnTo>
                  <a:pt x="463" y="35"/>
                </a:lnTo>
                <a:lnTo>
                  <a:pt x="464" y="35"/>
                </a:lnTo>
                <a:lnTo>
                  <a:pt x="466" y="35"/>
                </a:lnTo>
                <a:lnTo>
                  <a:pt x="468" y="35"/>
                </a:lnTo>
                <a:lnTo>
                  <a:pt x="470" y="35"/>
                </a:lnTo>
                <a:lnTo>
                  <a:pt x="472" y="35"/>
                </a:lnTo>
                <a:lnTo>
                  <a:pt x="474" y="35"/>
                </a:lnTo>
                <a:lnTo>
                  <a:pt x="476" y="35"/>
                </a:lnTo>
                <a:lnTo>
                  <a:pt x="476" y="37"/>
                </a:lnTo>
                <a:lnTo>
                  <a:pt x="478" y="37"/>
                </a:lnTo>
                <a:lnTo>
                  <a:pt x="480" y="37"/>
                </a:lnTo>
                <a:lnTo>
                  <a:pt x="482" y="37"/>
                </a:lnTo>
                <a:lnTo>
                  <a:pt x="482" y="38"/>
                </a:lnTo>
                <a:lnTo>
                  <a:pt x="484" y="38"/>
                </a:lnTo>
                <a:lnTo>
                  <a:pt x="484" y="40"/>
                </a:lnTo>
                <a:lnTo>
                  <a:pt x="486" y="40"/>
                </a:lnTo>
                <a:lnTo>
                  <a:pt x="486" y="42"/>
                </a:lnTo>
                <a:lnTo>
                  <a:pt x="486" y="44"/>
                </a:lnTo>
                <a:lnTo>
                  <a:pt x="484" y="44"/>
                </a:lnTo>
                <a:lnTo>
                  <a:pt x="484" y="46"/>
                </a:lnTo>
                <a:lnTo>
                  <a:pt x="482" y="46"/>
                </a:lnTo>
                <a:lnTo>
                  <a:pt x="482" y="48"/>
                </a:lnTo>
                <a:lnTo>
                  <a:pt x="480" y="50"/>
                </a:lnTo>
                <a:lnTo>
                  <a:pt x="480" y="52"/>
                </a:lnTo>
                <a:lnTo>
                  <a:pt x="480" y="54"/>
                </a:lnTo>
                <a:lnTo>
                  <a:pt x="480" y="56"/>
                </a:lnTo>
                <a:lnTo>
                  <a:pt x="480" y="58"/>
                </a:lnTo>
                <a:lnTo>
                  <a:pt x="480" y="60"/>
                </a:lnTo>
                <a:lnTo>
                  <a:pt x="478" y="60"/>
                </a:lnTo>
                <a:lnTo>
                  <a:pt x="478" y="61"/>
                </a:lnTo>
                <a:lnTo>
                  <a:pt x="476" y="61"/>
                </a:lnTo>
                <a:lnTo>
                  <a:pt x="474" y="63"/>
                </a:lnTo>
                <a:lnTo>
                  <a:pt x="472" y="63"/>
                </a:lnTo>
                <a:lnTo>
                  <a:pt x="470" y="63"/>
                </a:lnTo>
                <a:lnTo>
                  <a:pt x="468" y="65"/>
                </a:lnTo>
                <a:lnTo>
                  <a:pt x="466" y="65"/>
                </a:lnTo>
                <a:lnTo>
                  <a:pt x="466" y="67"/>
                </a:lnTo>
                <a:lnTo>
                  <a:pt x="464" y="67"/>
                </a:lnTo>
                <a:lnTo>
                  <a:pt x="464" y="69"/>
                </a:lnTo>
                <a:lnTo>
                  <a:pt x="464" y="71"/>
                </a:lnTo>
                <a:lnTo>
                  <a:pt x="464" y="73"/>
                </a:lnTo>
                <a:lnTo>
                  <a:pt x="463" y="75"/>
                </a:lnTo>
                <a:lnTo>
                  <a:pt x="463" y="77"/>
                </a:lnTo>
                <a:lnTo>
                  <a:pt x="463" y="79"/>
                </a:lnTo>
                <a:lnTo>
                  <a:pt x="461" y="79"/>
                </a:lnTo>
                <a:lnTo>
                  <a:pt x="461" y="81"/>
                </a:lnTo>
                <a:lnTo>
                  <a:pt x="459" y="81"/>
                </a:lnTo>
                <a:lnTo>
                  <a:pt x="457" y="83"/>
                </a:lnTo>
                <a:lnTo>
                  <a:pt x="457" y="85"/>
                </a:lnTo>
                <a:lnTo>
                  <a:pt x="459" y="85"/>
                </a:lnTo>
                <a:lnTo>
                  <a:pt x="459" y="86"/>
                </a:lnTo>
                <a:lnTo>
                  <a:pt x="461" y="88"/>
                </a:lnTo>
                <a:lnTo>
                  <a:pt x="461" y="90"/>
                </a:lnTo>
                <a:lnTo>
                  <a:pt x="461" y="92"/>
                </a:lnTo>
                <a:lnTo>
                  <a:pt x="461" y="94"/>
                </a:lnTo>
                <a:lnTo>
                  <a:pt x="463" y="94"/>
                </a:lnTo>
                <a:lnTo>
                  <a:pt x="463" y="96"/>
                </a:lnTo>
                <a:lnTo>
                  <a:pt x="464" y="96"/>
                </a:lnTo>
                <a:lnTo>
                  <a:pt x="466" y="96"/>
                </a:lnTo>
                <a:lnTo>
                  <a:pt x="466" y="98"/>
                </a:lnTo>
                <a:lnTo>
                  <a:pt x="466" y="100"/>
                </a:lnTo>
                <a:lnTo>
                  <a:pt x="464" y="100"/>
                </a:lnTo>
                <a:lnTo>
                  <a:pt x="464" y="102"/>
                </a:lnTo>
                <a:lnTo>
                  <a:pt x="463" y="102"/>
                </a:lnTo>
                <a:lnTo>
                  <a:pt x="463" y="104"/>
                </a:lnTo>
                <a:lnTo>
                  <a:pt x="461" y="104"/>
                </a:lnTo>
                <a:lnTo>
                  <a:pt x="461" y="106"/>
                </a:lnTo>
                <a:lnTo>
                  <a:pt x="459" y="106"/>
                </a:lnTo>
                <a:lnTo>
                  <a:pt x="459" y="108"/>
                </a:lnTo>
                <a:lnTo>
                  <a:pt x="457" y="110"/>
                </a:lnTo>
                <a:lnTo>
                  <a:pt x="457" y="111"/>
                </a:lnTo>
                <a:lnTo>
                  <a:pt x="455" y="113"/>
                </a:lnTo>
                <a:lnTo>
                  <a:pt x="453" y="115"/>
                </a:lnTo>
                <a:lnTo>
                  <a:pt x="451" y="117"/>
                </a:lnTo>
                <a:lnTo>
                  <a:pt x="449" y="117"/>
                </a:lnTo>
                <a:lnTo>
                  <a:pt x="447" y="117"/>
                </a:lnTo>
                <a:lnTo>
                  <a:pt x="445" y="117"/>
                </a:lnTo>
                <a:lnTo>
                  <a:pt x="445" y="119"/>
                </a:lnTo>
                <a:lnTo>
                  <a:pt x="443" y="119"/>
                </a:lnTo>
                <a:lnTo>
                  <a:pt x="441" y="121"/>
                </a:lnTo>
                <a:lnTo>
                  <a:pt x="441" y="123"/>
                </a:lnTo>
                <a:lnTo>
                  <a:pt x="439" y="123"/>
                </a:lnTo>
                <a:lnTo>
                  <a:pt x="439" y="125"/>
                </a:lnTo>
                <a:lnTo>
                  <a:pt x="438" y="125"/>
                </a:lnTo>
                <a:lnTo>
                  <a:pt x="438" y="127"/>
                </a:lnTo>
                <a:lnTo>
                  <a:pt x="436" y="129"/>
                </a:lnTo>
                <a:lnTo>
                  <a:pt x="436" y="131"/>
                </a:lnTo>
                <a:lnTo>
                  <a:pt x="434" y="131"/>
                </a:lnTo>
                <a:lnTo>
                  <a:pt x="434" y="133"/>
                </a:lnTo>
                <a:lnTo>
                  <a:pt x="432" y="133"/>
                </a:lnTo>
                <a:lnTo>
                  <a:pt x="432" y="134"/>
                </a:lnTo>
                <a:lnTo>
                  <a:pt x="432" y="136"/>
                </a:lnTo>
                <a:lnTo>
                  <a:pt x="430" y="136"/>
                </a:lnTo>
                <a:lnTo>
                  <a:pt x="430" y="138"/>
                </a:lnTo>
                <a:lnTo>
                  <a:pt x="428" y="138"/>
                </a:lnTo>
                <a:lnTo>
                  <a:pt x="428" y="140"/>
                </a:lnTo>
                <a:lnTo>
                  <a:pt x="426" y="140"/>
                </a:lnTo>
                <a:lnTo>
                  <a:pt x="424" y="140"/>
                </a:lnTo>
                <a:lnTo>
                  <a:pt x="424" y="142"/>
                </a:lnTo>
                <a:lnTo>
                  <a:pt x="422" y="142"/>
                </a:lnTo>
                <a:lnTo>
                  <a:pt x="420" y="142"/>
                </a:lnTo>
                <a:lnTo>
                  <a:pt x="420" y="144"/>
                </a:lnTo>
                <a:lnTo>
                  <a:pt x="418" y="144"/>
                </a:lnTo>
                <a:lnTo>
                  <a:pt x="418" y="146"/>
                </a:lnTo>
                <a:lnTo>
                  <a:pt x="416" y="148"/>
                </a:lnTo>
                <a:lnTo>
                  <a:pt x="416" y="150"/>
                </a:lnTo>
                <a:lnTo>
                  <a:pt x="415" y="152"/>
                </a:lnTo>
                <a:lnTo>
                  <a:pt x="415" y="154"/>
                </a:lnTo>
                <a:lnTo>
                  <a:pt x="415" y="156"/>
                </a:lnTo>
                <a:lnTo>
                  <a:pt x="413" y="156"/>
                </a:lnTo>
                <a:lnTo>
                  <a:pt x="413" y="158"/>
                </a:lnTo>
                <a:lnTo>
                  <a:pt x="413" y="159"/>
                </a:lnTo>
                <a:lnTo>
                  <a:pt x="411" y="159"/>
                </a:lnTo>
                <a:lnTo>
                  <a:pt x="411" y="161"/>
                </a:lnTo>
                <a:lnTo>
                  <a:pt x="409" y="161"/>
                </a:lnTo>
                <a:lnTo>
                  <a:pt x="409" y="163"/>
                </a:lnTo>
                <a:lnTo>
                  <a:pt x="407" y="163"/>
                </a:lnTo>
                <a:lnTo>
                  <a:pt x="407" y="165"/>
                </a:lnTo>
                <a:lnTo>
                  <a:pt x="405" y="167"/>
                </a:lnTo>
                <a:lnTo>
                  <a:pt x="403" y="169"/>
                </a:lnTo>
                <a:lnTo>
                  <a:pt x="403" y="171"/>
                </a:lnTo>
                <a:lnTo>
                  <a:pt x="403" y="173"/>
                </a:lnTo>
                <a:lnTo>
                  <a:pt x="403" y="175"/>
                </a:lnTo>
                <a:lnTo>
                  <a:pt x="403" y="177"/>
                </a:lnTo>
                <a:lnTo>
                  <a:pt x="403" y="179"/>
                </a:lnTo>
                <a:lnTo>
                  <a:pt x="403" y="181"/>
                </a:lnTo>
                <a:lnTo>
                  <a:pt x="403" y="183"/>
                </a:lnTo>
                <a:lnTo>
                  <a:pt x="403" y="184"/>
                </a:lnTo>
                <a:lnTo>
                  <a:pt x="405" y="186"/>
                </a:lnTo>
                <a:lnTo>
                  <a:pt x="405" y="188"/>
                </a:lnTo>
                <a:lnTo>
                  <a:pt x="407" y="188"/>
                </a:lnTo>
                <a:lnTo>
                  <a:pt x="407" y="190"/>
                </a:lnTo>
                <a:lnTo>
                  <a:pt x="409" y="190"/>
                </a:lnTo>
                <a:lnTo>
                  <a:pt x="409" y="192"/>
                </a:lnTo>
                <a:lnTo>
                  <a:pt x="411" y="192"/>
                </a:lnTo>
                <a:lnTo>
                  <a:pt x="411" y="194"/>
                </a:lnTo>
                <a:lnTo>
                  <a:pt x="411" y="196"/>
                </a:lnTo>
                <a:lnTo>
                  <a:pt x="413" y="196"/>
                </a:lnTo>
                <a:lnTo>
                  <a:pt x="413" y="198"/>
                </a:lnTo>
                <a:lnTo>
                  <a:pt x="413" y="200"/>
                </a:lnTo>
                <a:lnTo>
                  <a:pt x="415" y="200"/>
                </a:lnTo>
                <a:lnTo>
                  <a:pt x="415" y="202"/>
                </a:lnTo>
                <a:lnTo>
                  <a:pt x="415" y="204"/>
                </a:lnTo>
                <a:lnTo>
                  <a:pt x="415" y="206"/>
                </a:lnTo>
                <a:lnTo>
                  <a:pt x="415" y="207"/>
                </a:lnTo>
                <a:lnTo>
                  <a:pt x="413" y="207"/>
                </a:lnTo>
                <a:lnTo>
                  <a:pt x="413" y="209"/>
                </a:lnTo>
                <a:lnTo>
                  <a:pt x="413" y="211"/>
                </a:lnTo>
                <a:lnTo>
                  <a:pt x="415" y="211"/>
                </a:lnTo>
                <a:lnTo>
                  <a:pt x="415" y="213"/>
                </a:lnTo>
                <a:lnTo>
                  <a:pt x="416" y="213"/>
                </a:lnTo>
                <a:lnTo>
                  <a:pt x="418" y="213"/>
                </a:lnTo>
                <a:lnTo>
                  <a:pt x="420" y="215"/>
                </a:lnTo>
                <a:lnTo>
                  <a:pt x="422" y="215"/>
                </a:lnTo>
                <a:lnTo>
                  <a:pt x="424" y="215"/>
                </a:lnTo>
                <a:lnTo>
                  <a:pt x="424" y="217"/>
                </a:lnTo>
                <a:lnTo>
                  <a:pt x="426" y="217"/>
                </a:lnTo>
                <a:lnTo>
                  <a:pt x="428" y="219"/>
                </a:lnTo>
                <a:lnTo>
                  <a:pt x="430" y="219"/>
                </a:lnTo>
                <a:lnTo>
                  <a:pt x="430" y="221"/>
                </a:lnTo>
                <a:lnTo>
                  <a:pt x="430" y="223"/>
                </a:lnTo>
                <a:lnTo>
                  <a:pt x="430" y="225"/>
                </a:lnTo>
                <a:lnTo>
                  <a:pt x="430" y="227"/>
                </a:lnTo>
                <a:lnTo>
                  <a:pt x="430" y="229"/>
                </a:lnTo>
                <a:lnTo>
                  <a:pt x="428" y="231"/>
                </a:lnTo>
                <a:lnTo>
                  <a:pt x="428" y="232"/>
                </a:lnTo>
                <a:lnTo>
                  <a:pt x="430" y="234"/>
                </a:lnTo>
                <a:lnTo>
                  <a:pt x="430" y="236"/>
                </a:lnTo>
                <a:lnTo>
                  <a:pt x="432" y="236"/>
                </a:lnTo>
                <a:lnTo>
                  <a:pt x="432" y="238"/>
                </a:lnTo>
                <a:lnTo>
                  <a:pt x="434" y="238"/>
                </a:lnTo>
                <a:lnTo>
                  <a:pt x="436" y="238"/>
                </a:lnTo>
                <a:lnTo>
                  <a:pt x="438" y="238"/>
                </a:lnTo>
                <a:lnTo>
                  <a:pt x="439" y="238"/>
                </a:lnTo>
                <a:lnTo>
                  <a:pt x="441" y="238"/>
                </a:lnTo>
                <a:lnTo>
                  <a:pt x="443" y="238"/>
                </a:lnTo>
                <a:lnTo>
                  <a:pt x="445" y="238"/>
                </a:lnTo>
                <a:lnTo>
                  <a:pt x="447" y="238"/>
                </a:lnTo>
                <a:lnTo>
                  <a:pt x="449" y="238"/>
                </a:lnTo>
                <a:lnTo>
                  <a:pt x="451" y="238"/>
                </a:lnTo>
                <a:lnTo>
                  <a:pt x="453" y="238"/>
                </a:lnTo>
                <a:lnTo>
                  <a:pt x="455" y="238"/>
                </a:lnTo>
                <a:lnTo>
                  <a:pt x="455" y="236"/>
                </a:lnTo>
                <a:lnTo>
                  <a:pt x="457" y="236"/>
                </a:lnTo>
                <a:lnTo>
                  <a:pt x="459" y="236"/>
                </a:lnTo>
                <a:lnTo>
                  <a:pt x="459" y="234"/>
                </a:lnTo>
                <a:lnTo>
                  <a:pt x="461" y="234"/>
                </a:lnTo>
                <a:lnTo>
                  <a:pt x="463" y="234"/>
                </a:lnTo>
                <a:lnTo>
                  <a:pt x="463" y="232"/>
                </a:lnTo>
                <a:lnTo>
                  <a:pt x="464" y="232"/>
                </a:lnTo>
                <a:lnTo>
                  <a:pt x="466" y="232"/>
                </a:lnTo>
                <a:lnTo>
                  <a:pt x="466" y="231"/>
                </a:lnTo>
                <a:lnTo>
                  <a:pt x="468" y="231"/>
                </a:lnTo>
                <a:lnTo>
                  <a:pt x="470" y="229"/>
                </a:lnTo>
                <a:lnTo>
                  <a:pt x="470" y="227"/>
                </a:lnTo>
                <a:lnTo>
                  <a:pt x="472" y="227"/>
                </a:lnTo>
                <a:lnTo>
                  <a:pt x="472" y="225"/>
                </a:lnTo>
                <a:lnTo>
                  <a:pt x="474" y="223"/>
                </a:lnTo>
                <a:lnTo>
                  <a:pt x="474" y="221"/>
                </a:lnTo>
                <a:lnTo>
                  <a:pt x="476" y="221"/>
                </a:lnTo>
                <a:lnTo>
                  <a:pt x="478" y="221"/>
                </a:lnTo>
                <a:lnTo>
                  <a:pt x="478" y="223"/>
                </a:lnTo>
                <a:lnTo>
                  <a:pt x="480" y="223"/>
                </a:lnTo>
                <a:lnTo>
                  <a:pt x="482" y="223"/>
                </a:lnTo>
                <a:lnTo>
                  <a:pt x="484" y="225"/>
                </a:lnTo>
                <a:lnTo>
                  <a:pt x="486" y="225"/>
                </a:lnTo>
                <a:lnTo>
                  <a:pt x="486" y="227"/>
                </a:lnTo>
                <a:lnTo>
                  <a:pt x="488" y="227"/>
                </a:lnTo>
                <a:lnTo>
                  <a:pt x="489" y="227"/>
                </a:lnTo>
                <a:lnTo>
                  <a:pt x="489" y="229"/>
                </a:lnTo>
                <a:lnTo>
                  <a:pt x="491" y="229"/>
                </a:lnTo>
                <a:lnTo>
                  <a:pt x="493" y="231"/>
                </a:lnTo>
                <a:lnTo>
                  <a:pt x="495" y="231"/>
                </a:lnTo>
                <a:lnTo>
                  <a:pt x="495" y="232"/>
                </a:lnTo>
                <a:lnTo>
                  <a:pt x="497" y="232"/>
                </a:lnTo>
                <a:lnTo>
                  <a:pt x="497" y="234"/>
                </a:lnTo>
                <a:lnTo>
                  <a:pt x="497" y="236"/>
                </a:lnTo>
                <a:lnTo>
                  <a:pt x="497" y="238"/>
                </a:lnTo>
                <a:lnTo>
                  <a:pt x="495" y="240"/>
                </a:lnTo>
                <a:lnTo>
                  <a:pt x="493" y="242"/>
                </a:lnTo>
                <a:lnTo>
                  <a:pt x="491" y="242"/>
                </a:lnTo>
                <a:lnTo>
                  <a:pt x="491" y="244"/>
                </a:lnTo>
                <a:lnTo>
                  <a:pt x="489" y="244"/>
                </a:lnTo>
                <a:lnTo>
                  <a:pt x="489" y="246"/>
                </a:lnTo>
                <a:lnTo>
                  <a:pt x="488" y="246"/>
                </a:lnTo>
                <a:lnTo>
                  <a:pt x="488" y="248"/>
                </a:lnTo>
                <a:lnTo>
                  <a:pt x="488" y="250"/>
                </a:lnTo>
                <a:lnTo>
                  <a:pt x="488" y="252"/>
                </a:lnTo>
                <a:lnTo>
                  <a:pt x="489" y="252"/>
                </a:lnTo>
                <a:lnTo>
                  <a:pt x="489" y="254"/>
                </a:lnTo>
                <a:lnTo>
                  <a:pt x="491" y="254"/>
                </a:lnTo>
                <a:lnTo>
                  <a:pt x="491" y="255"/>
                </a:lnTo>
                <a:lnTo>
                  <a:pt x="491" y="257"/>
                </a:lnTo>
                <a:lnTo>
                  <a:pt x="491" y="259"/>
                </a:lnTo>
                <a:lnTo>
                  <a:pt x="489" y="259"/>
                </a:lnTo>
                <a:lnTo>
                  <a:pt x="488" y="261"/>
                </a:lnTo>
                <a:lnTo>
                  <a:pt x="486" y="261"/>
                </a:lnTo>
                <a:lnTo>
                  <a:pt x="484" y="263"/>
                </a:lnTo>
                <a:lnTo>
                  <a:pt x="482" y="263"/>
                </a:lnTo>
                <a:lnTo>
                  <a:pt x="480" y="265"/>
                </a:lnTo>
                <a:lnTo>
                  <a:pt x="478" y="265"/>
                </a:lnTo>
                <a:lnTo>
                  <a:pt x="478" y="267"/>
                </a:lnTo>
                <a:lnTo>
                  <a:pt x="476" y="267"/>
                </a:lnTo>
                <a:lnTo>
                  <a:pt x="476" y="269"/>
                </a:lnTo>
                <a:lnTo>
                  <a:pt x="474" y="269"/>
                </a:lnTo>
                <a:lnTo>
                  <a:pt x="474" y="271"/>
                </a:lnTo>
                <a:lnTo>
                  <a:pt x="472" y="271"/>
                </a:lnTo>
                <a:lnTo>
                  <a:pt x="470" y="271"/>
                </a:lnTo>
                <a:lnTo>
                  <a:pt x="470" y="273"/>
                </a:lnTo>
                <a:lnTo>
                  <a:pt x="468" y="273"/>
                </a:lnTo>
                <a:lnTo>
                  <a:pt x="466" y="275"/>
                </a:lnTo>
                <a:lnTo>
                  <a:pt x="464" y="275"/>
                </a:lnTo>
                <a:lnTo>
                  <a:pt x="463" y="275"/>
                </a:lnTo>
                <a:lnTo>
                  <a:pt x="461" y="275"/>
                </a:lnTo>
                <a:lnTo>
                  <a:pt x="461" y="277"/>
                </a:lnTo>
                <a:lnTo>
                  <a:pt x="459" y="277"/>
                </a:lnTo>
                <a:lnTo>
                  <a:pt x="457" y="277"/>
                </a:lnTo>
                <a:lnTo>
                  <a:pt x="455" y="277"/>
                </a:lnTo>
                <a:lnTo>
                  <a:pt x="453" y="277"/>
                </a:lnTo>
                <a:lnTo>
                  <a:pt x="451" y="277"/>
                </a:lnTo>
                <a:lnTo>
                  <a:pt x="449" y="275"/>
                </a:lnTo>
                <a:lnTo>
                  <a:pt x="447" y="275"/>
                </a:lnTo>
                <a:lnTo>
                  <a:pt x="445" y="273"/>
                </a:lnTo>
                <a:lnTo>
                  <a:pt x="445" y="271"/>
                </a:lnTo>
                <a:lnTo>
                  <a:pt x="443" y="271"/>
                </a:lnTo>
                <a:lnTo>
                  <a:pt x="443" y="269"/>
                </a:lnTo>
                <a:lnTo>
                  <a:pt x="445" y="267"/>
                </a:lnTo>
                <a:lnTo>
                  <a:pt x="445" y="265"/>
                </a:lnTo>
                <a:lnTo>
                  <a:pt x="447" y="265"/>
                </a:lnTo>
                <a:lnTo>
                  <a:pt x="447" y="263"/>
                </a:lnTo>
                <a:lnTo>
                  <a:pt x="449" y="263"/>
                </a:lnTo>
                <a:lnTo>
                  <a:pt x="451" y="263"/>
                </a:lnTo>
                <a:lnTo>
                  <a:pt x="451" y="261"/>
                </a:lnTo>
                <a:lnTo>
                  <a:pt x="453" y="259"/>
                </a:lnTo>
                <a:lnTo>
                  <a:pt x="451" y="259"/>
                </a:lnTo>
                <a:lnTo>
                  <a:pt x="449" y="259"/>
                </a:lnTo>
                <a:lnTo>
                  <a:pt x="447" y="259"/>
                </a:lnTo>
                <a:lnTo>
                  <a:pt x="445" y="259"/>
                </a:lnTo>
                <a:lnTo>
                  <a:pt x="443" y="259"/>
                </a:lnTo>
                <a:lnTo>
                  <a:pt x="441" y="259"/>
                </a:lnTo>
                <a:lnTo>
                  <a:pt x="439" y="259"/>
                </a:lnTo>
                <a:lnTo>
                  <a:pt x="438" y="259"/>
                </a:lnTo>
                <a:lnTo>
                  <a:pt x="436" y="259"/>
                </a:lnTo>
                <a:lnTo>
                  <a:pt x="434" y="259"/>
                </a:lnTo>
                <a:lnTo>
                  <a:pt x="432" y="257"/>
                </a:lnTo>
                <a:lnTo>
                  <a:pt x="430" y="257"/>
                </a:lnTo>
                <a:lnTo>
                  <a:pt x="428" y="257"/>
                </a:lnTo>
                <a:lnTo>
                  <a:pt x="426" y="257"/>
                </a:lnTo>
                <a:lnTo>
                  <a:pt x="424" y="257"/>
                </a:lnTo>
                <a:lnTo>
                  <a:pt x="422" y="255"/>
                </a:lnTo>
                <a:lnTo>
                  <a:pt x="420" y="255"/>
                </a:lnTo>
                <a:lnTo>
                  <a:pt x="418" y="255"/>
                </a:lnTo>
                <a:lnTo>
                  <a:pt x="416" y="255"/>
                </a:lnTo>
                <a:lnTo>
                  <a:pt x="415" y="255"/>
                </a:lnTo>
                <a:lnTo>
                  <a:pt x="413" y="255"/>
                </a:lnTo>
                <a:lnTo>
                  <a:pt x="411" y="255"/>
                </a:lnTo>
                <a:lnTo>
                  <a:pt x="409" y="255"/>
                </a:lnTo>
                <a:lnTo>
                  <a:pt x="407" y="255"/>
                </a:lnTo>
                <a:lnTo>
                  <a:pt x="405" y="255"/>
                </a:lnTo>
                <a:lnTo>
                  <a:pt x="403" y="257"/>
                </a:lnTo>
                <a:lnTo>
                  <a:pt x="401" y="257"/>
                </a:lnTo>
                <a:lnTo>
                  <a:pt x="399" y="257"/>
                </a:lnTo>
                <a:lnTo>
                  <a:pt x="397" y="257"/>
                </a:lnTo>
                <a:lnTo>
                  <a:pt x="395" y="257"/>
                </a:lnTo>
                <a:lnTo>
                  <a:pt x="393" y="257"/>
                </a:lnTo>
                <a:lnTo>
                  <a:pt x="391" y="255"/>
                </a:lnTo>
                <a:lnTo>
                  <a:pt x="390" y="255"/>
                </a:lnTo>
                <a:lnTo>
                  <a:pt x="390" y="254"/>
                </a:lnTo>
                <a:lnTo>
                  <a:pt x="388" y="254"/>
                </a:lnTo>
                <a:lnTo>
                  <a:pt x="386" y="254"/>
                </a:lnTo>
                <a:lnTo>
                  <a:pt x="386" y="252"/>
                </a:lnTo>
                <a:lnTo>
                  <a:pt x="384" y="252"/>
                </a:lnTo>
                <a:lnTo>
                  <a:pt x="382" y="250"/>
                </a:lnTo>
                <a:lnTo>
                  <a:pt x="380" y="250"/>
                </a:lnTo>
                <a:lnTo>
                  <a:pt x="380" y="248"/>
                </a:lnTo>
                <a:lnTo>
                  <a:pt x="378" y="248"/>
                </a:lnTo>
                <a:lnTo>
                  <a:pt x="376" y="246"/>
                </a:lnTo>
                <a:lnTo>
                  <a:pt x="374" y="244"/>
                </a:lnTo>
                <a:lnTo>
                  <a:pt x="372" y="244"/>
                </a:lnTo>
                <a:lnTo>
                  <a:pt x="372" y="242"/>
                </a:lnTo>
                <a:lnTo>
                  <a:pt x="370" y="242"/>
                </a:lnTo>
                <a:lnTo>
                  <a:pt x="368" y="240"/>
                </a:lnTo>
                <a:lnTo>
                  <a:pt x="367" y="240"/>
                </a:lnTo>
                <a:lnTo>
                  <a:pt x="365" y="240"/>
                </a:lnTo>
                <a:lnTo>
                  <a:pt x="365" y="238"/>
                </a:lnTo>
                <a:lnTo>
                  <a:pt x="363" y="238"/>
                </a:lnTo>
                <a:lnTo>
                  <a:pt x="361" y="236"/>
                </a:lnTo>
                <a:lnTo>
                  <a:pt x="359" y="236"/>
                </a:lnTo>
                <a:lnTo>
                  <a:pt x="357" y="236"/>
                </a:lnTo>
                <a:lnTo>
                  <a:pt x="355" y="236"/>
                </a:lnTo>
                <a:lnTo>
                  <a:pt x="355" y="238"/>
                </a:lnTo>
                <a:lnTo>
                  <a:pt x="353" y="238"/>
                </a:lnTo>
                <a:lnTo>
                  <a:pt x="353" y="240"/>
                </a:lnTo>
                <a:lnTo>
                  <a:pt x="353" y="242"/>
                </a:lnTo>
                <a:lnTo>
                  <a:pt x="353" y="244"/>
                </a:lnTo>
                <a:lnTo>
                  <a:pt x="353" y="246"/>
                </a:lnTo>
                <a:lnTo>
                  <a:pt x="355" y="248"/>
                </a:lnTo>
                <a:lnTo>
                  <a:pt x="355" y="250"/>
                </a:lnTo>
                <a:lnTo>
                  <a:pt x="355" y="252"/>
                </a:lnTo>
                <a:lnTo>
                  <a:pt x="355" y="254"/>
                </a:lnTo>
                <a:lnTo>
                  <a:pt x="355" y="255"/>
                </a:lnTo>
                <a:lnTo>
                  <a:pt x="353" y="255"/>
                </a:lnTo>
                <a:lnTo>
                  <a:pt x="351" y="255"/>
                </a:lnTo>
                <a:lnTo>
                  <a:pt x="351" y="257"/>
                </a:lnTo>
                <a:lnTo>
                  <a:pt x="349" y="257"/>
                </a:lnTo>
                <a:lnTo>
                  <a:pt x="349" y="259"/>
                </a:lnTo>
                <a:lnTo>
                  <a:pt x="347" y="259"/>
                </a:lnTo>
                <a:lnTo>
                  <a:pt x="347" y="261"/>
                </a:lnTo>
                <a:lnTo>
                  <a:pt x="347" y="263"/>
                </a:lnTo>
                <a:lnTo>
                  <a:pt x="347" y="265"/>
                </a:lnTo>
                <a:lnTo>
                  <a:pt x="347" y="267"/>
                </a:lnTo>
                <a:lnTo>
                  <a:pt x="345" y="267"/>
                </a:lnTo>
                <a:lnTo>
                  <a:pt x="343" y="267"/>
                </a:lnTo>
                <a:lnTo>
                  <a:pt x="342" y="267"/>
                </a:lnTo>
                <a:lnTo>
                  <a:pt x="340" y="267"/>
                </a:lnTo>
                <a:lnTo>
                  <a:pt x="338" y="267"/>
                </a:lnTo>
                <a:lnTo>
                  <a:pt x="336" y="267"/>
                </a:lnTo>
                <a:lnTo>
                  <a:pt x="336" y="269"/>
                </a:lnTo>
                <a:lnTo>
                  <a:pt x="334" y="271"/>
                </a:lnTo>
                <a:lnTo>
                  <a:pt x="332" y="271"/>
                </a:lnTo>
                <a:lnTo>
                  <a:pt x="330" y="271"/>
                </a:lnTo>
                <a:lnTo>
                  <a:pt x="328" y="271"/>
                </a:lnTo>
                <a:lnTo>
                  <a:pt x="326" y="271"/>
                </a:lnTo>
                <a:lnTo>
                  <a:pt x="324" y="271"/>
                </a:lnTo>
                <a:lnTo>
                  <a:pt x="322" y="271"/>
                </a:lnTo>
                <a:lnTo>
                  <a:pt x="320" y="271"/>
                </a:lnTo>
                <a:lnTo>
                  <a:pt x="319" y="271"/>
                </a:lnTo>
                <a:lnTo>
                  <a:pt x="317" y="271"/>
                </a:lnTo>
                <a:lnTo>
                  <a:pt x="315" y="271"/>
                </a:lnTo>
                <a:lnTo>
                  <a:pt x="313" y="271"/>
                </a:lnTo>
                <a:lnTo>
                  <a:pt x="311" y="271"/>
                </a:lnTo>
                <a:lnTo>
                  <a:pt x="309" y="271"/>
                </a:lnTo>
                <a:lnTo>
                  <a:pt x="307" y="271"/>
                </a:lnTo>
                <a:lnTo>
                  <a:pt x="305" y="271"/>
                </a:lnTo>
                <a:lnTo>
                  <a:pt x="303" y="269"/>
                </a:lnTo>
                <a:lnTo>
                  <a:pt x="301" y="269"/>
                </a:lnTo>
                <a:lnTo>
                  <a:pt x="299" y="269"/>
                </a:lnTo>
                <a:lnTo>
                  <a:pt x="297" y="269"/>
                </a:lnTo>
                <a:lnTo>
                  <a:pt x="295" y="269"/>
                </a:lnTo>
                <a:lnTo>
                  <a:pt x="294" y="267"/>
                </a:lnTo>
                <a:lnTo>
                  <a:pt x="292" y="267"/>
                </a:lnTo>
                <a:lnTo>
                  <a:pt x="290" y="267"/>
                </a:lnTo>
                <a:lnTo>
                  <a:pt x="288" y="267"/>
                </a:lnTo>
                <a:lnTo>
                  <a:pt x="286" y="265"/>
                </a:lnTo>
                <a:lnTo>
                  <a:pt x="284" y="267"/>
                </a:lnTo>
                <a:lnTo>
                  <a:pt x="284" y="269"/>
                </a:lnTo>
                <a:lnTo>
                  <a:pt x="284" y="271"/>
                </a:lnTo>
                <a:lnTo>
                  <a:pt x="282" y="271"/>
                </a:lnTo>
                <a:lnTo>
                  <a:pt x="282" y="273"/>
                </a:lnTo>
                <a:lnTo>
                  <a:pt x="282" y="275"/>
                </a:lnTo>
                <a:lnTo>
                  <a:pt x="282" y="277"/>
                </a:lnTo>
                <a:lnTo>
                  <a:pt x="282" y="279"/>
                </a:lnTo>
                <a:lnTo>
                  <a:pt x="280" y="280"/>
                </a:lnTo>
                <a:lnTo>
                  <a:pt x="280" y="282"/>
                </a:lnTo>
                <a:lnTo>
                  <a:pt x="278" y="282"/>
                </a:lnTo>
                <a:lnTo>
                  <a:pt x="276" y="282"/>
                </a:lnTo>
                <a:lnTo>
                  <a:pt x="274" y="282"/>
                </a:lnTo>
                <a:lnTo>
                  <a:pt x="272" y="284"/>
                </a:lnTo>
                <a:lnTo>
                  <a:pt x="271" y="284"/>
                </a:lnTo>
                <a:lnTo>
                  <a:pt x="269" y="284"/>
                </a:lnTo>
                <a:lnTo>
                  <a:pt x="267" y="284"/>
                </a:lnTo>
                <a:lnTo>
                  <a:pt x="265" y="284"/>
                </a:lnTo>
                <a:lnTo>
                  <a:pt x="263" y="286"/>
                </a:lnTo>
                <a:lnTo>
                  <a:pt x="261" y="288"/>
                </a:lnTo>
                <a:lnTo>
                  <a:pt x="259" y="290"/>
                </a:lnTo>
                <a:lnTo>
                  <a:pt x="257" y="290"/>
                </a:lnTo>
                <a:lnTo>
                  <a:pt x="257" y="292"/>
                </a:lnTo>
                <a:lnTo>
                  <a:pt x="255" y="292"/>
                </a:lnTo>
                <a:lnTo>
                  <a:pt x="255" y="294"/>
                </a:lnTo>
                <a:lnTo>
                  <a:pt x="253" y="294"/>
                </a:lnTo>
                <a:lnTo>
                  <a:pt x="251" y="294"/>
                </a:lnTo>
                <a:lnTo>
                  <a:pt x="249" y="296"/>
                </a:lnTo>
                <a:lnTo>
                  <a:pt x="247" y="296"/>
                </a:lnTo>
                <a:lnTo>
                  <a:pt x="246" y="296"/>
                </a:lnTo>
                <a:lnTo>
                  <a:pt x="244" y="296"/>
                </a:lnTo>
                <a:lnTo>
                  <a:pt x="242" y="296"/>
                </a:lnTo>
                <a:lnTo>
                  <a:pt x="240" y="296"/>
                </a:lnTo>
                <a:lnTo>
                  <a:pt x="238" y="296"/>
                </a:lnTo>
                <a:lnTo>
                  <a:pt x="236" y="296"/>
                </a:lnTo>
                <a:lnTo>
                  <a:pt x="234" y="296"/>
                </a:lnTo>
                <a:lnTo>
                  <a:pt x="238" y="300"/>
                </a:lnTo>
                <a:lnTo>
                  <a:pt x="242" y="304"/>
                </a:lnTo>
                <a:lnTo>
                  <a:pt x="242" y="305"/>
                </a:lnTo>
                <a:lnTo>
                  <a:pt x="244" y="307"/>
                </a:lnTo>
                <a:lnTo>
                  <a:pt x="246" y="309"/>
                </a:lnTo>
                <a:lnTo>
                  <a:pt x="246" y="311"/>
                </a:lnTo>
                <a:lnTo>
                  <a:pt x="247" y="313"/>
                </a:lnTo>
                <a:lnTo>
                  <a:pt x="249" y="315"/>
                </a:lnTo>
                <a:lnTo>
                  <a:pt x="251" y="317"/>
                </a:lnTo>
                <a:lnTo>
                  <a:pt x="253" y="317"/>
                </a:lnTo>
                <a:lnTo>
                  <a:pt x="253" y="319"/>
                </a:lnTo>
                <a:lnTo>
                  <a:pt x="255" y="319"/>
                </a:lnTo>
                <a:lnTo>
                  <a:pt x="255" y="321"/>
                </a:lnTo>
                <a:lnTo>
                  <a:pt x="257" y="321"/>
                </a:lnTo>
                <a:lnTo>
                  <a:pt x="257" y="323"/>
                </a:lnTo>
                <a:lnTo>
                  <a:pt x="259" y="323"/>
                </a:lnTo>
                <a:lnTo>
                  <a:pt x="261" y="323"/>
                </a:lnTo>
                <a:lnTo>
                  <a:pt x="261" y="325"/>
                </a:lnTo>
                <a:lnTo>
                  <a:pt x="263" y="325"/>
                </a:lnTo>
                <a:lnTo>
                  <a:pt x="265" y="325"/>
                </a:lnTo>
                <a:lnTo>
                  <a:pt x="267" y="325"/>
                </a:lnTo>
                <a:lnTo>
                  <a:pt x="269" y="325"/>
                </a:lnTo>
                <a:lnTo>
                  <a:pt x="271" y="327"/>
                </a:lnTo>
                <a:lnTo>
                  <a:pt x="272" y="327"/>
                </a:lnTo>
                <a:lnTo>
                  <a:pt x="272" y="328"/>
                </a:lnTo>
                <a:lnTo>
                  <a:pt x="272" y="330"/>
                </a:lnTo>
                <a:lnTo>
                  <a:pt x="274" y="332"/>
                </a:lnTo>
                <a:lnTo>
                  <a:pt x="276" y="332"/>
                </a:lnTo>
                <a:lnTo>
                  <a:pt x="276" y="334"/>
                </a:lnTo>
                <a:lnTo>
                  <a:pt x="278" y="334"/>
                </a:lnTo>
                <a:lnTo>
                  <a:pt x="280" y="334"/>
                </a:lnTo>
                <a:lnTo>
                  <a:pt x="282" y="334"/>
                </a:lnTo>
                <a:lnTo>
                  <a:pt x="284" y="334"/>
                </a:lnTo>
                <a:lnTo>
                  <a:pt x="286" y="334"/>
                </a:lnTo>
                <a:lnTo>
                  <a:pt x="288" y="334"/>
                </a:lnTo>
                <a:lnTo>
                  <a:pt x="290" y="334"/>
                </a:lnTo>
                <a:lnTo>
                  <a:pt x="292" y="334"/>
                </a:lnTo>
                <a:lnTo>
                  <a:pt x="294" y="334"/>
                </a:lnTo>
                <a:lnTo>
                  <a:pt x="295" y="334"/>
                </a:lnTo>
                <a:lnTo>
                  <a:pt x="297" y="334"/>
                </a:lnTo>
                <a:lnTo>
                  <a:pt x="299" y="334"/>
                </a:lnTo>
                <a:lnTo>
                  <a:pt x="301" y="336"/>
                </a:lnTo>
                <a:lnTo>
                  <a:pt x="303" y="336"/>
                </a:lnTo>
                <a:lnTo>
                  <a:pt x="305" y="336"/>
                </a:lnTo>
                <a:lnTo>
                  <a:pt x="305" y="338"/>
                </a:lnTo>
                <a:lnTo>
                  <a:pt x="307" y="338"/>
                </a:lnTo>
                <a:lnTo>
                  <a:pt x="307" y="340"/>
                </a:lnTo>
                <a:lnTo>
                  <a:pt x="305" y="342"/>
                </a:lnTo>
                <a:lnTo>
                  <a:pt x="305" y="344"/>
                </a:lnTo>
                <a:lnTo>
                  <a:pt x="303" y="344"/>
                </a:lnTo>
                <a:lnTo>
                  <a:pt x="303" y="346"/>
                </a:lnTo>
                <a:lnTo>
                  <a:pt x="301" y="346"/>
                </a:lnTo>
                <a:lnTo>
                  <a:pt x="301" y="348"/>
                </a:lnTo>
                <a:lnTo>
                  <a:pt x="299" y="350"/>
                </a:lnTo>
                <a:lnTo>
                  <a:pt x="297" y="350"/>
                </a:lnTo>
                <a:lnTo>
                  <a:pt x="297" y="352"/>
                </a:lnTo>
                <a:lnTo>
                  <a:pt x="295" y="353"/>
                </a:lnTo>
                <a:lnTo>
                  <a:pt x="294" y="353"/>
                </a:lnTo>
                <a:lnTo>
                  <a:pt x="294" y="355"/>
                </a:lnTo>
                <a:lnTo>
                  <a:pt x="292" y="355"/>
                </a:lnTo>
                <a:lnTo>
                  <a:pt x="290" y="357"/>
                </a:lnTo>
                <a:lnTo>
                  <a:pt x="288" y="357"/>
                </a:lnTo>
                <a:lnTo>
                  <a:pt x="286" y="357"/>
                </a:lnTo>
                <a:lnTo>
                  <a:pt x="286" y="359"/>
                </a:lnTo>
                <a:lnTo>
                  <a:pt x="284" y="359"/>
                </a:lnTo>
                <a:lnTo>
                  <a:pt x="284" y="361"/>
                </a:lnTo>
                <a:lnTo>
                  <a:pt x="282" y="361"/>
                </a:lnTo>
                <a:lnTo>
                  <a:pt x="282" y="363"/>
                </a:lnTo>
                <a:lnTo>
                  <a:pt x="280" y="363"/>
                </a:lnTo>
                <a:lnTo>
                  <a:pt x="280" y="365"/>
                </a:lnTo>
                <a:lnTo>
                  <a:pt x="278" y="365"/>
                </a:lnTo>
                <a:lnTo>
                  <a:pt x="276" y="365"/>
                </a:lnTo>
                <a:lnTo>
                  <a:pt x="276" y="367"/>
                </a:lnTo>
                <a:lnTo>
                  <a:pt x="274" y="367"/>
                </a:lnTo>
                <a:lnTo>
                  <a:pt x="272" y="367"/>
                </a:lnTo>
                <a:lnTo>
                  <a:pt x="271" y="369"/>
                </a:lnTo>
                <a:lnTo>
                  <a:pt x="269" y="369"/>
                </a:lnTo>
                <a:lnTo>
                  <a:pt x="267" y="369"/>
                </a:lnTo>
                <a:lnTo>
                  <a:pt x="265" y="369"/>
                </a:lnTo>
                <a:lnTo>
                  <a:pt x="263" y="369"/>
                </a:lnTo>
                <a:lnTo>
                  <a:pt x="261" y="369"/>
                </a:lnTo>
                <a:lnTo>
                  <a:pt x="259" y="369"/>
                </a:lnTo>
                <a:lnTo>
                  <a:pt x="257" y="369"/>
                </a:lnTo>
                <a:lnTo>
                  <a:pt x="255" y="369"/>
                </a:lnTo>
                <a:lnTo>
                  <a:pt x="253" y="369"/>
                </a:lnTo>
                <a:lnTo>
                  <a:pt x="251" y="369"/>
                </a:lnTo>
                <a:lnTo>
                  <a:pt x="249" y="369"/>
                </a:lnTo>
                <a:lnTo>
                  <a:pt x="247" y="369"/>
                </a:lnTo>
                <a:lnTo>
                  <a:pt x="246" y="369"/>
                </a:lnTo>
                <a:lnTo>
                  <a:pt x="244" y="367"/>
                </a:lnTo>
                <a:lnTo>
                  <a:pt x="244" y="365"/>
                </a:lnTo>
                <a:lnTo>
                  <a:pt x="242" y="367"/>
                </a:lnTo>
                <a:lnTo>
                  <a:pt x="240" y="369"/>
                </a:lnTo>
                <a:lnTo>
                  <a:pt x="240" y="371"/>
                </a:lnTo>
                <a:lnTo>
                  <a:pt x="238" y="371"/>
                </a:lnTo>
                <a:lnTo>
                  <a:pt x="238" y="373"/>
                </a:lnTo>
                <a:lnTo>
                  <a:pt x="236" y="373"/>
                </a:lnTo>
                <a:lnTo>
                  <a:pt x="236" y="375"/>
                </a:lnTo>
                <a:lnTo>
                  <a:pt x="234" y="375"/>
                </a:lnTo>
                <a:lnTo>
                  <a:pt x="234" y="376"/>
                </a:lnTo>
                <a:lnTo>
                  <a:pt x="232" y="378"/>
                </a:lnTo>
                <a:lnTo>
                  <a:pt x="230" y="380"/>
                </a:lnTo>
                <a:lnTo>
                  <a:pt x="230" y="382"/>
                </a:lnTo>
                <a:lnTo>
                  <a:pt x="230" y="384"/>
                </a:lnTo>
                <a:lnTo>
                  <a:pt x="230" y="386"/>
                </a:lnTo>
                <a:lnTo>
                  <a:pt x="228" y="388"/>
                </a:lnTo>
                <a:lnTo>
                  <a:pt x="228" y="390"/>
                </a:lnTo>
                <a:lnTo>
                  <a:pt x="226" y="390"/>
                </a:lnTo>
                <a:lnTo>
                  <a:pt x="226" y="392"/>
                </a:lnTo>
                <a:lnTo>
                  <a:pt x="224" y="394"/>
                </a:lnTo>
                <a:lnTo>
                  <a:pt x="224" y="396"/>
                </a:lnTo>
                <a:lnTo>
                  <a:pt x="223" y="396"/>
                </a:lnTo>
                <a:lnTo>
                  <a:pt x="223" y="398"/>
                </a:lnTo>
                <a:lnTo>
                  <a:pt x="223" y="400"/>
                </a:lnTo>
                <a:lnTo>
                  <a:pt x="221" y="401"/>
                </a:lnTo>
                <a:lnTo>
                  <a:pt x="221" y="403"/>
                </a:lnTo>
                <a:lnTo>
                  <a:pt x="221" y="405"/>
                </a:lnTo>
                <a:lnTo>
                  <a:pt x="219" y="405"/>
                </a:lnTo>
                <a:lnTo>
                  <a:pt x="219" y="407"/>
                </a:lnTo>
                <a:lnTo>
                  <a:pt x="217" y="407"/>
                </a:lnTo>
                <a:lnTo>
                  <a:pt x="215" y="409"/>
                </a:lnTo>
                <a:lnTo>
                  <a:pt x="213" y="409"/>
                </a:lnTo>
                <a:lnTo>
                  <a:pt x="213" y="411"/>
                </a:lnTo>
                <a:lnTo>
                  <a:pt x="213" y="413"/>
                </a:lnTo>
                <a:lnTo>
                  <a:pt x="213" y="415"/>
                </a:lnTo>
                <a:lnTo>
                  <a:pt x="215" y="415"/>
                </a:lnTo>
                <a:lnTo>
                  <a:pt x="215" y="417"/>
                </a:lnTo>
                <a:lnTo>
                  <a:pt x="215" y="419"/>
                </a:lnTo>
                <a:lnTo>
                  <a:pt x="215" y="421"/>
                </a:lnTo>
                <a:lnTo>
                  <a:pt x="215" y="423"/>
                </a:lnTo>
                <a:lnTo>
                  <a:pt x="215" y="425"/>
                </a:lnTo>
                <a:lnTo>
                  <a:pt x="215" y="426"/>
                </a:lnTo>
                <a:lnTo>
                  <a:pt x="215" y="428"/>
                </a:lnTo>
                <a:lnTo>
                  <a:pt x="217" y="430"/>
                </a:lnTo>
                <a:lnTo>
                  <a:pt x="217" y="432"/>
                </a:lnTo>
                <a:lnTo>
                  <a:pt x="219" y="434"/>
                </a:lnTo>
                <a:lnTo>
                  <a:pt x="221" y="436"/>
                </a:lnTo>
                <a:lnTo>
                  <a:pt x="223" y="438"/>
                </a:lnTo>
                <a:lnTo>
                  <a:pt x="224" y="440"/>
                </a:lnTo>
                <a:lnTo>
                  <a:pt x="224" y="442"/>
                </a:lnTo>
                <a:lnTo>
                  <a:pt x="234" y="451"/>
                </a:lnTo>
                <a:lnTo>
                  <a:pt x="242" y="465"/>
                </a:lnTo>
                <a:lnTo>
                  <a:pt x="249" y="473"/>
                </a:lnTo>
                <a:lnTo>
                  <a:pt x="247" y="474"/>
                </a:lnTo>
                <a:lnTo>
                  <a:pt x="246" y="476"/>
                </a:lnTo>
                <a:lnTo>
                  <a:pt x="238" y="476"/>
                </a:lnTo>
                <a:lnTo>
                  <a:pt x="230" y="476"/>
                </a:lnTo>
                <a:lnTo>
                  <a:pt x="226" y="482"/>
                </a:lnTo>
                <a:lnTo>
                  <a:pt x="221" y="488"/>
                </a:lnTo>
                <a:lnTo>
                  <a:pt x="211" y="496"/>
                </a:lnTo>
                <a:lnTo>
                  <a:pt x="201" y="503"/>
                </a:lnTo>
                <a:lnTo>
                  <a:pt x="192" y="511"/>
                </a:lnTo>
                <a:lnTo>
                  <a:pt x="178" y="517"/>
                </a:lnTo>
                <a:lnTo>
                  <a:pt x="167" y="522"/>
                </a:lnTo>
                <a:lnTo>
                  <a:pt x="159" y="532"/>
                </a:lnTo>
                <a:lnTo>
                  <a:pt x="159" y="540"/>
                </a:lnTo>
                <a:lnTo>
                  <a:pt x="157" y="542"/>
                </a:lnTo>
                <a:lnTo>
                  <a:pt x="161" y="549"/>
                </a:lnTo>
                <a:lnTo>
                  <a:pt x="165" y="557"/>
                </a:lnTo>
                <a:lnTo>
                  <a:pt x="167" y="561"/>
                </a:lnTo>
                <a:lnTo>
                  <a:pt x="171" y="574"/>
                </a:lnTo>
                <a:lnTo>
                  <a:pt x="175" y="590"/>
                </a:lnTo>
                <a:lnTo>
                  <a:pt x="182" y="611"/>
                </a:lnTo>
                <a:lnTo>
                  <a:pt x="192" y="632"/>
                </a:lnTo>
                <a:lnTo>
                  <a:pt x="194" y="634"/>
                </a:lnTo>
                <a:lnTo>
                  <a:pt x="199" y="643"/>
                </a:lnTo>
                <a:lnTo>
                  <a:pt x="211" y="649"/>
                </a:lnTo>
                <a:lnTo>
                  <a:pt x="219" y="651"/>
                </a:lnTo>
                <a:lnTo>
                  <a:pt x="203" y="661"/>
                </a:lnTo>
                <a:lnTo>
                  <a:pt x="205" y="676"/>
                </a:lnTo>
                <a:lnTo>
                  <a:pt x="215" y="705"/>
                </a:lnTo>
                <a:lnTo>
                  <a:pt x="219" y="713"/>
                </a:lnTo>
                <a:lnTo>
                  <a:pt x="219" y="715"/>
                </a:lnTo>
                <a:lnTo>
                  <a:pt x="219" y="716"/>
                </a:lnTo>
                <a:lnTo>
                  <a:pt x="217" y="716"/>
                </a:lnTo>
                <a:lnTo>
                  <a:pt x="215" y="716"/>
                </a:lnTo>
                <a:lnTo>
                  <a:pt x="215" y="718"/>
                </a:lnTo>
                <a:lnTo>
                  <a:pt x="213" y="718"/>
                </a:lnTo>
                <a:lnTo>
                  <a:pt x="211" y="718"/>
                </a:lnTo>
                <a:lnTo>
                  <a:pt x="209" y="718"/>
                </a:lnTo>
                <a:lnTo>
                  <a:pt x="207" y="718"/>
                </a:lnTo>
                <a:lnTo>
                  <a:pt x="205" y="718"/>
                </a:lnTo>
                <a:lnTo>
                  <a:pt x="203" y="718"/>
                </a:lnTo>
                <a:lnTo>
                  <a:pt x="201" y="718"/>
                </a:lnTo>
                <a:lnTo>
                  <a:pt x="201" y="720"/>
                </a:lnTo>
                <a:lnTo>
                  <a:pt x="199" y="720"/>
                </a:lnTo>
                <a:lnTo>
                  <a:pt x="198" y="720"/>
                </a:lnTo>
                <a:lnTo>
                  <a:pt x="196" y="720"/>
                </a:lnTo>
                <a:lnTo>
                  <a:pt x="194" y="720"/>
                </a:lnTo>
                <a:lnTo>
                  <a:pt x="194" y="722"/>
                </a:lnTo>
                <a:lnTo>
                  <a:pt x="192" y="722"/>
                </a:lnTo>
                <a:lnTo>
                  <a:pt x="190" y="724"/>
                </a:lnTo>
                <a:lnTo>
                  <a:pt x="190" y="726"/>
                </a:lnTo>
                <a:lnTo>
                  <a:pt x="192" y="726"/>
                </a:lnTo>
                <a:lnTo>
                  <a:pt x="192" y="728"/>
                </a:lnTo>
                <a:lnTo>
                  <a:pt x="192" y="730"/>
                </a:lnTo>
                <a:lnTo>
                  <a:pt x="192" y="732"/>
                </a:lnTo>
                <a:lnTo>
                  <a:pt x="194" y="734"/>
                </a:lnTo>
                <a:lnTo>
                  <a:pt x="194" y="736"/>
                </a:lnTo>
                <a:lnTo>
                  <a:pt x="194" y="738"/>
                </a:lnTo>
                <a:lnTo>
                  <a:pt x="192" y="738"/>
                </a:lnTo>
                <a:lnTo>
                  <a:pt x="192" y="740"/>
                </a:lnTo>
                <a:lnTo>
                  <a:pt x="190" y="741"/>
                </a:lnTo>
                <a:lnTo>
                  <a:pt x="188" y="741"/>
                </a:lnTo>
                <a:lnTo>
                  <a:pt x="188" y="740"/>
                </a:lnTo>
                <a:lnTo>
                  <a:pt x="186" y="740"/>
                </a:lnTo>
                <a:lnTo>
                  <a:pt x="186" y="738"/>
                </a:lnTo>
                <a:lnTo>
                  <a:pt x="186" y="736"/>
                </a:lnTo>
                <a:lnTo>
                  <a:pt x="184" y="736"/>
                </a:lnTo>
                <a:lnTo>
                  <a:pt x="184" y="734"/>
                </a:lnTo>
                <a:lnTo>
                  <a:pt x="184" y="732"/>
                </a:lnTo>
                <a:lnTo>
                  <a:pt x="184" y="730"/>
                </a:lnTo>
                <a:lnTo>
                  <a:pt x="184" y="728"/>
                </a:lnTo>
                <a:lnTo>
                  <a:pt x="184" y="726"/>
                </a:lnTo>
                <a:lnTo>
                  <a:pt x="184" y="724"/>
                </a:lnTo>
                <a:lnTo>
                  <a:pt x="184" y="722"/>
                </a:lnTo>
                <a:lnTo>
                  <a:pt x="184" y="720"/>
                </a:lnTo>
                <a:lnTo>
                  <a:pt x="186" y="718"/>
                </a:lnTo>
                <a:lnTo>
                  <a:pt x="186" y="716"/>
                </a:lnTo>
                <a:lnTo>
                  <a:pt x="186" y="715"/>
                </a:lnTo>
                <a:lnTo>
                  <a:pt x="186" y="713"/>
                </a:lnTo>
                <a:lnTo>
                  <a:pt x="186" y="711"/>
                </a:lnTo>
                <a:lnTo>
                  <a:pt x="188" y="709"/>
                </a:lnTo>
                <a:lnTo>
                  <a:pt x="188" y="707"/>
                </a:lnTo>
                <a:lnTo>
                  <a:pt x="188" y="705"/>
                </a:lnTo>
                <a:lnTo>
                  <a:pt x="188" y="703"/>
                </a:lnTo>
                <a:lnTo>
                  <a:pt x="188" y="701"/>
                </a:lnTo>
                <a:lnTo>
                  <a:pt x="188" y="699"/>
                </a:lnTo>
                <a:lnTo>
                  <a:pt x="188" y="697"/>
                </a:lnTo>
                <a:lnTo>
                  <a:pt x="188" y="695"/>
                </a:lnTo>
                <a:lnTo>
                  <a:pt x="188" y="693"/>
                </a:lnTo>
                <a:lnTo>
                  <a:pt x="188" y="691"/>
                </a:lnTo>
                <a:lnTo>
                  <a:pt x="188" y="690"/>
                </a:lnTo>
                <a:lnTo>
                  <a:pt x="188" y="688"/>
                </a:lnTo>
                <a:lnTo>
                  <a:pt x="188" y="686"/>
                </a:lnTo>
                <a:lnTo>
                  <a:pt x="188" y="684"/>
                </a:lnTo>
                <a:lnTo>
                  <a:pt x="188" y="682"/>
                </a:lnTo>
                <a:lnTo>
                  <a:pt x="188" y="680"/>
                </a:lnTo>
                <a:lnTo>
                  <a:pt x="188" y="678"/>
                </a:lnTo>
                <a:lnTo>
                  <a:pt x="188" y="676"/>
                </a:lnTo>
                <a:lnTo>
                  <a:pt x="188" y="674"/>
                </a:lnTo>
                <a:lnTo>
                  <a:pt x="188" y="672"/>
                </a:lnTo>
                <a:lnTo>
                  <a:pt x="188" y="670"/>
                </a:lnTo>
                <a:lnTo>
                  <a:pt x="188" y="668"/>
                </a:lnTo>
                <a:lnTo>
                  <a:pt x="188" y="667"/>
                </a:lnTo>
                <a:lnTo>
                  <a:pt x="186" y="667"/>
                </a:lnTo>
                <a:lnTo>
                  <a:pt x="186" y="665"/>
                </a:lnTo>
                <a:lnTo>
                  <a:pt x="184" y="665"/>
                </a:lnTo>
                <a:lnTo>
                  <a:pt x="182" y="665"/>
                </a:lnTo>
                <a:lnTo>
                  <a:pt x="180" y="667"/>
                </a:lnTo>
                <a:lnTo>
                  <a:pt x="180" y="668"/>
                </a:lnTo>
                <a:lnTo>
                  <a:pt x="178" y="668"/>
                </a:lnTo>
                <a:lnTo>
                  <a:pt x="176" y="670"/>
                </a:lnTo>
                <a:lnTo>
                  <a:pt x="175" y="672"/>
                </a:lnTo>
                <a:lnTo>
                  <a:pt x="173" y="672"/>
                </a:lnTo>
                <a:lnTo>
                  <a:pt x="171" y="674"/>
                </a:lnTo>
                <a:lnTo>
                  <a:pt x="169" y="674"/>
                </a:lnTo>
                <a:lnTo>
                  <a:pt x="167" y="674"/>
                </a:lnTo>
                <a:lnTo>
                  <a:pt x="165" y="676"/>
                </a:lnTo>
                <a:lnTo>
                  <a:pt x="163" y="676"/>
                </a:lnTo>
                <a:lnTo>
                  <a:pt x="161" y="676"/>
                </a:lnTo>
                <a:lnTo>
                  <a:pt x="159" y="676"/>
                </a:lnTo>
                <a:lnTo>
                  <a:pt x="157" y="674"/>
                </a:lnTo>
                <a:lnTo>
                  <a:pt x="157" y="676"/>
                </a:lnTo>
                <a:lnTo>
                  <a:pt x="155" y="678"/>
                </a:lnTo>
                <a:lnTo>
                  <a:pt x="155" y="680"/>
                </a:lnTo>
                <a:lnTo>
                  <a:pt x="153" y="682"/>
                </a:lnTo>
                <a:lnTo>
                  <a:pt x="151" y="684"/>
                </a:lnTo>
                <a:lnTo>
                  <a:pt x="151" y="686"/>
                </a:lnTo>
                <a:lnTo>
                  <a:pt x="151" y="688"/>
                </a:lnTo>
                <a:lnTo>
                  <a:pt x="151" y="690"/>
                </a:lnTo>
                <a:lnTo>
                  <a:pt x="151" y="691"/>
                </a:lnTo>
                <a:lnTo>
                  <a:pt x="150" y="691"/>
                </a:lnTo>
                <a:lnTo>
                  <a:pt x="150" y="693"/>
                </a:lnTo>
                <a:lnTo>
                  <a:pt x="148" y="693"/>
                </a:lnTo>
                <a:lnTo>
                  <a:pt x="146" y="691"/>
                </a:lnTo>
                <a:lnTo>
                  <a:pt x="146" y="690"/>
                </a:lnTo>
                <a:lnTo>
                  <a:pt x="146" y="688"/>
                </a:lnTo>
                <a:lnTo>
                  <a:pt x="146" y="686"/>
                </a:lnTo>
                <a:lnTo>
                  <a:pt x="146" y="684"/>
                </a:lnTo>
                <a:lnTo>
                  <a:pt x="144" y="684"/>
                </a:lnTo>
                <a:lnTo>
                  <a:pt x="144" y="682"/>
                </a:lnTo>
                <a:lnTo>
                  <a:pt x="144" y="680"/>
                </a:lnTo>
                <a:lnTo>
                  <a:pt x="144" y="678"/>
                </a:lnTo>
                <a:lnTo>
                  <a:pt x="142" y="676"/>
                </a:lnTo>
                <a:lnTo>
                  <a:pt x="142" y="674"/>
                </a:lnTo>
                <a:lnTo>
                  <a:pt x="142" y="672"/>
                </a:lnTo>
                <a:lnTo>
                  <a:pt x="142" y="670"/>
                </a:lnTo>
                <a:lnTo>
                  <a:pt x="142" y="668"/>
                </a:lnTo>
                <a:lnTo>
                  <a:pt x="142" y="667"/>
                </a:lnTo>
                <a:lnTo>
                  <a:pt x="140" y="665"/>
                </a:lnTo>
                <a:lnTo>
                  <a:pt x="140" y="663"/>
                </a:lnTo>
                <a:lnTo>
                  <a:pt x="138" y="663"/>
                </a:lnTo>
                <a:lnTo>
                  <a:pt x="138" y="661"/>
                </a:lnTo>
                <a:lnTo>
                  <a:pt x="136" y="661"/>
                </a:lnTo>
                <a:lnTo>
                  <a:pt x="134" y="659"/>
                </a:lnTo>
                <a:lnTo>
                  <a:pt x="132" y="659"/>
                </a:lnTo>
                <a:lnTo>
                  <a:pt x="130" y="657"/>
                </a:lnTo>
                <a:lnTo>
                  <a:pt x="128" y="657"/>
                </a:lnTo>
                <a:lnTo>
                  <a:pt x="127" y="657"/>
                </a:lnTo>
                <a:lnTo>
                  <a:pt x="125" y="657"/>
                </a:lnTo>
                <a:lnTo>
                  <a:pt x="125" y="655"/>
                </a:lnTo>
                <a:lnTo>
                  <a:pt x="127" y="653"/>
                </a:lnTo>
                <a:lnTo>
                  <a:pt x="127" y="651"/>
                </a:lnTo>
                <a:lnTo>
                  <a:pt x="127" y="649"/>
                </a:lnTo>
                <a:lnTo>
                  <a:pt x="127" y="647"/>
                </a:lnTo>
                <a:lnTo>
                  <a:pt x="127" y="645"/>
                </a:lnTo>
                <a:lnTo>
                  <a:pt x="127" y="643"/>
                </a:lnTo>
                <a:lnTo>
                  <a:pt x="127" y="642"/>
                </a:lnTo>
                <a:lnTo>
                  <a:pt x="127" y="640"/>
                </a:lnTo>
                <a:lnTo>
                  <a:pt x="127" y="638"/>
                </a:lnTo>
                <a:lnTo>
                  <a:pt x="127" y="636"/>
                </a:lnTo>
                <a:lnTo>
                  <a:pt x="127" y="634"/>
                </a:lnTo>
                <a:lnTo>
                  <a:pt x="127" y="632"/>
                </a:lnTo>
                <a:lnTo>
                  <a:pt x="127" y="630"/>
                </a:lnTo>
                <a:lnTo>
                  <a:pt x="127" y="628"/>
                </a:lnTo>
                <a:lnTo>
                  <a:pt x="127" y="626"/>
                </a:lnTo>
                <a:lnTo>
                  <a:pt x="127" y="624"/>
                </a:lnTo>
                <a:lnTo>
                  <a:pt x="127" y="622"/>
                </a:lnTo>
                <a:lnTo>
                  <a:pt x="127" y="620"/>
                </a:lnTo>
                <a:lnTo>
                  <a:pt x="127" y="619"/>
                </a:lnTo>
                <a:lnTo>
                  <a:pt x="127" y="617"/>
                </a:lnTo>
                <a:lnTo>
                  <a:pt x="127" y="615"/>
                </a:lnTo>
                <a:lnTo>
                  <a:pt x="127" y="613"/>
                </a:lnTo>
                <a:lnTo>
                  <a:pt x="127" y="611"/>
                </a:lnTo>
                <a:lnTo>
                  <a:pt x="127" y="609"/>
                </a:lnTo>
                <a:lnTo>
                  <a:pt x="127" y="607"/>
                </a:lnTo>
                <a:lnTo>
                  <a:pt x="127" y="605"/>
                </a:lnTo>
                <a:lnTo>
                  <a:pt x="128" y="603"/>
                </a:lnTo>
                <a:lnTo>
                  <a:pt x="127" y="603"/>
                </a:lnTo>
                <a:lnTo>
                  <a:pt x="127" y="601"/>
                </a:lnTo>
                <a:lnTo>
                  <a:pt x="128" y="601"/>
                </a:lnTo>
                <a:lnTo>
                  <a:pt x="128" y="599"/>
                </a:lnTo>
                <a:lnTo>
                  <a:pt x="128" y="597"/>
                </a:lnTo>
                <a:lnTo>
                  <a:pt x="128" y="595"/>
                </a:lnTo>
                <a:lnTo>
                  <a:pt x="130" y="594"/>
                </a:lnTo>
                <a:lnTo>
                  <a:pt x="130" y="592"/>
                </a:lnTo>
                <a:lnTo>
                  <a:pt x="130" y="590"/>
                </a:lnTo>
                <a:lnTo>
                  <a:pt x="130" y="588"/>
                </a:lnTo>
                <a:lnTo>
                  <a:pt x="130" y="586"/>
                </a:lnTo>
                <a:lnTo>
                  <a:pt x="130" y="584"/>
                </a:lnTo>
                <a:lnTo>
                  <a:pt x="128" y="584"/>
                </a:lnTo>
                <a:lnTo>
                  <a:pt x="128" y="586"/>
                </a:lnTo>
                <a:lnTo>
                  <a:pt x="127" y="586"/>
                </a:lnTo>
                <a:lnTo>
                  <a:pt x="125" y="588"/>
                </a:lnTo>
                <a:lnTo>
                  <a:pt x="123" y="590"/>
                </a:lnTo>
                <a:lnTo>
                  <a:pt x="121" y="590"/>
                </a:lnTo>
                <a:lnTo>
                  <a:pt x="121" y="592"/>
                </a:lnTo>
                <a:lnTo>
                  <a:pt x="119" y="592"/>
                </a:lnTo>
                <a:lnTo>
                  <a:pt x="117" y="594"/>
                </a:lnTo>
                <a:lnTo>
                  <a:pt x="115" y="594"/>
                </a:lnTo>
                <a:lnTo>
                  <a:pt x="113" y="592"/>
                </a:lnTo>
                <a:lnTo>
                  <a:pt x="111" y="592"/>
                </a:lnTo>
                <a:lnTo>
                  <a:pt x="111" y="590"/>
                </a:lnTo>
                <a:lnTo>
                  <a:pt x="109" y="590"/>
                </a:lnTo>
                <a:lnTo>
                  <a:pt x="109" y="588"/>
                </a:lnTo>
                <a:lnTo>
                  <a:pt x="111" y="588"/>
                </a:lnTo>
                <a:lnTo>
                  <a:pt x="111" y="586"/>
                </a:lnTo>
                <a:lnTo>
                  <a:pt x="111" y="584"/>
                </a:lnTo>
                <a:lnTo>
                  <a:pt x="113" y="584"/>
                </a:lnTo>
                <a:lnTo>
                  <a:pt x="113" y="582"/>
                </a:lnTo>
                <a:lnTo>
                  <a:pt x="113" y="580"/>
                </a:lnTo>
                <a:lnTo>
                  <a:pt x="115" y="580"/>
                </a:lnTo>
                <a:lnTo>
                  <a:pt x="115" y="578"/>
                </a:lnTo>
                <a:lnTo>
                  <a:pt x="117" y="576"/>
                </a:lnTo>
                <a:lnTo>
                  <a:pt x="117" y="574"/>
                </a:lnTo>
                <a:lnTo>
                  <a:pt x="115" y="574"/>
                </a:lnTo>
                <a:lnTo>
                  <a:pt x="115" y="572"/>
                </a:lnTo>
                <a:lnTo>
                  <a:pt x="113" y="572"/>
                </a:lnTo>
                <a:lnTo>
                  <a:pt x="111" y="572"/>
                </a:lnTo>
                <a:lnTo>
                  <a:pt x="111" y="570"/>
                </a:lnTo>
                <a:lnTo>
                  <a:pt x="109" y="570"/>
                </a:lnTo>
                <a:lnTo>
                  <a:pt x="107" y="570"/>
                </a:lnTo>
                <a:lnTo>
                  <a:pt x="107" y="569"/>
                </a:lnTo>
                <a:lnTo>
                  <a:pt x="105" y="569"/>
                </a:lnTo>
                <a:lnTo>
                  <a:pt x="103" y="567"/>
                </a:lnTo>
                <a:lnTo>
                  <a:pt x="105" y="565"/>
                </a:lnTo>
                <a:lnTo>
                  <a:pt x="107" y="563"/>
                </a:lnTo>
                <a:lnTo>
                  <a:pt x="107" y="561"/>
                </a:lnTo>
                <a:lnTo>
                  <a:pt x="107" y="557"/>
                </a:lnTo>
                <a:lnTo>
                  <a:pt x="107" y="553"/>
                </a:lnTo>
                <a:lnTo>
                  <a:pt x="109" y="551"/>
                </a:lnTo>
                <a:lnTo>
                  <a:pt x="105" y="551"/>
                </a:lnTo>
                <a:lnTo>
                  <a:pt x="103" y="551"/>
                </a:lnTo>
                <a:lnTo>
                  <a:pt x="102" y="553"/>
                </a:lnTo>
                <a:lnTo>
                  <a:pt x="100" y="553"/>
                </a:lnTo>
                <a:lnTo>
                  <a:pt x="98" y="553"/>
                </a:lnTo>
                <a:lnTo>
                  <a:pt x="96" y="553"/>
                </a:lnTo>
                <a:lnTo>
                  <a:pt x="94" y="553"/>
                </a:lnTo>
                <a:lnTo>
                  <a:pt x="92" y="553"/>
                </a:lnTo>
                <a:lnTo>
                  <a:pt x="90" y="553"/>
                </a:lnTo>
                <a:lnTo>
                  <a:pt x="88" y="555"/>
                </a:lnTo>
                <a:lnTo>
                  <a:pt x="86" y="553"/>
                </a:lnTo>
                <a:lnTo>
                  <a:pt x="84" y="553"/>
                </a:lnTo>
                <a:lnTo>
                  <a:pt x="82" y="553"/>
                </a:lnTo>
                <a:lnTo>
                  <a:pt x="82" y="555"/>
                </a:lnTo>
                <a:lnTo>
                  <a:pt x="80" y="555"/>
                </a:lnTo>
                <a:lnTo>
                  <a:pt x="79" y="555"/>
                </a:lnTo>
                <a:lnTo>
                  <a:pt x="79" y="557"/>
                </a:lnTo>
                <a:lnTo>
                  <a:pt x="77" y="559"/>
                </a:lnTo>
                <a:lnTo>
                  <a:pt x="77" y="561"/>
                </a:lnTo>
                <a:lnTo>
                  <a:pt x="75" y="563"/>
                </a:lnTo>
                <a:lnTo>
                  <a:pt x="75" y="565"/>
                </a:lnTo>
                <a:lnTo>
                  <a:pt x="75" y="567"/>
                </a:lnTo>
                <a:lnTo>
                  <a:pt x="73" y="567"/>
                </a:lnTo>
                <a:lnTo>
                  <a:pt x="73" y="569"/>
                </a:lnTo>
                <a:lnTo>
                  <a:pt x="71" y="569"/>
                </a:lnTo>
                <a:lnTo>
                  <a:pt x="69" y="569"/>
                </a:lnTo>
                <a:lnTo>
                  <a:pt x="67" y="570"/>
                </a:lnTo>
                <a:lnTo>
                  <a:pt x="67" y="572"/>
                </a:lnTo>
                <a:lnTo>
                  <a:pt x="65" y="572"/>
                </a:lnTo>
                <a:lnTo>
                  <a:pt x="65" y="574"/>
                </a:lnTo>
                <a:lnTo>
                  <a:pt x="63" y="574"/>
                </a:lnTo>
                <a:lnTo>
                  <a:pt x="61" y="574"/>
                </a:lnTo>
                <a:lnTo>
                  <a:pt x="59" y="576"/>
                </a:lnTo>
                <a:lnTo>
                  <a:pt x="57" y="578"/>
                </a:lnTo>
                <a:lnTo>
                  <a:pt x="55" y="576"/>
                </a:lnTo>
                <a:lnTo>
                  <a:pt x="54" y="576"/>
                </a:lnTo>
                <a:lnTo>
                  <a:pt x="52" y="574"/>
                </a:lnTo>
                <a:lnTo>
                  <a:pt x="50" y="574"/>
                </a:lnTo>
                <a:lnTo>
                  <a:pt x="48" y="576"/>
                </a:lnTo>
                <a:lnTo>
                  <a:pt x="46" y="576"/>
                </a:lnTo>
                <a:lnTo>
                  <a:pt x="44" y="576"/>
                </a:lnTo>
                <a:lnTo>
                  <a:pt x="42" y="576"/>
                </a:lnTo>
                <a:lnTo>
                  <a:pt x="40" y="576"/>
                </a:lnTo>
                <a:lnTo>
                  <a:pt x="38" y="576"/>
                </a:lnTo>
                <a:lnTo>
                  <a:pt x="36" y="576"/>
                </a:lnTo>
                <a:lnTo>
                  <a:pt x="34" y="576"/>
                </a:lnTo>
                <a:lnTo>
                  <a:pt x="32" y="576"/>
                </a:lnTo>
                <a:lnTo>
                  <a:pt x="31" y="576"/>
                </a:lnTo>
                <a:lnTo>
                  <a:pt x="29" y="576"/>
                </a:lnTo>
                <a:lnTo>
                  <a:pt x="27" y="576"/>
                </a:lnTo>
                <a:lnTo>
                  <a:pt x="25" y="576"/>
                </a:lnTo>
                <a:lnTo>
                  <a:pt x="23" y="576"/>
                </a:lnTo>
                <a:lnTo>
                  <a:pt x="21" y="576"/>
                </a:lnTo>
                <a:lnTo>
                  <a:pt x="17" y="576"/>
                </a:lnTo>
                <a:lnTo>
                  <a:pt x="15" y="572"/>
                </a:lnTo>
                <a:lnTo>
                  <a:pt x="15" y="570"/>
                </a:lnTo>
                <a:lnTo>
                  <a:pt x="13" y="567"/>
                </a:lnTo>
                <a:lnTo>
                  <a:pt x="11" y="567"/>
                </a:lnTo>
                <a:lnTo>
                  <a:pt x="11" y="563"/>
                </a:lnTo>
                <a:lnTo>
                  <a:pt x="11" y="561"/>
                </a:lnTo>
                <a:lnTo>
                  <a:pt x="9" y="553"/>
                </a:lnTo>
                <a:lnTo>
                  <a:pt x="9" y="547"/>
                </a:lnTo>
                <a:lnTo>
                  <a:pt x="11" y="547"/>
                </a:lnTo>
                <a:lnTo>
                  <a:pt x="7" y="542"/>
                </a:lnTo>
                <a:lnTo>
                  <a:pt x="7" y="540"/>
                </a:lnTo>
                <a:lnTo>
                  <a:pt x="6" y="534"/>
                </a:lnTo>
                <a:lnTo>
                  <a:pt x="7" y="530"/>
                </a:lnTo>
                <a:lnTo>
                  <a:pt x="7" y="526"/>
                </a:lnTo>
                <a:lnTo>
                  <a:pt x="6" y="522"/>
                </a:lnTo>
                <a:lnTo>
                  <a:pt x="7" y="521"/>
                </a:lnTo>
                <a:lnTo>
                  <a:pt x="6" y="521"/>
                </a:lnTo>
                <a:lnTo>
                  <a:pt x="6" y="519"/>
                </a:lnTo>
                <a:lnTo>
                  <a:pt x="6" y="515"/>
                </a:lnTo>
                <a:lnTo>
                  <a:pt x="7" y="511"/>
                </a:lnTo>
                <a:lnTo>
                  <a:pt x="7" y="509"/>
                </a:lnTo>
                <a:lnTo>
                  <a:pt x="7" y="507"/>
                </a:lnTo>
                <a:lnTo>
                  <a:pt x="9" y="505"/>
                </a:lnTo>
                <a:lnTo>
                  <a:pt x="7" y="503"/>
                </a:lnTo>
                <a:lnTo>
                  <a:pt x="9" y="499"/>
                </a:lnTo>
                <a:lnTo>
                  <a:pt x="7" y="496"/>
                </a:lnTo>
                <a:lnTo>
                  <a:pt x="6" y="492"/>
                </a:lnTo>
                <a:lnTo>
                  <a:pt x="2" y="486"/>
                </a:lnTo>
                <a:lnTo>
                  <a:pt x="0" y="480"/>
                </a:lnTo>
                <a:lnTo>
                  <a:pt x="0" y="478"/>
                </a:lnTo>
                <a:lnTo>
                  <a:pt x="0" y="476"/>
                </a:lnTo>
                <a:lnTo>
                  <a:pt x="4" y="473"/>
                </a:lnTo>
                <a:lnTo>
                  <a:pt x="7" y="465"/>
                </a:lnTo>
                <a:lnTo>
                  <a:pt x="9" y="465"/>
                </a:lnTo>
                <a:lnTo>
                  <a:pt x="9" y="463"/>
                </a:lnTo>
                <a:lnTo>
                  <a:pt x="13" y="461"/>
                </a:lnTo>
                <a:lnTo>
                  <a:pt x="15" y="463"/>
                </a:lnTo>
                <a:lnTo>
                  <a:pt x="19" y="459"/>
                </a:lnTo>
                <a:lnTo>
                  <a:pt x="21" y="459"/>
                </a:lnTo>
                <a:lnTo>
                  <a:pt x="23" y="459"/>
                </a:lnTo>
                <a:lnTo>
                  <a:pt x="25" y="459"/>
                </a:lnTo>
                <a:lnTo>
                  <a:pt x="27" y="459"/>
                </a:lnTo>
                <a:lnTo>
                  <a:pt x="27" y="457"/>
                </a:lnTo>
                <a:lnTo>
                  <a:pt x="29" y="455"/>
                </a:lnTo>
                <a:lnTo>
                  <a:pt x="31" y="455"/>
                </a:lnTo>
                <a:lnTo>
                  <a:pt x="32" y="451"/>
                </a:lnTo>
                <a:lnTo>
                  <a:pt x="32" y="449"/>
                </a:lnTo>
                <a:lnTo>
                  <a:pt x="32" y="448"/>
                </a:lnTo>
                <a:lnTo>
                  <a:pt x="34" y="448"/>
                </a:lnTo>
                <a:lnTo>
                  <a:pt x="36" y="444"/>
                </a:lnTo>
                <a:lnTo>
                  <a:pt x="36" y="442"/>
                </a:lnTo>
                <a:lnTo>
                  <a:pt x="40" y="442"/>
                </a:lnTo>
                <a:lnTo>
                  <a:pt x="40" y="440"/>
                </a:lnTo>
                <a:lnTo>
                  <a:pt x="40" y="438"/>
                </a:lnTo>
                <a:lnTo>
                  <a:pt x="38" y="434"/>
                </a:lnTo>
                <a:lnTo>
                  <a:pt x="38" y="432"/>
                </a:lnTo>
                <a:lnTo>
                  <a:pt x="38" y="430"/>
                </a:lnTo>
                <a:lnTo>
                  <a:pt x="38" y="426"/>
                </a:lnTo>
                <a:lnTo>
                  <a:pt x="34" y="426"/>
                </a:lnTo>
                <a:lnTo>
                  <a:pt x="34" y="425"/>
                </a:lnTo>
                <a:lnTo>
                  <a:pt x="32" y="425"/>
                </a:lnTo>
                <a:lnTo>
                  <a:pt x="32" y="423"/>
                </a:lnTo>
                <a:lnTo>
                  <a:pt x="29" y="421"/>
                </a:lnTo>
                <a:lnTo>
                  <a:pt x="29" y="419"/>
                </a:lnTo>
                <a:lnTo>
                  <a:pt x="29" y="417"/>
                </a:lnTo>
                <a:lnTo>
                  <a:pt x="32" y="415"/>
                </a:lnTo>
                <a:lnTo>
                  <a:pt x="32" y="413"/>
                </a:lnTo>
                <a:lnTo>
                  <a:pt x="34" y="413"/>
                </a:lnTo>
                <a:lnTo>
                  <a:pt x="36" y="413"/>
                </a:lnTo>
                <a:lnTo>
                  <a:pt x="38" y="413"/>
                </a:lnTo>
                <a:lnTo>
                  <a:pt x="38" y="411"/>
                </a:lnTo>
                <a:lnTo>
                  <a:pt x="40" y="409"/>
                </a:lnTo>
                <a:lnTo>
                  <a:pt x="42" y="407"/>
                </a:lnTo>
                <a:lnTo>
                  <a:pt x="44" y="407"/>
                </a:lnTo>
                <a:lnTo>
                  <a:pt x="42" y="405"/>
                </a:lnTo>
                <a:lnTo>
                  <a:pt x="42" y="403"/>
                </a:lnTo>
                <a:lnTo>
                  <a:pt x="44" y="403"/>
                </a:lnTo>
                <a:lnTo>
                  <a:pt x="48" y="401"/>
                </a:lnTo>
                <a:lnTo>
                  <a:pt x="57" y="400"/>
                </a:lnTo>
                <a:lnTo>
                  <a:pt x="55" y="398"/>
                </a:lnTo>
                <a:lnTo>
                  <a:pt x="54" y="398"/>
                </a:lnTo>
                <a:lnTo>
                  <a:pt x="52" y="398"/>
                </a:lnTo>
                <a:lnTo>
                  <a:pt x="50" y="398"/>
                </a:lnTo>
                <a:lnTo>
                  <a:pt x="50" y="396"/>
                </a:lnTo>
                <a:lnTo>
                  <a:pt x="52" y="396"/>
                </a:lnTo>
                <a:lnTo>
                  <a:pt x="50" y="392"/>
                </a:lnTo>
                <a:lnTo>
                  <a:pt x="48" y="388"/>
                </a:lnTo>
                <a:lnTo>
                  <a:pt x="48" y="380"/>
                </a:lnTo>
                <a:lnTo>
                  <a:pt x="50" y="371"/>
                </a:lnTo>
                <a:lnTo>
                  <a:pt x="50" y="369"/>
                </a:lnTo>
                <a:lnTo>
                  <a:pt x="52" y="369"/>
                </a:lnTo>
                <a:lnTo>
                  <a:pt x="54" y="367"/>
                </a:lnTo>
                <a:lnTo>
                  <a:pt x="55" y="367"/>
                </a:lnTo>
                <a:lnTo>
                  <a:pt x="61" y="361"/>
                </a:lnTo>
                <a:lnTo>
                  <a:pt x="61" y="359"/>
                </a:lnTo>
                <a:lnTo>
                  <a:pt x="63" y="359"/>
                </a:lnTo>
                <a:lnTo>
                  <a:pt x="63" y="357"/>
                </a:lnTo>
                <a:lnTo>
                  <a:pt x="65" y="355"/>
                </a:lnTo>
                <a:lnTo>
                  <a:pt x="69" y="357"/>
                </a:lnTo>
                <a:lnTo>
                  <a:pt x="69" y="355"/>
                </a:lnTo>
                <a:lnTo>
                  <a:pt x="73" y="357"/>
                </a:lnTo>
                <a:lnTo>
                  <a:pt x="77" y="357"/>
                </a:lnTo>
                <a:lnTo>
                  <a:pt x="79" y="359"/>
                </a:lnTo>
                <a:lnTo>
                  <a:pt x="80" y="355"/>
                </a:lnTo>
                <a:lnTo>
                  <a:pt x="82" y="355"/>
                </a:lnTo>
                <a:lnTo>
                  <a:pt x="82" y="357"/>
                </a:lnTo>
                <a:lnTo>
                  <a:pt x="84" y="357"/>
                </a:lnTo>
                <a:lnTo>
                  <a:pt x="86" y="357"/>
                </a:lnTo>
                <a:lnTo>
                  <a:pt x="88" y="357"/>
                </a:lnTo>
                <a:lnTo>
                  <a:pt x="94" y="357"/>
                </a:lnTo>
                <a:lnTo>
                  <a:pt x="94" y="355"/>
                </a:lnTo>
                <a:lnTo>
                  <a:pt x="94" y="353"/>
                </a:lnTo>
                <a:lnTo>
                  <a:pt x="96" y="353"/>
                </a:lnTo>
                <a:lnTo>
                  <a:pt x="100" y="353"/>
                </a:lnTo>
                <a:lnTo>
                  <a:pt x="102" y="352"/>
                </a:lnTo>
                <a:lnTo>
                  <a:pt x="103" y="352"/>
                </a:lnTo>
                <a:lnTo>
                  <a:pt x="105" y="352"/>
                </a:lnTo>
                <a:lnTo>
                  <a:pt x="105" y="350"/>
                </a:lnTo>
                <a:lnTo>
                  <a:pt x="105" y="352"/>
                </a:lnTo>
                <a:lnTo>
                  <a:pt x="109" y="355"/>
                </a:lnTo>
                <a:lnTo>
                  <a:pt x="111" y="355"/>
                </a:lnTo>
                <a:lnTo>
                  <a:pt x="113" y="357"/>
                </a:lnTo>
                <a:lnTo>
                  <a:pt x="115" y="355"/>
                </a:lnTo>
                <a:lnTo>
                  <a:pt x="121" y="357"/>
                </a:lnTo>
                <a:lnTo>
                  <a:pt x="123" y="357"/>
                </a:lnTo>
                <a:lnTo>
                  <a:pt x="123" y="355"/>
                </a:lnTo>
                <a:lnTo>
                  <a:pt x="125" y="355"/>
                </a:lnTo>
                <a:lnTo>
                  <a:pt x="128" y="355"/>
                </a:lnTo>
                <a:lnTo>
                  <a:pt x="130" y="355"/>
                </a:lnTo>
                <a:lnTo>
                  <a:pt x="130" y="353"/>
                </a:lnTo>
                <a:lnTo>
                  <a:pt x="132" y="353"/>
                </a:lnTo>
                <a:lnTo>
                  <a:pt x="132" y="352"/>
                </a:lnTo>
                <a:lnTo>
                  <a:pt x="132" y="350"/>
                </a:lnTo>
                <a:lnTo>
                  <a:pt x="134" y="350"/>
                </a:lnTo>
                <a:lnTo>
                  <a:pt x="136" y="350"/>
                </a:lnTo>
                <a:lnTo>
                  <a:pt x="140" y="350"/>
                </a:lnTo>
                <a:lnTo>
                  <a:pt x="140" y="348"/>
                </a:lnTo>
                <a:lnTo>
                  <a:pt x="142" y="350"/>
                </a:lnTo>
                <a:lnTo>
                  <a:pt x="142" y="348"/>
                </a:lnTo>
                <a:lnTo>
                  <a:pt x="142" y="350"/>
                </a:lnTo>
                <a:lnTo>
                  <a:pt x="144" y="348"/>
                </a:lnTo>
                <a:lnTo>
                  <a:pt x="146" y="348"/>
                </a:lnTo>
                <a:lnTo>
                  <a:pt x="148" y="348"/>
                </a:lnTo>
                <a:lnTo>
                  <a:pt x="148" y="350"/>
                </a:lnTo>
                <a:lnTo>
                  <a:pt x="151" y="344"/>
                </a:lnTo>
                <a:lnTo>
                  <a:pt x="157" y="336"/>
                </a:lnTo>
                <a:lnTo>
                  <a:pt x="155" y="336"/>
                </a:lnTo>
                <a:lnTo>
                  <a:pt x="157" y="334"/>
                </a:lnTo>
                <a:lnTo>
                  <a:pt x="159" y="334"/>
                </a:lnTo>
                <a:lnTo>
                  <a:pt x="161" y="334"/>
                </a:lnTo>
                <a:lnTo>
                  <a:pt x="161" y="336"/>
                </a:lnTo>
                <a:lnTo>
                  <a:pt x="163" y="336"/>
                </a:lnTo>
                <a:lnTo>
                  <a:pt x="165" y="336"/>
                </a:lnTo>
                <a:lnTo>
                  <a:pt x="167" y="336"/>
                </a:lnTo>
                <a:lnTo>
                  <a:pt x="169" y="336"/>
                </a:lnTo>
                <a:lnTo>
                  <a:pt x="169" y="334"/>
                </a:lnTo>
                <a:lnTo>
                  <a:pt x="171" y="334"/>
                </a:lnTo>
                <a:lnTo>
                  <a:pt x="173" y="334"/>
                </a:lnTo>
                <a:lnTo>
                  <a:pt x="175" y="334"/>
                </a:lnTo>
                <a:lnTo>
                  <a:pt x="176" y="334"/>
                </a:lnTo>
                <a:lnTo>
                  <a:pt x="176" y="332"/>
                </a:lnTo>
                <a:lnTo>
                  <a:pt x="175" y="332"/>
                </a:lnTo>
                <a:lnTo>
                  <a:pt x="176" y="330"/>
                </a:lnTo>
                <a:lnTo>
                  <a:pt x="178" y="330"/>
                </a:lnTo>
                <a:lnTo>
                  <a:pt x="180" y="330"/>
                </a:lnTo>
                <a:lnTo>
                  <a:pt x="182" y="328"/>
                </a:lnTo>
                <a:lnTo>
                  <a:pt x="184" y="328"/>
                </a:lnTo>
                <a:lnTo>
                  <a:pt x="188" y="325"/>
                </a:lnTo>
                <a:lnTo>
                  <a:pt x="192" y="323"/>
                </a:lnTo>
                <a:lnTo>
                  <a:pt x="194" y="319"/>
                </a:lnTo>
                <a:lnTo>
                  <a:pt x="196" y="319"/>
                </a:lnTo>
                <a:lnTo>
                  <a:pt x="198" y="315"/>
                </a:lnTo>
                <a:lnTo>
                  <a:pt x="199" y="313"/>
                </a:lnTo>
                <a:lnTo>
                  <a:pt x="201" y="313"/>
                </a:lnTo>
                <a:lnTo>
                  <a:pt x="203" y="311"/>
                </a:lnTo>
                <a:lnTo>
                  <a:pt x="205" y="311"/>
                </a:lnTo>
                <a:lnTo>
                  <a:pt x="207" y="313"/>
                </a:lnTo>
                <a:lnTo>
                  <a:pt x="205" y="311"/>
                </a:lnTo>
                <a:lnTo>
                  <a:pt x="207" y="311"/>
                </a:lnTo>
                <a:lnTo>
                  <a:pt x="205" y="307"/>
                </a:lnTo>
                <a:lnTo>
                  <a:pt x="203" y="307"/>
                </a:lnTo>
                <a:lnTo>
                  <a:pt x="203" y="305"/>
                </a:lnTo>
                <a:lnTo>
                  <a:pt x="203" y="304"/>
                </a:lnTo>
                <a:lnTo>
                  <a:pt x="205" y="304"/>
                </a:lnTo>
                <a:lnTo>
                  <a:pt x="203" y="302"/>
                </a:lnTo>
                <a:lnTo>
                  <a:pt x="205" y="302"/>
                </a:lnTo>
                <a:lnTo>
                  <a:pt x="205" y="300"/>
                </a:lnTo>
                <a:lnTo>
                  <a:pt x="203" y="300"/>
                </a:lnTo>
                <a:lnTo>
                  <a:pt x="201" y="298"/>
                </a:lnTo>
                <a:lnTo>
                  <a:pt x="199" y="294"/>
                </a:lnTo>
                <a:lnTo>
                  <a:pt x="198" y="292"/>
                </a:lnTo>
                <a:lnTo>
                  <a:pt x="196" y="294"/>
                </a:lnTo>
                <a:lnTo>
                  <a:pt x="194" y="294"/>
                </a:lnTo>
                <a:lnTo>
                  <a:pt x="192" y="292"/>
                </a:lnTo>
                <a:lnTo>
                  <a:pt x="192" y="290"/>
                </a:lnTo>
                <a:lnTo>
                  <a:pt x="190" y="286"/>
                </a:lnTo>
                <a:lnTo>
                  <a:pt x="188" y="286"/>
                </a:lnTo>
                <a:lnTo>
                  <a:pt x="186" y="286"/>
                </a:lnTo>
                <a:lnTo>
                  <a:pt x="186" y="284"/>
                </a:lnTo>
                <a:lnTo>
                  <a:pt x="184" y="284"/>
                </a:lnTo>
                <a:lnTo>
                  <a:pt x="182" y="282"/>
                </a:lnTo>
                <a:lnTo>
                  <a:pt x="184" y="282"/>
                </a:lnTo>
                <a:lnTo>
                  <a:pt x="182" y="280"/>
                </a:lnTo>
                <a:lnTo>
                  <a:pt x="182" y="279"/>
                </a:lnTo>
                <a:lnTo>
                  <a:pt x="180" y="280"/>
                </a:lnTo>
                <a:lnTo>
                  <a:pt x="178" y="279"/>
                </a:lnTo>
                <a:lnTo>
                  <a:pt x="176" y="277"/>
                </a:lnTo>
                <a:lnTo>
                  <a:pt x="176" y="275"/>
                </a:lnTo>
                <a:lnTo>
                  <a:pt x="176" y="273"/>
                </a:lnTo>
                <a:lnTo>
                  <a:pt x="182" y="257"/>
                </a:lnTo>
                <a:lnTo>
                  <a:pt x="180" y="257"/>
                </a:lnTo>
                <a:lnTo>
                  <a:pt x="182" y="255"/>
                </a:lnTo>
                <a:lnTo>
                  <a:pt x="180" y="255"/>
                </a:lnTo>
                <a:lnTo>
                  <a:pt x="182" y="254"/>
                </a:lnTo>
                <a:lnTo>
                  <a:pt x="180" y="254"/>
                </a:lnTo>
                <a:lnTo>
                  <a:pt x="178" y="254"/>
                </a:lnTo>
                <a:lnTo>
                  <a:pt x="176" y="254"/>
                </a:lnTo>
                <a:lnTo>
                  <a:pt x="173" y="250"/>
                </a:lnTo>
                <a:lnTo>
                  <a:pt x="173" y="248"/>
                </a:lnTo>
                <a:lnTo>
                  <a:pt x="173" y="246"/>
                </a:lnTo>
                <a:lnTo>
                  <a:pt x="173" y="244"/>
                </a:lnTo>
                <a:lnTo>
                  <a:pt x="171" y="242"/>
                </a:lnTo>
                <a:lnTo>
                  <a:pt x="173" y="242"/>
                </a:lnTo>
                <a:lnTo>
                  <a:pt x="171" y="240"/>
                </a:lnTo>
                <a:lnTo>
                  <a:pt x="171" y="238"/>
                </a:lnTo>
                <a:lnTo>
                  <a:pt x="169" y="238"/>
                </a:lnTo>
                <a:lnTo>
                  <a:pt x="167" y="238"/>
                </a:lnTo>
                <a:lnTo>
                  <a:pt x="163" y="240"/>
                </a:lnTo>
                <a:lnTo>
                  <a:pt x="163" y="238"/>
                </a:lnTo>
                <a:lnTo>
                  <a:pt x="161" y="240"/>
                </a:lnTo>
                <a:lnTo>
                  <a:pt x="159" y="238"/>
                </a:lnTo>
                <a:lnTo>
                  <a:pt x="155" y="238"/>
                </a:lnTo>
                <a:lnTo>
                  <a:pt x="153" y="236"/>
                </a:lnTo>
                <a:lnTo>
                  <a:pt x="150" y="236"/>
                </a:lnTo>
                <a:lnTo>
                  <a:pt x="148" y="236"/>
                </a:lnTo>
                <a:lnTo>
                  <a:pt x="146" y="236"/>
                </a:lnTo>
                <a:lnTo>
                  <a:pt x="142" y="234"/>
                </a:lnTo>
                <a:lnTo>
                  <a:pt x="140" y="232"/>
                </a:lnTo>
                <a:lnTo>
                  <a:pt x="138" y="231"/>
                </a:lnTo>
                <a:lnTo>
                  <a:pt x="138" y="229"/>
                </a:lnTo>
                <a:lnTo>
                  <a:pt x="138" y="227"/>
                </a:lnTo>
                <a:lnTo>
                  <a:pt x="138" y="225"/>
                </a:lnTo>
                <a:lnTo>
                  <a:pt x="136" y="223"/>
                </a:lnTo>
                <a:lnTo>
                  <a:pt x="136" y="219"/>
                </a:lnTo>
                <a:lnTo>
                  <a:pt x="134" y="217"/>
                </a:lnTo>
                <a:lnTo>
                  <a:pt x="130" y="215"/>
                </a:lnTo>
                <a:lnTo>
                  <a:pt x="128" y="213"/>
                </a:lnTo>
                <a:lnTo>
                  <a:pt x="128" y="211"/>
                </a:lnTo>
                <a:lnTo>
                  <a:pt x="128" y="209"/>
                </a:lnTo>
                <a:lnTo>
                  <a:pt x="128" y="207"/>
                </a:lnTo>
                <a:lnTo>
                  <a:pt x="128" y="206"/>
                </a:lnTo>
                <a:lnTo>
                  <a:pt x="127" y="204"/>
                </a:lnTo>
                <a:lnTo>
                  <a:pt x="123" y="204"/>
                </a:lnTo>
                <a:lnTo>
                  <a:pt x="123" y="202"/>
                </a:lnTo>
                <a:lnTo>
                  <a:pt x="117" y="200"/>
                </a:lnTo>
                <a:lnTo>
                  <a:pt x="117" y="198"/>
                </a:lnTo>
                <a:lnTo>
                  <a:pt x="117" y="196"/>
                </a:lnTo>
                <a:lnTo>
                  <a:pt x="117" y="194"/>
                </a:lnTo>
                <a:lnTo>
                  <a:pt x="117" y="192"/>
                </a:lnTo>
                <a:lnTo>
                  <a:pt x="119" y="192"/>
                </a:lnTo>
                <a:lnTo>
                  <a:pt x="121" y="192"/>
                </a:lnTo>
                <a:lnTo>
                  <a:pt x="121" y="190"/>
                </a:lnTo>
                <a:lnTo>
                  <a:pt x="125" y="188"/>
                </a:lnTo>
                <a:lnTo>
                  <a:pt x="127" y="188"/>
                </a:lnTo>
                <a:lnTo>
                  <a:pt x="125" y="186"/>
                </a:lnTo>
                <a:lnTo>
                  <a:pt x="123" y="183"/>
                </a:lnTo>
                <a:lnTo>
                  <a:pt x="125" y="181"/>
                </a:lnTo>
                <a:lnTo>
                  <a:pt x="127" y="179"/>
                </a:lnTo>
                <a:lnTo>
                  <a:pt x="128" y="179"/>
                </a:lnTo>
                <a:lnTo>
                  <a:pt x="130" y="179"/>
                </a:lnTo>
                <a:lnTo>
                  <a:pt x="134" y="179"/>
                </a:lnTo>
                <a:lnTo>
                  <a:pt x="136" y="179"/>
                </a:lnTo>
                <a:lnTo>
                  <a:pt x="138" y="179"/>
                </a:lnTo>
                <a:lnTo>
                  <a:pt x="140" y="179"/>
                </a:lnTo>
                <a:lnTo>
                  <a:pt x="142" y="179"/>
                </a:lnTo>
                <a:lnTo>
                  <a:pt x="144" y="177"/>
                </a:lnTo>
                <a:lnTo>
                  <a:pt x="146" y="179"/>
                </a:lnTo>
                <a:lnTo>
                  <a:pt x="148" y="179"/>
                </a:lnTo>
                <a:lnTo>
                  <a:pt x="150" y="179"/>
                </a:lnTo>
                <a:lnTo>
                  <a:pt x="153" y="179"/>
                </a:lnTo>
                <a:lnTo>
                  <a:pt x="155" y="181"/>
                </a:lnTo>
                <a:lnTo>
                  <a:pt x="157" y="183"/>
                </a:lnTo>
                <a:lnTo>
                  <a:pt x="159" y="183"/>
                </a:lnTo>
                <a:lnTo>
                  <a:pt x="161" y="184"/>
                </a:lnTo>
                <a:lnTo>
                  <a:pt x="165" y="184"/>
                </a:lnTo>
                <a:lnTo>
                  <a:pt x="167" y="184"/>
                </a:lnTo>
                <a:lnTo>
                  <a:pt x="169" y="184"/>
                </a:lnTo>
                <a:lnTo>
                  <a:pt x="173" y="183"/>
                </a:lnTo>
                <a:lnTo>
                  <a:pt x="175" y="184"/>
                </a:lnTo>
                <a:lnTo>
                  <a:pt x="178" y="186"/>
                </a:lnTo>
                <a:lnTo>
                  <a:pt x="180" y="188"/>
                </a:lnTo>
                <a:lnTo>
                  <a:pt x="182" y="190"/>
                </a:lnTo>
                <a:lnTo>
                  <a:pt x="186" y="188"/>
                </a:lnTo>
                <a:lnTo>
                  <a:pt x="188" y="188"/>
                </a:lnTo>
                <a:lnTo>
                  <a:pt x="190" y="190"/>
                </a:lnTo>
                <a:lnTo>
                  <a:pt x="194" y="188"/>
                </a:lnTo>
                <a:lnTo>
                  <a:pt x="196" y="188"/>
                </a:lnTo>
                <a:lnTo>
                  <a:pt x="199" y="190"/>
                </a:lnTo>
                <a:lnTo>
                  <a:pt x="203" y="190"/>
                </a:lnTo>
                <a:lnTo>
                  <a:pt x="205" y="192"/>
                </a:lnTo>
                <a:lnTo>
                  <a:pt x="209" y="192"/>
                </a:lnTo>
                <a:lnTo>
                  <a:pt x="213" y="192"/>
                </a:lnTo>
                <a:lnTo>
                  <a:pt x="217" y="192"/>
                </a:lnTo>
                <a:lnTo>
                  <a:pt x="221" y="192"/>
                </a:lnTo>
                <a:lnTo>
                  <a:pt x="223" y="192"/>
                </a:lnTo>
                <a:lnTo>
                  <a:pt x="224" y="192"/>
                </a:lnTo>
                <a:lnTo>
                  <a:pt x="224" y="194"/>
                </a:lnTo>
                <a:lnTo>
                  <a:pt x="228" y="196"/>
                </a:lnTo>
                <a:lnTo>
                  <a:pt x="230" y="196"/>
                </a:lnTo>
                <a:lnTo>
                  <a:pt x="234" y="196"/>
                </a:lnTo>
                <a:lnTo>
                  <a:pt x="236" y="196"/>
                </a:lnTo>
                <a:lnTo>
                  <a:pt x="238" y="198"/>
                </a:lnTo>
                <a:lnTo>
                  <a:pt x="240" y="196"/>
                </a:lnTo>
                <a:lnTo>
                  <a:pt x="242" y="196"/>
                </a:lnTo>
                <a:lnTo>
                  <a:pt x="244" y="196"/>
                </a:lnTo>
                <a:lnTo>
                  <a:pt x="247" y="196"/>
                </a:lnTo>
                <a:lnTo>
                  <a:pt x="249" y="196"/>
                </a:lnTo>
                <a:lnTo>
                  <a:pt x="255" y="194"/>
                </a:lnTo>
                <a:lnTo>
                  <a:pt x="265" y="194"/>
                </a:lnTo>
                <a:lnTo>
                  <a:pt x="267" y="194"/>
                </a:lnTo>
                <a:lnTo>
                  <a:pt x="274" y="194"/>
                </a:lnTo>
                <a:lnTo>
                  <a:pt x="276" y="194"/>
                </a:lnTo>
                <a:lnTo>
                  <a:pt x="280" y="192"/>
                </a:lnTo>
                <a:lnTo>
                  <a:pt x="284" y="192"/>
                </a:lnTo>
                <a:lnTo>
                  <a:pt x="288" y="192"/>
                </a:lnTo>
                <a:lnTo>
                  <a:pt x="292" y="192"/>
                </a:lnTo>
                <a:lnTo>
                  <a:pt x="297" y="192"/>
                </a:lnTo>
                <a:lnTo>
                  <a:pt x="301" y="190"/>
                </a:lnTo>
                <a:lnTo>
                  <a:pt x="305" y="190"/>
                </a:lnTo>
                <a:lnTo>
                  <a:pt x="307" y="190"/>
                </a:lnTo>
                <a:lnTo>
                  <a:pt x="309" y="190"/>
                </a:lnTo>
                <a:lnTo>
                  <a:pt x="311" y="190"/>
                </a:lnTo>
                <a:lnTo>
                  <a:pt x="315" y="188"/>
                </a:lnTo>
                <a:lnTo>
                  <a:pt x="319" y="186"/>
                </a:lnTo>
                <a:lnTo>
                  <a:pt x="319" y="184"/>
                </a:lnTo>
                <a:lnTo>
                  <a:pt x="317" y="184"/>
                </a:lnTo>
                <a:lnTo>
                  <a:pt x="320" y="184"/>
                </a:lnTo>
                <a:lnTo>
                  <a:pt x="322" y="183"/>
                </a:lnTo>
                <a:lnTo>
                  <a:pt x="324" y="183"/>
                </a:lnTo>
                <a:lnTo>
                  <a:pt x="326" y="183"/>
                </a:lnTo>
                <a:lnTo>
                  <a:pt x="328" y="181"/>
                </a:lnTo>
                <a:lnTo>
                  <a:pt x="332" y="181"/>
                </a:lnTo>
                <a:lnTo>
                  <a:pt x="334" y="181"/>
                </a:lnTo>
                <a:lnTo>
                  <a:pt x="336" y="181"/>
                </a:lnTo>
                <a:lnTo>
                  <a:pt x="336" y="179"/>
                </a:lnTo>
                <a:lnTo>
                  <a:pt x="338" y="177"/>
                </a:lnTo>
                <a:lnTo>
                  <a:pt x="340" y="175"/>
                </a:lnTo>
                <a:lnTo>
                  <a:pt x="342" y="177"/>
                </a:lnTo>
                <a:lnTo>
                  <a:pt x="345" y="177"/>
                </a:lnTo>
                <a:lnTo>
                  <a:pt x="347" y="175"/>
                </a:lnTo>
                <a:lnTo>
                  <a:pt x="349" y="175"/>
                </a:lnTo>
                <a:lnTo>
                  <a:pt x="349" y="173"/>
                </a:lnTo>
                <a:lnTo>
                  <a:pt x="349" y="171"/>
                </a:lnTo>
                <a:lnTo>
                  <a:pt x="347" y="171"/>
                </a:lnTo>
                <a:lnTo>
                  <a:pt x="349" y="169"/>
                </a:lnTo>
                <a:lnTo>
                  <a:pt x="347" y="167"/>
                </a:lnTo>
                <a:lnTo>
                  <a:pt x="347" y="165"/>
                </a:lnTo>
                <a:lnTo>
                  <a:pt x="351" y="163"/>
                </a:lnTo>
                <a:lnTo>
                  <a:pt x="351" y="161"/>
                </a:lnTo>
                <a:lnTo>
                  <a:pt x="359" y="156"/>
                </a:lnTo>
                <a:lnTo>
                  <a:pt x="357" y="150"/>
                </a:lnTo>
                <a:lnTo>
                  <a:pt x="357" y="146"/>
                </a:lnTo>
                <a:lnTo>
                  <a:pt x="361" y="144"/>
                </a:lnTo>
                <a:lnTo>
                  <a:pt x="359" y="142"/>
                </a:lnTo>
                <a:lnTo>
                  <a:pt x="357" y="140"/>
                </a:lnTo>
                <a:lnTo>
                  <a:pt x="357" y="138"/>
                </a:lnTo>
                <a:lnTo>
                  <a:pt x="357" y="136"/>
                </a:lnTo>
                <a:lnTo>
                  <a:pt x="359" y="134"/>
                </a:lnTo>
                <a:lnTo>
                  <a:pt x="359" y="133"/>
                </a:lnTo>
                <a:lnTo>
                  <a:pt x="361" y="131"/>
                </a:lnTo>
                <a:lnTo>
                  <a:pt x="363" y="129"/>
                </a:lnTo>
                <a:lnTo>
                  <a:pt x="363" y="127"/>
                </a:lnTo>
                <a:lnTo>
                  <a:pt x="363" y="125"/>
                </a:lnTo>
                <a:lnTo>
                  <a:pt x="365" y="123"/>
                </a:lnTo>
                <a:lnTo>
                  <a:pt x="367" y="123"/>
                </a:lnTo>
                <a:lnTo>
                  <a:pt x="365" y="121"/>
                </a:lnTo>
                <a:lnTo>
                  <a:pt x="367" y="119"/>
                </a:lnTo>
                <a:lnTo>
                  <a:pt x="367" y="117"/>
                </a:lnTo>
                <a:lnTo>
                  <a:pt x="365" y="117"/>
                </a:lnTo>
                <a:lnTo>
                  <a:pt x="363" y="117"/>
                </a:lnTo>
                <a:lnTo>
                  <a:pt x="361" y="117"/>
                </a:lnTo>
                <a:lnTo>
                  <a:pt x="361" y="115"/>
                </a:lnTo>
                <a:lnTo>
                  <a:pt x="357" y="115"/>
                </a:lnTo>
                <a:lnTo>
                  <a:pt x="357" y="113"/>
                </a:lnTo>
                <a:lnTo>
                  <a:pt x="357" y="111"/>
                </a:lnTo>
                <a:lnTo>
                  <a:pt x="357" y="110"/>
                </a:lnTo>
                <a:lnTo>
                  <a:pt x="357" y="108"/>
                </a:lnTo>
                <a:lnTo>
                  <a:pt x="355" y="106"/>
                </a:lnTo>
                <a:lnTo>
                  <a:pt x="353" y="104"/>
                </a:lnTo>
                <a:lnTo>
                  <a:pt x="351" y="104"/>
                </a:lnTo>
                <a:lnTo>
                  <a:pt x="349" y="104"/>
                </a:lnTo>
                <a:lnTo>
                  <a:pt x="347" y="104"/>
                </a:lnTo>
                <a:lnTo>
                  <a:pt x="345" y="106"/>
                </a:lnTo>
                <a:lnTo>
                  <a:pt x="343" y="106"/>
                </a:lnTo>
                <a:lnTo>
                  <a:pt x="343" y="104"/>
                </a:lnTo>
                <a:lnTo>
                  <a:pt x="342" y="102"/>
                </a:lnTo>
                <a:lnTo>
                  <a:pt x="338" y="100"/>
                </a:lnTo>
                <a:lnTo>
                  <a:pt x="338" y="98"/>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125110" y="2773027"/>
            <a:ext cx="2317780" cy="2431041"/>
          </a:xfrm>
          <a:custGeom>
            <a:avLst/>
            <a:gdLst>
              <a:gd name="T0" fmla="*/ 1008 w 1146"/>
              <a:gd name="T1" fmla="*/ 280 h 1202"/>
              <a:gd name="T2" fmla="*/ 1033 w 1146"/>
              <a:gd name="T3" fmla="*/ 297 h 1202"/>
              <a:gd name="T4" fmla="*/ 1066 w 1146"/>
              <a:gd name="T5" fmla="*/ 301 h 1202"/>
              <a:gd name="T6" fmla="*/ 1108 w 1146"/>
              <a:gd name="T7" fmla="*/ 309 h 1202"/>
              <a:gd name="T8" fmla="*/ 1139 w 1146"/>
              <a:gd name="T9" fmla="*/ 326 h 1202"/>
              <a:gd name="T10" fmla="*/ 1131 w 1146"/>
              <a:gd name="T11" fmla="*/ 359 h 1202"/>
              <a:gd name="T12" fmla="*/ 1091 w 1146"/>
              <a:gd name="T13" fmla="*/ 374 h 1202"/>
              <a:gd name="T14" fmla="*/ 1048 w 1146"/>
              <a:gd name="T15" fmla="*/ 384 h 1202"/>
              <a:gd name="T16" fmla="*/ 1010 w 1146"/>
              <a:gd name="T17" fmla="*/ 405 h 1202"/>
              <a:gd name="T18" fmla="*/ 981 w 1146"/>
              <a:gd name="T19" fmla="*/ 438 h 1202"/>
              <a:gd name="T20" fmla="*/ 999 w 1146"/>
              <a:gd name="T21" fmla="*/ 468 h 1202"/>
              <a:gd name="T22" fmla="*/ 1006 w 1146"/>
              <a:gd name="T23" fmla="*/ 488 h 1202"/>
              <a:gd name="T24" fmla="*/ 987 w 1146"/>
              <a:gd name="T25" fmla="*/ 518 h 1202"/>
              <a:gd name="T26" fmla="*/ 991 w 1146"/>
              <a:gd name="T27" fmla="*/ 561 h 1202"/>
              <a:gd name="T28" fmla="*/ 1016 w 1146"/>
              <a:gd name="T29" fmla="*/ 564 h 1202"/>
              <a:gd name="T30" fmla="*/ 966 w 1146"/>
              <a:gd name="T31" fmla="*/ 587 h 1202"/>
              <a:gd name="T32" fmla="*/ 947 w 1146"/>
              <a:gd name="T33" fmla="*/ 609 h 1202"/>
              <a:gd name="T34" fmla="*/ 916 w 1146"/>
              <a:gd name="T35" fmla="*/ 643 h 1202"/>
              <a:gd name="T36" fmla="*/ 889 w 1146"/>
              <a:gd name="T37" fmla="*/ 670 h 1202"/>
              <a:gd name="T38" fmla="*/ 860 w 1146"/>
              <a:gd name="T39" fmla="*/ 695 h 1202"/>
              <a:gd name="T40" fmla="*/ 789 w 1146"/>
              <a:gd name="T41" fmla="*/ 770 h 1202"/>
              <a:gd name="T42" fmla="*/ 639 w 1146"/>
              <a:gd name="T43" fmla="*/ 968 h 1202"/>
              <a:gd name="T44" fmla="*/ 488 w 1146"/>
              <a:gd name="T45" fmla="*/ 1154 h 1202"/>
              <a:gd name="T46" fmla="*/ 240 w 1146"/>
              <a:gd name="T47" fmla="*/ 1146 h 1202"/>
              <a:gd name="T48" fmla="*/ 96 w 1146"/>
              <a:gd name="T49" fmla="*/ 1087 h 1202"/>
              <a:gd name="T50" fmla="*/ 50 w 1146"/>
              <a:gd name="T51" fmla="*/ 1054 h 1202"/>
              <a:gd name="T52" fmla="*/ 2 w 1146"/>
              <a:gd name="T53" fmla="*/ 1043 h 1202"/>
              <a:gd name="T54" fmla="*/ 35 w 1146"/>
              <a:gd name="T55" fmla="*/ 999 h 1202"/>
              <a:gd name="T56" fmla="*/ 56 w 1146"/>
              <a:gd name="T57" fmla="*/ 947 h 1202"/>
              <a:gd name="T58" fmla="*/ 71 w 1146"/>
              <a:gd name="T59" fmla="*/ 901 h 1202"/>
              <a:gd name="T60" fmla="*/ 50 w 1146"/>
              <a:gd name="T61" fmla="*/ 860 h 1202"/>
              <a:gd name="T62" fmla="*/ 83 w 1146"/>
              <a:gd name="T63" fmla="*/ 812 h 1202"/>
              <a:gd name="T64" fmla="*/ 117 w 1146"/>
              <a:gd name="T65" fmla="*/ 764 h 1202"/>
              <a:gd name="T66" fmla="*/ 127 w 1146"/>
              <a:gd name="T67" fmla="*/ 720 h 1202"/>
              <a:gd name="T68" fmla="*/ 125 w 1146"/>
              <a:gd name="T69" fmla="*/ 678 h 1202"/>
              <a:gd name="T70" fmla="*/ 150 w 1146"/>
              <a:gd name="T71" fmla="*/ 632 h 1202"/>
              <a:gd name="T72" fmla="*/ 171 w 1146"/>
              <a:gd name="T73" fmla="*/ 582 h 1202"/>
              <a:gd name="T74" fmla="*/ 200 w 1146"/>
              <a:gd name="T75" fmla="*/ 539 h 1202"/>
              <a:gd name="T76" fmla="*/ 246 w 1146"/>
              <a:gd name="T77" fmla="*/ 518 h 1202"/>
              <a:gd name="T78" fmla="*/ 282 w 1146"/>
              <a:gd name="T79" fmla="*/ 499 h 1202"/>
              <a:gd name="T80" fmla="*/ 292 w 1146"/>
              <a:gd name="T81" fmla="*/ 449 h 1202"/>
              <a:gd name="T82" fmla="*/ 328 w 1146"/>
              <a:gd name="T83" fmla="*/ 399 h 1202"/>
              <a:gd name="T84" fmla="*/ 351 w 1146"/>
              <a:gd name="T85" fmla="*/ 349 h 1202"/>
              <a:gd name="T86" fmla="*/ 384 w 1146"/>
              <a:gd name="T87" fmla="*/ 301 h 1202"/>
              <a:gd name="T88" fmla="*/ 355 w 1146"/>
              <a:gd name="T89" fmla="*/ 276 h 1202"/>
              <a:gd name="T90" fmla="*/ 342 w 1146"/>
              <a:gd name="T91" fmla="*/ 217 h 1202"/>
              <a:gd name="T92" fmla="*/ 399 w 1146"/>
              <a:gd name="T93" fmla="*/ 196 h 1202"/>
              <a:gd name="T94" fmla="*/ 403 w 1146"/>
              <a:gd name="T95" fmla="*/ 155 h 1202"/>
              <a:gd name="T96" fmla="*/ 449 w 1146"/>
              <a:gd name="T97" fmla="*/ 186 h 1202"/>
              <a:gd name="T98" fmla="*/ 453 w 1146"/>
              <a:gd name="T99" fmla="*/ 130 h 1202"/>
              <a:gd name="T100" fmla="*/ 499 w 1146"/>
              <a:gd name="T101" fmla="*/ 90 h 1202"/>
              <a:gd name="T102" fmla="*/ 534 w 1146"/>
              <a:gd name="T103" fmla="*/ 50 h 1202"/>
              <a:gd name="T104" fmla="*/ 572 w 1146"/>
              <a:gd name="T105" fmla="*/ 13 h 1202"/>
              <a:gd name="T106" fmla="*/ 626 w 1146"/>
              <a:gd name="T107" fmla="*/ 23 h 1202"/>
              <a:gd name="T108" fmla="*/ 663 w 1146"/>
              <a:gd name="T109" fmla="*/ 40 h 1202"/>
              <a:gd name="T110" fmla="*/ 791 w 1146"/>
              <a:gd name="T111" fmla="*/ 86 h 1202"/>
              <a:gd name="T112" fmla="*/ 807 w 1146"/>
              <a:gd name="T113" fmla="*/ 29 h 1202"/>
              <a:gd name="T114" fmla="*/ 810 w 1146"/>
              <a:gd name="T115" fmla="*/ 102 h 1202"/>
              <a:gd name="T116" fmla="*/ 818 w 1146"/>
              <a:gd name="T117" fmla="*/ 157 h 1202"/>
              <a:gd name="T118" fmla="*/ 868 w 1146"/>
              <a:gd name="T119" fmla="*/ 192 h 1202"/>
              <a:gd name="T120" fmla="*/ 920 w 1146"/>
              <a:gd name="T121" fmla="*/ 221 h 1202"/>
              <a:gd name="T122" fmla="*/ 975 w 1146"/>
              <a:gd name="T123" fmla="*/ 242 h 1202"/>
              <a:gd name="T124" fmla="*/ 1004 w 1146"/>
              <a:gd name="T125" fmla="*/ 236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6" h="1202">
                <a:moveTo>
                  <a:pt x="1010" y="248"/>
                </a:moveTo>
                <a:lnTo>
                  <a:pt x="1010" y="249"/>
                </a:lnTo>
                <a:lnTo>
                  <a:pt x="1008" y="249"/>
                </a:lnTo>
                <a:lnTo>
                  <a:pt x="1010" y="249"/>
                </a:lnTo>
                <a:lnTo>
                  <a:pt x="1010" y="251"/>
                </a:lnTo>
                <a:lnTo>
                  <a:pt x="1010" y="253"/>
                </a:lnTo>
                <a:lnTo>
                  <a:pt x="1010" y="255"/>
                </a:lnTo>
                <a:lnTo>
                  <a:pt x="1008" y="255"/>
                </a:lnTo>
                <a:lnTo>
                  <a:pt x="1008" y="257"/>
                </a:lnTo>
                <a:lnTo>
                  <a:pt x="1010" y="257"/>
                </a:lnTo>
                <a:lnTo>
                  <a:pt x="1010" y="259"/>
                </a:lnTo>
                <a:lnTo>
                  <a:pt x="1012" y="259"/>
                </a:lnTo>
                <a:lnTo>
                  <a:pt x="1014" y="261"/>
                </a:lnTo>
                <a:lnTo>
                  <a:pt x="1016" y="261"/>
                </a:lnTo>
                <a:lnTo>
                  <a:pt x="1016" y="263"/>
                </a:lnTo>
                <a:lnTo>
                  <a:pt x="1016" y="265"/>
                </a:lnTo>
                <a:lnTo>
                  <a:pt x="1014" y="265"/>
                </a:lnTo>
                <a:lnTo>
                  <a:pt x="1012" y="265"/>
                </a:lnTo>
                <a:lnTo>
                  <a:pt x="1012" y="267"/>
                </a:lnTo>
                <a:lnTo>
                  <a:pt x="1010" y="267"/>
                </a:lnTo>
                <a:lnTo>
                  <a:pt x="1008" y="267"/>
                </a:lnTo>
                <a:lnTo>
                  <a:pt x="1008" y="269"/>
                </a:lnTo>
                <a:lnTo>
                  <a:pt x="1010" y="269"/>
                </a:lnTo>
                <a:lnTo>
                  <a:pt x="1008" y="269"/>
                </a:lnTo>
                <a:lnTo>
                  <a:pt x="1008" y="271"/>
                </a:lnTo>
                <a:lnTo>
                  <a:pt x="1006" y="271"/>
                </a:lnTo>
                <a:lnTo>
                  <a:pt x="1006" y="272"/>
                </a:lnTo>
                <a:lnTo>
                  <a:pt x="1006" y="274"/>
                </a:lnTo>
                <a:lnTo>
                  <a:pt x="1008" y="274"/>
                </a:lnTo>
                <a:lnTo>
                  <a:pt x="1010" y="274"/>
                </a:lnTo>
                <a:lnTo>
                  <a:pt x="1010" y="276"/>
                </a:lnTo>
                <a:lnTo>
                  <a:pt x="1008" y="276"/>
                </a:lnTo>
                <a:lnTo>
                  <a:pt x="1008" y="278"/>
                </a:lnTo>
                <a:lnTo>
                  <a:pt x="1008" y="280"/>
                </a:lnTo>
                <a:lnTo>
                  <a:pt x="1008" y="282"/>
                </a:lnTo>
                <a:lnTo>
                  <a:pt x="1008" y="280"/>
                </a:lnTo>
                <a:lnTo>
                  <a:pt x="1008" y="282"/>
                </a:lnTo>
                <a:lnTo>
                  <a:pt x="1008" y="280"/>
                </a:lnTo>
                <a:lnTo>
                  <a:pt x="1010" y="280"/>
                </a:lnTo>
                <a:lnTo>
                  <a:pt x="1012" y="280"/>
                </a:lnTo>
                <a:lnTo>
                  <a:pt x="1012" y="282"/>
                </a:lnTo>
                <a:lnTo>
                  <a:pt x="1012" y="284"/>
                </a:lnTo>
                <a:lnTo>
                  <a:pt x="1012" y="282"/>
                </a:lnTo>
                <a:lnTo>
                  <a:pt x="1010" y="282"/>
                </a:lnTo>
                <a:lnTo>
                  <a:pt x="1010" y="284"/>
                </a:lnTo>
                <a:lnTo>
                  <a:pt x="1012" y="286"/>
                </a:lnTo>
                <a:lnTo>
                  <a:pt x="1014" y="286"/>
                </a:lnTo>
                <a:lnTo>
                  <a:pt x="1016" y="286"/>
                </a:lnTo>
                <a:lnTo>
                  <a:pt x="1016" y="288"/>
                </a:lnTo>
                <a:lnTo>
                  <a:pt x="1016" y="290"/>
                </a:lnTo>
                <a:lnTo>
                  <a:pt x="1014" y="290"/>
                </a:lnTo>
                <a:lnTo>
                  <a:pt x="1014" y="292"/>
                </a:lnTo>
                <a:lnTo>
                  <a:pt x="1014" y="294"/>
                </a:lnTo>
                <a:lnTo>
                  <a:pt x="1014" y="296"/>
                </a:lnTo>
                <a:lnTo>
                  <a:pt x="1016" y="296"/>
                </a:lnTo>
                <a:lnTo>
                  <a:pt x="1018" y="296"/>
                </a:lnTo>
                <a:lnTo>
                  <a:pt x="1016" y="296"/>
                </a:lnTo>
                <a:lnTo>
                  <a:pt x="1018" y="296"/>
                </a:lnTo>
                <a:lnTo>
                  <a:pt x="1018" y="294"/>
                </a:lnTo>
                <a:lnTo>
                  <a:pt x="1018" y="296"/>
                </a:lnTo>
                <a:lnTo>
                  <a:pt x="1018" y="294"/>
                </a:lnTo>
                <a:lnTo>
                  <a:pt x="1020" y="294"/>
                </a:lnTo>
                <a:lnTo>
                  <a:pt x="1020" y="296"/>
                </a:lnTo>
                <a:lnTo>
                  <a:pt x="1020" y="297"/>
                </a:lnTo>
                <a:lnTo>
                  <a:pt x="1022" y="297"/>
                </a:lnTo>
                <a:lnTo>
                  <a:pt x="1023" y="297"/>
                </a:lnTo>
                <a:lnTo>
                  <a:pt x="1025" y="297"/>
                </a:lnTo>
                <a:lnTo>
                  <a:pt x="1027" y="297"/>
                </a:lnTo>
                <a:lnTo>
                  <a:pt x="1027" y="296"/>
                </a:lnTo>
                <a:lnTo>
                  <a:pt x="1029" y="296"/>
                </a:lnTo>
                <a:lnTo>
                  <a:pt x="1029" y="297"/>
                </a:lnTo>
                <a:lnTo>
                  <a:pt x="1029" y="296"/>
                </a:lnTo>
                <a:lnTo>
                  <a:pt x="1031" y="297"/>
                </a:lnTo>
                <a:lnTo>
                  <a:pt x="1031" y="296"/>
                </a:lnTo>
                <a:lnTo>
                  <a:pt x="1031" y="297"/>
                </a:lnTo>
                <a:lnTo>
                  <a:pt x="1033" y="297"/>
                </a:lnTo>
                <a:lnTo>
                  <a:pt x="1035" y="297"/>
                </a:lnTo>
                <a:lnTo>
                  <a:pt x="1037" y="297"/>
                </a:lnTo>
                <a:lnTo>
                  <a:pt x="1037" y="296"/>
                </a:lnTo>
                <a:lnTo>
                  <a:pt x="1039" y="297"/>
                </a:lnTo>
                <a:lnTo>
                  <a:pt x="1039" y="296"/>
                </a:lnTo>
                <a:lnTo>
                  <a:pt x="1039" y="294"/>
                </a:lnTo>
                <a:lnTo>
                  <a:pt x="1041" y="294"/>
                </a:lnTo>
                <a:lnTo>
                  <a:pt x="1043" y="294"/>
                </a:lnTo>
                <a:lnTo>
                  <a:pt x="1045" y="294"/>
                </a:lnTo>
                <a:lnTo>
                  <a:pt x="1045" y="296"/>
                </a:lnTo>
                <a:lnTo>
                  <a:pt x="1045" y="294"/>
                </a:lnTo>
                <a:lnTo>
                  <a:pt x="1045" y="296"/>
                </a:lnTo>
                <a:lnTo>
                  <a:pt x="1047" y="296"/>
                </a:lnTo>
                <a:lnTo>
                  <a:pt x="1047" y="294"/>
                </a:lnTo>
                <a:lnTo>
                  <a:pt x="1047" y="296"/>
                </a:lnTo>
                <a:lnTo>
                  <a:pt x="1047" y="294"/>
                </a:lnTo>
                <a:lnTo>
                  <a:pt x="1048" y="294"/>
                </a:lnTo>
                <a:lnTo>
                  <a:pt x="1048" y="296"/>
                </a:lnTo>
                <a:lnTo>
                  <a:pt x="1050" y="294"/>
                </a:lnTo>
                <a:lnTo>
                  <a:pt x="1052" y="296"/>
                </a:lnTo>
                <a:lnTo>
                  <a:pt x="1050" y="297"/>
                </a:lnTo>
                <a:lnTo>
                  <a:pt x="1052" y="297"/>
                </a:lnTo>
                <a:lnTo>
                  <a:pt x="1054" y="299"/>
                </a:lnTo>
                <a:lnTo>
                  <a:pt x="1056" y="299"/>
                </a:lnTo>
                <a:lnTo>
                  <a:pt x="1056" y="297"/>
                </a:lnTo>
                <a:lnTo>
                  <a:pt x="1056" y="299"/>
                </a:lnTo>
                <a:lnTo>
                  <a:pt x="1058" y="299"/>
                </a:lnTo>
                <a:lnTo>
                  <a:pt x="1060" y="299"/>
                </a:lnTo>
                <a:lnTo>
                  <a:pt x="1062" y="299"/>
                </a:lnTo>
                <a:lnTo>
                  <a:pt x="1062" y="297"/>
                </a:lnTo>
                <a:lnTo>
                  <a:pt x="1062" y="299"/>
                </a:lnTo>
                <a:lnTo>
                  <a:pt x="1062" y="297"/>
                </a:lnTo>
                <a:lnTo>
                  <a:pt x="1062" y="299"/>
                </a:lnTo>
                <a:lnTo>
                  <a:pt x="1064" y="299"/>
                </a:lnTo>
                <a:lnTo>
                  <a:pt x="1064" y="301"/>
                </a:lnTo>
                <a:lnTo>
                  <a:pt x="1064" y="303"/>
                </a:lnTo>
                <a:lnTo>
                  <a:pt x="1066" y="303"/>
                </a:lnTo>
                <a:lnTo>
                  <a:pt x="1066" y="301"/>
                </a:lnTo>
                <a:lnTo>
                  <a:pt x="1068" y="301"/>
                </a:lnTo>
                <a:lnTo>
                  <a:pt x="1070" y="301"/>
                </a:lnTo>
                <a:lnTo>
                  <a:pt x="1071" y="301"/>
                </a:lnTo>
                <a:lnTo>
                  <a:pt x="1073" y="301"/>
                </a:lnTo>
                <a:lnTo>
                  <a:pt x="1075" y="301"/>
                </a:lnTo>
                <a:lnTo>
                  <a:pt x="1075" y="299"/>
                </a:lnTo>
                <a:lnTo>
                  <a:pt x="1077" y="299"/>
                </a:lnTo>
                <a:lnTo>
                  <a:pt x="1077" y="297"/>
                </a:lnTo>
                <a:lnTo>
                  <a:pt x="1077" y="296"/>
                </a:lnTo>
                <a:lnTo>
                  <a:pt x="1079" y="294"/>
                </a:lnTo>
                <a:lnTo>
                  <a:pt x="1081" y="296"/>
                </a:lnTo>
                <a:lnTo>
                  <a:pt x="1083" y="296"/>
                </a:lnTo>
                <a:lnTo>
                  <a:pt x="1085" y="296"/>
                </a:lnTo>
                <a:lnTo>
                  <a:pt x="1085" y="297"/>
                </a:lnTo>
                <a:lnTo>
                  <a:pt x="1087" y="297"/>
                </a:lnTo>
                <a:lnTo>
                  <a:pt x="1089" y="297"/>
                </a:lnTo>
                <a:lnTo>
                  <a:pt x="1091" y="297"/>
                </a:lnTo>
                <a:lnTo>
                  <a:pt x="1091" y="299"/>
                </a:lnTo>
                <a:lnTo>
                  <a:pt x="1093" y="299"/>
                </a:lnTo>
                <a:lnTo>
                  <a:pt x="1093" y="297"/>
                </a:lnTo>
                <a:lnTo>
                  <a:pt x="1095" y="297"/>
                </a:lnTo>
                <a:lnTo>
                  <a:pt x="1095" y="299"/>
                </a:lnTo>
                <a:lnTo>
                  <a:pt x="1095" y="301"/>
                </a:lnTo>
                <a:lnTo>
                  <a:pt x="1096" y="301"/>
                </a:lnTo>
                <a:lnTo>
                  <a:pt x="1096" y="303"/>
                </a:lnTo>
                <a:lnTo>
                  <a:pt x="1098" y="305"/>
                </a:lnTo>
                <a:lnTo>
                  <a:pt x="1098" y="307"/>
                </a:lnTo>
                <a:lnTo>
                  <a:pt x="1100" y="307"/>
                </a:lnTo>
                <a:lnTo>
                  <a:pt x="1098" y="307"/>
                </a:lnTo>
                <a:lnTo>
                  <a:pt x="1098" y="309"/>
                </a:lnTo>
                <a:lnTo>
                  <a:pt x="1098" y="311"/>
                </a:lnTo>
                <a:lnTo>
                  <a:pt x="1100" y="311"/>
                </a:lnTo>
                <a:lnTo>
                  <a:pt x="1100" y="309"/>
                </a:lnTo>
                <a:lnTo>
                  <a:pt x="1102" y="309"/>
                </a:lnTo>
                <a:lnTo>
                  <a:pt x="1104" y="309"/>
                </a:lnTo>
                <a:lnTo>
                  <a:pt x="1106" y="309"/>
                </a:lnTo>
                <a:lnTo>
                  <a:pt x="1106" y="307"/>
                </a:lnTo>
                <a:lnTo>
                  <a:pt x="1108" y="309"/>
                </a:lnTo>
                <a:lnTo>
                  <a:pt x="1108" y="307"/>
                </a:lnTo>
                <a:lnTo>
                  <a:pt x="1110" y="307"/>
                </a:lnTo>
                <a:lnTo>
                  <a:pt x="1112" y="309"/>
                </a:lnTo>
                <a:lnTo>
                  <a:pt x="1112" y="307"/>
                </a:lnTo>
                <a:lnTo>
                  <a:pt x="1112" y="309"/>
                </a:lnTo>
                <a:lnTo>
                  <a:pt x="1110" y="309"/>
                </a:lnTo>
                <a:lnTo>
                  <a:pt x="1110" y="311"/>
                </a:lnTo>
                <a:lnTo>
                  <a:pt x="1110" y="313"/>
                </a:lnTo>
                <a:lnTo>
                  <a:pt x="1112" y="313"/>
                </a:lnTo>
                <a:lnTo>
                  <a:pt x="1114" y="313"/>
                </a:lnTo>
                <a:lnTo>
                  <a:pt x="1114" y="311"/>
                </a:lnTo>
                <a:lnTo>
                  <a:pt x="1116" y="313"/>
                </a:lnTo>
                <a:lnTo>
                  <a:pt x="1118" y="313"/>
                </a:lnTo>
                <a:lnTo>
                  <a:pt x="1116" y="313"/>
                </a:lnTo>
                <a:lnTo>
                  <a:pt x="1118" y="313"/>
                </a:lnTo>
                <a:lnTo>
                  <a:pt x="1118" y="315"/>
                </a:lnTo>
                <a:lnTo>
                  <a:pt x="1119" y="315"/>
                </a:lnTo>
                <a:lnTo>
                  <a:pt x="1121" y="315"/>
                </a:lnTo>
                <a:lnTo>
                  <a:pt x="1121" y="313"/>
                </a:lnTo>
                <a:lnTo>
                  <a:pt x="1121" y="315"/>
                </a:lnTo>
                <a:lnTo>
                  <a:pt x="1123" y="315"/>
                </a:lnTo>
                <a:lnTo>
                  <a:pt x="1123" y="317"/>
                </a:lnTo>
                <a:lnTo>
                  <a:pt x="1121" y="317"/>
                </a:lnTo>
                <a:lnTo>
                  <a:pt x="1123" y="317"/>
                </a:lnTo>
                <a:lnTo>
                  <a:pt x="1125" y="317"/>
                </a:lnTo>
                <a:lnTo>
                  <a:pt x="1127" y="317"/>
                </a:lnTo>
                <a:lnTo>
                  <a:pt x="1129" y="319"/>
                </a:lnTo>
                <a:lnTo>
                  <a:pt x="1129" y="321"/>
                </a:lnTo>
                <a:lnTo>
                  <a:pt x="1131" y="321"/>
                </a:lnTo>
                <a:lnTo>
                  <a:pt x="1131" y="322"/>
                </a:lnTo>
                <a:lnTo>
                  <a:pt x="1133" y="322"/>
                </a:lnTo>
                <a:lnTo>
                  <a:pt x="1135" y="322"/>
                </a:lnTo>
                <a:lnTo>
                  <a:pt x="1135" y="324"/>
                </a:lnTo>
                <a:lnTo>
                  <a:pt x="1137" y="324"/>
                </a:lnTo>
                <a:lnTo>
                  <a:pt x="1135" y="324"/>
                </a:lnTo>
                <a:lnTo>
                  <a:pt x="1137" y="324"/>
                </a:lnTo>
                <a:lnTo>
                  <a:pt x="1137" y="326"/>
                </a:lnTo>
                <a:lnTo>
                  <a:pt x="1139" y="326"/>
                </a:lnTo>
                <a:lnTo>
                  <a:pt x="1139" y="328"/>
                </a:lnTo>
                <a:lnTo>
                  <a:pt x="1137" y="328"/>
                </a:lnTo>
                <a:lnTo>
                  <a:pt x="1137" y="330"/>
                </a:lnTo>
                <a:lnTo>
                  <a:pt x="1135" y="330"/>
                </a:lnTo>
                <a:lnTo>
                  <a:pt x="1135" y="332"/>
                </a:lnTo>
                <a:lnTo>
                  <a:pt x="1137" y="332"/>
                </a:lnTo>
                <a:lnTo>
                  <a:pt x="1139" y="332"/>
                </a:lnTo>
                <a:lnTo>
                  <a:pt x="1141" y="332"/>
                </a:lnTo>
                <a:lnTo>
                  <a:pt x="1141" y="334"/>
                </a:lnTo>
                <a:lnTo>
                  <a:pt x="1139" y="334"/>
                </a:lnTo>
                <a:lnTo>
                  <a:pt x="1139" y="336"/>
                </a:lnTo>
                <a:lnTo>
                  <a:pt x="1141" y="336"/>
                </a:lnTo>
                <a:lnTo>
                  <a:pt x="1143" y="336"/>
                </a:lnTo>
                <a:lnTo>
                  <a:pt x="1144" y="334"/>
                </a:lnTo>
                <a:lnTo>
                  <a:pt x="1144" y="336"/>
                </a:lnTo>
                <a:lnTo>
                  <a:pt x="1146" y="336"/>
                </a:lnTo>
                <a:lnTo>
                  <a:pt x="1146" y="338"/>
                </a:lnTo>
                <a:lnTo>
                  <a:pt x="1144" y="338"/>
                </a:lnTo>
                <a:lnTo>
                  <a:pt x="1144" y="340"/>
                </a:lnTo>
                <a:lnTo>
                  <a:pt x="1144" y="342"/>
                </a:lnTo>
                <a:lnTo>
                  <a:pt x="1144" y="344"/>
                </a:lnTo>
                <a:lnTo>
                  <a:pt x="1144" y="345"/>
                </a:lnTo>
                <a:lnTo>
                  <a:pt x="1143" y="345"/>
                </a:lnTo>
                <a:lnTo>
                  <a:pt x="1143" y="347"/>
                </a:lnTo>
                <a:lnTo>
                  <a:pt x="1141" y="347"/>
                </a:lnTo>
                <a:lnTo>
                  <a:pt x="1139" y="347"/>
                </a:lnTo>
                <a:lnTo>
                  <a:pt x="1139" y="345"/>
                </a:lnTo>
                <a:lnTo>
                  <a:pt x="1137" y="345"/>
                </a:lnTo>
                <a:lnTo>
                  <a:pt x="1137" y="347"/>
                </a:lnTo>
                <a:lnTo>
                  <a:pt x="1135" y="347"/>
                </a:lnTo>
                <a:lnTo>
                  <a:pt x="1135" y="349"/>
                </a:lnTo>
                <a:lnTo>
                  <a:pt x="1133" y="349"/>
                </a:lnTo>
                <a:lnTo>
                  <a:pt x="1133" y="351"/>
                </a:lnTo>
                <a:lnTo>
                  <a:pt x="1135" y="353"/>
                </a:lnTo>
                <a:lnTo>
                  <a:pt x="1135" y="355"/>
                </a:lnTo>
                <a:lnTo>
                  <a:pt x="1133" y="355"/>
                </a:lnTo>
                <a:lnTo>
                  <a:pt x="1131" y="357"/>
                </a:lnTo>
                <a:lnTo>
                  <a:pt x="1131" y="359"/>
                </a:lnTo>
                <a:lnTo>
                  <a:pt x="1129" y="359"/>
                </a:lnTo>
                <a:lnTo>
                  <a:pt x="1127" y="361"/>
                </a:lnTo>
                <a:lnTo>
                  <a:pt x="1127" y="363"/>
                </a:lnTo>
                <a:lnTo>
                  <a:pt x="1127" y="365"/>
                </a:lnTo>
                <a:lnTo>
                  <a:pt x="1127" y="367"/>
                </a:lnTo>
                <a:lnTo>
                  <a:pt x="1125" y="367"/>
                </a:lnTo>
                <a:lnTo>
                  <a:pt x="1125" y="369"/>
                </a:lnTo>
                <a:lnTo>
                  <a:pt x="1123" y="369"/>
                </a:lnTo>
                <a:lnTo>
                  <a:pt x="1121" y="369"/>
                </a:lnTo>
                <a:lnTo>
                  <a:pt x="1119" y="370"/>
                </a:lnTo>
                <a:lnTo>
                  <a:pt x="1118" y="370"/>
                </a:lnTo>
                <a:lnTo>
                  <a:pt x="1118" y="369"/>
                </a:lnTo>
                <a:lnTo>
                  <a:pt x="1119" y="369"/>
                </a:lnTo>
                <a:lnTo>
                  <a:pt x="1118" y="369"/>
                </a:lnTo>
                <a:lnTo>
                  <a:pt x="1116" y="369"/>
                </a:lnTo>
                <a:lnTo>
                  <a:pt x="1116" y="367"/>
                </a:lnTo>
                <a:lnTo>
                  <a:pt x="1116" y="365"/>
                </a:lnTo>
                <a:lnTo>
                  <a:pt x="1114" y="365"/>
                </a:lnTo>
                <a:lnTo>
                  <a:pt x="1112" y="365"/>
                </a:lnTo>
                <a:lnTo>
                  <a:pt x="1114" y="367"/>
                </a:lnTo>
                <a:lnTo>
                  <a:pt x="1114" y="369"/>
                </a:lnTo>
                <a:lnTo>
                  <a:pt x="1114" y="370"/>
                </a:lnTo>
                <a:lnTo>
                  <a:pt x="1112" y="369"/>
                </a:lnTo>
                <a:lnTo>
                  <a:pt x="1112" y="370"/>
                </a:lnTo>
                <a:lnTo>
                  <a:pt x="1112" y="372"/>
                </a:lnTo>
                <a:lnTo>
                  <a:pt x="1110" y="372"/>
                </a:lnTo>
                <a:lnTo>
                  <a:pt x="1108" y="374"/>
                </a:lnTo>
                <a:lnTo>
                  <a:pt x="1106" y="374"/>
                </a:lnTo>
                <a:lnTo>
                  <a:pt x="1104" y="372"/>
                </a:lnTo>
                <a:lnTo>
                  <a:pt x="1102" y="372"/>
                </a:lnTo>
                <a:lnTo>
                  <a:pt x="1100" y="372"/>
                </a:lnTo>
                <a:lnTo>
                  <a:pt x="1098" y="372"/>
                </a:lnTo>
                <a:lnTo>
                  <a:pt x="1096" y="374"/>
                </a:lnTo>
                <a:lnTo>
                  <a:pt x="1095" y="374"/>
                </a:lnTo>
                <a:lnTo>
                  <a:pt x="1095" y="376"/>
                </a:lnTo>
                <a:lnTo>
                  <a:pt x="1093" y="376"/>
                </a:lnTo>
                <a:lnTo>
                  <a:pt x="1093" y="374"/>
                </a:lnTo>
                <a:lnTo>
                  <a:pt x="1091" y="374"/>
                </a:lnTo>
                <a:lnTo>
                  <a:pt x="1091" y="376"/>
                </a:lnTo>
                <a:lnTo>
                  <a:pt x="1089" y="376"/>
                </a:lnTo>
                <a:lnTo>
                  <a:pt x="1087" y="376"/>
                </a:lnTo>
                <a:lnTo>
                  <a:pt x="1087" y="378"/>
                </a:lnTo>
                <a:lnTo>
                  <a:pt x="1085" y="378"/>
                </a:lnTo>
                <a:lnTo>
                  <a:pt x="1083" y="378"/>
                </a:lnTo>
                <a:lnTo>
                  <a:pt x="1085" y="378"/>
                </a:lnTo>
                <a:lnTo>
                  <a:pt x="1083" y="378"/>
                </a:lnTo>
                <a:lnTo>
                  <a:pt x="1083" y="380"/>
                </a:lnTo>
                <a:lnTo>
                  <a:pt x="1081" y="380"/>
                </a:lnTo>
                <a:lnTo>
                  <a:pt x="1081" y="378"/>
                </a:lnTo>
                <a:lnTo>
                  <a:pt x="1079" y="378"/>
                </a:lnTo>
                <a:lnTo>
                  <a:pt x="1077" y="378"/>
                </a:lnTo>
                <a:lnTo>
                  <a:pt x="1077" y="380"/>
                </a:lnTo>
                <a:lnTo>
                  <a:pt x="1077" y="382"/>
                </a:lnTo>
                <a:lnTo>
                  <a:pt x="1075" y="380"/>
                </a:lnTo>
                <a:lnTo>
                  <a:pt x="1073" y="380"/>
                </a:lnTo>
                <a:lnTo>
                  <a:pt x="1073" y="378"/>
                </a:lnTo>
                <a:lnTo>
                  <a:pt x="1071" y="378"/>
                </a:lnTo>
                <a:lnTo>
                  <a:pt x="1070" y="380"/>
                </a:lnTo>
                <a:lnTo>
                  <a:pt x="1070" y="378"/>
                </a:lnTo>
                <a:lnTo>
                  <a:pt x="1068" y="378"/>
                </a:lnTo>
                <a:lnTo>
                  <a:pt x="1066" y="376"/>
                </a:lnTo>
                <a:lnTo>
                  <a:pt x="1064" y="376"/>
                </a:lnTo>
                <a:lnTo>
                  <a:pt x="1062" y="376"/>
                </a:lnTo>
                <a:lnTo>
                  <a:pt x="1060" y="376"/>
                </a:lnTo>
                <a:lnTo>
                  <a:pt x="1060" y="374"/>
                </a:lnTo>
                <a:lnTo>
                  <a:pt x="1060" y="376"/>
                </a:lnTo>
                <a:lnTo>
                  <a:pt x="1058" y="376"/>
                </a:lnTo>
                <a:lnTo>
                  <a:pt x="1058" y="378"/>
                </a:lnTo>
                <a:lnTo>
                  <a:pt x="1056" y="378"/>
                </a:lnTo>
                <a:lnTo>
                  <a:pt x="1054" y="378"/>
                </a:lnTo>
                <a:lnTo>
                  <a:pt x="1052" y="378"/>
                </a:lnTo>
                <a:lnTo>
                  <a:pt x="1050" y="378"/>
                </a:lnTo>
                <a:lnTo>
                  <a:pt x="1050" y="380"/>
                </a:lnTo>
                <a:lnTo>
                  <a:pt x="1050" y="382"/>
                </a:lnTo>
                <a:lnTo>
                  <a:pt x="1052" y="382"/>
                </a:lnTo>
                <a:lnTo>
                  <a:pt x="1048" y="384"/>
                </a:lnTo>
                <a:lnTo>
                  <a:pt x="1047" y="384"/>
                </a:lnTo>
                <a:lnTo>
                  <a:pt x="1045" y="384"/>
                </a:lnTo>
                <a:lnTo>
                  <a:pt x="1047" y="386"/>
                </a:lnTo>
                <a:lnTo>
                  <a:pt x="1045" y="386"/>
                </a:lnTo>
                <a:lnTo>
                  <a:pt x="1043" y="386"/>
                </a:lnTo>
                <a:lnTo>
                  <a:pt x="1043" y="388"/>
                </a:lnTo>
                <a:lnTo>
                  <a:pt x="1043" y="390"/>
                </a:lnTo>
                <a:lnTo>
                  <a:pt x="1043" y="392"/>
                </a:lnTo>
                <a:lnTo>
                  <a:pt x="1041" y="392"/>
                </a:lnTo>
                <a:lnTo>
                  <a:pt x="1041" y="393"/>
                </a:lnTo>
                <a:lnTo>
                  <a:pt x="1041" y="395"/>
                </a:lnTo>
                <a:lnTo>
                  <a:pt x="1039" y="395"/>
                </a:lnTo>
                <a:lnTo>
                  <a:pt x="1037" y="395"/>
                </a:lnTo>
                <a:lnTo>
                  <a:pt x="1035" y="395"/>
                </a:lnTo>
                <a:lnTo>
                  <a:pt x="1033" y="395"/>
                </a:lnTo>
                <a:lnTo>
                  <a:pt x="1031" y="397"/>
                </a:lnTo>
                <a:lnTo>
                  <a:pt x="1029" y="397"/>
                </a:lnTo>
                <a:lnTo>
                  <a:pt x="1027" y="395"/>
                </a:lnTo>
                <a:lnTo>
                  <a:pt x="1027" y="397"/>
                </a:lnTo>
                <a:lnTo>
                  <a:pt x="1027" y="399"/>
                </a:lnTo>
                <a:lnTo>
                  <a:pt x="1025" y="399"/>
                </a:lnTo>
                <a:lnTo>
                  <a:pt x="1023" y="397"/>
                </a:lnTo>
                <a:lnTo>
                  <a:pt x="1023" y="399"/>
                </a:lnTo>
                <a:lnTo>
                  <a:pt x="1022" y="399"/>
                </a:lnTo>
                <a:lnTo>
                  <a:pt x="1020" y="399"/>
                </a:lnTo>
                <a:lnTo>
                  <a:pt x="1020" y="401"/>
                </a:lnTo>
                <a:lnTo>
                  <a:pt x="1022" y="403"/>
                </a:lnTo>
                <a:lnTo>
                  <a:pt x="1020" y="403"/>
                </a:lnTo>
                <a:lnTo>
                  <a:pt x="1018" y="403"/>
                </a:lnTo>
                <a:lnTo>
                  <a:pt x="1018" y="401"/>
                </a:lnTo>
                <a:lnTo>
                  <a:pt x="1016" y="401"/>
                </a:lnTo>
                <a:lnTo>
                  <a:pt x="1014" y="401"/>
                </a:lnTo>
                <a:lnTo>
                  <a:pt x="1014" y="403"/>
                </a:lnTo>
                <a:lnTo>
                  <a:pt x="1012" y="403"/>
                </a:lnTo>
                <a:lnTo>
                  <a:pt x="1010" y="403"/>
                </a:lnTo>
                <a:lnTo>
                  <a:pt x="1012" y="403"/>
                </a:lnTo>
                <a:lnTo>
                  <a:pt x="1010" y="403"/>
                </a:lnTo>
                <a:lnTo>
                  <a:pt x="1010" y="405"/>
                </a:lnTo>
                <a:lnTo>
                  <a:pt x="1010" y="403"/>
                </a:lnTo>
                <a:lnTo>
                  <a:pt x="1010" y="405"/>
                </a:lnTo>
                <a:lnTo>
                  <a:pt x="1010" y="407"/>
                </a:lnTo>
                <a:lnTo>
                  <a:pt x="1008" y="407"/>
                </a:lnTo>
                <a:lnTo>
                  <a:pt x="1006" y="407"/>
                </a:lnTo>
                <a:lnTo>
                  <a:pt x="1006" y="409"/>
                </a:lnTo>
                <a:lnTo>
                  <a:pt x="1004" y="409"/>
                </a:lnTo>
                <a:lnTo>
                  <a:pt x="1004" y="411"/>
                </a:lnTo>
                <a:lnTo>
                  <a:pt x="1002" y="409"/>
                </a:lnTo>
                <a:lnTo>
                  <a:pt x="1000" y="411"/>
                </a:lnTo>
                <a:lnTo>
                  <a:pt x="1000" y="413"/>
                </a:lnTo>
                <a:lnTo>
                  <a:pt x="999" y="413"/>
                </a:lnTo>
                <a:lnTo>
                  <a:pt x="997" y="413"/>
                </a:lnTo>
                <a:lnTo>
                  <a:pt x="997" y="415"/>
                </a:lnTo>
                <a:lnTo>
                  <a:pt x="997" y="417"/>
                </a:lnTo>
                <a:lnTo>
                  <a:pt x="995" y="417"/>
                </a:lnTo>
                <a:lnTo>
                  <a:pt x="993" y="418"/>
                </a:lnTo>
                <a:lnTo>
                  <a:pt x="993" y="420"/>
                </a:lnTo>
                <a:lnTo>
                  <a:pt x="993" y="422"/>
                </a:lnTo>
                <a:lnTo>
                  <a:pt x="993" y="424"/>
                </a:lnTo>
                <a:lnTo>
                  <a:pt x="991" y="424"/>
                </a:lnTo>
                <a:lnTo>
                  <a:pt x="989" y="424"/>
                </a:lnTo>
                <a:lnTo>
                  <a:pt x="989" y="426"/>
                </a:lnTo>
                <a:lnTo>
                  <a:pt x="991" y="426"/>
                </a:lnTo>
                <a:lnTo>
                  <a:pt x="991" y="428"/>
                </a:lnTo>
                <a:lnTo>
                  <a:pt x="989" y="428"/>
                </a:lnTo>
                <a:lnTo>
                  <a:pt x="989" y="430"/>
                </a:lnTo>
                <a:lnTo>
                  <a:pt x="991" y="430"/>
                </a:lnTo>
                <a:lnTo>
                  <a:pt x="991" y="432"/>
                </a:lnTo>
                <a:lnTo>
                  <a:pt x="991" y="434"/>
                </a:lnTo>
                <a:lnTo>
                  <a:pt x="989" y="434"/>
                </a:lnTo>
                <a:lnTo>
                  <a:pt x="989" y="436"/>
                </a:lnTo>
                <a:lnTo>
                  <a:pt x="987" y="436"/>
                </a:lnTo>
                <a:lnTo>
                  <a:pt x="985" y="436"/>
                </a:lnTo>
                <a:lnTo>
                  <a:pt x="983" y="436"/>
                </a:lnTo>
                <a:lnTo>
                  <a:pt x="981" y="438"/>
                </a:lnTo>
                <a:lnTo>
                  <a:pt x="981" y="436"/>
                </a:lnTo>
                <a:lnTo>
                  <a:pt x="981" y="438"/>
                </a:lnTo>
                <a:lnTo>
                  <a:pt x="979" y="438"/>
                </a:lnTo>
                <a:lnTo>
                  <a:pt x="979" y="440"/>
                </a:lnTo>
                <a:lnTo>
                  <a:pt x="977" y="440"/>
                </a:lnTo>
                <a:lnTo>
                  <a:pt x="977" y="442"/>
                </a:lnTo>
                <a:lnTo>
                  <a:pt x="979" y="443"/>
                </a:lnTo>
                <a:lnTo>
                  <a:pt x="979" y="445"/>
                </a:lnTo>
                <a:lnTo>
                  <a:pt x="981" y="445"/>
                </a:lnTo>
                <a:lnTo>
                  <a:pt x="981" y="447"/>
                </a:lnTo>
                <a:lnTo>
                  <a:pt x="983" y="447"/>
                </a:lnTo>
                <a:lnTo>
                  <a:pt x="985" y="447"/>
                </a:lnTo>
                <a:lnTo>
                  <a:pt x="985" y="449"/>
                </a:lnTo>
                <a:lnTo>
                  <a:pt x="987" y="449"/>
                </a:lnTo>
                <a:lnTo>
                  <a:pt x="985" y="449"/>
                </a:lnTo>
                <a:lnTo>
                  <a:pt x="985" y="451"/>
                </a:lnTo>
                <a:lnTo>
                  <a:pt x="987" y="451"/>
                </a:lnTo>
                <a:lnTo>
                  <a:pt x="987" y="453"/>
                </a:lnTo>
                <a:lnTo>
                  <a:pt x="987" y="455"/>
                </a:lnTo>
                <a:lnTo>
                  <a:pt x="989" y="455"/>
                </a:lnTo>
                <a:lnTo>
                  <a:pt x="989" y="457"/>
                </a:lnTo>
                <a:lnTo>
                  <a:pt x="989" y="459"/>
                </a:lnTo>
                <a:lnTo>
                  <a:pt x="989" y="461"/>
                </a:lnTo>
                <a:lnTo>
                  <a:pt x="991" y="461"/>
                </a:lnTo>
                <a:lnTo>
                  <a:pt x="989" y="461"/>
                </a:lnTo>
                <a:lnTo>
                  <a:pt x="991" y="461"/>
                </a:lnTo>
                <a:lnTo>
                  <a:pt x="991" y="463"/>
                </a:lnTo>
                <a:lnTo>
                  <a:pt x="993" y="463"/>
                </a:lnTo>
                <a:lnTo>
                  <a:pt x="995" y="463"/>
                </a:lnTo>
                <a:lnTo>
                  <a:pt x="995" y="465"/>
                </a:lnTo>
                <a:lnTo>
                  <a:pt x="993" y="465"/>
                </a:lnTo>
                <a:lnTo>
                  <a:pt x="995" y="465"/>
                </a:lnTo>
                <a:lnTo>
                  <a:pt x="995" y="466"/>
                </a:lnTo>
                <a:lnTo>
                  <a:pt x="997" y="466"/>
                </a:lnTo>
                <a:lnTo>
                  <a:pt x="995" y="466"/>
                </a:lnTo>
                <a:lnTo>
                  <a:pt x="997" y="466"/>
                </a:lnTo>
                <a:lnTo>
                  <a:pt x="995" y="466"/>
                </a:lnTo>
                <a:lnTo>
                  <a:pt x="997" y="466"/>
                </a:lnTo>
                <a:lnTo>
                  <a:pt x="997" y="468"/>
                </a:lnTo>
                <a:lnTo>
                  <a:pt x="999" y="468"/>
                </a:lnTo>
                <a:lnTo>
                  <a:pt x="1000" y="468"/>
                </a:lnTo>
                <a:lnTo>
                  <a:pt x="1000" y="470"/>
                </a:lnTo>
                <a:lnTo>
                  <a:pt x="1002" y="470"/>
                </a:lnTo>
                <a:lnTo>
                  <a:pt x="1000" y="470"/>
                </a:lnTo>
                <a:lnTo>
                  <a:pt x="1000" y="472"/>
                </a:lnTo>
                <a:lnTo>
                  <a:pt x="1002" y="472"/>
                </a:lnTo>
                <a:lnTo>
                  <a:pt x="1000" y="472"/>
                </a:lnTo>
                <a:lnTo>
                  <a:pt x="1000" y="474"/>
                </a:lnTo>
                <a:lnTo>
                  <a:pt x="1000" y="476"/>
                </a:lnTo>
                <a:lnTo>
                  <a:pt x="1000" y="478"/>
                </a:lnTo>
                <a:lnTo>
                  <a:pt x="999" y="478"/>
                </a:lnTo>
                <a:lnTo>
                  <a:pt x="997" y="478"/>
                </a:lnTo>
                <a:lnTo>
                  <a:pt x="995" y="478"/>
                </a:lnTo>
                <a:lnTo>
                  <a:pt x="995" y="480"/>
                </a:lnTo>
                <a:lnTo>
                  <a:pt x="995" y="482"/>
                </a:lnTo>
                <a:lnTo>
                  <a:pt x="997" y="482"/>
                </a:lnTo>
                <a:lnTo>
                  <a:pt x="995" y="482"/>
                </a:lnTo>
                <a:lnTo>
                  <a:pt x="995" y="484"/>
                </a:lnTo>
                <a:lnTo>
                  <a:pt x="995" y="482"/>
                </a:lnTo>
                <a:lnTo>
                  <a:pt x="995" y="484"/>
                </a:lnTo>
                <a:lnTo>
                  <a:pt x="997" y="484"/>
                </a:lnTo>
                <a:lnTo>
                  <a:pt x="997" y="482"/>
                </a:lnTo>
                <a:lnTo>
                  <a:pt x="999" y="482"/>
                </a:lnTo>
                <a:lnTo>
                  <a:pt x="999" y="484"/>
                </a:lnTo>
                <a:lnTo>
                  <a:pt x="1000" y="484"/>
                </a:lnTo>
                <a:lnTo>
                  <a:pt x="1000" y="482"/>
                </a:lnTo>
                <a:lnTo>
                  <a:pt x="1000" y="484"/>
                </a:lnTo>
                <a:lnTo>
                  <a:pt x="1000" y="486"/>
                </a:lnTo>
                <a:lnTo>
                  <a:pt x="1002" y="486"/>
                </a:lnTo>
                <a:lnTo>
                  <a:pt x="1004" y="486"/>
                </a:lnTo>
                <a:lnTo>
                  <a:pt x="1002" y="486"/>
                </a:lnTo>
                <a:lnTo>
                  <a:pt x="1004" y="486"/>
                </a:lnTo>
                <a:lnTo>
                  <a:pt x="1006" y="486"/>
                </a:lnTo>
                <a:lnTo>
                  <a:pt x="1004" y="486"/>
                </a:lnTo>
                <a:lnTo>
                  <a:pt x="1004" y="488"/>
                </a:lnTo>
                <a:lnTo>
                  <a:pt x="1006" y="488"/>
                </a:lnTo>
                <a:lnTo>
                  <a:pt x="1004" y="488"/>
                </a:lnTo>
                <a:lnTo>
                  <a:pt x="1006" y="488"/>
                </a:lnTo>
                <a:lnTo>
                  <a:pt x="1006" y="490"/>
                </a:lnTo>
                <a:lnTo>
                  <a:pt x="1008" y="490"/>
                </a:lnTo>
                <a:lnTo>
                  <a:pt x="1008" y="491"/>
                </a:lnTo>
                <a:lnTo>
                  <a:pt x="1006" y="491"/>
                </a:lnTo>
                <a:lnTo>
                  <a:pt x="1006" y="493"/>
                </a:lnTo>
                <a:lnTo>
                  <a:pt x="1006" y="495"/>
                </a:lnTo>
                <a:lnTo>
                  <a:pt x="1008" y="495"/>
                </a:lnTo>
                <a:lnTo>
                  <a:pt x="1008" y="497"/>
                </a:lnTo>
                <a:lnTo>
                  <a:pt x="1006" y="497"/>
                </a:lnTo>
                <a:lnTo>
                  <a:pt x="1006" y="499"/>
                </a:lnTo>
                <a:lnTo>
                  <a:pt x="1006" y="497"/>
                </a:lnTo>
                <a:lnTo>
                  <a:pt x="1004" y="497"/>
                </a:lnTo>
                <a:lnTo>
                  <a:pt x="1004" y="495"/>
                </a:lnTo>
                <a:lnTo>
                  <a:pt x="1002" y="495"/>
                </a:lnTo>
                <a:lnTo>
                  <a:pt x="1002" y="497"/>
                </a:lnTo>
                <a:lnTo>
                  <a:pt x="1000" y="497"/>
                </a:lnTo>
                <a:lnTo>
                  <a:pt x="999" y="497"/>
                </a:lnTo>
                <a:lnTo>
                  <a:pt x="999" y="499"/>
                </a:lnTo>
                <a:lnTo>
                  <a:pt x="997" y="499"/>
                </a:lnTo>
                <a:lnTo>
                  <a:pt x="997" y="501"/>
                </a:lnTo>
                <a:lnTo>
                  <a:pt x="997" y="503"/>
                </a:lnTo>
                <a:lnTo>
                  <a:pt x="997" y="505"/>
                </a:lnTo>
                <a:lnTo>
                  <a:pt x="995" y="505"/>
                </a:lnTo>
                <a:lnTo>
                  <a:pt x="995" y="507"/>
                </a:lnTo>
                <a:lnTo>
                  <a:pt x="993" y="507"/>
                </a:lnTo>
                <a:lnTo>
                  <a:pt x="991" y="507"/>
                </a:lnTo>
                <a:lnTo>
                  <a:pt x="991" y="509"/>
                </a:lnTo>
                <a:lnTo>
                  <a:pt x="989" y="509"/>
                </a:lnTo>
                <a:lnTo>
                  <a:pt x="989" y="511"/>
                </a:lnTo>
                <a:lnTo>
                  <a:pt x="989" y="513"/>
                </a:lnTo>
                <a:lnTo>
                  <a:pt x="989" y="514"/>
                </a:lnTo>
                <a:lnTo>
                  <a:pt x="987" y="514"/>
                </a:lnTo>
                <a:lnTo>
                  <a:pt x="987" y="516"/>
                </a:lnTo>
                <a:lnTo>
                  <a:pt x="985" y="516"/>
                </a:lnTo>
                <a:lnTo>
                  <a:pt x="987" y="516"/>
                </a:lnTo>
                <a:lnTo>
                  <a:pt x="985" y="516"/>
                </a:lnTo>
                <a:lnTo>
                  <a:pt x="985" y="518"/>
                </a:lnTo>
                <a:lnTo>
                  <a:pt x="987" y="518"/>
                </a:lnTo>
                <a:lnTo>
                  <a:pt x="985" y="518"/>
                </a:lnTo>
                <a:lnTo>
                  <a:pt x="985" y="520"/>
                </a:lnTo>
                <a:lnTo>
                  <a:pt x="987" y="520"/>
                </a:lnTo>
                <a:lnTo>
                  <a:pt x="987" y="522"/>
                </a:lnTo>
                <a:lnTo>
                  <a:pt x="985" y="522"/>
                </a:lnTo>
                <a:lnTo>
                  <a:pt x="985" y="524"/>
                </a:lnTo>
                <a:lnTo>
                  <a:pt x="983" y="526"/>
                </a:lnTo>
                <a:lnTo>
                  <a:pt x="983" y="528"/>
                </a:lnTo>
                <a:lnTo>
                  <a:pt x="985" y="528"/>
                </a:lnTo>
                <a:lnTo>
                  <a:pt x="985" y="530"/>
                </a:lnTo>
                <a:lnTo>
                  <a:pt x="985" y="532"/>
                </a:lnTo>
                <a:lnTo>
                  <a:pt x="983" y="532"/>
                </a:lnTo>
                <a:lnTo>
                  <a:pt x="983" y="534"/>
                </a:lnTo>
                <a:lnTo>
                  <a:pt x="983" y="536"/>
                </a:lnTo>
                <a:lnTo>
                  <a:pt x="985" y="536"/>
                </a:lnTo>
                <a:lnTo>
                  <a:pt x="985" y="538"/>
                </a:lnTo>
                <a:lnTo>
                  <a:pt x="983" y="538"/>
                </a:lnTo>
                <a:lnTo>
                  <a:pt x="985" y="538"/>
                </a:lnTo>
                <a:lnTo>
                  <a:pt x="985" y="539"/>
                </a:lnTo>
                <a:lnTo>
                  <a:pt x="983" y="539"/>
                </a:lnTo>
                <a:lnTo>
                  <a:pt x="983" y="541"/>
                </a:lnTo>
                <a:lnTo>
                  <a:pt x="983" y="543"/>
                </a:lnTo>
                <a:lnTo>
                  <a:pt x="981" y="543"/>
                </a:lnTo>
                <a:lnTo>
                  <a:pt x="981" y="545"/>
                </a:lnTo>
                <a:lnTo>
                  <a:pt x="981" y="547"/>
                </a:lnTo>
                <a:lnTo>
                  <a:pt x="981" y="549"/>
                </a:lnTo>
                <a:lnTo>
                  <a:pt x="983" y="549"/>
                </a:lnTo>
                <a:lnTo>
                  <a:pt x="981" y="549"/>
                </a:lnTo>
                <a:lnTo>
                  <a:pt x="981" y="551"/>
                </a:lnTo>
                <a:lnTo>
                  <a:pt x="981" y="553"/>
                </a:lnTo>
                <a:lnTo>
                  <a:pt x="983" y="553"/>
                </a:lnTo>
                <a:lnTo>
                  <a:pt x="985" y="553"/>
                </a:lnTo>
                <a:lnTo>
                  <a:pt x="987" y="555"/>
                </a:lnTo>
                <a:lnTo>
                  <a:pt x="989" y="555"/>
                </a:lnTo>
                <a:lnTo>
                  <a:pt x="989" y="557"/>
                </a:lnTo>
                <a:lnTo>
                  <a:pt x="989" y="559"/>
                </a:lnTo>
                <a:lnTo>
                  <a:pt x="989" y="561"/>
                </a:lnTo>
                <a:lnTo>
                  <a:pt x="991" y="561"/>
                </a:lnTo>
                <a:lnTo>
                  <a:pt x="991" y="563"/>
                </a:lnTo>
                <a:lnTo>
                  <a:pt x="991" y="561"/>
                </a:lnTo>
                <a:lnTo>
                  <a:pt x="991" y="563"/>
                </a:lnTo>
                <a:lnTo>
                  <a:pt x="991" y="561"/>
                </a:lnTo>
                <a:lnTo>
                  <a:pt x="991" y="563"/>
                </a:lnTo>
                <a:lnTo>
                  <a:pt x="993" y="563"/>
                </a:lnTo>
                <a:lnTo>
                  <a:pt x="993" y="561"/>
                </a:lnTo>
                <a:lnTo>
                  <a:pt x="995" y="561"/>
                </a:lnTo>
                <a:lnTo>
                  <a:pt x="997" y="561"/>
                </a:lnTo>
                <a:lnTo>
                  <a:pt x="999" y="561"/>
                </a:lnTo>
                <a:lnTo>
                  <a:pt x="999" y="559"/>
                </a:lnTo>
                <a:lnTo>
                  <a:pt x="1000" y="559"/>
                </a:lnTo>
                <a:lnTo>
                  <a:pt x="1000" y="557"/>
                </a:lnTo>
                <a:lnTo>
                  <a:pt x="1000" y="555"/>
                </a:lnTo>
                <a:lnTo>
                  <a:pt x="999" y="555"/>
                </a:lnTo>
                <a:lnTo>
                  <a:pt x="999" y="553"/>
                </a:lnTo>
                <a:lnTo>
                  <a:pt x="1000" y="553"/>
                </a:lnTo>
                <a:lnTo>
                  <a:pt x="1000" y="551"/>
                </a:lnTo>
                <a:lnTo>
                  <a:pt x="1000" y="553"/>
                </a:lnTo>
                <a:lnTo>
                  <a:pt x="1002" y="553"/>
                </a:lnTo>
                <a:lnTo>
                  <a:pt x="1004" y="553"/>
                </a:lnTo>
                <a:lnTo>
                  <a:pt x="1004" y="555"/>
                </a:lnTo>
                <a:lnTo>
                  <a:pt x="1006" y="555"/>
                </a:lnTo>
                <a:lnTo>
                  <a:pt x="1006" y="553"/>
                </a:lnTo>
                <a:lnTo>
                  <a:pt x="1008" y="553"/>
                </a:lnTo>
                <a:lnTo>
                  <a:pt x="1010" y="553"/>
                </a:lnTo>
                <a:lnTo>
                  <a:pt x="1010" y="551"/>
                </a:lnTo>
                <a:lnTo>
                  <a:pt x="1010" y="553"/>
                </a:lnTo>
                <a:lnTo>
                  <a:pt x="1012" y="553"/>
                </a:lnTo>
                <a:lnTo>
                  <a:pt x="1012" y="555"/>
                </a:lnTo>
                <a:lnTo>
                  <a:pt x="1014" y="553"/>
                </a:lnTo>
                <a:lnTo>
                  <a:pt x="1016" y="553"/>
                </a:lnTo>
                <a:lnTo>
                  <a:pt x="1016" y="555"/>
                </a:lnTo>
                <a:lnTo>
                  <a:pt x="1018" y="557"/>
                </a:lnTo>
                <a:lnTo>
                  <a:pt x="1018" y="559"/>
                </a:lnTo>
                <a:lnTo>
                  <a:pt x="1018" y="561"/>
                </a:lnTo>
                <a:lnTo>
                  <a:pt x="1016" y="563"/>
                </a:lnTo>
                <a:lnTo>
                  <a:pt x="1016" y="564"/>
                </a:lnTo>
                <a:lnTo>
                  <a:pt x="1014" y="564"/>
                </a:lnTo>
                <a:lnTo>
                  <a:pt x="1014" y="566"/>
                </a:lnTo>
                <a:lnTo>
                  <a:pt x="1012" y="566"/>
                </a:lnTo>
                <a:lnTo>
                  <a:pt x="1012" y="568"/>
                </a:lnTo>
                <a:lnTo>
                  <a:pt x="1010" y="568"/>
                </a:lnTo>
                <a:lnTo>
                  <a:pt x="1008" y="568"/>
                </a:lnTo>
                <a:lnTo>
                  <a:pt x="1006" y="568"/>
                </a:lnTo>
                <a:lnTo>
                  <a:pt x="1004" y="568"/>
                </a:lnTo>
                <a:lnTo>
                  <a:pt x="1002" y="568"/>
                </a:lnTo>
                <a:lnTo>
                  <a:pt x="1000" y="568"/>
                </a:lnTo>
                <a:lnTo>
                  <a:pt x="999" y="570"/>
                </a:lnTo>
                <a:lnTo>
                  <a:pt x="997" y="568"/>
                </a:lnTo>
                <a:lnTo>
                  <a:pt x="995" y="566"/>
                </a:lnTo>
                <a:lnTo>
                  <a:pt x="993" y="566"/>
                </a:lnTo>
                <a:lnTo>
                  <a:pt x="991" y="568"/>
                </a:lnTo>
                <a:lnTo>
                  <a:pt x="991" y="570"/>
                </a:lnTo>
                <a:lnTo>
                  <a:pt x="989" y="570"/>
                </a:lnTo>
                <a:lnTo>
                  <a:pt x="987" y="576"/>
                </a:lnTo>
                <a:lnTo>
                  <a:pt x="987" y="578"/>
                </a:lnTo>
                <a:lnTo>
                  <a:pt x="987" y="580"/>
                </a:lnTo>
                <a:lnTo>
                  <a:pt x="985" y="580"/>
                </a:lnTo>
                <a:lnTo>
                  <a:pt x="983" y="580"/>
                </a:lnTo>
                <a:lnTo>
                  <a:pt x="983" y="582"/>
                </a:lnTo>
                <a:lnTo>
                  <a:pt x="981" y="584"/>
                </a:lnTo>
                <a:lnTo>
                  <a:pt x="979" y="584"/>
                </a:lnTo>
                <a:lnTo>
                  <a:pt x="977" y="582"/>
                </a:lnTo>
                <a:lnTo>
                  <a:pt x="975" y="584"/>
                </a:lnTo>
                <a:lnTo>
                  <a:pt x="975" y="582"/>
                </a:lnTo>
                <a:lnTo>
                  <a:pt x="974" y="584"/>
                </a:lnTo>
                <a:lnTo>
                  <a:pt x="972" y="584"/>
                </a:lnTo>
                <a:lnTo>
                  <a:pt x="972" y="586"/>
                </a:lnTo>
                <a:lnTo>
                  <a:pt x="974" y="586"/>
                </a:lnTo>
                <a:lnTo>
                  <a:pt x="972" y="586"/>
                </a:lnTo>
                <a:lnTo>
                  <a:pt x="970" y="586"/>
                </a:lnTo>
                <a:lnTo>
                  <a:pt x="972" y="586"/>
                </a:lnTo>
                <a:lnTo>
                  <a:pt x="968" y="586"/>
                </a:lnTo>
                <a:lnTo>
                  <a:pt x="968" y="587"/>
                </a:lnTo>
                <a:lnTo>
                  <a:pt x="966" y="587"/>
                </a:lnTo>
                <a:lnTo>
                  <a:pt x="964" y="589"/>
                </a:lnTo>
                <a:lnTo>
                  <a:pt x="964" y="591"/>
                </a:lnTo>
                <a:lnTo>
                  <a:pt x="966" y="591"/>
                </a:lnTo>
                <a:lnTo>
                  <a:pt x="966" y="589"/>
                </a:lnTo>
                <a:lnTo>
                  <a:pt x="966" y="591"/>
                </a:lnTo>
                <a:lnTo>
                  <a:pt x="966" y="593"/>
                </a:lnTo>
                <a:lnTo>
                  <a:pt x="964" y="593"/>
                </a:lnTo>
                <a:lnTo>
                  <a:pt x="964" y="591"/>
                </a:lnTo>
                <a:lnTo>
                  <a:pt x="962" y="591"/>
                </a:lnTo>
                <a:lnTo>
                  <a:pt x="962" y="593"/>
                </a:lnTo>
                <a:lnTo>
                  <a:pt x="964" y="593"/>
                </a:lnTo>
                <a:lnTo>
                  <a:pt x="966" y="593"/>
                </a:lnTo>
                <a:lnTo>
                  <a:pt x="966" y="595"/>
                </a:lnTo>
                <a:lnTo>
                  <a:pt x="964" y="595"/>
                </a:lnTo>
                <a:lnTo>
                  <a:pt x="962" y="595"/>
                </a:lnTo>
                <a:lnTo>
                  <a:pt x="960" y="595"/>
                </a:lnTo>
                <a:lnTo>
                  <a:pt x="958" y="595"/>
                </a:lnTo>
                <a:lnTo>
                  <a:pt x="958" y="597"/>
                </a:lnTo>
                <a:lnTo>
                  <a:pt x="956" y="597"/>
                </a:lnTo>
                <a:lnTo>
                  <a:pt x="954" y="597"/>
                </a:lnTo>
                <a:lnTo>
                  <a:pt x="954" y="599"/>
                </a:lnTo>
                <a:lnTo>
                  <a:pt x="954" y="601"/>
                </a:lnTo>
                <a:lnTo>
                  <a:pt x="952" y="601"/>
                </a:lnTo>
                <a:lnTo>
                  <a:pt x="954" y="603"/>
                </a:lnTo>
                <a:lnTo>
                  <a:pt x="956" y="603"/>
                </a:lnTo>
                <a:lnTo>
                  <a:pt x="956" y="605"/>
                </a:lnTo>
                <a:lnTo>
                  <a:pt x="954" y="605"/>
                </a:lnTo>
                <a:lnTo>
                  <a:pt x="954" y="607"/>
                </a:lnTo>
                <a:lnTo>
                  <a:pt x="952" y="607"/>
                </a:lnTo>
                <a:lnTo>
                  <a:pt x="952" y="605"/>
                </a:lnTo>
                <a:lnTo>
                  <a:pt x="951" y="605"/>
                </a:lnTo>
                <a:lnTo>
                  <a:pt x="949" y="605"/>
                </a:lnTo>
                <a:lnTo>
                  <a:pt x="949" y="607"/>
                </a:lnTo>
                <a:lnTo>
                  <a:pt x="949" y="605"/>
                </a:lnTo>
                <a:lnTo>
                  <a:pt x="947" y="605"/>
                </a:lnTo>
                <a:lnTo>
                  <a:pt x="947" y="607"/>
                </a:lnTo>
                <a:lnTo>
                  <a:pt x="945" y="607"/>
                </a:lnTo>
                <a:lnTo>
                  <a:pt x="947" y="609"/>
                </a:lnTo>
                <a:lnTo>
                  <a:pt x="945" y="609"/>
                </a:lnTo>
                <a:lnTo>
                  <a:pt x="945" y="611"/>
                </a:lnTo>
                <a:lnTo>
                  <a:pt x="943" y="612"/>
                </a:lnTo>
                <a:lnTo>
                  <a:pt x="943" y="614"/>
                </a:lnTo>
                <a:lnTo>
                  <a:pt x="941" y="614"/>
                </a:lnTo>
                <a:lnTo>
                  <a:pt x="941" y="616"/>
                </a:lnTo>
                <a:lnTo>
                  <a:pt x="943" y="618"/>
                </a:lnTo>
                <a:lnTo>
                  <a:pt x="941" y="618"/>
                </a:lnTo>
                <a:lnTo>
                  <a:pt x="941" y="620"/>
                </a:lnTo>
                <a:lnTo>
                  <a:pt x="939" y="620"/>
                </a:lnTo>
                <a:lnTo>
                  <a:pt x="937" y="620"/>
                </a:lnTo>
                <a:lnTo>
                  <a:pt x="935" y="620"/>
                </a:lnTo>
                <a:lnTo>
                  <a:pt x="933" y="620"/>
                </a:lnTo>
                <a:lnTo>
                  <a:pt x="935" y="620"/>
                </a:lnTo>
                <a:lnTo>
                  <a:pt x="935" y="622"/>
                </a:lnTo>
                <a:lnTo>
                  <a:pt x="935" y="624"/>
                </a:lnTo>
                <a:lnTo>
                  <a:pt x="937" y="624"/>
                </a:lnTo>
                <a:lnTo>
                  <a:pt x="937" y="626"/>
                </a:lnTo>
                <a:lnTo>
                  <a:pt x="939" y="626"/>
                </a:lnTo>
                <a:lnTo>
                  <a:pt x="939" y="628"/>
                </a:lnTo>
                <a:lnTo>
                  <a:pt x="937" y="628"/>
                </a:lnTo>
                <a:lnTo>
                  <a:pt x="935" y="628"/>
                </a:lnTo>
                <a:lnTo>
                  <a:pt x="935" y="630"/>
                </a:lnTo>
                <a:lnTo>
                  <a:pt x="933" y="630"/>
                </a:lnTo>
                <a:lnTo>
                  <a:pt x="931" y="630"/>
                </a:lnTo>
                <a:lnTo>
                  <a:pt x="929" y="630"/>
                </a:lnTo>
                <a:lnTo>
                  <a:pt x="927" y="630"/>
                </a:lnTo>
                <a:lnTo>
                  <a:pt x="927" y="632"/>
                </a:lnTo>
                <a:lnTo>
                  <a:pt x="927" y="634"/>
                </a:lnTo>
                <a:lnTo>
                  <a:pt x="926" y="636"/>
                </a:lnTo>
                <a:lnTo>
                  <a:pt x="924" y="637"/>
                </a:lnTo>
                <a:lnTo>
                  <a:pt x="924" y="639"/>
                </a:lnTo>
                <a:lnTo>
                  <a:pt x="922" y="639"/>
                </a:lnTo>
                <a:lnTo>
                  <a:pt x="922" y="641"/>
                </a:lnTo>
                <a:lnTo>
                  <a:pt x="920" y="641"/>
                </a:lnTo>
                <a:lnTo>
                  <a:pt x="918" y="641"/>
                </a:lnTo>
                <a:lnTo>
                  <a:pt x="918" y="643"/>
                </a:lnTo>
                <a:lnTo>
                  <a:pt x="916" y="643"/>
                </a:lnTo>
                <a:lnTo>
                  <a:pt x="916" y="645"/>
                </a:lnTo>
                <a:lnTo>
                  <a:pt x="914" y="645"/>
                </a:lnTo>
                <a:lnTo>
                  <a:pt x="914" y="647"/>
                </a:lnTo>
                <a:lnTo>
                  <a:pt x="912" y="647"/>
                </a:lnTo>
                <a:lnTo>
                  <a:pt x="910" y="647"/>
                </a:lnTo>
                <a:lnTo>
                  <a:pt x="908" y="647"/>
                </a:lnTo>
                <a:lnTo>
                  <a:pt x="908" y="649"/>
                </a:lnTo>
                <a:lnTo>
                  <a:pt x="906" y="651"/>
                </a:lnTo>
                <a:lnTo>
                  <a:pt x="904" y="649"/>
                </a:lnTo>
                <a:lnTo>
                  <a:pt x="904" y="651"/>
                </a:lnTo>
                <a:lnTo>
                  <a:pt x="903" y="651"/>
                </a:lnTo>
                <a:lnTo>
                  <a:pt x="904" y="651"/>
                </a:lnTo>
                <a:lnTo>
                  <a:pt x="904" y="653"/>
                </a:lnTo>
                <a:lnTo>
                  <a:pt x="903" y="653"/>
                </a:lnTo>
                <a:lnTo>
                  <a:pt x="903" y="655"/>
                </a:lnTo>
                <a:lnTo>
                  <a:pt x="903" y="657"/>
                </a:lnTo>
                <a:lnTo>
                  <a:pt x="904" y="657"/>
                </a:lnTo>
                <a:lnTo>
                  <a:pt x="903" y="659"/>
                </a:lnTo>
                <a:lnTo>
                  <a:pt x="901" y="660"/>
                </a:lnTo>
                <a:lnTo>
                  <a:pt x="899" y="660"/>
                </a:lnTo>
                <a:lnTo>
                  <a:pt x="899" y="662"/>
                </a:lnTo>
                <a:lnTo>
                  <a:pt x="901" y="662"/>
                </a:lnTo>
                <a:lnTo>
                  <a:pt x="903" y="662"/>
                </a:lnTo>
                <a:lnTo>
                  <a:pt x="901" y="664"/>
                </a:lnTo>
                <a:lnTo>
                  <a:pt x="901" y="666"/>
                </a:lnTo>
                <a:lnTo>
                  <a:pt x="899" y="666"/>
                </a:lnTo>
                <a:lnTo>
                  <a:pt x="899" y="668"/>
                </a:lnTo>
                <a:lnTo>
                  <a:pt x="897" y="668"/>
                </a:lnTo>
                <a:lnTo>
                  <a:pt x="895" y="668"/>
                </a:lnTo>
                <a:lnTo>
                  <a:pt x="895" y="666"/>
                </a:lnTo>
                <a:lnTo>
                  <a:pt x="895" y="664"/>
                </a:lnTo>
                <a:lnTo>
                  <a:pt x="893" y="664"/>
                </a:lnTo>
                <a:lnTo>
                  <a:pt x="893" y="666"/>
                </a:lnTo>
                <a:lnTo>
                  <a:pt x="891" y="666"/>
                </a:lnTo>
                <a:lnTo>
                  <a:pt x="889" y="666"/>
                </a:lnTo>
                <a:lnTo>
                  <a:pt x="887" y="666"/>
                </a:lnTo>
                <a:lnTo>
                  <a:pt x="887" y="668"/>
                </a:lnTo>
                <a:lnTo>
                  <a:pt x="889" y="670"/>
                </a:lnTo>
                <a:lnTo>
                  <a:pt x="887" y="670"/>
                </a:lnTo>
                <a:lnTo>
                  <a:pt x="885" y="670"/>
                </a:lnTo>
                <a:lnTo>
                  <a:pt x="883" y="670"/>
                </a:lnTo>
                <a:lnTo>
                  <a:pt x="881" y="670"/>
                </a:lnTo>
                <a:lnTo>
                  <a:pt x="881" y="672"/>
                </a:lnTo>
                <a:lnTo>
                  <a:pt x="879" y="674"/>
                </a:lnTo>
                <a:lnTo>
                  <a:pt x="878" y="674"/>
                </a:lnTo>
                <a:lnTo>
                  <a:pt x="878" y="676"/>
                </a:lnTo>
                <a:lnTo>
                  <a:pt x="879" y="676"/>
                </a:lnTo>
                <a:lnTo>
                  <a:pt x="879" y="678"/>
                </a:lnTo>
                <a:lnTo>
                  <a:pt x="878" y="680"/>
                </a:lnTo>
                <a:lnTo>
                  <a:pt x="876" y="680"/>
                </a:lnTo>
                <a:lnTo>
                  <a:pt x="874" y="678"/>
                </a:lnTo>
                <a:lnTo>
                  <a:pt x="876" y="676"/>
                </a:lnTo>
                <a:lnTo>
                  <a:pt x="874" y="676"/>
                </a:lnTo>
                <a:lnTo>
                  <a:pt x="874" y="674"/>
                </a:lnTo>
                <a:lnTo>
                  <a:pt x="872" y="674"/>
                </a:lnTo>
                <a:lnTo>
                  <a:pt x="872" y="676"/>
                </a:lnTo>
                <a:lnTo>
                  <a:pt x="872" y="678"/>
                </a:lnTo>
                <a:lnTo>
                  <a:pt x="872" y="680"/>
                </a:lnTo>
                <a:lnTo>
                  <a:pt x="872" y="682"/>
                </a:lnTo>
                <a:lnTo>
                  <a:pt x="874" y="682"/>
                </a:lnTo>
                <a:lnTo>
                  <a:pt x="872" y="682"/>
                </a:lnTo>
                <a:lnTo>
                  <a:pt x="872" y="684"/>
                </a:lnTo>
                <a:lnTo>
                  <a:pt x="872" y="685"/>
                </a:lnTo>
                <a:lnTo>
                  <a:pt x="874" y="685"/>
                </a:lnTo>
                <a:lnTo>
                  <a:pt x="872" y="685"/>
                </a:lnTo>
                <a:lnTo>
                  <a:pt x="870" y="685"/>
                </a:lnTo>
                <a:lnTo>
                  <a:pt x="870" y="687"/>
                </a:lnTo>
                <a:lnTo>
                  <a:pt x="868" y="687"/>
                </a:lnTo>
                <a:lnTo>
                  <a:pt x="868" y="689"/>
                </a:lnTo>
                <a:lnTo>
                  <a:pt x="866" y="689"/>
                </a:lnTo>
                <a:lnTo>
                  <a:pt x="866" y="691"/>
                </a:lnTo>
                <a:lnTo>
                  <a:pt x="864" y="691"/>
                </a:lnTo>
                <a:lnTo>
                  <a:pt x="864" y="693"/>
                </a:lnTo>
                <a:lnTo>
                  <a:pt x="862" y="693"/>
                </a:lnTo>
                <a:lnTo>
                  <a:pt x="860" y="693"/>
                </a:lnTo>
                <a:lnTo>
                  <a:pt x="860" y="695"/>
                </a:lnTo>
                <a:lnTo>
                  <a:pt x="860" y="697"/>
                </a:lnTo>
                <a:lnTo>
                  <a:pt x="860" y="699"/>
                </a:lnTo>
                <a:lnTo>
                  <a:pt x="862" y="699"/>
                </a:lnTo>
                <a:lnTo>
                  <a:pt x="864" y="699"/>
                </a:lnTo>
                <a:lnTo>
                  <a:pt x="866" y="701"/>
                </a:lnTo>
                <a:lnTo>
                  <a:pt x="868" y="701"/>
                </a:lnTo>
                <a:lnTo>
                  <a:pt x="868" y="703"/>
                </a:lnTo>
                <a:lnTo>
                  <a:pt x="870" y="705"/>
                </a:lnTo>
                <a:lnTo>
                  <a:pt x="872" y="707"/>
                </a:lnTo>
                <a:lnTo>
                  <a:pt x="872" y="708"/>
                </a:lnTo>
                <a:lnTo>
                  <a:pt x="874" y="708"/>
                </a:lnTo>
                <a:lnTo>
                  <a:pt x="874" y="710"/>
                </a:lnTo>
                <a:lnTo>
                  <a:pt x="874" y="712"/>
                </a:lnTo>
                <a:lnTo>
                  <a:pt x="876" y="714"/>
                </a:lnTo>
                <a:lnTo>
                  <a:pt x="878" y="716"/>
                </a:lnTo>
                <a:lnTo>
                  <a:pt x="878" y="718"/>
                </a:lnTo>
                <a:lnTo>
                  <a:pt x="878" y="720"/>
                </a:lnTo>
                <a:lnTo>
                  <a:pt x="879" y="722"/>
                </a:lnTo>
                <a:lnTo>
                  <a:pt x="879" y="724"/>
                </a:lnTo>
                <a:lnTo>
                  <a:pt x="879" y="726"/>
                </a:lnTo>
                <a:lnTo>
                  <a:pt x="879" y="728"/>
                </a:lnTo>
                <a:lnTo>
                  <a:pt x="879" y="730"/>
                </a:lnTo>
                <a:lnTo>
                  <a:pt x="872" y="735"/>
                </a:lnTo>
                <a:lnTo>
                  <a:pt x="864" y="741"/>
                </a:lnTo>
                <a:lnTo>
                  <a:pt x="860" y="743"/>
                </a:lnTo>
                <a:lnTo>
                  <a:pt x="858" y="745"/>
                </a:lnTo>
                <a:lnTo>
                  <a:pt x="853" y="749"/>
                </a:lnTo>
                <a:lnTo>
                  <a:pt x="851" y="751"/>
                </a:lnTo>
                <a:lnTo>
                  <a:pt x="849" y="755"/>
                </a:lnTo>
                <a:lnTo>
                  <a:pt x="843" y="755"/>
                </a:lnTo>
                <a:lnTo>
                  <a:pt x="839" y="757"/>
                </a:lnTo>
                <a:lnTo>
                  <a:pt x="830" y="758"/>
                </a:lnTo>
                <a:lnTo>
                  <a:pt x="820" y="760"/>
                </a:lnTo>
                <a:lnTo>
                  <a:pt x="808" y="762"/>
                </a:lnTo>
                <a:lnTo>
                  <a:pt x="805" y="764"/>
                </a:lnTo>
                <a:lnTo>
                  <a:pt x="799" y="766"/>
                </a:lnTo>
                <a:lnTo>
                  <a:pt x="797" y="768"/>
                </a:lnTo>
                <a:lnTo>
                  <a:pt x="789" y="770"/>
                </a:lnTo>
                <a:lnTo>
                  <a:pt x="785" y="772"/>
                </a:lnTo>
                <a:lnTo>
                  <a:pt x="783" y="772"/>
                </a:lnTo>
                <a:lnTo>
                  <a:pt x="782" y="774"/>
                </a:lnTo>
                <a:lnTo>
                  <a:pt x="776" y="776"/>
                </a:lnTo>
                <a:lnTo>
                  <a:pt x="772" y="776"/>
                </a:lnTo>
                <a:lnTo>
                  <a:pt x="770" y="778"/>
                </a:lnTo>
                <a:lnTo>
                  <a:pt x="770" y="781"/>
                </a:lnTo>
                <a:lnTo>
                  <a:pt x="768" y="787"/>
                </a:lnTo>
                <a:lnTo>
                  <a:pt x="764" y="797"/>
                </a:lnTo>
                <a:lnTo>
                  <a:pt x="762" y="805"/>
                </a:lnTo>
                <a:lnTo>
                  <a:pt x="760" y="810"/>
                </a:lnTo>
                <a:lnTo>
                  <a:pt x="757" y="822"/>
                </a:lnTo>
                <a:lnTo>
                  <a:pt x="755" y="831"/>
                </a:lnTo>
                <a:lnTo>
                  <a:pt x="753" y="837"/>
                </a:lnTo>
                <a:lnTo>
                  <a:pt x="751" y="839"/>
                </a:lnTo>
                <a:lnTo>
                  <a:pt x="751" y="841"/>
                </a:lnTo>
                <a:lnTo>
                  <a:pt x="749" y="847"/>
                </a:lnTo>
                <a:lnTo>
                  <a:pt x="749" y="849"/>
                </a:lnTo>
                <a:lnTo>
                  <a:pt x="747" y="849"/>
                </a:lnTo>
                <a:lnTo>
                  <a:pt x="743" y="858"/>
                </a:lnTo>
                <a:lnTo>
                  <a:pt x="739" y="864"/>
                </a:lnTo>
                <a:lnTo>
                  <a:pt x="734" y="874"/>
                </a:lnTo>
                <a:lnTo>
                  <a:pt x="728" y="883"/>
                </a:lnTo>
                <a:lnTo>
                  <a:pt x="724" y="891"/>
                </a:lnTo>
                <a:lnTo>
                  <a:pt x="718" y="901"/>
                </a:lnTo>
                <a:lnTo>
                  <a:pt x="714" y="908"/>
                </a:lnTo>
                <a:lnTo>
                  <a:pt x="711" y="912"/>
                </a:lnTo>
                <a:lnTo>
                  <a:pt x="707" y="916"/>
                </a:lnTo>
                <a:lnTo>
                  <a:pt x="705" y="918"/>
                </a:lnTo>
                <a:lnTo>
                  <a:pt x="697" y="927"/>
                </a:lnTo>
                <a:lnTo>
                  <a:pt x="693" y="933"/>
                </a:lnTo>
                <a:lnTo>
                  <a:pt x="689" y="941"/>
                </a:lnTo>
                <a:lnTo>
                  <a:pt x="686" y="951"/>
                </a:lnTo>
                <a:lnTo>
                  <a:pt x="674" y="954"/>
                </a:lnTo>
                <a:lnTo>
                  <a:pt x="663" y="960"/>
                </a:lnTo>
                <a:lnTo>
                  <a:pt x="653" y="962"/>
                </a:lnTo>
                <a:lnTo>
                  <a:pt x="643" y="966"/>
                </a:lnTo>
                <a:lnTo>
                  <a:pt x="639" y="968"/>
                </a:lnTo>
                <a:lnTo>
                  <a:pt x="630" y="975"/>
                </a:lnTo>
                <a:lnTo>
                  <a:pt x="620" y="979"/>
                </a:lnTo>
                <a:lnTo>
                  <a:pt x="611" y="985"/>
                </a:lnTo>
                <a:lnTo>
                  <a:pt x="607" y="985"/>
                </a:lnTo>
                <a:lnTo>
                  <a:pt x="599" y="991"/>
                </a:lnTo>
                <a:lnTo>
                  <a:pt x="591" y="995"/>
                </a:lnTo>
                <a:lnTo>
                  <a:pt x="586" y="997"/>
                </a:lnTo>
                <a:lnTo>
                  <a:pt x="584" y="997"/>
                </a:lnTo>
                <a:lnTo>
                  <a:pt x="582" y="997"/>
                </a:lnTo>
                <a:lnTo>
                  <a:pt x="580" y="1000"/>
                </a:lnTo>
                <a:lnTo>
                  <a:pt x="572" y="1006"/>
                </a:lnTo>
                <a:lnTo>
                  <a:pt x="568" y="1012"/>
                </a:lnTo>
                <a:lnTo>
                  <a:pt x="563" y="1020"/>
                </a:lnTo>
                <a:lnTo>
                  <a:pt x="561" y="1027"/>
                </a:lnTo>
                <a:lnTo>
                  <a:pt x="559" y="1035"/>
                </a:lnTo>
                <a:lnTo>
                  <a:pt x="555" y="1043"/>
                </a:lnTo>
                <a:lnTo>
                  <a:pt x="551" y="1052"/>
                </a:lnTo>
                <a:lnTo>
                  <a:pt x="549" y="1058"/>
                </a:lnTo>
                <a:lnTo>
                  <a:pt x="545" y="1072"/>
                </a:lnTo>
                <a:lnTo>
                  <a:pt x="540" y="1077"/>
                </a:lnTo>
                <a:lnTo>
                  <a:pt x="538" y="1079"/>
                </a:lnTo>
                <a:lnTo>
                  <a:pt x="532" y="1087"/>
                </a:lnTo>
                <a:lnTo>
                  <a:pt x="526" y="1089"/>
                </a:lnTo>
                <a:lnTo>
                  <a:pt x="524" y="1093"/>
                </a:lnTo>
                <a:lnTo>
                  <a:pt x="522" y="1093"/>
                </a:lnTo>
                <a:lnTo>
                  <a:pt x="515" y="1098"/>
                </a:lnTo>
                <a:lnTo>
                  <a:pt x="507" y="1104"/>
                </a:lnTo>
                <a:lnTo>
                  <a:pt x="503" y="1110"/>
                </a:lnTo>
                <a:lnTo>
                  <a:pt x="499" y="1114"/>
                </a:lnTo>
                <a:lnTo>
                  <a:pt x="494" y="1120"/>
                </a:lnTo>
                <a:lnTo>
                  <a:pt x="492" y="1123"/>
                </a:lnTo>
                <a:lnTo>
                  <a:pt x="492" y="1133"/>
                </a:lnTo>
                <a:lnTo>
                  <a:pt x="490" y="1135"/>
                </a:lnTo>
                <a:lnTo>
                  <a:pt x="490" y="1137"/>
                </a:lnTo>
                <a:lnTo>
                  <a:pt x="490" y="1141"/>
                </a:lnTo>
                <a:lnTo>
                  <a:pt x="488" y="1145"/>
                </a:lnTo>
                <a:lnTo>
                  <a:pt x="488" y="1150"/>
                </a:lnTo>
                <a:lnTo>
                  <a:pt x="488" y="1154"/>
                </a:lnTo>
                <a:lnTo>
                  <a:pt x="484" y="1154"/>
                </a:lnTo>
                <a:lnTo>
                  <a:pt x="482" y="1154"/>
                </a:lnTo>
                <a:lnTo>
                  <a:pt x="469" y="1160"/>
                </a:lnTo>
                <a:lnTo>
                  <a:pt x="461" y="1162"/>
                </a:lnTo>
                <a:lnTo>
                  <a:pt x="451" y="1166"/>
                </a:lnTo>
                <a:lnTo>
                  <a:pt x="444" y="1169"/>
                </a:lnTo>
                <a:lnTo>
                  <a:pt x="430" y="1169"/>
                </a:lnTo>
                <a:lnTo>
                  <a:pt x="419" y="1169"/>
                </a:lnTo>
                <a:lnTo>
                  <a:pt x="411" y="1169"/>
                </a:lnTo>
                <a:lnTo>
                  <a:pt x="401" y="1169"/>
                </a:lnTo>
                <a:lnTo>
                  <a:pt x="390" y="1169"/>
                </a:lnTo>
                <a:lnTo>
                  <a:pt x="374" y="1173"/>
                </a:lnTo>
                <a:lnTo>
                  <a:pt x="367" y="1175"/>
                </a:lnTo>
                <a:lnTo>
                  <a:pt x="355" y="1177"/>
                </a:lnTo>
                <a:lnTo>
                  <a:pt x="346" y="1181"/>
                </a:lnTo>
                <a:lnTo>
                  <a:pt x="344" y="1181"/>
                </a:lnTo>
                <a:lnTo>
                  <a:pt x="334" y="1187"/>
                </a:lnTo>
                <a:lnTo>
                  <a:pt x="325" y="1191"/>
                </a:lnTo>
                <a:lnTo>
                  <a:pt x="319" y="1193"/>
                </a:lnTo>
                <a:lnTo>
                  <a:pt x="315" y="1194"/>
                </a:lnTo>
                <a:lnTo>
                  <a:pt x="311" y="1196"/>
                </a:lnTo>
                <a:lnTo>
                  <a:pt x="309" y="1196"/>
                </a:lnTo>
                <a:lnTo>
                  <a:pt x="307" y="1196"/>
                </a:lnTo>
                <a:lnTo>
                  <a:pt x="300" y="1200"/>
                </a:lnTo>
                <a:lnTo>
                  <a:pt x="292" y="1202"/>
                </a:lnTo>
                <a:lnTo>
                  <a:pt x="282" y="1200"/>
                </a:lnTo>
                <a:lnTo>
                  <a:pt x="271" y="1198"/>
                </a:lnTo>
                <a:lnTo>
                  <a:pt x="269" y="1196"/>
                </a:lnTo>
                <a:lnTo>
                  <a:pt x="267" y="1194"/>
                </a:lnTo>
                <a:lnTo>
                  <a:pt x="267" y="1193"/>
                </a:lnTo>
                <a:lnTo>
                  <a:pt x="263" y="1187"/>
                </a:lnTo>
                <a:lnTo>
                  <a:pt x="259" y="1181"/>
                </a:lnTo>
                <a:lnTo>
                  <a:pt x="257" y="1179"/>
                </a:lnTo>
                <a:lnTo>
                  <a:pt x="255" y="1171"/>
                </a:lnTo>
                <a:lnTo>
                  <a:pt x="255" y="1168"/>
                </a:lnTo>
                <a:lnTo>
                  <a:pt x="255" y="1160"/>
                </a:lnTo>
                <a:lnTo>
                  <a:pt x="250" y="1156"/>
                </a:lnTo>
                <a:lnTo>
                  <a:pt x="240" y="1146"/>
                </a:lnTo>
                <a:lnTo>
                  <a:pt x="238" y="1145"/>
                </a:lnTo>
                <a:lnTo>
                  <a:pt x="232" y="1141"/>
                </a:lnTo>
                <a:lnTo>
                  <a:pt x="229" y="1141"/>
                </a:lnTo>
                <a:lnTo>
                  <a:pt x="227" y="1141"/>
                </a:lnTo>
                <a:lnTo>
                  <a:pt x="223" y="1139"/>
                </a:lnTo>
                <a:lnTo>
                  <a:pt x="221" y="1139"/>
                </a:lnTo>
                <a:lnTo>
                  <a:pt x="209" y="1143"/>
                </a:lnTo>
                <a:lnTo>
                  <a:pt x="198" y="1145"/>
                </a:lnTo>
                <a:lnTo>
                  <a:pt x="190" y="1150"/>
                </a:lnTo>
                <a:lnTo>
                  <a:pt x="184" y="1158"/>
                </a:lnTo>
                <a:lnTo>
                  <a:pt x="177" y="1162"/>
                </a:lnTo>
                <a:lnTo>
                  <a:pt x="171" y="1164"/>
                </a:lnTo>
                <a:lnTo>
                  <a:pt x="167" y="1168"/>
                </a:lnTo>
                <a:lnTo>
                  <a:pt x="150" y="1160"/>
                </a:lnTo>
                <a:lnTo>
                  <a:pt x="148" y="1160"/>
                </a:lnTo>
                <a:lnTo>
                  <a:pt x="144" y="1158"/>
                </a:lnTo>
                <a:lnTo>
                  <a:pt x="138" y="1156"/>
                </a:lnTo>
                <a:lnTo>
                  <a:pt x="134" y="1154"/>
                </a:lnTo>
                <a:lnTo>
                  <a:pt x="131" y="1152"/>
                </a:lnTo>
                <a:lnTo>
                  <a:pt x="127" y="1148"/>
                </a:lnTo>
                <a:lnTo>
                  <a:pt x="125" y="1148"/>
                </a:lnTo>
                <a:lnTo>
                  <a:pt x="123" y="1145"/>
                </a:lnTo>
                <a:lnTo>
                  <a:pt x="119" y="1143"/>
                </a:lnTo>
                <a:lnTo>
                  <a:pt x="115" y="1137"/>
                </a:lnTo>
                <a:lnTo>
                  <a:pt x="115" y="1135"/>
                </a:lnTo>
                <a:lnTo>
                  <a:pt x="110" y="1127"/>
                </a:lnTo>
                <a:lnTo>
                  <a:pt x="108" y="1123"/>
                </a:lnTo>
                <a:lnTo>
                  <a:pt x="100" y="1108"/>
                </a:lnTo>
                <a:lnTo>
                  <a:pt x="100" y="1104"/>
                </a:lnTo>
                <a:lnTo>
                  <a:pt x="98" y="1100"/>
                </a:lnTo>
                <a:lnTo>
                  <a:pt x="98" y="1098"/>
                </a:lnTo>
                <a:lnTo>
                  <a:pt x="98" y="1096"/>
                </a:lnTo>
                <a:lnTo>
                  <a:pt x="96" y="1096"/>
                </a:lnTo>
                <a:lnTo>
                  <a:pt x="96" y="1095"/>
                </a:lnTo>
                <a:lnTo>
                  <a:pt x="96" y="1093"/>
                </a:lnTo>
                <a:lnTo>
                  <a:pt x="96" y="1091"/>
                </a:lnTo>
                <a:lnTo>
                  <a:pt x="96" y="1089"/>
                </a:lnTo>
                <a:lnTo>
                  <a:pt x="96" y="1087"/>
                </a:lnTo>
                <a:lnTo>
                  <a:pt x="94" y="1087"/>
                </a:lnTo>
                <a:lnTo>
                  <a:pt x="94" y="1085"/>
                </a:lnTo>
                <a:lnTo>
                  <a:pt x="92" y="1085"/>
                </a:lnTo>
                <a:lnTo>
                  <a:pt x="90" y="1083"/>
                </a:lnTo>
                <a:lnTo>
                  <a:pt x="92" y="1081"/>
                </a:lnTo>
                <a:lnTo>
                  <a:pt x="92" y="1079"/>
                </a:lnTo>
                <a:lnTo>
                  <a:pt x="92" y="1077"/>
                </a:lnTo>
                <a:lnTo>
                  <a:pt x="92" y="1075"/>
                </a:lnTo>
                <a:lnTo>
                  <a:pt x="92" y="1073"/>
                </a:lnTo>
                <a:lnTo>
                  <a:pt x="90" y="1072"/>
                </a:lnTo>
                <a:lnTo>
                  <a:pt x="90" y="1070"/>
                </a:lnTo>
                <a:lnTo>
                  <a:pt x="88" y="1070"/>
                </a:lnTo>
                <a:lnTo>
                  <a:pt x="86" y="1070"/>
                </a:lnTo>
                <a:lnTo>
                  <a:pt x="86" y="1068"/>
                </a:lnTo>
                <a:lnTo>
                  <a:pt x="85" y="1068"/>
                </a:lnTo>
                <a:lnTo>
                  <a:pt x="83" y="1068"/>
                </a:lnTo>
                <a:lnTo>
                  <a:pt x="81" y="1068"/>
                </a:lnTo>
                <a:lnTo>
                  <a:pt x="81" y="1066"/>
                </a:lnTo>
                <a:lnTo>
                  <a:pt x="79" y="1066"/>
                </a:lnTo>
                <a:lnTo>
                  <a:pt x="79" y="1064"/>
                </a:lnTo>
                <a:lnTo>
                  <a:pt x="79" y="1062"/>
                </a:lnTo>
                <a:lnTo>
                  <a:pt x="79" y="1060"/>
                </a:lnTo>
                <a:lnTo>
                  <a:pt x="79" y="1058"/>
                </a:lnTo>
                <a:lnTo>
                  <a:pt x="77" y="1058"/>
                </a:lnTo>
                <a:lnTo>
                  <a:pt x="75" y="1056"/>
                </a:lnTo>
                <a:lnTo>
                  <a:pt x="73" y="1056"/>
                </a:lnTo>
                <a:lnTo>
                  <a:pt x="71" y="1056"/>
                </a:lnTo>
                <a:lnTo>
                  <a:pt x="69" y="1056"/>
                </a:lnTo>
                <a:lnTo>
                  <a:pt x="67" y="1056"/>
                </a:lnTo>
                <a:lnTo>
                  <a:pt x="65" y="1054"/>
                </a:lnTo>
                <a:lnTo>
                  <a:pt x="63" y="1054"/>
                </a:lnTo>
                <a:lnTo>
                  <a:pt x="62" y="1054"/>
                </a:lnTo>
                <a:lnTo>
                  <a:pt x="60" y="1054"/>
                </a:lnTo>
                <a:lnTo>
                  <a:pt x="58" y="1054"/>
                </a:lnTo>
                <a:lnTo>
                  <a:pt x="56" y="1054"/>
                </a:lnTo>
                <a:lnTo>
                  <a:pt x="54" y="1054"/>
                </a:lnTo>
                <a:lnTo>
                  <a:pt x="52" y="1054"/>
                </a:lnTo>
                <a:lnTo>
                  <a:pt x="50" y="1054"/>
                </a:lnTo>
                <a:lnTo>
                  <a:pt x="50" y="1052"/>
                </a:lnTo>
                <a:lnTo>
                  <a:pt x="52" y="1052"/>
                </a:lnTo>
                <a:lnTo>
                  <a:pt x="52" y="1050"/>
                </a:lnTo>
                <a:lnTo>
                  <a:pt x="52" y="1048"/>
                </a:lnTo>
                <a:lnTo>
                  <a:pt x="50" y="1048"/>
                </a:lnTo>
                <a:lnTo>
                  <a:pt x="48" y="1048"/>
                </a:lnTo>
                <a:lnTo>
                  <a:pt x="48" y="1047"/>
                </a:lnTo>
                <a:lnTo>
                  <a:pt x="46" y="1047"/>
                </a:lnTo>
                <a:lnTo>
                  <a:pt x="44" y="1047"/>
                </a:lnTo>
                <a:lnTo>
                  <a:pt x="42" y="1047"/>
                </a:lnTo>
                <a:lnTo>
                  <a:pt x="40" y="1047"/>
                </a:lnTo>
                <a:lnTo>
                  <a:pt x="38" y="1047"/>
                </a:lnTo>
                <a:lnTo>
                  <a:pt x="37" y="1045"/>
                </a:lnTo>
                <a:lnTo>
                  <a:pt x="35" y="1045"/>
                </a:lnTo>
                <a:lnTo>
                  <a:pt x="33" y="1045"/>
                </a:lnTo>
                <a:lnTo>
                  <a:pt x="33" y="1047"/>
                </a:lnTo>
                <a:lnTo>
                  <a:pt x="31" y="1047"/>
                </a:lnTo>
                <a:lnTo>
                  <a:pt x="29" y="1047"/>
                </a:lnTo>
                <a:lnTo>
                  <a:pt x="27" y="1047"/>
                </a:lnTo>
                <a:lnTo>
                  <a:pt x="25" y="1048"/>
                </a:lnTo>
                <a:lnTo>
                  <a:pt x="23" y="1048"/>
                </a:lnTo>
                <a:lnTo>
                  <a:pt x="21" y="1050"/>
                </a:lnTo>
                <a:lnTo>
                  <a:pt x="19" y="1050"/>
                </a:lnTo>
                <a:lnTo>
                  <a:pt x="17" y="1052"/>
                </a:lnTo>
                <a:lnTo>
                  <a:pt x="15" y="1052"/>
                </a:lnTo>
                <a:lnTo>
                  <a:pt x="14" y="1052"/>
                </a:lnTo>
                <a:lnTo>
                  <a:pt x="14" y="1054"/>
                </a:lnTo>
                <a:lnTo>
                  <a:pt x="12" y="1054"/>
                </a:lnTo>
                <a:lnTo>
                  <a:pt x="10" y="1054"/>
                </a:lnTo>
                <a:lnTo>
                  <a:pt x="10" y="1052"/>
                </a:lnTo>
                <a:lnTo>
                  <a:pt x="10" y="1050"/>
                </a:lnTo>
                <a:lnTo>
                  <a:pt x="8" y="1050"/>
                </a:lnTo>
                <a:lnTo>
                  <a:pt x="8" y="1048"/>
                </a:lnTo>
                <a:lnTo>
                  <a:pt x="6" y="1048"/>
                </a:lnTo>
                <a:lnTo>
                  <a:pt x="6" y="1047"/>
                </a:lnTo>
                <a:lnTo>
                  <a:pt x="4" y="1047"/>
                </a:lnTo>
                <a:lnTo>
                  <a:pt x="4" y="1045"/>
                </a:lnTo>
                <a:lnTo>
                  <a:pt x="2" y="1043"/>
                </a:lnTo>
                <a:lnTo>
                  <a:pt x="2" y="1041"/>
                </a:lnTo>
                <a:lnTo>
                  <a:pt x="0" y="1041"/>
                </a:lnTo>
                <a:lnTo>
                  <a:pt x="0" y="1039"/>
                </a:lnTo>
                <a:lnTo>
                  <a:pt x="0" y="1037"/>
                </a:lnTo>
                <a:lnTo>
                  <a:pt x="0" y="1035"/>
                </a:lnTo>
                <a:lnTo>
                  <a:pt x="2" y="1033"/>
                </a:lnTo>
                <a:lnTo>
                  <a:pt x="4" y="1033"/>
                </a:lnTo>
                <a:lnTo>
                  <a:pt x="6" y="1031"/>
                </a:lnTo>
                <a:lnTo>
                  <a:pt x="8" y="1031"/>
                </a:lnTo>
                <a:lnTo>
                  <a:pt x="10" y="1031"/>
                </a:lnTo>
                <a:lnTo>
                  <a:pt x="12" y="1031"/>
                </a:lnTo>
                <a:lnTo>
                  <a:pt x="12" y="1029"/>
                </a:lnTo>
                <a:lnTo>
                  <a:pt x="14" y="1029"/>
                </a:lnTo>
                <a:lnTo>
                  <a:pt x="15" y="1029"/>
                </a:lnTo>
                <a:lnTo>
                  <a:pt x="15" y="1027"/>
                </a:lnTo>
                <a:lnTo>
                  <a:pt x="17" y="1027"/>
                </a:lnTo>
                <a:lnTo>
                  <a:pt x="19" y="1025"/>
                </a:lnTo>
                <a:lnTo>
                  <a:pt x="19" y="1023"/>
                </a:lnTo>
                <a:lnTo>
                  <a:pt x="21" y="1023"/>
                </a:lnTo>
                <a:lnTo>
                  <a:pt x="21" y="1022"/>
                </a:lnTo>
                <a:lnTo>
                  <a:pt x="23" y="1022"/>
                </a:lnTo>
                <a:lnTo>
                  <a:pt x="23" y="1020"/>
                </a:lnTo>
                <a:lnTo>
                  <a:pt x="25" y="1020"/>
                </a:lnTo>
                <a:lnTo>
                  <a:pt x="25" y="1018"/>
                </a:lnTo>
                <a:lnTo>
                  <a:pt x="25" y="1016"/>
                </a:lnTo>
                <a:lnTo>
                  <a:pt x="27" y="1016"/>
                </a:lnTo>
                <a:lnTo>
                  <a:pt x="27" y="1014"/>
                </a:lnTo>
                <a:lnTo>
                  <a:pt x="29" y="1012"/>
                </a:lnTo>
                <a:lnTo>
                  <a:pt x="29" y="1010"/>
                </a:lnTo>
                <a:lnTo>
                  <a:pt x="31" y="1010"/>
                </a:lnTo>
                <a:lnTo>
                  <a:pt x="31" y="1008"/>
                </a:lnTo>
                <a:lnTo>
                  <a:pt x="31" y="1006"/>
                </a:lnTo>
                <a:lnTo>
                  <a:pt x="33" y="1006"/>
                </a:lnTo>
                <a:lnTo>
                  <a:pt x="33" y="1004"/>
                </a:lnTo>
                <a:lnTo>
                  <a:pt x="33" y="1002"/>
                </a:lnTo>
                <a:lnTo>
                  <a:pt x="35" y="1002"/>
                </a:lnTo>
                <a:lnTo>
                  <a:pt x="35" y="1000"/>
                </a:lnTo>
                <a:lnTo>
                  <a:pt x="35" y="999"/>
                </a:lnTo>
                <a:lnTo>
                  <a:pt x="37" y="999"/>
                </a:lnTo>
                <a:lnTo>
                  <a:pt x="37" y="997"/>
                </a:lnTo>
                <a:lnTo>
                  <a:pt x="37" y="995"/>
                </a:lnTo>
                <a:lnTo>
                  <a:pt x="38" y="995"/>
                </a:lnTo>
                <a:lnTo>
                  <a:pt x="38" y="993"/>
                </a:lnTo>
                <a:lnTo>
                  <a:pt x="38" y="991"/>
                </a:lnTo>
                <a:lnTo>
                  <a:pt x="38" y="989"/>
                </a:lnTo>
                <a:lnTo>
                  <a:pt x="38" y="987"/>
                </a:lnTo>
                <a:lnTo>
                  <a:pt x="37" y="987"/>
                </a:lnTo>
                <a:lnTo>
                  <a:pt x="37" y="985"/>
                </a:lnTo>
                <a:lnTo>
                  <a:pt x="35" y="985"/>
                </a:lnTo>
                <a:lnTo>
                  <a:pt x="33" y="983"/>
                </a:lnTo>
                <a:lnTo>
                  <a:pt x="33" y="981"/>
                </a:lnTo>
                <a:lnTo>
                  <a:pt x="33" y="979"/>
                </a:lnTo>
                <a:lnTo>
                  <a:pt x="33" y="977"/>
                </a:lnTo>
                <a:lnTo>
                  <a:pt x="33" y="975"/>
                </a:lnTo>
                <a:lnTo>
                  <a:pt x="33" y="974"/>
                </a:lnTo>
                <a:lnTo>
                  <a:pt x="33" y="972"/>
                </a:lnTo>
                <a:lnTo>
                  <a:pt x="35" y="970"/>
                </a:lnTo>
                <a:lnTo>
                  <a:pt x="35" y="968"/>
                </a:lnTo>
                <a:lnTo>
                  <a:pt x="37" y="968"/>
                </a:lnTo>
                <a:lnTo>
                  <a:pt x="37" y="966"/>
                </a:lnTo>
                <a:lnTo>
                  <a:pt x="38" y="966"/>
                </a:lnTo>
                <a:lnTo>
                  <a:pt x="40" y="964"/>
                </a:lnTo>
                <a:lnTo>
                  <a:pt x="42" y="964"/>
                </a:lnTo>
                <a:lnTo>
                  <a:pt x="42" y="962"/>
                </a:lnTo>
                <a:lnTo>
                  <a:pt x="44" y="962"/>
                </a:lnTo>
                <a:lnTo>
                  <a:pt x="46" y="960"/>
                </a:lnTo>
                <a:lnTo>
                  <a:pt x="48" y="958"/>
                </a:lnTo>
                <a:lnTo>
                  <a:pt x="50" y="956"/>
                </a:lnTo>
                <a:lnTo>
                  <a:pt x="50" y="954"/>
                </a:lnTo>
                <a:lnTo>
                  <a:pt x="52" y="954"/>
                </a:lnTo>
                <a:lnTo>
                  <a:pt x="52" y="952"/>
                </a:lnTo>
                <a:lnTo>
                  <a:pt x="54" y="952"/>
                </a:lnTo>
                <a:lnTo>
                  <a:pt x="54" y="951"/>
                </a:lnTo>
                <a:lnTo>
                  <a:pt x="56" y="951"/>
                </a:lnTo>
                <a:lnTo>
                  <a:pt x="56" y="949"/>
                </a:lnTo>
                <a:lnTo>
                  <a:pt x="56" y="947"/>
                </a:lnTo>
                <a:lnTo>
                  <a:pt x="58" y="947"/>
                </a:lnTo>
                <a:lnTo>
                  <a:pt x="58" y="945"/>
                </a:lnTo>
                <a:lnTo>
                  <a:pt x="60" y="943"/>
                </a:lnTo>
                <a:lnTo>
                  <a:pt x="60" y="941"/>
                </a:lnTo>
                <a:lnTo>
                  <a:pt x="62" y="941"/>
                </a:lnTo>
                <a:lnTo>
                  <a:pt x="63" y="939"/>
                </a:lnTo>
                <a:lnTo>
                  <a:pt x="65" y="939"/>
                </a:lnTo>
                <a:lnTo>
                  <a:pt x="65" y="937"/>
                </a:lnTo>
                <a:lnTo>
                  <a:pt x="67" y="937"/>
                </a:lnTo>
                <a:lnTo>
                  <a:pt x="69" y="937"/>
                </a:lnTo>
                <a:lnTo>
                  <a:pt x="71" y="937"/>
                </a:lnTo>
                <a:lnTo>
                  <a:pt x="71" y="935"/>
                </a:lnTo>
                <a:lnTo>
                  <a:pt x="73" y="935"/>
                </a:lnTo>
                <a:lnTo>
                  <a:pt x="73" y="933"/>
                </a:lnTo>
                <a:lnTo>
                  <a:pt x="73" y="931"/>
                </a:lnTo>
                <a:lnTo>
                  <a:pt x="73" y="929"/>
                </a:lnTo>
                <a:lnTo>
                  <a:pt x="73" y="927"/>
                </a:lnTo>
                <a:lnTo>
                  <a:pt x="73" y="926"/>
                </a:lnTo>
                <a:lnTo>
                  <a:pt x="75" y="924"/>
                </a:lnTo>
                <a:lnTo>
                  <a:pt x="75" y="922"/>
                </a:lnTo>
                <a:lnTo>
                  <a:pt x="75" y="920"/>
                </a:lnTo>
                <a:lnTo>
                  <a:pt x="75" y="918"/>
                </a:lnTo>
                <a:lnTo>
                  <a:pt x="75" y="916"/>
                </a:lnTo>
                <a:lnTo>
                  <a:pt x="77" y="914"/>
                </a:lnTo>
                <a:lnTo>
                  <a:pt x="77" y="912"/>
                </a:lnTo>
                <a:lnTo>
                  <a:pt x="77" y="910"/>
                </a:lnTo>
                <a:lnTo>
                  <a:pt x="77" y="908"/>
                </a:lnTo>
                <a:lnTo>
                  <a:pt x="79" y="906"/>
                </a:lnTo>
                <a:lnTo>
                  <a:pt x="79" y="904"/>
                </a:lnTo>
                <a:lnTo>
                  <a:pt x="79" y="902"/>
                </a:lnTo>
                <a:lnTo>
                  <a:pt x="81" y="901"/>
                </a:lnTo>
                <a:lnTo>
                  <a:pt x="81" y="899"/>
                </a:lnTo>
                <a:lnTo>
                  <a:pt x="79" y="899"/>
                </a:lnTo>
                <a:lnTo>
                  <a:pt x="79" y="897"/>
                </a:lnTo>
                <a:lnTo>
                  <a:pt x="77" y="897"/>
                </a:lnTo>
                <a:lnTo>
                  <a:pt x="75" y="897"/>
                </a:lnTo>
                <a:lnTo>
                  <a:pt x="73" y="899"/>
                </a:lnTo>
                <a:lnTo>
                  <a:pt x="71" y="901"/>
                </a:lnTo>
                <a:lnTo>
                  <a:pt x="69" y="902"/>
                </a:lnTo>
                <a:lnTo>
                  <a:pt x="69" y="901"/>
                </a:lnTo>
                <a:lnTo>
                  <a:pt x="67" y="901"/>
                </a:lnTo>
                <a:lnTo>
                  <a:pt x="67" y="899"/>
                </a:lnTo>
                <a:lnTo>
                  <a:pt x="65" y="899"/>
                </a:lnTo>
                <a:lnTo>
                  <a:pt x="65" y="897"/>
                </a:lnTo>
                <a:lnTo>
                  <a:pt x="65" y="895"/>
                </a:lnTo>
                <a:lnTo>
                  <a:pt x="63" y="895"/>
                </a:lnTo>
                <a:lnTo>
                  <a:pt x="63" y="893"/>
                </a:lnTo>
                <a:lnTo>
                  <a:pt x="62" y="893"/>
                </a:lnTo>
                <a:lnTo>
                  <a:pt x="62" y="891"/>
                </a:lnTo>
                <a:lnTo>
                  <a:pt x="62" y="889"/>
                </a:lnTo>
                <a:lnTo>
                  <a:pt x="63" y="889"/>
                </a:lnTo>
                <a:lnTo>
                  <a:pt x="63" y="887"/>
                </a:lnTo>
                <a:lnTo>
                  <a:pt x="65" y="885"/>
                </a:lnTo>
                <a:lnTo>
                  <a:pt x="65" y="883"/>
                </a:lnTo>
                <a:lnTo>
                  <a:pt x="63" y="881"/>
                </a:lnTo>
                <a:lnTo>
                  <a:pt x="63" y="879"/>
                </a:lnTo>
                <a:lnTo>
                  <a:pt x="62" y="879"/>
                </a:lnTo>
                <a:lnTo>
                  <a:pt x="62" y="878"/>
                </a:lnTo>
                <a:lnTo>
                  <a:pt x="60" y="878"/>
                </a:lnTo>
                <a:lnTo>
                  <a:pt x="58" y="878"/>
                </a:lnTo>
                <a:lnTo>
                  <a:pt x="56" y="876"/>
                </a:lnTo>
                <a:lnTo>
                  <a:pt x="54" y="876"/>
                </a:lnTo>
                <a:lnTo>
                  <a:pt x="52" y="876"/>
                </a:lnTo>
                <a:lnTo>
                  <a:pt x="50" y="876"/>
                </a:lnTo>
                <a:lnTo>
                  <a:pt x="48" y="876"/>
                </a:lnTo>
                <a:lnTo>
                  <a:pt x="46" y="876"/>
                </a:lnTo>
                <a:lnTo>
                  <a:pt x="46" y="874"/>
                </a:lnTo>
                <a:lnTo>
                  <a:pt x="44" y="874"/>
                </a:lnTo>
                <a:lnTo>
                  <a:pt x="44" y="872"/>
                </a:lnTo>
                <a:lnTo>
                  <a:pt x="46" y="870"/>
                </a:lnTo>
                <a:lnTo>
                  <a:pt x="46" y="868"/>
                </a:lnTo>
                <a:lnTo>
                  <a:pt x="46" y="866"/>
                </a:lnTo>
                <a:lnTo>
                  <a:pt x="48" y="866"/>
                </a:lnTo>
                <a:lnTo>
                  <a:pt x="48" y="864"/>
                </a:lnTo>
                <a:lnTo>
                  <a:pt x="48" y="862"/>
                </a:lnTo>
                <a:lnTo>
                  <a:pt x="50" y="860"/>
                </a:lnTo>
                <a:lnTo>
                  <a:pt x="50" y="858"/>
                </a:lnTo>
                <a:lnTo>
                  <a:pt x="50" y="856"/>
                </a:lnTo>
                <a:lnTo>
                  <a:pt x="52" y="856"/>
                </a:lnTo>
                <a:lnTo>
                  <a:pt x="52" y="854"/>
                </a:lnTo>
                <a:lnTo>
                  <a:pt x="52" y="853"/>
                </a:lnTo>
                <a:lnTo>
                  <a:pt x="52" y="851"/>
                </a:lnTo>
                <a:lnTo>
                  <a:pt x="52" y="849"/>
                </a:lnTo>
                <a:lnTo>
                  <a:pt x="52" y="847"/>
                </a:lnTo>
                <a:lnTo>
                  <a:pt x="52" y="845"/>
                </a:lnTo>
                <a:lnTo>
                  <a:pt x="50" y="843"/>
                </a:lnTo>
                <a:lnTo>
                  <a:pt x="50" y="841"/>
                </a:lnTo>
                <a:lnTo>
                  <a:pt x="50" y="839"/>
                </a:lnTo>
                <a:lnTo>
                  <a:pt x="50" y="837"/>
                </a:lnTo>
                <a:lnTo>
                  <a:pt x="50" y="835"/>
                </a:lnTo>
                <a:lnTo>
                  <a:pt x="52" y="833"/>
                </a:lnTo>
                <a:lnTo>
                  <a:pt x="52" y="831"/>
                </a:lnTo>
                <a:lnTo>
                  <a:pt x="52" y="830"/>
                </a:lnTo>
                <a:lnTo>
                  <a:pt x="54" y="830"/>
                </a:lnTo>
                <a:lnTo>
                  <a:pt x="54" y="828"/>
                </a:lnTo>
                <a:lnTo>
                  <a:pt x="56" y="828"/>
                </a:lnTo>
                <a:lnTo>
                  <a:pt x="56" y="826"/>
                </a:lnTo>
                <a:lnTo>
                  <a:pt x="58" y="826"/>
                </a:lnTo>
                <a:lnTo>
                  <a:pt x="60" y="826"/>
                </a:lnTo>
                <a:lnTo>
                  <a:pt x="62" y="824"/>
                </a:lnTo>
                <a:lnTo>
                  <a:pt x="63" y="824"/>
                </a:lnTo>
                <a:lnTo>
                  <a:pt x="65" y="824"/>
                </a:lnTo>
                <a:lnTo>
                  <a:pt x="67" y="824"/>
                </a:lnTo>
                <a:lnTo>
                  <a:pt x="69" y="824"/>
                </a:lnTo>
                <a:lnTo>
                  <a:pt x="71" y="824"/>
                </a:lnTo>
                <a:lnTo>
                  <a:pt x="73" y="822"/>
                </a:lnTo>
                <a:lnTo>
                  <a:pt x="75" y="822"/>
                </a:lnTo>
                <a:lnTo>
                  <a:pt x="77" y="822"/>
                </a:lnTo>
                <a:lnTo>
                  <a:pt x="79" y="820"/>
                </a:lnTo>
                <a:lnTo>
                  <a:pt x="81" y="818"/>
                </a:lnTo>
                <a:lnTo>
                  <a:pt x="81" y="816"/>
                </a:lnTo>
                <a:lnTo>
                  <a:pt x="83" y="816"/>
                </a:lnTo>
                <a:lnTo>
                  <a:pt x="83" y="814"/>
                </a:lnTo>
                <a:lnTo>
                  <a:pt x="83" y="812"/>
                </a:lnTo>
                <a:lnTo>
                  <a:pt x="85" y="812"/>
                </a:lnTo>
                <a:lnTo>
                  <a:pt x="85" y="810"/>
                </a:lnTo>
                <a:lnTo>
                  <a:pt x="86" y="810"/>
                </a:lnTo>
                <a:lnTo>
                  <a:pt x="86" y="808"/>
                </a:lnTo>
                <a:lnTo>
                  <a:pt x="88" y="808"/>
                </a:lnTo>
                <a:lnTo>
                  <a:pt x="90" y="808"/>
                </a:lnTo>
                <a:lnTo>
                  <a:pt x="92" y="806"/>
                </a:lnTo>
                <a:lnTo>
                  <a:pt x="94" y="806"/>
                </a:lnTo>
                <a:lnTo>
                  <a:pt x="94" y="805"/>
                </a:lnTo>
                <a:lnTo>
                  <a:pt x="96" y="805"/>
                </a:lnTo>
                <a:lnTo>
                  <a:pt x="96" y="803"/>
                </a:lnTo>
                <a:lnTo>
                  <a:pt x="98" y="803"/>
                </a:lnTo>
                <a:lnTo>
                  <a:pt x="98" y="801"/>
                </a:lnTo>
                <a:lnTo>
                  <a:pt x="98" y="799"/>
                </a:lnTo>
                <a:lnTo>
                  <a:pt x="100" y="799"/>
                </a:lnTo>
                <a:lnTo>
                  <a:pt x="100" y="797"/>
                </a:lnTo>
                <a:lnTo>
                  <a:pt x="100" y="795"/>
                </a:lnTo>
                <a:lnTo>
                  <a:pt x="100" y="793"/>
                </a:lnTo>
                <a:lnTo>
                  <a:pt x="102" y="793"/>
                </a:lnTo>
                <a:lnTo>
                  <a:pt x="102" y="791"/>
                </a:lnTo>
                <a:lnTo>
                  <a:pt x="102" y="789"/>
                </a:lnTo>
                <a:lnTo>
                  <a:pt x="104" y="787"/>
                </a:lnTo>
                <a:lnTo>
                  <a:pt x="104" y="785"/>
                </a:lnTo>
                <a:lnTo>
                  <a:pt x="106" y="783"/>
                </a:lnTo>
                <a:lnTo>
                  <a:pt x="106" y="781"/>
                </a:lnTo>
                <a:lnTo>
                  <a:pt x="108" y="780"/>
                </a:lnTo>
                <a:lnTo>
                  <a:pt x="108" y="778"/>
                </a:lnTo>
                <a:lnTo>
                  <a:pt x="110" y="778"/>
                </a:lnTo>
                <a:lnTo>
                  <a:pt x="110" y="776"/>
                </a:lnTo>
                <a:lnTo>
                  <a:pt x="111" y="774"/>
                </a:lnTo>
                <a:lnTo>
                  <a:pt x="111" y="772"/>
                </a:lnTo>
                <a:lnTo>
                  <a:pt x="113" y="772"/>
                </a:lnTo>
                <a:lnTo>
                  <a:pt x="113" y="770"/>
                </a:lnTo>
                <a:lnTo>
                  <a:pt x="113" y="768"/>
                </a:lnTo>
                <a:lnTo>
                  <a:pt x="115" y="768"/>
                </a:lnTo>
                <a:lnTo>
                  <a:pt x="115" y="766"/>
                </a:lnTo>
                <a:lnTo>
                  <a:pt x="115" y="764"/>
                </a:lnTo>
                <a:lnTo>
                  <a:pt x="117" y="764"/>
                </a:lnTo>
                <a:lnTo>
                  <a:pt x="117" y="762"/>
                </a:lnTo>
                <a:lnTo>
                  <a:pt x="117" y="760"/>
                </a:lnTo>
                <a:lnTo>
                  <a:pt x="119" y="760"/>
                </a:lnTo>
                <a:lnTo>
                  <a:pt x="119" y="758"/>
                </a:lnTo>
                <a:lnTo>
                  <a:pt x="121" y="757"/>
                </a:lnTo>
                <a:lnTo>
                  <a:pt x="121" y="755"/>
                </a:lnTo>
                <a:lnTo>
                  <a:pt x="121" y="753"/>
                </a:lnTo>
                <a:lnTo>
                  <a:pt x="119" y="753"/>
                </a:lnTo>
                <a:lnTo>
                  <a:pt x="119" y="751"/>
                </a:lnTo>
                <a:lnTo>
                  <a:pt x="119" y="749"/>
                </a:lnTo>
                <a:lnTo>
                  <a:pt x="119" y="747"/>
                </a:lnTo>
                <a:lnTo>
                  <a:pt x="119" y="745"/>
                </a:lnTo>
                <a:lnTo>
                  <a:pt x="121" y="743"/>
                </a:lnTo>
                <a:lnTo>
                  <a:pt x="121" y="741"/>
                </a:lnTo>
                <a:lnTo>
                  <a:pt x="123" y="741"/>
                </a:lnTo>
                <a:lnTo>
                  <a:pt x="123" y="739"/>
                </a:lnTo>
                <a:lnTo>
                  <a:pt x="125" y="739"/>
                </a:lnTo>
                <a:lnTo>
                  <a:pt x="125" y="737"/>
                </a:lnTo>
                <a:lnTo>
                  <a:pt x="127" y="737"/>
                </a:lnTo>
                <a:lnTo>
                  <a:pt x="129" y="737"/>
                </a:lnTo>
                <a:lnTo>
                  <a:pt x="129" y="735"/>
                </a:lnTo>
                <a:lnTo>
                  <a:pt x="131" y="735"/>
                </a:lnTo>
                <a:lnTo>
                  <a:pt x="131" y="733"/>
                </a:lnTo>
                <a:lnTo>
                  <a:pt x="133" y="733"/>
                </a:lnTo>
                <a:lnTo>
                  <a:pt x="133" y="732"/>
                </a:lnTo>
                <a:lnTo>
                  <a:pt x="134" y="730"/>
                </a:lnTo>
                <a:lnTo>
                  <a:pt x="134" y="728"/>
                </a:lnTo>
                <a:lnTo>
                  <a:pt x="136" y="728"/>
                </a:lnTo>
                <a:lnTo>
                  <a:pt x="136" y="726"/>
                </a:lnTo>
                <a:lnTo>
                  <a:pt x="136" y="724"/>
                </a:lnTo>
                <a:lnTo>
                  <a:pt x="136" y="722"/>
                </a:lnTo>
                <a:lnTo>
                  <a:pt x="136" y="720"/>
                </a:lnTo>
                <a:lnTo>
                  <a:pt x="134" y="720"/>
                </a:lnTo>
                <a:lnTo>
                  <a:pt x="133" y="718"/>
                </a:lnTo>
                <a:lnTo>
                  <a:pt x="131" y="718"/>
                </a:lnTo>
                <a:lnTo>
                  <a:pt x="129" y="718"/>
                </a:lnTo>
                <a:lnTo>
                  <a:pt x="127" y="718"/>
                </a:lnTo>
                <a:lnTo>
                  <a:pt x="127" y="720"/>
                </a:lnTo>
                <a:lnTo>
                  <a:pt x="125" y="720"/>
                </a:lnTo>
                <a:lnTo>
                  <a:pt x="123" y="722"/>
                </a:lnTo>
                <a:lnTo>
                  <a:pt x="123" y="724"/>
                </a:lnTo>
                <a:lnTo>
                  <a:pt x="121" y="724"/>
                </a:lnTo>
                <a:lnTo>
                  <a:pt x="121" y="726"/>
                </a:lnTo>
                <a:lnTo>
                  <a:pt x="119" y="726"/>
                </a:lnTo>
                <a:lnTo>
                  <a:pt x="119" y="724"/>
                </a:lnTo>
                <a:lnTo>
                  <a:pt x="119" y="722"/>
                </a:lnTo>
                <a:lnTo>
                  <a:pt x="119" y="720"/>
                </a:lnTo>
                <a:lnTo>
                  <a:pt x="119" y="718"/>
                </a:lnTo>
                <a:lnTo>
                  <a:pt x="119" y="716"/>
                </a:lnTo>
                <a:lnTo>
                  <a:pt x="117" y="716"/>
                </a:lnTo>
                <a:lnTo>
                  <a:pt x="117" y="714"/>
                </a:lnTo>
                <a:lnTo>
                  <a:pt x="115" y="714"/>
                </a:lnTo>
                <a:lnTo>
                  <a:pt x="113" y="714"/>
                </a:lnTo>
                <a:lnTo>
                  <a:pt x="113" y="712"/>
                </a:lnTo>
                <a:lnTo>
                  <a:pt x="113" y="710"/>
                </a:lnTo>
                <a:lnTo>
                  <a:pt x="115" y="710"/>
                </a:lnTo>
                <a:lnTo>
                  <a:pt x="115" y="708"/>
                </a:lnTo>
                <a:lnTo>
                  <a:pt x="117" y="707"/>
                </a:lnTo>
                <a:lnTo>
                  <a:pt x="117" y="705"/>
                </a:lnTo>
                <a:lnTo>
                  <a:pt x="117" y="703"/>
                </a:lnTo>
                <a:lnTo>
                  <a:pt x="119" y="703"/>
                </a:lnTo>
                <a:lnTo>
                  <a:pt x="119" y="701"/>
                </a:lnTo>
                <a:lnTo>
                  <a:pt x="119" y="699"/>
                </a:lnTo>
                <a:lnTo>
                  <a:pt x="119" y="697"/>
                </a:lnTo>
                <a:lnTo>
                  <a:pt x="119" y="695"/>
                </a:lnTo>
                <a:lnTo>
                  <a:pt x="119" y="693"/>
                </a:lnTo>
                <a:lnTo>
                  <a:pt x="119" y="691"/>
                </a:lnTo>
                <a:lnTo>
                  <a:pt x="119" y="689"/>
                </a:lnTo>
                <a:lnTo>
                  <a:pt x="119" y="687"/>
                </a:lnTo>
                <a:lnTo>
                  <a:pt x="119" y="685"/>
                </a:lnTo>
                <a:lnTo>
                  <a:pt x="121" y="685"/>
                </a:lnTo>
                <a:lnTo>
                  <a:pt x="121" y="684"/>
                </a:lnTo>
                <a:lnTo>
                  <a:pt x="123" y="682"/>
                </a:lnTo>
                <a:lnTo>
                  <a:pt x="123" y="680"/>
                </a:lnTo>
                <a:lnTo>
                  <a:pt x="125" y="680"/>
                </a:lnTo>
                <a:lnTo>
                  <a:pt x="125" y="678"/>
                </a:lnTo>
                <a:lnTo>
                  <a:pt x="127" y="676"/>
                </a:lnTo>
                <a:lnTo>
                  <a:pt x="127" y="674"/>
                </a:lnTo>
                <a:lnTo>
                  <a:pt x="129" y="674"/>
                </a:lnTo>
                <a:lnTo>
                  <a:pt x="129" y="672"/>
                </a:lnTo>
                <a:lnTo>
                  <a:pt x="131" y="672"/>
                </a:lnTo>
                <a:lnTo>
                  <a:pt x="131" y="670"/>
                </a:lnTo>
                <a:lnTo>
                  <a:pt x="133" y="668"/>
                </a:lnTo>
                <a:lnTo>
                  <a:pt x="133" y="666"/>
                </a:lnTo>
                <a:lnTo>
                  <a:pt x="134" y="666"/>
                </a:lnTo>
                <a:lnTo>
                  <a:pt x="134" y="664"/>
                </a:lnTo>
                <a:lnTo>
                  <a:pt x="136" y="662"/>
                </a:lnTo>
                <a:lnTo>
                  <a:pt x="136" y="660"/>
                </a:lnTo>
                <a:lnTo>
                  <a:pt x="138" y="660"/>
                </a:lnTo>
                <a:lnTo>
                  <a:pt x="138" y="659"/>
                </a:lnTo>
                <a:lnTo>
                  <a:pt x="138" y="657"/>
                </a:lnTo>
                <a:lnTo>
                  <a:pt x="140" y="657"/>
                </a:lnTo>
                <a:lnTo>
                  <a:pt x="140" y="655"/>
                </a:lnTo>
                <a:lnTo>
                  <a:pt x="142" y="655"/>
                </a:lnTo>
                <a:lnTo>
                  <a:pt x="142" y="653"/>
                </a:lnTo>
                <a:lnTo>
                  <a:pt x="142" y="651"/>
                </a:lnTo>
                <a:lnTo>
                  <a:pt x="140" y="651"/>
                </a:lnTo>
                <a:lnTo>
                  <a:pt x="140" y="649"/>
                </a:lnTo>
                <a:lnTo>
                  <a:pt x="138" y="649"/>
                </a:lnTo>
                <a:lnTo>
                  <a:pt x="138" y="647"/>
                </a:lnTo>
                <a:lnTo>
                  <a:pt x="138" y="645"/>
                </a:lnTo>
                <a:lnTo>
                  <a:pt x="136" y="643"/>
                </a:lnTo>
                <a:lnTo>
                  <a:pt x="138" y="641"/>
                </a:lnTo>
                <a:lnTo>
                  <a:pt x="138" y="639"/>
                </a:lnTo>
                <a:lnTo>
                  <a:pt x="138" y="637"/>
                </a:lnTo>
                <a:lnTo>
                  <a:pt x="138" y="636"/>
                </a:lnTo>
                <a:lnTo>
                  <a:pt x="140" y="636"/>
                </a:lnTo>
                <a:lnTo>
                  <a:pt x="140" y="634"/>
                </a:lnTo>
                <a:lnTo>
                  <a:pt x="142" y="634"/>
                </a:lnTo>
                <a:lnTo>
                  <a:pt x="144" y="632"/>
                </a:lnTo>
                <a:lnTo>
                  <a:pt x="146" y="632"/>
                </a:lnTo>
                <a:lnTo>
                  <a:pt x="148" y="632"/>
                </a:lnTo>
                <a:lnTo>
                  <a:pt x="148" y="634"/>
                </a:lnTo>
                <a:lnTo>
                  <a:pt x="150" y="632"/>
                </a:lnTo>
                <a:lnTo>
                  <a:pt x="150" y="630"/>
                </a:lnTo>
                <a:lnTo>
                  <a:pt x="152" y="630"/>
                </a:lnTo>
                <a:lnTo>
                  <a:pt x="152" y="628"/>
                </a:lnTo>
                <a:lnTo>
                  <a:pt x="152" y="626"/>
                </a:lnTo>
                <a:lnTo>
                  <a:pt x="154" y="626"/>
                </a:lnTo>
                <a:lnTo>
                  <a:pt x="156" y="626"/>
                </a:lnTo>
                <a:lnTo>
                  <a:pt x="158" y="626"/>
                </a:lnTo>
                <a:lnTo>
                  <a:pt x="159" y="624"/>
                </a:lnTo>
                <a:lnTo>
                  <a:pt x="159" y="622"/>
                </a:lnTo>
                <a:lnTo>
                  <a:pt x="161" y="620"/>
                </a:lnTo>
                <a:lnTo>
                  <a:pt x="161" y="618"/>
                </a:lnTo>
                <a:lnTo>
                  <a:pt x="161" y="616"/>
                </a:lnTo>
                <a:lnTo>
                  <a:pt x="161" y="614"/>
                </a:lnTo>
                <a:lnTo>
                  <a:pt x="161" y="612"/>
                </a:lnTo>
                <a:lnTo>
                  <a:pt x="163" y="612"/>
                </a:lnTo>
                <a:lnTo>
                  <a:pt x="165" y="612"/>
                </a:lnTo>
                <a:lnTo>
                  <a:pt x="167" y="612"/>
                </a:lnTo>
                <a:lnTo>
                  <a:pt x="169" y="612"/>
                </a:lnTo>
                <a:lnTo>
                  <a:pt x="171" y="612"/>
                </a:lnTo>
                <a:lnTo>
                  <a:pt x="173" y="612"/>
                </a:lnTo>
                <a:lnTo>
                  <a:pt x="173" y="611"/>
                </a:lnTo>
                <a:lnTo>
                  <a:pt x="175" y="609"/>
                </a:lnTo>
                <a:lnTo>
                  <a:pt x="175" y="607"/>
                </a:lnTo>
                <a:lnTo>
                  <a:pt x="175" y="605"/>
                </a:lnTo>
                <a:lnTo>
                  <a:pt x="173" y="605"/>
                </a:lnTo>
                <a:lnTo>
                  <a:pt x="171" y="603"/>
                </a:lnTo>
                <a:lnTo>
                  <a:pt x="169" y="603"/>
                </a:lnTo>
                <a:lnTo>
                  <a:pt x="169" y="601"/>
                </a:lnTo>
                <a:lnTo>
                  <a:pt x="169" y="599"/>
                </a:lnTo>
                <a:lnTo>
                  <a:pt x="169" y="597"/>
                </a:lnTo>
                <a:lnTo>
                  <a:pt x="169" y="595"/>
                </a:lnTo>
                <a:lnTo>
                  <a:pt x="169" y="593"/>
                </a:lnTo>
                <a:lnTo>
                  <a:pt x="169" y="591"/>
                </a:lnTo>
                <a:lnTo>
                  <a:pt x="169" y="589"/>
                </a:lnTo>
                <a:lnTo>
                  <a:pt x="169" y="587"/>
                </a:lnTo>
                <a:lnTo>
                  <a:pt x="169" y="586"/>
                </a:lnTo>
                <a:lnTo>
                  <a:pt x="169" y="584"/>
                </a:lnTo>
                <a:lnTo>
                  <a:pt x="171" y="582"/>
                </a:lnTo>
                <a:lnTo>
                  <a:pt x="171" y="580"/>
                </a:lnTo>
                <a:lnTo>
                  <a:pt x="171" y="578"/>
                </a:lnTo>
                <a:lnTo>
                  <a:pt x="171" y="576"/>
                </a:lnTo>
                <a:lnTo>
                  <a:pt x="171" y="574"/>
                </a:lnTo>
                <a:lnTo>
                  <a:pt x="171" y="572"/>
                </a:lnTo>
                <a:lnTo>
                  <a:pt x="171" y="570"/>
                </a:lnTo>
                <a:lnTo>
                  <a:pt x="171" y="568"/>
                </a:lnTo>
                <a:lnTo>
                  <a:pt x="171" y="566"/>
                </a:lnTo>
                <a:lnTo>
                  <a:pt x="171" y="564"/>
                </a:lnTo>
                <a:lnTo>
                  <a:pt x="173" y="564"/>
                </a:lnTo>
                <a:lnTo>
                  <a:pt x="175" y="563"/>
                </a:lnTo>
                <a:lnTo>
                  <a:pt x="175" y="561"/>
                </a:lnTo>
                <a:lnTo>
                  <a:pt x="177" y="561"/>
                </a:lnTo>
                <a:lnTo>
                  <a:pt x="177" y="559"/>
                </a:lnTo>
                <a:lnTo>
                  <a:pt x="177" y="557"/>
                </a:lnTo>
                <a:lnTo>
                  <a:pt x="175" y="555"/>
                </a:lnTo>
                <a:lnTo>
                  <a:pt x="175" y="553"/>
                </a:lnTo>
                <a:lnTo>
                  <a:pt x="175" y="551"/>
                </a:lnTo>
                <a:lnTo>
                  <a:pt x="175" y="549"/>
                </a:lnTo>
                <a:lnTo>
                  <a:pt x="173" y="549"/>
                </a:lnTo>
                <a:lnTo>
                  <a:pt x="173" y="547"/>
                </a:lnTo>
                <a:lnTo>
                  <a:pt x="175" y="545"/>
                </a:lnTo>
                <a:lnTo>
                  <a:pt x="177" y="545"/>
                </a:lnTo>
                <a:lnTo>
                  <a:pt x="177" y="543"/>
                </a:lnTo>
                <a:lnTo>
                  <a:pt x="179" y="543"/>
                </a:lnTo>
                <a:lnTo>
                  <a:pt x="181" y="543"/>
                </a:lnTo>
                <a:lnTo>
                  <a:pt x="182" y="543"/>
                </a:lnTo>
                <a:lnTo>
                  <a:pt x="184" y="543"/>
                </a:lnTo>
                <a:lnTo>
                  <a:pt x="184" y="541"/>
                </a:lnTo>
                <a:lnTo>
                  <a:pt x="186" y="541"/>
                </a:lnTo>
                <a:lnTo>
                  <a:pt x="188" y="541"/>
                </a:lnTo>
                <a:lnTo>
                  <a:pt x="190" y="541"/>
                </a:lnTo>
                <a:lnTo>
                  <a:pt x="192" y="541"/>
                </a:lnTo>
                <a:lnTo>
                  <a:pt x="194" y="541"/>
                </a:lnTo>
                <a:lnTo>
                  <a:pt x="196" y="541"/>
                </a:lnTo>
                <a:lnTo>
                  <a:pt x="198" y="541"/>
                </a:lnTo>
                <a:lnTo>
                  <a:pt x="198" y="539"/>
                </a:lnTo>
                <a:lnTo>
                  <a:pt x="200" y="539"/>
                </a:lnTo>
                <a:lnTo>
                  <a:pt x="202" y="539"/>
                </a:lnTo>
                <a:lnTo>
                  <a:pt x="202" y="538"/>
                </a:lnTo>
                <a:lnTo>
                  <a:pt x="202" y="536"/>
                </a:lnTo>
                <a:lnTo>
                  <a:pt x="202" y="534"/>
                </a:lnTo>
                <a:lnTo>
                  <a:pt x="202" y="532"/>
                </a:lnTo>
                <a:lnTo>
                  <a:pt x="202" y="530"/>
                </a:lnTo>
                <a:lnTo>
                  <a:pt x="204" y="530"/>
                </a:lnTo>
                <a:lnTo>
                  <a:pt x="206" y="530"/>
                </a:lnTo>
                <a:lnTo>
                  <a:pt x="207" y="530"/>
                </a:lnTo>
                <a:lnTo>
                  <a:pt x="207" y="528"/>
                </a:lnTo>
                <a:lnTo>
                  <a:pt x="207" y="526"/>
                </a:lnTo>
                <a:lnTo>
                  <a:pt x="209" y="524"/>
                </a:lnTo>
                <a:lnTo>
                  <a:pt x="209" y="522"/>
                </a:lnTo>
                <a:lnTo>
                  <a:pt x="211" y="522"/>
                </a:lnTo>
                <a:lnTo>
                  <a:pt x="211" y="520"/>
                </a:lnTo>
                <a:lnTo>
                  <a:pt x="213" y="520"/>
                </a:lnTo>
                <a:lnTo>
                  <a:pt x="215" y="520"/>
                </a:lnTo>
                <a:lnTo>
                  <a:pt x="217" y="520"/>
                </a:lnTo>
                <a:lnTo>
                  <a:pt x="219" y="520"/>
                </a:lnTo>
                <a:lnTo>
                  <a:pt x="219" y="518"/>
                </a:lnTo>
                <a:lnTo>
                  <a:pt x="221" y="518"/>
                </a:lnTo>
                <a:lnTo>
                  <a:pt x="223" y="518"/>
                </a:lnTo>
                <a:lnTo>
                  <a:pt x="223" y="516"/>
                </a:lnTo>
                <a:lnTo>
                  <a:pt x="225" y="516"/>
                </a:lnTo>
                <a:lnTo>
                  <a:pt x="227" y="514"/>
                </a:lnTo>
                <a:lnTo>
                  <a:pt x="229" y="514"/>
                </a:lnTo>
                <a:lnTo>
                  <a:pt x="230" y="513"/>
                </a:lnTo>
                <a:lnTo>
                  <a:pt x="232" y="513"/>
                </a:lnTo>
                <a:lnTo>
                  <a:pt x="234" y="513"/>
                </a:lnTo>
                <a:lnTo>
                  <a:pt x="234" y="514"/>
                </a:lnTo>
                <a:lnTo>
                  <a:pt x="236" y="514"/>
                </a:lnTo>
                <a:lnTo>
                  <a:pt x="238" y="514"/>
                </a:lnTo>
                <a:lnTo>
                  <a:pt x="240" y="514"/>
                </a:lnTo>
                <a:lnTo>
                  <a:pt x="242" y="514"/>
                </a:lnTo>
                <a:lnTo>
                  <a:pt x="242" y="516"/>
                </a:lnTo>
                <a:lnTo>
                  <a:pt x="244" y="516"/>
                </a:lnTo>
                <a:lnTo>
                  <a:pt x="246" y="516"/>
                </a:lnTo>
                <a:lnTo>
                  <a:pt x="246" y="518"/>
                </a:lnTo>
                <a:lnTo>
                  <a:pt x="248" y="518"/>
                </a:lnTo>
                <a:lnTo>
                  <a:pt x="250" y="518"/>
                </a:lnTo>
                <a:lnTo>
                  <a:pt x="252" y="518"/>
                </a:lnTo>
                <a:lnTo>
                  <a:pt x="254" y="520"/>
                </a:lnTo>
                <a:lnTo>
                  <a:pt x="254" y="518"/>
                </a:lnTo>
                <a:lnTo>
                  <a:pt x="255" y="518"/>
                </a:lnTo>
                <a:lnTo>
                  <a:pt x="257" y="518"/>
                </a:lnTo>
                <a:lnTo>
                  <a:pt x="257" y="516"/>
                </a:lnTo>
                <a:lnTo>
                  <a:pt x="259" y="516"/>
                </a:lnTo>
                <a:lnTo>
                  <a:pt x="259" y="514"/>
                </a:lnTo>
                <a:lnTo>
                  <a:pt x="261" y="514"/>
                </a:lnTo>
                <a:lnTo>
                  <a:pt x="263" y="514"/>
                </a:lnTo>
                <a:lnTo>
                  <a:pt x="265" y="514"/>
                </a:lnTo>
                <a:lnTo>
                  <a:pt x="265" y="516"/>
                </a:lnTo>
                <a:lnTo>
                  <a:pt x="265" y="518"/>
                </a:lnTo>
                <a:lnTo>
                  <a:pt x="267" y="520"/>
                </a:lnTo>
                <a:lnTo>
                  <a:pt x="267" y="522"/>
                </a:lnTo>
                <a:lnTo>
                  <a:pt x="267" y="524"/>
                </a:lnTo>
                <a:lnTo>
                  <a:pt x="267" y="526"/>
                </a:lnTo>
                <a:lnTo>
                  <a:pt x="269" y="524"/>
                </a:lnTo>
                <a:lnTo>
                  <a:pt x="271" y="522"/>
                </a:lnTo>
                <a:lnTo>
                  <a:pt x="273" y="522"/>
                </a:lnTo>
                <a:lnTo>
                  <a:pt x="273" y="520"/>
                </a:lnTo>
                <a:lnTo>
                  <a:pt x="275" y="520"/>
                </a:lnTo>
                <a:lnTo>
                  <a:pt x="278" y="518"/>
                </a:lnTo>
                <a:lnTo>
                  <a:pt x="280" y="516"/>
                </a:lnTo>
                <a:lnTo>
                  <a:pt x="278" y="514"/>
                </a:lnTo>
                <a:lnTo>
                  <a:pt x="280" y="514"/>
                </a:lnTo>
                <a:lnTo>
                  <a:pt x="280" y="513"/>
                </a:lnTo>
                <a:lnTo>
                  <a:pt x="280" y="511"/>
                </a:lnTo>
                <a:lnTo>
                  <a:pt x="282" y="511"/>
                </a:lnTo>
                <a:lnTo>
                  <a:pt x="282" y="509"/>
                </a:lnTo>
                <a:lnTo>
                  <a:pt x="284" y="507"/>
                </a:lnTo>
                <a:lnTo>
                  <a:pt x="284" y="505"/>
                </a:lnTo>
                <a:lnTo>
                  <a:pt x="284" y="503"/>
                </a:lnTo>
                <a:lnTo>
                  <a:pt x="282" y="503"/>
                </a:lnTo>
                <a:lnTo>
                  <a:pt x="282" y="501"/>
                </a:lnTo>
                <a:lnTo>
                  <a:pt x="282" y="499"/>
                </a:lnTo>
                <a:lnTo>
                  <a:pt x="284" y="499"/>
                </a:lnTo>
                <a:lnTo>
                  <a:pt x="286" y="499"/>
                </a:lnTo>
                <a:lnTo>
                  <a:pt x="288" y="497"/>
                </a:lnTo>
                <a:lnTo>
                  <a:pt x="290" y="497"/>
                </a:lnTo>
                <a:lnTo>
                  <a:pt x="292" y="495"/>
                </a:lnTo>
                <a:lnTo>
                  <a:pt x="292" y="493"/>
                </a:lnTo>
                <a:lnTo>
                  <a:pt x="292" y="491"/>
                </a:lnTo>
                <a:lnTo>
                  <a:pt x="292" y="490"/>
                </a:lnTo>
                <a:lnTo>
                  <a:pt x="290" y="488"/>
                </a:lnTo>
                <a:lnTo>
                  <a:pt x="290" y="486"/>
                </a:lnTo>
                <a:lnTo>
                  <a:pt x="290" y="484"/>
                </a:lnTo>
                <a:lnTo>
                  <a:pt x="292" y="484"/>
                </a:lnTo>
                <a:lnTo>
                  <a:pt x="292" y="482"/>
                </a:lnTo>
                <a:lnTo>
                  <a:pt x="294" y="482"/>
                </a:lnTo>
                <a:lnTo>
                  <a:pt x="294" y="480"/>
                </a:lnTo>
                <a:lnTo>
                  <a:pt x="294" y="478"/>
                </a:lnTo>
                <a:lnTo>
                  <a:pt x="292" y="478"/>
                </a:lnTo>
                <a:lnTo>
                  <a:pt x="292" y="476"/>
                </a:lnTo>
                <a:lnTo>
                  <a:pt x="292" y="474"/>
                </a:lnTo>
                <a:lnTo>
                  <a:pt x="288" y="474"/>
                </a:lnTo>
                <a:lnTo>
                  <a:pt x="286" y="474"/>
                </a:lnTo>
                <a:lnTo>
                  <a:pt x="286" y="476"/>
                </a:lnTo>
                <a:lnTo>
                  <a:pt x="284" y="476"/>
                </a:lnTo>
                <a:lnTo>
                  <a:pt x="284" y="474"/>
                </a:lnTo>
                <a:lnTo>
                  <a:pt x="284" y="472"/>
                </a:lnTo>
                <a:lnTo>
                  <a:pt x="284" y="470"/>
                </a:lnTo>
                <a:lnTo>
                  <a:pt x="286" y="468"/>
                </a:lnTo>
                <a:lnTo>
                  <a:pt x="288" y="468"/>
                </a:lnTo>
                <a:lnTo>
                  <a:pt x="288" y="466"/>
                </a:lnTo>
                <a:lnTo>
                  <a:pt x="288" y="465"/>
                </a:lnTo>
                <a:lnTo>
                  <a:pt x="290" y="465"/>
                </a:lnTo>
                <a:lnTo>
                  <a:pt x="290" y="463"/>
                </a:lnTo>
                <a:lnTo>
                  <a:pt x="290" y="461"/>
                </a:lnTo>
                <a:lnTo>
                  <a:pt x="290" y="459"/>
                </a:lnTo>
                <a:lnTo>
                  <a:pt x="292" y="459"/>
                </a:lnTo>
                <a:lnTo>
                  <a:pt x="292" y="457"/>
                </a:lnTo>
                <a:lnTo>
                  <a:pt x="292" y="451"/>
                </a:lnTo>
                <a:lnTo>
                  <a:pt x="292" y="449"/>
                </a:lnTo>
                <a:lnTo>
                  <a:pt x="292" y="447"/>
                </a:lnTo>
                <a:lnTo>
                  <a:pt x="294" y="447"/>
                </a:lnTo>
                <a:lnTo>
                  <a:pt x="294" y="445"/>
                </a:lnTo>
                <a:lnTo>
                  <a:pt x="296" y="445"/>
                </a:lnTo>
                <a:lnTo>
                  <a:pt x="296" y="443"/>
                </a:lnTo>
                <a:lnTo>
                  <a:pt x="298" y="443"/>
                </a:lnTo>
                <a:lnTo>
                  <a:pt x="300" y="442"/>
                </a:lnTo>
                <a:lnTo>
                  <a:pt x="302" y="440"/>
                </a:lnTo>
                <a:lnTo>
                  <a:pt x="303" y="438"/>
                </a:lnTo>
                <a:lnTo>
                  <a:pt x="303" y="436"/>
                </a:lnTo>
                <a:lnTo>
                  <a:pt x="305" y="436"/>
                </a:lnTo>
                <a:lnTo>
                  <a:pt x="305" y="434"/>
                </a:lnTo>
                <a:lnTo>
                  <a:pt x="307" y="432"/>
                </a:lnTo>
                <a:lnTo>
                  <a:pt x="307" y="430"/>
                </a:lnTo>
                <a:lnTo>
                  <a:pt x="309" y="428"/>
                </a:lnTo>
                <a:lnTo>
                  <a:pt x="309" y="426"/>
                </a:lnTo>
                <a:lnTo>
                  <a:pt x="311" y="426"/>
                </a:lnTo>
                <a:lnTo>
                  <a:pt x="311" y="424"/>
                </a:lnTo>
                <a:lnTo>
                  <a:pt x="311" y="422"/>
                </a:lnTo>
                <a:lnTo>
                  <a:pt x="313" y="422"/>
                </a:lnTo>
                <a:lnTo>
                  <a:pt x="313" y="420"/>
                </a:lnTo>
                <a:lnTo>
                  <a:pt x="313" y="418"/>
                </a:lnTo>
                <a:lnTo>
                  <a:pt x="315" y="418"/>
                </a:lnTo>
                <a:lnTo>
                  <a:pt x="315" y="417"/>
                </a:lnTo>
                <a:lnTo>
                  <a:pt x="317" y="415"/>
                </a:lnTo>
                <a:lnTo>
                  <a:pt x="319" y="413"/>
                </a:lnTo>
                <a:lnTo>
                  <a:pt x="321" y="413"/>
                </a:lnTo>
                <a:lnTo>
                  <a:pt x="321" y="411"/>
                </a:lnTo>
                <a:lnTo>
                  <a:pt x="323" y="411"/>
                </a:lnTo>
                <a:lnTo>
                  <a:pt x="325" y="411"/>
                </a:lnTo>
                <a:lnTo>
                  <a:pt x="323" y="409"/>
                </a:lnTo>
                <a:lnTo>
                  <a:pt x="323" y="407"/>
                </a:lnTo>
                <a:lnTo>
                  <a:pt x="323" y="405"/>
                </a:lnTo>
                <a:lnTo>
                  <a:pt x="325" y="405"/>
                </a:lnTo>
                <a:lnTo>
                  <a:pt x="325" y="403"/>
                </a:lnTo>
                <a:lnTo>
                  <a:pt x="325" y="401"/>
                </a:lnTo>
                <a:lnTo>
                  <a:pt x="326" y="399"/>
                </a:lnTo>
                <a:lnTo>
                  <a:pt x="328" y="399"/>
                </a:lnTo>
                <a:lnTo>
                  <a:pt x="328" y="395"/>
                </a:lnTo>
                <a:lnTo>
                  <a:pt x="330" y="395"/>
                </a:lnTo>
                <a:lnTo>
                  <a:pt x="328" y="393"/>
                </a:lnTo>
                <a:lnTo>
                  <a:pt x="328" y="392"/>
                </a:lnTo>
                <a:lnTo>
                  <a:pt x="330" y="392"/>
                </a:lnTo>
                <a:lnTo>
                  <a:pt x="330" y="390"/>
                </a:lnTo>
                <a:lnTo>
                  <a:pt x="330" y="388"/>
                </a:lnTo>
                <a:lnTo>
                  <a:pt x="330" y="386"/>
                </a:lnTo>
                <a:lnTo>
                  <a:pt x="332" y="384"/>
                </a:lnTo>
                <a:lnTo>
                  <a:pt x="332" y="382"/>
                </a:lnTo>
                <a:lnTo>
                  <a:pt x="332" y="380"/>
                </a:lnTo>
                <a:lnTo>
                  <a:pt x="334" y="378"/>
                </a:lnTo>
                <a:lnTo>
                  <a:pt x="334" y="376"/>
                </a:lnTo>
                <a:lnTo>
                  <a:pt x="336" y="376"/>
                </a:lnTo>
                <a:lnTo>
                  <a:pt x="336" y="374"/>
                </a:lnTo>
                <a:lnTo>
                  <a:pt x="336" y="372"/>
                </a:lnTo>
                <a:lnTo>
                  <a:pt x="336" y="370"/>
                </a:lnTo>
                <a:lnTo>
                  <a:pt x="338" y="370"/>
                </a:lnTo>
                <a:lnTo>
                  <a:pt x="338" y="369"/>
                </a:lnTo>
                <a:lnTo>
                  <a:pt x="338" y="367"/>
                </a:lnTo>
                <a:lnTo>
                  <a:pt x="336" y="367"/>
                </a:lnTo>
                <a:lnTo>
                  <a:pt x="336" y="365"/>
                </a:lnTo>
                <a:lnTo>
                  <a:pt x="336" y="363"/>
                </a:lnTo>
                <a:lnTo>
                  <a:pt x="336" y="361"/>
                </a:lnTo>
                <a:lnTo>
                  <a:pt x="336" y="359"/>
                </a:lnTo>
                <a:lnTo>
                  <a:pt x="338" y="359"/>
                </a:lnTo>
                <a:lnTo>
                  <a:pt x="338" y="357"/>
                </a:lnTo>
                <a:lnTo>
                  <a:pt x="340" y="357"/>
                </a:lnTo>
                <a:lnTo>
                  <a:pt x="342" y="357"/>
                </a:lnTo>
                <a:lnTo>
                  <a:pt x="344" y="357"/>
                </a:lnTo>
                <a:lnTo>
                  <a:pt x="346" y="357"/>
                </a:lnTo>
                <a:lnTo>
                  <a:pt x="346" y="355"/>
                </a:lnTo>
                <a:lnTo>
                  <a:pt x="348" y="355"/>
                </a:lnTo>
                <a:lnTo>
                  <a:pt x="348" y="353"/>
                </a:lnTo>
                <a:lnTo>
                  <a:pt x="350" y="353"/>
                </a:lnTo>
                <a:lnTo>
                  <a:pt x="350" y="351"/>
                </a:lnTo>
                <a:lnTo>
                  <a:pt x="351" y="351"/>
                </a:lnTo>
                <a:lnTo>
                  <a:pt x="351" y="349"/>
                </a:lnTo>
                <a:lnTo>
                  <a:pt x="350" y="347"/>
                </a:lnTo>
                <a:lnTo>
                  <a:pt x="350" y="345"/>
                </a:lnTo>
                <a:lnTo>
                  <a:pt x="350" y="344"/>
                </a:lnTo>
                <a:lnTo>
                  <a:pt x="350" y="342"/>
                </a:lnTo>
                <a:lnTo>
                  <a:pt x="350" y="340"/>
                </a:lnTo>
                <a:lnTo>
                  <a:pt x="350" y="338"/>
                </a:lnTo>
                <a:lnTo>
                  <a:pt x="351" y="338"/>
                </a:lnTo>
                <a:lnTo>
                  <a:pt x="351" y="336"/>
                </a:lnTo>
                <a:lnTo>
                  <a:pt x="353" y="336"/>
                </a:lnTo>
                <a:lnTo>
                  <a:pt x="353" y="334"/>
                </a:lnTo>
                <a:lnTo>
                  <a:pt x="355" y="334"/>
                </a:lnTo>
                <a:lnTo>
                  <a:pt x="355" y="332"/>
                </a:lnTo>
                <a:lnTo>
                  <a:pt x="357" y="332"/>
                </a:lnTo>
                <a:lnTo>
                  <a:pt x="357" y="330"/>
                </a:lnTo>
                <a:lnTo>
                  <a:pt x="359" y="330"/>
                </a:lnTo>
                <a:lnTo>
                  <a:pt x="359" y="328"/>
                </a:lnTo>
                <a:lnTo>
                  <a:pt x="359" y="326"/>
                </a:lnTo>
                <a:lnTo>
                  <a:pt x="361" y="326"/>
                </a:lnTo>
                <a:lnTo>
                  <a:pt x="361" y="324"/>
                </a:lnTo>
                <a:lnTo>
                  <a:pt x="363" y="322"/>
                </a:lnTo>
                <a:lnTo>
                  <a:pt x="365" y="321"/>
                </a:lnTo>
                <a:lnTo>
                  <a:pt x="367" y="319"/>
                </a:lnTo>
                <a:lnTo>
                  <a:pt x="369" y="319"/>
                </a:lnTo>
                <a:lnTo>
                  <a:pt x="371" y="319"/>
                </a:lnTo>
                <a:lnTo>
                  <a:pt x="373" y="319"/>
                </a:lnTo>
                <a:lnTo>
                  <a:pt x="374" y="319"/>
                </a:lnTo>
                <a:lnTo>
                  <a:pt x="376" y="319"/>
                </a:lnTo>
                <a:lnTo>
                  <a:pt x="378" y="319"/>
                </a:lnTo>
                <a:lnTo>
                  <a:pt x="380" y="319"/>
                </a:lnTo>
                <a:lnTo>
                  <a:pt x="382" y="317"/>
                </a:lnTo>
                <a:lnTo>
                  <a:pt x="382" y="315"/>
                </a:lnTo>
                <a:lnTo>
                  <a:pt x="382" y="313"/>
                </a:lnTo>
                <a:lnTo>
                  <a:pt x="382" y="311"/>
                </a:lnTo>
                <a:lnTo>
                  <a:pt x="384" y="309"/>
                </a:lnTo>
                <a:lnTo>
                  <a:pt x="384" y="307"/>
                </a:lnTo>
                <a:lnTo>
                  <a:pt x="384" y="305"/>
                </a:lnTo>
                <a:lnTo>
                  <a:pt x="384" y="303"/>
                </a:lnTo>
                <a:lnTo>
                  <a:pt x="384" y="301"/>
                </a:lnTo>
                <a:lnTo>
                  <a:pt x="384" y="299"/>
                </a:lnTo>
                <a:lnTo>
                  <a:pt x="386" y="299"/>
                </a:lnTo>
                <a:lnTo>
                  <a:pt x="386" y="297"/>
                </a:lnTo>
                <a:lnTo>
                  <a:pt x="386" y="296"/>
                </a:lnTo>
                <a:lnTo>
                  <a:pt x="386" y="294"/>
                </a:lnTo>
                <a:lnTo>
                  <a:pt x="386" y="292"/>
                </a:lnTo>
                <a:lnTo>
                  <a:pt x="384" y="288"/>
                </a:lnTo>
                <a:lnTo>
                  <a:pt x="382" y="288"/>
                </a:lnTo>
                <a:lnTo>
                  <a:pt x="380" y="288"/>
                </a:lnTo>
                <a:lnTo>
                  <a:pt x="378" y="288"/>
                </a:lnTo>
                <a:lnTo>
                  <a:pt x="376" y="288"/>
                </a:lnTo>
                <a:lnTo>
                  <a:pt x="374" y="288"/>
                </a:lnTo>
                <a:lnTo>
                  <a:pt x="373" y="288"/>
                </a:lnTo>
                <a:lnTo>
                  <a:pt x="373" y="290"/>
                </a:lnTo>
                <a:lnTo>
                  <a:pt x="371" y="290"/>
                </a:lnTo>
                <a:lnTo>
                  <a:pt x="369" y="292"/>
                </a:lnTo>
                <a:lnTo>
                  <a:pt x="367" y="292"/>
                </a:lnTo>
                <a:lnTo>
                  <a:pt x="367" y="294"/>
                </a:lnTo>
                <a:lnTo>
                  <a:pt x="365" y="294"/>
                </a:lnTo>
                <a:lnTo>
                  <a:pt x="363" y="294"/>
                </a:lnTo>
                <a:lnTo>
                  <a:pt x="361" y="292"/>
                </a:lnTo>
                <a:lnTo>
                  <a:pt x="361" y="290"/>
                </a:lnTo>
                <a:lnTo>
                  <a:pt x="361" y="288"/>
                </a:lnTo>
                <a:lnTo>
                  <a:pt x="363" y="288"/>
                </a:lnTo>
                <a:lnTo>
                  <a:pt x="365" y="286"/>
                </a:lnTo>
                <a:lnTo>
                  <a:pt x="365" y="284"/>
                </a:lnTo>
                <a:lnTo>
                  <a:pt x="367" y="282"/>
                </a:lnTo>
                <a:lnTo>
                  <a:pt x="367" y="280"/>
                </a:lnTo>
                <a:lnTo>
                  <a:pt x="367" y="278"/>
                </a:lnTo>
                <a:lnTo>
                  <a:pt x="365" y="278"/>
                </a:lnTo>
                <a:lnTo>
                  <a:pt x="365" y="276"/>
                </a:lnTo>
                <a:lnTo>
                  <a:pt x="363" y="276"/>
                </a:lnTo>
                <a:lnTo>
                  <a:pt x="363" y="274"/>
                </a:lnTo>
                <a:lnTo>
                  <a:pt x="361" y="274"/>
                </a:lnTo>
                <a:lnTo>
                  <a:pt x="359" y="274"/>
                </a:lnTo>
                <a:lnTo>
                  <a:pt x="357" y="274"/>
                </a:lnTo>
                <a:lnTo>
                  <a:pt x="357" y="276"/>
                </a:lnTo>
                <a:lnTo>
                  <a:pt x="355" y="276"/>
                </a:lnTo>
                <a:lnTo>
                  <a:pt x="353" y="276"/>
                </a:lnTo>
                <a:lnTo>
                  <a:pt x="351" y="276"/>
                </a:lnTo>
                <a:lnTo>
                  <a:pt x="350" y="276"/>
                </a:lnTo>
                <a:lnTo>
                  <a:pt x="348" y="274"/>
                </a:lnTo>
                <a:lnTo>
                  <a:pt x="346" y="272"/>
                </a:lnTo>
                <a:lnTo>
                  <a:pt x="346" y="271"/>
                </a:lnTo>
                <a:lnTo>
                  <a:pt x="344" y="269"/>
                </a:lnTo>
                <a:lnTo>
                  <a:pt x="344" y="267"/>
                </a:lnTo>
                <a:lnTo>
                  <a:pt x="344" y="265"/>
                </a:lnTo>
                <a:lnTo>
                  <a:pt x="344" y="263"/>
                </a:lnTo>
                <a:lnTo>
                  <a:pt x="344" y="261"/>
                </a:lnTo>
                <a:lnTo>
                  <a:pt x="342" y="259"/>
                </a:lnTo>
                <a:lnTo>
                  <a:pt x="342" y="257"/>
                </a:lnTo>
                <a:lnTo>
                  <a:pt x="342" y="255"/>
                </a:lnTo>
                <a:lnTo>
                  <a:pt x="340" y="255"/>
                </a:lnTo>
                <a:lnTo>
                  <a:pt x="340" y="253"/>
                </a:lnTo>
                <a:lnTo>
                  <a:pt x="340" y="251"/>
                </a:lnTo>
                <a:lnTo>
                  <a:pt x="338" y="251"/>
                </a:lnTo>
                <a:lnTo>
                  <a:pt x="338" y="249"/>
                </a:lnTo>
                <a:lnTo>
                  <a:pt x="338" y="248"/>
                </a:lnTo>
                <a:lnTo>
                  <a:pt x="338" y="246"/>
                </a:lnTo>
                <a:lnTo>
                  <a:pt x="336" y="246"/>
                </a:lnTo>
                <a:lnTo>
                  <a:pt x="336" y="244"/>
                </a:lnTo>
                <a:lnTo>
                  <a:pt x="336" y="242"/>
                </a:lnTo>
                <a:lnTo>
                  <a:pt x="338" y="240"/>
                </a:lnTo>
                <a:lnTo>
                  <a:pt x="338" y="238"/>
                </a:lnTo>
                <a:lnTo>
                  <a:pt x="340" y="238"/>
                </a:lnTo>
                <a:lnTo>
                  <a:pt x="340" y="236"/>
                </a:lnTo>
                <a:lnTo>
                  <a:pt x="340" y="234"/>
                </a:lnTo>
                <a:lnTo>
                  <a:pt x="340" y="232"/>
                </a:lnTo>
                <a:lnTo>
                  <a:pt x="340" y="230"/>
                </a:lnTo>
                <a:lnTo>
                  <a:pt x="340" y="228"/>
                </a:lnTo>
                <a:lnTo>
                  <a:pt x="340" y="226"/>
                </a:lnTo>
                <a:lnTo>
                  <a:pt x="340" y="224"/>
                </a:lnTo>
                <a:lnTo>
                  <a:pt x="340" y="223"/>
                </a:lnTo>
                <a:lnTo>
                  <a:pt x="340" y="221"/>
                </a:lnTo>
                <a:lnTo>
                  <a:pt x="340" y="219"/>
                </a:lnTo>
                <a:lnTo>
                  <a:pt x="342" y="217"/>
                </a:lnTo>
                <a:lnTo>
                  <a:pt x="342" y="215"/>
                </a:lnTo>
                <a:lnTo>
                  <a:pt x="344" y="213"/>
                </a:lnTo>
                <a:lnTo>
                  <a:pt x="344" y="211"/>
                </a:lnTo>
                <a:lnTo>
                  <a:pt x="346" y="211"/>
                </a:lnTo>
                <a:lnTo>
                  <a:pt x="346" y="209"/>
                </a:lnTo>
                <a:lnTo>
                  <a:pt x="348" y="209"/>
                </a:lnTo>
                <a:lnTo>
                  <a:pt x="348" y="207"/>
                </a:lnTo>
                <a:lnTo>
                  <a:pt x="350" y="207"/>
                </a:lnTo>
                <a:lnTo>
                  <a:pt x="351" y="207"/>
                </a:lnTo>
                <a:lnTo>
                  <a:pt x="351" y="205"/>
                </a:lnTo>
                <a:lnTo>
                  <a:pt x="353" y="205"/>
                </a:lnTo>
                <a:lnTo>
                  <a:pt x="355" y="205"/>
                </a:lnTo>
                <a:lnTo>
                  <a:pt x="357" y="203"/>
                </a:lnTo>
                <a:lnTo>
                  <a:pt x="359" y="203"/>
                </a:lnTo>
                <a:lnTo>
                  <a:pt x="359" y="201"/>
                </a:lnTo>
                <a:lnTo>
                  <a:pt x="361" y="201"/>
                </a:lnTo>
                <a:lnTo>
                  <a:pt x="361" y="199"/>
                </a:lnTo>
                <a:lnTo>
                  <a:pt x="363" y="199"/>
                </a:lnTo>
                <a:lnTo>
                  <a:pt x="365" y="199"/>
                </a:lnTo>
                <a:lnTo>
                  <a:pt x="365" y="198"/>
                </a:lnTo>
                <a:lnTo>
                  <a:pt x="367" y="198"/>
                </a:lnTo>
                <a:lnTo>
                  <a:pt x="369" y="198"/>
                </a:lnTo>
                <a:lnTo>
                  <a:pt x="371" y="198"/>
                </a:lnTo>
                <a:lnTo>
                  <a:pt x="373" y="198"/>
                </a:lnTo>
                <a:lnTo>
                  <a:pt x="374" y="199"/>
                </a:lnTo>
                <a:lnTo>
                  <a:pt x="376" y="201"/>
                </a:lnTo>
                <a:lnTo>
                  <a:pt x="378" y="201"/>
                </a:lnTo>
                <a:lnTo>
                  <a:pt x="380" y="201"/>
                </a:lnTo>
                <a:lnTo>
                  <a:pt x="382" y="201"/>
                </a:lnTo>
                <a:lnTo>
                  <a:pt x="384" y="199"/>
                </a:lnTo>
                <a:lnTo>
                  <a:pt x="386" y="198"/>
                </a:lnTo>
                <a:lnTo>
                  <a:pt x="388" y="198"/>
                </a:lnTo>
                <a:lnTo>
                  <a:pt x="390" y="196"/>
                </a:lnTo>
                <a:lnTo>
                  <a:pt x="392" y="196"/>
                </a:lnTo>
                <a:lnTo>
                  <a:pt x="394" y="196"/>
                </a:lnTo>
                <a:lnTo>
                  <a:pt x="396" y="196"/>
                </a:lnTo>
                <a:lnTo>
                  <a:pt x="398" y="196"/>
                </a:lnTo>
                <a:lnTo>
                  <a:pt x="399" y="196"/>
                </a:lnTo>
                <a:lnTo>
                  <a:pt x="399" y="194"/>
                </a:lnTo>
                <a:lnTo>
                  <a:pt x="399" y="192"/>
                </a:lnTo>
                <a:lnTo>
                  <a:pt x="401" y="192"/>
                </a:lnTo>
                <a:lnTo>
                  <a:pt x="401" y="190"/>
                </a:lnTo>
                <a:lnTo>
                  <a:pt x="401" y="188"/>
                </a:lnTo>
                <a:lnTo>
                  <a:pt x="401" y="186"/>
                </a:lnTo>
                <a:lnTo>
                  <a:pt x="401" y="184"/>
                </a:lnTo>
                <a:lnTo>
                  <a:pt x="399" y="184"/>
                </a:lnTo>
                <a:lnTo>
                  <a:pt x="399" y="182"/>
                </a:lnTo>
                <a:lnTo>
                  <a:pt x="398" y="182"/>
                </a:lnTo>
                <a:lnTo>
                  <a:pt x="396" y="182"/>
                </a:lnTo>
                <a:lnTo>
                  <a:pt x="394" y="182"/>
                </a:lnTo>
                <a:lnTo>
                  <a:pt x="394" y="180"/>
                </a:lnTo>
                <a:lnTo>
                  <a:pt x="394" y="178"/>
                </a:lnTo>
                <a:lnTo>
                  <a:pt x="394" y="176"/>
                </a:lnTo>
                <a:lnTo>
                  <a:pt x="396" y="175"/>
                </a:lnTo>
                <a:lnTo>
                  <a:pt x="396" y="173"/>
                </a:lnTo>
                <a:lnTo>
                  <a:pt x="396" y="171"/>
                </a:lnTo>
                <a:lnTo>
                  <a:pt x="396" y="169"/>
                </a:lnTo>
                <a:lnTo>
                  <a:pt x="396" y="167"/>
                </a:lnTo>
                <a:lnTo>
                  <a:pt x="394" y="167"/>
                </a:lnTo>
                <a:lnTo>
                  <a:pt x="394" y="165"/>
                </a:lnTo>
                <a:lnTo>
                  <a:pt x="392" y="165"/>
                </a:lnTo>
                <a:lnTo>
                  <a:pt x="392" y="163"/>
                </a:lnTo>
                <a:lnTo>
                  <a:pt x="390" y="161"/>
                </a:lnTo>
                <a:lnTo>
                  <a:pt x="390" y="159"/>
                </a:lnTo>
                <a:lnTo>
                  <a:pt x="390" y="157"/>
                </a:lnTo>
                <a:lnTo>
                  <a:pt x="388" y="157"/>
                </a:lnTo>
                <a:lnTo>
                  <a:pt x="390" y="155"/>
                </a:lnTo>
                <a:lnTo>
                  <a:pt x="390" y="153"/>
                </a:lnTo>
                <a:lnTo>
                  <a:pt x="392" y="153"/>
                </a:lnTo>
                <a:lnTo>
                  <a:pt x="394" y="153"/>
                </a:lnTo>
                <a:lnTo>
                  <a:pt x="396" y="153"/>
                </a:lnTo>
                <a:lnTo>
                  <a:pt x="398" y="153"/>
                </a:lnTo>
                <a:lnTo>
                  <a:pt x="399" y="153"/>
                </a:lnTo>
                <a:lnTo>
                  <a:pt x="401" y="153"/>
                </a:lnTo>
                <a:lnTo>
                  <a:pt x="403" y="153"/>
                </a:lnTo>
                <a:lnTo>
                  <a:pt x="403" y="155"/>
                </a:lnTo>
                <a:lnTo>
                  <a:pt x="405" y="155"/>
                </a:lnTo>
                <a:lnTo>
                  <a:pt x="405" y="157"/>
                </a:lnTo>
                <a:lnTo>
                  <a:pt x="407" y="159"/>
                </a:lnTo>
                <a:lnTo>
                  <a:pt x="409" y="159"/>
                </a:lnTo>
                <a:lnTo>
                  <a:pt x="411" y="159"/>
                </a:lnTo>
                <a:lnTo>
                  <a:pt x="411" y="157"/>
                </a:lnTo>
                <a:lnTo>
                  <a:pt x="413" y="157"/>
                </a:lnTo>
                <a:lnTo>
                  <a:pt x="415" y="157"/>
                </a:lnTo>
                <a:lnTo>
                  <a:pt x="415" y="155"/>
                </a:lnTo>
                <a:lnTo>
                  <a:pt x="417" y="155"/>
                </a:lnTo>
                <a:lnTo>
                  <a:pt x="419" y="155"/>
                </a:lnTo>
                <a:lnTo>
                  <a:pt x="421" y="155"/>
                </a:lnTo>
                <a:lnTo>
                  <a:pt x="421" y="157"/>
                </a:lnTo>
                <a:lnTo>
                  <a:pt x="422" y="157"/>
                </a:lnTo>
                <a:lnTo>
                  <a:pt x="424" y="157"/>
                </a:lnTo>
                <a:lnTo>
                  <a:pt x="424" y="159"/>
                </a:lnTo>
                <a:lnTo>
                  <a:pt x="426" y="159"/>
                </a:lnTo>
                <a:lnTo>
                  <a:pt x="426" y="161"/>
                </a:lnTo>
                <a:lnTo>
                  <a:pt x="426" y="163"/>
                </a:lnTo>
                <a:lnTo>
                  <a:pt x="426" y="165"/>
                </a:lnTo>
                <a:lnTo>
                  <a:pt x="428" y="167"/>
                </a:lnTo>
                <a:lnTo>
                  <a:pt x="428" y="169"/>
                </a:lnTo>
                <a:lnTo>
                  <a:pt x="428" y="171"/>
                </a:lnTo>
                <a:lnTo>
                  <a:pt x="430" y="173"/>
                </a:lnTo>
                <a:lnTo>
                  <a:pt x="430" y="175"/>
                </a:lnTo>
                <a:lnTo>
                  <a:pt x="432" y="175"/>
                </a:lnTo>
                <a:lnTo>
                  <a:pt x="432" y="176"/>
                </a:lnTo>
                <a:lnTo>
                  <a:pt x="434" y="178"/>
                </a:lnTo>
                <a:lnTo>
                  <a:pt x="436" y="180"/>
                </a:lnTo>
                <a:lnTo>
                  <a:pt x="438" y="180"/>
                </a:lnTo>
                <a:lnTo>
                  <a:pt x="438" y="182"/>
                </a:lnTo>
                <a:lnTo>
                  <a:pt x="440" y="182"/>
                </a:lnTo>
                <a:lnTo>
                  <a:pt x="442" y="182"/>
                </a:lnTo>
                <a:lnTo>
                  <a:pt x="444" y="184"/>
                </a:lnTo>
                <a:lnTo>
                  <a:pt x="446" y="184"/>
                </a:lnTo>
                <a:lnTo>
                  <a:pt x="447" y="184"/>
                </a:lnTo>
                <a:lnTo>
                  <a:pt x="449" y="184"/>
                </a:lnTo>
                <a:lnTo>
                  <a:pt x="449" y="186"/>
                </a:lnTo>
                <a:lnTo>
                  <a:pt x="451" y="186"/>
                </a:lnTo>
                <a:lnTo>
                  <a:pt x="451" y="184"/>
                </a:lnTo>
                <a:lnTo>
                  <a:pt x="451" y="182"/>
                </a:lnTo>
                <a:lnTo>
                  <a:pt x="451" y="180"/>
                </a:lnTo>
                <a:lnTo>
                  <a:pt x="449" y="178"/>
                </a:lnTo>
                <a:lnTo>
                  <a:pt x="451" y="176"/>
                </a:lnTo>
                <a:lnTo>
                  <a:pt x="453" y="175"/>
                </a:lnTo>
                <a:lnTo>
                  <a:pt x="455" y="175"/>
                </a:lnTo>
                <a:lnTo>
                  <a:pt x="455" y="173"/>
                </a:lnTo>
                <a:lnTo>
                  <a:pt x="457" y="171"/>
                </a:lnTo>
                <a:lnTo>
                  <a:pt x="459" y="169"/>
                </a:lnTo>
                <a:lnTo>
                  <a:pt x="459" y="167"/>
                </a:lnTo>
                <a:lnTo>
                  <a:pt x="459" y="165"/>
                </a:lnTo>
                <a:lnTo>
                  <a:pt x="459" y="163"/>
                </a:lnTo>
                <a:lnTo>
                  <a:pt x="459" y="161"/>
                </a:lnTo>
                <a:lnTo>
                  <a:pt x="459" y="159"/>
                </a:lnTo>
                <a:lnTo>
                  <a:pt x="457" y="157"/>
                </a:lnTo>
                <a:lnTo>
                  <a:pt x="455" y="155"/>
                </a:lnTo>
                <a:lnTo>
                  <a:pt x="453" y="155"/>
                </a:lnTo>
                <a:lnTo>
                  <a:pt x="453" y="153"/>
                </a:lnTo>
                <a:lnTo>
                  <a:pt x="451" y="153"/>
                </a:lnTo>
                <a:lnTo>
                  <a:pt x="453" y="151"/>
                </a:lnTo>
                <a:lnTo>
                  <a:pt x="451" y="151"/>
                </a:lnTo>
                <a:lnTo>
                  <a:pt x="449" y="150"/>
                </a:lnTo>
                <a:lnTo>
                  <a:pt x="449" y="148"/>
                </a:lnTo>
                <a:lnTo>
                  <a:pt x="449" y="146"/>
                </a:lnTo>
                <a:lnTo>
                  <a:pt x="449" y="144"/>
                </a:lnTo>
                <a:lnTo>
                  <a:pt x="451" y="144"/>
                </a:lnTo>
                <a:lnTo>
                  <a:pt x="451" y="142"/>
                </a:lnTo>
                <a:lnTo>
                  <a:pt x="453" y="142"/>
                </a:lnTo>
                <a:lnTo>
                  <a:pt x="453" y="140"/>
                </a:lnTo>
                <a:lnTo>
                  <a:pt x="453" y="138"/>
                </a:lnTo>
                <a:lnTo>
                  <a:pt x="453" y="136"/>
                </a:lnTo>
                <a:lnTo>
                  <a:pt x="453" y="134"/>
                </a:lnTo>
                <a:lnTo>
                  <a:pt x="451" y="134"/>
                </a:lnTo>
                <a:lnTo>
                  <a:pt x="451" y="132"/>
                </a:lnTo>
                <a:lnTo>
                  <a:pt x="453" y="132"/>
                </a:lnTo>
                <a:lnTo>
                  <a:pt x="453" y="130"/>
                </a:lnTo>
                <a:lnTo>
                  <a:pt x="455" y="130"/>
                </a:lnTo>
                <a:lnTo>
                  <a:pt x="455" y="128"/>
                </a:lnTo>
                <a:lnTo>
                  <a:pt x="457" y="128"/>
                </a:lnTo>
                <a:lnTo>
                  <a:pt x="459" y="128"/>
                </a:lnTo>
                <a:lnTo>
                  <a:pt x="461" y="127"/>
                </a:lnTo>
                <a:lnTo>
                  <a:pt x="463" y="127"/>
                </a:lnTo>
                <a:lnTo>
                  <a:pt x="465" y="125"/>
                </a:lnTo>
                <a:lnTo>
                  <a:pt x="467" y="125"/>
                </a:lnTo>
                <a:lnTo>
                  <a:pt x="469" y="125"/>
                </a:lnTo>
                <a:lnTo>
                  <a:pt x="471" y="123"/>
                </a:lnTo>
                <a:lnTo>
                  <a:pt x="472" y="123"/>
                </a:lnTo>
                <a:lnTo>
                  <a:pt x="474" y="123"/>
                </a:lnTo>
                <a:lnTo>
                  <a:pt x="476" y="123"/>
                </a:lnTo>
                <a:lnTo>
                  <a:pt x="478" y="123"/>
                </a:lnTo>
                <a:lnTo>
                  <a:pt x="480" y="121"/>
                </a:lnTo>
                <a:lnTo>
                  <a:pt x="482" y="121"/>
                </a:lnTo>
                <a:lnTo>
                  <a:pt x="482" y="119"/>
                </a:lnTo>
                <a:lnTo>
                  <a:pt x="484" y="117"/>
                </a:lnTo>
                <a:lnTo>
                  <a:pt x="484" y="115"/>
                </a:lnTo>
                <a:lnTo>
                  <a:pt x="484" y="113"/>
                </a:lnTo>
                <a:lnTo>
                  <a:pt x="486" y="111"/>
                </a:lnTo>
                <a:lnTo>
                  <a:pt x="488" y="111"/>
                </a:lnTo>
                <a:lnTo>
                  <a:pt x="488" y="109"/>
                </a:lnTo>
                <a:lnTo>
                  <a:pt x="490" y="109"/>
                </a:lnTo>
                <a:lnTo>
                  <a:pt x="490" y="107"/>
                </a:lnTo>
                <a:lnTo>
                  <a:pt x="490" y="105"/>
                </a:lnTo>
                <a:lnTo>
                  <a:pt x="492" y="103"/>
                </a:lnTo>
                <a:lnTo>
                  <a:pt x="494" y="103"/>
                </a:lnTo>
                <a:lnTo>
                  <a:pt x="494" y="102"/>
                </a:lnTo>
                <a:lnTo>
                  <a:pt x="495" y="102"/>
                </a:lnTo>
                <a:lnTo>
                  <a:pt x="497" y="100"/>
                </a:lnTo>
                <a:lnTo>
                  <a:pt x="499" y="100"/>
                </a:lnTo>
                <a:lnTo>
                  <a:pt x="499" y="98"/>
                </a:lnTo>
                <a:lnTo>
                  <a:pt x="499" y="96"/>
                </a:lnTo>
                <a:lnTo>
                  <a:pt x="501" y="96"/>
                </a:lnTo>
                <a:lnTo>
                  <a:pt x="499" y="94"/>
                </a:lnTo>
                <a:lnTo>
                  <a:pt x="499" y="92"/>
                </a:lnTo>
                <a:lnTo>
                  <a:pt x="499" y="90"/>
                </a:lnTo>
                <a:lnTo>
                  <a:pt x="499" y="88"/>
                </a:lnTo>
                <a:lnTo>
                  <a:pt x="501" y="88"/>
                </a:lnTo>
                <a:lnTo>
                  <a:pt x="503" y="86"/>
                </a:lnTo>
                <a:lnTo>
                  <a:pt x="505" y="84"/>
                </a:lnTo>
                <a:lnTo>
                  <a:pt x="503" y="82"/>
                </a:lnTo>
                <a:lnTo>
                  <a:pt x="503" y="80"/>
                </a:lnTo>
                <a:lnTo>
                  <a:pt x="503" y="78"/>
                </a:lnTo>
                <a:lnTo>
                  <a:pt x="503" y="77"/>
                </a:lnTo>
                <a:lnTo>
                  <a:pt x="503" y="75"/>
                </a:lnTo>
                <a:lnTo>
                  <a:pt x="503" y="73"/>
                </a:lnTo>
                <a:lnTo>
                  <a:pt x="503" y="71"/>
                </a:lnTo>
                <a:lnTo>
                  <a:pt x="505" y="71"/>
                </a:lnTo>
                <a:lnTo>
                  <a:pt x="505" y="69"/>
                </a:lnTo>
                <a:lnTo>
                  <a:pt x="507" y="69"/>
                </a:lnTo>
                <a:lnTo>
                  <a:pt x="507" y="67"/>
                </a:lnTo>
                <a:lnTo>
                  <a:pt x="509" y="67"/>
                </a:lnTo>
                <a:lnTo>
                  <a:pt x="509" y="65"/>
                </a:lnTo>
                <a:lnTo>
                  <a:pt x="509" y="63"/>
                </a:lnTo>
                <a:lnTo>
                  <a:pt x="509" y="61"/>
                </a:lnTo>
                <a:lnTo>
                  <a:pt x="511" y="61"/>
                </a:lnTo>
                <a:lnTo>
                  <a:pt x="511" y="59"/>
                </a:lnTo>
                <a:lnTo>
                  <a:pt x="513" y="57"/>
                </a:lnTo>
                <a:lnTo>
                  <a:pt x="513" y="55"/>
                </a:lnTo>
                <a:lnTo>
                  <a:pt x="515" y="54"/>
                </a:lnTo>
                <a:lnTo>
                  <a:pt x="517" y="54"/>
                </a:lnTo>
                <a:lnTo>
                  <a:pt x="519" y="52"/>
                </a:lnTo>
                <a:lnTo>
                  <a:pt x="520" y="52"/>
                </a:lnTo>
                <a:lnTo>
                  <a:pt x="522" y="52"/>
                </a:lnTo>
                <a:lnTo>
                  <a:pt x="522" y="50"/>
                </a:lnTo>
                <a:lnTo>
                  <a:pt x="522" y="48"/>
                </a:lnTo>
                <a:lnTo>
                  <a:pt x="524" y="48"/>
                </a:lnTo>
                <a:lnTo>
                  <a:pt x="524" y="46"/>
                </a:lnTo>
                <a:lnTo>
                  <a:pt x="526" y="48"/>
                </a:lnTo>
                <a:lnTo>
                  <a:pt x="528" y="48"/>
                </a:lnTo>
                <a:lnTo>
                  <a:pt x="530" y="48"/>
                </a:lnTo>
                <a:lnTo>
                  <a:pt x="530" y="50"/>
                </a:lnTo>
                <a:lnTo>
                  <a:pt x="532" y="50"/>
                </a:lnTo>
                <a:lnTo>
                  <a:pt x="534" y="50"/>
                </a:lnTo>
                <a:lnTo>
                  <a:pt x="536" y="50"/>
                </a:lnTo>
                <a:lnTo>
                  <a:pt x="538" y="50"/>
                </a:lnTo>
                <a:lnTo>
                  <a:pt x="540" y="50"/>
                </a:lnTo>
                <a:lnTo>
                  <a:pt x="542" y="50"/>
                </a:lnTo>
                <a:lnTo>
                  <a:pt x="543" y="52"/>
                </a:lnTo>
                <a:lnTo>
                  <a:pt x="545" y="50"/>
                </a:lnTo>
                <a:lnTo>
                  <a:pt x="547" y="50"/>
                </a:lnTo>
                <a:lnTo>
                  <a:pt x="549" y="50"/>
                </a:lnTo>
                <a:lnTo>
                  <a:pt x="551" y="50"/>
                </a:lnTo>
                <a:lnTo>
                  <a:pt x="553" y="50"/>
                </a:lnTo>
                <a:lnTo>
                  <a:pt x="555" y="50"/>
                </a:lnTo>
                <a:lnTo>
                  <a:pt x="555" y="48"/>
                </a:lnTo>
                <a:lnTo>
                  <a:pt x="553" y="48"/>
                </a:lnTo>
                <a:lnTo>
                  <a:pt x="553" y="46"/>
                </a:lnTo>
                <a:lnTo>
                  <a:pt x="553" y="44"/>
                </a:lnTo>
                <a:lnTo>
                  <a:pt x="553" y="42"/>
                </a:lnTo>
                <a:lnTo>
                  <a:pt x="553" y="40"/>
                </a:lnTo>
                <a:lnTo>
                  <a:pt x="553" y="38"/>
                </a:lnTo>
                <a:lnTo>
                  <a:pt x="553" y="36"/>
                </a:lnTo>
                <a:lnTo>
                  <a:pt x="553" y="34"/>
                </a:lnTo>
                <a:lnTo>
                  <a:pt x="553" y="32"/>
                </a:lnTo>
                <a:lnTo>
                  <a:pt x="553" y="30"/>
                </a:lnTo>
                <a:lnTo>
                  <a:pt x="551" y="29"/>
                </a:lnTo>
                <a:lnTo>
                  <a:pt x="551" y="25"/>
                </a:lnTo>
                <a:lnTo>
                  <a:pt x="551" y="23"/>
                </a:lnTo>
                <a:lnTo>
                  <a:pt x="551" y="21"/>
                </a:lnTo>
                <a:lnTo>
                  <a:pt x="553" y="19"/>
                </a:lnTo>
                <a:lnTo>
                  <a:pt x="555" y="17"/>
                </a:lnTo>
                <a:lnTo>
                  <a:pt x="557" y="17"/>
                </a:lnTo>
                <a:lnTo>
                  <a:pt x="559" y="15"/>
                </a:lnTo>
                <a:lnTo>
                  <a:pt x="561" y="15"/>
                </a:lnTo>
                <a:lnTo>
                  <a:pt x="563" y="15"/>
                </a:lnTo>
                <a:lnTo>
                  <a:pt x="565" y="15"/>
                </a:lnTo>
                <a:lnTo>
                  <a:pt x="567" y="15"/>
                </a:lnTo>
                <a:lnTo>
                  <a:pt x="568" y="15"/>
                </a:lnTo>
                <a:lnTo>
                  <a:pt x="568" y="13"/>
                </a:lnTo>
                <a:lnTo>
                  <a:pt x="570" y="13"/>
                </a:lnTo>
                <a:lnTo>
                  <a:pt x="572" y="13"/>
                </a:lnTo>
                <a:lnTo>
                  <a:pt x="574" y="13"/>
                </a:lnTo>
                <a:lnTo>
                  <a:pt x="576" y="11"/>
                </a:lnTo>
                <a:lnTo>
                  <a:pt x="578" y="11"/>
                </a:lnTo>
                <a:lnTo>
                  <a:pt x="580" y="9"/>
                </a:lnTo>
                <a:lnTo>
                  <a:pt x="582" y="7"/>
                </a:lnTo>
                <a:lnTo>
                  <a:pt x="584" y="6"/>
                </a:lnTo>
                <a:lnTo>
                  <a:pt x="584" y="4"/>
                </a:lnTo>
                <a:lnTo>
                  <a:pt x="586" y="4"/>
                </a:lnTo>
                <a:lnTo>
                  <a:pt x="588" y="4"/>
                </a:lnTo>
                <a:lnTo>
                  <a:pt x="590" y="2"/>
                </a:lnTo>
                <a:lnTo>
                  <a:pt x="591" y="2"/>
                </a:lnTo>
                <a:lnTo>
                  <a:pt x="595" y="0"/>
                </a:lnTo>
                <a:lnTo>
                  <a:pt x="599" y="6"/>
                </a:lnTo>
                <a:lnTo>
                  <a:pt x="601" y="6"/>
                </a:lnTo>
                <a:lnTo>
                  <a:pt x="603" y="6"/>
                </a:lnTo>
                <a:lnTo>
                  <a:pt x="605" y="6"/>
                </a:lnTo>
                <a:lnTo>
                  <a:pt x="607" y="6"/>
                </a:lnTo>
                <a:lnTo>
                  <a:pt x="607" y="7"/>
                </a:lnTo>
                <a:lnTo>
                  <a:pt x="609" y="7"/>
                </a:lnTo>
                <a:lnTo>
                  <a:pt x="609" y="9"/>
                </a:lnTo>
                <a:lnTo>
                  <a:pt x="609" y="11"/>
                </a:lnTo>
                <a:lnTo>
                  <a:pt x="611" y="11"/>
                </a:lnTo>
                <a:lnTo>
                  <a:pt x="611" y="13"/>
                </a:lnTo>
                <a:lnTo>
                  <a:pt x="611" y="15"/>
                </a:lnTo>
                <a:lnTo>
                  <a:pt x="613" y="15"/>
                </a:lnTo>
                <a:lnTo>
                  <a:pt x="613" y="17"/>
                </a:lnTo>
                <a:lnTo>
                  <a:pt x="615" y="17"/>
                </a:lnTo>
                <a:lnTo>
                  <a:pt x="616" y="17"/>
                </a:lnTo>
                <a:lnTo>
                  <a:pt x="618" y="17"/>
                </a:lnTo>
                <a:lnTo>
                  <a:pt x="620" y="15"/>
                </a:lnTo>
                <a:lnTo>
                  <a:pt x="622" y="15"/>
                </a:lnTo>
                <a:lnTo>
                  <a:pt x="624" y="15"/>
                </a:lnTo>
                <a:lnTo>
                  <a:pt x="626" y="15"/>
                </a:lnTo>
                <a:lnTo>
                  <a:pt x="628" y="17"/>
                </a:lnTo>
                <a:lnTo>
                  <a:pt x="628" y="19"/>
                </a:lnTo>
                <a:lnTo>
                  <a:pt x="628" y="21"/>
                </a:lnTo>
                <a:lnTo>
                  <a:pt x="626" y="21"/>
                </a:lnTo>
                <a:lnTo>
                  <a:pt x="626" y="23"/>
                </a:lnTo>
                <a:lnTo>
                  <a:pt x="624" y="23"/>
                </a:lnTo>
                <a:lnTo>
                  <a:pt x="624" y="25"/>
                </a:lnTo>
                <a:lnTo>
                  <a:pt x="624" y="27"/>
                </a:lnTo>
                <a:lnTo>
                  <a:pt x="624" y="29"/>
                </a:lnTo>
                <a:lnTo>
                  <a:pt x="626" y="29"/>
                </a:lnTo>
                <a:lnTo>
                  <a:pt x="628" y="30"/>
                </a:lnTo>
                <a:lnTo>
                  <a:pt x="630" y="30"/>
                </a:lnTo>
                <a:lnTo>
                  <a:pt x="632" y="30"/>
                </a:lnTo>
                <a:lnTo>
                  <a:pt x="634" y="30"/>
                </a:lnTo>
                <a:lnTo>
                  <a:pt x="636" y="32"/>
                </a:lnTo>
                <a:lnTo>
                  <a:pt x="638" y="30"/>
                </a:lnTo>
                <a:lnTo>
                  <a:pt x="639" y="30"/>
                </a:lnTo>
                <a:lnTo>
                  <a:pt x="639" y="29"/>
                </a:lnTo>
                <a:lnTo>
                  <a:pt x="641" y="29"/>
                </a:lnTo>
                <a:lnTo>
                  <a:pt x="641" y="27"/>
                </a:lnTo>
                <a:lnTo>
                  <a:pt x="643" y="27"/>
                </a:lnTo>
                <a:lnTo>
                  <a:pt x="643" y="25"/>
                </a:lnTo>
                <a:lnTo>
                  <a:pt x="645" y="25"/>
                </a:lnTo>
                <a:lnTo>
                  <a:pt x="645" y="23"/>
                </a:lnTo>
                <a:lnTo>
                  <a:pt x="647" y="23"/>
                </a:lnTo>
                <a:lnTo>
                  <a:pt x="647" y="21"/>
                </a:lnTo>
                <a:lnTo>
                  <a:pt x="649" y="21"/>
                </a:lnTo>
                <a:lnTo>
                  <a:pt x="651" y="19"/>
                </a:lnTo>
                <a:lnTo>
                  <a:pt x="653" y="19"/>
                </a:lnTo>
                <a:lnTo>
                  <a:pt x="653" y="17"/>
                </a:lnTo>
                <a:lnTo>
                  <a:pt x="655" y="17"/>
                </a:lnTo>
                <a:lnTo>
                  <a:pt x="657" y="17"/>
                </a:lnTo>
                <a:lnTo>
                  <a:pt x="659" y="17"/>
                </a:lnTo>
                <a:lnTo>
                  <a:pt x="659" y="19"/>
                </a:lnTo>
                <a:lnTo>
                  <a:pt x="659" y="21"/>
                </a:lnTo>
                <a:lnTo>
                  <a:pt x="657" y="21"/>
                </a:lnTo>
                <a:lnTo>
                  <a:pt x="657" y="23"/>
                </a:lnTo>
                <a:lnTo>
                  <a:pt x="659" y="23"/>
                </a:lnTo>
                <a:lnTo>
                  <a:pt x="659" y="25"/>
                </a:lnTo>
                <a:lnTo>
                  <a:pt x="661" y="25"/>
                </a:lnTo>
                <a:lnTo>
                  <a:pt x="663" y="32"/>
                </a:lnTo>
                <a:lnTo>
                  <a:pt x="661" y="36"/>
                </a:lnTo>
                <a:lnTo>
                  <a:pt x="663" y="40"/>
                </a:lnTo>
                <a:lnTo>
                  <a:pt x="666" y="42"/>
                </a:lnTo>
                <a:lnTo>
                  <a:pt x="666" y="46"/>
                </a:lnTo>
                <a:lnTo>
                  <a:pt x="666" y="52"/>
                </a:lnTo>
                <a:lnTo>
                  <a:pt x="668" y="52"/>
                </a:lnTo>
                <a:lnTo>
                  <a:pt x="670" y="52"/>
                </a:lnTo>
                <a:lnTo>
                  <a:pt x="672" y="52"/>
                </a:lnTo>
                <a:lnTo>
                  <a:pt x="674" y="52"/>
                </a:lnTo>
                <a:lnTo>
                  <a:pt x="674" y="54"/>
                </a:lnTo>
                <a:lnTo>
                  <a:pt x="676" y="54"/>
                </a:lnTo>
                <a:lnTo>
                  <a:pt x="678" y="54"/>
                </a:lnTo>
                <a:lnTo>
                  <a:pt x="680" y="54"/>
                </a:lnTo>
                <a:lnTo>
                  <a:pt x="682" y="54"/>
                </a:lnTo>
                <a:lnTo>
                  <a:pt x="684" y="54"/>
                </a:lnTo>
                <a:lnTo>
                  <a:pt x="686" y="54"/>
                </a:lnTo>
                <a:lnTo>
                  <a:pt x="686" y="55"/>
                </a:lnTo>
                <a:lnTo>
                  <a:pt x="686" y="57"/>
                </a:lnTo>
                <a:lnTo>
                  <a:pt x="687" y="59"/>
                </a:lnTo>
                <a:lnTo>
                  <a:pt x="689" y="59"/>
                </a:lnTo>
                <a:lnTo>
                  <a:pt x="691" y="59"/>
                </a:lnTo>
                <a:lnTo>
                  <a:pt x="693" y="59"/>
                </a:lnTo>
                <a:lnTo>
                  <a:pt x="693" y="57"/>
                </a:lnTo>
                <a:lnTo>
                  <a:pt x="695" y="57"/>
                </a:lnTo>
                <a:lnTo>
                  <a:pt x="697" y="55"/>
                </a:lnTo>
                <a:lnTo>
                  <a:pt x="697" y="69"/>
                </a:lnTo>
                <a:lnTo>
                  <a:pt x="699" y="82"/>
                </a:lnTo>
                <a:lnTo>
                  <a:pt x="705" y="80"/>
                </a:lnTo>
                <a:lnTo>
                  <a:pt x="711" y="73"/>
                </a:lnTo>
                <a:lnTo>
                  <a:pt x="714" y="71"/>
                </a:lnTo>
                <a:lnTo>
                  <a:pt x="718" y="77"/>
                </a:lnTo>
                <a:lnTo>
                  <a:pt x="720" y="96"/>
                </a:lnTo>
                <a:lnTo>
                  <a:pt x="720" y="107"/>
                </a:lnTo>
                <a:lnTo>
                  <a:pt x="732" y="119"/>
                </a:lnTo>
                <a:lnTo>
                  <a:pt x="760" y="125"/>
                </a:lnTo>
                <a:lnTo>
                  <a:pt x="778" y="119"/>
                </a:lnTo>
                <a:lnTo>
                  <a:pt x="793" y="115"/>
                </a:lnTo>
                <a:lnTo>
                  <a:pt x="795" y="113"/>
                </a:lnTo>
                <a:lnTo>
                  <a:pt x="793" y="105"/>
                </a:lnTo>
                <a:lnTo>
                  <a:pt x="791" y="86"/>
                </a:lnTo>
                <a:lnTo>
                  <a:pt x="782" y="65"/>
                </a:lnTo>
                <a:lnTo>
                  <a:pt x="772" y="61"/>
                </a:lnTo>
                <a:lnTo>
                  <a:pt x="766" y="50"/>
                </a:lnTo>
                <a:lnTo>
                  <a:pt x="768" y="40"/>
                </a:lnTo>
                <a:lnTo>
                  <a:pt x="766" y="32"/>
                </a:lnTo>
                <a:lnTo>
                  <a:pt x="768" y="32"/>
                </a:lnTo>
                <a:lnTo>
                  <a:pt x="770" y="30"/>
                </a:lnTo>
                <a:lnTo>
                  <a:pt x="772" y="30"/>
                </a:lnTo>
                <a:lnTo>
                  <a:pt x="774" y="30"/>
                </a:lnTo>
                <a:lnTo>
                  <a:pt x="776" y="29"/>
                </a:lnTo>
                <a:lnTo>
                  <a:pt x="774" y="29"/>
                </a:lnTo>
                <a:lnTo>
                  <a:pt x="774" y="27"/>
                </a:lnTo>
                <a:lnTo>
                  <a:pt x="772" y="27"/>
                </a:lnTo>
                <a:lnTo>
                  <a:pt x="772" y="25"/>
                </a:lnTo>
                <a:lnTo>
                  <a:pt x="772" y="23"/>
                </a:lnTo>
                <a:lnTo>
                  <a:pt x="772" y="21"/>
                </a:lnTo>
                <a:lnTo>
                  <a:pt x="774" y="21"/>
                </a:lnTo>
                <a:lnTo>
                  <a:pt x="776" y="21"/>
                </a:lnTo>
                <a:lnTo>
                  <a:pt x="778" y="19"/>
                </a:lnTo>
                <a:lnTo>
                  <a:pt x="780" y="21"/>
                </a:lnTo>
                <a:lnTo>
                  <a:pt x="782" y="21"/>
                </a:lnTo>
                <a:lnTo>
                  <a:pt x="783" y="21"/>
                </a:lnTo>
                <a:lnTo>
                  <a:pt x="785" y="21"/>
                </a:lnTo>
                <a:lnTo>
                  <a:pt x="787" y="19"/>
                </a:lnTo>
                <a:lnTo>
                  <a:pt x="789" y="17"/>
                </a:lnTo>
                <a:lnTo>
                  <a:pt x="791" y="17"/>
                </a:lnTo>
                <a:lnTo>
                  <a:pt x="791" y="15"/>
                </a:lnTo>
                <a:lnTo>
                  <a:pt x="793" y="15"/>
                </a:lnTo>
                <a:lnTo>
                  <a:pt x="793" y="13"/>
                </a:lnTo>
                <a:lnTo>
                  <a:pt x="795" y="13"/>
                </a:lnTo>
                <a:lnTo>
                  <a:pt x="797" y="15"/>
                </a:lnTo>
                <a:lnTo>
                  <a:pt x="797" y="19"/>
                </a:lnTo>
                <a:lnTo>
                  <a:pt x="799" y="19"/>
                </a:lnTo>
                <a:lnTo>
                  <a:pt x="801" y="21"/>
                </a:lnTo>
                <a:lnTo>
                  <a:pt x="803" y="23"/>
                </a:lnTo>
                <a:lnTo>
                  <a:pt x="803" y="25"/>
                </a:lnTo>
                <a:lnTo>
                  <a:pt x="805" y="27"/>
                </a:lnTo>
                <a:lnTo>
                  <a:pt x="807" y="29"/>
                </a:lnTo>
                <a:lnTo>
                  <a:pt x="807" y="30"/>
                </a:lnTo>
                <a:lnTo>
                  <a:pt x="807" y="32"/>
                </a:lnTo>
                <a:lnTo>
                  <a:pt x="807" y="34"/>
                </a:lnTo>
                <a:lnTo>
                  <a:pt x="805" y="36"/>
                </a:lnTo>
                <a:lnTo>
                  <a:pt x="805" y="38"/>
                </a:lnTo>
                <a:lnTo>
                  <a:pt x="805" y="40"/>
                </a:lnTo>
                <a:lnTo>
                  <a:pt x="803" y="42"/>
                </a:lnTo>
                <a:lnTo>
                  <a:pt x="803" y="44"/>
                </a:lnTo>
                <a:lnTo>
                  <a:pt x="803" y="48"/>
                </a:lnTo>
                <a:lnTo>
                  <a:pt x="803" y="50"/>
                </a:lnTo>
                <a:lnTo>
                  <a:pt x="805" y="52"/>
                </a:lnTo>
                <a:lnTo>
                  <a:pt x="805" y="54"/>
                </a:lnTo>
                <a:lnTo>
                  <a:pt x="807" y="55"/>
                </a:lnTo>
                <a:lnTo>
                  <a:pt x="808" y="57"/>
                </a:lnTo>
                <a:lnTo>
                  <a:pt x="808" y="59"/>
                </a:lnTo>
                <a:lnTo>
                  <a:pt x="808" y="61"/>
                </a:lnTo>
                <a:lnTo>
                  <a:pt x="808" y="63"/>
                </a:lnTo>
                <a:lnTo>
                  <a:pt x="808" y="67"/>
                </a:lnTo>
                <a:lnTo>
                  <a:pt x="808" y="69"/>
                </a:lnTo>
                <a:lnTo>
                  <a:pt x="805" y="71"/>
                </a:lnTo>
                <a:lnTo>
                  <a:pt x="805" y="73"/>
                </a:lnTo>
                <a:lnTo>
                  <a:pt x="805" y="75"/>
                </a:lnTo>
                <a:lnTo>
                  <a:pt x="805" y="77"/>
                </a:lnTo>
                <a:lnTo>
                  <a:pt x="805" y="78"/>
                </a:lnTo>
                <a:lnTo>
                  <a:pt x="803" y="80"/>
                </a:lnTo>
                <a:lnTo>
                  <a:pt x="805" y="80"/>
                </a:lnTo>
                <a:lnTo>
                  <a:pt x="807" y="82"/>
                </a:lnTo>
                <a:lnTo>
                  <a:pt x="808" y="84"/>
                </a:lnTo>
                <a:lnTo>
                  <a:pt x="810" y="86"/>
                </a:lnTo>
                <a:lnTo>
                  <a:pt x="810" y="88"/>
                </a:lnTo>
                <a:lnTo>
                  <a:pt x="812" y="88"/>
                </a:lnTo>
                <a:lnTo>
                  <a:pt x="814" y="90"/>
                </a:lnTo>
                <a:lnTo>
                  <a:pt x="814" y="92"/>
                </a:lnTo>
                <a:lnTo>
                  <a:pt x="814" y="94"/>
                </a:lnTo>
                <a:lnTo>
                  <a:pt x="814" y="96"/>
                </a:lnTo>
                <a:lnTo>
                  <a:pt x="814" y="98"/>
                </a:lnTo>
                <a:lnTo>
                  <a:pt x="812" y="100"/>
                </a:lnTo>
                <a:lnTo>
                  <a:pt x="810" y="102"/>
                </a:lnTo>
                <a:lnTo>
                  <a:pt x="810" y="103"/>
                </a:lnTo>
                <a:lnTo>
                  <a:pt x="810" y="105"/>
                </a:lnTo>
                <a:lnTo>
                  <a:pt x="812" y="107"/>
                </a:lnTo>
                <a:lnTo>
                  <a:pt x="814" y="109"/>
                </a:lnTo>
                <a:lnTo>
                  <a:pt x="814" y="111"/>
                </a:lnTo>
                <a:lnTo>
                  <a:pt x="814" y="113"/>
                </a:lnTo>
                <a:lnTo>
                  <a:pt x="810" y="113"/>
                </a:lnTo>
                <a:lnTo>
                  <a:pt x="808" y="115"/>
                </a:lnTo>
                <a:lnTo>
                  <a:pt x="808" y="117"/>
                </a:lnTo>
                <a:lnTo>
                  <a:pt x="808" y="119"/>
                </a:lnTo>
                <a:lnTo>
                  <a:pt x="807" y="121"/>
                </a:lnTo>
                <a:lnTo>
                  <a:pt x="805" y="123"/>
                </a:lnTo>
                <a:lnTo>
                  <a:pt x="805" y="125"/>
                </a:lnTo>
                <a:lnTo>
                  <a:pt x="803" y="127"/>
                </a:lnTo>
                <a:lnTo>
                  <a:pt x="803" y="128"/>
                </a:lnTo>
                <a:lnTo>
                  <a:pt x="805" y="130"/>
                </a:lnTo>
                <a:lnTo>
                  <a:pt x="805" y="132"/>
                </a:lnTo>
                <a:lnTo>
                  <a:pt x="807" y="134"/>
                </a:lnTo>
                <a:lnTo>
                  <a:pt x="808" y="134"/>
                </a:lnTo>
                <a:lnTo>
                  <a:pt x="810" y="136"/>
                </a:lnTo>
                <a:lnTo>
                  <a:pt x="808" y="136"/>
                </a:lnTo>
                <a:lnTo>
                  <a:pt x="808" y="138"/>
                </a:lnTo>
                <a:lnTo>
                  <a:pt x="810" y="140"/>
                </a:lnTo>
                <a:lnTo>
                  <a:pt x="810" y="142"/>
                </a:lnTo>
                <a:lnTo>
                  <a:pt x="812" y="144"/>
                </a:lnTo>
                <a:lnTo>
                  <a:pt x="812" y="146"/>
                </a:lnTo>
                <a:lnTo>
                  <a:pt x="810" y="146"/>
                </a:lnTo>
                <a:lnTo>
                  <a:pt x="810" y="148"/>
                </a:lnTo>
                <a:lnTo>
                  <a:pt x="810" y="150"/>
                </a:lnTo>
                <a:lnTo>
                  <a:pt x="812" y="151"/>
                </a:lnTo>
                <a:lnTo>
                  <a:pt x="812" y="153"/>
                </a:lnTo>
                <a:lnTo>
                  <a:pt x="812" y="155"/>
                </a:lnTo>
                <a:lnTo>
                  <a:pt x="814" y="155"/>
                </a:lnTo>
                <a:lnTo>
                  <a:pt x="814" y="157"/>
                </a:lnTo>
                <a:lnTo>
                  <a:pt x="814" y="159"/>
                </a:lnTo>
                <a:lnTo>
                  <a:pt x="816" y="159"/>
                </a:lnTo>
                <a:lnTo>
                  <a:pt x="816" y="157"/>
                </a:lnTo>
                <a:lnTo>
                  <a:pt x="818" y="157"/>
                </a:lnTo>
                <a:lnTo>
                  <a:pt x="818" y="159"/>
                </a:lnTo>
                <a:lnTo>
                  <a:pt x="820" y="159"/>
                </a:lnTo>
                <a:lnTo>
                  <a:pt x="820" y="161"/>
                </a:lnTo>
                <a:lnTo>
                  <a:pt x="820" y="163"/>
                </a:lnTo>
                <a:lnTo>
                  <a:pt x="820" y="165"/>
                </a:lnTo>
                <a:lnTo>
                  <a:pt x="820" y="167"/>
                </a:lnTo>
                <a:lnTo>
                  <a:pt x="820" y="169"/>
                </a:lnTo>
                <a:lnTo>
                  <a:pt x="820" y="171"/>
                </a:lnTo>
                <a:lnTo>
                  <a:pt x="818" y="171"/>
                </a:lnTo>
                <a:lnTo>
                  <a:pt x="814" y="173"/>
                </a:lnTo>
                <a:lnTo>
                  <a:pt x="814" y="175"/>
                </a:lnTo>
                <a:lnTo>
                  <a:pt x="814" y="176"/>
                </a:lnTo>
                <a:lnTo>
                  <a:pt x="814" y="178"/>
                </a:lnTo>
                <a:lnTo>
                  <a:pt x="814" y="180"/>
                </a:lnTo>
                <a:lnTo>
                  <a:pt x="818" y="182"/>
                </a:lnTo>
                <a:lnTo>
                  <a:pt x="820" y="182"/>
                </a:lnTo>
                <a:lnTo>
                  <a:pt x="828" y="184"/>
                </a:lnTo>
                <a:lnTo>
                  <a:pt x="837" y="188"/>
                </a:lnTo>
                <a:lnTo>
                  <a:pt x="839" y="190"/>
                </a:lnTo>
                <a:lnTo>
                  <a:pt x="841" y="192"/>
                </a:lnTo>
                <a:lnTo>
                  <a:pt x="841" y="194"/>
                </a:lnTo>
                <a:lnTo>
                  <a:pt x="843" y="194"/>
                </a:lnTo>
                <a:lnTo>
                  <a:pt x="845" y="196"/>
                </a:lnTo>
                <a:lnTo>
                  <a:pt x="847" y="196"/>
                </a:lnTo>
                <a:lnTo>
                  <a:pt x="849" y="198"/>
                </a:lnTo>
                <a:lnTo>
                  <a:pt x="849" y="196"/>
                </a:lnTo>
                <a:lnTo>
                  <a:pt x="851" y="196"/>
                </a:lnTo>
                <a:lnTo>
                  <a:pt x="853" y="196"/>
                </a:lnTo>
                <a:lnTo>
                  <a:pt x="855" y="196"/>
                </a:lnTo>
                <a:lnTo>
                  <a:pt x="855" y="194"/>
                </a:lnTo>
                <a:lnTo>
                  <a:pt x="856" y="194"/>
                </a:lnTo>
                <a:lnTo>
                  <a:pt x="858" y="194"/>
                </a:lnTo>
                <a:lnTo>
                  <a:pt x="858" y="192"/>
                </a:lnTo>
                <a:lnTo>
                  <a:pt x="860" y="192"/>
                </a:lnTo>
                <a:lnTo>
                  <a:pt x="862" y="192"/>
                </a:lnTo>
                <a:lnTo>
                  <a:pt x="864" y="192"/>
                </a:lnTo>
                <a:lnTo>
                  <a:pt x="866" y="192"/>
                </a:lnTo>
                <a:lnTo>
                  <a:pt x="868" y="192"/>
                </a:lnTo>
                <a:lnTo>
                  <a:pt x="870" y="192"/>
                </a:lnTo>
                <a:lnTo>
                  <a:pt x="872" y="194"/>
                </a:lnTo>
                <a:lnTo>
                  <a:pt x="874" y="194"/>
                </a:lnTo>
                <a:lnTo>
                  <a:pt x="874" y="196"/>
                </a:lnTo>
                <a:lnTo>
                  <a:pt x="876" y="196"/>
                </a:lnTo>
                <a:lnTo>
                  <a:pt x="876" y="198"/>
                </a:lnTo>
                <a:lnTo>
                  <a:pt x="878" y="199"/>
                </a:lnTo>
                <a:lnTo>
                  <a:pt x="878" y="201"/>
                </a:lnTo>
                <a:lnTo>
                  <a:pt x="879" y="201"/>
                </a:lnTo>
                <a:lnTo>
                  <a:pt x="879" y="203"/>
                </a:lnTo>
                <a:lnTo>
                  <a:pt x="881" y="203"/>
                </a:lnTo>
                <a:lnTo>
                  <a:pt x="881" y="205"/>
                </a:lnTo>
                <a:lnTo>
                  <a:pt x="883" y="205"/>
                </a:lnTo>
                <a:lnTo>
                  <a:pt x="883" y="207"/>
                </a:lnTo>
                <a:lnTo>
                  <a:pt x="885" y="207"/>
                </a:lnTo>
                <a:lnTo>
                  <a:pt x="887" y="207"/>
                </a:lnTo>
                <a:lnTo>
                  <a:pt x="887" y="209"/>
                </a:lnTo>
                <a:lnTo>
                  <a:pt x="889" y="209"/>
                </a:lnTo>
                <a:lnTo>
                  <a:pt x="891" y="209"/>
                </a:lnTo>
                <a:lnTo>
                  <a:pt x="891" y="211"/>
                </a:lnTo>
                <a:lnTo>
                  <a:pt x="893" y="211"/>
                </a:lnTo>
                <a:lnTo>
                  <a:pt x="895" y="211"/>
                </a:lnTo>
                <a:lnTo>
                  <a:pt x="897" y="211"/>
                </a:lnTo>
                <a:lnTo>
                  <a:pt x="899" y="211"/>
                </a:lnTo>
                <a:lnTo>
                  <a:pt x="899" y="213"/>
                </a:lnTo>
                <a:lnTo>
                  <a:pt x="901" y="213"/>
                </a:lnTo>
                <a:lnTo>
                  <a:pt x="903" y="213"/>
                </a:lnTo>
                <a:lnTo>
                  <a:pt x="904" y="215"/>
                </a:lnTo>
                <a:lnTo>
                  <a:pt x="906" y="215"/>
                </a:lnTo>
                <a:lnTo>
                  <a:pt x="908" y="217"/>
                </a:lnTo>
                <a:lnTo>
                  <a:pt x="910" y="217"/>
                </a:lnTo>
                <a:lnTo>
                  <a:pt x="912" y="217"/>
                </a:lnTo>
                <a:lnTo>
                  <a:pt x="912" y="219"/>
                </a:lnTo>
                <a:lnTo>
                  <a:pt x="914" y="219"/>
                </a:lnTo>
                <a:lnTo>
                  <a:pt x="916" y="219"/>
                </a:lnTo>
                <a:lnTo>
                  <a:pt x="916" y="221"/>
                </a:lnTo>
                <a:lnTo>
                  <a:pt x="918" y="221"/>
                </a:lnTo>
                <a:lnTo>
                  <a:pt x="920" y="221"/>
                </a:lnTo>
                <a:lnTo>
                  <a:pt x="922" y="223"/>
                </a:lnTo>
                <a:lnTo>
                  <a:pt x="924" y="223"/>
                </a:lnTo>
                <a:lnTo>
                  <a:pt x="926" y="224"/>
                </a:lnTo>
                <a:lnTo>
                  <a:pt x="927" y="224"/>
                </a:lnTo>
                <a:lnTo>
                  <a:pt x="929" y="224"/>
                </a:lnTo>
                <a:lnTo>
                  <a:pt x="929" y="226"/>
                </a:lnTo>
                <a:lnTo>
                  <a:pt x="931" y="226"/>
                </a:lnTo>
                <a:lnTo>
                  <a:pt x="933" y="228"/>
                </a:lnTo>
                <a:lnTo>
                  <a:pt x="935" y="228"/>
                </a:lnTo>
                <a:lnTo>
                  <a:pt x="937" y="228"/>
                </a:lnTo>
                <a:lnTo>
                  <a:pt x="937" y="230"/>
                </a:lnTo>
                <a:lnTo>
                  <a:pt x="939" y="230"/>
                </a:lnTo>
                <a:lnTo>
                  <a:pt x="941" y="230"/>
                </a:lnTo>
                <a:lnTo>
                  <a:pt x="943" y="232"/>
                </a:lnTo>
                <a:lnTo>
                  <a:pt x="945" y="232"/>
                </a:lnTo>
                <a:lnTo>
                  <a:pt x="947" y="234"/>
                </a:lnTo>
                <a:lnTo>
                  <a:pt x="949" y="234"/>
                </a:lnTo>
                <a:lnTo>
                  <a:pt x="949" y="236"/>
                </a:lnTo>
                <a:lnTo>
                  <a:pt x="949" y="238"/>
                </a:lnTo>
                <a:lnTo>
                  <a:pt x="951" y="238"/>
                </a:lnTo>
                <a:lnTo>
                  <a:pt x="951" y="240"/>
                </a:lnTo>
                <a:lnTo>
                  <a:pt x="952" y="240"/>
                </a:lnTo>
                <a:lnTo>
                  <a:pt x="952" y="242"/>
                </a:lnTo>
                <a:lnTo>
                  <a:pt x="954" y="242"/>
                </a:lnTo>
                <a:lnTo>
                  <a:pt x="956" y="242"/>
                </a:lnTo>
                <a:lnTo>
                  <a:pt x="958" y="242"/>
                </a:lnTo>
                <a:lnTo>
                  <a:pt x="960" y="242"/>
                </a:lnTo>
                <a:lnTo>
                  <a:pt x="962" y="242"/>
                </a:lnTo>
                <a:lnTo>
                  <a:pt x="964" y="240"/>
                </a:lnTo>
                <a:lnTo>
                  <a:pt x="966" y="240"/>
                </a:lnTo>
                <a:lnTo>
                  <a:pt x="970" y="236"/>
                </a:lnTo>
                <a:lnTo>
                  <a:pt x="970" y="238"/>
                </a:lnTo>
                <a:lnTo>
                  <a:pt x="972" y="238"/>
                </a:lnTo>
                <a:lnTo>
                  <a:pt x="972" y="240"/>
                </a:lnTo>
                <a:lnTo>
                  <a:pt x="974" y="242"/>
                </a:lnTo>
                <a:lnTo>
                  <a:pt x="975" y="242"/>
                </a:lnTo>
                <a:lnTo>
                  <a:pt x="977" y="242"/>
                </a:lnTo>
                <a:lnTo>
                  <a:pt x="975" y="242"/>
                </a:lnTo>
                <a:lnTo>
                  <a:pt x="975" y="244"/>
                </a:lnTo>
                <a:lnTo>
                  <a:pt x="977" y="244"/>
                </a:lnTo>
                <a:lnTo>
                  <a:pt x="979" y="242"/>
                </a:lnTo>
                <a:lnTo>
                  <a:pt x="979" y="244"/>
                </a:lnTo>
                <a:lnTo>
                  <a:pt x="981" y="244"/>
                </a:lnTo>
                <a:lnTo>
                  <a:pt x="981" y="246"/>
                </a:lnTo>
                <a:lnTo>
                  <a:pt x="981" y="248"/>
                </a:lnTo>
                <a:lnTo>
                  <a:pt x="983" y="246"/>
                </a:lnTo>
                <a:lnTo>
                  <a:pt x="987" y="246"/>
                </a:lnTo>
                <a:lnTo>
                  <a:pt x="989" y="246"/>
                </a:lnTo>
                <a:lnTo>
                  <a:pt x="987" y="248"/>
                </a:lnTo>
                <a:lnTo>
                  <a:pt x="989" y="248"/>
                </a:lnTo>
                <a:lnTo>
                  <a:pt x="989" y="246"/>
                </a:lnTo>
                <a:lnTo>
                  <a:pt x="989" y="244"/>
                </a:lnTo>
                <a:lnTo>
                  <a:pt x="991" y="244"/>
                </a:lnTo>
                <a:lnTo>
                  <a:pt x="993" y="244"/>
                </a:lnTo>
                <a:lnTo>
                  <a:pt x="995" y="244"/>
                </a:lnTo>
                <a:lnTo>
                  <a:pt x="995" y="246"/>
                </a:lnTo>
                <a:lnTo>
                  <a:pt x="993" y="246"/>
                </a:lnTo>
                <a:lnTo>
                  <a:pt x="995" y="246"/>
                </a:lnTo>
                <a:lnTo>
                  <a:pt x="997" y="246"/>
                </a:lnTo>
                <a:lnTo>
                  <a:pt x="997" y="244"/>
                </a:lnTo>
                <a:lnTo>
                  <a:pt x="999" y="244"/>
                </a:lnTo>
                <a:lnTo>
                  <a:pt x="1000" y="244"/>
                </a:lnTo>
                <a:lnTo>
                  <a:pt x="1002" y="244"/>
                </a:lnTo>
                <a:lnTo>
                  <a:pt x="1004" y="246"/>
                </a:lnTo>
                <a:lnTo>
                  <a:pt x="1006" y="246"/>
                </a:lnTo>
                <a:lnTo>
                  <a:pt x="1006" y="244"/>
                </a:lnTo>
                <a:lnTo>
                  <a:pt x="1004" y="244"/>
                </a:lnTo>
                <a:lnTo>
                  <a:pt x="1004" y="242"/>
                </a:lnTo>
                <a:lnTo>
                  <a:pt x="1004" y="240"/>
                </a:lnTo>
                <a:lnTo>
                  <a:pt x="1006" y="240"/>
                </a:lnTo>
                <a:lnTo>
                  <a:pt x="1008" y="240"/>
                </a:lnTo>
                <a:lnTo>
                  <a:pt x="1010" y="238"/>
                </a:lnTo>
                <a:lnTo>
                  <a:pt x="1008" y="238"/>
                </a:lnTo>
                <a:lnTo>
                  <a:pt x="1006" y="238"/>
                </a:lnTo>
                <a:lnTo>
                  <a:pt x="1006" y="236"/>
                </a:lnTo>
                <a:lnTo>
                  <a:pt x="1004" y="236"/>
                </a:lnTo>
                <a:lnTo>
                  <a:pt x="1004" y="234"/>
                </a:lnTo>
                <a:lnTo>
                  <a:pt x="1006" y="234"/>
                </a:lnTo>
                <a:lnTo>
                  <a:pt x="1006" y="232"/>
                </a:lnTo>
                <a:lnTo>
                  <a:pt x="1008" y="232"/>
                </a:lnTo>
                <a:lnTo>
                  <a:pt x="1008" y="230"/>
                </a:lnTo>
                <a:lnTo>
                  <a:pt x="1010" y="230"/>
                </a:lnTo>
                <a:lnTo>
                  <a:pt x="1010" y="232"/>
                </a:lnTo>
                <a:lnTo>
                  <a:pt x="1012" y="232"/>
                </a:lnTo>
                <a:lnTo>
                  <a:pt x="1012" y="230"/>
                </a:lnTo>
                <a:lnTo>
                  <a:pt x="1014" y="230"/>
                </a:lnTo>
                <a:lnTo>
                  <a:pt x="1014" y="228"/>
                </a:lnTo>
                <a:lnTo>
                  <a:pt x="1016" y="228"/>
                </a:lnTo>
                <a:lnTo>
                  <a:pt x="1018" y="228"/>
                </a:lnTo>
                <a:lnTo>
                  <a:pt x="1018" y="230"/>
                </a:lnTo>
                <a:lnTo>
                  <a:pt x="1018" y="232"/>
                </a:lnTo>
                <a:lnTo>
                  <a:pt x="1018" y="234"/>
                </a:lnTo>
                <a:lnTo>
                  <a:pt x="1016" y="234"/>
                </a:lnTo>
                <a:lnTo>
                  <a:pt x="1018" y="234"/>
                </a:lnTo>
                <a:lnTo>
                  <a:pt x="1016" y="236"/>
                </a:lnTo>
                <a:lnTo>
                  <a:pt x="1016" y="238"/>
                </a:lnTo>
                <a:lnTo>
                  <a:pt x="1014" y="238"/>
                </a:lnTo>
                <a:lnTo>
                  <a:pt x="1014" y="240"/>
                </a:lnTo>
                <a:lnTo>
                  <a:pt x="1014" y="242"/>
                </a:lnTo>
                <a:lnTo>
                  <a:pt x="1014" y="244"/>
                </a:lnTo>
                <a:lnTo>
                  <a:pt x="1012" y="244"/>
                </a:lnTo>
                <a:lnTo>
                  <a:pt x="1012" y="246"/>
                </a:lnTo>
                <a:lnTo>
                  <a:pt x="1010" y="246"/>
                </a:lnTo>
                <a:lnTo>
                  <a:pt x="1010" y="248"/>
                </a:lnTo>
                <a:close/>
              </a:path>
            </a:pathLst>
          </a:custGeom>
          <a:solidFill>
            <a:schemeClr val="accent5">
              <a:lumMod val="50000"/>
            </a:schemeClr>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3099704" y="4886535"/>
            <a:ext cx="1713054" cy="1852607"/>
          </a:xfrm>
          <a:custGeom>
            <a:avLst/>
            <a:gdLst>
              <a:gd name="T0" fmla="*/ 286 w 847"/>
              <a:gd name="T1" fmla="*/ 902 h 916"/>
              <a:gd name="T2" fmla="*/ 267 w 847"/>
              <a:gd name="T3" fmla="*/ 914 h 916"/>
              <a:gd name="T4" fmla="*/ 292 w 847"/>
              <a:gd name="T5" fmla="*/ 891 h 916"/>
              <a:gd name="T6" fmla="*/ 131 w 847"/>
              <a:gd name="T7" fmla="*/ 829 h 916"/>
              <a:gd name="T8" fmla="*/ 89 w 847"/>
              <a:gd name="T9" fmla="*/ 724 h 916"/>
              <a:gd name="T10" fmla="*/ 112 w 847"/>
              <a:gd name="T11" fmla="*/ 714 h 916"/>
              <a:gd name="T12" fmla="*/ 588 w 847"/>
              <a:gd name="T13" fmla="*/ 21 h 916"/>
              <a:gd name="T14" fmla="*/ 630 w 847"/>
              <a:gd name="T15" fmla="*/ 100 h 916"/>
              <a:gd name="T16" fmla="*/ 607 w 847"/>
              <a:gd name="T17" fmla="*/ 215 h 916"/>
              <a:gd name="T18" fmla="*/ 551 w 847"/>
              <a:gd name="T19" fmla="*/ 343 h 916"/>
              <a:gd name="T20" fmla="*/ 668 w 847"/>
              <a:gd name="T21" fmla="*/ 391 h 916"/>
              <a:gd name="T22" fmla="*/ 653 w 847"/>
              <a:gd name="T23" fmla="*/ 489 h 916"/>
              <a:gd name="T24" fmla="*/ 762 w 847"/>
              <a:gd name="T25" fmla="*/ 547 h 916"/>
              <a:gd name="T26" fmla="*/ 824 w 847"/>
              <a:gd name="T27" fmla="*/ 741 h 916"/>
              <a:gd name="T28" fmla="*/ 797 w 847"/>
              <a:gd name="T29" fmla="*/ 803 h 916"/>
              <a:gd name="T30" fmla="*/ 747 w 847"/>
              <a:gd name="T31" fmla="*/ 783 h 916"/>
              <a:gd name="T32" fmla="*/ 651 w 847"/>
              <a:gd name="T33" fmla="*/ 812 h 916"/>
              <a:gd name="T34" fmla="*/ 551 w 847"/>
              <a:gd name="T35" fmla="*/ 806 h 916"/>
              <a:gd name="T36" fmla="*/ 438 w 847"/>
              <a:gd name="T37" fmla="*/ 812 h 916"/>
              <a:gd name="T38" fmla="*/ 401 w 847"/>
              <a:gd name="T39" fmla="*/ 835 h 916"/>
              <a:gd name="T40" fmla="*/ 321 w 847"/>
              <a:gd name="T41" fmla="*/ 862 h 916"/>
              <a:gd name="T42" fmla="*/ 288 w 847"/>
              <a:gd name="T43" fmla="*/ 889 h 916"/>
              <a:gd name="T44" fmla="*/ 265 w 847"/>
              <a:gd name="T45" fmla="*/ 881 h 916"/>
              <a:gd name="T46" fmla="*/ 244 w 847"/>
              <a:gd name="T47" fmla="*/ 900 h 916"/>
              <a:gd name="T48" fmla="*/ 231 w 847"/>
              <a:gd name="T49" fmla="*/ 879 h 916"/>
              <a:gd name="T50" fmla="*/ 225 w 847"/>
              <a:gd name="T51" fmla="*/ 881 h 916"/>
              <a:gd name="T52" fmla="*/ 204 w 847"/>
              <a:gd name="T53" fmla="*/ 889 h 916"/>
              <a:gd name="T54" fmla="*/ 198 w 847"/>
              <a:gd name="T55" fmla="*/ 895 h 916"/>
              <a:gd name="T56" fmla="*/ 186 w 847"/>
              <a:gd name="T57" fmla="*/ 877 h 916"/>
              <a:gd name="T58" fmla="*/ 177 w 847"/>
              <a:gd name="T59" fmla="*/ 885 h 916"/>
              <a:gd name="T60" fmla="*/ 154 w 847"/>
              <a:gd name="T61" fmla="*/ 874 h 916"/>
              <a:gd name="T62" fmla="*/ 150 w 847"/>
              <a:gd name="T63" fmla="*/ 860 h 916"/>
              <a:gd name="T64" fmla="*/ 148 w 847"/>
              <a:gd name="T65" fmla="*/ 847 h 916"/>
              <a:gd name="T66" fmla="*/ 144 w 847"/>
              <a:gd name="T67" fmla="*/ 843 h 916"/>
              <a:gd name="T68" fmla="*/ 140 w 847"/>
              <a:gd name="T69" fmla="*/ 833 h 916"/>
              <a:gd name="T70" fmla="*/ 129 w 847"/>
              <a:gd name="T71" fmla="*/ 814 h 916"/>
              <a:gd name="T72" fmla="*/ 127 w 847"/>
              <a:gd name="T73" fmla="*/ 814 h 916"/>
              <a:gd name="T74" fmla="*/ 137 w 847"/>
              <a:gd name="T75" fmla="*/ 795 h 916"/>
              <a:gd name="T76" fmla="*/ 119 w 847"/>
              <a:gd name="T77" fmla="*/ 787 h 916"/>
              <a:gd name="T78" fmla="*/ 129 w 847"/>
              <a:gd name="T79" fmla="*/ 776 h 916"/>
              <a:gd name="T80" fmla="*/ 127 w 847"/>
              <a:gd name="T81" fmla="*/ 770 h 916"/>
              <a:gd name="T82" fmla="*/ 115 w 847"/>
              <a:gd name="T83" fmla="*/ 762 h 916"/>
              <a:gd name="T84" fmla="*/ 102 w 847"/>
              <a:gd name="T85" fmla="*/ 753 h 916"/>
              <a:gd name="T86" fmla="*/ 127 w 847"/>
              <a:gd name="T87" fmla="*/ 739 h 916"/>
              <a:gd name="T88" fmla="*/ 96 w 847"/>
              <a:gd name="T89" fmla="*/ 735 h 916"/>
              <a:gd name="T90" fmla="*/ 112 w 847"/>
              <a:gd name="T91" fmla="*/ 726 h 916"/>
              <a:gd name="T92" fmla="*/ 112 w 847"/>
              <a:gd name="T93" fmla="*/ 714 h 916"/>
              <a:gd name="T94" fmla="*/ 96 w 847"/>
              <a:gd name="T95" fmla="*/ 708 h 916"/>
              <a:gd name="T96" fmla="*/ 79 w 847"/>
              <a:gd name="T97" fmla="*/ 714 h 916"/>
              <a:gd name="T98" fmla="*/ 62 w 847"/>
              <a:gd name="T99" fmla="*/ 708 h 916"/>
              <a:gd name="T100" fmla="*/ 14 w 847"/>
              <a:gd name="T101" fmla="*/ 701 h 916"/>
              <a:gd name="T102" fmla="*/ 29 w 847"/>
              <a:gd name="T103" fmla="*/ 674 h 916"/>
              <a:gd name="T104" fmla="*/ 71 w 847"/>
              <a:gd name="T105" fmla="*/ 641 h 916"/>
              <a:gd name="T106" fmla="*/ 100 w 847"/>
              <a:gd name="T107" fmla="*/ 589 h 916"/>
              <a:gd name="T108" fmla="*/ 150 w 847"/>
              <a:gd name="T109" fmla="*/ 501 h 916"/>
              <a:gd name="T110" fmla="*/ 102 w 847"/>
              <a:gd name="T111" fmla="*/ 382 h 916"/>
              <a:gd name="T112" fmla="*/ 92 w 847"/>
              <a:gd name="T113" fmla="*/ 255 h 916"/>
              <a:gd name="T114" fmla="*/ 137 w 847"/>
              <a:gd name="T115" fmla="*/ 142 h 916"/>
              <a:gd name="T116" fmla="*/ 298 w 847"/>
              <a:gd name="T117" fmla="*/ 50 h 916"/>
              <a:gd name="T118" fmla="*/ 340 w 847"/>
              <a:gd name="T119" fmla="*/ 19 h 916"/>
              <a:gd name="T120" fmla="*/ 400 w 847"/>
              <a:gd name="T121" fmla="*/ 11 h 916"/>
              <a:gd name="T122" fmla="*/ 463 w 847"/>
              <a:gd name="T123" fmla="*/ 11 h 916"/>
              <a:gd name="T124" fmla="*/ 524 w 847"/>
              <a:gd name="T125" fmla="*/ 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7" h="916">
                <a:moveTo>
                  <a:pt x="242" y="897"/>
                </a:moveTo>
                <a:lnTo>
                  <a:pt x="240" y="897"/>
                </a:lnTo>
                <a:lnTo>
                  <a:pt x="242" y="897"/>
                </a:lnTo>
                <a:close/>
                <a:moveTo>
                  <a:pt x="225" y="897"/>
                </a:moveTo>
                <a:lnTo>
                  <a:pt x="227" y="897"/>
                </a:lnTo>
                <a:lnTo>
                  <a:pt x="225" y="897"/>
                </a:lnTo>
                <a:close/>
                <a:moveTo>
                  <a:pt x="223" y="897"/>
                </a:moveTo>
                <a:lnTo>
                  <a:pt x="221" y="897"/>
                </a:lnTo>
                <a:lnTo>
                  <a:pt x="223" y="895"/>
                </a:lnTo>
                <a:lnTo>
                  <a:pt x="223" y="897"/>
                </a:lnTo>
                <a:close/>
                <a:moveTo>
                  <a:pt x="219" y="895"/>
                </a:moveTo>
                <a:lnTo>
                  <a:pt x="221" y="895"/>
                </a:lnTo>
                <a:lnTo>
                  <a:pt x="219" y="895"/>
                </a:lnTo>
                <a:close/>
                <a:moveTo>
                  <a:pt x="244" y="895"/>
                </a:moveTo>
                <a:lnTo>
                  <a:pt x="242" y="895"/>
                </a:lnTo>
                <a:lnTo>
                  <a:pt x="244" y="895"/>
                </a:lnTo>
                <a:close/>
                <a:moveTo>
                  <a:pt x="242" y="893"/>
                </a:moveTo>
                <a:lnTo>
                  <a:pt x="244" y="893"/>
                </a:lnTo>
                <a:lnTo>
                  <a:pt x="244" y="895"/>
                </a:lnTo>
                <a:lnTo>
                  <a:pt x="244" y="893"/>
                </a:lnTo>
                <a:lnTo>
                  <a:pt x="242" y="893"/>
                </a:lnTo>
                <a:close/>
                <a:moveTo>
                  <a:pt x="244" y="893"/>
                </a:moveTo>
                <a:lnTo>
                  <a:pt x="242" y="893"/>
                </a:lnTo>
                <a:lnTo>
                  <a:pt x="242" y="891"/>
                </a:lnTo>
                <a:lnTo>
                  <a:pt x="244" y="891"/>
                </a:lnTo>
                <a:lnTo>
                  <a:pt x="244" y="893"/>
                </a:lnTo>
                <a:close/>
                <a:moveTo>
                  <a:pt x="292" y="891"/>
                </a:moveTo>
                <a:lnTo>
                  <a:pt x="292" y="893"/>
                </a:lnTo>
                <a:lnTo>
                  <a:pt x="292" y="895"/>
                </a:lnTo>
                <a:lnTo>
                  <a:pt x="292" y="897"/>
                </a:lnTo>
                <a:lnTo>
                  <a:pt x="292" y="899"/>
                </a:lnTo>
                <a:lnTo>
                  <a:pt x="290" y="900"/>
                </a:lnTo>
                <a:lnTo>
                  <a:pt x="288" y="902"/>
                </a:lnTo>
                <a:lnTo>
                  <a:pt x="286" y="902"/>
                </a:lnTo>
                <a:lnTo>
                  <a:pt x="286" y="906"/>
                </a:lnTo>
                <a:lnTo>
                  <a:pt x="286" y="908"/>
                </a:lnTo>
                <a:lnTo>
                  <a:pt x="286" y="910"/>
                </a:lnTo>
                <a:lnTo>
                  <a:pt x="284" y="910"/>
                </a:lnTo>
                <a:lnTo>
                  <a:pt x="286" y="910"/>
                </a:lnTo>
                <a:lnTo>
                  <a:pt x="286" y="912"/>
                </a:lnTo>
                <a:lnTo>
                  <a:pt x="286" y="914"/>
                </a:lnTo>
                <a:lnTo>
                  <a:pt x="286" y="916"/>
                </a:lnTo>
                <a:lnTo>
                  <a:pt x="284" y="916"/>
                </a:lnTo>
                <a:lnTo>
                  <a:pt x="282" y="916"/>
                </a:lnTo>
                <a:lnTo>
                  <a:pt x="282" y="914"/>
                </a:lnTo>
                <a:lnTo>
                  <a:pt x="281" y="914"/>
                </a:lnTo>
                <a:lnTo>
                  <a:pt x="281" y="916"/>
                </a:lnTo>
                <a:lnTo>
                  <a:pt x="282" y="916"/>
                </a:lnTo>
                <a:lnTo>
                  <a:pt x="284" y="916"/>
                </a:lnTo>
                <a:lnTo>
                  <a:pt x="282" y="916"/>
                </a:lnTo>
                <a:lnTo>
                  <a:pt x="281" y="916"/>
                </a:lnTo>
                <a:lnTo>
                  <a:pt x="279" y="916"/>
                </a:lnTo>
                <a:lnTo>
                  <a:pt x="279" y="914"/>
                </a:lnTo>
                <a:lnTo>
                  <a:pt x="277" y="914"/>
                </a:lnTo>
                <a:lnTo>
                  <a:pt x="277" y="912"/>
                </a:lnTo>
                <a:lnTo>
                  <a:pt x="277" y="914"/>
                </a:lnTo>
                <a:lnTo>
                  <a:pt x="275" y="912"/>
                </a:lnTo>
                <a:lnTo>
                  <a:pt x="275" y="910"/>
                </a:lnTo>
                <a:lnTo>
                  <a:pt x="275" y="912"/>
                </a:lnTo>
                <a:lnTo>
                  <a:pt x="275" y="914"/>
                </a:lnTo>
                <a:lnTo>
                  <a:pt x="273" y="914"/>
                </a:lnTo>
                <a:lnTo>
                  <a:pt x="271" y="914"/>
                </a:lnTo>
                <a:lnTo>
                  <a:pt x="271" y="912"/>
                </a:lnTo>
                <a:lnTo>
                  <a:pt x="269" y="912"/>
                </a:lnTo>
                <a:lnTo>
                  <a:pt x="267" y="912"/>
                </a:lnTo>
                <a:lnTo>
                  <a:pt x="269" y="912"/>
                </a:lnTo>
                <a:lnTo>
                  <a:pt x="269" y="914"/>
                </a:lnTo>
                <a:lnTo>
                  <a:pt x="267" y="914"/>
                </a:lnTo>
                <a:lnTo>
                  <a:pt x="267" y="916"/>
                </a:lnTo>
                <a:lnTo>
                  <a:pt x="265" y="914"/>
                </a:lnTo>
                <a:lnTo>
                  <a:pt x="265" y="912"/>
                </a:lnTo>
                <a:lnTo>
                  <a:pt x="265" y="910"/>
                </a:lnTo>
                <a:lnTo>
                  <a:pt x="265" y="908"/>
                </a:lnTo>
                <a:lnTo>
                  <a:pt x="267" y="906"/>
                </a:lnTo>
                <a:lnTo>
                  <a:pt x="269" y="906"/>
                </a:lnTo>
                <a:lnTo>
                  <a:pt x="269" y="908"/>
                </a:lnTo>
                <a:lnTo>
                  <a:pt x="269" y="906"/>
                </a:lnTo>
                <a:lnTo>
                  <a:pt x="271" y="906"/>
                </a:lnTo>
                <a:lnTo>
                  <a:pt x="271" y="904"/>
                </a:lnTo>
                <a:lnTo>
                  <a:pt x="271" y="906"/>
                </a:lnTo>
                <a:lnTo>
                  <a:pt x="271" y="904"/>
                </a:lnTo>
                <a:lnTo>
                  <a:pt x="269" y="904"/>
                </a:lnTo>
                <a:lnTo>
                  <a:pt x="269" y="906"/>
                </a:lnTo>
                <a:lnTo>
                  <a:pt x="269" y="904"/>
                </a:lnTo>
                <a:lnTo>
                  <a:pt x="269" y="902"/>
                </a:lnTo>
                <a:lnTo>
                  <a:pt x="269" y="899"/>
                </a:lnTo>
                <a:lnTo>
                  <a:pt x="271" y="897"/>
                </a:lnTo>
                <a:lnTo>
                  <a:pt x="271" y="895"/>
                </a:lnTo>
                <a:lnTo>
                  <a:pt x="273" y="895"/>
                </a:lnTo>
                <a:lnTo>
                  <a:pt x="273" y="893"/>
                </a:lnTo>
                <a:lnTo>
                  <a:pt x="275" y="891"/>
                </a:lnTo>
                <a:lnTo>
                  <a:pt x="277" y="891"/>
                </a:lnTo>
                <a:lnTo>
                  <a:pt x="279" y="891"/>
                </a:lnTo>
                <a:lnTo>
                  <a:pt x="281" y="891"/>
                </a:lnTo>
                <a:lnTo>
                  <a:pt x="282" y="891"/>
                </a:lnTo>
                <a:lnTo>
                  <a:pt x="282" y="893"/>
                </a:lnTo>
                <a:lnTo>
                  <a:pt x="284" y="893"/>
                </a:lnTo>
                <a:lnTo>
                  <a:pt x="284" y="891"/>
                </a:lnTo>
                <a:lnTo>
                  <a:pt x="286" y="891"/>
                </a:lnTo>
                <a:lnTo>
                  <a:pt x="288" y="891"/>
                </a:lnTo>
                <a:lnTo>
                  <a:pt x="290" y="889"/>
                </a:lnTo>
                <a:lnTo>
                  <a:pt x="292" y="891"/>
                </a:lnTo>
                <a:close/>
                <a:moveTo>
                  <a:pt x="177" y="883"/>
                </a:moveTo>
                <a:lnTo>
                  <a:pt x="175" y="883"/>
                </a:lnTo>
                <a:lnTo>
                  <a:pt x="177" y="883"/>
                </a:lnTo>
                <a:close/>
                <a:moveTo>
                  <a:pt x="186" y="885"/>
                </a:moveTo>
                <a:lnTo>
                  <a:pt x="186" y="883"/>
                </a:lnTo>
                <a:lnTo>
                  <a:pt x="186" y="881"/>
                </a:lnTo>
                <a:lnTo>
                  <a:pt x="186" y="879"/>
                </a:lnTo>
                <a:lnTo>
                  <a:pt x="186" y="877"/>
                </a:lnTo>
                <a:lnTo>
                  <a:pt x="186" y="879"/>
                </a:lnTo>
                <a:lnTo>
                  <a:pt x="186" y="881"/>
                </a:lnTo>
                <a:lnTo>
                  <a:pt x="186" y="883"/>
                </a:lnTo>
                <a:lnTo>
                  <a:pt x="186" y="885"/>
                </a:lnTo>
                <a:close/>
                <a:moveTo>
                  <a:pt x="309" y="879"/>
                </a:moveTo>
                <a:lnTo>
                  <a:pt x="307" y="879"/>
                </a:lnTo>
                <a:lnTo>
                  <a:pt x="305" y="879"/>
                </a:lnTo>
                <a:lnTo>
                  <a:pt x="307" y="877"/>
                </a:lnTo>
                <a:lnTo>
                  <a:pt x="309" y="877"/>
                </a:lnTo>
                <a:lnTo>
                  <a:pt x="307" y="877"/>
                </a:lnTo>
                <a:lnTo>
                  <a:pt x="307" y="875"/>
                </a:lnTo>
                <a:lnTo>
                  <a:pt x="309" y="877"/>
                </a:lnTo>
                <a:lnTo>
                  <a:pt x="311" y="877"/>
                </a:lnTo>
                <a:lnTo>
                  <a:pt x="311" y="879"/>
                </a:lnTo>
                <a:lnTo>
                  <a:pt x="309" y="879"/>
                </a:lnTo>
                <a:close/>
                <a:moveTo>
                  <a:pt x="323" y="870"/>
                </a:moveTo>
                <a:lnTo>
                  <a:pt x="321" y="870"/>
                </a:lnTo>
                <a:lnTo>
                  <a:pt x="321" y="868"/>
                </a:lnTo>
                <a:lnTo>
                  <a:pt x="323" y="870"/>
                </a:lnTo>
                <a:close/>
                <a:moveTo>
                  <a:pt x="146" y="868"/>
                </a:moveTo>
                <a:lnTo>
                  <a:pt x="146" y="866"/>
                </a:lnTo>
                <a:lnTo>
                  <a:pt x="144" y="866"/>
                </a:lnTo>
                <a:lnTo>
                  <a:pt x="146" y="866"/>
                </a:lnTo>
                <a:lnTo>
                  <a:pt x="146" y="868"/>
                </a:lnTo>
                <a:close/>
                <a:moveTo>
                  <a:pt x="131" y="831"/>
                </a:moveTo>
                <a:lnTo>
                  <a:pt x="131" y="829"/>
                </a:lnTo>
                <a:lnTo>
                  <a:pt x="129" y="829"/>
                </a:lnTo>
                <a:lnTo>
                  <a:pt x="129" y="827"/>
                </a:lnTo>
                <a:lnTo>
                  <a:pt x="129" y="826"/>
                </a:lnTo>
                <a:lnTo>
                  <a:pt x="127" y="826"/>
                </a:lnTo>
                <a:lnTo>
                  <a:pt x="127" y="824"/>
                </a:lnTo>
                <a:lnTo>
                  <a:pt x="129" y="824"/>
                </a:lnTo>
                <a:lnTo>
                  <a:pt x="129" y="826"/>
                </a:lnTo>
                <a:lnTo>
                  <a:pt x="129" y="827"/>
                </a:lnTo>
                <a:lnTo>
                  <a:pt x="131" y="827"/>
                </a:lnTo>
                <a:lnTo>
                  <a:pt x="133" y="827"/>
                </a:lnTo>
                <a:lnTo>
                  <a:pt x="133" y="829"/>
                </a:lnTo>
                <a:lnTo>
                  <a:pt x="131" y="831"/>
                </a:lnTo>
                <a:close/>
                <a:moveTo>
                  <a:pt x="123" y="783"/>
                </a:moveTo>
                <a:lnTo>
                  <a:pt x="121" y="783"/>
                </a:lnTo>
                <a:lnTo>
                  <a:pt x="121" y="781"/>
                </a:lnTo>
                <a:lnTo>
                  <a:pt x="121" y="779"/>
                </a:lnTo>
                <a:lnTo>
                  <a:pt x="123" y="779"/>
                </a:lnTo>
                <a:lnTo>
                  <a:pt x="123" y="781"/>
                </a:lnTo>
                <a:lnTo>
                  <a:pt x="125" y="781"/>
                </a:lnTo>
                <a:lnTo>
                  <a:pt x="123" y="781"/>
                </a:lnTo>
                <a:lnTo>
                  <a:pt x="123" y="783"/>
                </a:lnTo>
                <a:close/>
                <a:moveTo>
                  <a:pt x="92" y="716"/>
                </a:moveTo>
                <a:lnTo>
                  <a:pt x="94" y="716"/>
                </a:lnTo>
                <a:lnTo>
                  <a:pt x="96" y="716"/>
                </a:lnTo>
                <a:lnTo>
                  <a:pt x="96" y="718"/>
                </a:lnTo>
                <a:lnTo>
                  <a:pt x="94" y="720"/>
                </a:lnTo>
                <a:lnTo>
                  <a:pt x="94" y="722"/>
                </a:lnTo>
                <a:lnTo>
                  <a:pt x="94" y="724"/>
                </a:lnTo>
                <a:lnTo>
                  <a:pt x="94" y="726"/>
                </a:lnTo>
                <a:lnTo>
                  <a:pt x="94" y="728"/>
                </a:lnTo>
                <a:lnTo>
                  <a:pt x="92" y="728"/>
                </a:lnTo>
                <a:lnTo>
                  <a:pt x="90" y="728"/>
                </a:lnTo>
                <a:lnTo>
                  <a:pt x="89" y="726"/>
                </a:lnTo>
                <a:lnTo>
                  <a:pt x="89" y="724"/>
                </a:lnTo>
                <a:lnTo>
                  <a:pt x="89" y="722"/>
                </a:lnTo>
                <a:lnTo>
                  <a:pt x="87" y="722"/>
                </a:lnTo>
                <a:lnTo>
                  <a:pt x="87" y="720"/>
                </a:lnTo>
                <a:lnTo>
                  <a:pt x="87" y="718"/>
                </a:lnTo>
                <a:lnTo>
                  <a:pt x="87" y="716"/>
                </a:lnTo>
                <a:lnTo>
                  <a:pt x="89" y="716"/>
                </a:lnTo>
                <a:lnTo>
                  <a:pt x="90" y="716"/>
                </a:lnTo>
                <a:lnTo>
                  <a:pt x="92" y="716"/>
                </a:lnTo>
                <a:close/>
                <a:moveTo>
                  <a:pt x="112" y="714"/>
                </a:moveTo>
                <a:lnTo>
                  <a:pt x="112" y="716"/>
                </a:lnTo>
                <a:lnTo>
                  <a:pt x="113" y="718"/>
                </a:lnTo>
                <a:lnTo>
                  <a:pt x="113" y="720"/>
                </a:lnTo>
                <a:lnTo>
                  <a:pt x="112" y="720"/>
                </a:lnTo>
                <a:lnTo>
                  <a:pt x="110" y="720"/>
                </a:lnTo>
                <a:lnTo>
                  <a:pt x="108" y="720"/>
                </a:lnTo>
                <a:lnTo>
                  <a:pt x="108" y="722"/>
                </a:lnTo>
                <a:lnTo>
                  <a:pt x="106" y="722"/>
                </a:lnTo>
                <a:lnTo>
                  <a:pt x="104" y="722"/>
                </a:lnTo>
                <a:lnTo>
                  <a:pt x="104" y="724"/>
                </a:lnTo>
                <a:lnTo>
                  <a:pt x="104" y="726"/>
                </a:lnTo>
                <a:lnTo>
                  <a:pt x="102" y="726"/>
                </a:lnTo>
                <a:lnTo>
                  <a:pt x="100" y="726"/>
                </a:lnTo>
                <a:lnTo>
                  <a:pt x="98" y="724"/>
                </a:lnTo>
                <a:lnTo>
                  <a:pt x="98" y="722"/>
                </a:lnTo>
                <a:lnTo>
                  <a:pt x="98" y="720"/>
                </a:lnTo>
                <a:lnTo>
                  <a:pt x="100" y="720"/>
                </a:lnTo>
                <a:lnTo>
                  <a:pt x="102" y="720"/>
                </a:lnTo>
                <a:lnTo>
                  <a:pt x="102" y="718"/>
                </a:lnTo>
                <a:lnTo>
                  <a:pt x="104" y="718"/>
                </a:lnTo>
                <a:lnTo>
                  <a:pt x="106" y="718"/>
                </a:lnTo>
                <a:lnTo>
                  <a:pt x="106" y="716"/>
                </a:lnTo>
                <a:lnTo>
                  <a:pt x="108" y="716"/>
                </a:lnTo>
                <a:lnTo>
                  <a:pt x="110" y="714"/>
                </a:lnTo>
                <a:lnTo>
                  <a:pt x="112" y="714"/>
                </a:lnTo>
                <a:close/>
                <a:moveTo>
                  <a:pt x="544" y="0"/>
                </a:moveTo>
                <a:lnTo>
                  <a:pt x="545" y="2"/>
                </a:lnTo>
                <a:lnTo>
                  <a:pt x="547" y="2"/>
                </a:lnTo>
                <a:lnTo>
                  <a:pt x="549" y="2"/>
                </a:lnTo>
                <a:lnTo>
                  <a:pt x="551" y="2"/>
                </a:lnTo>
                <a:lnTo>
                  <a:pt x="553" y="2"/>
                </a:lnTo>
                <a:lnTo>
                  <a:pt x="555" y="2"/>
                </a:lnTo>
                <a:lnTo>
                  <a:pt x="555" y="3"/>
                </a:lnTo>
                <a:lnTo>
                  <a:pt x="557" y="3"/>
                </a:lnTo>
                <a:lnTo>
                  <a:pt x="559" y="3"/>
                </a:lnTo>
                <a:lnTo>
                  <a:pt x="559" y="5"/>
                </a:lnTo>
                <a:lnTo>
                  <a:pt x="559" y="7"/>
                </a:lnTo>
                <a:lnTo>
                  <a:pt x="557" y="7"/>
                </a:lnTo>
                <a:lnTo>
                  <a:pt x="557" y="9"/>
                </a:lnTo>
                <a:lnTo>
                  <a:pt x="559" y="9"/>
                </a:lnTo>
                <a:lnTo>
                  <a:pt x="561" y="9"/>
                </a:lnTo>
                <a:lnTo>
                  <a:pt x="563" y="9"/>
                </a:lnTo>
                <a:lnTo>
                  <a:pt x="565" y="9"/>
                </a:lnTo>
                <a:lnTo>
                  <a:pt x="567" y="9"/>
                </a:lnTo>
                <a:lnTo>
                  <a:pt x="569" y="9"/>
                </a:lnTo>
                <a:lnTo>
                  <a:pt x="570" y="9"/>
                </a:lnTo>
                <a:lnTo>
                  <a:pt x="572" y="9"/>
                </a:lnTo>
                <a:lnTo>
                  <a:pt x="574" y="11"/>
                </a:lnTo>
                <a:lnTo>
                  <a:pt x="576" y="11"/>
                </a:lnTo>
                <a:lnTo>
                  <a:pt x="578" y="11"/>
                </a:lnTo>
                <a:lnTo>
                  <a:pt x="580" y="11"/>
                </a:lnTo>
                <a:lnTo>
                  <a:pt x="582" y="11"/>
                </a:lnTo>
                <a:lnTo>
                  <a:pt x="584" y="13"/>
                </a:lnTo>
                <a:lnTo>
                  <a:pt x="586" y="13"/>
                </a:lnTo>
                <a:lnTo>
                  <a:pt x="586" y="15"/>
                </a:lnTo>
                <a:lnTo>
                  <a:pt x="586" y="17"/>
                </a:lnTo>
                <a:lnTo>
                  <a:pt x="586" y="19"/>
                </a:lnTo>
                <a:lnTo>
                  <a:pt x="586" y="21"/>
                </a:lnTo>
                <a:lnTo>
                  <a:pt x="588" y="21"/>
                </a:lnTo>
                <a:lnTo>
                  <a:pt x="588" y="23"/>
                </a:lnTo>
                <a:lnTo>
                  <a:pt x="590" y="23"/>
                </a:lnTo>
                <a:lnTo>
                  <a:pt x="592" y="23"/>
                </a:lnTo>
                <a:lnTo>
                  <a:pt x="593" y="23"/>
                </a:lnTo>
                <a:lnTo>
                  <a:pt x="593" y="25"/>
                </a:lnTo>
                <a:lnTo>
                  <a:pt x="595" y="25"/>
                </a:lnTo>
                <a:lnTo>
                  <a:pt x="597" y="25"/>
                </a:lnTo>
                <a:lnTo>
                  <a:pt x="597" y="27"/>
                </a:lnTo>
                <a:lnTo>
                  <a:pt x="599" y="28"/>
                </a:lnTo>
                <a:lnTo>
                  <a:pt x="599" y="30"/>
                </a:lnTo>
                <a:lnTo>
                  <a:pt x="599" y="32"/>
                </a:lnTo>
                <a:lnTo>
                  <a:pt x="599" y="34"/>
                </a:lnTo>
                <a:lnTo>
                  <a:pt x="599" y="36"/>
                </a:lnTo>
                <a:lnTo>
                  <a:pt x="597" y="38"/>
                </a:lnTo>
                <a:lnTo>
                  <a:pt x="599" y="40"/>
                </a:lnTo>
                <a:lnTo>
                  <a:pt x="601" y="40"/>
                </a:lnTo>
                <a:lnTo>
                  <a:pt x="601" y="42"/>
                </a:lnTo>
                <a:lnTo>
                  <a:pt x="603" y="42"/>
                </a:lnTo>
                <a:lnTo>
                  <a:pt x="603" y="44"/>
                </a:lnTo>
                <a:lnTo>
                  <a:pt x="603" y="46"/>
                </a:lnTo>
                <a:lnTo>
                  <a:pt x="603" y="48"/>
                </a:lnTo>
                <a:lnTo>
                  <a:pt x="603" y="50"/>
                </a:lnTo>
                <a:lnTo>
                  <a:pt x="603" y="51"/>
                </a:lnTo>
                <a:lnTo>
                  <a:pt x="605" y="51"/>
                </a:lnTo>
                <a:lnTo>
                  <a:pt x="605" y="53"/>
                </a:lnTo>
                <a:lnTo>
                  <a:pt x="605" y="55"/>
                </a:lnTo>
                <a:lnTo>
                  <a:pt x="607" y="59"/>
                </a:lnTo>
                <a:lnTo>
                  <a:pt x="607" y="63"/>
                </a:lnTo>
                <a:lnTo>
                  <a:pt x="615" y="78"/>
                </a:lnTo>
                <a:lnTo>
                  <a:pt x="617" y="82"/>
                </a:lnTo>
                <a:lnTo>
                  <a:pt x="622" y="90"/>
                </a:lnTo>
                <a:lnTo>
                  <a:pt x="622" y="92"/>
                </a:lnTo>
                <a:lnTo>
                  <a:pt x="626" y="98"/>
                </a:lnTo>
                <a:lnTo>
                  <a:pt x="630" y="100"/>
                </a:lnTo>
                <a:lnTo>
                  <a:pt x="632" y="103"/>
                </a:lnTo>
                <a:lnTo>
                  <a:pt x="634" y="103"/>
                </a:lnTo>
                <a:lnTo>
                  <a:pt x="638" y="107"/>
                </a:lnTo>
                <a:lnTo>
                  <a:pt x="641" y="109"/>
                </a:lnTo>
                <a:lnTo>
                  <a:pt x="645" y="111"/>
                </a:lnTo>
                <a:lnTo>
                  <a:pt x="651" y="113"/>
                </a:lnTo>
                <a:lnTo>
                  <a:pt x="655" y="115"/>
                </a:lnTo>
                <a:lnTo>
                  <a:pt x="657" y="115"/>
                </a:lnTo>
                <a:lnTo>
                  <a:pt x="674" y="123"/>
                </a:lnTo>
                <a:lnTo>
                  <a:pt x="674" y="124"/>
                </a:lnTo>
                <a:lnTo>
                  <a:pt x="672" y="126"/>
                </a:lnTo>
                <a:lnTo>
                  <a:pt x="666" y="130"/>
                </a:lnTo>
                <a:lnTo>
                  <a:pt x="663" y="134"/>
                </a:lnTo>
                <a:lnTo>
                  <a:pt x="659" y="138"/>
                </a:lnTo>
                <a:lnTo>
                  <a:pt x="659" y="140"/>
                </a:lnTo>
                <a:lnTo>
                  <a:pt x="657" y="144"/>
                </a:lnTo>
                <a:lnTo>
                  <a:pt x="657" y="146"/>
                </a:lnTo>
                <a:lnTo>
                  <a:pt x="653" y="153"/>
                </a:lnTo>
                <a:lnTo>
                  <a:pt x="649" y="161"/>
                </a:lnTo>
                <a:lnTo>
                  <a:pt x="647" y="169"/>
                </a:lnTo>
                <a:lnTo>
                  <a:pt x="643" y="174"/>
                </a:lnTo>
                <a:lnTo>
                  <a:pt x="640" y="184"/>
                </a:lnTo>
                <a:lnTo>
                  <a:pt x="636" y="186"/>
                </a:lnTo>
                <a:lnTo>
                  <a:pt x="634" y="188"/>
                </a:lnTo>
                <a:lnTo>
                  <a:pt x="628" y="192"/>
                </a:lnTo>
                <a:lnTo>
                  <a:pt x="626" y="192"/>
                </a:lnTo>
                <a:lnTo>
                  <a:pt x="622" y="196"/>
                </a:lnTo>
                <a:lnTo>
                  <a:pt x="620" y="197"/>
                </a:lnTo>
                <a:lnTo>
                  <a:pt x="615" y="207"/>
                </a:lnTo>
                <a:lnTo>
                  <a:pt x="611" y="211"/>
                </a:lnTo>
                <a:lnTo>
                  <a:pt x="611" y="213"/>
                </a:lnTo>
                <a:lnTo>
                  <a:pt x="609" y="213"/>
                </a:lnTo>
                <a:lnTo>
                  <a:pt x="609" y="215"/>
                </a:lnTo>
                <a:lnTo>
                  <a:pt x="607" y="215"/>
                </a:lnTo>
                <a:lnTo>
                  <a:pt x="599" y="222"/>
                </a:lnTo>
                <a:lnTo>
                  <a:pt x="597" y="224"/>
                </a:lnTo>
                <a:lnTo>
                  <a:pt x="592" y="230"/>
                </a:lnTo>
                <a:lnTo>
                  <a:pt x="588" y="232"/>
                </a:lnTo>
                <a:lnTo>
                  <a:pt x="580" y="234"/>
                </a:lnTo>
                <a:lnTo>
                  <a:pt x="578" y="236"/>
                </a:lnTo>
                <a:lnTo>
                  <a:pt x="574" y="242"/>
                </a:lnTo>
                <a:lnTo>
                  <a:pt x="569" y="245"/>
                </a:lnTo>
                <a:lnTo>
                  <a:pt x="567" y="247"/>
                </a:lnTo>
                <a:lnTo>
                  <a:pt x="563" y="251"/>
                </a:lnTo>
                <a:lnTo>
                  <a:pt x="561" y="251"/>
                </a:lnTo>
                <a:lnTo>
                  <a:pt x="559" y="253"/>
                </a:lnTo>
                <a:lnTo>
                  <a:pt x="555" y="255"/>
                </a:lnTo>
                <a:lnTo>
                  <a:pt x="555" y="261"/>
                </a:lnTo>
                <a:lnTo>
                  <a:pt x="551" y="265"/>
                </a:lnTo>
                <a:lnTo>
                  <a:pt x="549" y="272"/>
                </a:lnTo>
                <a:lnTo>
                  <a:pt x="547" y="278"/>
                </a:lnTo>
                <a:lnTo>
                  <a:pt x="544" y="284"/>
                </a:lnTo>
                <a:lnTo>
                  <a:pt x="542" y="288"/>
                </a:lnTo>
                <a:lnTo>
                  <a:pt x="542" y="290"/>
                </a:lnTo>
                <a:lnTo>
                  <a:pt x="542" y="297"/>
                </a:lnTo>
                <a:lnTo>
                  <a:pt x="542" y="299"/>
                </a:lnTo>
                <a:lnTo>
                  <a:pt x="540" y="305"/>
                </a:lnTo>
                <a:lnTo>
                  <a:pt x="540" y="315"/>
                </a:lnTo>
                <a:lnTo>
                  <a:pt x="538" y="322"/>
                </a:lnTo>
                <a:lnTo>
                  <a:pt x="538" y="326"/>
                </a:lnTo>
                <a:lnTo>
                  <a:pt x="536" y="326"/>
                </a:lnTo>
                <a:lnTo>
                  <a:pt x="538" y="328"/>
                </a:lnTo>
                <a:lnTo>
                  <a:pt x="540" y="332"/>
                </a:lnTo>
                <a:lnTo>
                  <a:pt x="540" y="336"/>
                </a:lnTo>
                <a:lnTo>
                  <a:pt x="542" y="336"/>
                </a:lnTo>
                <a:lnTo>
                  <a:pt x="542" y="338"/>
                </a:lnTo>
                <a:lnTo>
                  <a:pt x="544" y="340"/>
                </a:lnTo>
                <a:lnTo>
                  <a:pt x="551" y="343"/>
                </a:lnTo>
                <a:lnTo>
                  <a:pt x="559" y="345"/>
                </a:lnTo>
                <a:lnTo>
                  <a:pt x="570" y="351"/>
                </a:lnTo>
                <a:lnTo>
                  <a:pt x="576" y="353"/>
                </a:lnTo>
                <a:lnTo>
                  <a:pt x="578" y="355"/>
                </a:lnTo>
                <a:lnTo>
                  <a:pt x="582" y="355"/>
                </a:lnTo>
                <a:lnTo>
                  <a:pt x="582" y="357"/>
                </a:lnTo>
                <a:lnTo>
                  <a:pt x="584" y="357"/>
                </a:lnTo>
                <a:lnTo>
                  <a:pt x="590" y="361"/>
                </a:lnTo>
                <a:lnTo>
                  <a:pt x="593" y="366"/>
                </a:lnTo>
                <a:lnTo>
                  <a:pt x="595" y="366"/>
                </a:lnTo>
                <a:lnTo>
                  <a:pt x="601" y="368"/>
                </a:lnTo>
                <a:lnTo>
                  <a:pt x="615" y="370"/>
                </a:lnTo>
                <a:lnTo>
                  <a:pt x="620" y="368"/>
                </a:lnTo>
                <a:lnTo>
                  <a:pt x="622" y="368"/>
                </a:lnTo>
                <a:lnTo>
                  <a:pt x="632" y="368"/>
                </a:lnTo>
                <a:lnTo>
                  <a:pt x="638" y="366"/>
                </a:lnTo>
                <a:lnTo>
                  <a:pt x="645" y="366"/>
                </a:lnTo>
                <a:lnTo>
                  <a:pt x="649" y="366"/>
                </a:lnTo>
                <a:lnTo>
                  <a:pt x="655" y="368"/>
                </a:lnTo>
                <a:lnTo>
                  <a:pt x="657" y="368"/>
                </a:lnTo>
                <a:lnTo>
                  <a:pt x="659" y="370"/>
                </a:lnTo>
                <a:lnTo>
                  <a:pt x="661" y="370"/>
                </a:lnTo>
                <a:lnTo>
                  <a:pt x="663" y="372"/>
                </a:lnTo>
                <a:lnTo>
                  <a:pt x="665" y="372"/>
                </a:lnTo>
                <a:lnTo>
                  <a:pt x="666" y="374"/>
                </a:lnTo>
                <a:lnTo>
                  <a:pt x="668" y="376"/>
                </a:lnTo>
                <a:lnTo>
                  <a:pt x="668" y="378"/>
                </a:lnTo>
                <a:lnTo>
                  <a:pt x="668" y="382"/>
                </a:lnTo>
                <a:lnTo>
                  <a:pt x="668" y="384"/>
                </a:lnTo>
                <a:lnTo>
                  <a:pt x="668" y="386"/>
                </a:lnTo>
                <a:lnTo>
                  <a:pt x="670" y="388"/>
                </a:lnTo>
                <a:lnTo>
                  <a:pt x="670" y="390"/>
                </a:lnTo>
                <a:lnTo>
                  <a:pt x="668" y="390"/>
                </a:lnTo>
                <a:lnTo>
                  <a:pt x="668" y="391"/>
                </a:lnTo>
                <a:lnTo>
                  <a:pt x="668" y="393"/>
                </a:lnTo>
                <a:lnTo>
                  <a:pt x="668" y="395"/>
                </a:lnTo>
                <a:lnTo>
                  <a:pt x="668" y="399"/>
                </a:lnTo>
                <a:lnTo>
                  <a:pt x="668" y="403"/>
                </a:lnTo>
                <a:lnTo>
                  <a:pt x="668" y="407"/>
                </a:lnTo>
                <a:lnTo>
                  <a:pt x="670" y="409"/>
                </a:lnTo>
                <a:lnTo>
                  <a:pt x="668" y="415"/>
                </a:lnTo>
                <a:lnTo>
                  <a:pt x="668" y="416"/>
                </a:lnTo>
                <a:lnTo>
                  <a:pt x="666" y="418"/>
                </a:lnTo>
                <a:lnTo>
                  <a:pt x="665" y="424"/>
                </a:lnTo>
                <a:lnTo>
                  <a:pt x="666" y="428"/>
                </a:lnTo>
                <a:lnTo>
                  <a:pt x="668" y="432"/>
                </a:lnTo>
                <a:lnTo>
                  <a:pt x="666" y="436"/>
                </a:lnTo>
                <a:lnTo>
                  <a:pt x="666" y="438"/>
                </a:lnTo>
                <a:lnTo>
                  <a:pt x="665" y="443"/>
                </a:lnTo>
                <a:lnTo>
                  <a:pt x="663" y="445"/>
                </a:lnTo>
                <a:lnTo>
                  <a:pt x="661" y="451"/>
                </a:lnTo>
                <a:lnTo>
                  <a:pt x="659" y="453"/>
                </a:lnTo>
                <a:lnTo>
                  <a:pt x="659" y="455"/>
                </a:lnTo>
                <a:lnTo>
                  <a:pt x="657" y="457"/>
                </a:lnTo>
                <a:lnTo>
                  <a:pt x="655" y="459"/>
                </a:lnTo>
                <a:lnTo>
                  <a:pt x="653" y="461"/>
                </a:lnTo>
                <a:lnTo>
                  <a:pt x="651" y="463"/>
                </a:lnTo>
                <a:lnTo>
                  <a:pt x="651" y="464"/>
                </a:lnTo>
                <a:lnTo>
                  <a:pt x="651" y="466"/>
                </a:lnTo>
                <a:lnTo>
                  <a:pt x="651" y="470"/>
                </a:lnTo>
                <a:lnTo>
                  <a:pt x="651" y="472"/>
                </a:lnTo>
                <a:lnTo>
                  <a:pt x="651" y="474"/>
                </a:lnTo>
                <a:lnTo>
                  <a:pt x="651" y="476"/>
                </a:lnTo>
                <a:lnTo>
                  <a:pt x="651" y="478"/>
                </a:lnTo>
                <a:lnTo>
                  <a:pt x="653" y="478"/>
                </a:lnTo>
                <a:lnTo>
                  <a:pt x="653" y="480"/>
                </a:lnTo>
                <a:lnTo>
                  <a:pt x="651" y="480"/>
                </a:lnTo>
                <a:lnTo>
                  <a:pt x="653" y="489"/>
                </a:lnTo>
                <a:lnTo>
                  <a:pt x="653" y="491"/>
                </a:lnTo>
                <a:lnTo>
                  <a:pt x="657" y="497"/>
                </a:lnTo>
                <a:lnTo>
                  <a:pt x="661" y="501"/>
                </a:lnTo>
                <a:lnTo>
                  <a:pt x="665" y="507"/>
                </a:lnTo>
                <a:lnTo>
                  <a:pt x="668" y="512"/>
                </a:lnTo>
                <a:lnTo>
                  <a:pt x="672" y="514"/>
                </a:lnTo>
                <a:lnTo>
                  <a:pt x="676" y="518"/>
                </a:lnTo>
                <a:lnTo>
                  <a:pt x="682" y="526"/>
                </a:lnTo>
                <a:lnTo>
                  <a:pt x="684" y="532"/>
                </a:lnTo>
                <a:lnTo>
                  <a:pt x="686" y="534"/>
                </a:lnTo>
                <a:lnTo>
                  <a:pt x="695" y="537"/>
                </a:lnTo>
                <a:lnTo>
                  <a:pt x="703" y="539"/>
                </a:lnTo>
                <a:lnTo>
                  <a:pt x="707" y="541"/>
                </a:lnTo>
                <a:lnTo>
                  <a:pt x="709" y="541"/>
                </a:lnTo>
                <a:lnTo>
                  <a:pt x="716" y="539"/>
                </a:lnTo>
                <a:lnTo>
                  <a:pt x="718" y="539"/>
                </a:lnTo>
                <a:lnTo>
                  <a:pt x="720" y="539"/>
                </a:lnTo>
                <a:lnTo>
                  <a:pt x="722" y="539"/>
                </a:lnTo>
                <a:lnTo>
                  <a:pt x="728" y="539"/>
                </a:lnTo>
                <a:lnTo>
                  <a:pt x="730" y="539"/>
                </a:lnTo>
                <a:lnTo>
                  <a:pt x="734" y="539"/>
                </a:lnTo>
                <a:lnTo>
                  <a:pt x="736" y="539"/>
                </a:lnTo>
                <a:lnTo>
                  <a:pt x="739" y="537"/>
                </a:lnTo>
                <a:lnTo>
                  <a:pt x="747" y="534"/>
                </a:lnTo>
                <a:lnTo>
                  <a:pt x="749" y="534"/>
                </a:lnTo>
                <a:lnTo>
                  <a:pt x="751" y="534"/>
                </a:lnTo>
                <a:lnTo>
                  <a:pt x="753" y="534"/>
                </a:lnTo>
                <a:lnTo>
                  <a:pt x="755" y="534"/>
                </a:lnTo>
                <a:lnTo>
                  <a:pt x="757" y="534"/>
                </a:lnTo>
                <a:lnTo>
                  <a:pt x="759" y="536"/>
                </a:lnTo>
                <a:lnTo>
                  <a:pt x="762" y="541"/>
                </a:lnTo>
                <a:lnTo>
                  <a:pt x="762" y="543"/>
                </a:lnTo>
                <a:lnTo>
                  <a:pt x="762" y="545"/>
                </a:lnTo>
                <a:lnTo>
                  <a:pt x="762" y="547"/>
                </a:lnTo>
                <a:lnTo>
                  <a:pt x="762" y="549"/>
                </a:lnTo>
                <a:lnTo>
                  <a:pt x="761" y="549"/>
                </a:lnTo>
                <a:lnTo>
                  <a:pt x="762" y="553"/>
                </a:lnTo>
                <a:lnTo>
                  <a:pt x="761" y="557"/>
                </a:lnTo>
                <a:lnTo>
                  <a:pt x="761" y="568"/>
                </a:lnTo>
                <a:lnTo>
                  <a:pt x="762" y="568"/>
                </a:lnTo>
                <a:lnTo>
                  <a:pt x="762" y="570"/>
                </a:lnTo>
                <a:lnTo>
                  <a:pt x="762" y="574"/>
                </a:lnTo>
                <a:lnTo>
                  <a:pt x="762" y="582"/>
                </a:lnTo>
                <a:lnTo>
                  <a:pt x="762" y="589"/>
                </a:lnTo>
                <a:lnTo>
                  <a:pt x="761" y="593"/>
                </a:lnTo>
                <a:lnTo>
                  <a:pt x="766" y="599"/>
                </a:lnTo>
                <a:lnTo>
                  <a:pt x="774" y="607"/>
                </a:lnTo>
                <a:lnTo>
                  <a:pt x="776" y="616"/>
                </a:lnTo>
                <a:lnTo>
                  <a:pt x="785" y="624"/>
                </a:lnTo>
                <a:lnTo>
                  <a:pt x="793" y="632"/>
                </a:lnTo>
                <a:lnTo>
                  <a:pt x="803" y="641"/>
                </a:lnTo>
                <a:lnTo>
                  <a:pt x="807" y="657"/>
                </a:lnTo>
                <a:lnTo>
                  <a:pt x="809" y="670"/>
                </a:lnTo>
                <a:lnTo>
                  <a:pt x="812" y="681"/>
                </a:lnTo>
                <a:lnTo>
                  <a:pt x="814" y="683"/>
                </a:lnTo>
                <a:lnTo>
                  <a:pt x="822" y="693"/>
                </a:lnTo>
                <a:lnTo>
                  <a:pt x="826" y="701"/>
                </a:lnTo>
                <a:lnTo>
                  <a:pt x="828" y="703"/>
                </a:lnTo>
                <a:lnTo>
                  <a:pt x="830" y="705"/>
                </a:lnTo>
                <a:lnTo>
                  <a:pt x="830" y="706"/>
                </a:lnTo>
                <a:lnTo>
                  <a:pt x="830" y="708"/>
                </a:lnTo>
                <a:lnTo>
                  <a:pt x="835" y="722"/>
                </a:lnTo>
                <a:lnTo>
                  <a:pt x="843" y="728"/>
                </a:lnTo>
                <a:lnTo>
                  <a:pt x="839" y="731"/>
                </a:lnTo>
                <a:lnTo>
                  <a:pt x="837" y="733"/>
                </a:lnTo>
                <a:lnTo>
                  <a:pt x="833" y="735"/>
                </a:lnTo>
                <a:lnTo>
                  <a:pt x="828" y="737"/>
                </a:lnTo>
                <a:lnTo>
                  <a:pt x="824" y="741"/>
                </a:lnTo>
                <a:lnTo>
                  <a:pt x="822" y="745"/>
                </a:lnTo>
                <a:lnTo>
                  <a:pt x="822" y="753"/>
                </a:lnTo>
                <a:lnTo>
                  <a:pt x="822" y="754"/>
                </a:lnTo>
                <a:lnTo>
                  <a:pt x="826" y="758"/>
                </a:lnTo>
                <a:lnTo>
                  <a:pt x="824" y="764"/>
                </a:lnTo>
                <a:lnTo>
                  <a:pt x="824" y="770"/>
                </a:lnTo>
                <a:lnTo>
                  <a:pt x="824" y="774"/>
                </a:lnTo>
                <a:lnTo>
                  <a:pt x="826" y="774"/>
                </a:lnTo>
                <a:lnTo>
                  <a:pt x="832" y="776"/>
                </a:lnTo>
                <a:lnTo>
                  <a:pt x="837" y="776"/>
                </a:lnTo>
                <a:lnTo>
                  <a:pt x="843" y="776"/>
                </a:lnTo>
                <a:lnTo>
                  <a:pt x="847" y="779"/>
                </a:lnTo>
                <a:lnTo>
                  <a:pt x="847" y="783"/>
                </a:lnTo>
                <a:lnTo>
                  <a:pt x="845" y="783"/>
                </a:lnTo>
                <a:lnTo>
                  <a:pt x="841" y="785"/>
                </a:lnTo>
                <a:lnTo>
                  <a:pt x="839" y="785"/>
                </a:lnTo>
                <a:lnTo>
                  <a:pt x="837" y="787"/>
                </a:lnTo>
                <a:lnTo>
                  <a:pt x="835" y="787"/>
                </a:lnTo>
                <a:lnTo>
                  <a:pt x="835" y="789"/>
                </a:lnTo>
                <a:lnTo>
                  <a:pt x="832" y="791"/>
                </a:lnTo>
                <a:lnTo>
                  <a:pt x="830" y="793"/>
                </a:lnTo>
                <a:lnTo>
                  <a:pt x="828" y="793"/>
                </a:lnTo>
                <a:lnTo>
                  <a:pt x="824" y="791"/>
                </a:lnTo>
                <a:lnTo>
                  <a:pt x="822" y="791"/>
                </a:lnTo>
                <a:lnTo>
                  <a:pt x="820" y="791"/>
                </a:lnTo>
                <a:lnTo>
                  <a:pt x="818" y="793"/>
                </a:lnTo>
                <a:lnTo>
                  <a:pt x="816" y="793"/>
                </a:lnTo>
                <a:lnTo>
                  <a:pt x="812" y="795"/>
                </a:lnTo>
                <a:lnTo>
                  <a:pt x="810" y="797"/>
                </a:lnTo>
                <a:lnTo>
                  <a:pt x="809" y="797"/>
                </a:lnTo>
                <a:lnTo>
                  <a:pt x="807" y="799"/>
                </a:lnTo>
                <a:lnTo>
                  <a:pt x="801" y="799"/>
                </a:lnTo>
                <a:lnTo>
                  <a:pt x="799" y="801"/>
                </a:lnTo>
                <a:lnTo>
                  <a:pt x="797" y="803"/>
                </a:lnTo>
                <a:lnTo>
                  <a:pt x="797" y="804"/>
                </a:lnTo>
                <a:lnTo>
                  <a:pt x="801" y="806"/>
                </a:lnTo>
                <a:lnTo>
                  <a:pt x="803" y="806"/>
                </a:lnTo>
                <a:lnTo>
                  <a:pt x="805" y="808"/>
                </a:lnTo>
                <a:lnTo>
                  <a:pt x="805" y="810"/>
                </a:lnTo>
                <a:lnTo>
                  <a:pt x="797" y="812"/>
                </a:lnTo>
                <a:lnTo>
                  <a:pt x="791" y="814"/>
                </a:lnTo>
                <a:lnTo>
                  <a:pt x="785" y="816"/>
                </a:lnTo>
                <a:lnTo>
                  <a:pt x="782" y="816"/>
                </a:lnTo>
                <a:lnTo>
                  <a:pt x="780" y="818"/>
                </a:lnTo>
                <a:lnTo>
                  <a:pt x="776" y="816"/>
                </a:lnTo>
                <a:lnTo>
                  <a:pt x="766" y="818"/>
                </a:lnTo>
                <a:lnTo>
                  <a:pt x="762" y="816"/>
                </a:lnTo>
                <a:lnTo>
                  <a:pt x="759" y="816"/>
                </a:lnTo>
                <a:lnTo>
                  <a:pt x="755" y="814"/>
                </a:lnTo>
                <a:lnTo>
                  <a:pt x="751" y="814"/>
                </a:lnTo>
                <a:lnTo>
                  <a:pt x="749" y="814"/>
                </a:lnTo>
                <a:lnTo>
                  <a:pt x="745" y="812"/>
                </a:lnTo>
                <a:lnTo>
                  <a:pt x="741" y="810"/>
                </a:lnTo>
                <a:lnTo>
                  <a:pt x="741" y="808"/>
                </a:lnTo>
                <a:lnTo>
                  <a:pt x="745" y="804"/>
                </a:lnTo>
                <a:lnTo>
                  <a:pt x="743" y="804"/>
                </a:lnTo>
                <a:lnTo>
                  <a:pt x="741" y="804"/>
                </a:lnTo>
                <a:lnTo>
                  <a:pt x="743" y="803"/>
                </a:lnTo>
                <a:lnTo>
                  <a:pt x="745" y="801"/>
                </a:lnTo>
                <a:lnTo>
                  <a:pt x="745" y="799"/>
                </a:lnTo>
                <a:lnTo>
                  <a:pt x="743" y="799"/>
                </a:lnTo>
                <a:lnTo>
                  <a:pt x="741" y="795"/>
                </a:lnTo>
                <a:lnTo>
                  <a:pt x="741" y="793"/>
                </a:lnTo>
                <a:lnTo>
                  <a:pt x="743" y="791"/>
                </a:lnTo>
                <a:lnTo>
                  <a:pt x="745" y="789"/>
                </a:lnTo>
                <a:lnTo>
                  <a:pt x="745" y="787"/>
                </a:lnTo>
                <a:lnTo>
                  <a:pt x="747" y="787"/>
                </a:lnTo>
                <a:lnTo>
                  <a:pt x="747" y="783"/>
                </a:lnTo>
                <a:lnTo>
                  <a:pt x="747" y="781"/>
                </a:lnTo>
                <a:lnTo>
                  <a:pt x="745" y="779"/>
                </a:lnTo>
                <a:lnTo>
                  <a:pt x="741" y="779"/>
                </a:lnTo>
                <a:lnTo>
                  <a:pt x="739" y="779"/>
                </a:lnTo>
                <a:lnTo>
                  <a:pt x="736" y="781"/>
                </a:lnTo>
                <a:lnTo>
                  <a:pt x="734" y="781"/>
                </a:lnTo>
                <a:lnTo>
                  <a:pt x="732" y="783"/>
                </a:lnTo>
                <a:lnTo>
                  <a:pt x="728" y="783"/>
                </a:lnTo>
                <a:lnTo>
                  <a:pt x="726" y="785"/>
                </a:lnTo>
                <a:lnTo>
                  <a:pt x="724" y="787"/>
                </a:lnTo>
                <a:lnTo>
                  <a:pt x="722" y="787"/>
                </a:lnTo>
                <a:lnTo>
                  <a:pt x="718" y="787"/>
                </a:lnTo>
                <a:lnTo>
                  <a:pt x="714" y="787"/>
                </a:lnTo>
                <a:lnTo>
                  <a:pt x="713" y="789"/>
                </a:lnTo>
                <a:lnTo>
                  <a:pt x="711" y="789"/>
                </a:lnTo>
                <a:lnTo>
                  <a:pt x="705" y="793"/>
                </a:lnTo>
                <a:lnTo>
                  <a:pt x="699" y="793"/>
                </a:lnTo>
                <a:lnTo>
                  <a:pt x="695" y="793"/>
                </a:lnTo>
                <a:lnTo>
                  <a:pt x="693" y="795"/>
                </a:lnTo>
                <a:lnTo>
                  <a:pt x="691" y="795"/>
                </a:lnTo>
                <a:lnTo>
                  <a:pt x="688" y="797"/>
                </a:lnTo>
                <a:lnTo>
                  <a:pt x="682" y="799"/>
                </a:lnTo>
                <a:lnTo>
                  <a:pt x="678" y="799"/>
                </a:lnTo>
                <a:lnTo>
                  <a:pt x="674" y="801"/>
                </a:lnTo>
                <a:lnTo>
                  <a:pt x="670" y="803"/>
                </a:lnTo>
                <a:lnTo>
                  <a:pt x="666" y="803"/>
                </a:lnTo>
                <a:lnTo>
                  <a:pt x="663" y="803"/>
                </a:lnTo>
                <a:lnTo>
                  <a:pt x="661" y="803"/>
                </a:lnTo>
                <a:lnTo>
                  <a:pt x="659" y="803"/>
                </a:lnTo>
                <a:lnTo>
                  <a:pt x="657" y="804"/>
                </a:lnTo>
                <a:lnTo>
                  <a:pt x="655" y="806"/>
                </a:lnTo>
                <a:lnTo>
                  <a:pt x="653" y="808"/>
                </a:lnTo>
                <a:lnTo>
                  <a:pt x="653" y="810"/>
                </a:lnTo>
                <a:lnTo>
                  <a:pt x="651" y="812"/>
                </a:lnTo>
                <a:lnTo>
                  <a:pt x="651" y="814"/>
                </a:lnTo>
                <a:lnTo>
                  <a:pt x="649" y="816"/>
                </a:lnTo>
                <a:lnTo>
                  <a:pt x="649" y="818"/>
                </a:lnTo>
                <a:lnTo>
                  <a:pt x="645" y="822"/>
                </a:lnTo>
                <a:lnTo>
                  <a:pt x="645" y="824"/>
                </a:lnTo>
                <a:lnTo>
                  <a:pt x="641" y="826"/>
                </a:lnTo>
                <a:lnTo>
                  <a:pt x="638" y="827"/>
                </a:lnTo>
                <a:lnTo>
                  <a:pt x="636" y="827"/>
                </a:lnTo>
                <a:lnTo>
                  <a:pt x="632" y="827"/>
                </a:lnTo>
                <a:lnTo>
                  <a:pt x="630" y="827"/>
                </a:lnTo>
                <a:lnTo>
                  <a:pt x="626" y="827"/>
                </a:lnTo>
                <a:lnTo>
                  <a:pt x="620" y="827"/>
                </a:lnTo>
                <a:lnTo>
                  <a:pt x="618" y="827"/>
                </a:lnTo>
                <a:lnTo>
                  <a:pt x="617" y="827"/>
                </a:lnTo>
                <a:lnTo>
                  <a:pt x="607" y="827"/>
                </a:lnTo>
                <a:lnTo>
                  <a:pt x="603" y="827"/>
                </a:lnTo>
                <a:lnTo>
                  <a:pt x="599" y="827"/>
                </a:lnTo>
                <a:lnTo>
                  <a:pt x="597" y="827"/>
                </a:lnTo>
                <a:lnTo>
                  <a:pt x="593" y="827"/>
                </a:lnTo>
                <a:lnTo>
                  <a:pt x="588" y="827"/>
                </a:lnTo>
                <a:lnTo>
                  <a:pt x="584" y="826"/>
                </a:lnTo>
                <a:lnTo>
                  <a:pt x="582" y="826"/>
                </a:lnTo>
                <a:lnTo>
                  <a:pt x="580" y="826"/>
                </a:lnTo>
                <a:lnTo>
                  <a:pt x="578" y="822"/>
                </a:lnTo>
                <a:lnTo>
                  <a:pt x="576" y="822"/>
                </a:lnTo>
                <a:lnTo>
                  <a:pt x="572" y="818"/>
                </a:lnTo>
                <a:lnTo>
                  <a:pt x="570" y="818"/>
                </a:lnTo>
                <a:lnTo>
                  <a:pt x="570" y="816"/>
                </a:lnTo>
                <a:lnTo>
                  <a:pt x="563" y="810"/>
                </a:lnTo>
                <a:lnTo>
                  <a:pt x="561" y="810"/>
                </a:lnTo>
                <a:lnTo>
                  <a:pt x="559" y="806"/>
                </a:lnTo>
                <a:lnTo>
                  <a:pt x="557" y="804"/>
                </a:lnTo>
                <a:lnTo>
                  <a:pt x="553" y="806"/>
                </a:lnTo>
                <a:lnTo>
                  <a:pt x="551" y="806"/>
                </a:lnTo>
                <a:lnTo>
                  <a:pt x="549" y="806"/>
                </a:lnTo>
                <a:lnTo>
                  <a:pt x="547" y="808"/>
                </a:lnTo>
                <a:lnTo>
                  <a:pt x="545" y="808"/>
                </a:lnTo>
                <a:lnTo>
                  <a:pt x="544" y="808"/>
                </a:lnTo>
                <a:lnTo>
                  <a:pt x="540" y="810"/>
                </a:lnTo>
                <a:lnTo>
                  <a:pt x="532" y="808"/>
                </a:lnTo>
                <a:lnTo>
                  <a:pt x="528" y="808"/>
                </a:lnTo>
                <a:lnTo>
                  <a:pt x="524" y="808"/>
                </a:lnTo>
                <a:lnTo>
                  <a:pt x="521" y="808"/>
                </a:lnTo>
                <a:lnTo>
                  <a:pt x="515" y="808"/>
                </a:lnTo>
                <a:lnTo>
                  <a:pt x="511" y="808"/>
                </a:lnTo>
                <a:lnTo>
                  <a:pt x="509" y="808"/>
                </a:lnTo>
                <a:lnTo>
                  <a:pt x="507" y="808"/>
                </a:lnTo>
                <a:lnTo>
                  <a:pt x="503" y="808"/>
                </a:lnTo>
                <a:lnTo>
                  <a:pt x="499" y="808"/>
                </a:lnTo>
                <a:lnTo>
                  <a:pt x="497" y="808"/>
                </a:lnTo>
                <a:lnTo>
                  <a:pt x="496" y="808"/>
                </a:lnTo>
                <a:lnTo>
                  <a:pt x="494" y="810"/>
                </a:lnTo>
                <a:lnTo>
                  <a:pt x="492" y="810"/>
                </a:lnTo>
                <a:lnTo>
                  <a:pt x="488" y="812"/>
                </a:lnTo>
                <a:lnTo>
                  <a:pt x="486" y="814"/>
                </a:lnTo>
                <a:lnTo>
                  <a:pt x="484" y="814"/>
                </a:lnTo>
                <a:lnTo>
                  <a:pt x="482" y="814"/>
                </a:lnTo>
                <a:lnTo>
                  <a:pt x="474" y="812"/>
                </a:lnTo>
                <a:lnTo>
                  <a:pt x="469" y="810"/>
                </a:lnTo>
                <a:lnTo>
                  <a:pt x="465" y="810"/>
                </a:lnTo>
                <a:lnTo>
                  <a:pt x="465" y="808"/>
                </a:lnTo>
                <a:lnTo>
                  <a:pt x="461" y="808"/>
                </a:lnTo>
                <a:lnTo>
                  <a:pt x="459" y="810"/>
                </a:lnTo>
                <a:lnTo>
                  <a:pt x="455" y="812"/>
                </a:lnTo>
                <a:lnTo>
                  <a:pt x="449" y="814"/>
                </a:lnTo>
                <a:lnTo>
                  <a:pt x="446" y="816"/>
                </a:lnTo>
                <a:lnTo>
                  <a:pt x="440" y="816"/>
                </a:lnTo>
                <a:lnTo>
                  <a:pt x="438" y="812"/>
                </a:lnTo>
                <a:lnTo>
                  <a:pt x="436" y="810"/>
                </a:lnTo>
                <a:lnTo>
                  <a:pt x="436" y="808"/>
                </a:lnTo>
                <a:lnTo>
                  <a:pt x="434" y="804"/>
                </a:lnTo>
                <a:lnTo>
                  <a:pt x="432" y="804"/>
                </a:lnTo>
                <a:lnTo>
                  <a:pt x="430" y="804"/>
                </a:lnTo>
                <a:lnTo>
                  <a:pt x="428" y="804"/>
                </a:lnTo>
                <a:lnTo>
                  <a:pt x="426" y="806"/>
                </a:lnTo>
                <a:lnTo>
                  <a:pt x="425" y="808"/>
                </a:lnTo>
                <a:lnTo>
                  <a:pt x="423" y="812"/>
                </a:lnTo>
                <a:lnTo>
                  <a:pt x="423" y="818"/>
                </a:lnTo>
                <a:lnTo>
                  <a:pt x="421" y="820"/>
                </a:lnTo>
                <a:lnTo>
                  <a:pt x="419" y="820"/>
                </a:lnTo>
                <a:lnTo>
                  <a:pt x="417" y="820"/>
                </a:lnTo>
                <a:lnTo>
                  <a:pt x="417" y="818"/>
                </a:lnTo>
                <a:lnTo>
                  <a:pt x="415" y="814"/>
                </a:lnTo>
                <a:lnTo>
                  <a:pt x="415" y="810"/>
                </a:lnTo>
                <a:lnTo>
                  <a:pt x="413" y="804"/>
                </a:lnTo>
                <a:lnTo>
                  <a:pt x="413" y="803"/>
                </a:lnTo>
                <a:lnTo>
                  <a:pt x="411" y="801"/>
                </a:lnTo>
                <a:lnTo>
                  <a:pt x="409" y="801"/>
                </a:lnTo>
                <a:lnTo>
                  <a:pt x="407" y="801"/>
                </a:lnTo>
                <a:lnTo>
                  <a:pt x="405" y="803"/>
                </a:lnTo>
                <a:lnTo>
                  <a:pt x="403" y="803"/>
                </a:lnTo>
                <a:lnTo>
                  <a:pt x="401" y="804"/>
                </a:lnTo>
                <a:lnTo>
                  <a:pt x="401" y="808"/>
                </a:lnTo>
                <a:lnTo>
                  <a:pt x="401" y="810"/>
                </a:lnTo>
                <a:lnTo>
                  <a:pt x="401" y="812"/>
                </a:lnTo>
                <a:lnTo>
                  <a:pt x="400" y="814"/>
                </a:lnTo>
                <a:lnTo>
                  <a:pt x="401" y="816"/>
                </a:lnTo>
                <a:lnTo>
                  <a:pt x="401" y="826"/>
                </a:lnTo>
                <a:lnTo>
                  <a:pt x="400" y="827"/>
                </a:lnTo>
                <a:lnTo>
                  <a:pt x="400" y="829"/>
                </a:lnTo>
                <a:lnTo>
                  <a:pt x="400" y="831"/>
                </a:lnTo>
                <a:lnTo>
                  <a:pt x="401" y="835"/>
                </a:lnTo>
                <a:lnTo>
                  <a:pt x="401" y="837"/>
                </a:lnTo>
                <a:lnTo>
                  <a:pt x="400" y="839"/>
                </a:lnTo>
                <a:lnTo>
                  <a:pt x="400" y="845"/>
                </a:lnTo>
                <a:lnTo>
                  <a:pt x="400" y="847"/>
                </a:lnTo>
                <a:lnTo>
                  <a:pt x="400" y="849"/>
                </a:lnTo>
                <a:lnTo>
                  <a:pt x="398" y="858"/>
                </a:lnTo>
                <a:lnTo>
                  <a:pt x="398" y="864"/>
                </a:lnTo>
                <a:lnTo>
                  <a:pt x="386" y="864"/>
                </a:lnTo>
                <a:lnTo>
                  <a:pt x="377" y="864"/>
                </a:lnTo>
                <a:lnTo>
                  <a:pt x="369" y="864"/>
                </a:lnTo>
                <a:lnTo>
                  <a:pt x="361" y="864"/>
                </a:lnTo>
                <a:lnTo>
                  <a:pt x="353" y="864"/>
                </a:lnTo>
                <a:lnTo>
                  <a:pt x="346" y="864"/>
                </a:lnTo>
                <a:lnTo>
                  <a:pt x="338" y="864"/>
                </a:lnTo>
                <a:lnTo>
                  <a:pt x="330" y="864"/>
                </a:lnTo>
                <a:lnTo>
                  <a:pt x="329" y="864"/>
                </a:lnTo>
                <a:lnTo>
                  <a:pt x="327" y="864"/>
                </a:lnTo>
                <a:lnTo>
                  <a:pt x="327" y="866"/>
                </a:lnTo>
                <a:lnTo>
                  <a:pt x="327" y="868"/>
                </a:lnTo>
                <a:lnTo>
                  <a:pt x="327" y="870"/>
                </a:lnTo>
                <a:lnTo>
                  <a:pt x="325" y="870"/>
                </a:lnTo>
                <a:lnTo>
                  <a:pt x="323" y="868"/>
                </a:lnTo>
                <a:lnTo>
                  <a:pt x="325" y="868"/>
                </a:lnTo>
                <a:lnTo>
                  <a:pt x="325" y="866"/>
                </a:lnTo>
                <a:lnTo>
                  <a:pt x="323" y="866"/>
                </a:lnTo>
                <a:lnTo>
                  <a:pt x="323" y="864"/>
                </a:lnTo>
                <a:lnTo>
                  <a:pt x="323" y="862"/>
                </a:lnTo>
                <a:lnTo>
                  <a:pt x="325" y="862"/>
                </a:lnTo>
                <a:lnTo>
                  <a:pt x="327" y="860"/>
                </a:lnTo>
                <a:lnTo>
                  <a:pt x="329" y="860"/>
                </a:lnTo>
                <a:lnTo>
                  <a:pt x="327" y="858"/>
                </a:lnTo>
                <a:lnTo>
                  <a:pt x="325" y="858"/>
                </a:lnTo>
                <a:lnTo>
                  <a:pt x="323" y="860"/>
                </a:lnTo>
                <a:lnTo>
                  <a:pt x="321" y="862"/>
                </a:lnTo>
                <a:lnTo>
                  <a:pt x="319" y="862"/>
                </a:lnTo>
                <a:lnTo>
                  <a:pt x="319" y="864"/>
                </a:lnTo>
                <a:lnTo>
                  <a:pt x="319" y="866"/>
                </a:lnTo>
                <a:lnTo>
                  <a:pt x="317" y="868"/>
                </a:lnTo>
                <a:lnTo>
                  <a:pt x="317" y="870"/>
                </a:lnTo>
                <a:lnTo>
                  <a:pt x="317" y="872"/>
                </a:lnTo>
                <a:lnTo>
                  <a:pt x="317" y="870"/>
                </a:lnTo>
                <a:lnTo>
                  <a:pt x="315" y="870"/>
                </a:lnTo>
                <a:lnTo>
                  <a:pt x="315" y="872"/>
                </a:lnTo>
                <a:lnTo>
                  <a:pt x="313" y="872"/>
                </a:lnTo>
                <a:lnTo>
                  <a:pt x="311" y="870"/>
                </a:lnTo>
                <a:lnTo>
                  <a:pt x="309" y="868"/>
                </a:lnTo>
                <a:lnTo>
                  <a:pt x="309" y="870"/>
                </a:lnTo>
                <a:lnTo>
                  <a:pt x="307" y="870"/>
                </a:lnTo>
                <a:lnTo>
                  <a:pt x="305" y="870"/>
                </a:lnTo>
                <a:lnTo>
                  <a:pt x="305" y="872"/>
                </a:lnTo>
                <a:lnTo>
                  <a:pt x="305" y="874"/>
                </a:lnTo>
                <a:lnTo>
                  <a:pt x="304" y="874"/>
                </a:lnTo>
                <a:lnTo>
                  <a:pt x="304" y="875"/>
                </a:lnTo>
                <a:lnTo>
                  <a:pt x="302" y="875"/>
                </a:lnTo>
                <a:lnTo>
                  <a:pt x="302" y="877"/>
                </a:lnTo>
                <a:lnTo>
                  <a:pt x="300" y="877"/>
                </a:lnTo>
                <a:lnTo>
                  <a:pt x="298" y="877"/>
                </a:lnTo>
                <a:lnTo>
                  <a:pt x="296" y="877"/>
                </a:lnTo>
                <a:lnTo>
                  <a:pt x="296" y="879"/>
                </a:lnTo>
                <a:lnTo>
                  <a:pt x="294" y="879"/>
                </a:lnTo>
                <a:lnTo>
                  <a:pt x="292" y="879"/>
                </a:lnTo>
                <a:lnTo>
                  <a:pt x="292" y="881"/>
                </a:lnTo>
                <a:lnTo>
                  <a:pt x="292" y="883"/>
                </a:lnTo>
                <a:lnTo>
                  <a:pt x="292" y="885"/>
                </a:lnTo>
                <a:lnTo>
                  <a:pt x="292" y="887"/>
                </a:lnTo>
                <a:lnTo>
                  <a:pt x="290" y="887"/>
                </a:lnTo>
                <a:lnTo>
                  <a:pt x="288" y="887"/>
                </a:lnTo>
                <a:lnTo>
                  <a:pt x="288" y="889"/>
                </a:lnTo>
                <a:lnTo>
                  <a:pt x="284" y="889"/>
                </a:lnTo>
                <a:lnTo>
                  <a:pt x="284" y="887"/>
                </a:lnTo>
                <a:lnTo>
                  <a:pt x="282" y="887"/>
                </a:lnTo>
                <a:lnTo>
                  <a:pt x="282" y="885"/>
                </a:lnTo>
                <a:lnTo>
                  <a:pt x="282" y="883"/>
                </a:lnTo>
                <a:lnTo>
                  <a:pt x="282" y="881"/>
                </a:lnTo>
                <a:lnTo>
                  <a:pt x="282" y="883"/>
                </a:lnTo>
                <a:lnTo>
                  <a:pt x="282" y="885"/>
                </a:lnTo>
                <a:lnTo>
                  <a:pt x="282" y="887"/>
                </a:lnTo>
                <a:lnTo>
                  <a:pt x="282" y="889"/>
                </a:lnTo>
                <a:lnTo>
                  <a:pt x="281" y="889"/>
                </a:lnTo>
                <a:lnTo>
                  <a:pt x="281" y="887"/>
                </a:lnTo>
                <a:lnTo>
                  <a:pt x="279" y="887"/>
                </a:lnTo>
                <a:lnTo>
                  <a:pt x="277" y="887"/>
                </a:lnTo>
                <a:lnTo>
                  <a:pt x="277" y="885"/>
                </a:lnTo>
                <a:lnTo>
                  <a:pt x="277" y="883"/>
                </a:lnTo>
                <a:lnTo>
                  <a:pt x="277" y="885"/>
                </a:lnTo>
                <a:lnTo>
                  <a:pt x="277" y="887"/>
                </a:lnTo>
                <a:lnTo>
                  <a:pt x="279" y="887"/>
                </a:lnTo>
                <a:lnTo>
                  <a:pt x="279" y="889"/>
                </a:lnTo>
                <a:lnTo>
                  <a:pt x="277" y="889"/>
                </a:lnTo>
                <a:lnTo>
                  <a:pt x="275" y="889"/>
                </a:lnTo>
                <a:lnTo>
                  <a:pt x="273" y="889"/>
                </a:lnTo>
                <a:lnTo>
                  <a:pt x="271" y="889"/>
                </a:lnTo>
                <a:lnTo>
                  <a:pt x="271" y="891"/>
                </a:lnTo>
                <a:lnTo>
                  <a:pt x="271" y="889"/>
                </a:lnTo>
                <a:lnTo>
                  <a:pt x="269" y="889"/>
                </a:lnTo>
                <a:lnTo>
                  <a:pt x="267" y="887"/>
                </a:lnTo>
                <a:lnTo>
                  <a:pt x="267" y="885"/>
                </a:lnTo>
                <a:lnTo>
                  <a:pt x="265" y="885"/>
                </a:lnTo>
                <a:lnTo>
                  <a:pt x="265" y="883"/>
                </a:lnTo>
                <a:lnTo>
                  <a:pt x="265" y="881"/>
                </a:lnTo>
                <a:lnTo>
                  <a:pt x="267" y="881"/>
                </a:lnTo>
                <a:lnTo>
                  <a:pt x="265" y="881"/>
                </a:lnTo>
                <a:lnTo>
                  <a:pt x="265" y="879"/>
                </a:lnTo>
                <a:lnTo>
                  <a:pt x="265" y="877"/>
                </a:lnTo>
                <a:lnTo>
                  <a:pt x="263" y="875"/>
                </a:lnTo>
                <a:lnTo>
                  <a:pt x="261" y="877"/>
                </a:lnTo>
                <a:lnTo>
                  <a:pt x="261" y="879"/>
                </a:lnTo>
                <a:lnTo>
                  <a:pt x="261" y="881"/>
                </a:lnTo>
                <a:lnTo>
                  <a:pt x="261" y="883"/>
                </a:lnTo>
                <a:lnTo>
                  <a:pt x="261" y="885"/>
                </a:lnTo>
                <a:lnTo>
                  <a:pt x="263" y="887"/>
                </a:lnTo>
                <a:lnTo>
                  <a:pt x="263" y="889"/>
                </a:lnTo>
                <a:lnTo>
                  <a:pt x="265" y="891"/>
                </a:lnTo>
                <a:lnTo>
                  <a:pt x="265" y="893"/>
                </a:lnTo>
                <a:lnTo>
                  <a:pt x="265" y="895"/>
                </a:lnTo>
                <a:lnTo>
                  <a:pt x="265" y="897"/>
                </a:lnTo>
                <a:lnTo>
                  <a:pt x="263" y="899"/>
                </a:lnTo>
                <a:lnTo>
                  <a:pt x="263" y="900"/>
                </a:lnTo>
                <a:lnTo>
                  <a:pt x="263" y="902"/>
                </a:lnTo>
                <a:lnTo>
                  <a:pt x="261" y="902"/>
                </a:lnTo>
                <a:lnTo>
                  <a:pt x="259" y="902"/>
                </a:lnTo>
                <a:lnTo>
                  <a:pt x="257" y="902"/>
                </a:lnTo>
                <a:lnTo>
                  <a:pt x="256" y="900"/>
                </a:lnTo>
                <a:lnTo>
                  <a:pt x="254" y="900"/>
                </a:lnTo>
                <a:lnTo>
                  <a:pt x="254" y="899"/>
                </a:lnTo>
                <a:lnTo>
                  <a:pt x="256" y="899"/>
                </a:lnTo>
                <a:lnTo>
                  <a:pt x="254" y="899"/>
                </a:lnTo>
                <a:lnTo>
                  <a:pt x="254" y="900"/>
                </a:lnTo>
                <a:lnTo>
                  <a:pt x="256" y="900"/>
                </a:lnTo>
                <a:lnTo>
                  <a:pt x="256" y="902"/>
                </a:lnTo>
                <a:lnTo>
                  <a:pt x="254" y="902"/>
                </a:lnTo>
                <a:lnTo>
                  <a:pt x="252" y="902"/>
                </a:lnTo>
                <a:lnTo>
                  <a:pt x="250" y="902"/>
                </a:lnTo>
                <a:lnTo>
                  <a:pt x="248" y="900"/>
                </a:lnTo>
                <a:lnTo>
                  <a:pt x="246" y="900"/>
                </a:lnTo>
                <a:lnTo>
                  <a:pt x="244" y="900"/>
                </a:lnTo>
                <a:lnTo>
                  <a:pt x="244" y="899"/>
                </a:lnTo>
                <a:lnTo>
                  <a:pt x="242" y="899"/>
                </a:lnTo>
                <a:lnTo>
                  <a:pt x="242" y="897"/>
                </a:lnTo>
                <a:lnTo>
                  <a:pt x="244" y="897"/>
                </a:lnTo>
                <a:lnTo>
                  <a:pt x="246" y="895"/>
                </a:lnTo>
                <a:lnTo>
                  <a:pt x="248" y="895"/>
                </a:lnTo>
                <a:lnTo>
                  <a:pt x="248" y="893"/>
                </a:lnTo>
                <a:lnTo>
                  <a:pt x="246" y="891"/>
                </a:lnTo>
                <a:lnTo>
                  <a:pt x="246" y="889"/>
                </a:lnTo>
                <a:lnTo>
                  <a:pt x="244" y="889"/>
                </a:lnTo>
                <a:lnTo>
                  <a:pt x="242" y="889"/>
                </a:lnTo>
                <a:lnTo>
                  <a:pt x="242" y="887"/>
                </a:lnTo>
                <a:lnTo>
                  <a:pt x="244" y="887"/>
                </a:lnTo>
                <a:lnTo>
                  <a:pt x="244" y="885"/>
                </a:lnTo>
                <a:lnTo>
                  <a:pt x="246" y="885"/>
                </a:lnTo>
                <a:lnTo>
                  <a:pt x="248" y="885"/>
                </a:lnTo>
                <a:lnTo>
                  <a:pt x="246" y="885"/>
                </a:lnTo>
                <a:lnTo>
                  <a:pt x="244" y="885"/>
                </a:lnTo>
                <a:lnTo>
                  <a:pt x="242" y="885"/>
                </a:lnTo>
                <a:lnTo>
                  <a:pt x="242" y="887"/>
                </a:lnTo>
                <a:lnTo>
                  <a:pt x="240" y="885"/>
                </a:lnTo>
                <a:lnTo>
                  <a:pt x="240" y="887"/>
                </a:lnTo>
                <a:lnTo>
                  <a:pt x="242" y="889"/>
                </a:lnTo>
                <a:lnTo>
                  <a:pt x="244" y="891"/>
                </a:lnTo>
                <a:lnTo>
                  <a:pt x="242" y="891"/>
                </a:lnTo>
                <a:lnTo>
                  <a:pt x="240" y="891"/>
                </a:lnTo>
                <a:lnTo>
                  <a:pt x="240" y="889"/>
                </a:lnTo>
                <a:lnTo>
                  <a:pt x="238" y="889"/>
                </a:lnTo>
                <a:lnTo>
                  <a:pt x="236" y="887"/>
                </a:lnTo>
                <a:lnTo>
                  <a:pt x="234" y="885"/>
                </a:lnTo>
                <a:lnTo>
                  <a:pt x="233" y="885"/>
                </a:lnTo>
                <a:lnTo>
                  <a:pt x="231" y="883"/>
                </a:lnTo>
                <a:lnTo>
                  <a:pt x="231" y="881"/>
                </a:lnTo>
                <a:lnTo>
                  <a:pt x="231" y="879"/>
                </a:lnTo>
                <a:lnTo>
                  <a:pt x="231" y="877"/>
                </a:lnTo>
                <a:lnTo>
                  <a:pt x="231" y="875"/>
                </a:lnTo>
                <a:lnTo>
                  <a:pt x="233" y="874"/>
                </a:lnTo>
                <a:lnTo>
                  <a:pt x="234" y="874"/>
                </a:lnTo>
                <a:lnTo>
                  <a:pt x="236" y="874"/>
                </a:lnTo>
                <a:lnTo>
                  <a:pt x="238" y="874"/>
                </a:lnTo>
                <a:lnTo>
                  <a:pt x="236" y="874"/>
                </a:lnTo>
                <a:lnTo>
                  <a:pt x="234" y="874"/>
                </a:lnTo>
                <a:lnTo>
                  <a:pt x="233" y="874"/>
                </a:lnTo>
                <a:lnTo>
                  <a:pt x="233" y="872"/>
                </a:lnTo>
                <a:lnTo>
                  <a:pt x="233" y="870"/>
                </a:lnTo>
                <a:lnTo>
                  <a:pt x="234" y="868"/>
                </a:lnTo>
                <a:lnTo>
                  <a:pt x="236" y="868"/>
                </a:lnTo>
                <a:lnTo>
                  <a:pt x="236" y="866"/>
                </a:lnTo>
                <a:lnTo>
                  <a:pt x="238" y="866"/>
                </a:lnTo>
                <a:lnTo>
                  <a:pt x="238" y="864"/>
                </a:lnTo>
                <a:lnTo>
                  <a:pt x="240" y="864"/>
                </a:lnTo>
                <a:lnTo>
                  <a:pt x="238" y="864"/>
                </a:lnTo>
                <a:lnTo>
                  <a:pt x="238" y="862"/>
                </a:lnTo>
                <a:lnTo>
                  <a:pt x="236" y="864"/>
                </a:lnTo>
                <a:lnTo>
                  <a:pt x="233" y="866"/>
                </a:lnTo>
                <a:lnTo>
                  <a:pt x="231" y="868"/>
                </a:lnTo>
                <a:lnTo>
                  <a:pt x="231" y="870"/>
                </a:lnTo>
                <a:lnTo>
                  <a:pt x="229" y="870"/>
                </a:lnTo>
                <a:lnTo>
                  <a:pt x="229" y="872"/>
                </a:lnTo>
                <a:lnTo>
                  <a:pt x="229" y="874"/>
                </a:lnTo>
                <a:lnTo>
                  <a:pt x="229" y="875"/>
                </a:lnTo>
                <a:lnTo>
                  <a:pt x="227" y="875"/>
                </a:lnTo>
                <a:lnTo>
                  <a:pt x="227" y="877"/>
                </a:lnTo>
                <a:lnTo>
                  <a:pt x="227" y="879"/>
                </a:lnTo>
                <a:lnTo>
                  <a:pt x="225" y="879"/>
                </a:lnTo>
                <a:lnTo>
                  <a:pt x="223" y="879"/>
                </a:lnTo>
                <a:lnTo>
                  <a:pt x="223" y="881"/>
                </a:lnTo>
                <a:lnTo>
                  <a:pt x="225" y="881"/>
                </a:lnTo>
                <a:lnTo>
                  <a:pt x="225" y="879"/>
                </a:lnTo>
                <a:lnTo>
                  <a:pt x="227" y="879"/>
                </a:lnTo>
                <a:lnTo>
                  <a:pt x="227" y="881"/>
                </a:lnTo>
                <a:lnTo>
                  <a:pt x="225" y="881"/>
                </a:lnTo>
                <a:lnTo>
                  <a:pt x="225" y="883"/>
                </a:lnTo>
                <a:lnTo>
                  <a:pt x="225" y="885"/>
                </a:lnTo>
                <a:lnTo>
                  <a:pt x="225" y="887"/>
                </a:lnTo>
                <a:lnTo>
                  <a:pt x="225" y="889"/>
                </a:lnTo>
                <a:lnTo>
                  <a:pt x="227" y="889"/>
                </a:lnTo>
                <a:lnTo>
                  <a:pt x="227" y="891"/>
                </a:lnTo>
                <a:lnTo>
                  <a:pt x="225" y="891"/>
                </a:lnTo>
                <a:lnTo>
                  <a:pt x="225" y="893"/>
                </a:lnTo>
                <a:lnTo>
                  <a:pt x="223" y="893"/>
                </a:lnTo>
                <a:lnTo>
                  <a:pt x="223" y="895"/>
                </a:lnTo>
                <a:lnTo>
                  <a:pt x="221" y="895"/>
                </a:lnTo>
                <a:lnTo>
                  <a:pt x="219" y="895"/>
                </a:lnTo>
                <a:lnTo>
                  <a:pt x="217" y="895"/>
                </a:lnTo>
                <a:lnTo>
                  <a:pt x="217" y="893"/>
                </a:lnTo>
                <a:lnTo>
                  <a:pt x="215" y="893"/>
                </a:lnTo>
                <a:lnTo>
                  <a:pt x="213" y="893"/>
                </a:lnTo>
                <a:lnTo>
                  <a:pt x="213" y="891"/>
                </a:lnTo>
                <a:lnTo>
                  <a:pt x="211" y="891"/>
                </a:lnTo>
                <a:lnTo>
                  <a:pt x="209" y="891"/>
                </a:lnTo>
                <a:lnTo>
                  <a:pt x="208" y="891"/>
                </a:lnTo>
                <a:lnTo>
                  <a:pt x="209" y="891"/>
                </a:lnTo>
                <a:lnTo>
                  <a:pt x="209" y="889"/>
                </a:lnTo>
                <a:lnTo>
                  <a:pt x="208" y="891"/>
                </a:lnTo>
                <a:lnTo>
                  <a:pt x="208" y="889"/>
                </a:lnTo>
                <a:lnTo>
                  <a:pt x="209" y="889"/>
                </a:lnTo>
                <a:lnTo>
                  <a:pt x="208" y="889"/>
                </a:lnTo>
                <a:lnTo>
                  <a:pt x="208" y="891"/>
                </a:lnTo>
                <a:lnTo>
                  <a:pt x="206" y="891"/>
                </a:lnTo>
                <a:lnTo>
                  <a:pt x="204" y="891"/>
                </a:lnTo>
                <a:lnTo>
                  <a:pt x="204" y="889"/>
                </a:lnTo>
                <a:lnTo>
                  <a:pt x="202" y="887"/>
                </a:lnTo>
                <a:lnTo>
                  <a:pt x="202" y="885"/>
                </a:lnTo>
                <a:lnTo>
                  <a:pt x="200" y="885"/>
                </a:lnTo>
                <a:lnTo>
                  <a:pt x="200" y="883"/>
                </a:lnTo>
                <a:lnTo>
                  <a:pt x="202" y="883"/>
                </a:lnTo>
                <a:lnTo>
                  <a:pt x="204" y="883"/>
                </a:lnTo>
                <a:lnTo>
                  <a:pt x="204" y="881"/>
                </a:lnTo>
                <a:lnTo>
                  <a:pt x="202" y="881"/>
                </a:lnTo>
                <a:lnTo>
                  <a:pt x="200" y="881"/>
                </a:lnTo>
                <a:lnTo>
                  <a:pt x="198" y="881"/>
                </a:lnTo>
                <a:lnTo>
                  <a:pt x="198" y="879"/>
                </a:lnTo>
                <a:lnTo>
                  <a:pt x="196" y="879"/>
                </a:lnTo>
                <a:lnTo>
                  <a:pt x="198" y="879"/>
                </a:lnTo>
                <a:lnTo>
                  <a:pt x="198" y="881"/>
                </a:lnTo>
                <a:lnTo>
                  <a:pt x="200" y="881"/>
                </a:lnTo>
                <a:lnTo>
                  <a:pt x="200" y="883"/>
                </a:lnTo>
                <a:lnTo>
                  <a:pt x="200" y="885"/>
                </a:lnTo>
                <a:lnTo>
                  <a:pt x="200" y="887"/>
                </a:lnTo>
                <a:lnTo>
                  <a:pt x="202" y="889"/>
                </a:lnTo>
                <a:lnTo>
                  <a:pt x="202" y="891"/>
                </a:lnTo>
                <a:lnTo>
                  <a:pt x="204" y="891"/>
                </a:lnTo>
                <a:lnTo>
                  <a:pt x="206" y="893"/>
                </a:lnTo>
                <a:lnTo>
                  <a:pt x="208" y="893"/>
                </a:lnTo>
                <a:lnTo>
                  <a:pt x="208" y="895"/>
                </a:lnTo>
                <a:lnTo>
                  <a:pt x="209" y="895"/>
                </a:lnTo>
                <a:lnTo>
                  <a:pt x="211" y="895"/>
                </a:lnTo>
                <a:lnTo>
                  <a:pt x="209" y="897"/>
                </a:lnTo>
                <a:lnTo>
                  <a:pt x="208" y="897"/>
                </a:lnTo>
                <a:lnTo>
                  <a:pt x="206" y="897"/>
                </a:lnTo>
                <a:lnTo>
                  <a:pt x="204" y="897"/>
                </a:lnTo>
                <a:lnTo>
                  <a:pt x="202" y="897"/>
                </a:lnTo>
                <a:lnTo>
                  <a:pt x="200" y="897"/>
                </a:lnTo>
                <a:lnTo>
                  <a:pt x="198" y="897"/>
                </a:lnTo>
                <a:lnTo>
                  <a:pt x="198" y="895"/>
                </a:lnTo>
                <a:lnTo>
                  <a:pt x="196" y="895"/>
                </a:lnTo>
                <a:lnTo>
                  <a:pt x="196" y="893"/>
                </a:lnTo>
                <a:lnTo>
                  <a:pt x="196" y="891"/>
                </a:lnTo>
                <a:lnTo>
                  <a:pt x="198" y="891"/>
                </a:lnTo>
                <a:lnTo>
                  <a:pt x="196" y="891"/>
                </a:lnTo>
                <a:lnTo>
                  <a:pt x="196" y="893"/>
                </a:lnTo>
                <a:lnTo>
                  <a:pt x="196" y="895"/>
                </a:lnTo>
                <a:lnTo>
                  <a:pt x="194" y="895"/>
                </a:lnTo>
                <a:lnTo>
                  <a:pt x="196" y="895"/>
                </a:lnTo>
                <a:lnTo>
                  <a:pt x="196" y="897"/>
                </a:lnTo>
                <a:lnTo>
                  <a:pt x="194" y="897"/>
                </a:lnTo>
                <a:lnTo>
                  <a:pt x="192" y="897"/>
                </a:lnTo>
                <a:lnTo>
                  <a:pt x="190" y="897"/>
                </a:lnTo>
                <a:lnTo>
                  <a:pt x="188" y="897"/>
                </a:lnTo>
                <a:lnTo>
                  <a:pt x="188" y="895"/>
                </a:lnTo>
                <a:lnTo>
                  <a:pt x="186" y="895"/>
                </a:lnTo>
                <a:lnTo>
                  <a:pt x="186" y="893"/>
                </a:lnTo>
                <a:lnTo>
                  <a:pt x="186" y="891"/>
                </a:lnTo>
                <a:lnTo>
                  <a:pt x="186" y="889"/>
                </a:lnTo>
                <a:lnTo>
                  <a:pt x="186" y="891"/>
                </a:lnTo>
                <a:lnTo>
                  <a:pt x="188" y="891"/>
                </a:lnTo>
                <a:lnTo>
                  <a:pt x="188" y="889"/>
                </a:lnTo>
                <a:lnTo>
                  <a:pt x="188" y="891"/>
                </a:lnTo>
                <a:lnTo>
                  <a:pt x="186" y="889"/>
                </a:lnTo>
                <a:lnTo>
                  <a:pt x="186" y="887"/>
                </a:lnTo>
                <a:lnTo>
                  <a:pt x="186" y="885"/>
                </a:lnTo>
                <a:lnTo>
                  <a:pt x="188" y="883"/>
                </a:lnTo>
                <a:lnTo>
                  <a:pt x="188" y="881"/>
                </a:lnTo>
                <a:lnTo>
                  <a:pt x="186" y="879"/>
                </a:lnTo>
                <a:lnTo>
                  <a:pt x="186" y="877"/>
                </a:lnTo>
                <a:lnTo>
                  <a:pt x="186" y="875"/>
                </a:lnTo>
                <a:lnTo>
                  <a:pt x="188" y="875"/>
                </a:lnTo>
                <a:lnTo>
                  <a:pt x="186" y="875"/>
                </a:lnTo>
                <a:lnTo>
                  <a:pt x="186" y="877"/>
                </a:lnTo>
                <a:lnTo>
                  <a:pt x="185" y="879"/>
                </a:lnTo>
                <a:lnTo>
                  <a:pt x="186" y="881"/>
                </a:lnTo>
                <a:lnTo>
                  <a:pt x="185" y="883"/>
                </a:lnTo>
                <a:lnTo>
                  <a:pt x="186" y="885"/>
                </a:lnTo>
                <a:lnTo>
                  <a:pt x="185" y="887"/>
                </a:lnTo>
                <a:lnTo>
                  <a:pt x="183" y="887"/>
                </a:lnTo>
                <a:lnTo>
                  <a:pt x="181" y="887"/>
                </a:lnTo>
                <a:lnTo>
                  <a:pt x="181" y="885"/>
                </a:lnTo>
                <a:lnTo>
                  <a:pt x="181" y="883"/>
                </a:lnTo>
                <a:lnTo>
                  <a:pt x="183" y="883"/>
                </a:lnTo>
                <a:lnTo>
                  <a:pt x="183" y="881"/>
                </a:lnTo>
                <a:lnTo>
                  <a:pt x="183" y="879"/>
                </a:lnTo>
                <a:lnTo>
                  <a:pt x="181" y="879"/>
                </a:lnTo>
                <a:lnTo>
                  <a:pt x="181" y="877"/>
                </a:lnTo>
                <a:lnTo>
                  <a:pt x="181" y="879"/>
                </a:lnTo>
                <a:lnTo>
                  <a:pt x="181" y="881"/>
                </a:lnTo>
                <a:lnTo>
                  <a:pt x="183" y="881"/>
                </a:lnTo>
                <a:lnTo>
                  <a:pt x="183" y="883"/>
                </a:lnTo>
                <a:lnTo>
                  <a:pt x="181" y="883"/>
                </a:lnTo>
                <a:lnTo>
                  <a:pt x="179" y="883"/>
                </a:lnTo>
                <a:lnTo>
                  <a:pt x="179" y="885"/>
                </a:lnTo>
                <a:lnTo>
                  <a:pt x="181" y="887"/>
                </a:lnTo>
                <a:lnTo>
                  <a:pt x="179" y="887"/>
                </a:lnTo>
                <a:lnTo>
                  <a:pt x="177" y="887"/>
                </a:lnTo>
                <a:lnTo>
                  <a:pt x="177" y="883"/>
                </a:lnTo>
                <a:lnTo>
                  <a:pt x="177" y="881"/>
                </a:lnTo>
                <a:lnTo>
                  <a:pt x="177" y="879"/>
                </a:lnTo>
                <a:lnTo>
                  <a:pt x="177" y="881"/>
                </a:lnTo>
                <a:lnTo>
                  <a:pt x="175" y="881"/>
                </a:lnTo>
                <a:lnTo>
                  <a:pt x="177" y="883"/>
                </a:lnTo>
                <a:lnTo>
                  <a:pt x="175" y="883"/>
                </a:lnTo>
                <a:lnTo>
                  <a:pt x="173" y="883"/>
                </a:lnTo>
                <a:lnTo>
                  <a:pt x="175" y="883"/>
                </a:lnTo>
                <a:lnTo>
                  <a:pt x="177" y="885"/>
                </a:lnTo>
                <a:lnTo>
                  <a:pt x="175" y="885"/>
                </a:lnTo>
                <a:lnTo>
                  <a:pt x="173" y="885"/>
                </a:lnTo>
                <a:lnTo>
                  <a:pt x="171" y="883"/>
                </a:lnTo>
                <a:lnTo>
                  <a:pt x="171" y="881"/>
                </a:lnTo>
                <a:lnTo>
                  <a:pt x="171" y="879"/>
                </a:lnTo>
                <a:lnTo>
                  <a:pt x="169" y="879"/>
                </a:lnTo>
                <a:lnTo>
                  <a:pt x="169" y="877"/>
                </a:lnTo>
                <a:lnTo>
                  <a:pt x="169" y="879"/>
                </a:lnTo>
                <a:lnTo>
                  <a:pt x="169" y="881"/>
                </a:lnTo>
                <a:lnTo>
                  <a:pt x="167" y="881"/>
                </a:lnTo>
                <a:lnTo>
                  <a:pt x="167" y="879"/>
                </a:lnTo>
                <a:lnTo>
                  <a:pt x="167" y="877"/>
                </a:lnTo>
                <a:lnTo>
                  <a:pt x="167" y="879"/>
                </a:lnTo>
                <a:lnTo>
                  <a:pt x="165" y="879"/>
                </a:lnTo>
                <a:lnTo>
                  <a:pt x="165" y="877"/>
                </a:lnTo>
                <a:lnTo>
                  <a:pt x="163" y="877"/>
                </a:lnTo>
                <a:lnTo>
                  <a:pt x="163" y="875"/>
                </a:lnTo>
                <a:lnTo>
                  <a:pt x="165" y="874"/>
                </a:lnTo>
                <a:lnTo>
                  <a:pt x="167" y="874"/>
                </a:lnTo>
                <a:lnTo>
                  <a:pt x="167" y="872"/>
                </a:lnTo>
                <a:lnTo>
                  <a:pt x="169" y="870"/>
                </a:lnTo>
                <a:lnTo>
                  <a:pt x="169" y="868"/>
                </a:lnTo>
                <a:lnTo>
                  <a:pt x="169" y="870"/>
                </a:lnTo>
                <a:lnTo>
                  <a:pt x="167" y="872"/>
                </a:lnTo>
                <a:lnTo>
                  <a:pt x="165" y="874"/>
                </a:lnTo>
                <a:lnTo>
                  <a:pt x="163" y="875"/>
                </a:lnTo>
                <a:lnTo>
                  <a:pt x="161" y="874"/>
                </a:lnTo>
                <a:lnTo>
                  <a:pt x="161" y="875"/>
                </a:lnTo>
                <a:lnTo>
                  <a:pt x="163" y="875"/>
                </a:lnTo>
                <a:lnTo>
                  <a:pt x="161" y="875"/>
                </a:lnTo>
                <a:lnTo>
                  <a:pt x="160" y="875"/>
                </a:lnTo>
                <a:lnTo>
                  <a:pt x="158" y="875"/>
                </a:lnTo>
                <a:lnTo>
                  <a:pt x="156" y="874"/>
                </a:lnTo>
                <a:lnTo>
                  <a:pt x="154" y="874"/>
                </a:lnTo>
                <a:lnTo>
                  <a:pt x="154" y="872"/>
                </a:lnTo>
                <a:lnTo>
                  <a:pt x="154" y="870"/>
                </a:lnTo>
                <a:lnTo>
                  <a:pt x="156" y="870"/>
                </a:lnTo>
                <a:lnTo>
                  <a:pt x="158" y="868"/>
                </a:lnTo>
                <a:lnTo>
                  <a:pt x="160" y="868"/>
                </a:lnTo>
                <a:lnTo>
                  <a:pt x="158" y="868"/>
                </a:lnTo>
                <a:lnTo>
                  <a:pt x="156" y="868"/>
                </a:lnTo>
                <a:lnTo>
                  <a:pt x="154" y="870"/>
                </a:lnTo>
                <a:lnTo>
                  <a:pt x="154" y="868"/>
                </a:lnTo>
                <a:lnTo>
                  <a:pt x="154" y="866"/>
                </a:lnTo>
                <a:lnTo>
                  <a:pt x="156" y="866"/>
                </a:lnTo>
                <a:lnTo>
                  <a:pt x="158" y="866"/>
                </a:lnTo>
                <a:lnTo>
                  <a:pt x="158" y="864"/>
                </a:lnTo>
                <a:lnTo>
                  <a:pt x="160" y="864"/>
                </a:lnTo>
                <a:lnTo>
                  <a:pt x="161" y="864"/>
                </a:lnTo>
                <a:lnTo>
                  <a:pt x="163" y="864"/>
                </a:lnTo>
                <a:lnTo>
                  <a:pt x="161" y="864"/>
                </a:lnTo>
                <a:lnTo>
                  <a:pt x="160" y="864"/>
                </a:lnTo>
                <a:lnTo>
                  <a:pt x="158" y="864"/>
                </a:lnTo>
                <a:lnTo>
                  <a:pt x="156" y="864"/>
                </a:lnTo>
                <a:lnTo>
                  <a:pt x="154" y="866"/>
                </a:lnTo>
                <a:lnTo>
                  <a:pt x="154" y="864"/>
                </a:lnTo>
                <a:lnTo>
                  <a:pt x="154" y="866"/>
                </a:lnTo>
                <a:lnTo>
                  <a:pt x="152" y="866"/>
                </a:lnTo>
                <a:lnTo>
                  <a:pt x="152" y="868"/>
                </a:lnTo>
                <a:lnTo>
                  <a:pt x="150" y="868"/>
                </a:lnTo>
                <a:lnTo>
                  <a:pt x="148" y="868"/>
                </a:lnTo>
                <a:lnTo>
                  <a:pt x="146" y="868"/>
                </a:lnTo>
                <a:lnTo>
                  <a:pt x="146" y="866"/>
                </a:lnTo>
                <a:lnTo>
                  <a:pt x="148" y="866"/>
                </a:lnTo>
                <a:lnTo>
                  <a:pt x="148" y="864"/>
                </a:lnTo>
                <a:lnTo>
                  <a:pt x="150" y="864"/>
                </a:lnTo>
                <a:lnTo>
                  <a:pt x="150" y="862"/>
                </a:lnTo>
                <a:lnTo>
                  <a:pt x="150" y="860"/>
                </a:lnTo>
                <a:lnTo>
                  <a:pt x="152" y="860"/>
                </a:lnTo>
                <a:lnTo>
                  <a:pt x="152" y="858"/>
                </a:lnTo>
                <a:lnTo>
                  <a:pt x="154" y="858"/>
                </a:lnTo>
                <a:lnTo>
                  <a:pt x="154" y="856"/>
                </a:lnTo>
                <a:lnTo>
                  <a:pt x="154" y="854"/>
                </a:lnTo>
                <a:lnTo>
                  <a:pt x="154" y="852"/>
                </a:lnTo>
                <a:lnTo>
                  <a:pt x="154" y="851"/>
                </a:lnTo>
                <a:lnTo>
                  <a:pt x="152" y="851"/>
                </a:lnTo>
                <a:lnTo>
                  <a:pt x="154" y="851"/>
                </a:lnTo>
                <a:lnTo>
                  <a:pt x="152" y="849"/>
                </a:lnTo>
                <a:lnTo>
                  <a:pt x="152" y="851"/>
                </a:lnTo>
                <a:lnTo>
                  <a:pt x="152" y="852"/>
                </a:lnTo>
                <a:lnTo>
                  <a:pt x="154" y="852"/>
                </a:lnTo>
                <a:lnTo>
                  <a:pt x="154" y="854"/>
                </a:lnTo>
                <a:lnTo>
                  <a:pt x="154" y="856"/>
                </a:lnTo>
                <a:lnTo>
                  <a:pt x="152" y="856"/>
                </a:lnTo>
                <a:lnTo>
                  <a:pt x="152" y="858"/>
                </a:lnTo>
                <a:lnTo>
                  <a:pt x="150" y="858"/>
                </a:lnTo>
                <a:lnTo>
                  <a:pt x="150" y="856"/>
                </a:lnTo>
                <a:lnTo>
                  <a:pt x="150" y="858"/>
                </a:lnTo>
                <a:lnTo>
                  <a:pt x="148" y="858"/>
                </a:lnTo>
                <a:lnTo>
                  <a:pt x="148" y="856"/>
                </a:lnTo>
                <a:lnTo>
                  <a:pt x="146" y="856"/>
                </a:lnTo>
                <a:lnTo>
                  <a:pt x="144" y="854"/>
                </a:lnTo>
                <a:lnTo>
                  <a:pt x="144" y="852"/>
                </a:lnTo>
                <a:lnTo>
                  <a:pt x="142" y="852"/>
                </a:lnTo>
                <a:lnTo>
                  <a:pt x="142" y="851"/>
                </a:lnTo>
                <a:lnTo>
                  <a:pt x="140" y="849"/>
                </a:lnTo>
                <a:lnTo>
                  <a:pt x="142" y="849"/>
                </a:lnTo>
                <a:lnTo>
                  <a:pt x="144" y="849"/>
                </a:lnTo>
                <a:lnTo>
                  <a:pt x="146" y="847"/>
                </a:lnTo>
                <a:lnTo>
                  <a:pt x="146" y="849"/>
                </a:lnTo>
                <a:lnTo>
                  <a:pt x="148" y="849"/>
                </a:lnTo>
                <a:lnTo>
                  <a:pt x="148" y="847"/>
                </a:lnTo>
                <a:lnTo>
                  <a:pt x="150" y="847"/>
                </a:lnTo>
                <a:lnTo>
                  <a:pt x="152" y="847"/>
                </a:lnTo>
                <a:lnTo>
                  <a:pt x="154" y="847"/>
                </a:lnTo>
                <a:lnTo>
                  <a:pt x="154" y="849"/>
                </a:lnTo>
                <a:lnTo>
                  <a:pt x="156" y="849"/>
                </a:lnTo>
                <a:lnTo>
                  <a:pt x="156" y="851"/>
                </a:lnTo>
                <a:lnTo>
                  <a:pt x="156" y="852"/>
                </a:lnTo>
                <a:lnTo>
                  <a:pt x="158" y="852"/>
                </a:lnTo>
                <a:lnTo>
                  <a:pt x="160" y="852"/>
                </a:lnTo>
                <a:lnTo>
                  <a:pt x="160" y="851"/>
                </a:lnTo>
                <a:lnTo>
                  <a:pt x="158" y="851"/>
                </a:lnTo>
                <a:lnTo>
                  <a:pt x="156" y="849"/>
                </a:lnTo>
                <a:lnTo>
                  <a:pt x="158" y="847"/>
                </a:lnTo>
                <a:lnTo>
                  <a:pt x="156" y="847"/>
                </a:lnTo>
                <a:lnTo>
                  <a:pt x="154" y="847"/>
                </a:lnTo>
                <a:lnTo>
                  <a:pt x="152" y="845"/>
                </a:lnTo>
                <a:lnTo>
                  <a:pt x="152" y="847"/>
                </a:lnTo>
                <a:lnTo>
                  <a:pt x="150" y="847"/>
                </a:lnTo>
                <a:lnTo>
                  <a:pt x="148" y="847"/>
                </a:lnTo>
                <a:lnTo>
                  <a:pt x="148" y="845"/>
                </a:lnTo>
                <a:lnTo>
                  <a:pt x="146" y="845"/>
                </a:lnTo>
                <a:lnTo>
                  <a:pt x="146" y="843"/>
                </a:lnTo>
                <a:lnTo>
                  <a:pt x="144" y="843"/>
                </a:lnTo>
                <a:lnTo>
                  <a:pt x="146" y="841"/>
                </a:lnTo>
                <a:lnTo>
                  <a:pt x="148" y="839"/>
                </a:lnTo>
                <a:lnTo>
                  <a:pt x="148" y="837"/>
                </a:lnTo>
                <a:lnTo>
                  <a:pt x="150" y="837"/>
                </a:lnTo>
                <a:lnTo>
                  <a:pt x="150" y="835"/>
                </a:lnTo>
                <a:lnTo>
                  <a:pt x="148" y="835"/>
                </a:lnTo>
                <a:lnTo>
                  <a:pt x="148" y="837"/>
                </a:lnTo>
                <a:lnTo>
                  <a:pt x="146" y="839"/>
                </a:lnTo>
                <a:lnTo>
                  <a:pt x="146" y="841"/>
                </a:lnTo>
                <a:lnTo>
                  <a:pt x="144" y="841"/>
                </a:lnTo>
                <a:lnTo>
                  <a:pt x="144" y="843"/>
                </a:lnTo>
                <a:lnTo>
                  <a:pt x="144" y="845"/>
                </a:lnTo>
                <a:lnTo>
                  <a:pt x="146" y="845"/>
                </a:lnTo>
                <a:lnTo>
                  <a:pt x="146" y="847"/>
                </a:lnTo>
                <a:lnTo>
                  <a:pt x="144" y="847"/>
                </a:lnTo>
                <a:lnTo>
                  <a:pt x="144" y="849"/>
                </a:lnTo>
                <a:lnTo>
                  <a:pt x="142" y="849"/>
                </a:lnTo>
                <a:lnTo>
                  <a:pt x="142" y="847"/>
                </a:lnTo>
                <a:lnTo>
                  <a:pt x="142" y="845"/>
                </a:lnTo>
                <a:lnTo>
                  <a:pt x="140" y="845"/>
                </a:lnTo>
                <a:lnTo>
                  <a:pt x="138" y="845"/>
                </a:lnTo>
                <a:lnTo>
                  <a:pt x="138" y="843"/>
                </a:lnTo>
                <a:lnTo>
                  <a:pt x="137" y="843"/>
                </a:lnTo>
                <a:lnTo>
                  <a:pt x="137" y="845"/>
                </a:lnTo>
                <a:lnTo>
                  <a:pt x="135" y="843"/>
                </a:lnTo>
                <a:lnTo>
                  <a:pt x="135" y="841"/>
                </a:lnTo>
                <a:lnTo>
                  <a:pt x="135" y="839"/>
                </a:lnTo>
                <a:lnTo>
                  <a:pt x="133" y="839"/>
                </a:lnTo>
                <a:lnTo>
                  <a:pt x="133" y="837"/>
                </a:lnTo>
                <a:lnTo>
                  <a:pt x="133" y="839"/>
                </a:lnTo>
                <a:lnTo>
                  <a:pt x="133" y="837"/>
                </a:lnTo>
                <a:lnTo>
                  <a:pt x="133" y="835"/>
                </a:lnTo>
                <a:lnTo>
                  <a:pt x="133" y="833"/>
                </a:lnTo>
                <a:lnTo>
                  <a:pt x="131" y="833"/>
                </a:lnTo>
                <a:lnTo>
                  <a:pt x="131" y="831"/>
                </a:lnTo>
                <a:lnTo>
                  <a:pt x="133" y="831"/>
                </a:lnTo>
                <a:lnTo>
                  <a:pt x="133" y="833"/>
                </a:lnTo>
                <a:lnTo>
                  <a:pt x="135" y="833"/>
                </a:lnTo>
                <a:lnTo>
                  <a:pt x="137" y="833"/>
                </a:lnTo>
                <a:lnTo>
                  <a:pt x="138" y="833"/>
                </a:lnTo>
                <a:lnTo>
                  <a:pt x="138" y="835"/>
                </a:lnTo>
                <a:lnTo>
                  <a:pt x="140" y="835"/>
                </a:lnTo>
                <a:lnTo>
                  <a:pt x="142" y="835"/>
                </a:lnTo>
                <a:lnTo>
                  <a:pt x="140" y="835"/>
                </a:lnTo>
                <a:lnTo>
                  <a:pt x="140" y="833"/>
                </a:lnTo>
                <a:lnTo>
                  <a:pt x="138" y="833"/>
                </a:lnTo>
                <a:lnTo>
                  <a:pt x="137" y="833"/>
                </a:lnTo>
                <a:lnTo>
                  <a:pt x="135" y="833"/>
                </a:lnTo>
                <a:lnTo>
                  <a:pt x="133" y="831"/>
                </a:lnTo>
                <a:lnTo>
                  <a:pt x="133" y="829"/>
                </a:lnTo>
                <a:lnTo>
                  <a:pt x="133" y="827"/>
                </a:lnTo>
                <a:lnTo>
                  <a:pt x="131" y="827"/>
                </a:lnTo>
                <a:lnTo>
                  <a:pt x="129" y="827"/>
                </a:lnTo>
                <a:lnTo>
                  <a:pt x="129" y="826"/>
                </a:lnTo>
                <a:lnTo>
                  <a:pt x="131" y="826"/>
                </a:lnTo>
                <a:lnTo>
                  <a:pt x="129" y="826"/>
                </a:lnTo>
                <a:lnTo>
                  <a:pt x="129" y="824"/>
                </a:lnTo>
                <a:lnTo>
                  <a:pt x="131" y="824"/>
                </a:lnTo>
                <a:lnTo>
                  <a:pt x="129" y="824"/>
                </a:lnTo>
                <a:lnTo>
                  <a:pt x="129" y="822"/>
                </a:lnTo>
                <a:lnTo>
                  <a:pt x="127" y="822"/>
                </a:lnTo>
                <a:lnTo>
                  <a:pt x="125" y="820"/>
                </a:lnTo>
                <a:lnTo>
                  <a:pt x="125" y="818"/>
                </a:lnTo>
                <a:lnTo>
                  <a:pt x="123" y="816"/>
                </a:lnTo>
                <a:lnTo>
                  <a:pt x="123" y="814"/>
                </a:lnTo>
                <a:lnTo>
                  <a:pt x="125" y="814"/>
                </a:lnTo>
                <a:lnTo>
                  <a:pt x="127" y="814"/>
                </a:lnTo>
                <a:lnTo>
                  <a:pt x="127" y="816"/>
                </a:lnTo>
                <a:lnTo>
                  <a:pt x="127" y="818"/>
                </a:lnTo>
                <a:lnTo>
                  <a:pt x="127" y="820"/>
                </a:lnTo>
                <a:lnTo>
                  <a:pt x="129" y="820"/>
                </a:lnTo>
                <a:lnTo>
                  <a:pt x="129" y="818"/>
                </a:lnTo>
                <a:lnTo>
                  <a:pt x="131" y="818"/>
                </a:lnTo>
                <a:lnTo>
                  <a:pt x="131" y="820"/>
                </a:lnTo>
                <a:lnTo>
                  <a:pt x="133" y="818"/>
                </a:lnTo>
                <a:lnTo>
                  <a:pt x="131" y="818"/>
                </a:lnTo>
                <a:lnTo>
                  <a:pt x="131" y="816"/>
                </a:lnTo>
                <a:lnTo>
                  <a:pt x="129" y="816"/>
                </a:lnTo>
                <a:lnTo>
                  <a:pt x="129" y="814"/>
                </a:lnTo>
                <a:lnTo>
                  <a:pt x="131" y="814"/>
                </a:lnTo>
                <a:lnTo>
                  <a:pt x="133" y="814"/>
                </a:lnTo>
                <a:lnTo>
                  <a:pt x="133" y="816"/>
                </a:lnTo>
                <a:lnTo>
                  <a:pt x="135" y="816"/>
                </a:lnTo>
                <a:lnTo>
                  <a:pt x="137" y="816"/>
                </a:lnTo>
                <a:lnTo>
                  <a:pt x="137" y="818"/>
                </a:lnTo>
                <a:lnTo>
                  <a:pt x="135" y="820"/>
                </a:lnTo>
                <a:lnTo>
                  <a:pt x="135" y="822"/>
                </a:lnTo>
                <a:lnTo>
                  <a:pt x="135" y="820"/>
                </a:lnTo>
                <a:lnTo>
                  <a:pt x="137" y="820"/>
                </a:lnTo>
                <a:lnTo>
                  <a:pt x="137" y="818"/>
                </a:lnTo>
                <a:lnTo>
                  <a:pt x="137" y="816"/>
                </a:lnTo>
                <a:lnTo>
                  <a:pt x="135" y="816"/>
                </a:lnTo>
                <a:lnTo>
                  <a:pt x="135" y="814"/>
                </a:lnTo>
                <a:lnTo>
                  <a:pt x="133" y="814"/>
                </a:lnTo>
                <a:lnTo>
                  <a:pt x="135" y="814"/>
                </a:lnTo>
                <a:lnTo>
                  <a:pt x="137" y="814"/>
                </a:lnTo>
                <a:lnTo>
                  <a:pt x="138" y="814"/>
                </a:lnTo>
                <a:lnTo>
                  <a:pt x="140" y="814"/>
                </a:lnTo>
                <a:lnTo>
                  <a:pt x="138" y="814"/>
                </a:lnTo>
                <a:lnTo>
                  <a:pt x="137" y="814"/>
                </a:lnTo>
                <a:lnTo>
                  <a:pt x="137" y="812"/>
                </a:lnTo>
                <a:lnTo>
                  <a:pt x="135" y="812"/>
                </a:lnTo>
                <a:lnTo>
                  <a:pt x="133" y="812"/>
                </a:lnTo>
                <a:lnTo>
                  <a:pt x="133" y="810"/>
                </a:lnTo>
                <a:lnTo>
                  <a:pt x="131" y="810"/>
                </a:lnTo>
                <a:lnTo>
                  <a:pt x="133" y="808"/>
                </a:lnTo>
                <a:lnTo>
                  <a:pt x="131" y="808"/>
                </a:lnTo>
                <a:lnTo>
                  <a:pt x="131" y="810"/>
                </a:lnTo>
                <a:lnTo>
                  <a:pt x="129" y="810"/>
                </a:lnTo>
                <a:lnTo>
                  <a:pt x="129" y="812"/>
                </a:lnTo>
                <a:lnTo>
                  <a:pt x="129" y="810"/>
                </a:lnTo>
                <a:lnTo>
                  <a:pt x="129" y="812"/>
                </a:lnTo>
                <a:lnTo>
                  <a:pt x="127" y="814"/>
                </a:lnTo>
                <a:lnTo>
                  <a:pt x="127" y="812"/>
                </a:lnTo>
                <a:lnTo>
                  <a:pt x="123" y="810"/>
                </a:lnTo>
                <a:lnTo>
                  <a:pt x="121" y="808"/>
                </a:lnTo>
                <a:lnTo>
                  <a:pt x="121" y="806"/>
                </a:lnTo>
                <a:lnTo>
                  <a:pt x="121" y="804"/>
                </a:lnTo>
                <a:lnTo>
                  <a:pt x="123" y="804"/>
                </a:lnTo>
                <a:lnTo>
                  <a:pt x="125" y="804"/>
                </a:lnTo>
                <a:lnTo>
                  <a:pt x="125" y="806"/>
                </a:lnTo>
                <a:lnTo>
                  <a:pt x="127" y="808"/>
                </a:lnTo>
                <a:lnTo>
                  <a:pt x="127" y="806"/>
                </a:lnTo>
                <a:lnTo>
                  <a:pt x="125" y="804"/>
                </a:lnTo>
                <a:lnTo>
                  <a:pt x="125" y="803"/>
                </a:lnTo>
                <a:lnTo>
                  <a:pt x="125" y="801"/>
                </a:lnTo>
                <a:lnTo>
                  <a:pt x="125" y="799"/>
                </a:lnTo>
                <a:lnTo>
                  <a:pt x="125" y="801"/>
                </a:lnTo>
                <a:lnTo>
                  <a:pt x="123" y="799"/>
                </a:lnTo>
                <a:lnTo>
                  <a:pt x="123" y="801"/>
                </a:lnTo>
                <a:lnTo>
                  <a:pt x="121" y="801"/>
                </a:lnTo>
                <a:lnTo>
                  <a:pt x="121" y="803"/>
                </a:lnTo>
                <a:lnTo>
                  <a:pt x="119" y="803"/>
                </a:lnTo>
                <a:lnTo>
                  <a:pt x="119" y="801"/>
                </a:lnTo>
                <a:lnTo>
                  <a:pt x="119" y="799"/>
                </a:lnTo>
                <a:lnTo>
                  <a:pt x="119" y="797"/>
                </a:lnTo>
                <a:lnTo>
                  <a:pt x="121" y="797"/>
                </a:lnTo>
                <a:lnTo>
                  <a:pt x="123" y="797"/>
                </a:lnTo>
                <a:lnTo>
                  <a:pt x="123" y="795"/>
                </a:lnTo>
                <a:lnTo>
                  <a:pt x="125" y="795"/>
                </a:lnTo>
                <a:lnTo>
                  <a:pt x="127" y="795"/>
                </a:lnTo>
                <a:lnTo>
                  <a:pt x="127" y="793"/>
                </a:lnTo>
                <a:lnTo>
                  <a:pt x="129" y="793"/>
                </a:lnTo>
                <a:lnTo>
                  <a:pt x="131" y="793"/>
                </a:lnTo>
                <a:lnTo>
                  <a:pt x="133" y="793"/>
                </a:lnTo>
                <a:lnTo>
                  <a:pt x="135" y="795"/>
                </a:lnTo>
                <a:lnTo>
                  <a:pt x="137" y="795"/>
                </a:lnTo>
                <a:lnTo>
                  <a:pt x="138" y="795"/>
                </a:lnTo>
                <a:lnTo>
                  <a:pt x="138" y="797"/>
                </a:lnTo>
                <a:lnTo>
                  <a:pt x="140" y="797"/>
                </a:lnTo>
                <a:lnTo>
                  <a:pt x="142" y="799"/>
                </a:lnTo>
                <a:lnTo>
                  <a:pt x="144" y="799"/>
                </a:lnTo>
                <a:lnTo>
                  <a:pt x="144" y="797"/>
                </a:lnTo>
                <a:lnTo>
                  <a:pt x="142" y="797"/>
                </a:lnTo>
                <a:lnTo>
                  <a:pt x="140" y="797"/>
                </a:lnTo>
                <a:lnTo>
                  <a:pt x="138" y="797"/>
                </a:lnTo>
                <a:lnTo>
                  <a:pt x="138" y="795"/>
                </a:lnTo>
                <a:lnTo>
                  <a:pt x="137" y="795"/>
                </a:lnTo>
                <a:lnTo>
                  <a:pt x="135" y="795"/>
                </a:lnTo>
                <a:lnTo>
                  <a:pt x="135" y="793"/>
                </a:lnTo>
                <a:lnTo>
                  <a:pt x="135" y="791"/>
                </a:lnTo>
                <a:lnTo>
                  <a:pt x="135" y="789"/>
                </a:lnTo>
                <a:lnTo>
                  <a:pt x="135" y="787"/>
                </a:lnTo>
                <a:lnTo>
                  <a:pt x="137" y="785"/>
                </a:lnTo>
                <a:lnTo>
                  <a:pt x="135" y="785"/>
                </a:lnTo>
                <a:lnTo>
                  <a:pt x="133" y="787"/>
                </a:lnTo>
                <a:lnTo>
                  <a:pt x="133" y="789"/>
                </a:lnTo>
                <a:lnTo>
                  <a:pt x="135" y="791"/>
                </a:lnTo>
                <a:lnTo>
                  <a:pt x="135" y="793"/>
                </a:lnTo>
                <a:lnTo>
                  <a:pt x="133" y="793"/>
                </a:lnTo>
                <a:lnTo>
                  <a:pt x="131" y="793"/>
                </a:lnTo>
                <a:lnTo>
                  <a:pt x="129" y="791"/>
                </a:lnTo>
                <a:lnTo>
                  <a:pt x="127" y="791"/>
                </a:lnTo>
                <a:lnTo>
                  <a:pt x="125" y="791"/>
                </a:lnTo>
                <a:lnTo>
                  <a:pt x="123" y="791"/>
                </a:lnTo>
                <a:lnTo>
                  <a:pt x="123" y="793"/>
                </a:lnTo>
                <a:lnTo>
                  <a:pt x="121" y="793"/>
                </a:lnTo>
                <a:lnTo>
                  <a:pt x="121" y="791"/>
                </a:lnTo>
                <a:lnTo>
                  <a:pt x="119" y="791"/>
                </a:lnTo>
                <a:lnTo>
                  <a:pt x="119" y="789"/>
                </a:lnTo>
                <a:lnTo>
                  <a:pt x="119" y="787"/>
                </a:lnTo>
                <a:lnTo>
                  <a:pt x="119" y="785"/>
                </a:lnTo>
                <a:lnTo>
                  <a:pt x="119" y="783"/>
                </a:lnTo>
                <a:lnTo>
                  <a:pt x="121" y="783"/>
                </a:lnTo>
                <a:lnTo>
                  <a:pt x="119" y="785"/>
                </a:lnTo>
                <a:lnTo>
                  <a:pt x="121" y="785"/>
                </a:lnTo>
                <a:lnTo>
                  <a:pt x="123" y="787"/>
                </a:lnTo>
                <a:lnTo>
                  <a:pt x="125" y="787"/>
                </a:lnTo>
                <a:lnTo>
                  <a:pt x="125" y="785"/>
                </a:lnTo>
                <a:lnTo>
                  <a:pt x="125" y="787"/>
                </a:lnTo>
                <a:lnTo>
                  <a:pt x="123" y="787"/>
                </a:lnTo>
                <a:lnTo>
                  <a:pt x="123" y="785"/>
                </a:lnTo>
                <a:lnTo>
                  <a:pt x="123" y="783"/>
                </a:lnTo>
                <a:lnTo>
                  <a:pt x="125" y="781"/>
                </a:lnTo>
                <a:lnTo>
                  <a:pt x="123" y="781"/>
                </a:lnTo>
                <a:lnTo>
                  <a:pt x="123" y="779"/>
                </a:lnTo>
                <a:lnTo>
                  <a:pt x="125" y="779"/>
                </a:lnTo>
                <a:lnTo>
                  <a:pt x="127" y="779"/>
                </a:lnTo>
                <a:lnTo>
                  <a:pt x="129" y="779"/>
                </a:lnTo>
                <a:lnTo>
                  <a:pt x="131" y="779"/>
                </a:lnTo>
                <a:lnTo>
                  <a:pt x="131" y="781"/>
                </a:lnTo>
                <a:lnTo>
                  <a:pt x="133" y="781"/>
                </a:lnTo>
                <a:lnTo>
                  <a:pt x="135" y="781"/>
                </a:lnTo>
                <a:lnTo>
                  <a:pt x="133" y="781"/>
                </a:lnTo>
                <a:lnTo>
                  <a:pt x="131" y="779"/>
                </a:lnTo>
                <a:lnTo>
                  <a:pt x="129" y="779"/>
                </a:lnTo>
                <a:lnTo>
                  <a:pt x="127" y="778"/>
                </a:lnTo>
                <a:lnTo>
                  <a:pt x="127" y="779"/>
                </a:lnTo>
                <a:lnTo>
                  <a:pt x="125" y="779"/>
                </a:lnTo>
                <a:lnTo>
                  <a:pt x="123" y="779"/>
                </a:lnTo>
                <a:lnTo>
                  <a:pt x="123" y="778"/>
                </a:lnTo>
                <a:lnTo>
                  <a:pt x="125" y="778"/>
                </a:lnTo>
                <a:lnTo>
                  <a:pt x="127" y="778"/>
                </a:lnTo>
                <a:lnTo>
                  <a:pt x="129" y="778"/>
                </a:lnTo>
                <a:lnTo>
                  <a:pt x="129" y="776"/>
                </a:lnTo>
                <a:lnTo>
                  <a:pt x="127" y="776"/>
                </a:lnTo>
                <a:lnTo>
                  <a:pt x="127" y="778"/>
                </a:lnTo>
                <a:lnTo>
                  <a:pt x="125" y="778"/>
                </a:lnTo>
                <a:lnTo>
                  <a:pt x="123" y="778"/>
                </a:lnTo>
                <a:lnTo>
                  <a:pt x="121" y="776"/>
                </a:lnTo>
                <a:lnTo>
                  <a:pt x="123" y="774"/>
                </a:lnTo>
                <a:lnTo>
                  <a:pt x="125" y="774"/>
                </a:lnTo>
                <a:lnTo>
                  <a:pt x="127" y="774"/>
                </a:lnTo>
                <a:lnTo>
                  <a:pt x="129" y="772"/>
                </a:lnTo>
                <a:lnTo>
                  <a:pt x="129" y="774"/>
                </a:lnTo>
                <a:lnTo>
                  <a:pt x="131" y="774"/>
                </a:lnTo>
                <a:lnTo>
                  <a:pt x="131" y="772"/>
                </a:lnTo>
                <a:lnTo>
                  <a:pt x="131" y="774"/>
                </a:lnTo>
                <a:lnTo>
                  <a:pt x="129" y="772"/>
                </a:lnTo>
                <a:lnTo>
                  <a:pt x="127" y="772"/>
                </a:lnTo>
                <a:lnTo>
                  <a:pt x="127" y="774"/>
                </a:lnTo>
                <a:lnTo>
                  <a:pt x="125" y="774"/>
                </a:lnTo>
                <a:lnTo>
                  <a:pt x="125" y="772"/>
                </a:lnTo>
                <a:lnTo>
                  <a:pt x="123" y="772"/>
                </a:lnTo>
                <a:lnTo>
                  <a:pt x="125" y="770"/>
                </a:lnTo>
                <a:lnTo>
                  <a:pt x="125" y="772"/>
                </a:lnTo>
                <a:lnTo>
                  <a:pt x="127" y="772"/>
                </a:lnTo>
                <a:lnTo>
                  <a:pt x="129" y="772"/>
                </a:lnTo>
                <a:lnTo>
                  <a:pt x="129" y="770"/>
                </a:lnTo>
                <a:lnTo>
                  <a:pt x="129" y="768"/>
                </a:lnTo>
                <a:lnTo>
                  <a:pt x="127" y="768"/>
                </a:lnTo>
                <a:lnTo>
                  <a:pt x="129" y="766"/>
                </a:lnTo>
                <a:lnTo>
                  <a:pt x="127" y="766"/>
                </a:lnTo>
                <a:lnTo>
                  <a:pt x="127" y="768"/>
                </a:lnTo>
                <a:lnTo>
                  <a:pt x="127" y="770"/>
                </a:lnTo>
                <a:lnTo>
                  <a:pt x="129" y="770"/>
                </a:lnTo>
                <a:lnTo>
                  <a:pt x="129" y="772"/>
                </a:lnTo>
                <a:lnTo>
                  <a:pt x="127" y="772"/>
                </a:lnTo>
                <a:lnTo>
                  <a:pt x="127" y="770"/>
                </a:lnTo>
                <a:lnTo>
                  <a:pt x="125" y="770"/>
                </a:lnTo>
                <a:lnTo>
                  <a:pt x="125" y="768"/>
                </a:lnTo>
                <a:lnTo>
                  <a:pt x="123" y="768"/>
                </a:lnTo>
                <a:lnTo>
                  <a:pt x="125" y="770"/>
                </a:lnTo>
                <a:lnTo>
                  <a:pt x="123" y="770"/>
                </a:lnTo>
                <a:lnTo>
                  <a:pt x="123" y="772"/>
                </a:lnTo>
                <a:lnTo>
                  <a:pt x="121" y="774"/>
                </a:lnTo>
                <a:lnTo>
                  <a:pt x="121" y="776"/>
                </a:lnTo>
                <a:lnTo>
                  <a:pt x="119" y="776"/>
                </a:lnTo>
                <a:lnTo>
                  <a:pt x="119" y="778"/>
                </a:lnTo>
                <a:lnTo>
                  <a:pt x="119" y="779"/>
                </a:lnTo>
                <a:lnTo>
                  <a:pt x="117" y="779"/>
                </a:lnTo>
                <a:lnTo>
                  <a:pt x="115" y="779"/>
                </a:lnTo>
                <a:lnTo>
                  <a:pt x="115" y="778"/>
                </a:lnTo>
                <a:lnTo>
                  <a:pt x="113" y="776"/>
                </a:lnTo>
                <a:lnTo>
                  <a:pt x="113" y="774"/>
                </a:lnTo>
                <a:lnTo>
                  <a:pt x="113" y="772"/>
                </a:lnTo>
                <a:lnTo>
                  <a:pt x="113" y="770"/>
                </a:lnTo>
                <a:lnTo>
                  <a:pt x="113" y="768"/>
                </a:lnTo>
                <a:lnTo>
                  <a:pt x="115" y="768"/>
                </a:lnTo>
                <a:lnTo>
                  <a:pt x="115" y="766"/>
                </a:lnTo>
                <a:lnTo>
                  <a:pt x="113" y="766"/>
                </a:lnTo>
                <a:lnTo>
                  <a:pt x="113" y="768"/>
                </a:lnTo>
                <a:lnTo>
                  <a:pt x="112" y="768"/>
                </a:lnTo>
                <a:lnTo>
                  <a:pt x="113" y="770"/>
                </a:lnTo>
                <a:lnTo>
                  <a:pt x="112" y="768"/>
                </a:lnTo>
                <a:lnTo>
                  <a:pt x="112" y="766"/>
                </a:lnTo>
                <a:lnTo>
                  <a:pt x="112" y="764"/>
                </a:lnTo>
                <a:lnTo>
                  <a:pt x="113" y="766"/>
                </a:lnTo>
                <a:lnTo>
                  <a:pt x="115" y="766"/>
                </a:lnTo>
                <a:lnTo>
                  <a:pt x="115" y="764"/>
                </a:lnTo>
                <a:lnTo>
                  <a:pt x="115" y="762"/>
                </a:lnTo>
                <a:lnTo>
                  <a:pt x="115" y="764"/>
                </a:lnTo>
                <a:lnTo>
                  <a:pt x="115" y="762"/>
                </a:lnTo>
                <a:lnTo>
                  <a:pt x="115" y="760"/>
                </a:lnTo>
                <a:lnTo>
                  <a:pt x="115" y="758"/>
                </a:lnTo>
                <a:lnTo>
                  <a:pt x="117" y="758"/>
                </a:lnTo>
                <a:lnTo>
                  <a:pt x="117" y="760"/>
                </a:lnTo>
                <a:lnTo>
                  <a:pt x="117" y="762"/>
                </a:lnTo>
                <a:lnTo>
                  <a:pt x="119" y="762"/>
                </a:lnTo>
                <a:lnTo>
                  <a:pt x="119" y="760"/>
                </a:lnTo>
                <a:lnTo>
                  <a:pt x="121" y="760"/>
                </a:lnTo>
                <a:lnTo>
                  <a:pt x="121" y="758"/>
                </a:lnTo>
                <a:lnTo>
                  <a:pt x="119" y="758"/>
                </a:lnTo>
                <a:lnTo>
                  <a:pt x="119" y="760"/>
                </a:lnTo>
                <a:lnTo>
                  <a:pt x="117" y="760"/>
                </a:lnTo>
                <a:lnTo>
                  <a:pt x="117" y="758"/>
                </a:lnTo>
                <a:lnTo>
                  <a:pt x="115" y="758"/>
                </a:lnTo>
                <a:lnTo>
                  <a:pt x="115" y="760"/>
                </a:lnTo>
                <a:lnTo>
                  <a:pt x="115" y="762"/>
                </a:lnTo>
                <a:lnTo>
                  <a:pt x="115" y="764"/>
                </a:lnTo>
                <a:lnTo>
                  <a:pt x="113" y="764"/>
                </a:lnTo>
                <a:lnTo>
                  <a:pt x="113" y="762"/>
                </a:lnTo>
                <a:lnTo>
                  <a:pt x="113" y="760"/>
                </a:lnTo>
                <a:lnTo>
                  <a:pt x="112" y="760"/>
                </a:lnTo>
                <a:lnTo>
                  <a:pt x="112" y="758"/>
                </a:lnTo>
                <a:lnTo>
                  <a:pt x="112" y="756"/>
                </a:lnTo>
                <a:lnTo>
                  <a:pt x="110" y="756"/>
                </a:lnTo>
                <a:lnTo>
                  <a:pt x="112" y="756"/>
                </a:lnTo>
                <a:lnTo>
                  <a:pt x="112" y="758"/>
                </a:lnTo>
                <a:lnTo>
                  <a:pt x="112" y="760"/>
                </a:lnTo>
                <a:lnTo>
                  <a:pt x="110" y="758"/>
                </a:lnTo>
                <a:lnTo>
                  <a:pt x="108" y="758"/>
                </a:lnTo>
                <a:lnTo>
                  <a:pt x="108" y="756"/>
                </a:lnTo>
                <a:lnTo>
                  <a:pt x="106" y="756"/>
                </a:lnTo>
                <a:lnTo>
                  <a:pt x="106" y="754"/>
                </a:lnTo>
                <a:lnTo>
                  <a:pt x="104" y="753"/>
                </a:lnTo>
                <a:lnTo>
                  <a:pt x="102" y="753"/>
                </a:lnTo>
                <a:lnTo>
                  <a:pt x="102" y="751"/>
                </a:lnTo>
                <a:lnTo>
                  <a:pt x="102" y="749"/>
                </a:lnTo>
                <a:lnTo>
                  <a:pt x="104" y="749"/>
                </a:lnTo>
                <a:lnTo>
                  <a:pt x="104" y="747"/>
                </a:lnTo>
                <a:lnTo>
                  <a:pt x="106" y="749"/>
                </a:lnTo>
                <a:lnTo>
                  <a:pt x="108" y="749"/>
                </a:lnTo>
                <a:lnTo>
                  <a:pt x="110" y="749"/>
                </a:lnTo>
                <a:lnTo>
                  <a:pt x="110" y="751"/>
                </a:lnTo>
                <a:lnTo>
                  <a:pt x="110" y="749"/>
                </a:lnTo>
                <a:lnTo>
                  <a:pt x="112" y="749"/>
                </a:lnTo>
                <a:lnTo>
                  <a:pt x="113" y="749"/>
                </a:lnTo>
                <a:lnTo>
                  <a:pt x="115" y="749"/>
                </a:lnTo>
                <a:lnTo>
                  <a:pt x="117" y="749"/>
                </a:lnTo>
                <a:lnTo>
                  <a:pt x="119" y="749"/>
                </a:lnTo>
                <a:lnTo>
                  <a:pt x="121" y="749"/>
                </a:lnTo>
                <a:lnTo>
                  <a:pt x="121" y="751"/>
                </a:lnTo>
                <a:lnTo>
                  <a:pt x="123" y="751"/>
                </a:lnTo>
                <a:lnTo>
                  <a:pt x="123" y="749"/>
                </a:lnTo>
                <a:lnTo>
                  <a:pt x="125" y="751"/>
                </a:lnTo>
                <a:lnTo>
                  <a:pt x="125" y="749"/>
                </a:lnTo>
                <a:lnTo>
                  <a:pt x="123" y="747"/>
                </a:lnTo>
                <a:lnTo>
                  <a:pt x="123" y="745"/>
                </a:lnTo>
                <a:lnTo>
                  <a:pt x="123" y="747"/>
                </a:lnTo>
                <a:lnTo>
                  <a:pt x="123" y="749"/>
                </a:lnTo>
                <a:lnTo>
                  <a:pt x="121" y="749"/>
                </a:lnTo>
                <a:lnTo>
                  <a:pt x="121" y="747"/>
                </a:lnTo>
                <a:lnTo>
                  <a:pt x="121" y="745"/>
                </a:lnTo>
                <a:lnTo>
                  <a:pt x="119" y="745"/>
                </a:lnTo>
                <a:lnTo>
                  <a:pt x="119" y="743"/>
                </a:lnTo>
                <a:lnTo>
                  <a:pt x="121" y="741"/>
                </a:lnTo>
                <a:lnTo>
                  <a:pt x="123" y="741"/>
                </a:lnTo>
                <a:lnTo>
                  <a:pt x="123" y="739"/>
                </a:lnTo>
                <a:lnTo>
                  <a:pt x="125" y="739"/>
                </a:lnTo>
                <a:lnTo>
                  <a:pt x="127" y="739"/>
                </a:lnTo>
                <a:lnTo>
                  <a:pt x="127" y="741"/>
                </a:lnTo>
                <a:lnTo>
                  <a:pt x="129" y="741"/>
                </a:lnTo>
                <a:lnTo>
                  <a:pt x="129" y="739"/>
                </a:lnTo>
                <a:lnTo>
                  <a:pt x="127" y="739"/>
                </a:lnTo>
                <a:lnTo>
                  <a:pt x="125" y="739"/>
                </a:lnTo>
                <a:lnTo>
                  <a:pt x="125" y="737"/>
                </a:lnTo>
                <a:lnTo>
                  <a:pt x="123" y="737"/>
                </a:lnTo>
                <a:lnTo>
                  <a:pt x="123" y="739"/>
                </a:lnTo>
                <a:lnTo>
                  <a:pt x="121" y="739"/>
                </a:lnTo>
                <a:lnTo>
                  <a:pt x="119" y="739"/>
                </a:lnTo>
                <a:lnTo>
                  <a:pt x="119" y="741"/>
                </a:lnTo>
                <a:lnTo>
                  <a:pt x="119" y="743"/>
                </a:lnTo>
                <a:lnTo>
                  <a:pt x="119" y="745"/>
                </a:lnTo>
                <a:lnTo>
                  <a:pt x="117" y="747"/>
                </a:lnTo>
                <a:lnTo>
                  <a:pt x="115" y="747"/>
                </a:lnTo>
                <a:lnTo>
                  <a:pt x="113" y="747"/>
                </a:lnTo>
                <a:lnTo>
                  <a:pt x="112" y="747"/>
                </a:lnTo>
                <a:lnTo>
                  <a:pt x="112" y="745"/>
                </a:lnTo>
                <a:lnTo>
                  <a:pt x="110" y="745"/>
                </a:lnTo>
                <a:lnTo>
                  <a:pt x="108" y="743"/>
                </a:lnTo>
                <a:lnTo>
                  <a:pt x="106" y="741"/>
                </a:lnTo>
                <a:lnTo>
                  <a:pt x="108" y="739"/>
                </a:lnTo>
                <a:lnTo>
                  <a:pt x="106" y="739"/>
                </a:lnTo>
                <a:lnTo>
                  <a:pt x="106" y="741"/>
                </a:lnTo>
                <a:lnTo>
                  <a:pt x="106" y="743"/>
                </a:lnTo>
                <a:lnTo>
                  <a:pt x="104" y="743"/>
                </a:lnTo>
                <a:lnTo>
                  <a:pt x="102" y="743"/>
                </a:lnTo>
                <a:lnTo>
                  <a:pt x="100" y="743"/>
                </a:lnTo>
                <a:lnTo>
                  <a:pt x="98" y="743"/>
                </a:lnTo>
                <a:lnTo>
                  <a:pt x="98" y="741"/>
                </a:lnTo>
                <a:lnTo>
                  <a:pt x="96" y="741"/>
                </a:lnTo>
                <a:lnTo>
                  <a:pt x="96" y="739"/>
                </a:lnTo>
                <a:lnTo>
                  <a:pt x="96" y="737"/>
                </a:lnTo>
                <a:lnTo>
                  <a:pt x="96" y="735"/>
                </a:lnTo>
                <a:lnTo>
                  <a:pt x="98" y="735"/>
                </a:lnTo>
                <a:lnTo>
                  <a:pt x="100" y="735"/>
                </a:lnTo>
                <a:lnTo>
                  <a:pt x="98" y="735"/>
                </a:lnTo>
                <a:lnTo>
                  <a:pt x="98" y="733"/>
                </a:lnTo>
                <a:lnTo>
                  <a:pt x="96" y="733"/>
                </a:lnTo>
                <a:lnTo>
                  <a:pt x="98" y="733"/>
                </a:lnTo>
                <a:lnTo>
                  <a:pt x="98" y="731"/>
                </a:lnTo>
                <a:lnTo>
                  <a:pt x="100" y="731"/>
                </a:lnTo>
                <a:lnTo>
                  <a:pt x="102" y="730"/>
                </a:lnTo>
                <a:lnTo>
                  <a:pt x="104" y="730"/>
                </a:lnTo>
                <a:lnTo>
                  <a:pt x="106" y="730"/>
                </a:lnTo>
                <a:lnTo>
                  <a:pt x="106" y="731"/>
                </a:lnTo>
                <a:lnTo>
                  <a:pt x="108" y="731"/>
                </a:lnTo>
                <a:lnTo>
                  <a:pt x="108" y="733"/>
                </a:lnTo>
                <a:lnTo>
                  <a:pt x="108" y="731"/>
                </a:lnTo>
                <a:lnTo>
                  <a:pt x="110" y="731"/>
                </a:lnTo>
                <a:lnTo>
                  <a:pt x="108" y="731"/>
                </a:lnTo>
                <a:lnTo>
                  <a:pt x="106" y="731"/>
                </a:lnTo>
                <a:lnTo>
                  <a:pt x="104" y="730"/>
                </a:lnTo>
                <a:lnTo>
                  <a:pt x="104" y="728"/>
                </a:lnTo>
                <a:lnTo>
                  <a:pt x="102" y="730"/>
                </a:lnTo>
                <a:lnTo>
                  <a:pt x="100" y="730"/>
                </a:lnTo>
                <a:lnTo>
                  <a:pt x="100" y="728"/>
                </a:lnTo>
                <a:lnTo>
                  <a:pt x="102" y="728"/>
                </a:lnTo>
                <a:lnTo>
                  <a:pt x="102" y="726"/>
                </a:lnTo>
                <a:lnTo>
                  <a:pt x="104" y="726"/>
                </a:lnTo>
                <a:lnTo>
                  <a:pt x="104" y="724"/>
                </a:lnTo>
                <a:lnTo>
                  <a:pt x="104" y="722"/>
                </a:lnTo>
                <a:lnTo>
                  <a:pt x="106" y="722"/>
                </a:lnTo>
                <a:lnTo>
                  <a:pt x="108" y="722"/>
                </a:lnTo>
                <a:lnTo>
                  <a:pt x="110" y="722"/>
                </a:lnTo>
                <a:lnTo>
                  <a:pt x="110" y="724"/>
                </a:lnTo>
                <a:lnTo>
                  <a:pt x="110" y="726"/>
                </a:lnTo>
                <a:lnTo>
                  <a:pt x="112" y="726"/>
                </a:lnTo>
                <a:lnTo>
                  <a:pt x="113" y="726"/>
                </a:lnTo>
                <a:lnTo>
                  <a:pt x="115" y="724"/>
                </a:lnTo>
                <a:lnTo>
                  <a:pt x="115" y="722"/>
                </a:lnTo>
                <a:lnTo>
                  <a:pt x="117" y="722"/>
                </a:lnTo>
                <a:lnTo>
                  <a:pt x="117" y="720"/>
                </a:lnTo>
                <a:lnTo>
                  <a:pt x="119" y="720"/>
                </a:lnTo>
                <a:lnTo>
                  <a:pt x="117" y="720"/>
                </a:lnTo>
                <a:lnTo>
                  <a:pt x="117" y="722"/>
                </a:lnTo>
                <a:lnTo>
                  <a:pt x="115" y="722"/>
                </a:lnTo>
                <a:lnTo>
                  <a:pt x="115" y="724"/>
                </a:lnTo>
                <a:lnTo>
                  <a:pt x="113" y="724"/>
                </a:lnTo>
                <a:lnTo>
                  <a:pt x="113" y="726"/>
                </a:lnTo>
                <a:lnTo>
                  <a:pt x="112" y="726"/>
                </a:lnTo>
                <a:lnTo>
                  <a:pt x="112" y="724"/>
                </a:lnTo>
                <a:lnTo>
                  <a:pt x="110" y="724"/>
                </a:lnTo>
                <a:lnTo>
                  <a:pt x="110" y="722"/>
                </a:lnTo>
                <a:lnTo>
                  <a:pt x="110" y="720"/>
                </a:lnTo>
                <a:lnTo>
                  <a:pt x="112" y="720"/>
                </a:lnTo>
                <a:lnTo>
                  <a:pt x="113" y="720"/>
                </a:lnTo>
                <a:lnTo>
                  <a:pt x="115" y="718"/>
                </a:lnTo>
                <a:lnTo>
                  <a:pt x="117" y="718"/>
                </a:lnTo>
                <a:lnTo>
                  <a:pt x="117" y="716"/>
                </a:lnTo>
                <a:lnTo>
                  <a:pt x="119" y="714"/>
                </a:lnTo>
                <a:lnTo>
                  <a:pt x="121" y="714"/>
                </a:lnTo>
                <a:lnTo>
                  <a:pt x="121" y="712"/>
                </a:lnTo>
                <a:lnTo>
                  <a:pt x="119" y="712"/>
                </a:lnTo>
                <a:lnTo>
                  <a:pt x="119" y="714"/>
                </a:lnTo>
                <a:lnTo>
                  <a:pt x="117" y="714"/>
                </a:lnTo>
                <a:lnTo>
                  <a:pt x="117" y="716"/>
                </a:lnTo>
                <a:lnTo>
                  <a:pt x="115" y="718"/>
                </a:lnTo>
                <a:lnTo>
                  <a:pt x="113" y="718"/>
                </a:lnTo>
                <a:lnTo>
                  <a:pt x="113" y="716"/>
                </a:lnTo>
                <a:lnTo>
                  <a:pt x="113" y="714"/>
                </a:lnTo>
                <a:lnTo>
                  <a:pt x="112" y="714"/>
                </a:lnTo>
                <a:lnTo>
                  <a:pt x="112" y="712"/>
                </a:lnTo>
                <a:lnTo>
                  <a:pt x="110" y="712"/>
                </a:lnTo>
                <a:lnTo>
                  <a:pt x="108" y="712"/>
                </a:lnTo>
                <a:lnTo>
                  <a:pt x="106" y="712"/>
                </a:lnTo>
                <a:lnTo>
                  <a:pt x="104" y="714"/>
                </a:lnTo>
                <a:lnTo>
                  <a:pt x="102" y="714"/>
                </a:lnTo>
                <a:lnTo>
                  <a:pt x="102" y="716"/>
                </a:lnTo>
                <a:lnTo>
                  <a:pt x="100" y="716"/>
                </a:lnTo>
                <a:lnTo>
                  <a:pt x="98" y="716"/>
                </a:lnTo>
                <a:lnTo>
                  <a:pt x="96" y="716"/>
                </a:lnTo>
                <a:lnTo>
                  <a:pt x="96" y="714"/>
                </a:lnTo>
                <a:lnTo>
                  <a:pt x="96" y="712"/>
                </a:lnTo>
                <a:lnTo>
                  <a:pt x="98" y="712"/>
                </a:lnTo>
                <a:lnTo>
                  <a:pt x="100" y="712"/>
                </a:lnTo>
                <a:lnTo>
                  <a:pt x="102" y="710"/>
                </a:lnTo>
                <a:lnTo>
                  <a:pt x="104" y="710"/>
                </a:lnTo>
                <a:lnTo>
                  <a:pt x="104" y="708"/>
                </a:lnTo>
                <a:lnTo>
                  <a:pt x="106" y="708"/>
                </a:lnTo>
                <a:lnTo>
                  <a:pt x="108" y="708"/>
                </a:lnTo>
                <a:lnTo>
                  <a:pt x="108" y="710"/>
                </a:lnTo>
                <a:lnTo>
                  <a:pt x="110" y="710"/>
                </a:lnTo>
                <a:lnTo>
                  <a:pt x="112" y="710"/>
                </a:lnTo>
                <a:lnTo>
                  <a:pt x="110" y="708"/>
                </a:lnTo>
                <a:lnTo>
                  <a:pt x="108" y="708"/>
                </a:lnTo>
                <a:lnTo>
                  <a:pt x="106" y="706"/>
                </a:lnTo>
                <a:lnTo>
                  <a:pt x="106" y="705"/>
                </a:lnTo>
                <a:lnTo>
                  <a:pt x="104" y="708"/>
                </a:lnTo>
                <a:lnTo>
                  <a:pt x="102" y="708"/>
                </a:lnTo>
                <a:lnTo>
                  <a:pt x="102" y="710"/>
                </a:lnTo>
                <a:lnTo>
                  <a:pt x="100" y="710"/>
                </a:lnTo>
                <a:lnTo>
                  <a:pt x="98" y="710"/>
                </a:lnTo>
                <a:lnTo>
                  <a:pt x="96" y="710"/>
                </a:lnTo>
                <a:lnTo>
                  <a:pt x="98" y="710"/>
                </a:lnTo>
                <a:lnTo>
                  <a:pt x="96" y="708"/>
                </a:lnTo>
                <a:lnTo>
                  <a:pt x="94" y="708"/>
                </a:lnTo>
                <a:lnTo>
                  <a:pt x="92" y="708"/>
                </a:lnTo>
                <a:lnTo>
                  <a:pt x="92" y="710"/>
                </a:lnTo>
                <a:lnTo>
                  <a:pt x="90" y="710"/>
                </a:lnTo>
                <a:lnTo>
                  <a:pt x="90" y="712"/>
                </a:lnTo>
                <a:lnTo>
                  <a:pt x="89" y="712"/>
                </a:lnTo>
                <a:lnTo>
                  <a:pt x="89" y="710"/>
                </a:lnTo>
                <a:lnTo>
                  <a:pt x="87" y="710"/>
                </a:lnTo>
                <a:lnTo>
                  <a:pt x="87" y="708"/>
                </a:lnTo>
                <a:lnTo>
                  <a:pt x="89" y="708"/>
                </a:lnTo>
                <a:lnTo>
                  <a:pt x="89" y="706"/>
                </a:lnTo>
                <a:lnTo>
                  <a:pt x="87" y="706"/>
                </a:lnTo>
                <a:lnTo>
                  <a:pt x="87" y="708"/>
                </a:lnTo>
                <a:lnTo>
                  <a:pt x="85" y="708"/>
                </a:lnTo>
                <a:lnTo>
                  <a:pt x="85" y="706"/>
                </a:lnTo>
                <a:lnTo>
                  <a:pt x="83" y="708"/>
                </a:lnTo>
                <a:lnTo>
                  <a:pt x="81" y="708"/>
                </a:lnTo>
                <a:lnTo>
                  <a:pt x="83" y="708"/>
                </a:lnTo>
                <a:lnTo>
                  <a:pt x="81" y="706"/>
                </a:lnTo>
                <a:lnTo>
                  <a:pt x="81" y="705"/>
                </a:lnTo>
                <a:lnTo>
                  <a:pt x="81" y="706"/>
                </a:lnTo>
                <a:lnTo>
                  <a:pt x="81" y="708"/>
                </a:lnTo>
                <a:lnTo>
                  <a:pt x="83" y="708"/>
                </a:lnTo>
                <a:lnTo>
                  <a:pt x="83" y="710"/>
                </a:lnTo>
                <a:lnTo>
                  <a:pt x="81" y="710"/>
                </a:lnTo>
                <a:lnTo>
                  <a:pt x="83" y="710"/>
                </a:lnTo>
                <a:lnTo>
                  <a:pt x="81" y="710"/>
                </a:lnTo>
                <a:lnTo>
                  <a:pt x="81" y="712"/>
                </a:lnTo>
                <a:lnTo>
                  <a:pt x="83" y="712"/>
                </a:lnTo>
                <a:lnTo>
                  <a:pt x="83" y="714"/>
                </a:lnTo>
                <a:lnTo>
                  <a:pt x="85" y="714"/>
                </a:lnTo>
                <a:lnTo>
                  <a:pt x="83" y="714"/>
                </a:lnTo>
                <a:lnTo>
                  <a:pt x="81" y="714"/>
                </a:lnTo>
                <a:lnTo>
                  <a:pt x="79" y="714"/>
                </a:lnTo>
                <a:lnTo>
                  <a:pt x="79" y="712"/>
                </a:lnTo>
                <a:lnTo>
                  <a:pt x="77" y="712"/>
                </a:lnTo>
                <a:lnTo>
                  <a:pt x="75" y="710"/>
                </a:lnTo>
                <a:lnTo>
                  <a:pt x="77" y="710"/>
                </a:lnTo>
                <a:lnTo>
                  <a:pt x="75" y="710"/>
                </a:lnTo>
                <a:lnTo>
                  <a:pt x="73" y="706"/>
                </a:lnTo>
                <a:lnTo>
                  <a:pt x="71" y="706"/>
                </a:lnTo>
                <a:lnTo>
                  <a:pt x="71" y="705"/>
                </a:lnTo>
                <a:lnTo>
                  <a:pt x="69" y="705"/>
                </a:lnTo>
                <a:lnTo>
                  <a:pt x="67" y="705"/>
                </a:lnTo>
                <a:lnTo>
                  <a:pt x="65" y="705"/>
                </a:lnTo>
                <a:lnTo>
                  <a:pt x="64" y="705"/>
                </a:lnTo>
                <a:lnTo>
                  <a:pt x="64" y="706"/>
                </a:lnTo>
                <a:lnTo>
                  <a:pt x="64" y="708"/>
                </a:lnTo>
                <a:lnTo>
                  <a:pt x="62" y="706"/>
                </a:lnTo>
                <a:lnTo>
                  <a:pt x="62" y="705"/>
                </a:lnTo>
                <a:lnTo>
                  <a:pt x="62" y="703"/>
                </a:lnTo>
                <a:lnTo>
                  <a:pt x="62" y="701"/>
                </a:lnTo>
                <a:lnTo>
                  <a:pt x="64" y="699"/>
                </a:lnTo>
                <a:lnTo>
                  <a:pt x="62" y="699"/>
                </a:lnTo>
                <a:lnTo>
                  <a:pt x="62" y="701"/>
                </a:lnTo>
                <a:lnTo>
                  <a:pt x="62" y="703"/>
                </a:lnTo>
                <a:lnTo>
                  <a:pt x="60" y="703"/>
                </a:lnTo>
                <a:lnTo>
                  <a:pt x="60" y="701"/>
                </a:lnTo>
                <a:lnTo>
                  <a:pt x="58" y="701"/>
                </a:lnTo>
                <a:lnTo>
                  <a:pt x="56" y="701"/>
                </a:lnTo>
                <a:lnTo>
                  <a:pt x="58" y="701"/>
                </a:lnTo>
                <a:lnTo>
                  <a:pt x="60" y="703"/>
                </a:lnTo>
                <a:lnTo>
                  <a:pt x="60" y="705"/>
                </a:lnTo>
                <a:lnTo>
                  <a:pt x="60" y="706"/>
                </a:lnTo>
                <a:lnTo>
                  <a:pt x="62" y="706"/>
                </a:lnTo>
                <a:lnTo>
                  <a:pt x="62" y="708"/>
                </a:lnTo>
                <a:lnTo>
                  <a:pt x="64" y="708"/>
                </a:lnTo>
                <a:lnTo>
                  <a:pt x="62" y="708"/>
                </a:lnTo>
                <a:lnTo>
                  <a:pt x="60" y="708"/>
                </a:lnTo>
                <a:lnTo>
                  <a:pt x="58" y="706"/>
                </a:lnTo>
                <a:lnTo>
                  <a:pt x="58" y="705"/>
                </a:lnTo>
                <a:lnTo>
                  <a:pt x="56" y="705"/>
                </a:lnTo>
                <a:lnTo>
                  <a:pt x="54" y="703"/>
                </a:lnTo>
                <a:lnTo>
                  <a:pt x="50" y="701"/>
                </a:lnTo>
                <a:lnTo>
                  <a:pt x="48" y="699"/>
                </a:lnTo>
                <a:lnTo>
                  <a:pt x="48" y="697"/>
                </a:lnTo>
                <a:lnTo>
                  <a:pt x="50" y="697"/>
                </a:lnTo>
                <a:lnTo>
                  <a:pt x="48" y="697"/>
                </a:lnTo>
                <a:lnTo>
                  <a:pt x="48" y="699"/>
                </a:lnTo>
                <a:lnTo>
                  <a:pt x="46" y="699"/>
                </a:lnTo>
                <a:lnTo>
                  <a:pt x="44" y="699"/>
                </a:lnTo>
                <a:lnTo>
                  <a:pt x="44" y="697"/>
                </a:lnTo>
                <a:lnTo>
                  <a:pt x="42" y="697"/>
                </a:lnTo>
                <a:lnTo>
                  <a:pt x="40" y="697"/>
                </a:lnTo>
                <a:lnTo>
                  <a:pt x="40" y="695"/>
                </a:lnTo>
                <a:lnTo>
                  <a:pt x="39" y="695"/>
                </a:lnTo>
                <a:lnTo>
                  <a:pt x="37" y="695"/>
                </a:lnTo>
                <a:lnTo>
                  <a:pt x="35" y="697"/>
                </a:lnTo>
                <a:lnTo>
                  <a:pt x="33" y="697"/>
                </a:lnTo>
                <a:lnTo>
                  <a:pt x="33" y="699"/>
                </a:lnTo>
                <a:lnTo>
                  <a:pt x="33" y="701"/>
                </a:lnTo>
                <a:lnTo>
                  <a:pt x="31" y="701"/>
                </a:lnTo>
                <a:lnTo>
                  <a:pt x="29" y="699"/>
                </a:lnTo>
                <a:lnTo>
                  <a:pt x="27" y="699"/>
                </a:lnTo>
                <a:lnTo>
                  <a:pt x="25" y="699"/>
                </a:lnTo>
                <a:lnTo>
                  <a:pt x="23" y="699"/>
                </a:lnTo>
                <a:lnTo>
                  <a:pt x="21" y="699"/>
                </a:lnTo>
                <a:lnTo>
                  <a:pt x="21" y="697"/>
                </a:lnTo>
                <a:lnTo>
                  <a:pt x="19" y="697"/>
                </a:lnTo>
                <a:lnTo>
                  <a:pt x="16" y="699"/>
                </a:lnTo>
                <a:lnTo>
                  <a:pt x="16" y="701"/>
                </a:lnTo>
                <a:lnTo>
                  <a:pt x="14" y="701"/>
                </a:lnTo>
                <a:lnTo>
                  <a:pt x="12" y="701"/>
                </a:lnTo>
                <a:lnTo>
                  <a:pt x="10" y="701"/>
                </a:lnTo>
                <a:lnTo>
                  <a:pt x="8" y="701"/>
                </a:lnTo>
                <a:lnTo>
                  <a:pt x="6" y="701"/>
                </a:lnTo>
                <a:lnTo>
                  <a:pt x="6" y="703"/>
                </a:lnTo>
                <a:lnTo>
                  <a:pt x="4" y="703"/>
                </a:lnTo>
                <a:lnTo>
                  <a:pt x="2" y="703"/>
                </a:lnTo>
                <a:lnTo>
                  <a:pt x="2" y="701"/>
                </a:lnTo>
                <a:lnTo>
                  <a:pt x="0" y="701"/>
                </a:lnTo>
                <a:lnTo>
                  <a:pt x="0" y="699"/>
                </a:lnTo>
                <a:lnTo>
                  <a:pt x="2" y="699"/>
                </a:lnTo>
                <a:lnTo>
                  <a:pt x="2" y="697"/>
                </a:lnTo>
                <a:lnTo>
                  <a:pt x="2" y="695"/>
                </a:lnTo>
                <a:lnTo>
                  <a:pt x="4" y="695"/>
                </a:lnTo>
                <a:lnTo>
                  <a:pt x="4" y="693"/>
                </a:lnTo>
                <a:lnTo>
                  <a:pt x="6" y="691"/>
                </a:lnTo>
                <a:lnTo>
                  <a:pt x="8" y="691"/>
                </a:lnTo>
                <a:lnTo>
                  <a:pt x="10" y="691"/>
                </a:lnTo>
                <a:lnTo>
                  <a:pt x="10" y="689"/>
                </a:lnTo>
                <a:lnTo>
                  <a:pt x="12" y="689"/>
                </a:lnTo>
                <a:lnTo>
                  <a:pt x="14" y="689"/>
                </a:lnTo>
                <a:lnTo>
                  <a:pt x="16" y="687"/>
                </a:lnTo>
                <a:lnTo>
                  <a:pt x="16" y="685"/>
                </a:lnTo>
                <a:lnTo>
                  <a:pt x="17" y="683"/>
                </a:lnTo>
                <a:lnTo>
                  <a:pt x="17" y="681"/>
                </a:lnTo>
                <a:lnTo>
                  <a:pt x="19" y="681"/>
                </a:lnTo>
                <a:lnTo>
                  <a:pt x="19" y="680"/>
                </a:lnTo>
                <a:lnTo>
                  <a:pt x="21" y="680"/>
                </a:lnTo>
                <a:lnTo>
                  <a:pt x="21" y="678"/>
                </a:lnTo>
                <a:lnTo>
                  <a:pt x="23" y="678"/>
                </a:lnTo>
                <a:lnTo>
                  <a:pt x="23" y="676"/>
                </a:lnTo>
                <a:lnTo>
                  <a:pt x="25" y="676"/>
                </a:lnTo>
                <a:lnTo>
                  <a:pt x="27" y="676"/>
                </a:lnTo>
                <a:lnTo>
                  <a:pt x="29" y="674"/>
                </a:lnTo>
                <a:lnTo>
                  <a:pt x="31" y="674"/>
                </a:lnTo>
                <a:lnTo>
                  <a:pt x="33" y="672"/>
                </a:lnTo>
                <a:lnTo>
                  <a:pt x="35" y="672"/>
                </a:lnTo>
                <a:lnTo>
                  <a:pt x="35" y="670"/>
                </a:lnTo>
                <a:lnTo>
                  <a:pt x="37" y="670"/>
                </a:lnTo>
                <a:lnTo>
                  <a:pt x="39" y="670"/>
                </a:lnTo>
                <a:lnTo>
                  <a:pt x="39" y="668"/>
                </a:lnTo>
                <a:lnTo>
                  <a:pt x="40" y="666"/>
                </a:lnTo>
                <a:lnTo>
                  <a:pt x="42" y="666"/>
                </a:lnTo>
                <a:lnTo>
                  <a:pt x="44" y="666"/>
                </a:lnTo>
                <a:lnTo>
                  <a:pt x="46" y="666"/>
                </a:lnTo>
                <a:lnTo>
                  <a:pt x="48" y="664"/>
                </a:lnTo>
                <a:lnTo>
                  <a:pt x="50" y="664"/>
                </a:lnTo>
                <a:lnTo>
                  <a:pt x="50" y="666"/>
                </a:lnTo>
                <a:lnTo>
                  <a:pt x="52" y="666"/>
                </a:lnTo>
                <a:lnTo>
                  <a:pt x="54" y="666"/>
                </a:lnTo>
                <a:lnTo>
                  <a:pt x="54" y="664"/>
                </a:lnTo>
                <a:lnTo>
                  <a:pt x="56" y="664"/>
                </a:lnTo>
                <a:lnTo>
                  <a:pt x="56" y="662"/>
                </a:lnTo>
                <a:lnTo>
                  <a:pt x="58" y="662"/>
                </a:lnTo>
                <a:lnTo>
                  <a:pt x="58" y="660"/>
                </a:lnTo>
                <a:lnTo>
                  <a:pt x="60" y="660"/>
                </a:lnTo>
                <a:lnTo>
                  <a:pt x="62" y="660"/>
                </a:lnTo>
                <a:lnTo>
                  <a:pt x="62" y="658"/>
                </a:lnTo>
                <a:lnTo>
                  <a:pt x="64" y="658"/>
                </a:lnTo>
                <a:lnTo>
                  <a:pt x="67" y="653"/>
                </a:lnTo>
                <a:lnTo>
                  <a:pt x="67" y="651"/>
                </a:lnTo>
                <a:lnTo>
                  <a:pt x="69" y="651"/>
                </a:lnTo>
                <a:lnTo>
                  <a:pt x="69" y="649"/>
                </a:lnTo>
                <a:lnTo>
                  <a:pt x="71" y="649"/>
                </a:lnTo>
                <a:lnTo>
                  <a:pt x="71" y="647"/>
                </a:lnTo>
                <a:lnTo>
                  <a:pt x="71" y="645"/>
                </a:lnTo>
                <a:lnTo>
                  <a:pt x="71" y="643"/>
                </a:lnTo>
                <a:lnTo>
                  <a:pt x="71" y="641"/>
                </a:lnTo>
                <a:lnTo>
                  <a:pt x="71" y="639"/>
                </a:lnTo>
                <a:lnTo>
                  <a:pt x="71" y="637"/>
                </a:lnTo>
                <a:lnTo>
                  <a:pt x="73" y="635"/>
                </a:lnTo>
                <a:lnTo>
                  <a:pt x="73" y="633"/>
                </a:lnTo>
                <a:lnTo>
                  <a:pt x="75" y="633"/>
                </a:lnTo>
                <a:lnTo>
                  <a:pt x="75" y="632"/>
                </a:lnTo>
                <a:lnTo>
                  <a:pt x="77" y="632"/>
                </a:lnTo>
                <a:lnTo>
                  <a:pt x="77" y="630"/>
                </a:lnTo>
                <a:lnTo>
                  <a:pt x="79" y="628"/>
                </a:lnTo>
                <a:lnTo>
                  <a:pt x="81" y="626"/>
                </a:lnTo>
                <a:lnTo>
                  <a:pt x="83" y="626"/>
                </a:lnTo>
                <a:lnTo>
                  <a:pt x="83" y="624"/>
                </a:lnTo>
                <a:lnTo>
                  <a:pt x="85" y="624"/>
                </a:lnTo>
                <a:lnTo>
                  <a:pt x="87" y="624"/>
                </a:lnTo>
                <a:lnTo>
                  <a:pt x="89" y="622"/>
                </a:lnTo>
                <a:lnTo>
                  <a:pt x="90" y="620"/>
                </a:lnTo>
                <a:lnTo>
                  <a:pt x="92" y="620"/>
                </a:lnTo>
                <a:lnTo>
                  <a:pt x="92" y="618"/>
                </a:lnTo>
                <a:lnTo>
                  <a:pt x="92" y="616"/>
                </a:lnTo>
                <a:lnTo>
                  <a:pt x="92" y="614"/>
                </a:lnTo>
                <a:lnTo>
                  <a:pt x="92" y="612"/>
                </a:lnTo>
                <a:lnTo>
                  <a:pt x="94" y="612"/>
                </a:lnTo>
                <a:lnTo>
                  <a:pt x="96" y="609"/>
                </a:lnTo>
                <a:lnTo>
                  <a:pt x="98" y="607"/>
                </a:lnTo>
                <a:lnTo>
                  <a:pt x="98" y="603"/>
                </a:lnTo>
                <a:lnTo>
                  <a:pt x="98" y="601"/>
                </a:lnTo>
                <a:lnTo>
                  <a:pt x="98" y="599"/>
                </a:lnTo>
                <a:lnTo>
                  <a:pt x="98" y="597"/>
                </a:lnTo>
                <a:lnTo>
                  <a:pt x="96" y="597"/>
                </a:lnTo>
                <a:lnTo>
                  <a:pt x="96" y="595"/>
                </a:lnTo>
                <a:lnTo>
                  <a:pt x="96" y="593"/>
                </a:lnTo>
                <a:lnTo>
                  <a:pt x="96" y="591"/>
                </a:lnTo>
                <a:lnTo>
                  <a:pt x="98" y="589"/>
                </a:lnTo>
                <a:lnTo>
                  <a:pt x="100" y="589"/>
                </a:lnTo>
                <a:lnTo>
                  <a:pt x="100" y="587"/>
                </a:lnTo>
                <a:lnTo>
                  <a:pt x="100" y="585"/>
                </a:lnTo>
                <a:lnTo>
                  <a:pt x="100" y="584"/>
                </a:lnTo>
                <a:lnTo>
                  <a:pt x="102" y="584"/>
                </a:lnTo>
                <a:lnTo>
                  <a:pt x="102" y="582"/>
                </a:lnTo>
                <a:lnTo>
                  <a:pt x="104" y="580"/>
                </a:lnTo>
                <a:lnTo>
                  <a:pt x="106" y="578"/>
                </a:lnTo>
                <a:lnTo>
                  <a:pt x="108" y="576"/>
                </a:lnTo>
                <a:lnTo>
                  <a:pt x="108" y="574"/>
                </a:lnTo>
                <a:lnTo>
                  <a:pt x="108" y="572"/>
                </a:lnTo>
                <a:lnTo>
                  <a:pt x="110" y="572"/>
                </a:lnTo>
                <a:lnTo>
                  <a:pt x="112" y="572"/>
                </a:lnTo>
                <a:lnTo>
                  <a:pt x="113" y="570"/>
                </a:lnTo>
                <a:lnTo>
                  <a:pt x="115" y="570"/>
                </a:lnTo>
                <a:lnTo>
                  <a:pt x="117" y="570"/>
                </a:lnTo>
                <a:lnTo>
                  <a:pt x="117" y="568"/>
                </a:lnTo>
                <a:lnTo>
                  <a:pt x="117" y="566"/>
                </a:lnTo>
                <a:lnTo>
                  <a:pt x="119" y="566"/>
                </a:lnTo>
                <a:lnTo>
                  <a:pt x="119" y="562"/>
                </a:lnTo>
                <a:lnTo>
                  <a:pt x="119" y="560"/>
                </a:lnTo>
                <a:lnTo>
                  <a:pt x="119" y="559"/>
                </a:lnTo>
                <a:lnTo>
                  <a:pt x="121" y="557"/>
                </a:lnTo>
                <a:lnTo>
                  <a:pt x="131" y="549"/>
                </a:lnTo>
                <a:lnTo>
                  <a:pt x="137" y="545"/>
                </a:lnTo>
                <a:lnTo>
                  <a:pt x="138" y="543"/>
                </a:lnTo>
                <a:lnTo>
                  <a:pt x="138" y="539"/>
                </a:lnTo>
                <a:lnTo>
                  <a:pt x="140" y="534"/>
                </a:lnTo>
                <a:lnTo>
                  <a:pt x="142" y="528"/>
                </a:lnTo>
                <a:lnTo>
                  <a:pt x="146" y="522"/>
                </a:lnTo>
                <a:lnTo>
                  <a:pt x="146" y="520"/>
                </a:lnTo>
                <a:lnTo>
                  <a:pt x="148" y="518"/>
                </a:lnTo>
                <a:lnTo>
                  <a:pt x="150" y="509"/>
                </a:lnTo>
                <a:lnTo>
                  <a:pt x="150" y="505"/>
                </a:lnTo>
                <a:lnTo>
                  <a:pt x="150" y="501"/>
                </a:lnTo>
                <a:lnTo>
                  <a:pt x="150" y="499"/>
                </a:lnTo>
                <a:lnTo>
                  <a:pt x="148" y="497"/>
                </a:lnTo>
                <a:lnTo>
                  <a:pt x="148" y="493"/>
                </a:lnTo>
                <a:lnTo>
                  <a:pt x="148" y="491"/>
                </a:lnTo>
                <a:lnTo>
                  <a:pt x="148" y="487"/>
                </a:lnTo>
                <a:lnTo>
                  <a:pt x="148" y="484"/>
                </a:lnTo>
                <a:lnTo>
                  <a:pt x="150" y="482"/>
                </a:lnTo>
                <a:lnTo>
                  <a:pt x="150" y="478"/>
                </a:lnTo>
                <a:lnTo>
                  <a:pt x="150" y="476"/>
                </a:lnTo>
                <a:lnTo>
                  <a:pt x="152" y="472"/>
                </a:lnTo>
                <a:lnTo>
                  <a:pt x="152" y="470"/>
                </a:lnTo>
                <a:lnTo>
                  <a:pt x="152" y="468"/>
                </a:lnTo>
                <a:lnTo>
                  <a:pt x="152" y="461"/>
                </a:lnTo>
                <a:lnTo>
                  <a:pt x="150" y="457"/>
                </a:lnTo>
                <a:lnTo>
                  <a:pt x="146" y="449"/>
                </a:lnTo>
                <a:lnTo>
                  <a:pt x="144" y="447"/>
                </a:lnTo>
                <a:lnTo>
                  <a:pt x="142" y="445"/>
                </a:lnTo>
                <a:lnTo>
                  <a:pt x="140" y="443"/>
                </a:lnTo>
                <a:lnTo>
                  <a:pt x="138" y="441"/>
                </a:lnTo>
                <a:lnTo>
                  <a:pt x="137" y="439"/>
                </a:lnTo>
                <a:lnTo>
                  <a:pt x="137" y="438"/>
                </a:lnTo>
                <a:lnTo>
                  <a:pt x="135" y="434"/>
                </a:lnTo>
                <a:lnTo>
                  <a:pt x="135" y="432"/>
                </a:lnTo>
                <a:lnTo>
                  <a:pt x="133" y="430"/>
                </a:lnTo>
                <a:lnTo>
                  <a:pt x="129" y="424"/>
                </a:lnTo>
                <a:lnTo>
                  <a:pt x="125" y="415"/>
                </a:lnTo>
                <a:lnTo>
                  <a:pt x="121" y="413"/>
                </a:lnTo>
                <a:lnTo>
                  <a:pt x="119" y="407"/>
                </a:lnTo>
                <a:lnTo>
                  <a:pt x="113" y="401"/>
                </a:lnTo>
                <a:lnTo>
                  <a:pt x="110" y="395"/>
                </a:lnTo>
                <a:lnTo>
                  <a:pt x="108" y="391"/>
                </a:lnTo>
                <a:lnTo>
                  <a:pt x="106" y="390"/>
                </a:lnTo>
                <a:lnTo>
                  <a:pt x="106" y="388"/>
                </a:lnTo>
                <a:lnTo>
                  <a:pt x="102" y="382"/>
                </a:lnTo>
                <a:lnTo>
                  <a:pt x="100" y="378"/>
                </a:lnTo>
                <a:lnTo>
                  <a:pt x="98" y="374"/>
                </a:lnTo>
                <a:lnTo>
                  <a:pt x="96" y="368"/>
                </a:lnTo>
                <a:lnTo>
                  <a:pt x="96" y="365"/>
                </a:lnTo>
                <a:lnTo>
                  <a:pt x="96" y="363"/>
                </a:lnTo>
                <a:lnTo>
                  <a:pt x="94" y="357"/>
                </a:lnTo>
                <a:lnTo>
                  <a:pt x="94" y="355"/>
                </a:lnTo>
                <a:lnTo>
                  <a:pt x="94" y="351"/>
                </a:lnTo>
                <a:lnTo>
                  <a:pt x="94" y="343"/>
                </a:lnTo>
                <a:lnTo>
                  <a:pt x="94" y="340"/>
                </a:lnTo>
                <a:lnTo>
                  <a:pt x="96" y="338"/>
                </a:lnTo>
                <a:lnTo>
                  <a:pt x="96" y="336"/>
                </a:lnTo>
                <a:lnTo>
                  <a:pt x="96" y="334"/>
                </a:lnTo>
                <a:lnTo>
                  <a:pt x="96" y="332"/>
                </a:lnTo>
                <a:lnTo>
                  <a:pt x="94" y="322"/>
                </a:lnTo>
                <a:lnTo>
                  <a:pt x="94" y="318"/>
                </a:lnTo>
                <a:lnTo>
                  <a:pt x="92" y="313"/>
                </a:lnTo>
                <a:lnTo>
                  <a:pt x="94" y="309"/>
                </a:lnTo>
                <a:lnTo>
                  <a:pt x="94" y="305"/>
                </a:lnTo>
                <a:lnTo>
                  <a:pt x="94" y="303"/>
                </a:lnTo>
                <a:lnTo>
                  <a:pt x="94" y="301"/>
                </a:lnTo>
                <a:lnTo>
                  <a:pt x="96" y="299"/>
                </a:lnTo>
                <a:lnTo>
                  <a:pt x="96" y="295"/>
                </a:lnTo>
                <a:lnTo>
                  <a:pt x="96" y="294"/>
                </a:lnTo>
                <a:lnTo>
                  <a:pt x="96" y="292"/>
                </a:lnTo>
                <a:lnTo>
                  <a:pt x="94" y="286"/>
                </a:lnTo>
                <a:lnTo>
                  <a:pt x="94" y="284"/>
                </a:lnTo>
                <a:lnTo>
                  <a:pt x="94" y="282"/>
                </a:lnTo>
                <a:lnTo>
                  <a:pt x="94" y="278"/>
                </a:lnTo>
                <a:lnTo>
                  <a:pt x="94" y="274"/>
                </a:lnTo>
                <a:lnTo>
                  <a:pt x="94" y="272"/>
                </a:lnTo>
                <a:lnTo>
                  <a:pt x="94" y="265"/>
                </a:lnTo>
                <a:lnTo>
                  <a:pt x="94" y="259"/>
                </a:lnTo>
                <a:lnTo>
                  <a:pt x="92" y="255"/>
                </a:lnTo>
                <a:lnTo>
                  <a:pt x="92" y="253"/>
                </a:lnTo>
                <a:lnTo>
                  <a:pt x="92" y="249"/>
                </a:lnTo>
                <a:lnTo>
                  <a:pt x="90" y="242"/>
                </a:lnTo>
                <a:lnTo>
                  <a:pt x="90" y="238"/>
                </a:lnTo>
                <a:lnTo>
                  <a:pt x="90" y="232"/>
                </a:lnTo>
                <a:lnTo>
                  <a:pt x="90" y="230"/>
                </a:lnTo>
                <a:lnTo>
                  <a:pt x="92" y="228"/>
                </a:lnTo>
                <a:lnTo>
                  <a:pt x="92" y="226"/>
                </a:lnTo>
                <a:lnTo>
                  <a:pt x="94" y="221"/>
                </a:lnTo>
                <a:lnTo>
                  <a:pt x="96" y="217"/>
                </a:lnTo>
                <a:lnTo>
                  <a:pt x="98" y="211"/>
                </a:lnTo>
                <a:lnTo>
                  <a:pt x="100" y="207"/>
                </a:lnTo>
                <a:lnTo>
                  <a:pt x="98" y="205"/>
                </a:lnTo>
                <a:lnTo>
                  <a:pt x="100" y="201"/>
                </a:lnTo>
                <a:lnTo>
                  <a:pt x="100" y="199"/>
                </a:lnTo>
                <a:lnTo>
                  <a:pt x="100" y="194"/>
                </a:lnTo>
                <a:lnTo>
                  <a:pt x="100" y="192"/>
                </a:lnTo>
                <a:lnTo>
                  <a:pt x="102" y="190"/>
                </a:lnTo>
                <a:lnTo>
                  <a:pt x="102" y="188"/>
                </a:lnTo>
                <a:lnTo>
                  <a:pt x="102" y="186"/>
                </a:lnTo>
                <a:lnTo>
                  <a:pt x="104" y="184"/>
                </a:lnTo>
                <a:lnTo>
                  <a:pt x="110" y="180"/>
                </a:lnTo>
                <a:lnTo>
                  <a:pt x="112" y="178"/>
                </a:lnTo>
                <a:lnTo>
                  <a:pt x="115" y="167"/>
                </a:lnTo>
                <a:lnTo>
                  <a:pt x="117" y="163"/>
                </a:lnTo>
                <a:lnTo>
                  <a:pt x="117" y="161"/>
                </a:lnTo>
                <a:lnTo>
                  <a:pt x="119" y="159"/>
                </a:lnTo>
                <a:lnTo>
                  <a:pt x="125" y="157"/>
                </a:lnTo>
                <a:lnTo>
                  <a:pt x="127" y="155"/>
                </a:lnTo>
                <a:lnTo>
                  <a:pt x="131" y="149"/>
                </a:lnTo>
                <a:lnTo>
                  <a:pt x="133" y="148"/>
                </a:lnTo>
                <a:lnTo>
                  <a:pt x="135" y="146"/>
                </a:lnTo>
                <a:lnTo>
                  <a:pt x="135" y="144"/>
                </a:lnTo>
                <a:lnTo>
                  <a:pt x="137" y="142"/>
                </a:lnTo>
                <a:lnTo>
                  <a:pt x="137" y="138"/>
                </a:lnTo>
                <a:lnTo>
                  <a:pt x="138" y="134"/>
                </a:lnTo>
                <a:lnTo>
                  <a:pt x="138" y="130"/>
                </a:lnTo>
                <a:lnTo>
                  <a:pt x="138" y="128"/>
                </a:lnTo>
                <a:lnTo>
                  <a:pt x="138" y="126"/>
                </a:lnTo>
                <a:lnTo>
                  <a:pt x="140" y="124"/>
                </a:lnTo>
                <a:lnTo>
                  <a:pt x="142" y="123"/>
                </a:lnTo>
                <a:lnTo>
                  <a:pt x="154" y="123"/>
                </a:lnTo>
                <a:lnTo>
                  <a:pt x="158" y="123"/>
                </a:lnTo>
                <a:lnTo>
                  <a:pt x="169" y="121"/>
                </a:lnTo>
                <a:lnTo>
                  <a:pt x="188" y="117"/>
                </a:lnTo>
                <a:lnTo>
                  <a:pt x="202" y="113"/>
                </a:lnTo>
                <a:lnTo>
                  <a:pt x="204" y="113"/>
                </a:lnTo>
                <a:lnTo>
                  <a:pt x="208" y="111"/>
                </a:lnTo>
                <a:lnTo>
                  <a:pt x="215" y="107"/>
                </a:lnTo>
                <a:lnTo>
                  <a:pt x="217" y="105"/>
                </a:lnTo>
                <a:lnTo>
                  <a:pt x="219" y="105"/>
                </a:lnTo>
                <a:lnTo>
                  <a:pt x="227" y="101"/>
                </a:lnTo>
                <a:lnTo>
                  <a:pt x="233" y="100"/>
                </a:lnTo>
                <a:lnTo>
                  <a:pt x="238" y="100"/>
                </a:lnTo>
                <a:lnTo>
                  <a:pt x="238" y="98"/>
                </a:lnTo>
                <a:lnTo>
                  <a:pt x="240" y="98"/>
                </a:lnTo>
                <a:lnTo>
                  <a:pt x="242" y="98"/>
                </a:lnTo>
                <a:lnTo>
                  <a:pt x="242" y="96"/>
                </a:lnTo>
                <a:lnTo>
                  <a:pt x="246" y="90"/>
                </a:lnTo>
                <a:lnTo>
                  <a:pt x="248" y="86"/>
                </a:lnTo>
                <a:lnTo>
                  <a:pt x="250" y="84"/>
                </a:lnTo>
                <a:lnTo>
                  <a:pt x="257" y="76"/>
                </a:lnTo>
                <a:lnTo>
                  <a:pt x="267" y="71"/>
                </a:lnTo>
                <a:lnTo>
                  <a:pt x="271" y="69"/>
                </a:lnTo>
                <a:lnTo>
                  <a:pt x="288" y="57"/>
                </a:lnTo>
                <a:lnTo>
                  <a:pt x="292" y="53"/>
                </a:lnTo>
                <a:lnTo>
                  <a:pt x="296" y="51"/>
                </a:lnTo>
                <a:lnTo>
                  <a:pt x="298" y="50"/>
                </a:lnTo>
                <a:lnTo>
                  <a:pt x="300" y="48"/>
                </a:lnTo>
                <a:lnTo>
                  <a:pt x="302" y="48"/>
                </a:lnTo>
                <a:lnTo>
                  <a:pt x="302" y="46"/>
                </a:lnTo>
                <a:lnTo>
                  <a:pt x="304" y="46"/>
                </a:lnTo>
                <a:lnTo>
                  <a:pt x="304" y="44"/>
                </a:lnTo>
                <a:lnTo>
                  <a:pt x="305" y="44"/>
                </a:lnTo>
                <a:lnTo>
                  <a:pt x="307" y="44"/>
                </a:lnTo>
                <a:lnTo>
                  <a:pt x="307" y="42"/>
                </a:lnTo>
                <a:lnTo>
                  <a:pt x="309" y="42"/>
                </a:lnTo>
                <a:lnTo>
                  <a:pt x="311" y="42"/>
                </a:lnTo>
                <a:lnTo>
                  <a:pt x="311" y="40"/>
                </a:lnTo>
                <a:lnTo>
                  <a:pt x="313" y="40"/>
                </a:lnTo>
                <a:lnTo>
                  <a:pt x="315" y="40"/>
                </a:lnTo>
                <a:lnTo>
                  <a:pt x="317" y="38"/>
                </a:lnTo>
                <a:lnTo>
                  <a:pt x="319" y="38"/>
                </a:lnTo>
                <a:lnTo>
                  <a:pt x="321" y="38"/>
                </a:lnTo>
                <a:lnTo>
                  <a:pt x="323" y="38"/>
                </a:lnTo>
                <a:lnTo>
                  <a:pt x="323" y="36"/>
                </a:lnTo>
                <a:lnTo>
                  <a:pt x="325" y="36"/>
                </a:lnTo>
                <a:lnTo>
                  <a:pt x="327" y="36"/>
                </a:lnTo>
                <a:lnTo>
                  <a:pt x="327" y="34"/>
                </a:lnTo>
                <a:lnTo>
                  <a:pt x="329" y="34"/>
                </a:lnTo>
                <a:lnTo>
                  <a:pt x="329" y="32"/>
                </a:lnTo>
                <a:lnTo>
                  <a:pt x="330" y="32"/>
                </a:lnTo>
                <a:lnTo>
                  <a:pt x="330" y="30"/>
                </a:lnTo>
                <a:lnTo>
                  <a:pt x="332" y="30"/>
                </a:lnTo>
                <a:lnTo>
                  <a:pt x="332" y="28"/>
                </a:lnTo>
                <a:lnTo>
                  <a:pt x="334" y="27"/>
                </a:lnTo>
                <a:lnTo>
                  <a:pt x="334" y="25"/>
                </a:lnTo>
                <a:lnTo>
                  <a:pt x="336" y="23"/>
                </a:lnTo>
                <a:lnTo>
                  <a:pt x="336" y="21"/>
                </a:lnTo>
                <a:lnTo>
                  <a:pt x="338" y="21"/>
                </a:lnTo>
                <a:lnTo>
                  <a:pt x="338" y="19"/>
                </a:lnTo>
                <a:lnTo>
                  <a:pt x="340" y="19"/>
                </a:lnTo>
                <a:lnTo>
                  <a:pt x="340" y="17"/>
                </a:lnTo>
                <a:lnTo>
                  <a:pt x="342" y="17"/>
                </a:lnTo>
                <a:lnTo>
                  <a:pt x="342" y="15"/>
                </a:lnTo>
                <a:lnTo>
                  <a:pt x="344" y="15"/>
                </a:lnTo>
                <a:lnTo>
                  <a:pt x="346" y="15"/>
                </a:lnTo>
                <a:lnTo>
                  <a:pt x="346" y="13"/>
                </a:lnTo>
                <a:lnTo>
                  <a:pt x="348" y="13"/>
                </a:lnTo>
                <a:lnTo>
                  <a:pt x="350" y="13"/>
                </a:lnTo>
                <a:lnTo>
                  <a:pt x="352" y="13"/>
                </a:lnTo>
                <a:lnTo>
                  <a:pt x="353" y="13"/>
                </a:lnTo>
                <a:lnTo>
                  <a:pt x="355" y="13"/>
                </a:lnTo>
                <a:lnTo>
                  <a:pt x="357" y="11"/>
                </a:lnTo>
                <a:lnTo>
                  <a:pt x="359" y="11"/>
                </a:lnTo>
                <a:lnTo>
                  <a:pt x="361" y="11"/>
                </a:lnTo>
                <a:lnTo>
                  <a:pt x="363" y="11"/>
                </a:lnTo>
                <a:lnTo>
                  <a:pt x="365" y="11"/>
                </a:lnTo>
                <a:lnTo>
                  <a:pt x="367" y="11"/>
                </a:lnTo>
                <a:lnTo>
                  <a:pt x="369" y="11"/>
                </a:lnTo>
                <a:lnTo>
                  <a:pt x="371" y="11"/>
                </a:lnTo>
                <a:lnTo>
                  <a:pt x="373" y="11"/>
                </a:lnTo>
                <a:lnTo>
                  <a:pt x="375" y="11"/>
                </a:lnTo>
                <a:lnTo>
                  <a:pt x="377" y="11"/>
                </a:lnTo>
                <a:lnTo>
                  <a:pt x="378" y="11"/>
                </a:lnTo>
                <a:lnTo>
                  <a:pt x="380" y="11"/>
                </a:lnTo>
                <a:lnTo>
                  <a:pt x="382" y="11"/>
                </a:lnTo>
                <a:lnTo>
                  <a:pt x="384" y="11"/>
                </a:lnTo>
                <a:lnTo>
                  <a:pt x="386" y="11"/>
                </a:lnTo>
                <a:lnTo>
                  <a:pt x="388" y="11"/>
                </a:lnTo>
                <a:lnTo>
                  <a:pt x="390" y="11"/>
                </a:lnTo>
                <a:lnTo>
                  <a:pt x="392" y="11"/>
                </a:lnTo>
                <a:lnTo>
                  <a:pt x="394" y="11"/>
                </a:lnTo>
                <a:lnTo>
                  <a:pt x="396" y="11"/>
                </a:lnTo>
                <a:lnTo>
                  <a:pt x="398" y="11"/>
                </a:lnTo>
                <a:lnTo>
                  <a:pt x="400" y="11"/>
                </a:lnTo>
                <a:lnTo>
                  <a:pt x="400" y="13"/>
                </a:lnTo>
                <a:lnTo>
                  <a:pt x="401" y="13"/>
                </a:lnTo>
                <a:lnTo>
                  <a:pt x="403" y="13"/>
                </a:lnTo>
                <a:lnTo>
                  <a:pt x="405" y="13"/>
                </a:lnTo>
                <a:lnTo>
                  <a:pt x="407" y="13"/>
                </a:lnTo>
                <a:lnTo>
                  <a:pt x="409" y="13"/>
                </a:lnTo>
                <a:lnTo>
                  <a:pt x="411" y="11"/>
                </a:lnTo>
                <a:lnTo>
                  <a:pt x="413" y="11"/>
                </a:lnTo>
                <a:lnTo>
                  <a:pt x="415" y="11"/>
                </a:lnTo>
                <a:lnTo>
                  <a:pt x="417" y="11"/>
                </a:lnTo>
                <a:lnTo>
                  <a:pt x="419" y="11"/>
                </a:lnTo>
                <a:lnTo>
                  <a:pt x="421" y="11"/>
                </a:lnTo>
                <a:lnTo>
                  <a:pt x="423" y="11"/>
                </a:lnTo>
                <a:lnTo>
                  <a:pt x="425" y="11"/>
                </a:lnTo>
                <a:lnTo>
                  <a:pt x="426" y="11"/>
                </a:lnTo>
                <a:lnTo>
                  <a:pt x="428" y="11"/>
                </a:lnTo>
                <a:lnTo>
                  <a:pt x="430" y="11"/>
                </a:lnTo>
                <a:lnTo>
                  <a:pt x="432" y="11"/>
                </a:lnTo>
                <a:lnTo>
                  <a:pt x="434" y="11"/>
                </a:lnTo>
                <a:lnTo>
                  <a:pt x="436" y="11"/>
                </a:lnTo>
                <a:lnTo>
                  <a:pt x="438" y="11"/>
                </a:lnTo>
                <a:lnTo>
                  <a:pt x="440" y="11"/>
                </a:lnTo>
                <a:lnTo>
                  <a:pt x="442" y="11"/>
                </a:lnTo>
                <a:lnTo>
                  <a:pt x="444" y="11"/>
                </a:lnTo>
                <a:lnTo>
                  <a:pt x="446" y="11"/>
                </a:lnTo>
                <a:lnTo>
                  <a:pt x="448" y="11"/>
                </a:lnTo>
                <a:lnTo>
                  <a:pt x="449" y="11"/>
                </a:lnTo>
                <a:lnTo>
                  <a:pt x="451" y="11"/>
                </a:lnTo>
                <a:lnTo>
                  <a:pt x="453" y="11"/>
                </a:lnTo>
                <a:lnTo>
                  <a:pt x="455" y="11"/>
                </a:lnTo>
                <a:lnTo>
                  <a:pt x="457" y="11"/>
                </a:lnTo>
                <a:lnTo>
                  <a:pt x="459" y="11"/>
                </a:lnTo>
                <a:lnTo>
                  <a:pt x="461" y="11"/>
                </a:lnTo>
                <a:lnTo>
                  <a:pt x="463" y="11"/>
                </a:lnTo>
                <a:lnTo>
                  <a:pt x="465" y="11"/>
                </a:lnTo>
                <a:lnTo>
                  <a:pt x="467" y="11"/>
                </a:lnTo>
                <a:lnTo>
                  <a:pt x="469" y="11"/>
                </a:lnTo>
                <a:lnTo>
                  <a:pt x="469" y="9"/>
                </a:lnTo>
                <a:lnTo>
                  <a:pt x="471" y="9"/>
                </a:lnTo>
                <a:lnTo>
                  <a:pt x="473" y="9"/>
                </a:lnTo>
                <a:lnTo>
                  <a:pt x="474" y="9"/>
                </a:lnTo>
                <a:lnTo>
                  <a:pt x="476" y="9"/>
                </a:lnTo>
                <a:lnTo>
                  <a:pt x="478" y="9"/>
                </a:lnTo>
                <a:lnTo>
                  <a:pt x="480" y="9"/>
                </a:lnTo>
                <a:lnTo>
                  <a:pt x="482" y="9"/>
                </a:lnTo>
                <a:lnTo>
                  <a:pt x="484" y="9"/>
                </a:lnTo>
                <a:lnTo>
                  <a:pt x="486" y="9"/>
                </a:lnTo>
                <a:lnTo>
                  <a:pt x="488" y="9"/>
                </a:lnTo>
                <a:lnTo>
                  <a:pt x="490" y="9"/>
                </a:lnTo>
                <a:lnTo>
                  <a:pt x="492" y="9"/>
                </a:lnTo>
                <a:lnTo>
                  <a:pt x="494" y="9"/>
                </a:lnTo>
                <a:lnTo>
                  <a:pt x="496" y="9"/>
                </a:lnTo>
                <a:lnTo>
                  <a:pt x="497" y="9"/>
                </a:lnTo>
                <a:lnTo>
                  <a:pt x="499" y="9"/>
                </a:lnTo>
                <a:lnTo>
                  <a:pt x="501" y="7"/>
                </a:lnTo>
                <a:lnTo>
                  <a:pt x="503" y="7"/>
                </a:lnTo>
                <a:lnTo>
                  <a:pt x="505" y="7"/>
                </a:lnTo>
                <a:lnTo>
                  <a:pt x="507" y="9"/>
                </a:lnTo>
                <a:lnTo>
                  <a:pt x="509" y="9"/>
                </a:lnTo>
                <a:lnTo>
                  <a:pt x="511" y="9"/>
                </a:lnTo>
                <a:lnTo>
                  <a:pt x="513" y="9"/>
                </a:lnTo>
                <a:lnTo>
                  <a:pt x="515" y="9"/>
                </a:lnTo>
                <a:lnTo>
                  <a:pt x="517" y="9"/>
                </a:lnTo>
                <a:lnTo>
                  <a:pt x="519" y="9"/>
                </a:lnTo>
                <a:lnTo>
                  <a:pt x="521" y="9"/>
                </a:lnTo>
                <a:lnTo>
                  <a:pt x="521" y="7"/>
                </a:lnTo>
                <a:lnTo>
                  <a:pt x="522" y="7"/>
                </a:lnTo>
                <a:lnTo>
                  <a:pt x="524" y="7"/>
                </a:lnTo>
                <a:lnTo>
                  <a:pt x="526" y="5"/>
                </a:lnTo>
                <a:lnTo>
                  <a:pt x="528" y="5"/>
                </a:lnTo>
                <a:lnTo>
                  <a:pt x="530" y="3"/>
                </a:lnTo>
                <a:lnTo>
                  <a:pt x="532" y="3"/>
                </a:lnTo>
                <a:lnTo>
                  <a:pt x="534" y="2"/>
                </a:lnTo>
                <a:lnTo>
                  <a:pt x="536" y="2"/>
                </a:lnTo>
                <a:lnTo>
                  <a:pt x="538" y="2"/>
                </a:lnTo>
                <a:lnTo>
                  <a:pt x="540" y="2"/>
                </a:lnTo>
                <a:lnTo>
                  <a:pt x="540" y="0"/>
                </a:lnTo>
                <a:lnTo>
                  <a:pt x="542" y="0"/>
                </a:lnTo>
                <a:lnTo>
                  <a:pt x="544"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87093" y="3529440"/>
            <a:ext cx="3591953" cy="2750595"/>
          </a:xfrm>
          <a:custGeom>
            <a:avLst/>
            <a:gdLst>
              <a:gd name="T0" fmla="*/ 606 w 1776"/>
              <a:gd name="T1" fmla="*/ 1266 h 1360"/>
              <a:gd name="T2" fmla="*/ 1065 w 1776"/>
              <a:gd name="T3" fmla="*/ 1255 h 1360"/>
              <a:gd name="T4" fmla="*/ 1691 w 1776"/>
              <a:gd name="T5" fmla="*/ 10 h 1360"/>
              <a:gd name="T6" fmla="*/ 1711 w 1776"/>
              <a:gd name="T7" fmla="*/ 56 h 1360"/>
              <a:gd name="T8" fmla="*/ 1732 w 1776"/>
              <a:gd name="T9" fmla="*/ 142 h 1360"/>
              <a:gd name="T10" fmla="*/ 1772 w 1776"/>
              <a:gd name="T11" fmla="*/ 158 h 1360"/>
              <a:gd name="T12" fmla="*/ 1762 w 1776"/>
              <a:gd name="T13" fmla="*/ 238 h 1360"/>
              <a:gd name="T14" fmla="*/ 1726 w 1776"/>
              <a:gd name="T15" fmla="*/ 304 h 1360"/>
              <a:gd name="T16" fmla="*/ 1734 w 1776"/>
              <a:gd name="T17" fmla="*/ 359 h 1360"/>
              <a:gd name="T18" fmla="*/ 1697 w 1776"/>
              <a:gd name="T19" fmla="*/ 431 h 1360"/>
              <a:gd name="T20" fmla="*/ 1647 w 1776"/>
              <a:gd name="T21" fmla="*/ 492 h 1360"/>
              <a:gd name="T22" fmla="*/ 1676 w 1776"/>
              <a:gd name="T23" fmla="*/ 548 h 1360"/>
              <a:gd name="T24" fmla="*/ 1639 w 1776"/>
              <a:gd name="T25" fmla="*/ 617 h 1360"/>
              <a:gd name="T26" fmla="*/ 1611 w 1776"/>
              <a:gd name="T27" fmla="*/ 678 h 1360"/>
              <a:gd name="T28" fmla="*/ 1515 w 1776"/>
              <a:gd name="T29" fmla="*/ 682 h 1360"/>
              <a:gd name="T30" fmla="*/ 1428 w 1776"/>
              <a:gd name="T31" fmla="*/ 698 h 1360"/>
              <a:gd name="T32" fmla="*/ 1263 w 1776"/>
              <a:gd name="T33" fmla="*/ 792 h 1360"/>
              <a:gd name="T34" fmla="*/ 1188 w 1776"/>
              <a:gd name="T35" fmla="*/ 957 h 1360"/>
              <a:gd name="T36" fmla="*/ 1244 w 1776"/>
              <a:gd name="T37" fmla="*/ 1149 h 1360"/>
              <a:gd name="T38" fmla="*/ 1192 w 1776"/>
              <a:gd name="T39" fmla="*/ 1278 h 1360"/>
              <a:gd name="T40" fmla="*/ 1133 w 1776"/>
              <a:gd name="T41" fmla="*/ 1341 h 1360"/>
              <a:gd name="T42" fmla="*/ 1113 w 1776"/>
              <a:gd name="T43" fmla="*/ 1308 h 1360"/>
              <a:gd name="T44" fmla="*/ 1083 w 1776"/>
              <a:gd name="T45" fmla="*/ 1260 h 1360"/>
              <a:gd name="T46" fmla="*/ 1052 w 1776"/>
              <a:gd name="T47" fmla="*/ 1228 h 1360"/>
              <a:gd name="T48" fmla="*/ 1000 w 1776"/>
              <a:gd name="T49" fmla="*/ 1237 h 1360"/>
              <a:gd name="T50" fmla="*/ 998 w 1776"/>
              <a:gd name="T51" fmla="*/ 1251 h 1360"/>
              <a:gd name="T52" fmla="*/ 1054 w 1776"/>
              <a:gd name="T53" fmla="*/ 1249 h 1360"/>
              <a:gd name="T54" fmla="*/ 1050 w 1776"/>
              <a:gd name="T55" fmla="*/ 1256 h 1360"/>
              <a:gd name="T56" fmla="*/ 971 w 1776"/>
              <a:gd name="T57" fmla="*/ 1260 h 1360"/>
              <a:gd name="T58" fmla="*/ 879 w 1776"/>
              <a:gd name="T59" fmla="*/ 1270 h 1360"/>
              <a:gd name="T60" fmla="*/ 808 w 1776"/>
              <a:gd name="T61" fmla="*/ 1283 h 1360"/>
              <a:gd name="T62" fmla="*/ 739 w 1776"/>
              <a:gd name="T63" fmla="*/ 1280 h 1360"/>
              <a:gd name="T64" fmla="*/ 704 w 1776"/>
              <a:gd name="T65" fmla="*/ 1303 h 1360"/>
              <a:gd name="T66" fmla="*/ 637 w 1776"/>
              <a:gd name="T67" fmla="*/ 1281 h 1360"/>
              <a:gd name="T68" fmla="*/ 624 w 1776"/>
              <a:gd name="T69" fmla="*/ 1266 h 1360"/>
              <a:gd name="T70" fmla="*/ 595 w 1776"/>
              <a:gd name="T71" fmla="*/ 1251 h 1360"/>
              <a:gd name="T72" fmla="*/ 605 w 1776"/>
              <a:gd name="T73" fmla="*/ 1274 h 1360"/>
              <a:gd name="T74" fmla="*/ 520 w 1776"/>
              <a:gd name="T75" fmla="*/ 1270 h 1360"/>
              <a:gd name="T76" fmla="*/ 495 w 1776"/>
              <a:gd name="T77" fmla="*/ 1297 h 1360"/>
              <a:gd name="T78" fmla="*/ 430 w 1776"/>
              <a:gd name="T79" fmla="*/ 1293 h 1360"/>
              <a:gd name="T80" fmla="*/ 345 w 1776"/>
              <a:gd name="T81" fmla="*/ 1291 h 1360"/>
              <a:gd name="T82" fmla="*/ 276 w 1776"/>
              <a:gd name="T83" fmla="*/ 1320 h 1360"/>
              <a:gd name="T84" fmla="*/ 244 w 1776"/>
              <a:gd name="T85" fmla="*/ 1299 h 1360"/>
              <a:gd name="T86" fmla="*/ 197 w 1776"/>
              <a:gd name="T87" fmla="*/ 1320 h 1360"/>
              <a:gd name="T88" fmla="*/ 171 w 1776"/>
              <a:gd name="T89" fmla="*/ 1320 h 1360"/>
              <a:gd name="T90" fmla="*/ 155 w 1776"/>
              <a:gd name="T91" fmla="*/ 1308 h 1360"/>
              <a:gd name="T92" fmla="*/ 188 w 1776"/>
              <a:gd name="T93" fmla="*/ 1170 h 1360"/>
              <a:gd name="T94" fmla="*/ 272 w 1776"/>
              <a:gd name="T95" fmla="*/ 1059 h 1360"/>
              <a:gd name="T96" fmla="*/ 351 w 1776"/>
              <a:gd name="T97" fmla="*/ 1036 h 1360"/>
              <a:gd name="T98" fmla="*/ 449 w 1776"/>
              <a:gd name="T99" fmla="*/ 988 h 1360"/>
              <a:gd name="T100" fmla="*/ 357 w 1776"/>
              <a:gd name="T101" fmla="*/ 769 h 1360"/>
              <a:gd name="T102" fmla="*/ 115 w 1776"/>
              <a:gd name="T103" fmla="*/ 567 h 1360"/>
              <a:gd name="T104" fmla="*/ 88 w 1776"/>
              <a:gd name="T105" fmla="*/ 511 h 1360"/>
              <a:gd name="T106" fmla="*/ 510 w 1776"/>
              <a:gd name="T107" fmla="*/ 490 h 1360"/>
              <a:gd name="T108" fmla="*/ 674 w 1776"/>
              <a:gd name="T109" fmla="*/ 479 h 1360"/>
              <a:gd name="T110" fmla="*/ 1015 w 1776"/>
              <a:gd name="T111" fmla="*/ 379 h 1360"/>
              <a:gd name="T112" fmla="*/ 1027 w 1776"/>
              <a:gd name="T113" fmla="*/ 281 h 1360"/>
              <a:gd name="T114" fmla="*/ 1152 w 1776"/>
              <a:gd name="T115" fmla="*/ 144 h 1360"/>
              <a:gd name="T116" fmla="*/ 1236 w 1776"/>
              <a:gd name="T117" fmla="*/ 162 h 1360"/>
              <a:gd name="T118" fmla="*/ 1279 w 1776"/>
              <a:gd name="T119" fmla="*/ 104 h 1360"/>
              <a:gd name="T120" fmla="*/ 1457 w 1776"/>
              <a:gd name="T121" fmla="*/ 68 h 1360"/>
              <a:gd name="T122" fmla="*/ 1568 w 1776"/>
              <a:gd name="T123" fmla="*/ 58 h 1360"/>
              <a:gd name="T124" fmla="*/ 1657 w 1776"/>
              <a:gd name="T125" fmla="*/ 18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6" h="1360">
                <a:moveTo>
                  <a:pt x="1086" y="1360"/>
                </a:moveTo>
                <a:lnTo>
                  <a:pt x="1085" y="1360"/>
                </a:lnTo>
                <a:lnTo>
                  <a:pt x="1085" y="1358"/>
                </a:lnTo>
                <a:lnTo>
                  <a:pt x="1086" y="1358"/>
                </a:lnTo>
                <a:lnTo>
                  <a:pt x="1086" y="1360"/>
                </a:lnTo>
                <a:close/>
                <a:moveTo>
                  <a:pt x="1102" y="1333"/>
                </a:moveTo>
                <a:lnTo>
                  <a:pt x="1102" y="1335"/>
                </a:lnTo>
                <a:lnTo>
                  <a:pt x="1100" y="1335"/>
                </a:lnTo>
                <a:lnTo>
                  <a:pt x="1102" y="1333"/>
                </a:lnTo>
                <a:close/>
                <a:moveTo>
                  <a:pt x="566" y="1316"/>
                </a:moveTo>
                <a:lnTo>
                  <a:pt x="568" y="1316"/>
                </a:lnTo>
                <a:lnTo>
                  <a:pt x="568" y="1318"/>
                </a:lnTo>
                <a:lnTo>
                  <a:pt x="566" y="1318"/>
                </a:lnTo>
                <a:lnTo>
                  <a:pt x="564" y="1318"/>
                </a:lnTo>
                <a:lnTo>
                  <a:pt x="562" y="1318"/>
                </a:lnTo>
                <a:lnTo>
                  <a:pt x="562" y="1320"/>
                </a:lnTo>
                <a:lnTo>
                  <a:pt x="562" y="1318"/>
                </a:lnTo>
                <a:lnTo>
                  <a:pt x="560" y="1318"/>
                </a:lnTo>
                <a:lnTo>
                  <a:pt x="562" y="1318"/>
                </a:lnTo>
                <a:lnTo>
                  <a:pt x="562" y="1316"/>
                </a:lnTo>
                <a:lnTo>
                  <a:pt x="564" y="1316"/>
                </a:lnTo>
                <a:lnTo>
                  <a:pt x="566" y="1316"/>
                </a:lnTo>
                <a:close/>
                <a:moveTo>
                  <a:pt x="169" y="1316"/>
                </a:moveTo>
                <a:lnTo>
                  <a:pt x="169" y="1314"/>
                </a:lnTo>
                <a:lnTo>
                  <a:pt x="171" y="1316"/>
                </a:lnTo>
                <a:lnTo>
                  <a:pt x="169" y="1316"/>
                </a:lnTo>
                <a:close/>
                <a:moveTo>
                  <a:pt x="491" y="1285"/>
                </a:moveTo>
                <a:lnTo>
                  <a:pt x="491" y="1287"/>
                </a:lnTo>
                <a:lnTo>
                  <a:pt x="493" y="1287"/>
                </a:lnTo>
                <a:lnTo>
                  <a:pt x="493" y="1289"/>
                </a:lnTo>
                <a:lnTo>
                  <a:pt x="491" y="1287"/>
                </a:lnTo>
                <a:lnTo>
                  <a:pt x="489" y="1287"/>
                </a:lnTo>
                <a:lnTo>
                  <a:pt x="491" y="1285"/>
                </a:lnTo>
                <a:close/>
                <a:moveTo>
                  <a:pt x="904" y="1274"/>
                </a:moveTo>
                <a:lnTo>
                  <a:pt x="902" y="1274"/>
                </a:lnTo>
                <a:lnTo>
                  <a:pt x="904" y="1274"/>
                </a:lnTo>
                <a:close/>
                <a:moveTo>
                  <a:pt x="923" y="1268"/>
                </a:moveTo>
                <a:lnTo>
                  <a:pt x="923" y="1270"/>
                </a:lnTo>
                <a:lnTo>
                  <a:pt x="923" y="1268"/>
                </a:lnTo>
                <a:close/>
                <a:moveTo>
                  <a:pt x="927" y="1268"/>
                </a:moveTo>
                <a:lnTo>
                  <a:pt x="927" y="1270"/>
                </a:lnTo>
                <a:lnTo>
                  <a:pt x="927" y="1268"/>
                </a:lnTo>
                <a:close/>
                <a:moveTo>
                  <a:pt x="1081" y="1268"/>
                </a:moveTo>
                <a:lnTo>
                  <a:pt x="1079" y="1268"/>
                </a:lnTo>
                <a:lnTo>
                  <a:pt x="1081" y="1268"/>
                </a:lnTo>
                <a:close/>
                <a:moveTo>
                  <a:pt x="1081" y="1268"/>
                </a:moveTo>
                <a:lnTo>
                  <a:pt x="1079" y="1268"/>
                </a:lnTo>
                <a:lnTo>
                  <a:pt x="1081" y="1268"/>
                </a:lnTo>
                <a:close/>
                <a:moveTo>
                  <a:pt x="1079" y="1268"/>
                </a:moveTo>
                <a:lnTo>
                  <a:pt x="1079" y="1266"/>
                </a:lnTo>
                <a:lnTo>
                  <a:pt x="1079" y="1268"/>
                </a:lnTo>
                <a:close/>
                <a:moveTo>
                  <a:pt x="606" y="1266"/>
                </a:moveTo>
                <a:lnTo>
                  <a:pt x="606" y="1264"/>
                </a:lnTo>
                <a:lnTo>
                  <a:pt x="608" y="1264"/>
                </a:lnTo>
                <a:lnTo>
                  <a:pt x="608" y="1266"/>
                </a:lnTo>
                <a:lnTo>
                  <a:pt x="606" y="1266"/>
                </a:lnTo>
                <a:close/>
                <a:moveTo>
                  <a:pt x="616" y="1266"/>
                </a:moveTo>
                <a:lnTo>
                  <a:pt x="614" y="1266"/>
                </a:lnTo>
                <a:lnTo>
                  <a:pt x="614" y="1264"/>
                </a:lnTo>
                <a:lnTo>
                  <a:pt x="616" y="1264"/>
                </a:lnTo>
                <a:lnTo>
                  <a:pt x="616" y="1266"/>
                </a:lnTo>
                <a:close/>
                <a:moveTo>
                  <a:pt x="1077" y="1264"/>
                </a:moveTo>
                <a:lnTo>
                  <a:pt x="1077" y="1262"/>
                </a:lnTo>
                <a:lnTo>
                  <a:pt x="1077" y="1264"/>
                </a:lnTo>
                <a:close/>
                <a:moveTo>
                  <a:pt x="616" y="1264"/>
                </a:moveTo>
                <a:lnTo>
                  <a:pt x="616" y="1262"/>
                </a:lnTo>
                <a:lnTo>
                  <a:pt x="616" y="1264"/>
                </a:lnTo>
                <a:close/>
                <a:moveTo>
                  <a:pt x="1077" y="1264"/>
                </a:moveTo>
                <a:lnTo>
                  <a:pt x="1077" y="1262"/>
                </a:lnTo>
                <a:lnTo>
                  <a:pt x="1077" y="1264"/>
                </a:lnTo>
                <a:close/>
                <a:moveTo>
                  <a:pt x="1083" y="1262"/>
                </a:moveTo>
                <a:lnTo>
                  <a:pt x="1083" y="1260"/>
                </a:lnTo>
                <a:lnTo>
                  <a:pt x="1083" y="1262"/>
                </a:lnTo>
                <a:close/>
                <a:moveTo>
                  <a:pt x="616" y="1260"/>
                </a:moveTo>
                <a:lnTo>
                  <a:pt x="614" y="1260"/>
                </a:lnTo>
                <a:lnTo>
                  <a:pt x="616" y="1260"/>
                </a:lnTo>
                <a:close/>
                <a:moveTo>
                  <a:pt x="1077" y="1258"/>
                </a:moveTo>
                <a:lnTo>
                  <a:pt x="1075" y="1260"/>
                </a:lnTo>
                <a:lnTo>
                  <a:pt x="1075" y="1258"/>
                </a:lnTo>
                <a:lnTo>
                  <a:pt x="1077" y="1258"/>
                </a:lnTo>
                <a:close/>
                <a:moveTo>
                  <a:pt x="1069" y="1258"/>
                </a:moveTo>
                <a:lnTo>
                  <a:pt x="1067" y="1258"/>
                </a:lnTo>
                <a:lnTo>
                  <a:pt x="1069" y="1258"/>
                </a:lnTo>
                <a:close/>
                <a:moveTo>
                  <a:pt x="1071" y="1256"/>
                </a:moveTo>
                <a:lnTo>
                  <a:pt x="1069" y="1258"/>
                </a:lnTo>
                <a:lnTo>
                  <a:pt x="1069" y="1256"/>
                </a:lnTo>
                <a:lnTo>
                  <a:pt x="1071" y="1256"/>
                </a:lnTo>
                <a:close/>
                <a:moveTo>
                  <a:pt x="589" y="1255"/>
                </a:moveTo>
                <a:lnTo>
                  <a:pt x="587" y="1255"/>
                </a:lnTo>
                <a:lnTo>
                  <a:pt x="589" y="1255"/>
                </a:lnTo>
                <a:close/>
                <a:moveTo>
                  <a:pt x="1071" y="1255"/>
                </a:moveTo>
                <a:lnTo>
                  <a:pt x="1069" y="1255"/>
                </a:lnTo>
                <a:lnTo>
                  <a:pt x="1071" y="1255"/>
                </a:lnTo>
                <a:close/>
                <a:moveTo>
                  <a:pt x="589" y="1253"/>
                </a:moveTo>
                <a:lnTo>
                  <a:pt x="589" y="1255"/>
                </a:lnTo>
                <a:lnTo>
                  <a:pt x="587" y="1255"/>
                </a:lnTo>
                <a:lnTo>
                  <a:pt x="587" y="1253"/>
                </a:lnTo>
                <a:lnTo>
                  <a:pt x="589" y="1253"/>
                </a:lnTo>
                <a:close/>
                <a:moveTo>
                  <a:pt x="1069" y="1251"/>
                </a:moveTo>
                <a:lnTo>
                  <a:pt x="1069" y="1253"/>
                </a:lnTo>
                <a:lnTo>
                  <a:pt x="1071" y="1253"/>
                </a:lnTo>
                <a:lnTo>
                  <a:pt x="1069" y="1255"/>
                </a:lnTo>
                <a:lnTo>
                  <a:pt x="1067" y="1255"/>
                </a:lnTo>
                <a:lnTo>
                  <a:pt x="1065" y="1255"/>
                </a:lnTo>
                <a:lnTo>
                  <a:pt x="1065" y="1253"/>
                </a:lnTo>
                <a:lnTo>
                  <a:pt x="1067" y="1253"/>
                </a:lnTo>
                <a:lnTo>
                  <a:pt x="1069" y="1253"/>
                </a:lnTo>
                <a:lnTo>
                  <a:pt x="1069" y="1251"/>
                </a:lnTo>
                <a:close/>
                <a:moveTo>
                  <a:pt x="1008" y="1247"/>
                </a:moveTo>
                <a:lnTo>
                  <a:pt x="1006" y="1247"/>
                </a:lnTo>
                <a:lnTo>
                  <a:pt x="1008" y="1245"/>
                </a:lnTo>
                <a:lnTo>
                  <a:pt x="1008" y="1247"/>
                </a:lnTo>
                <a:close/>
                <a:moveTo>
                  <a:pt x="1012" y="1243"/>
                </a:moveTo>
                <a:lnTo>
                  <a:pt x="1010" y="1243"/>
                </a:lnTo>
                <a:lnTo>
                  <a:pt x="1012" y="1243"/>
                </a:lnTo>
                <a:close/>
                <a:moveTo>
                  <a:pt x="1012" y="1243"/>
                </a:moveTo>
                <a:lnTo>
                  <a:pt x="1010" y="1243"/>
                </a:lnTo>
                <a:lnTo>
                  <a:pt x="1012" y="1241"/>
                </a:lnTo>
                <a:lnTo>
                  <a:pt x="1014" y="1241"/>
                </a:lnTo>
                <a:lnTo>
                  <a:pt x="1014" y="1243"/>
                </a:lnTo>
                <a:lnTo>
                  <a:pt x="1012" y="1243"/>
                </a:lnTo>
                <a:close/>
                <a:moveTo>
                  <a:pt x="1015" y="1241"/>
                </a:moveTo>
                <a:lnTo>
                  <a:pt x="1014" y="1243"/>
                </a:lnTo>
                <a:lnTo>
                  <a:pt x="1014" y="1241"/>
                </a:lnTo>
                <a:lnTo>
                  <a:pt x="1015" y="1241"/>
                </a:lnTo>
                <a:close/>
                <a:moveTo>
                  <a:pt x="1010" y="1243"/>
                </a:moveTo>
                <a:lnTo>
                  <a:pt x="1010" y="1241"/>
                </a:lnTo>
                <a:lnTo>
                  <a:pt x="1010" y="1243"/>
                </a:lnTo>
                <a:close/>
                <a:moveTo>
                  <a:pt x="1050" y="1237"/>
                </a:moveTo>
                <a:lnTo>
                  <a:pt x="1050" y="1239"/>
                </a:lnTo>
                <a:lnTo>
                  <a:pt x="1048" y="1239"/>
                </a:lnTo>
                <a:lnTo>
                  <a:pt x="1050" y="1237"/>
                </a:lnTo>
                <a:close/>
                <a:moveTo>
                  <a:pt x="1002" y="1237"/>
                </a:moveTo>
                <a:lnTo>
                  <a:pt x="1002" y="1239"/>
                </a:lnTo>
                <a:lnTo>
                  <a:pt x="1002" y="1237"/>
                </a:lnTo>
                <a:lnTo>
                  <a:pt x="1004" y="1235"/>
                </a:lnTo>
                <a:lnTo>
                  <a:pt x="1006" y="1235"/>
                </a:lnTo>
                <a:lnTo>
                  <a:pt x="1004" y="1235"/>
                </a:lnTo>
                <a:lnTo>
                  <a:pt x="1004" y="1237"/>
                </a:lnTo>
                <a:lnTo>
                  <a:pt x="1002" y="1237"/>
                </a:lnTo>
                <a:close/>
                <a:moveTo>
                  <a:pt x="1054" y="1233"/>
                </a:moveTo>
                <a:lnTo>
                  <a:pt x="1052" y="1233"/>
                </a:lnTo>
                <a:lnTo>
                  <a:pt x="1054" y="1233"/>
                </a:lnTo>
                <a:close/>
                <a:moveTo>
                  <a:pt x="1056" y="1233"/>
                </a:moveTo>
                <a:lnTo>
                  <a:pt x="1054" y="1233"/>
                </a:lnTo>
                <a:lnTo>
                  <a:pt x="1056" y="1231"/>
                </a:lnTo>
                <a:lnTo>
                  <a:pt x="1056" y="1233"/>
                </a:lnTo>
                <a:close/>
                <a:moveTo>
                  <a:pt x="1012" y="1230"/>
                </a:moveTo>
                <a:lnTo>
                  <a:pt x="1012" y="1231"/>
                </a:lnTo>
                <a:lnTo>
                  <a:pt x="1010" y="1231"/>
                </a:lnTo>
                <a:lnTo>
                  <a:pt x="1010" y="1230"/>
                </a:lnTo>
                <a:lnTo>
                  <a:pt x="1012" y="1230"/>
                </a:lnTo>
                <a:close/>
                <a:moveTo>
                  <a:pt x="1693" y="0"/>
                </a:moveTo>
                <a:lnTo>
                  <a:pt x="1691" y="2"/>
                </a:lnTo>
                <a:lnTo>
                  <a:pt x="1691" y="6"/>
                </a:lnTo>
                <a:lnTo>
                  <a:pt x="1691" y="10"/>
                </a:lnTo>
                <a:lnTo>
                  <a:pt x="1691" y="12"/>
                </a:lnTo>
                <a:lnTo>
                  <a:pt x="1689" y="14"/>
                </a:lnTo>
                <a:lnTo>
                  <a:pt x="1687" y="16"/>
                </a:lnTo>
                <a:lnTo>
                  <a:pt x="1689" y="18"/>
                </a:lnTo>
                <a:lnTo>
                  <a:pt x="1691" y="18"/>
                </a:lnTo>
                <a:lnTo>
                  <a:pt x="1691" y="19"/>
                </a:lnTo>
                <a:lnTo>
                  <a:pt x="1693" y="19"/>
                </a:lnTo>
                <a:lnTo>
                  <a:pt x="1695" y="19"/>
                </a:lnTo>
                <a:lnTo>
                  <a:pt x="1695" y="21"/>
                </a:lnTo>
                <a:lnTo>
                  <a:pt x="1697" y="21"/>
                </a:lnTo>
                <a:lnTo>
                  <a:pt x="1699" y="21"/>
                </a:lnTo>
                <a:lnTo>
                  <a:pt x="1699" y="23"/>
                </a:lnTo>
                <a:lnTo>
                  <a:pt x="1701" y="23"/>
                </a:lnTo>
                <a:lnTo>
                  <a:pt x="1701" y="25"/>
                </a:lnTo>
                <a:lnTo>
                  <a:pt x="1699" y="27"/>
                </a:lnTo>
                <a:lnTo>
                  <a:pt x="1699" y="29"/>
                </a:lnTo>
                <a:lnTo>
                  <a:pt x="1697" y="29"/>
                </a:lnTo>
                <a:lnTo>
                  <a:pt x="1697" y="31"/>
                </a:lnTo>
                <a:lnTo>
                  <a:pt x="1697" y="33"/>
                </a:lnTo>
                <a:lnTo>
                  <a:pt x="1695" y="33"/>
                </a:lnTo>
                <a:lnTo>
                  <a:pt x="1695" y="35"/>
                </a:lnTo>
                <a:lnTo>
                  <a:pt x="1695" y="37"/>
                </a:lnTo>
                <a:lnTo>
                  <a:pt x="1693" y="37"/>
                </a:lnTo>
                <a:lnTo>
                  <a:pt x="1693" y="39"/>
                </a:lnTo>
                <a:lnTo>
                  <a:pt x="1695" y="39"/>
                </a:lnTo>
                <a:lnTo>
                  <a:pt x="1695" y="41"/>
                </a:lnTo>
                <a:lnTo>
                  <a:pt x="1697" y="41"/>
                </a:lnTo>
                <a:lnTo>
                  <a:pt x="1699" y="43"/>
                </a:lnTo>
                <a:lnTo>
                  <a:pt x="1701" y="43"/>
                </a:lnTo>
                <a:lnTo>
                  <a:pt x="1703" y="41"/>
                </a:lnTo>
                <a:lnTo>
                  <a:pt x="1705" y="41"/>
                </a:lnTo>
                <a:lnTo>
                  <a:pt x="1705" y="39"/>
                </a:lnTo>
                <a:lnTo>
                  <a:pt x="1707" y="39"/>
                </a:lnTo>
                <a:lnTo>
                  <a:pt x="1709" y="37"/>
                </a:lnTo>
                <a:lnTo>
                  <a:pt x="1711" y="35"/>
                </a:lnTo>
                <a:lnTo>
                  <a:pt x="1712" y="35"/>
                </a:lnTo>
                <a:lnTo>
                  <a:pt x="1712" y="33"/>
                </a:lnTo>
                <a:lnTo>
                  <a:pt x="1714" y="33"/>
                </a:lnTo>
                <a:lnTo>
                  <a:pt x="1714" y="35"/>
                </a:lnTo>
                <a:lnTo>
                  <a:pt x="1714" y="37"/>
                </a:lnTo>
                <a:lnTo>
                  <a:pt x="1714" y="39"/>
                </a:lnTo>
                <a:lnTo>
                  <a:pt x="1714" y="41"/>
                </a:lnTo>
                <a:lnTo>
                  <a:pt x="1714" y="43"/>
                </a:lnTo>
                <a:lnTo>
                  <a:pt x="1712" y="44"/>
                </a:lnTo>
                <a:lnTo>
                  <a:pt x="1712" y="46"/>
                </a:lnTo>
                <a:lnTo>
                  <a:pt x="1712" y="48"/>
                </a:lnTo>
                <a:lnTo>
                  <a:pt x="1712" y="50"/>
                </a:lnTo>
                <a:lnTo>
                  <a:pt x="1711" y="50"/>
                </a:lnTo>
                <a:lnTo>
                  <a:pt x="1711" y="52"/>
                </a:lnTo>
                <a:lnTo>
                  <a:pt x="1712" y="52"/>
                </a:lnTo>
                <a:lnTo>
                  <a:pt x="1711" y="54"/>
                </a:lnTo>
                <a:lnTo>
                  <a:pt x="1711" y="56"/>
                </a:lnTo>
                <a:lnTo>
                  <a:pt x="1711" y="58"/>
                </a:lnTo>
                <a:lnTo>
                  <a:pt x="1711" y="60"/>
                </a:lnTo>
                <a:lnTo>
                  <a:pt x="1711" y="62"/>
                </a:lnTo>
                <a:lnTo>
                  <a:pt x="1711" y="64"/>
                </a:lnTo>
                <a:lnTo>
                  <a:pt x="1711" y="66"/>
                </a:lnTo>
                <a:lnTo>
                  <a:pt x="1711" y="68"/>
                </a:lnTo>
                <a:lnTo>
                  <a:pt x="1711" y="69"/>
                </a:lnTo>
                <a:lnTo>
                  <a:pt x="1711" y="71"/>
                </a:lnTo>
                <a:lnTo>
                  <a:pt x="1711" y="73"/>
                </a:lnTo>
                <a:lnTo>
                  <a:pt x="1711" y="75"/>
                </a:lnTo>
                <a:lnTo>
                  <a:pt x="1711" y="77"/>
                </a:lnTo>
                <a:lnTo>
                  <a:pt x="1711" y="79"/>
                </a:lnTo>
                <a:lnTo>
                  <a:pt x="1711" y="81"/>
                </a:lnTo>
                <a:lnTo>
                  <a:pt x="1711" y="83"/>
                </a:lnTo>
                <a:lnTo>
                  <a:pt x="1711" y="85"/>
                </a:lnTo>
                <a:lnTo>
                  <a:pt x="1711" y="87"/>
                </a:lnTo>
                <a:lnTo>
                  <a:pt x="1711" y="89"/>
                </a:lnTo>
                <a:lnTo>
                  <a:pt x="1711" y="91"/>
                </a:lnTo>
                <a:lnTo>
                  <a:pt x="1711" y="92"/>
                </a:lnTo>
                <a:lnTo>
                  <a:pt x="1711" y="94"/>
                </a:lnTo>
                <a:lnTo>
                  <a:pt x="1711" y="96"/>
                </a:lnTo>
                <a:lnTo>
                  <a:pt x="1711" y="98"/>
                </a:lnTo>
                <a:lnTo>
                  <a:pt x="1711" y="100"/>
                </a:lnTo>
                <a:lnTo>
                  <a:pt x="1711" y="102"/>
                </a:lnTo>
                <a:lnTo>
                  <a:pt x="1709" y="104"/>
                </a:lnTo>
                <a:lnTo>
                  <a:pt x="1709" y="106"/>
                </a:lnTo>
                <a:lnTo>
                  <a:pt x="1711" y="106"/>
                </a:lnTo>
                <a:lnTo>
                  <a:pt x="1712" y="106"/>
                </a:lnTo>
                <a:lnTo>
                  <a:pt x="1714" y="106"/>
                </a:lnTo>
                <a:lnTo>
                  <a:pt x="1716" y="108"/>
                </a:lnTo>
                <a:lnTo>
                  <a:pt x="1718" y="108"/>
                </a:lnTo>
                <a:lnTo>
                  <a:pt x="1720" y="110"/>
                </a:lnTo>
                <a:lnTo>
                  <a:pt x="1722" y="110"/>
                </a:lnTo>
                <a:lnTo>
                  <a:pt x="1722" y="112"/>
                </a:lnTo>
                <a:lnTo>
                  <a:pt x="1724" y="112"/>
                </a:lnTo>
                <a:lnTo>
                  <a:pt x="1724" y="114"/>
                </a:lnTo>
                <a:lnTo>
                  <a:pt x="1726" y="116"/>
                </a:lnTo>
                <a:lnTo>
                  <a:pt x="1726" y="117"/>
                </a:lnTo>
                <a:lnTo>
                  <a:pt x="1726" y="119"/>
                </a:lnTo>
                <a:lnTo>
                  <a:pt x="1726" y="121"/>
                </a:lnTo>
                <a:lnTo>
                  <a:pt x="1726" y="123"/>
                </a:lnTo>
                <a:lnTo>
                  <a:pt x="1726" y="125"/>
                </a:lnTo>
                <a:lnTo>
                  <a:pt x="1728" y="127"/>
                </a:lnTo>
                <a:lnTo>
                  <a:pt x="1728" y="129"/>
                </a:lnTo>
                <a:lnTo>
                  <a:pt x="1728" y="131"/>
                </a:lnTo>
                <a:lnTo>
                  <a:pt x="1728" y="133"/>
                </a:lnTo>
                <a:lnTo>
                  <a:pt x="1730" y="133"/>
                </a:lnTo>
                <a:lnTo>
                  <a:pt x="1730" y="135"/>
                </a:lnTo>
                <a:lnTo>
                  <a:pt x="1730" y="137"/>
                </a:lnTo>
                <a:lnTo>
                  <a:pt x="1730" y="139"/>
                </a:lnTo>
                <a:lnTo>
                  <a:pt x="1730" y="140"/>
                </a:lnTo>
                <a:lnTo>
                  <a:pt x="1732" y="142"/>
                </a:lnTo>
                <a:lnTo>
                  <a:pt x="1734" y="142"/>
                </a:lnTo>
                <a:lnTo>
                  <a:pt x="1734" y="140"/>
                </a:lnTo>
                <a:lnTo>
                  <a:pt x="1735" y="140"/>
                </a:lnTo>
                <a:lnTo>
                  <a:pt x="1735" y="139"/>
                </a:lnTo>
                <a:lnTo>
                  <a:pt x="1735" y="137"/>
                </a:lnTo>
                <a:lnTo>
                  <a:pt x="1735" y="135"/>
                </a:lnTo>
                <a:lnTo>
                  <a:pt x="1735" y="133"/>
                </a:lnTo>
                <a:lnTo>
                  <a:pt x="1737" y="131"/>
                </a:lnTo>
                <a:lnTo>
                  <a:pt x="1739" y="129"/>
                </a:lnTo>
                <a:lnTo>
                  <a:pt x="1739" y="127"/>
                </a:lnTo>
                <a:lnTo>
                  <a:pt x="1741" y="125"/>
                </a:lnTo>
                <a:lnTo>
                  <a:pt x="1741" y="123"/>
                </a:lnTo>
                <a:lnTo>
                  <a:pt x="1743" y="125"/>
                </a:lnTo>
                <a:lnTo>
                  <a:pt x="1745" y="125"/>
                </a:lnTo>
                <a:lnTo>
                  <a:pt x="1747" y="125"/>
                </a:lnTo>
                <a:lnTo>
                  <a:pt x="1749" y="125"/>
                </a:lnTo>
                <a:lnTo>
                  <a:pt x="1751" y="123"/>
                </a:lnTo>
                <a:lnTo>
                  <a:pt x="1753" y="123"/>
                </a:lnTo>
                <a:lnTo>
                  <a:pt x="1755" y="123"/>
                </a:lnTo>
                <a:lnTo>
                  <a:pt x="1757" y="121"/>
                </a:lnTo>
                <a:lnTo>
                  <a:pt x="1759" y="121"/>
                </a:lnTo>
                <a:lnTo>
                  <a:pt x="1760" y="119"/>
                </a:lnTo>
                <a:lnTo>
                  <a:pt x="1762" y="117"/>
                </a:lnTo>
                <a:lnTo>
                  <a:pt x="1764" y="117"/>
                </a:lnTo>
                <a:lnTo>
                  <a:pt x="1764" y="116"/>
                </a:lnTo>
                <a:lnTo>
                  <a:pt x="1766" y="114"/>
                </a:lnTo>
                <a:lnTo>
                  <a:pt x="1768" y="114"/>
                </a:lnTo>
                <a:lnTo>
                  <a:pt x="1770" y="114"/>
                </a:lnTo>
                <a:lnTo>
                  <a:pt x="1770" y="116"/>
                </a:lnTo>
                <a:lnTo>
                  <a:pt x="1772" y="116"/>
                </a:lnTo>
                <a:lnTo>
                  <a:pt x="1772" y="117"/>
                </a:lnTo>
                <a:lnTo>
                  <a:pt x="1772" y="119"/>
                </a:lnTo>
                <a:lnTo>
                  <a:pt x="1772" y="121"/>
                </a:lnTo>
                <a:lnTo>
                  <a:pt x="1772" y="123"/>
                </a:lnTo>
                <a:lnTo>
                  <a:pt x="1772" y="125"/>
                </a:lnTo>
                <a:lnTo>
                  <a:pt x="1772" y="127"/>
                </a:lnTo>
                <a:lnTo>
                  <a:pt x="1772" y="129"/>
                </a:lnTo>
                <a:lnTo>
                  <a:pt x="1772" y="131"/>
                </a:lnTo>
                <a:lnTo>
                  <a:pt x="1772" y="133"/>
                </a:lnTo>
                <a:lnTo>
                  <a:pt x="1772" y="135"/>
                </a:lnTo>
                <a:lnTo>
                  <a:pt x="1772" y="137"/>
                </a:lnTo>
                <a:lnTo>
                  <a:pt x="1772" y="139"/>
                </a:lnTo>
                <a:lnTo>
                  <a:pt x="1772" y="140"/>
                </a:lnTo>
                <a:lnTo>
                  <a:pt x="1772" y="142"/>
                </a:lnTo>
                <a:lnTo>
                  <a:pt x="1772" y="144"/>
                </a:lnTo>
                <a:lnTo>
                  <a:pt x="1772" y="146"/>
                </a:lnTo>
                <a:lnTo>
                  <a:pt x="1772" y="148"/>
                </a:lnTo>
                <a:lnTo>
                  <a:pt x="1772" y="150"/>
                </a:lnTo>
                <a:lnTo>
                  <a:pt x="1772" y="152"/>
                </a:lnTo>
                <a:lnTo>
                  <a:pt x="1772" y="154"/>
                </a:lnTo>
                <a:lnTo>
                  <a:pt x="1772" y="156"/>
                </a:lnTo>
                <a:lnTo>
                  <a:pt x="1772" y="158"/>
                </a:lnTo>
                <a:lnTo>
                  <a:pt x="1770" y="160"/>
                </a:lnTo>
                <a:lnTo>
                  <a:pt x="1770" y="162"/>
                </a:lnTo>
                <a:lnTo>
                  <a:pt x="1770" y="164"/>
                </a:lnTo>
                <a:lnTo>
                  <a:pt x="1770" y="165"/>
                </a:lnTo>
                <a:lnTo>
                  <a:pt x="1770" y="167"/>
                </a:lnTo>
                <a:lnTo>
                  <a:pt x="1768" y="169"/>
                </a:lnTo>
                <a:lnTo>
                  <a:pt x="1768" y="171"/>
                </a:lnTo>
                <a:lnTo>
                  <a:pt x="1768" y="173"/>
                </a:lnTo>
                <a:lnTo>
                  <a:pt x="1768" y="175"/>
                </a:lnTo>
                <a:lnTo>
                  <a:pt x="1768" y="177"/>
                </a:lnTo>
                <a:lnTo>
                  <a:pt x="1768" y="179"/>
                </a:lnTo>
                <a:lnTo>
                  <a:pt x="1768" y="181"/>
                </a:lnTo>
                <a:lnTo>
                  <a:pt x="1768" y="183"/>
                </a:lnTo>
                <a:lnTo>
                  <a:pt x="1768" y="185"/>
                </a:lnTo>
                <a:lnTo>
                  <a:pt x="1770" y="185"/>
                </a:lnTo>
                <a:lnTo>
                  <a:pt x="1770" y="187"/>
                </a:lnTo>
                <a:lnTo>
                  <a:pt x="1770" y="189"/>
                </a:lnTo>
                <a:lnTo>
                  <a:pt x="1772" y="189"/>
                </a:lnTo>
                <a:lnTo>
                  <a:pt x="1772" y="190"/>
                </a:lnTo>
                <a:lnTo>
                  <a:pt x="1772" y="192"/>
                </a:lnTo>
                <a:lnTo>
                  <a:pt x="1772" y="194"/>
                </a:lnTo>
                <a:lnTo>
                  <a:pt x="1772" y="196"/>
                </a:lnTo>
                <a:lnTo>
                  <a:pt x="1772" y="198"/>
                </a:lnTo>
                <a:lnTo>
                  <a:pt x="1772" y="200"/>
                </a:lnTo>
                <a:lnTo>
                  <a:pt x="1772" y="202"/>
                </a:lnTo>
                <a:lnTo>
                  <a:pt x="1772" y="204"/>
                </a:lnTo>
                <a:lnTo>
                  <a:pt x="1772" y="206"/>
                </a:lnTo>
                <a:lnTo>
                  <a:pt x="1772" y="208"/>
                </a:lnTo>
                <a:lnTo>
                  <a:pt x="1770" y="210"/>
                </a:lnTo>
                <a:lnTo>
                  <a:pt x="1770" y="212"/>
                </a:lnTo>
                <a:lnTo>
                  <a:pt x="1770" y="213"/>
                </a:lnTo>
                <a:lnTo>
                  <a:pt x="1770" y="215"/>
                </a:lnTo>
                <a:lnTo>
                  <a:pt x="1770" y="217"/>
                </a:lnTo>
                <a:lnTo>
                  <a:pt x="1770" y="219"/>
                </a:lnTo>
                <a:lnTo>
                  <a:pt x="1770" y="221"/>
                </a:lnTo>
                <a:lnTo>
                  <a:pt x="1770" y="223"/>
                </a:lnTo>
                <a:lnTo>
                  <a:pt x="1770" y="225"/>
                </a:lnTo>
                <a:lnTo>
                  <a:pt x="1770" y="227"/>
                </a:lnTo>
                <a:lnTo>
                  <a:pt x="1770" y="229"/>
                </a:lnTo>
                <a:lnTo>
                  <a:pt x="1772" y="229"/>
                </a:lnTo>
                <a:lnTo>
                  <a:pt x="1774" y="231"/>
                </a:lnTo>
                <a:lnTo>
                  <a:pt x="1776" y="231"/>
                </a:lnTo>
                <a:lnTo>
                  <a:pt x="1776" y="233"/>
                </a:lnTo>
                <a:lnTo>
                  <a:pt x="1776" y="235"/>
                </a:lnTo>
                <a:lnTo>
                  <a:pt x="1774" y="237"/>
                </a:lnTo>
                <a:lnTo>
                  <a:pt x="1774" y="238"/>
                </a:lnTo>
                <a:lnTo>
                  <a:pt x="1772" y="238"/>
                </a:lnTo>
                <a:lnTo>
                  <a:pt x="1770" y="238"/>
                </a:lnTo>
                <a:lnTo>
                  <a:pt x="1768" y="238"/>
                </a:lnTo>
                <a:lnTo>
                  <a:pt x="1766" y="238"/>
                </a:lnTo>
                <a:lnTo>
                  <a:pt x="1764" y="238"/>
                </a:lnTo>
                <a:lnTo>
                  <a:pt x="1762" y="238"/>
                </a:lnTo>
                <a:lnTo>
                  <a:pt x="1762" y="240"/>
                </a:lnTo>
                <a:lnTo>
                  <a:pt x="1762" y="242"/>
                </a:lnTo>
                <a:lnTo>
                  <a:pt x="1762" y="244"/>
                </a:lnTo>
                <a:lnTo>
                  <a:pt x="1762" y="246"/>
                </a:lnTo>
                <a:lnTo>
                  <a:pt x="1760" y="248"/>
                </a:lnTo>
                <a:lnTo>
                  <a:pt x="1760" y="250"/>
                </a:lnTo>
                <a:lnTo>
                  <a:pt x="1759" y="252"/>
                </a:lnTo>
                <a:lnTo>
                  <a:pt x="1757" y="252"/>
                </a:lnTo>
                <a:lnTo>
                  <a:pt x="1755" y="252"/>
                </a:lnTo>
                <a:lnTo>
                  <a:pt x="1753" y="252"/>
                </a:lnTo>
                <a:lnTo>
                  <a:pt x="1753" y="254"/>
                </a:lnTo>
                <a:lnTo>
                  <a:pt x="1753" y="256"/>
                </a:lnTo>
                <a:lnTo>
                  <a:pt x="1751" y="256"/>
                </a:lnTo>
                <a:lnTo>
                  <a:pt x="1751" y="258"/>
                </a:lnTo>
                <a:lnTo>
                  <a:pt x="1749" y="260"/>
                </a:lnTo>
                <a:lnTo>
                  <a:pt x="1749" y="258"/>
                </a:lnTo>
                <a:lnTo>
                  <a:pt x="1747" y="258"/>
                </a:lnTo>
                <a:lnTo>
                  <a:pt x="1745" y="258"/>
                </a:lnTo>
                <a:lnTo>
                  <a:pt x="1743" y="260"/>
                </a:lnTo>
                <a:lnTo>
                  <a:pt x="1741" y="260"/>
                </a:lnTo>
                <a:lnTo>
                  <a:pt x="1741" y="262"/>
                </a:lnTo>
                <a:lnTo>
                  <a:pt x="1739" y="262"/>
                </a:lnTo>
                <a:lnTo>
                  <a:pt x="1739" y="263"/>
                </a:lnTo>
                <a:lnTo>
                  <a:pt x="1739" y="265"/>
                </a:lnTo>
                <a:lnTo>
                  <a:pt x="1739" y="267"/>
                </a:lnTo>
                <a:lnTo>
                  <a:pt x="1737" y="269"/>
                </a:lnTo>
                <a:lnTo>
                  <a:pt x="1739" y="271"/>
                </a:lnTo>
                <a:lnTo>
                  <a:pt x="1739" y="273"/>
                </a:lnTo>
                <a:lnTo>
                  <a:pt x="1739" y="275"/>
                </a:lnTo>
                <a:lnTo>
                  <a:pt x="1741" y="275"/>
                </a:lnTo>
                <a:lnTo>
                  <a:pt x="1741" y="277"/>
                </a:lnTo>
                <a:lnTo>
                  <a:pt x="1743" y="277"/>
                </a:lnTo>
                <a:lnTo>
                  <a:pt x="1743" y="279"/>
                </a:lnTo>
                <a:lnTo>
                  <a:pt x="1743" y="281"/>
                </a:lnTo>
                <a:lnTo>
                  <a:pt x="1741" y="281"/>
                </a:lnTo>
                <a:lnTo>
                  <a:pt x="1741" y="283"/>
                </a:lnTo>
                <a:lnTo>
                  <a:pt x="1739" y="283"/>
                </a:lnTo>
                <a:lnTo>
                  <a:pt x="1739" y="285"/>
                </a:lnTo>
                <a:lnTo>
                  <a:pt x="1739" y="286"/>
                </a:lnTo>
                <a:lnTo>
                  <a:pt x="1737" y="286"/>
                </a:lnTo>
                <a:lnTo>
                  <a:pt x="1737" y="288"/>
                </a:lnTo>
                <a:lnTo>
                  <a:pt x="1735" y="290"/>
                </a:lnTo>
                <a:lnTo>
                  <a:pt x="1735" y="292"/>
                </a:lnTo>
                <a:lnTo>
                  <a:pt x="1734" y="292"/>
                </a:lnTo>
                <a:lnTo>
                  <a:pt x="1734" y="294"/>
                </a:lnTo>
                <a:lnTo>
                  <a:pt x="1732" y="296"/>
                </a:lnTo>
                <a:lnTo>
                  <a:pt x="1732" y="298"/>
                </a:lnTo>
                <a:lnTo>
                  <a:pt x="1730" y="298"/>
                </a:lnTo>
                <a:lnTo>
                  <a:pt x="1730" y="300"/>
                </a:lnTo>
                <a:lnTo>
                  <a:pt x="1728" y="300"/>
                </a:lnTo>
                <a:lnTo>
                  <a:pt x="1728" y="302"/>
                </a:lnTo>
                <a:lnTo>
                  <a:pt x="1726" y="304"/>
                </a:lnTo>
                <a:lnTo>
                  <a:pt x="1726" y="306"/>
                </a:lnTo>
                <a:lnTo>
                  <a:pt x="1724" y="306"/>
                </a:lnTo>
                <a:lnTo>
                  <a:pt x="1724" y="308"/>
                </a:lnTo>
                <a:lnTo>
                  <a:pt x="1722" y="310"/>
                </a:lnTo>
                <a:lnTo>
                  <a:pt x="1722" y="311"/>
                </a:lnTo>
                <a:lnTo>
                  <a:pt x="1720" y="311"/>
                </a:lnTo>
                <a:lnTo>
                  <a:pt x="1720" y="313"/>
                </a:lnTo>
                <a:lnTo>
                  <a:pt x="1720" y="315"/>
                </a:lnTo>
                <a:lnTo>
                  <a:pt x="1720" y="317"/>
                </a:lnTo>
                <a:lnTo>
                  <a:pt x="1720" y="319"/>
                </a:lnTo>
                <a:lnTo>
                  <a:pt x="1720" y="321"/>
                </a:lnTo>
                <a:lnTo>
                  <a:pt x="1720" y="323"/>
                </a:lnTo>
                <a:lnTo>
                  <a:pt x="1720" y="325"/>
                </a:lnTo>
                <a:lnTo>
                  <a:pt x="1720" y="327"/>
                </a:lnTo>
                <a:lnTo>
                  <a:pt x="1720" y="329"/>
                </a:lnTo>
                <a:lnTo>
                  <a:pt x="1718" y="329"/>
                </a:lnTo>
                <a:lnTo>
                  <a:pt x="1718" y="331"/>
                </a:lnTo>
                <a:lnTo>
                  <a:pt x="1718" y="333"/>
                </a:lnTo>
                <a:lnTo>
                  <a:pt x="1716" y="334"/>
                </a:lnTo>
                <a:lnTo>
                  <a:pt x="1716" y="336"/>
                </a:lnTo>
                <a:lnTo>
                  <a:pt x="1714" y="336"/>
                </a:lnTo>
                <a:lnTo>
                  <a:pt x="1714" y="338"/>
                </a:lnTo>
                <a:lnTo>
                  <a:pt x="1714" y="340"/>
                </a:lnTo>
                <a:lnTo>
                  <a:pt x="1716" y="340"/>
                </a:lnTo>
                <a:lnTo>
                  <a:pt x="1718" y="340"/>
                </a:lnTo>
                <a:lnTo>
                  <a:pt x="1718" y="342"/>
                </a:lnTo>
                <a:lnTo>
                  <a:pt x="1720" y="342"/>
                </a:lnTo>
                <a:lnTo>
                  <a:pt x="1720" y="344"/>
                </a:lnTo>
                <a:lnTo>
                  <a:pt x="1720" y="346"/>
                </a:lnTo>
                <a:lnTo>
                  <a:pt x="1720" y="348"/>
                </a:lnTo>
                <a:lnTo>
                  <a:pt x="1720" y="350"/>
                </a:lnTo>
                <a:lnTo>
                  <a:pt x="1720" y="352"/>
                </a:lnTo>
                <a:lnTo>
                  <a:pt x="1722" y="352"/>
                </a:lnTo>
                <a:lnTo>
                  <a:pt x="1722" y="350"/>
                </a:lnTo>
                <a:lnTo>
                  <a:pt x="1724" y="350"/>
                </a:lnTo>
                <a:lnTo>
                  <a:pt x="1724" y="348"/>
                </a:lnTo>
                <a:lnTo>
                  <a:pt x="1726" y="346"/>
                </a:lnTo>
                <a:lnTo>
                  <a:pt x="1728" y="346"/>
                </a:lnTo>
                <a:lnTo>
                  <a:pt x="1728" y="344"/>
                </a:lnTo>
                <a:lnTo>
                  <a:pt x="1730" y="344"/>
                </a:lnTo>
                <a:lnTo>
                  <a:pt x="1732" y="344"/>
                </a:lnTo>
                <a:lnTo>
                  <a:pt x="1734" y="344"/>
                </a:lnTo>
                <a:lnTo>
                  <a:pt x="1735" y="346"/>
                </a:lnTo>
                <a:lnTo>
                  <a:pt x="1737" y="346"/>
                </a:lnTo>
                <a:lnTo>
                  <a:pt x="1737" y="348"/>
                </a:lnTo>
                <a:lnTo>
                  <a:pt x="1737" y="350"/>
                </a:lnTo>
                <a:lnTo>
                  <a:pt x="1737" y="352"/>
                </a:lnTo>
                <a:lnTo>
                  <a:pt x="1737" y="354"/>
                </a:lnTo>
                <a:lnTo>
                  <a:pt x="1735" y="354"/>
                </a:lnTo>
                <a:lnTo>
                  <a:pt x="1735" y="356"/>
                </a:lnTo>
                <a:lnTo>
                  <a:pt x="1734" y="358"/>
                </a:lnTo>
                <a:lnTo>
                  <a:pt x="1734" y="359"/>
                </a:lnTo>
                <a:lnTo>
                  <a:pt x="1732" y="359"/>
                </a:lnTo>
                <a:lnTo>
                  <a:pt x="1732" y="361"/>
                </a:lnTo>
                <a:lnTo>
                  <a:pt x="1730" y="361"/>
                </a:lnTo>
                <a:lnTo>
                  <a:pt x="1730" y="363"/>
                </a:lnTo>
                <a:lnTo>
                  <a:pt x="1728" y="363"/>
                </a:lnTo>
                <a:lnTo>
                  <a:pt x="1726" y="363"/>
                </a:lnTo>
                <a:lnTo>
                  <a:pt x="1726" y="365"/>
                </a:lnTo>
                <a:lnTo>
                  <a:pt x="1724" y="365"/>
                </a:lnTo>
                <a:lnTo>
                  <a:pt x="1724" y="367"/>
                </a:lnTo>
                <a:lnTo>
                  <a:pt x="1722" y="367"/>
                </a:lnTo>
                <a:lnTo>
                  <a:pt x="1722" y="369"/>
                </a:lnTo>
                <a:lnTo>
                  <a:pt x="1720" y="371"/>
                </a:lnTo>
                <a:lnTo>
                  <a:pt x="1720" y="373"/>
                </a:lnTo>
                <a:lnTo>
                  <a:pt x="1720" y="375"/>
                </a:lnTo>
                <a:lnTo>
                  <a:pt x="1720" y="377"/>
                </a:lnTo>
                <a:lnTo>
                  <a:pt x="1720" y="379"/>
                </a:lnTo>
                <a:lnTo>
                  <a:pt x="1722" y="379"/>
                </a:lnTo>
                <a:lnTo>
                  <a:pt x="1722" y="381"/>
                </a:lnTo>
                <a:lnTo>
                  <a:pt x="1722" y="383"/>
                </a:lnTo>
                <a:lnTo>
                  <a:pt x="1720" y="384"/>
                </a:lnTo>
                <a:lnTo>
                  <a:pt x="1720" y="386"/>
                </a:lnTo>
                <a:lnTo>
                  <a:pt x="1718" y="386"/>
                </a:lnTo>
                <a:lnTo>
                  <a:pt x="1718" y="388"/>
                </a:lnTo>
                <a:lnTo>
                  <a:pt x="1718" y="390"/>
                </a:lnTo>
                <a:lnTo>
                  <a:pt x="1716" y="390"/>
                </a:lnTo>
                <a:lnTo>
                  <a:pt x="1716" y="392"/>
                </a:lnTo>
                <a:lnTo>
                  <a:pt x="1716" y="394"/>
                </a:lnTo>
                <a:lnTo>
                  <a:pt x="1714" y="394"/>
                </a:lnTo>
                <a:lnTo>
                  <a:pt x="1714" y="396"/>
                </a:lnTo>
                <a:lnTo>
                  <a:pt x="1714" y="398"/>
                </a:lnTo>
                <a:lnTo>
                  <a:pt x="1712" y="398"/>
                </a:lnTo>
                <a:lnTo>
                  <a:pt x="1712" y="400"/>
                </a:lnTo>
                <a:lnTo>
                  <a:pt x="1711" y="402"/>
                </a:lnTo>
                <a:lnTo>
                  <a:pt x="1711" y="404"/>
                </a:lnTo>
                <a:lnTo>
                  <a:pt x="1709" y="404"/>
                </a:lnTo>
                <a:lnTo>
                  <a:pt x="1709" y="406"/>
                </a:lnTo>
                <a:lnTo>
                  <a:pt x="1707" y="407"/>
                </a:lnTo>
                <a:lnTo>
                  <a:pt x="1707" y="409"/>
                </a:lnTo>
                <a:lnTo>
                  <a:pt x="1705" y="411"/>
                </a:lnTo>
                <a:lnTo>
                  <a:pt x="1705" y="413"/>
                </a:lnTo>
                <a:lnTo>
                  <a:pt x="1703" y="415"/>
                </a:lnTo>
                <a:lnTo>
                  <a:pt x="1703" y="417"/>
                </a:lnTo>
                <a:lnTo>
                  <a:pt x="1703" y="419"/>
                </a:lnTo>
                <a:lnTo>
                  <a:pt x="1701" y="419"/>
                </a:lnTo>
                <a:lnTo>
                  <a:pt x="1701" y="421"/>
                </a:lnTo>
                <a:lnTo>
                  <a:pt x="1701" y="423"/>
                </a:lnTo>
                <a:lnTo>
                  <a:pt x="1701" y="425"/>
                </a:lnTo>
                <a:lnTo>
                  <a:pt x="1699" y="425"/>
                </a:lnTo>
                <a:lnTo>
                  <a:pt x="1699" y="427"/>
                </a:lnTo>
                <a:lnTo>
                  <a:pt x="1699" y="429"/>
                </a:lnTo>
                <a:lnTo>
                  <a:pt x="1697" y="429"/>
                </a:lnTo>
                <a:lnTo>
                  <a:pt x="1697" y="431"/>
                </a:lnTo>
                <a:lnTo>
                  <a:pt x="1695" y="431"/>
                </a:lnTo>
                <a:lnTo>
                  <a:pt x="1695" y="432"/>
                </a:lnTo>
                <a:lnTo>
                  <a:pt x="1693" y="432"/>
                </a:lnTo>
                <a:lnTo>
                  <a:pt x="1691" y="434"/>
                </a:lnTo>
                <a:lnTo>
                  <a:pt x="1689" y="434"/>
                </a:lnTo>
                <a:lnTo>
                  <a:pt x="1687" y="434"/>
                </a:lnTo>
                <a:lnTo>
                  <a:pt x="1687" y="436"/>
                </a:lnTo>
                <a:lnTo>
                  <a:pt x="1686" y="436"/>
                </a:lnTo>
                <a:lnTo>
                  <a:pt x="1686" y="438"/>
                </a:lnTo>
                <a:lnTo>
                  <a:pt x="1684" y="438"/>
                </a:lnTo>
                <a:lnTo>
                  <a:pt x="1684" y="440"/>
                </a:lnTo>
                <a:lnTo>
                  <a:pt x="1684" y="442"/>
                </a:lnTo>
                <a:lnTo>
                  <a:pt x="1682" y="442"/>
                </a:lnTo>
                <a:lnTo>
                  <a:pt x="1682" y="444"/>
                </a:lnTo>
                <a:lnTo>
                  <a:pt x="1680" y="446"/>
                </a:lnTo>
                <a:lnTo>
                  <a:pt x="1678" y="448"/>
                </a:lnTo>
                <a:lnTo>
                  <a:pt x="1676" y="448"/>
                </a:lnTo>
                <a:lnTo>
                  <a:pt x="1674" y="448"/>
                </a:lnTo>
                <a:lnTo>
                  <a:pt x="1672" y="450"/>
                </a:lnTo>
                <a:lnTo>
                  <a:pt x="1670" y="450"/>
                </a:lnTo>
                <a:lnTo>
                  <a:pt x="1668" y="450"/>
                </a:lnTo>
                <a:lnTo>
                  <a:pt x="1666" y="450"/>
                </a:lnTo>
                <a:lnTo>
                  <a:pt x="1664" y="450"/>
                </a:lnTo>
                <a:lnTo>
                  <a:pt x="1663" y="450"/>
                </a:lnTo>
                <a:lnTo>
                  <a:pt x="1661" y="452"/>
                </a:lnTo>
                <a:lnTo>
                  <a:pt x="1659" y="452"/>
                </a:lnTo>
                <a:lnTo>
                  <a:pt x="1657" y="452"/>
                </a:lnTo>
                <a:lnTo>
                  <a:pt x="1657" y="454"/>
                </a:lnTo>
                <a:lnTo>
                  <a:pt x="1655" y="454"/>
                </a:lnTo>
                <a:lnTo>
                  <a:pt x="1655" y="456"/>
                </a:lnTo>
                <a:lnTo>
                  <a:pt x="1653" y="456"/>
                </a:lnTo>
                <a:lnTo>
                  <a:pt x="1653" y="457"/>
                </a:lnTo>
                <a:lnTo>
                  <a:pt x="1653" y="459"/>
                </a:lnTo>
                <a:lnTo>
                  <a:pt x="1651" y="461"/>
                </a:lnTo>
                <a:lnTo>
                  <a:pt x="1651" y="463"/>
                </a:lnTo>
                <a:lnTo>
                  <a:pt x="1651" y="465"/>
                </a:lnTo>
                <a:lnTo>
                  <a:pt x="1651" y="467"/>
                </a:lnTo>
                <a:lnTo>
                  <a:pt x="1651" y="469"/>
                </a:lnTo>
                <a:lnTo>
                  <a:pt x="1653" y="471"/>
                </a:lnTo>
                <a:lnTo>
                  <a:pt x="1653" y="473"/>
                </a:lnTo>
                <a:lnTo>
                  <a:pt x="1653" y="475"/>
                </a:lnTo>
                <a:lnTo>
                  <a:pt x="1653" y="477"/>
                </a:lnTo>
                <a:lnTo>
                  <a:pt x="1653" y="479"/>
                </a:lnTo>
                <a:lnTo>
                  <a:pt x="1653" y="480"/>
                </a:lnTo>
                <a:lnTo>
                  <a:pt x="1653" y="482"/>
                </a:lnTo>
                <a:lnTo>
                  <a:pt x="1651" y="482"/>
                </a:lnTo>
                <a:lnTo>
                  <a:pt x="1651" y="484"/>
                </a:lnTo>
                <a:lnTo>
                  <a:pt x="1651" y="486"/>
                </a:lnTo>
                <a:lnTo>
                  <a:pt x="1649" y="488"/>
                </a:lnTo>
                <a:lnTo>
                  <a:pt x="1649" y="490"/>
                </a:lnTo>
                <a:lnTo>
                  <a:pt x="1649" y="492"/>
                </a:lnTo>
                <a:lnTo>
                  <a:pt x="1647" y="492"/>
                </a:lnTo>
                <a:lnTo>
                  <a:pt x="1647" y="494"/>
                </a:lnTo>
                <a:lnTo>
                  <a:pt x="1647" y="496"/>
                </a:lnTo>
                <a:lnTo>
                  <a:pt x="1645" y="498"/>
                </a:lnTo>
                <a:lnTo>
                  <a:pt x="1645" y="500"/>
                </a:lnTo>
                <a:lnTo>
                  <a:pt x="1647" y="500"/>
                </a:lnTo>
                <a:lnTo>
                  <a:pt x="1647" y="502"/>
                </a:lnTo>
                <a:lnTo>
                  <a:pt x="1649" y="502"/>
                </a:lnTo>
                <a:lnTo>
                  <a:pt x="1651" y="502"/>
                </a:lnTo>
                <a:lnTo>
                  <a:pt x="1653" y="502"/>
                </a:lnTo>
                <a:lnTo>
                  <a:pt x="1655" y="502"/>
                </a:lnTo>
                <a:lnTo>
                  <a:pt x="1657" y="502"/>
                </a:lnTo>
                <a:lnTo>
                  <a:pt x="1659" y="504"/>
                </a:lnTo>
                <a:lnTo>
                  <a:pt x="1661" y="504"/>
                </a:lnTo>
                <a:lnTo>
                  <a:pt x="1663" y="504"/>
                </a:lnTo>
                <a:lnTo>
                  <a:pt x="1663" y="505"/>
                </a:lnTo>
                <a:lnTo>
                  <a:pt x="1664" y="505"/>
                </a:lnTo>
                <a:lnTo>
                  <a:pt x="1664" y="507"/>
                </a:lnTo>
                <a:lnTo>
                  <a:pt x="1666" y="509"/>
                </a:lnTo>
                <a:lnTo>
                  <a:pt x="1666" y="511"/>
                </a:lnTo>
                <a:lnTo>
                  <a:pt x="1664" y="513"/>
                </a:lnTo>
                <a:lnTo>
                  <a:pt x="1664" y="515"/>
                </a:lnTo>
                <a:lnTo>
                  <a:pt x="1663" y="515"/>
                </a:lnTo>
                <a:lnTo>
                  <a:pt x="1663" y="517"/>
                </a:lnTo>
                <a:lnTo>
                  <a:pt x="1663" y="519"/>
                </a:lnTo>
                <a:lnTo>
                  <a:pt x="1664" y="519"/>
                </a:lnTo>
                <a:lnTo>
                  <a:pt x="1664" y="521"/>
                </a:lnTo>
                <a:lnTo>
                  <a:pt x="1666" y="521"/>
                </a:lnTo>
                <a:lnTo>
                  <a:pt x="1666" y="523"/>
                </a:lnTo>
                <a:lnTo>
                  <a:pt x="1666" y="525"/>
                </a:lnTo>
                <a:lnTo>
                  <a:pt x="1668" y="525"/>
                </a:lnTo>
                <a:lnTo>
                  <a:pt x="1668" y="527"/>
                </a:lnTo>
                <a:lnTo>
                  <a:pt x="1670" y="527"/>
                </a:lnTo>
                <a:lnTo>
                  <a:pt x="1670" y="528"/>
                </a:lnTo>
                <a:lnTo>
                  <a:pt x="1672" y="527"/>
                </a:lnTo>
                <a:lnTo>
                  <a:pt x="1674" y="525"/>
                </a:lnTo>
                <a:lnTo>
                  <a:pt x="1676" y="523"/>
                </a:lnTo>
                <a:lnTo>
                  <a:pt x="1678" y="523"/>
                </a:lnTo>
                <a:lnTo>
                  <a:pt x="1680" y="523"/>
                </a:lnTo>
                <a:lnTo>
                  <a:pt x="1680" y="525"/>
                </a:lnTo>
                <a:lnTo>
                  <a:pt x="1682" y="525"/>
                </a:lnTo>
                <a:lnTo>
                  <a:pt x="1682" y="527"/>
                </a:lnTo>
                <a:lnTo>
                  <a:pt x="1680" y="528"/>
                </a:lnTo>
                <a:lnTo>
                  <a:pt x="1680" y="530"/>
                </a:lnTo>
                <a:lnTo>
                  <a:pt x="1680" y="532"/>
                </a:lnTo>
                <a:lnTo>
                  <a:pt x="1678" y="534"/>
                </a:lnTo>
                <a:lnTo>
                  <a:pt x="1678" y="536"/>
                </a:lnTo>
                <a:lnTo>
                  <a:pt x="1678" y="538"/>
                </a:lnTo>
                <a:lnTo>
                  <a:pt x="1678" y="540"/>
                </a:lnTo>
                <a:lnTo>
                  <a:pt x="1676" y="542"/>
                </a:lnTo>
                <a:lnTo>
                  <a:pt x="1676" y="544"/>
                </a:lnTo>
                <a:lnTo>
                  <a:pt x="1676" y="546"/>
                </a:lnTo>
                <a:lnTo>
                  <a:pt x="1676" y="548"/>
                </a:lnTo>
                <a:lnTo>
                  <a:pt x="1676" y="550"/>
                </a:lnTo>
                <a:lnTo>
                  <a:pt x="1674" y="552"/>
                </a:lnTo>
                <a:lnTo>
                  <a:pt x="1674" y="553"/>
                </a:lnTo>
                <a:lnTo>
                  <a:pt x="1674" y="555"/>
                </a:lnTo>
                <a:lnTo>
                  <a:pt x="1674" y="557"/>
                </a:lnTo>
                <a:lnTo>
                  <a:pt x="1674" y="559"/>
                </a:lnTo>
                <a:lnTo>
                  <a:pt x="1674" y="561"/>
                </a:lnTo>
                <a:lnTo>
                  <a:pt x="1672" y="561"/>
                </a:lnTo>
                <a:lnTo>
                  <a:pt x="1672" y="563"/>
                </a:lnTo>
                <a:lnTo>
                  <a:pt x="1670" y="563"/>
                </a:lnTo>
                <a:lnTo>
                  <a:pt x="1668" y="563"/>
                </a:lnTo>
                <a:lnTo>
                  <a:pt x="1666" y="563"/>
                </a:lnTo>
                <a:lnTo>
                  <a:pt x="1666" y="565"/>
                </a:lnTo>
                <a:lnTo>
                  <a:pt x="1664" y="565"/>
                </a:lnTo>
                <a:lnTo>
                  <a:pt x="1663" y="567"/>
                </a:lnTo>
                <a:lnTo>
                  <a:pt x="1661" y="567"/>
                </a:lnTo>
                <a:lnTo>
                  <a:pt x="1661" y="569"/>
                </a:lnTo>
                <a:lnTo>
                  <a:pt x="1659" y="571"/>
                </a:lnTo>
                <a:lnTo>
                  <a:pt x="1659" y="573"/>
                </a:lnTo>
                <a:lnTo>
                  <a:pt x="1657" y="573"/>
                </a:lnTo>
                <a:lnTo>
                  <a:pt x="1657" y="575"/>
                </a:lnTo>
                <a:lnTo>
                  <a:pt x="1657" y="577"/>
                </a:lnTo>
                <a:lnTo>
                  <a:pt x="1655" y="577"/>
                </a:lnTo>
                <a:lnTo>
                  <a:pt x="1655" y="578"/>
                </a:lnTo>
                <a:lnTo>
                  <a:pt x="1653" y="578"/>
                </a:lnTo>
                <a:lnTo>
                  <a:pt x="1653" y="580"/>
                </a:lnTo>
                <a:lnTo>
                  <a:pt x="1651" y="580"/>
                </a:lnTo>
                <a:lnTo>
                  <a:pt x="1651" y="582"/>
                </a:lnTo>
                <a:lnTo>
                  <a:pt x="1649" y="584"/>
                </a:lnTo>
                <a:lnTo>
                  <a:pt x="1647" y="586"/>
                </a:lnTo>
                <a:lnTo>
                  <a:pt x="1645" y="588"/>
                </a:lnTo>
                <a:lnTo>
                  <a:pt x="1643" y="588"/>
                </a:lnTo>
                <a:lnTo>
                  <a:pt x="1643" y="590"/>
                </a:lnTo>
                <a:lnTo>
                  <a:pt x="1641" y="590"/>
                </a:lnTo>
                <a:lnTo>
                  <a:pt x="1639" y="592"/>
                </a:lnTo>
                <a:lnTo>
                  <a:pt x="1638" y="592"/>
                </a:lnTo>
                <a:lnTo>
                  <a:pt x="1638" y="594"/>
                </a:lnTo>
                <a:lnTo>
                  <a:pt x="1636" y="594"/>
                </a:lnTo>
                <a:lnTo>
                  <a:pt x="1636" y="596"/>
                </a:lnTo>
                <a:lnTo>
                  <a:pt x="1634" y="598"/>
                </a:lnTo>
                <a:lnTo>
                  <a:pt x="1634" y="600"/>
                </a:lnTo>
                <a:lnTo>
                  <a:pt x="1634" y="601"/>
                </a:lnTo>
                <a:lnTo>
                  <a:pt x="1634" y="603"/>
                </a:lnTo>
                <a:lnTo>
                  <a:pt x="1634" y="605"/>
                </a:lnTo>
                <a:lnTo>
                  <a:pt x="1634" y="607"/>
                </a:lnTo>
                <a:lnTo>
                  <a:pt x="1634" y="609"/>
                </a:lnTo>
                <a:lnTo>
                  <a:pt x="1636" y="611"/>
                </a:lnTo>
                <a:lnTo>
                  <a:pt x="1638" y="611"/>
                </a:lnTo>
                <a:lnTo>
                  <a:pt x="1638" y="613"/>
                </a:lnTo>
                <a:lnTo>
                  <a:pt x="1639" y="613"/>
                </a:lnTo>
                <a:lnTo>
                  <a:pt x="1639" y="615"/>
                </a:lnTo>
                <a:lnTo>
                  <a:pt x="1639" y="617"/>
                </a:lnTo>
                <a:lnTo>
                  <a:pt x="1639" y="619"/>
                </a:lnTo>
                <a:lnTo>
                  <a:pt x="1639" y="621"/>
                </a:lnTo>
                <a:lnTo>
                  <a:pt x="1638" y="621"/>
                </a:lnTo>
                <a:lnTo>
                  <a:pt x="1638" y="623"/>
                </a:lnTo>
                <a:lnTo>
                  <a:pt x="1638" y="625"/>
                </a:lnTo>
                <a:lnTo>
                  <a:pt x="1636" y="625"/>
                </a:lnTo>
                <a:lnTo>
                  <a:pt x="1636" y="626"/>
                </a:lnTo>
                <a:lnTo>
                  <a:pt x="1636" y="628"/>
                </a:lnTo>
                <a:lnTo>
                  <a:pt x="1634" y="628"/>
                </a:lnTo>
                <a:lnTo>
                  <a:pt x="1634" y="630"/>
                </a:lnTo>
                <a:lnTo>
                  <a:pt x="1634" y="632"/>
                </a:lnTo>
                <a:lnTo>
                  <a:pt x="1632" y="632"/>
                </a:lnTo>
                <a:lnTo>
                  <a:pt x="1632" y="634"/>
                </a:lnTo>
                <a:lnTo>
                  <a:pt x="1632" y="636"/>
                </a:lnTo>
                <a:lnTo>
                  <a:pt x="1630" y="636"/>
                </a:lnTo>
                <a:lnTo>
                  <a:pt x="1630" y="638"/>
                </a:lnTo>
                <a:lnTo>
                  <a:pt x="1628" y="640"/>
                </a:lnTo>
                <a:lnTo>
                  <a:pt x="1628" y="642"/>
                </a:lnTo>
                <a:lnTo>
                  <a:pt x="1626" y="642"/>
                </a:lnTo>
                <a:lnTo>
                  <a:pt x="1626" y="644"/>
                </a:lnTo>
                <a:lnTo>
                  <a:pt x="1626" y="646"/>
                </a:lnTo>
                <a:lnTo>
                  <a:pt x="1624" y="646"/>
                </a:lnTo>
                <a:lnTo>
                  <a:pt x="1624" y="648"/>
                </a:lnTo>
                <a:lnTo>
                  <a:pt x="1622" y="648"/>
                </a:lnTo>
                <a:lnTo>
                  <a:pt x="1622" y="649"/>
                </a:lnTo>
                <a:lnTo>
                  <a:pt x="1620" y="649"/>
                </a:lnTo>
                <a:lnTo>
                  <a:pt x="1620" y="651"/>
                </a:lnTo>
                <a:lnTo>
                  <a:pt x="1618" y="653"/>
                </a:lnTo>
                <a:lnTo>
                  <a:pt x="1616" y="653"/>
                </a:lnTo>
                <a:lnTo>
                  <a:pt x="1616" y="655"/>
                </a:lnTo>
                <a:lnTo>
                  <a:pt x="1615" y="655"/>
                </a:lnTo>
                <a:lnTo>
                  <a:pt x="1613" y="655"/>
                </a:lnTo>
                <a:lnTo>
                  <a:pt x="1613" y="657"/>
                </a:lnTo>
                <a:lnTo>
                  <a:pt x="1611" y="657"/>
                </a:lnTo>
                <a:lnTo>
                  <a:pt x="1609" y="657"/>
                </a:lnTo>
                <a:lnTo>
                  <a:pt x="1607" y="657"/>
                </a:lnTo>
                <a:lnTo>
                  <a:pt x="1605" y="659"/>
                </a:lnTo>
                <a:lnTo>
                  <a:pt x="1603" y="659"/>
                </a:lnTo>
                <a:lnTo>
                  <a:pt x="1601" y="661"/>
                </a:lnTo>
                <a:lnTo>
                  <a:pt x="1601" y="663"/>
                </a:lnTo>
                <a:lnTo>
                  <a:pt x="1601" y="665"/>
                </a:lnTo>
                <a:lnTo>
                  <a:pt x="1601" y="667"/>
                </a:lnTo>
                <a:lnTo>
                  <a:pt x="1603" y="667"/>
                </a:lnTo>
                <a:lnTo>
                  <a:pt x="1603" y="669"/>
                </a:lnTo>
                <a:lnTo>
                  <a:pt x="1605" y="671"/>
                </a:lnTo>
                <a:lnTo>
                  <a:pt x="1605" y="673"/>
                </a:lnTo>
                <a:lnTo>
                  <a:pt x="1607" y="673"/>
                </a:lnTo>
                <a:lnTo>
                  <a:pt x="1607" y="674"/>
                </a:lnTo>
                <a:lnTo>
                  <a:pt x="1609" y="674"/>
                </a:lnTo>
                <a:lnTo>
                  <a:pt x="1609" y="676"/>
                </a:lnTo>
                <a:lnTo>
                  <a:pt x="1611" y="676"/>
                </a:lnTo>
                <a:lnTo>
                  <a:pt x="1611" y="678"/>
                </a:lnTo>
                <a:lnTo>
                  <a:pt x="1611" y="680"/>
                </a:lnTo>
                <a:lnTo>
                  <a:pt x="1609" y="680"/>
                </a:lnTo>
                <a:lnTo>
                  <a:pt x="1607" y="680"/>
                </a:lnTo>
                <a:lnTo>
                  <a:pt x="1605" y="680"/>
                </a:lnTo>
                <a:lnTo>
                  <a:pt x="1603" y="680"/>
                </a:lnTo>
                <a:lnTo>
                  <a:pt x="1601" y="680"/>
                </a:lnTo>
                <a:lnTo>
                  <a:pt x="1599" y="678"/>
                </a:lnTo>
                <a:lnTo>
                  <a:pt x="1597" y="678"/>
                </a:lnTo>
                <a:lnTo>
                  <a:pt x="1595" y="678"/>
                </a:lnTo>
                <a:lnTo>
                  <a:pt x="1593" y="680"/>
                </a:lnTo>
                <a:lnTo>
                  <a:pt x="1591" y="680"/>
                </a:lnTo>
                <a:lnTo>
                  <a:pt x="1590" y="680"/>
                </a:lnTo>
                <a:lnTo>
                  <a:pt x="1588" y="680"/>
                </a:lnTo>
                <a:lnTo>
                  <a:pt x="1586" y="680"/>
                </a:lnTo>
                <a:lnTo>
                  <a:pt x="1584" y="680"/>
                </a:lnTo>
                <a:lnTo>
                  <a:pt x="1582" y="680"/>
                </a:lnTo>
                <a:lnTo>
                  <a:pt x="1580" y="680"/>
                </a:lnTo>
                <a:lnTo>
                  <a:pt x="1578" y="680"/>
                </a:lnTo>
                <a:lnTo>
                  <a:pt x="1576" y="680"/>
                </a:lnTo>
                <a:lnTo>
                  <a:pt x="1574" y="680"/>
                </a:lnTo>
                <a:lnTo>
                  <a:pt x="1572" y="680"/>
                </a:lnTo>
                <a:lnTo>
                  <a:pt x="1570" y="680"/>
                </a:lnTo>
                <a:lnTo>
                  <a:pt x="1568" y="680"/>
                </a:lnTo>
                <a:lnTo>
                  <a:pt x="1567" y="680"/>
                </a:lnTo>
                <a:lnTo>
                  <a:pt x="1565" y="680"/>
                </a:lnTo>
                <a:lnTo>
                  <a:pt x="1563" y="680"/>
                </a:lnTo>
                <a:lnTo>
                  <a:pt x="1563" y="682"/>
                </a:lnTo>
                <a:lnTo>
                  <a:pt x="1561" y="682"/>
                </a:lnTo>
                <a:lnTo>
                  <a:pt x="1559" y="682"/>
                </a:lnTo>
                <a:lnTo>
                  <a:pt x="1557" y="682"/>
                </a:lnTo>
                <a:lnTo>
                  <a:pt x="1555" y="682"/>
                </a:lnTo>
                <a:lnTo>
                  <a:pt x="1553" y="682"/>
                </a:lnTo>
                <a:lnTo>
                  <a:pt x="1551" y="682"/>
                </a:lnTo>
                <a:lnTo>
                  <a:pt x="1549" y="682"/>
                </a:lnTo>
                <a:lnTo>
                  <a:pt x="1547" y="682"/>
                </a:lnTo>
                <a:lnTo>
                  <a:pt x="1545" y="682"/>
                </a:lnTo>
                <a:lnTo>
                  <a:pt x="1543" y="682"/>
                </a:lnTo>
                <a:lnTo>
                  <a:pt x="1542" y="682"/>
                </a:lnTo>
                <a:lnTo>
                  <a:pt x="1540" y="682"/>
                </a:lnTo>
                <a:lnTo>
                  <a:pt x="1538" y="682"/>
                </a:lnTo>
                <a:lnTo>
                  <a:pt x="1536" y="682"/>
                </a:lnTo>
                <a:lnTo>
                  <a:pt x="1534" y="682"/>
                </a:lnTo>
                <a:lnTo>
                  <a:pt x="1532" y="682"/>
                </a:lnTo>
                <a:lnTo>
                  <a:pt x="1530" y="682"/>
                </a:lnTo>
                <a:lnTo>
                  <a:pt x="1528" y="682"/>
                </a:lnTo>
                <a:lnTo>
                  <a:pt x="1526" y="682"/>
                </a:lnTo>
                <a:lnTo>
                  <a:pt x="1524" y="682"/>
                </a:lnTo>
                <a:lnTo>
                  <a:pt x="1522" y="682"/>
                </a:lnTo>
                <a:lnTo>
                  <a:pt x="1520" y="682"/>
                </a:lnTo>
                <a:lnTo>
                  <a:pt x="1519" y="682"/>
                </a:lnTo>
                <a:lnTo>
                  <a:pt x="1517" y="682"/>
                </a:lnTo>
                <a:lnTo>
                  <a:pt x="1515" y="682"/>
                </a:lnTo>
                <a:lnTo>
                  <a:pt x="1513" y="682"/>
                </a:lnTo>
                <a:lnTo>
                  <a:pt x="1511" y="682"/>
                </a:lnTo>
                <a:lnTo>
                  <a:pt x="1509" y="682"/>
                </a:lnTo>
                <a:lnTo>
                  <a:pt x="1507" y="682"/>
                </a:lnTo>
                <a:lnTo>
                  <a:pt x="1505" y="682"/>
                </a:lnTo>
                <a:lnTo>
                  <a:pt x="1503" y="684"/>
                </a:lnTo>
                <a:lnTo>
                  <a:pt x="1501" y="684"/>
                </a:lnTo>
                <a:lnTo>
                  <a:pt x="1499" y="684"/>
                </a:lnTo>
                <a:lnTo>
                  <a:pt x="1497" y="684"/>
                </a:lnTo>
                <a:lnTo>
                  <a:pt x="1495" y="684"/>
                </a:lnTo>
                <a:lnTo>
                  <a:pt x="1494" y="684"/>
                </a:lnTo>
                <a:lnTo>
                  <a:pt x="1494" y="682"/>
                </a:lnTo>
                <a:lnTo>
                  <a:pt x="1492" y="682"/>
                </a:lnTo>
                <a:lnTo>
                  <a:pt x="1490" y="682"/>
                </a:lnTo>
                <a:lnTo>
                  <a:pt x="1488" y="682"/>
                </a:lnTo>
                <a:lnTo>
                  <a:pt x="1486" y="682"/>
                </a:lnTo>
                <a:lnTo>
                  <a:pt x="1484" y="682"/>
                </a:lnTo>
                <a:lnTo>
                  <a:pt x="1482" y="682"/>
                </a:lnTo>
                <a:lnTo>
                  <a:pt x="1480" y="682"/>
                </a:lnTo>
                <a:lnTo>
                  <a:pt x="1478" y="682"/>
                </a:lnTo>
                <a:lnTo>
                  <a:pt x="1476" y="682"/>
                </a:lnTo>
                <a:lnTo>
                  <a:pt x="1474" y="682"/>
                </a:lnTo>
                <a:lnTo>
                  <a:pt x="1472" y="682"/>
                </a:lnTo>
                <a:lnTo>
                  <a:pt x="1471" y="682"/>
                </a:lnTo>
                <a:lnTo>
                  <a:pt x="1469" y="682"/>
                </a:lnTo>
                <a:lnTo>
                  <a:pt x="1467" y="682"/>
                </a:lnTo>
                <a:lnTo>
                  <a:pt x="1465" y="682"/>
                </a:lnTo>
                <a:lnTo>
                  <a:pt x="1463" y="682"/>
                </a:lnTo>
                <a:lnTo>
                  <a:pt x="1461" y="682"/>
                </a:lnTo>
                <a:lnTo>
                  <a:pt x="1459" y="682"/>
                </a:lnTo>
                <a:lnTo>
                  <a:pt x="1457" y="682"/>
                </a:lnTo>
                <a:lnTo>
                  <a:pt x="1455" y="682"/>
                </a:lnTo>
                <a:lnTo>
                  <a:pt x="1453" y="682"/>
                </a:lnTo>
                <a:lnTo>
                  <a:pt x="1451" y="682"/>
                </a:lnTo>
                <a:lnTo>
                  <a:pt x="1449" y="684"/>
                </a:lnTo>
                <a:lnTo>
                  <a:pt x="1447" y="684"/>
                </a:lnTo>
                <a:lnTo>
                  <a:pt x="1446" y="684"/>
                </a:lnTo>
                <a:lnTo>
                  <a:pt x="1444" y="684"/>
                </a:lnTo>
                <a:lnTo>
                  <a:pt x="1442" y="684"/>
                </a:lnTo>
                <a:lnTo>
                  <a:pt x="1440" y="684"/>
                </a:lnTo>
                <a:lnTo>
                  <a:pt x="1440" y="686"/>
                </a:lnTo>
                <a:lnTo>
                  <a:pt x="1438" y="686"/>
                </a:lnTo>
                <a:lnTo>
                  <a:pt x="1436" y="686"/>
                </a:lnTo>
                <a:lnTo>
                  <a:pt x="1436" y="688"/>
                </a:lnTo>
                <a:lnTo>
                  <a:pt x="1434" y="688"/>
                </a:lnTo>
                <a:lnTo>
                  <a:pt x="1434" y="690"/>
                </a:lnTo>
                <a:lnTo>
                  <a:pt x="1432" y="690"/>
                </a:lnTo>
                <a:lnTo>
                  <a:pt x="1432" y="692"/>
                </a:lnTo>
                <a:lnTo>
                  <a:pt x="1430" y="692"/>
                </a:lnTo>
                <a:lnTo>
                  <a:pt x="1430" y="694"/>
                </a:lnTo>
                <a:lnTo>
                  <a:pt x="1428" y="696"/>
                </a:lnTo>
                <a:lnTo>
                  <a:pt x="1428" y="698"/>
                </a:lnTo>
                <a:lnTo>
                  <a:pt x="1426" y="699"/>
                </a:lnTo>
                <a:lnTo>
                  <a:pt x="1426" y="701"/>
                </a:lnTo>
                <a:lnTo>
                  <a:pt x="1424" y="701"/>
                </a:lnTo>
                <a:lnTo>
                  <a:pt x="1424" y="703"/>
                </a:lnTo>
                <a:lnTo>
                  <a:pt x="1423" y="703"/>
                </a:lnTo>
                <a:lnTo>
                  <a:pt x="1423" y="705"/>
                </a:lnTo>
                <a:lnTo>
                  <a:pt x="1421" y="705"/>
                </a:lnTo>
                <a:lnTo>
                  <a:pt x="1421" y="707"/>
                </a:lnTo>
                <a:lnTo>
                  <a:pt x="1419" y="707"/>
                </a:lnTo>
                <a:lnTo>
                  <a:pt x="1417" y="707"/>
                </a:lnTo>
                <a:lnTo>
                  <a:pt x="1417" y="709"/>
                </a:lnTo>
                <a:lnTo>
                  <a:pt x="1415" y="709"/>
                </a:lnTo>
                <a:lnTo>
                  <a:pt x="1413" y="709"/>
                </a:lnTo>
                <a:lnTo>
                  <a:pt x="1411" y="709"/>
                </a:lnTo>
                <a:lnTo>
                  <a:pt x="1409" y="711"/>
                </a:lnTo>
                <a:lnTo>
                  <a:pt x="1407" y="711"/>
                </a:lnTo>
                <a:lnTo>
                  <a:pt x="1405" y="711"/>
                </a:lnTo>
                <a:lnTo>
                  <a:pt x="1405" y="713"/>
                </a:lnTo>
                <a:lnTo>
                  <a:pt x="1403" y="713"/>
                </a:lnTo>
                <a:lnTo>
                  <a:pt x="1401" y="713"/>
                </a:lnTo>
                <a:lnTo>
                  <a:pt x="1401" y="715"/>
                </a:lnTo>
                <a:lnTo>
                  <a:pt x="1399" y="715"/>
                </a:lnTo>
                <a:lnTo>
                  <a:pt x="1398" y="715"/>
                </a:lnTo>
                <a:lnTo>
                  <a:pt x="1398" y="717"/>
                </a:lnTo>
                <a:lnTo>
                  <a:pt x="1396" y="717"/>
                </a:lnTo>
                <a:lnTo>
                  <a:pt x="1396" y="719"/>
                </a:lnTo>
                <a:lnTo>
                  <a:pt x="1394" y="719"/>
                </a:lnTo>
                <a:lnTo>
                  <a:pt x="1392" y="721"/>
                </a:lnTo>
                <a:lnTo>
                  <a:pt x="1390" y="722"/>
                </a:lnTo>
                <a:lnTo>
                  <a:pt x="1386" y="724"/>
                </a:lnTo>
                <a:lnTo>
                  <a:pt x="1382" y="728"/>
                </a:lnTo>
                <a:lnTo>
                  <a:pt x="1365" y="740"/>
                </a:lnTo>
                <a:lnTo>
                  <a:pt x="1361" y="742"/>
                </a:lnTo>
                <a:lnTo>
                  <a:pt x="1351" y="747"/>
                </a:lnTo>
                <a:lnTo>
                  <a:pt x="1344" y="755"/>
                </a:lnTo>
                <a:lnTo>
                  <a:pt x="1342" y="757"/>
                </a:lnTo>
                <a:lnTo>
                  <a:pt x="1340" y="761"/>
                </a:lnTo>
                <a:lnTo>
                  <a:pt x="1336" y="767"/>
                </a:lnTo>
                <a:lnTo>
                  <a:pt x="1336" y="769"/>
                </a:lnTo>
                <a:lnTo>
                  <a:pt x="1334" y="769"/>
                </a:lnTo>
                <a:lnTo>
                  <a:pt x="1332" y="769"/>
                </a:lnTo>
                <a:lnTo>
                  <a:pt x="1332" y="771"/>
                </a:lnTo>
                <a:lnTo>
                  <a:pt x="1327" y="771"/>
                </a:lnTo>
                <a:lnTo>
                  <a:pt x="1321" y="772"/>
                </a:lnTo>
                <a:lnTo>
                  <a:pt x="1313" y="776"/>
                </a:lnTo>
                <a:lnTo>
                  <a:pt x="1311" y="776"/>
                </a:lnTo>
                <a:lnTo>
                  <a:pt x="1309" y="778"/>
                </a:lnTo>
                <a:lnTo>
                  <a:pt x="1302" y="782"/>
                </a:lnTo>
                <a:lnTo>
                  <a:pt x="1298" y="784"/>
                </a:lnTo>
                <a:lnTo>
                  <a:pt x="1296" y="784"/>
                </a:lnTo>
                <a:lnTo>
                  <a:pt x="1282" y="788"/>
                </a:lnTo>
                <a:lnTo>
                  <a:pt x="1263" y="792"/>
                </a:lnTo>
                <a:lnTo>
                  <a:pt x="1252" y="794"/>
                </a:lnTo>
                <a:lnTo>
                  <a:pt x="1248" y="794"/>
                </a:lnTo>
                <a:lnTo>
                  <a:pt x="1236" y="794"/>
                </a:lnTo>
                <a:lnTo>
                  <a:pt x="1234" y="795"/>
                </a:lnTo>
                <a:lnTo>
                  <a:pt x="1232" y="797"/>
                </a:lnTo>
                <a:lnTo>
                  <a:pt x="1232" y="799"/>
                </a:lnTo>
                <a:lnTo>
                  <a:pt x="1232" y="801"/>
                </a:lnTo>
                <a:lnTo>
                  <a:pt x="1232" y="805"/>
                </a:lnTo>
                <a:lnTo>
                  <a:pt x="1231" y="809"/>
                </a:lnTo>
                <a:lnTo>
                  <a:pt x="1231" y="813"/>
                </a:lnTo>
                <a:lnTo>
                  <a:pt x="1229" y="815"/>
                </a:lnTo>
                <a:lnTo>
                  <a:pt x="1229" y="817"/>
                </a:lnTo>
                <a:lnTo>
                  <a:pt x="1227" y="819"/>
                </a:lnTo>
                <a:lnTo>
                  <a:pt x="1225" y="820"/>
                </a:lnTo>
                <a:lnTo>
                  <a:pt x="1221" y="826"/>
                </a:lnTo>
                <a:lnTo>
                  <a:pt x="1219" y="828"/>
                </a:lnTo>
                <a:lnTo>
                  <a:pt x="1213" y="830"/>
                </a:lnTo>
                <a:lnTo>
                  <a:pt x="1211" y="832"/>
                </a:lnTo>
                <a:lnTo>
                  <a:pt x="1211" y="834"/>
                </a:lnTo>
                <a:lnTo>
                  <a:pt x="1209" y="838"/>
                </a:lnTo>
                <a:lnTo>
                  <a:pt x="1206" y="849"/>
                </a:lnTo>
                <a:lnTo>
                  <a:pt x="1204" y="851"/>
                </a:lnTo>
                <a:lnTo>
                  <a:pt x="1198" y="855"/>
                </a:lnTo>
                <a:lnTo>
                  <a:pt x="1196" y="857"/>
                </a:lnTo>
                <a:lnTo>
                  <a:pt x="1196" y="859"/>
                </a:lnTo>
                <a:lnTo>
                  <a:pt x="1196" y="861"/>
                </a:lnTo>
                <a:lnTo>
                  <a:pt x="1194" y="863"/>
                </a:lnTo>
                <a:lnTo>
                  <a:pt x="1194" y="865"/>
                </a:lnTo>
                <a:lnTo>
                  <a:pt x="1194" y="870"/>
                </a:lnTo>
                <a:lnTo>
                  <a:pt x="1194" y="872"/>
                </a:lnTo>
                <a:lnTo>
                  <a:pt x="1192" y="876"/>
                </a:lnTo>
                <a:lnTo>
                  <a:pt x="1194" y="878"/>
                </a:lnTo>
                <a:lnTo>
                  <a:pt x="1192" y="882"/>
                </a:lnTo>
                <a:lnTo>
                  <a:pt x="1190" y="888"/>
                </a:lnTo>
                <a:lnTo>
                  <a:pt x="1188" y="892"/>
                </a:lnTo>
                <a:lnTo>
                  <a:pt x="1186" y="897"/>
                </a:lnTo>
                <a:lnTo>
                  <a:pt x="1186" y="899"/>
                </a:lnTo>
                <a:lnTo>
                  <a:pt x="1184" y="901"/>
                </a:lnTo>
                <a:lnTo>
                  <a:pt x="1184" y="903"/>
                </a:lnTo>
                <a:lnTo>
                  <a:pt x="1184" y="909"/>
                </a:lnTo>
                <a:lnTo>
                  <a:pt x="1184" y="913"/>
                </a:lnTo>
                <a:lnTo>
                  <a:pt x="1186" y="920"/>
                </a:lnTo>
                <a:lnTo>
                  <a:pt x="1186" y="924"/>
                </a:lnTo>
                <a:lnTo>
                  <a:pt x="1186" y="926"/>
                </a:lnTo>
                <a:lnTo>
                  <a:pt x="1188" y="930"/>
                </a:lnTo>
                <a:lnTo>
                  <a:pt x="1188" y="936"/>
                </a:lnTo>
                <a:lnTo>
                  <a:pt x="1188" y="943"/>
                </a:lnTo>
                <a:lnTo>
                  <a:pt x="1188" y="945"/>
                </a:lnTo>
                <a:lnTo>
                  <a:pt x="1188" y="949"/>
                </a:lnTo>
                <a:lnTo>
                  <a:pt x="1188" y="953"/>
                </a:lnTo>
                <a:lnTo>
                  <a:pt x="1188" y="955"/>
                </a:lnTo>
                <a:lnTo>
                  <a:pt x="1188" y="957"/>
                </a:lnTo>
                <a:lnTo>
                  <a:pt x="1190" y="963"/>
                </a:lnTo>
                <a:lnTo>
                  <a:pt x="1190" y="965"/>
                </a:lnTo>
                <a:lnTo>
                  <a:pt x="1190" y="966"/>
                </a:lnTo>
                <a:lnTo>
                  <a:pt x="1190" y="970"/>
                </a:lnTo>
                <a:lnTo>
                  <a:pt x="1188" y="972"/>
                </a:lnTo>
                <a:lnTo>
                  <a:pt x="1188" y="974"/>
                </a:lnTo>
                <a:lnTo>
                  <a:pt x="1188" y="976"/>
                </a:lnTo>
                <a:lnTo>
                  <a:pt x="1188" y="980"/>
                </a:lnTo>
                <a:lnTo>
                  <a:pt x="1186" y="984"/>
                </a:lnTo>
                <a:lnTo>
                  <a:pt x="1188" y="989"/>
                </a:lnTo>
                <a:lnTo>
                  <a:pt x="1188" y="993"/>
                </a:lnTo>
                <a:lnTo>
                  <a:pt x="1190" y="1003"/>
                </a:lnTo>
                <a:lnTo>
                  <a:pt x="1190" y="1005"/>
                </a:lnTo>
                <a:lnTo>
                  <a:pt x="1190" y="1007"/>
                </a:lnTo>
                <a:lnTo>
                  <a:pt x="1190" y="1009"/>
                </a:lnTo>
                <a:lnTo>
                  <a:pt x="1188" y="1011"/>
                </a:lnTo>
                <a:lnTo>
                  <a:pt x="1188" y="1014"/>
                </a:lnTo>
                <a:lnTo>
                  <a:pt x="1188" y="1022"/>
                </a:lnTo>
                <a:lnTo>
                  <a:pt x="1188" y="1026"/>
                </a:lnTo>
                <a:lnTo>
                  <a:pt x="1188" y="1028"/>
                </a:lnTo>
                <a:lnTo>
                  <a:pt x="1190" y="1034"/>
                </a:lnTo>
                <a:lnTo>
                  <a:pt x="1190" y="1036"/>
                </a:lnTo>
                <a:lnTo>
                  <a:pt x="1190" y="1039"/>
                </a:lnTo>
                <a:lnTo>
                  <a:pt x="1192" y="1045"/>
                </a:lnTo>
                <a:lnTo>
                  <a:pt x="1194" y="1049"/>
                </a:lnTo>
                <a:lnTo>
                  <a:pt x="1196" y="1053"/>
                </a:lnTo>
                <a:lnTo>
                  <a:pt x="1200" y="1059"/>
                </a:lnTo>
                <a:lnTo>
                  <a:pt x="1200" y="1061"/>
                </a:lnTo>
                <a:lnTo>
                  <a:pt x="1202" y="1062"/>
                </a:lnTo>
                <a:lnTo>
                  <a:pt x="1204" y="1066"/>
                </a:lnTo>
                <a:lnTo>
                  <a:pt x="1207" y="1072"/>
                </a:lnTo>
                <a:lnTo>
                  <a:pt x="1213" y="1078"/>
                </a:lnTo>
                <a:lnTo>
                  <a:pt x="1215" y="1084"/>
                </a:lnTo>
                <a:lnTo>
                  <a:pt x="1219" y="1086"/>
                </a:lnTo>
                <a:lnTo>
                  <a:pt x="1223" y="1095"/>
                </a:lnTo>
                <a:lnTo>
                  <a:pt x="1227" y="1101"/>
                </a:lnTo>
                <a:lnTo>
                  <a:pt x="1229" y="1103"/>
                </a:lnTo>
                <a:lnTo>
                  <a:pt x="1229" y="1105"/>
                </a:lnTo>
                <a:lnTo>
                  <a:pt x="1231" y="1109"/>
                </a:lnTo>
                <a:lnTo>
                  <a:pt x="1231" y="1110"/>
                </a:lnTo>
                <a:lnTo>
                  <a:pt x="1232" y="1112"/>
                </a:lnTo>
                <a:lnTo>
                  <a:pt x="1234" y="1114"/>
                </a:lnTo>
                <a:lnTo>
                  <a:pt x="1236" y="1116"/>
                </a:lnTo>
                <a:lnTo>
                  <a:pt x="1238" y="1118"/>
                </a:lnTo>
                <a:lnTo>
                  <a:pt x="1240" y="1120"/>
                </a:lnTo>
                <a:lnTo>
                  <a:pt x="1244" y="1128"/>
                </a:lnTo>
                <a:lnTo>
                  <a:pt x="1246" y="1132"/>
                </a:lnTo>
                <a:lnTo>
                  <a:pt x="1246" y="1139"/>
                </a:lnTo>
                <a:lnTo>
                  <a:pt x="1246" y="1141"/>
                </a:lnTo>
                <a:lnTo>
                  <a:pt x="1246" y="1143"/>
                </a:lnTo>
                <a:lnTo>
                  <a:pt x="1244" y="1147"/>
                </a:lnTo>
                <a:lnTo>
                  <a:pt x="1244" y="1149"/>
                </a:lnTo>
                <a:lnTo>
                  <a:pt x="1244" y="1153"/>
                </a:lnTo>
                <a:lnTo>
                  <a:pt x="1242" y="1155"/>
                </a:lnTo>
                <a:lnTo>
                  <a:pt x="1242" y="1158"/>
                </a:lnTo>
                <a:lnTo>
                  <a:pt x="1242" y="1162"/>
                </a:lnTo>
                <a:lnTo>
                  <a:pt x="1242" y="1164"/>
                </a:lnTo>
                <a:lnTo>
                  <a:pt x="1242" y="1168"/>
                </a:lnTo>
                <a:lnTo>
                  <a:pt x="1244" y="1170"/>
                </a:lnTo>
                <a:lnTo>
                  <a:pt x="1244" y="1172"/>
                </a:lnTo>
                <a:lnTo>
                  <a:pt x="1244" y="1176"/>
                </a:lnTo>
                <a:lnTo>
                  <a:pt x="1244" y="1180"/>
                </a:lnTo>
                <a:lnTo>
                  <a:pt x="1242" y="1189"/>
                </a:lnTo>
                <a:lnTo>
                  <a:pt x="1240" y="1191"/>
                </a:lnTo>
                <a:lnTo>
                  <a:pt x="1240" y="1193"/>
                </a:lnTo>
                <a:lnTo>
                  <a:pt x="1236" y="1199"/>
                </a:lnTo>
                <a:lnTo>
                  <a:pt x="1234" y="1205"/>
                </a:lnTo>
                <a:lnTo>
                  <a:pt x="1232" y="1210"/>
                </a:lnTo>
                <a:lnTo>
                  <a:pt x="1232" y="1214"/>
                </a:lnTo>
                <a:lnTo>
                  <a:pt x="1231" y="1216"/>
                </a:lnTo>
                <a:lnTo>
                  <a:pt x="1225" y="1220"/>
                </a:lnTo>
                <a:lnTo>
                  <a:pt x="1215" y="1228"/>
                </a:lnTo>
                <a:lnTo>
                  <a:pt x="1213" y="1230"/>
                </a:lnTo>
                <a:lnTo>
                  <a:pt x="1213" y="1231"/>
                </a:lnTo>
                <a:lnTo>
                  <a:pt x="1213" y="1233"/>
                </a:lnTo>
                <a:lnTo>
                  <a:pt x="1213" y="1237"/>
                </a:lnTo>
                <a:lnTo>
                  <a:pt x="1211" y="1237"/>
                </a:lnTo>
                <a:lnTo>
                  <a:pt x="1211" y="1239"/>
                </a:lnTo>
                <a:lnTo>
                  <a:pt x="1211" y="1241"/>
                </a:lnTo>
                <a:lnTo>
                  <a:pt x="1209" y="1241"/>
                </a:lnTo>
                <a:lnTo>
                  <a:pt x="1207" y="1241"/>
                </a:lnTo>
                <a:lnTo>
                  <a:pt x="1206" y="1243"/>
                </a:lnTo>
                <a:lnTo>
                  <a:pt x="1204" y="1243"/>
                </a:lnTo>
                <a:lnTo>
                  <a:pt x="1202" y="1243"/>
                </a:lnTo>
                <a:lnTo>
                  <a:pt x="1202" y="1245"/>
                </a:lnTo>
                <a:lnTo>
                  <a:pt x="1202" y="1247"/>
                </a:lnTo>
                <a:lnTo>
                  <a:pt x="1200" y="1249"/>
                </a:lnTo>
                <a:lnTo>
                  <a:pt x="1198" y="1251"/>
                </a:lnTo>
                <a:lnTo>
                  <a:pt x="1196" y="1253"/>
                </a:lnTo>
                <a:lnTo>
                  <a:pt x="1196" y="1255"/>
                </a:lnTo>
                <a:lnTo>
                  <a:pt x="1194" y="1255"/>
                </a:lnTo>
                <a:lnTo>
                  <a:pt x="1194" y="1256"/>
                </a:lnTo>
                <a:lnTo>
                  <a:pt x="1194" y="1258"/>
                </a:lnTo>
                <a:lnTo>
                  <a:pt x="1194" y="1260"/>
                </a:lnTo>
                <a:lnTo>
                  <a:pt x="1192" y="1260"/>
                </a:lnTo>
                <a:lnTo>
                  <a:pt x="1190" y="1262"/>
                </a:lnTo>
                <a:lnTo>
                  <a:pt x="1190" y="1264"/>
                </a:lnTo>
                <a:lnTo>
                  <a:pt x="1190" y="1266"/>
                </a:lnTo>
                <a:lnTo>
                  <a:pt x="1190" y="1268"/>
                </a:lnTo>
                <a:lnTo>
                  <a:pt x="1192" y="1268"/>
                </a:lnTo>
                <a:lnTo>
                  <a:pt x="1192" y="1270"/>
                </a:lnTo>
                <a:lnTo>
                  <a:pt x="1192" y="1272"/>
                </a:lnTo>
                <a:lnTo>
                  <a:pt x="1192" y="1274"/>
                </a:lnTo>
                <a:lnTo>
                  <a:pt x="1192" y="1278"/>
                </a:lnTo>
                <a:lnTo>
                  <a:pt x="1190" y="1280"/>
                </a:lnTo>
                <a:lnTo>
                  <a:pt x="1188" y="1283"/>
                </a:lnTo>
                <a:lnTo>
                  <a:pt x="1186" y="1283"/>
                </a:lnTo>
                <a:lnTo>
                  <a:pt x="1186" y="1285"/>
                </a:lnTo>
                <a:lnTo>
                  <a:pt x="1186" y="1287"/>
                </a:lnTo>
                <a:lnTo>
                  <a:pt x="1186" y="1289"/>
                </a:lnTo>
                <a:lnTo>
                  <a:pt x="1186" y="1291"/>
                </a:lnTo>
                <a:lnTo>
                  <a:pt x="1184" y="1291"/>
                </a:lnTo>
                <a:lnTo>
                  <a:pt x="1183" y="1293"/>
                </a:lnTo>
                <a:lnTo>
                  <a:pt x="1181" y="1295"/>
                </a:lnTo>
                <a:lnTo>
                  <a:pt x="1179" y="1295"/>
                </a:lnTo>
                <a:lnTo>
                  <a:pt x="1177" y="1295"/>
                </a:lnTo>
                <a:lnTo>
                  <a:pt x="1177" y="1297"/>
                </a:lnTo>
                <a:lnTo>
                  <a:pt x="1175" y="1297"/>
                </a:lnTo>
                <a:lnTo>
                  <a:pt x="1173" y="1299"/>
                </a:lnTo>
                <a:lnTo>
                  <a:pt x="1171" y="1301"/>
                </a:lnTo>
                <a:lnTo>
                  <a:pt x="1171" y="1303"/>
                </a:lnTo>
                <a:lnTo>
                  <a:pt x="1169" y="1303"/>
                </a:lnTo>
                <a:lnTo>
                  <a:pt x="1169" y="1304"/>
                </a:lnTo>
                <a:lnTo>
                  <a:pt x="1167" y="1304"/>
                </a:lnTo>
                <a:lnTo>
                  <a:pt x="1167" y="1306"/>
                </a:lnTo>
                <a:lnTo>
                  <a:pt x="1165" y="1308"/>
                </a:lnTo>
                <a:lnTo>
                  <a:pt x="1165" y="1310"/>
                </a:lnTo>
                <a:lnTo>
                  <a:pt x="1165" y="1312"/>
                </a:lnTo>
                <a:lnTo>
                  <a:pt x="1165" y="1314"/>
                </a:lnTo>
                <a:lnTo>
                  <a:pt x="1165" y="1316"/>
                </a:lnTo>
                <a:lnTo>
                  <a:pt x="1165" y="1318"/>
                </a:lnTo>
                <a:lnTo>
                  <a:pt x="1165" y="1320"/>
                </a:lnTo>
                <a:lnTo>
                  <a:pt x="1163" y="1320"/>
                </a:lnTo>
                <a:lnTo>
                  <a:pt x="1163" y="1322"/>
                </a:lnTo>
                <a:lnTo>
                  <a:pt x="1161" y="1322"/>
                </a:lnTo>
                <a:lnTo>
                  <a:pt x="1161" y="1324"/>
                </a:lnTo>
                <a:lnTo>
                  <a:pt x="1158" y="1329"/>
                </a:lnTo>
                <a:lnTo>
                  <a:pt x="1156" y="1329"/>
                </a:lnTo>
                <a:lnTo>
                  <a:pt x="1156" y="1331"/>
                </a:lnTo>
                <a:lnTo>
                  <a:pt x="1154" y="1331"/>
                </a:lnTo>
                <a:lnTo>
                  <a:pt x="1152" y="1331"/>
                </a:lnTo>
                <a:lnTo>
                  <a:pt x="1152" y="1333"/>
                </a:lnTo>
                <a:lnTo>
                  <a:pt x="1150" y="1333"/>
                </a:lnTo>
                <a:lnTo>
                  <a:pt x="1150" y="1335"/>
                </a:lnTo>
                <a:lnTo>
                  <a:pt x="1148" y="1335"/>
                </a:lnTo>
                <a:lnTo>
                  <a:pt x="1148" y="1337"/>
                </a:lnTo>
                <a:lnTo>
                  <a:pt x="1146" y="1337"/>
                </a:lnTo>
                <a:lnTo>
                  <a:pt x="1144" y="1337"/>
                </a:lnTo>
                <a:lnTo>
                  <a:pt x="1144" y="1335"/>
                </a:lnTo>
                <a:lnTo>
                  <a:pt x="1142" y="1335"/>
                </a:lnTo>
                <a:lnTo>
                  <a:pt x="1140" y="1337"/>
                </a:lnTo>
                <a:lnTo>
                  <a:pt x="1138" y="1337"/>
                </a:lnTo>
                <a:lnTo>
                  <a:pt x="1136" y="1337"/>
                </a:lnTo>
                <a:lnTo>
                  <a:pt x="1134" y="1337"/>
                </a:lnTo>
                <a:lnTo>
                  <a:pt x="1133" y="1339"/>
                </a:lnTo>
                <a:lnTo>
                  <a:pt x="1133" y="1341"/>
                </a:lnTo>
                <a:lnTo>
                  <a:pt x="1131" y="1341"/>
                </a:lnTo>
                <a:lnTo>
                  <a:pt x="1129" y="1341"/>
                </a:lnTo>
                <a:lnTo>
                  <a:pt x="1129" y="1343"/>
                </a:lnTo>
                <a:lnTo>
                  <a:pt x="1127" y="1343"/>
                </a:lnTo>
                <a:lnTo>
                  <a:pt x="1125" y="1345"/>
                </a:lnTo>
                <a:lnTo>
                  <a:pt x="1123" y="1345"/>
                </a:lnTo>
                <a:lnTo>
                  <a:pt x="1121" y="1347"/>
                </a:lnTo>
                <a:lnTo>
                  <a:pt x="1119" y="1347"/>
                </a:lnTo>
                <a:lnTo>
                  <a:pt x="1117" y="1347"/>
                </a:lnTo>
                <a:lnTo>
                  <a:pt x="1117" y="1349"/>
                </a:lnTo>
                <a:lnTo>
                  <a:pt x="1115" y="1349"/>
                </a:lnTo>
                <a:lnTo>
                  <a:pt x="1115" y="1351"/>
                </a:lnTo>
                <a:lnTo>
                  <a:pt x="1113" y="1351"/>
                </a:lnTo>
                <a:lnTo>
                  <a:pt x="1113" y="1352"/>
                </a:lnTo>
                <a:lnTo>
                  <a:pt x="1111" y="1352"/>
                </a:lnTo>
                <a:lnTo>
                  <a:pt x="1111" y="1354"/>
                </a:lnTo>
                <a:lnTo>
                  <a:pt x="1110" y="1356"/>
                </a:lnTo>
                <a:lnTo>
                  <a:pt x="1110" y="1358"/>
                </a:lnTo>
                <a:lnTo>
                  <a:pt x="1108" y="1360"/>
                </a:lnTo>
                <a:lnTo>
                  <a:pt x="1108" y="1358"/>
                </a:lnTo>
                <a:lnTo>
                  <a:pt x="1108" y="1356"/>
                </a:lnTo>
                <a:lnTo>
                  <a:pt x="1108" y="1358"/>
                </a:lnTo>
                <a:lnTo>
                  <a:pt x="1108" y="1360"/>
                </a:lnTo>
                <a:lnTo>
                  <a:pt x="1106" y="1360"/>
                </a:lnTo>
                <a:lnTo>
                  <a:pt x="1102" y="1360"/>
                </a:lnTo>
                <a:lnTo>
                  <a:pt x="1100" y="1358"/>
                </a:lnTo>
                <a:lnTo>
                  <a:pt x="1100" y="1356"/>
                </a:lnTo>
                <a:lnTo>
                  <a:pt x="1100" y="1354"/>
                </a:lnTo>
                <a:lnTo>
                  <a:pt x="1100" y="1352"/>
                </a:lnTo>
                <a:lnTo>
                  <a:pt x="1100" y="1351"/>
                </a:lnTo>
                <a:lnTo>
                  <a:pt x="1102" y="1351"/>
                </a:lnTo>
                <a:lnTo>
                  <a:pt x="1104" y="1349"/>
                </a:lnTo>
                <a:lnTo>
                  <a:pt x="1104" y="1343"/>
                </a:lnTo>
                <a:lnTo>
                  <a:pt x="1104" y="1341"/>
                </a:lnTo>
                <a:lnTo>
                  <a:pt x="1104" y="1339"/>
                </a:lnTo>
                <a:lnTo>
                  <a:pt x="1106" y="1337"/>
                </a:lnTo>
                <a:lnTo>
                  <a:pt x="1106" y="1333"/>
                </a:lnTo>
                <a:lnTo>
                  <a:pt x="1106" y="1331"/>
                </a:lnTo>
                <a:lnTo>
                  <a:pt x="1106" y="1329"/>
                </a:lnTo>
                <a:lnTo>
                  <a:pt x="1106" y="1328"/>
                </a:lnTo>
                <a:lnTo>
                  <a:pt x="1106" y="1326"/>
                </a:lnTo>
                <a:lnTo>
                  <a:pt x="1104" y="1326"/>
                </a:lnTo>
                <a:lnTo>
                  <a:pt x="1104" y="1324"/>
                </a:lnTo>
                <a:lnTo>
                  <a:pt x="1106" y="1322"/>
                </a:lnTo>
                <a:lnTo>
                  <a:pt x="1106" y="1320"/>
                </a:lnTo>
                <a:lnTo>
                  <a:pt x="1106" y="1318"/>
                </a:lnTo>
                <a:lnTo>
                  <a:pt x="1108" y="1318"/>
                </a:lnTo>
                <a:lnTo>
                  <a:pt x="1110" y="1316"/>
                </a:lnTo>
                <a:lnTo>
                  <a:pt x="1110" y="1314"/>
                </a:lnTo>
                <a:lnTo>
                  <a:pt x="1111" y="1312"/>
                </a:lnTo>
                <a:lnTo>
                  <a:pt x="1111" y="1310"/>
                </a:lnTo>
                <a:lnTo>
                  <a:pt x="1113" y="1308"/>
                </a:lnTo>
                <a:lnTo>
                  <a:pt x="1113" y="1306"/>
                </a:lnTo>
                <a:lnTo>
                  <a:pt x="1111" y="1304"/>
                </a:lnTo>
                <a:lnTo>
                  <a:pt x="1111" y="1303"/>
                </a:lnTo>
                <a:lnTo>
                  <a:pt x="1111" y="1301"/>
                </a:lnTo>
                <a:lnTo>
                  <a:pt x="1110" y="1301"/>
                </a:lnTo>
                <a:lnTo>
                  <a:pt x="1110" y="1299"/>
                </a:lnTo>
                <a:lnTo>
                  <a:pt x="1108" y="1299"/>
                </a:lnTo>
                <a:lnTo>
                  <a:pt x="1108" y="1297"/>
                </a:lnTo>
                <a:lnTo>
                  <a:pt x="1106" y="1295"/>
                </a:lnTo>
                <a:lnTo>
                  <a:pt x="1104" y="1293"/>
                </a:lnTo>
                <a:lnTo>
                  <a:pt x="1102" y="1291"/>
                </a:lnTo>
                <a:lnTo>
                  <a:pt x="1100" y="1289"/>
                </a:lnTo>
                <a:lnTo>
                  <a:pt x="1098" y="1287"/>
                </a:lnTo>
                <a:lnTo>
                  <a:pt x="1096" y="1287"/>
                </a:lnTo>
                <a:lnTo>
                  <a:pt x="1094" y="1285"/>
                </a:lnTo>
                <a:lnTo>
                  <a:pt x="1092" y="1283"/>
                </a:lnTo>
                <a:lnTo>
                  <a:pt x="1090" y="1283"/>
                </a:lnTo>
                <a:lnTo>
                  <a:pt x="1090" y="1281"/>
                </a:lnTo>
                <a:lnTo>
                  <a:pt x="1088" y="1281"/>
                </a:lnTo>
                <a:lnTo>
                  <a:pt x="1086" y="1280"/>
                </a:lnTo>
                <a:lnTo>
                  <a:pt x="1085" y="1278"/>
                </a:lnTo>
                <a:lnTo>
                  <a:pt x="1083" y="1278"/>
                </a:lnTo>
                <a:lnTo>
                  <a:pt x="1083" y="1276"/>
                </a:lnTo>
                <a:lnTo>
                  <a:pt x="1081" y="1276"/>
                </a:lnTo>
                <a:lnTo>
                  <a:pt x="1079" y="1276"/>
                </a:lnTo>
                <a:lnTo>
                  <a:pt x="1079" y="1274"/>
                </a:lnTo>
                <a:lnTo>
                  <a:pt x="1077" y="1274"/>
                </a:lnTo>
                <a:lnTo>
                  <a:pt x="1075" y="1272"/>
                </a:lnTo>
                <a:lnTo>
                  <a:pt x="1075" y="1270"/>
                </a:lnTo>
                <a:lnTo>
                  <a:pt x="1075" y="1268"/>
                </a:lnTo>
                <a:lnTo>
                  <a:pt x="1077" y="1268"/>
                </a:lnTo>
                <a:lnTo>
                  <a:pt x="1077" y="1270"/>
                </a:lnTo>
                <a:lnTo>
                  <a:pt x="1077" y="1268"/>
                </a:lnTo>
                <a:lnTo>
                  <a:pt x="1077" y="1270"/>
                </a:lnTo>
                <a:lnTo>
                  <a:pt x="1079" y="1270"/>
                </a:lnTo>
                <a:lnTo>
                  <a:pt x="1081" y="1268"/>
                </a:lnTo>
                <a:lnTo>
                  <a:pt x="1083" y="1268"/>
                </a:lnTo>
                <a:lnTo>
                  <a:pt x="1085" y="1266"/>
                </a:lnTo>
                <a:lnTo>
                  <a:pt x="1086" y="1266"/>
                </a:lnTo>
                <a:lnTo>
                  <a:pt x="1086" y="1264"/>
                </a:lnTo>
                <a:lnTo>
                  <a:pt x="1085" y="1266"/>
                </a:lnTo>
                <a:lnTo>
                  <a:pt x="1083" y="1266"/>
                </a:lnTo>
                <a:lnTo>
                  <a:pt x="1085" y="1266"/>
                </a:lnTo>
                <a:lnTo>
                  <a:pt x="1083" y="1264"/>
                </a:lnTo>
                <a:lnTo>
                  <a:pt x="1085" y="1264"/>
                </a:lnTo>
                <a:lnTo>
                  <a:pt x="1083" y="1264"/>
                </a:lnTo>
                <a:lnTo>
                  <a:pt x="1085" y="1264"/>
                </a:lnTo>
                <a:lnTo>
                  <a:pt x="1085" y="1262"/>
                </a:lnTo>
                <a:lnTo>
                  <a:pt x="1083" y="1262"/>
                </a:lnTo>
                <a:lnTo>
                  <a:pt x="1085" y="1262"/>
                </a:lnTo>
                <a:lnTo>
                  <a:pt x="1085" y="1260"/>
                </a:lnTo>
                <a:lnTo>
                  <a:pt x="1083" y="1260"/>
                </a:lnTo>
                <a:lnTo>
                  <a:pt x="1083" y="1258"/>
                </a:lnTo>
                <a:lnTo>
                  <a:pt x="1081" y="1256"/>
                </a:lnTo>
                <a:lnTo>
                  <a:pt x="1079" y="1256"/>
                </a:lnTo>
                <a:lnTo>
                  <a:pt x="1077" y="1255"/>
                </a:lnTo>
                <a:lnTo>
                  <a:pt x="1077" y="1253"/>
                </a:lnTo>
                <a:lnTo>
                  <a:pt x="1077" y="1251"/>
                </a:lnTo>
                <a:lnTo>
                  <a:pt x="1075" y="1251"/>
                </a:lnTo>
                <a:lnTo>
                  <a:pt x="1077" y="1251"/>
                </a:lnTo>
                <a:lnTo>
                  <a:pt x="1077" y="1249"/>
                </a:lnTo>
                <a:lnTo>
                  <a:pt x="1075" y="1249"/>
                </a:lnTo>
                <a:lnTo>
                  <a:pt x="1077" y="1249"/>
                </a:lnTo>
                <a:lnTo>
                  <a:pt x="1075" y="1247"/>
                </a:lnTo>
                <a:lnTo>
                  <a:pt x="1075" y="1245"/>
                </a:lnTo>
                <a:lnTo>
                  <a:pt x="1075" y="1243"/>
                </a:lnTo>
                <a:lnTo>
                  <a:pt x="1075" y="1241"/>
                </a:lnTo>
                <a:lnTo>
                  <a:pt x="1073" y="1241"/>
                </a:lnTo>
                <a:lnTo>
                  <a:pt x="1071" y="1241"/>
                </a:lnTo>
                <a:lnTo>
                  <a:pt x="1071" y="1243"/>
                </a:lnTo>
                <a:lnTo>
                  <a:pt x="1069" y="1241"/>
                </a:lnTo>
                <a:lnTo>
                  <a:pt x="1067" y="1241"/>
                </a:lnTo>
                <a:lnTo>
                  <a:pt x="1065" y="1243"/>
                </a:lnTo>
                <a:lnTo>
                  <a:pt x="1065" y="1241"/>
                </a:lnTo>
                <a:lnTo>
                  <a:pt x="1067" y="1239"/>
                </a:lnTo>
                <a:lnTo>
                  <a:pt x="1065" y="1239"/>
                </a:lnTo>
                <a:lnTo>
                  <a:pt x="1063" y="1239"/>
                </a:lnTo>
                <a:lnTo>
                  <a:pt x="1063" y="1241"/>
                </a:lnTo>
                <a:lnTo>
                  <a:pt x="1062" y="1241"/>
                </a:lnTo>
                <a:lnTo>
                  <a:pt x="1062" y="1239"/>
                </a:lnTo>
                <a:lnTo>
                  <a:pt x="1060" y="1239"/>
                </a:lnTo>
                <a:lnTo>
                  <a:pt x="1060" y="1237"/>
                </a:lnTo>
                <a:lnTo>
                  <a:pt x="1060" y="1235"/>
                </a:lnTo>
                <a:lnTo>
                  <a:pt x="1058" y="1235"/>
                </a:lnTo>
                <a:lnTo>
                  <a:pt x="1056" y="1233"/>
                </a:lnTo>
                <a:lnTo>
                  <a:pt x="1056" y="1231"/>
                </a:lnTo>
                <a:lnTo>
                  <a:pt x="1058" y="1231"/>
                </a:lnTo>
                <a:lnTo>
                  <a:pt x="1058" y="1230"/>
                </a:lnTo>
                <a:lnTo>
                  <a:pt x="1058" y="1231"/>
                </a:lnTo>
                <a:lnTo>
                  <a:pt x="1056" y="1231"/>
                </a:lnTo>
                <a:lnTo>
                  <a:pt x="1054" y="1231"/>
                </a:lnTo>
                <a:lnTo>
                  <a:pt x="1054" y="1230"/>
                </a:lnTo>
                <a:lnTo>
                  <a:pt x="1054" y="1228"/>
                </a:lnTo>
                <a:lnTo>
                  <a:pt x="1056" y="1226"/>
                </a:lnTo>
                <a:lnTo>
                  <a:pt x="1056" y="1224"/>
                </a:lnTo>
                <a:lnTo>
                  <a:pt x="1058" y="1224"/>
                </a:lnTo>
                <a:lnTo>
                  <a:pt x="1056" y="1224"/>
                </a:lnTo>
                <a:lnTo>
                  <a:pt x="1056" y="1226"/>
                </a:lnTo>
                <a:lnTo>
                  <a:pt x="1056" y="1224"/>
                </a:lnTo>
                <a:lnTo>
                  <a:pt x="1054" y="1224"/>
                </a:lnTo>
                <a:lnTo>
                  <a:pt x="1056" y="1226"/>
                </a:lnTo>
                <a:lnTo>
                  <a:pt x="1054" y="1226"/>
                </a:lnTo>
                <a:lnTo>
                  <a:pt x="1054" y="1228"/>
                </a:lnTo>
                <a:lnTo>
                  <a:pt x="1052" y="1228"/>
                </a:lnTo>
                <a:lnTo>
                  <a:pt x="1050" y="1228"/>
                </a:lnTo>
                <a:lnTo>
                  <a:pt x="1050" y="1230"/>
                </a:lnTo>
                <a:lnTo>
                  <a:pt x="1050" y="1228"/>
                </a:lnTo>
                <a:lnTo>
                  <a:pt x="1050" y="1230"/>
                </a:lnTo>
                <a:lnTo>
                  <a:pt x="1048" y="1230"/>
                </a:lnTo>
                <a:lnTo>
                  <a:pt x="1048" y="1228"/>
                </a:lnTo>
                <a:lnTo>
                  <a:pt x="1048" y="1230"/>
                </a:lnTo>
                <a:lnTo>
                  <a:pt x="1046" y="1230"/>
                </a:lnTo>
                <a:lnTo>
                  <a:pt x="1044" y="1230"/>
                </a:lnTo>
                <a:lnTo>
                  <a:pt x="1044" y="1228"/>
                </a:lnTo>
                <a:lnTo>
                  <a:pt x="1042" y="1228"/>
                </a:lnTo>
                <a:lnTo>
                  <a:pt x="1040" y="1228"/>
                </a:lnTo>
                <a:lnTo>
                  <a:pt x="1040" y="1226"/>
                </a:lnTo>
                <a:lnTo>
                  <a:pt x="1042" y="1224"/>
                </a:lnTo>
                <a:lnTo>
                  <a:pt x="1042" y="1222"/>
                </a:lnTo>
                <a:lnTo>
                  <a:pt x="1040" y="1222"/>
                </a:lnTo>
                <a:lnTo>
                  <a:pt x="1038" y="1222"/>
                </a:lnTo>
                <a:lnTo>
                  <a:pt x="1038" y="1224"/>
                </a:lnTo>
                <a:lnTo>
                  <a:pt x="1038" y="1226"/>
                </a:lnTo>
                <a:lnTo>
                  <a:pt x="1037" y="1226"/>
                </a:lnTo>
                <a:lnTo>
                  <a:pt x="1035" y="1226"/>
                </a:lnTo>
                <a:lnTo>
                  <a:pt x="1033" y="1226"/>
                </a:lnTo>
                <a:lnTo>
                  <a:pt x="1033" y="1228"/>
                </a:lnTo>
                <a:lnTo>
                  <a:pt x="1031" y="1228"/>
                </a:lnTo>
                <a:lnTo>
                  <a:pt x="1031" y="1226"/>
                </a:lnTo>
                <a:lnTo>
                  <a:pt x="1031" y="1228"/>
                </a:lnTo>
                <a:lnTo>
                  <a:pt x="1029" y="1228"/>
                </a:lnTo>
                <a:lnTo>
                  <a:pt x="1029" y="1226"/>
                </a:lnTo>
                <a:lnTo>
                  <a:pt x="1027" y="1226"/>
                </a:lnTo>
                <a:lnTo>
                  <a:pt x="1027" y="1224"/>
                </a:lnTo>
                <a:lnTo>
                  <a:pt x="1027" y="1226"/>
                </a:lnTo>
                <a:lnTo>
                  <a:pt x="1025" y="1226"/>
                </a:lnTo>
                <a:lnTo>
                  <a:pt x="1023" y="1226"/>
                </a:lnTo>
                <a:lnTo>
                  <a:pt x="1021" y="1226"/>
                </a:lnTo>
                <a:lnTo>
                  <a:pt x="1019" y="1226"/>
                </a:lnTo>
                <a:lnTo>
                  <a:pt x="1019" y="1228"/>
                </a:lnTo>
                <a:lnTo>
                  <a:pt x="1017" y="1228"/>
                </a:lnTo>
                <a:lnTo>
                  <a:pt x="1015" y="1228"/>
                </a:lnTo>
                <a:lnTo>
                  <a:pt x="1015" y="1226"/>
                </a:lnTo>
                <a:lnTo>
                  <a:pt x="1015" y="1228"/>
                </a:lnTo>
                <a:lnTo>
                  <a:pt x="1015" y="1230"/>
                </a:lnTo>
                <a:lnTo>
                  <a:pt x="1014" y="1230"/>
                </a:lnTo>
                <a:lnTo>
                  <a:pt x="1012" y="1230"/>
                </a:lnTo>
                <a:lnTo>
                  <a:pt x="1012" y="1228"/>
                </a:lnTo>
                <a:lnTo>
                  <a:pt x="1010" y="1228"/>
                </a:lnTo>
                <a:lnTo>
                  <a:pt x="1008" y="1230"/>
                </a:lnTo>
                <a:lnTo>
                  <a:pt x="1006" y="1231"/>
                </a:lnTo>
                <a:lnTo>
                  <a:pt x="1004" y="1231"/>
                </a:lnTo>
                <a:lnTo>
                  <a:pt x="1002" y="1233"/>
                </a:lnTo>
                <a:lnTo>
                  <a:pt x="1002" y="1235"/>
                </a:lnTo>
                <a:lnTo>
                  <a:pt x="1000" y="1235"/>
                </a:lnTo>
                <a:lnTo>
                  <a:pt x="1000" y="1237"/>
                </a:lnTo>
                <a:lnTo>
                  <a:pt x="998" y="1237"/>
                </a:lnTo>
                <a:lnTo>
                  <a:pt x="998" y="1239"/>
                </a:lnTo>
                <a:lnTo>
                  <a:pt x="996" y="1241"/>
                </a:lnTo>
                <a:lnTo>
                  <a:pt x="994" y="1241"/>
                </a:lnTo>
                <a:lnTo>
                  <a:pt x="994" y="1243"/>
                </a:lnTo>
                <a:lnTo>
                  <a:pt x="996" y="1243"/>
                </a:lnTo>
                <a:lnTo>
                  <a:pt x="996" y="1241"/>
                </a:lnTo>
                <a:lnTo>
                  <a:pt x="996" y="1243"/>
                </a:lnTo>
                <a:lnTo>
                  <a:pt x="994" y="1243"/>
                </a:lnTo>
                <a:lnTo>
                  <a:pt x="996" y="1243"/>
                </a:lnTo>
                <a:lnTo>
                  <a:pt x="996" y="1245"/>
                </a:lnTo>
                <a:lnTo>
                  <a:pt x="994" y="1245"/>
                </a:lnTo>
                <a:lnTo>
                  <a:pt x="992" y="1245"/>
                </a:lnTo>
                <a:lnTo>
                  <a:pt x="992" y="1247"/>
                </a:lnTo>
                <a:lnTo>
                  <a:pt x="990" y="1247"/>
                </a:lnTo>
                <a:lnTo>
                  <a:pt x="990" y="1249"/>
                </a:lnTo>
                <a:lnTo>
                  <a:pt x="989" y="1249"/>
                </a:lnTo>
                <a:lnTo>
                  <a:pt x="987" y="1249"/>
                </a:lnTo>
                <a:lnTo>
                  <a:pt x="989" y="1249"/>
                </a:lnTo>
                <a:lnTo>
                  <a:pt x="987" y="1249"/>
                </a:lnTo>
                <a:lnTo>
                  <a:pt x="987" y="1251"/>
                </a:lnTo>
                <a:lnTo>
                  <a:pt x="989" y="1251"/>
                </a:lnTo>
                <a:lnTo>
                  <a:pt x="990" y="1251"/>
                </a:lnTo>
                <a:lnTo>
                  <a:pt x="990" y="1253"/>
                </a:lnTo>
                <a:lnTo>
                  <a:pt x="992" y="1253"/>
                </a:lnTo>
                <a:lnTo>
                  <a:pt x="992" y="1251"/>
                </a:lnTo>
                <a:lnTo>
                  <a:pt x="994" y="1251"/>
                </a:lnTo>
                <a:lnTo>
                  <a:pt x="996" y="1251"/>
                </a:lnTo>
                <a:lnTo>
                  <a:pt x="994" y="1251"/>
                </a:lnTo>
                <a:lnTo>
                  <a:pt x="994" y="1253"/>
                </a:lnTo>
                <a:lnTo>
                  <a:pt x="992" y="1253"/>
                </a:lnTo>
                <a:lnTo>
                  <a:pt x="990" y="1253"/>
                </a:lnTo>
                <a:lnTo>
                  <a:pt x="989" y="1253"/>
                </a:lnTo>
                <a:lnTo>
                  <a:pt x="987" y="1255"/>
                </a:lnTo>
                <a:lnTo>
                  <a:pt x="989" y="1255"/>
                </a:lnTo>
                <a:lnTo>
                  <a:pt x="989" y="1253"/>
                </a:lnTo>
                <a:lnTo>
                  <a:pt x="990" y="1253"/>
                </a:lnTo>
                <a:lnTo>
                  <a:pt x="992" y="1253"/>
                </a:lnTo>
                <a:lnTo>
                  <a:pt x="994" y="1253"/>
                </a:lnTo>
                <a:lnTo>
                  <a:pt x="994" y="1251"/>
                </a:lnTo>
                <a:lnTo>
                  <a:pt x="996" y="1251"/>
                </a:lnTo>
                <a:lnTo>
                  <a:pt x="998" y="1251"/>
                </a:lnTo>
                <a:lnTo>
                  <a:pt x="1000" y="1251"/>
                </a:lnTo>
                <a:lnTo>
                  <a:pt x="1002" y="1251"/>
                </a:lnTo>
                <a:lnTo>
                  <a:pt x="1002" y="1249"/>
                </a:lnTo>
                <a:lnTo>
                  <a:pt x="1004" y="1249"/>
                </a:lnTo>
                <a:lnTo>
                  <a:pt x="1002" y="1249"/>
                </a:lnTo>
                <a:lnTo>
                  <a:pt x="1000" y="1249"/>
                </a:lnTo>
                <a:lnTo>
                  <a:pt x="1000" y="1251"/>
                </a:lnTo>
                <a:lnTo>
                  <a:pt x="998" y="1251"/>
                </a:lnTo>
                <a:lnTo>
                  <a:pt x="996" y="1251"/>
                </a:lnTo>
                <a:lnTo>
                  <a:pt x="998" y="1251"/>
                </a:lnTo>
                <a:lnTo>
                  <a:pt x="998" y="1249"/>
                </a:lnTo>
                <a:lnTo>
                  <a:pt x="1000" y="1249"/>
                </a:lnTo>
                <a:lnTo>
                  <a:pt x="1002" y="1249"/>
                </a:lnTo>
                <a:lnTo>
                  <a:pt x="1004" y="1249"/>
                </a:lnTo>
                <a:lnTo>
                  <a:pt x="1004" y="1247"/>
                </a:lnTo>
                <a:lnTo>
                  <a:pt x="1006" y="1247"/>
                </a:lnTo>
                <a:lnTo>
                  <a:pt x="1006" y="1249"/>
                </a:lnTo>
                <a:lnTo>
                  <a:pt x="1006" y="1247"/>
                </a:lnTo>
                <a:lnTo>
                  <a:pt x="1008" y="1247"/>
                </a:lnTo>
                <a:lnTo>
                  <a:pt x="1008" y="1249"/>
                </a:lnTo>
                <a:lnTo>
                  <a:pt x="1010" y="1249"/>
                </a:lnTo>
                <a:lnTo>
                  <a:pt x="1010" y="1247"/>
                </a:lnTo>
                <a:lnTo>
                  <a:pt x="1010" y="1249"/>
                </a:lnTo>
                <a:lnTo>
                  <a:pt x="1010" y="1247"/>
                </a:lnTo>
                <a:lnTo>
                  <a:pt x="1012" y="1247"/>
                </a:lnTo>
                <a:lnTo>
                  <a:pt x="1012" y="1245"/>
                </a:lnTo>
                <a:lnTo>
                  <a:pt x="1014" y="1245"/>
                </a:lnTo>
                <a:lnTo>
                  <a:pt x="1015" y="1245"/>
                </a:lnTo>
                <a:lnTo>
                  <a:pt x="1017" y="1245"/>
                </a:lnTo>
                <a:lnTo>
                  <a:pt x="1017" y="1243"/>
                </a:lnTo>
                <a:lnTo>
                  <a:pt x="1017" y="1241"/>
                </a:lnTo>
                <a:lnTo>
                  <a:pt x="1019" y="1241"/>
                </a:lnTo>
                <a:lnTo>
                  <a:pt x="1021" y="1241"/>
                </a:lnTo>
                <a:lnTo>
                  <a:pt x="1023" y="1239"/>
                </a:lnTo>
                <a:lnTo>
                  <a:pt x="1023" y="1241"/>
                </a:lnTo>
                <a:lnTo>
                  <a:pt x="1021" y="1241"/>
                </a:lnTo>
                <a:lnTo>
                  <a:pt x="1023" y="1241"/>
                </a:lnTo>
                <a:lnTo>
                  <a:pt x="1025" y="1241"/>
                </a:lnTo>
                <a:lnTo>
                  <a:pt x="1027" y="1239"/>
                </a:lnTo>
                <a:lnTo>
                  <a:pt x="1027" y="1241"/>
                </a:lnTo>
                <a:lnTo>
                  <a:pt x="1029" y="1239"/>
                </a:lnTo>
                <a:lnTo>
                  <a:pt x="1031" y="1239"/>
                </a:lnTo>
                <a:lnTo>
                  <a:pt x="1033" y="1239"/>
                </a:lnTo>
                <a:lnTo>
                  <a:pt x="1033" y="1237"/>
                </a:lnTo>
                <a:lnTo>
                  <a:pt x="1035" y="1237"/>
                </a:lnTo>
                <a:lnTo>
                  <a:pt x="1037" y="1237"/>
                </a:lnTo>
                <a:lnTo>
                  <a:pt x="1037" y="1239"/>
                </a:lnTo>
                <a:lnTo>
                  <a:pt x="1038" y="1241"/>
                </a:lnTo>
                <a:lnTo>
                  <a:pt x="1040" y="1241"/>
                </a:lnTo>
                <a:lnTo>
                  <a:pt x="1042" y="1241"/>
                </a:lnTo>
                <a:lnTo>
                  <a:pt x="1042" y="1243"/>
                </a:lnTo>
                <a:lnTo>
                  <a:pt x="1046" y="1243"/>
                </a:lnTo>
                <a:lnTo>
                  <a:pt x="1046" y="1245"/>
                </a:lnTo>
                <a:lnTo>
                  <a:pt x="1048" y="1245"/>
                </a:lnTo>
                <a:lnTo>
                  <a:pt x="1048" y="1247"/>
                </a:lnTo>
                <a:lnTo>
                  <a:pt x="1046" y="1247"/>
                </a:lnTo>
                <a:lnTo>
                  <a:pt x="1048" y="1247"/>
                </a:lnTo>
                <a:lnTo>
                  <a:pt x="1050" y="1249"/>
                </a:lnTo>
                <a:lnTo>
                  <a:pt x="1048" y="1249"/>
                </a:lnTo>
                <a:lnTo>
                  <a:pt x="1050" y="1249"/>
                </a:lnTo>
                <a:lnTo>
                  <a:pt x="1052" y="1249"/>
                </a:lnTo>
                <a:lnTo>
                  <a:pt x="1054" y="1249"/>
                </a:lnTo>
                <a:lnTo>
                  <a:pt x="1054" y="1251"/>
                </a:lnTo>
                <a:lnTo>
                  <a:pt x="1056" y="1251"/>
                </a:lnTo>
                <a:lnTo>
                  <a:pt x="1056" y="1249"/>
                </a:lnTo>
                <a:lnTo>
                  <a:pt x="1056" y="1247"/>
                </a:lnTo>
                <a:lnTo>
                  <a:pt x="1058" y="1247"/>
                </a:lnTo>
                <a:lnTo>
                  <a:pt x="1060" y="1247"/>
                </a:lnTo>
                <a:lnTo>
                  <a:pt x="1060" y="1245"/>
                </a:lnTo>
                <a:lnTo>
                  <a:pt x="1062" y="1245"/>
                </a:lnTo>
                <a:lnTo>
                  <a:pt x="1062" y="1247"/>
                </a:lnTo>
                <a:lnTo>
                  <a:pt x="1063" y="1247"/>
                </a:lnTo>
                <a:lnTo>
                  <a:pt x="1063" y="1249"/>
                </a:lnTo>
                <a:lnTo>
                  <a:pt x="1065" y="1249"/>
                </a:lnTo>
                <a:lnTo>
                  <a:pt x="1067" y="1249"/>
                </a:lnTo>
                <a:lnTo>
                  <a:pt x="1067" y="1247"/>
                </a:lnTo>
                <a:lnTo>
                  <a:pt x="1067" y="1249"/>
                </a:lnTo>
                <a:lnTo>
                  <a:pt x="1065" y="1249"/>
                </a:lnTo>
                <a:lnTo>
                  <a:pt x="1067" y="1249"/>
                </a:lnTo>
                <a:lnTo>
                  <a:pt x="1067" y="1251"/>
                </a:lnTo>
                <a:lnTo>
                  <a:pt x="1065" y="1251"/>
                </a:lnTo>
                <a:lnTo>
                  <a:pt x="1063" y="1253"/>
                </a:lnTo>
                <a:lnTo>
                  <a:pt x="1062" y="1253"/>
                </a:lnTo>
                <a:lnTo>
                  <a:pt x="1060" y="1253"/>
                </a:lnTo>
                <a:lnTo>
                  <a:pt x="1060" y="1255"/>
                </a:lnTo>
                <a:lnTo>
                  <a:pt x="1058" y="1255"/>
                </a:lnTo>
                <a:lnTo>
                  <a:pt x="1060" y="1255"/>
                </a:lnTo>
                <a:lnTo>
                  <a:pt x="1060" y="1256"/>
                </a:lnTo>
                <a:lnTo>
                  <a:pt x="1062" y="1256"/>
                </a:lnTo>
                <a:lnTo>
                  <a:pt x="1062" y="1258"/>
                </a:lnTo>
                <a:lnTo>
                  <a:pt x="1063" y="1258"/>
                </a:lnTo>
                <a:lnTo>
                  <a:pt x="1065" y="1258"/>
                </a:lnTo>
                <a:lnTo>
                  <a:pt x="1067" y="1258"/>
                </a:lnTo>
                <a:lnTo>
                  <a:pt x="1067" y="1260"/>
                </a:lnTo>
                <a:lnTo>
                  <a:pt x="1069" y="1260"/>
                </a:lnTo>
                <a:lnTo>
                  <a:pt x="1067" y="1260"/>
                </a:lnTo>
                <a:lnTo>
                  <a:pt x="1069" y="1260"/>
                </a:lnTo>
                <a:lnTo>
                  <a:pt x="1069" y="1262"/>
                </a:lnTo>
                <a:lnTo>
                  <a:pt x="1071" y="1262"/>
                </a:lnTo>
                <a:lnTo>
                  <a:pt x="1071" y="1260"/>
                </a:lnTo>
                <a:lnTo>
                  <a:pt x="1071" y="1262"/>
                </a:lnTo>
                <a:lnTo>
                  <a:pt x="1071" y="1264"/>
                </a:lnTo>
                <a:lnTo>
                  <a:pt x="1069" y="1264"/>
                </a:lnTo>
                <a:lnTo>
                  <a:pt x="1067" y="1264"/>
                </a:lnTo>
                <a:lnTo>
                  <a:pt x="1065" y="1264"/>
                </a:lnTo>
                <a:lnTo>
                  <a:pt x="1063" y="1264"/>
                </a:lnTo>
                <a:lnTo>
                  <a:pt x="1062" y="1262"/>
                </a:lnTo>
                <a:lnTo>
                  <a:pt x="1060" y="1262"/>
                </a:lnTo>
                <a:lnTo>
                  <a:pt x="1058" y="1260"/>
                </a:lnTo>
                <a:lnTo>
                  <a:pt x="1056" y="1260"/>
                </a:lnTo>
                <a:lnTo>
                  <a:pt x="1054" y="1258"/>
                </a:lnTo>
                <a:lnTo>
                  <a:pt x="1052" y="1258"/>
                </a:lnTo>
                <a:lnTo>
                  <a:pt x="1050" y="1258"/>
                </a:lnTo>
                <a:lnTo>
                  <a:pt x="1050" y="1256"/>
                </a:lnTo>
                <a:lnTo>
                  <a:pt x="1048" y="1256"/>
                </a:lnTo>
                <a:lnTo>
                  <a:pt x="1046" y="1255"/>
                </a:lnTo>
                <a:lnTo>
                  <a:pt x="1044" y="1255"/>
                </a:lnTo>
                <a:lnTo>
                  <a:pt x="1042" y="1255"/>
                </a:lnTo>
                <a:lnTo>
                  <a:pt x="1040" y="1255"/>
                </a:lnTo>
                <a:lnTo>
                  <a:pt x="1040" y="1253"/>
                </a:lnTo>
                <a:lnTo>
                  <a:pt x="1038" y="1253"/>
                </a:lnTo>
                <a:lnTo>
                  <a:pt x="1037" y="1253"/>
                </a:lnTo>
                <a:lnTo>
                  <a:pt x="1035" y="1253"/>
                </a:lnTo>
                <a:lnTo>
                  <a:pt x="1033" y="1253"/>
                </a:lnTo>
                <a:lnTo>
                  <a:pt x="1031" y="1253"/>
                </a:lnTo>
                <a:lnTo>
                  <a:pt x="1029" y="1253"/>
                </a:lnTo>
                <a:lnTo>
                  <a:pt x="1029" y="1251"/>
                </a:lnTo>
                <a:lnTo>
                  <a:pt x="1025" y="1251"/>
                </a:lnTo>
                <a:lnTo>
                  <a:pt x="1023" y="1251"/>
                </a:lnTo>
                <a:lnTo>
                  <a:pt x="1021" y="1253"/>
                </a:lnTo>
                <a:lnTo>
                  <a:pt x="1019" y="1253"/>
                </a:lnTo>
                <a:lnTo>
                  <a:pt x="1017" y="1253"/>
                </a:lnTo>
                <a:lnTo>
                  <a:pt x="1015" y="1253"/>
                </a:lnTo>
                <a:lnTo>
                  <a:pt x="1014" y="1253"/>
                </a:lnTo>
                <a:lnTo>
                  <a:pt x="1012" y="1253"/>
                </a:lnTo>
                <a:lnTo>
                  <a:pt x="1010" y="1253"/>
                </a:lnTo>
                <a:lnTo>
                  <a:pt x="1008" y="1253"/>
                </a:lnTo>
                <a:lnTo>
                  <a:pt x="1008" y="1255"/>
                </a:lnTo>
                <a:lnTo>
                  <a:pt x="1006" y="1255"/>
                </a:lnTo>
                <a:lnTo>
                  <a:pt x="1004" y="1255"/>
                </a:lnTo>
                <a:lnTo>
                  <a:pt x="1002" y="1255"/>
                </a:lnTo>
                <a:lnTo>
                  <a:pt x="1000" y="1255"/>
                </a:lnTo>
                <a:lnTo>
                  <a:pt x="998" y="1255"/>
                </a:lnTo>
                <a:lnTo>
                  <a:pt x="996" y="1255"/>
                </a:lnTo>
                <a:lnTo>
                  <a:pt x="994" y="1255"/>
                </a:lnTo>
                <a:lnTo>
                  <a:pt x="992" y="1255"/>
                </a:lnTo>
                <a:lnTo>
                  <a:pt x="992" y="1256"/>
                </a:lnTo>
                <a:lnTo>
                  <a:pt x="990" y="1256"/>
                </a:lnTo>
                <a:lnTo>
                  <a:pt x="989" y="1256"/>
                </a:lnTo>
                <a:lnTo>
                  <a:pt x="987" y="1256"/>
                </a:lnTo>
                <a:lnTo>
                  <a:pt x="985" y="1256"/>
                </a:lnTo>
                <a:lnTo>
                  <a:pt x="983" y="1258"/>
                </a:lnTo>
                <a:lnTo>
                  <a:pt x="981" y="1258"/>
                </a:lnTo>
                <a:lnTo>
                  <a:pt x="979" y="1258"/>
                </a:lnTo>
                <a:lnTo>
                  <a:pt x="977" y="1258"/>
                </a:lnTo>
                <a:lnTo>
                  <a:pt x="977" y="1260"/>
                </a:lnTo>
                <a:lnTo>
                  <a:pt x="977" y="1258"/>
                </a:lnTo>
                <a:lnTo>
                  <a:pt x="975" y="1256"/>
                </a:lnTo>
                <a:lnTo>
                  <a:pt x="975" y="1258"/>
                </a:lnTo>
                <a:lnTo>
                  <a:pt x="973" y="1258"/>
                </a:lnTo>
                <a:lnTo>
                  <a:pt x="973" y="1256"/>
                </a:lnTo>
                <a:lnTo>
                  <a:pt x="973" y="1258"/>
                </a:lnTo>
                <a:lnTo>
                  <a:pt x="975" y="1258"/>
                </a:lnTo>
                <a:lnTo>
                  <a:pt x="975" y="1260"/>
                </a:lnTo>
                <a:lnTo>
                  <a:pt x="973" y="1260"/>
                </a:lnTo>
                <a:lnTo>
                  <a:pt x="971" y="1260"/>
                </a:lnTo>
                <a:lnTo>
                  <a:pt x="969" y="1260"/>
                </a:lnTo>
                <a:lnTo>
                  <a:pt x="967" y="1260"/>
                </a:lnTo>
                <a:lnTo>
                  <a:pt x="967" y="1262"/>
                </a:lnTo>
                <a:lnTo>
                  <a:pt x="966" y="1262"/>
                </a:lnTo>
                <a:lnTo>
                  <a:pt x="964" y="1262"/>
                </a:lnTo>
                <a:lnTo>
                  <a:pt x="962" y="1262"/>
                </a:lnTo>
                <a:lnTo>
                  <a:pt x="956" y="1262"/>
                </a:lnTo>
                <a:lnTo>
                  <a:pt x="954" y="1262"/>
                </a:lnTo>
                <a:lnTo>
                  <a:pt x="952" y="1262"/>
                </a:lnTo>
                <a:lnTo>
                  <a:pt x="950" y="1262"/>
                </a:lnTo>
                <a:lnTo>
                  <a:pt x="948" y="1262"/>
                </a:lnTo>
                <a:lnTo>
                  <a:pt x="946" y="1262"/>
                </a:lnTo>
                <a:lnTo>
                  <a:pt x="944" y="1262"/>
                </a:lnTo>
                <a:lnTo>
                  <a:pt x="942" y="1262"/>
                </a:lnTo>
                <a:lnTo>
                  <a:pt x="941" y="1260"/>
                </a:lnTo>
                <a:lnTo>
                  <a:pt x="939" y="1260"/>
                </a:lnTo>
                <a:lnTo>
                  <a:pt x="937" y="1262"/>
                </a:lnTo>
                <a:lnTo>
                  <a:pt x="935" y="1262"/>
                </a:lnTo>
                <a:lnTo>
                  <a:pt x="933" y="1264"/>
                </a:lnTo>
                <a:lnTo>
                  <a:pt x="933" y="1266"/>
                </a:lnTo>
                <a:lnTo>
                  <a:pt x="931" y="1266"/>
                </a:lnTo>
                <a:lnTo>
                  <a:pt x="929" y="1266"/>
                </a:lnTo>
                <a:lnTo>
                  <a:pt x="927" y="1268"/>
                </a:lnTo>
                <a:lnTo>
                  <a:pt x="925" y="1268"/>
                </a:lnTo>
                <a:lnTo>
                  <a:pt x="923" y="1268"/>
                </a:lnTo>
                <a:lnTo>
                  <a:pt x="921" y="1268"/>
                </a:lnTo>
                <a:lnTo>
                  <a:pt x="921" y="1270"/>
                </a:lnTo>
                <a:lnTo>
                  <a:pt x="919" y="1270"/>
                </a:lnTo>
                <a:lnTo>
                  <a:pt x="918" y="1270"/>
                </a:lnTo>
                <a:lnTo>
                  <a:pt x="916" y="1270"/>
                </a:lnTo>
                <a:lnTo>
                  <a:pt x="916" y="1272"/>
                </a:lnTo>
                <a:lnTo>
                  <a:pt x="914" y="1272"/>
                </a:lnTo>
                <a:lnTo>
                  <a:pt x="910" y="1272"/>
                </a:lnTo>
                <a:lnTo>
                  <a:pt x="908" y="1272"/>
                </a:lnTo>
                <a:lnTo>
                  <a:pt x="906" y="1272"/>
                </a:lnTo>
                <a:lnTo>
                  <a:pt x="904" y="1274"/>
                </a:lnTo>
                <a:lnTo>
                  <a:pt x="902" y="1274"/>
                </a:lnTo>
                <a:lnTo>
                  <a:pt x="900" y="1274"/>
                </a:lnTo>
                <a:lnTo>
                  <a:pt x="898" y="1274"/>
                </a:lnTo>
                <a:lnTo>
                  <a:pt x="896" y="1274"/>
                </a:lnTo>
                <a:lnTo>
                  <a:pt x="894" y="1272"/>
                </a:lnTo>
                <a:lnTo>
                  <a:pt x="893" y="1272"/>
                </a:lnTo>
                <a:lnTo>
                  <a:pt x="891" y="1272"/>
                </a:lnTo>
                <a:lnTo>
                  <a:pt x="889" y="1272"/>
                </a:lnTo>
                <a:lnTo>
                  <a:pt x="887" y="1272"/>
                </a:lnTo>
                <a:lnTo>
                  <a:pt x="885" y="1272"/>
                </a:lnTo>
                <a:lnTo>
                  <a:pt x="883" y="1272"/>
                </a:lnTo>
                <a:lnTo>
                  <a:pt x="883" y="1270"/>
                </a:lnTo>
                <a:lnTo>
                  <a:pt x="881" y="1270"/>
                </a:lnTo>
                <a:lnTo>
                  <a:pt x="879" y="1270"/>
                </a:lnTo>
                <a:lnTo>
                  <a:pt x="877" y="1270"/>
                </a:lnTo>
                <a:lnTo>
                  <a:pt x="879" y="1270"/>
                </a:lnTo>
                <a:lnTo>
                  <a:pt x="881" y="1268"/>
                </a:lnTo>
                <a:lnTo>
                  <a:pt x="881" y="1266"/>
                </a:lnTo>
                <a:lnTo>
                  <a:pt x="881" y="1264"/>
                </a:lnTo>
                <a:lnTo>
                  <a:pt x="881" y="1262"/>
                </a:lnTo>
                <a:lnTo>
                  <a:pt x="881" y="1264"/>
                </a:lnTo>
                <a:lnTo>
                  <a:pt x="881" y="1266"/>
                </a:lnTo>
                <a:lnTo>
                  <a:pt x="879" y="1268"/>
                </a:lnTo>
                <a:lnTo>
                  <a:pt x="877" y="1270"/>
                </a:lnTo>
                <a:lnTo>
                  <a:pt x="875" y="1270"/>
                </a:lnTo>
                <a:lnTo>
                  <a:pt x="873" y="1270"/>
                </a:lnTo>
                <a:lnTo>
                  <a:pt x="871" y="1270"/>
                </a:lnTo>
                <a:lnTo>
                  <a:pt x="870" y="1268"/>
                </a:lnTo>
                <a:lnTo>
                  <a:pt x="868" y="1268"/>
                </a:lnTo>
                <a:lnTo>
                  <a:pt x="866" y="1268"/>
                </a:lnTo>
                <a:lnTo>
                  <a:pt x="864" y="1268"/>
                </a:lnTo>
                <a:lnTo>
                  <a:pt x="862" y="1268"/>
                </a:lnTo>
                <a:lnTo>
                  <a:pt x="860" y="1268"/>
                </a:lnTo>
                <a:lnTo>
                  <a:pt x="858" y="1268"/>
                </a:lnTo>
                <a:lnTo>
                  <a:pt x="856" y="1268"/>
                </a:lnTo>
                <a:lnTo>
                  <a:pt x="854" y="1268"/>
                </a:lnTo>
                <a:lnTo>
                  <a:pt x="852" y="1268"/>
                </a:lnTo>
                <a:lnTo>
                  <a:pt x="852" y="1266"/>
                </a:lnTo>
                <a:lnTo>
                  <a:pt x="850" y="1266"/>
                </a:lnTo>
                <a:lnTo>
                  <a:pt x="850" y="1268"/>
                </a:lnTo>
                <a:lnTo>
                  <a:pt x="848" y="1268"/>
                </a:lnTo>
                <a:lnTo>
                  <a:pt x="846" y="1268"/>
                </a:lnTo>
                <a:lnTo>
                  <a:pt x="845" y="1268"/>
                </a:lnTo>
                <a:lnTo>
                  <a:pt x="843" y="1268"/>
                </a:lnTo>
                <a:lnTo>
                  <a:pt x="841" y="1268"/>
                </a:lnTo>
                <a:lnTo>
                  <a:pt x="841" y="1266"/>
                </a:lnTo>
                <a:lnTo>
                  <a:pt x="839" y="1268"/>
                </a:lnTo>
                <a:lnTo>
                  <a:pt x="835" y="1268"/>
                </a:lnTo>
                <a:lnTo>
                  <a:pt x="833" y="1268"/>
                </a:lnTo>
                <a:lnTo>
                  <a:pt x="831" y="1268"/>
                </a:lnTo>
                <a:lnTo>
                  <a:pt x="829" y="1268"/>
                </a:lnTo>
                <a:lnTo>
                  <a:pt x="829" y="1270"/>
                </a:lnTo>
                <a:lnTo>
                  <a:pt x="827" y="1270"/>
                </a:lnTo>
                <a:lnTo>
                  <a:pt x="827" y="1272"/>
                </a:lnTo>
                <a:lnTo>
                  <a:pt x="827" y="1274"/>
                </a:lnTo>
                <a:lnTo>
                  <a:pt x="825" y="1276"/>
                </a:lnTo>
                <a:lnTo>
                  <a:pt x="825" y="1278"/>
                </a:lnTo>
                <a:lnTo>
                  <a:pt x="823" y="1278"/>
                </a:lnTo>
                <a:lnTo>
                  <a:pt x="823" y="1280"/>
                </a:lnTo>
                <a:lnTo>
                  <a:pt x="823" y="1281"/>
                </a:lnTo>
                <a:lnTo>
                  <a:pt x="822" y="1281"/>
                </a:lnTo>
                <a:lnTo>
                  <a:pt x="820" y="1281"/>
                </a:lnTo>
                <a:lnTo>
                  <a:pt x="818" y="1281"/>
                </a:lnTo>
                <a:lnTo>
                  <a:pt x="816" y="1281"/>
                </a:lnTo>
                <a:lnTo>
                  <a:pt x="814" y="1281"/>
                </a:lnTo>
                <a:lnTo>
                  <a:pt x="812" y="1281"/>
                </a:lnTo>
                <a:lnTo>
                  <a:pt x="808" y="1281"/>
                </a:lnTo>
                <a:lnTo>
                  <a:pt x="808" y="1283"/>
                </a:lnTo>
                <a:lnTo>
                  <a:pt x="808" y="1281"/>
                </a:lnTo>
                <a:lnTo>
                  <a:pt x="804" y="1281"/>
                </a:lnTo>
                <a:lnTo>
                  <a:pt x="804" y="1283"/>
                </a:lnTo>
                <a:lnTo>
                  <a:pt x="802" y="1283"/>
                </a:lnTo>
                <a:lnTo>
                  <a:pt x="802" y="1281"/>
                </a:lnTo>
                <a:lnTo>
                  <a:pt x="800" y="1281"/>
                </a:lnTo>
                <a:lnTo>
                  <a:pt x="800" y="1280"/>
                </a:lnTo>
                <a:lnTo>
                  <a:pt x="802" y="1280"/>
                </a:lnTo>
                <a:lnTo>
                  <a:pt x="800" y="1280"/>
                </a:lnTo>
                <a:lnTo>
                  <a:pt x="798" y="1280"/>
                </a:lnTo>
                <a:lnTo>
                  <a:pt x="798" y="1281"/>
                </a:lnTo>
                <a:lnTo>
                  <a:pt x="800" y="1281"/>
                </a:lnTo>
                <a:lnTo>
                  <a:pt x="798" y="1281"/>
                </a:lnTo>
                <a:lnTo>
                  <a:pt x="797" y="1281"/>
                </a:lnTo>
                <a:lnTo>
                  <a:pt x="795" y="1281"/>
                </a:lnTo>
                <a:lnTo>
                  <a:pt x="793" y="1281"/>
                </a:lnTo>
                <a:lnTo>
                  <a:pt x="793" y="1280"/>
                </a:lnTo>
                <a:lnTo>
                  <a:pt x="791" y="1280"/>
                </a:lnTo>
                <a:lnTo>
                  <a:pt x="789" y="1280"/>
                </a:lnTo>
                <a:lnTo>
                  <a:pt x="787" y="1280"/>
                </a:lnTo>
                <a:lnTo>
                  <a:pt x="785" y="1280"/>
                </a:lnTo>
                <a:lnTo>
                  <a:pt x="783" y="1280"/>
                </a:lnTo>
                <a:lnTo>
                  <a:pt x="781" y="1280"/>
                </a:lnTo>
                <a:lnTo>
                  <a:pt x="779" y="1280"/>
                </a:lnTo>
                <a:lnTo>
                  <a:pt x="777" y="1280"/>
                </a:lnTo>
                <a:lnTo>
                  <a:pt x="775" y="1280"/>
                </a:lnTo>
                <a:lnTo>
                  <a:pt x="774" y="1280"/>
                </a:lnTo>
                <a:lnTo>
                  <a:pt x="774" y="1278"/>
                </a:lnTo>
                <a:lnTo>
                  <a:pt x="772" y="1278"/>
                </a:lnTo>
                <a:lnTo>
                  <a:pt x="762" y="1278"/>
                </a:lnTo>
                <a:lnTo>
                  <a:pt x="760" y="1278"/>
                </a:lnTo>
                <a:lnTo>
                  <a:pt x="758" y="1278"/>
                </a:lnTo>
                <a:lnTo>
                  <a:pt x="756" y="1278"/>
                </a:lnTo>
                <a:lnTo>
                  <a:pt x="752" y="1278"/>
                </a:lnTo>
                <a:lnTo>
                  <a:pt x="750" y="1278"/>
                </a:lnTo>
                <a:lnTo>
                  <a:pt x="750" y="1280"/>
                </a:lnTo>
                <a:lnTo>
                  <a:pt x="749" y="1280"/>
                </a:lnTo>
                <a:lnTo>
                  <a:pt x="747" y="1280"/>
                </a:lnTo>
                <a:lnTo>
                  <a:pt x="745" y="1280"/>
                </a:lnTo>
                <a:lnTo>
                  <a:pt x="743" y="1278"/>
                </a:lnTo>
                <a:lnTo>
                  <a:pt x="741" y="1276"/>
                </a:lnTo>
                <a:lnTo>
                  <a:pt x="739" y="1276"/>
                </a:lnTo>
                <a:lnTo>
                  <a:pt x="739" y="1274"/>
                </a:lnTo>
                <a:lnTo>
                  <a:pt x="737" y="1274"/>
                </a:lnTo>
                <a:lnTo>
                  <a:pt x="739" y="1274"/>
                </a:lnTo>
                <a:lnTo>
                  <a:pt x="739" y="1276"/>
                </a:lnTo>
                <a:lnTo>
                  <a:pt x="741" y="1276"/>
                </a:lnTo>
                <a:lnTo>
                  <a:pt x="741" y="1278"/>
                </a:lnTo>
                <a:lnTo>
                  <a:pt x="743" y="1278"/>
                </a:lnTo>
                <a:lnTo>
                  <a:pt x="743" y="1280"/>
                </a:lnTo>
                <a:lnTo>
                  <a:pt x="741" y="1280"/>
                </a:lnTo>
                <a:lnTo>
                  <a:pt x="739" y="1280"/>
                </a:lnTo>
                <a:lnTo>
                  <a:pt x="737" y="1280"/>
                </a:lnTo>
                <a:lnTo>
                  <a:pt x="735" y="1280"/>
                </a:lnTo>
                <a:lnTo>
                  <a:pt x="733" y="1280"/>
                </a:lnTo>
                <a:lnTo>
                  <a:pt x="731" y="1280"/>
                </a:lnTo>
                <a:lnTo>
                  <a:pt x="729" y="1280"/>
                </a:lnTo>
                <a:lnTo>
                  <a:pt x="729" y="1281"/>
                </a:lnTo>
                <a:lnTo>
                  <a:pt x="727" y="1281"/>
                </a:lnTo>
                <a:lnTo>
                  <a:pt x="726" y="1281"/>
                </a:lnTo>
                <a:lnTo>
                  <a:pt x="724" y="1281"/>
                </a:lnTo>
                <a:lnTo>
                  <a:pt x="722" y="1281"/>
                </a:lnTo>
                <a:lnTo>
                  <a:pt x="722" y="1283"/>
                </a:lnTo>
                <a:lnTo>
                  <a:pt x="720" y="1283"/>
                </a:lnTo>
                <a:lnTo>
                  <a:pt x="718" y="1283"/>
                </a:lnTo>
                <a:lnTo>
                  <a:pt x="718" y="1285"/>
                </a:lnTo>
                <a:lnTo>
                  <a:pt x="716" y="1287"/>
                </a:lnTo>
                <a:lnTo>
                  <a:pt x="716" y="1289"/>
                </a:lnTo>
                <a:lnTo>
                  <a:pt x="714" y="1289"/>
                </a:lnTo>
                <a:lnTo>
                  <a:pt x="714" y="1291"/>
                </a:lnTo>
                <a:lnTo>
                  <a:pt x="714" y="1293"/>
                </a:lnTo>
                <a:lnTo>
                  <a:pt x="712" y="1295"/>
                </a:lnTo>
                <a:lnTo>
                  <a:pt x="712" y="1297"/>
                </a:lnTo>
                <a:lnTo>
                  <a:pt x="712" y="1299"/>
                </a:lnTo>
                <a:lnTo>
                  <a:pt x="714" y="1301"/>
                </a:lnTo>
                <a:lnTo>
                  <a:pt x="714" y="1303"/>
                </a:lnTo>
                <a:lnTo>
                  <a:pt x="716" y="1303"/>
                </a:lnTo>
                <a:lnTo>
                  <a:pt x="718" y="1303"/>
                </a:lnTo>
                <a:lnTo>
                  <a:pt x="716" y="1303"/>
                </a:lnTo>
                <a:lnTo>
                  <a:pt x="714" y="1301"/>
                </a:lnTo>
                <a:lnTo>
                  <a:pt x="716" y="1301"/>
                </a:lnTo>
                <a:lnTo>
                  <a:pt x="718" y="1303"/>
                </a:lnTo>
                <a:lnTo>
                  <a:pt x="720" y="1303"/>
                </a:lnTo>
                <a:lnTo>
                  <a:pt x="722" y="1303"/>
                </a:lnTo>
                <a:lnTo>
                  <a:pt x="724" y="1304"/>
                </a:lnTo>
                <a:lnTo>
                  <a:pt x="724" y="1306"/>
                </a:lnTo>
                <a:lnTo>
                  <a:pt x="722" y="1306"/>
                </a:lnTo>
                <a:lnTo>
                  <a:pt x="720" y="1306"/>
                </a:lnTo>
                <a:lnTo>
                  <a:pt x="718" y="1306"/>
                </a:lnTo>
                <a:lnTo>
                  <a:pt x="716" y="1306"/>
                </a:lnTo>
                <a:lnTo>
                  <a:pt x="714" y="1306"/>
                </a:lnTo>
                <a:lnTo>
                  <a:pt x="714" y="1308"/>
                </a:lnTo>
                <a:lnTo>
                  <a:pt x="712" y="1308"/>
                </a:lnTo>
                <a:lnTo>
                  <a:pt x="710" y="1308"/>
                </a:lnTo>
                <a:lnTo>
                  <a:pt x="708" y="1308"/>
                </a:lnTo>
                <a:lnTo>
                  <a:pt x="706" y="1308"/>
                </a:lnTo>
                <a:lnTo>
                  <a:pt x="704" y="1310"/>
                </a:lnTo>
                <a:lnTo>
                  <a:pt x="702" y="1310"/>
                </a:lnTo>
                <a:lnTo>
                  <a:pt x="701" y="1310"/>
                </a:lnTo>
                <a:lnTo>
                  <a:pt x="701" y="1308"/>
                </a:lnTo>
                <a:lnTo>
                  <a:pt x="701" y="1306"/>
                </a:lnTo>
                <a:lnTo>
                  <a:pt x="702" y="1306"/>
                </a:lnTo>
                <a:lnTo>
                  <a:pt x="704" y="1304"/>
                </a:lnTo>
                <a:lnTo>
                  <a:pt x="704" y="1303"/>
                </a:lnTo>
                <a:lnTo>
                  <a:pt x="706" y="1303"/>
                </a:lnTo>
                <a:lnTo>
                  <a:pt x="708" y="1301"/>
                </a:lnTo>
                <a:lnTo>
                  <a:pt x="708" y="1299"/>
                </a:lnTo>
                <a:lnTo>
                  <a:pt x="708" y="1297"/>
                </a:lnTo>
                <a:lnTo>
                  <a:pt x="706" y="1297"/>
                </a:lnTo>
                <a:lnTo>
                  <a:pt x="706" y="1295"/>
                </a:lnTo>
                <a:lnTo>
                  <a:pt x="704" y="1293"/>
                </a:lnTo>
                <a:lnTo>
                  <a:pt x="702" y="1293"/>
                </a:lnTo>
                <a:lnTo>
                  <a:pt x="702" y="1291"/>
                </a:lnTo>
                <a:lnTo>
                  <a:pt x="701" y="1291"/>
                </a:lnTo>
                <a:lnTo>
                  <a:pt x="699" y="1291"/>
                </a:lnTo>
                <a:lnTo>
                  <a:pt x="699" y="1289"/>
                </a:lnTo>
                <a:lnTo>
                  <a:pt x="697" y="1289"/>
                </a:lnTo>
                <a:lnTo>
                  <a:pt x="695" y="1289"/>
                </a:lnTo>
                <a:lnTo>
                  <a:pt x="693" y="1289"/>
                </a:lnTo>
                <a:lnTo>
                  <a:pt x="693" y="1287"/>
                </a:lnTo>
                <a:lnTo>
                  <a:pt x="691" y="1287"/>
                </a:lnTo>
                <a:lnTo>
                  <a:pt x="689" y="1287"/>
                </a:lnTo>
                <a:lnTo>
                  <a:pt x="689" y="1289"/>
                </a:lnTo>
                <a:lnTo>
                  <a:pt x="687" y="1289"/>
                </a:lnTo>
                <a:lnTo>
                  <a:pt x="685" y="1291"/>
                </a:lnTo>
                <a:lnTo>
                  <a:pt x="683" y="1291"/>
                </a:lnTo>
                <a:lnTo>
                  <a:pt x="683" y="1293"/>
                </a:lnTo>
                <a:lnTo>
                  <a:pt x="683" y="1295"/>
                </a:lnTo>
                <a:lnTo>
                  <a:pt x="681" y="1295"/>
                </a:lnTo>
                <a:lnTo>
                  <a:pt x="679" y="1295"/>
                </a:lnTo>
                <a:lnTo>
                  <a:pt x="678" y="1295"/>
                </a:lnTo>
                <a:lnTo>
                  <a:pt x="676" y="1295"/>
                </a:lnTo>
                <a:lnTo>
                  <a:pt x="674" y="1295"/>
                </a:lnTo>
                <a:lnTo>
                  <a:pt x="670" y="1295"/>
                </a:lnTo>
                <a:lnTo>
                  <a:pt x="668" y="1295"/>
                </a:lnTo>
                <a:lnTo>
                  <a:pt x="666" y="1295"/>
                </a:lnTo>
                <a:lnTo>
                  <a:pt x="664" y="1295"/>
                </a:lnTo>
                <a:lnTo>
                  <a:pt x="664" y="1293"/>
                </a:lnTo>
                <a:lnTo>
                  <a:pt x="662" y="1291"/>
                </a:lnTo>
                <a:lnTo>
                  <a:pt x="660" y="1291"/>
                </a:lnTo>
                <a:lnTo>
                  <a:pt x="660" y="1289"/>
                </a:lnTo>
                <a:lnTo>
                  <a:pt x="658" y="1289"/>
                </a:lnTo>
                <a:lnTo>
                  <a:pt x="656" y="1289"/>
                </a:lnTo>
                <a:lnTo>
                  <a:pt x="654" y="1287"/>
                </a:lnTo>
                <a:lnTo>
                  <a:pt x="651" y="1287"/>
                </a:lnTo>
                <a:lnTo>
                  <a:pt x="649" y="1285"/>
                </a:lnTo>
                <a:lnTo>
                  <a:pt x="647" y="1285"/>
                </a:lnTo>
                <a:lnTo>
                  <a:pt x="645" y="1285"/>
                </a:lnTo>
                <a:lnTo>
                  <a:pt x="643" y="1285"/>
                </a:lnTo>
                <a:lnTo>
                  <a:pt x="643" y="1283"/>
                </a:lnTo>
                <a:lnTo>
                  <a:pt x="641" y="1283"/>
                </a:lnTo>
                <a:lnTo>
                  <a:pt x="639" y="1283"/>
                </a:lnTo>
                <a:lnTo>
                  <a:pt x="637" y="1283"/>
                </a:lnTo>
                <a:lnTo>
                  <a:pt x="635" y="1283"/>
                </a:lnTo>
                <a:lnTo>
                  <a:pt x="635" y="1281"/>
                </a:lnTo>
                <a:lnTo>
                  <a:pt x="637" y="1281"/>
                </a:lnTo>
                <a:lnTo>
                  <a:pt x="637" y="1280"/>
                </a:lnTo>
                <a:lnTo>
                  <a:pt x="639" y="1280"/>
                </a:lnTo>
                <a:lnTo>
                  <a:pt x="637" y="1280"/>
                </a:lnTo>
                <a:lnTo>
                  <a:pt x="637" y="1278"/>
                </a:lnTo>
                <a:lnTo>
                  <a:pt x="637" y="1280"/>
                </a:lnTo>
                <a:lnTo>
                  <a:pt x="635" y="1281"/>
                </a:lnTo>
                <a:lnTo>
                  <a:pt x="633" y="1281"/>
                </a:lnTo>
                <a:lnTo>
                  <a:pt x="631" y="1281"/>
                </a:lnTo>
                <a:lnTo>
                  <a:pt x="630" y="1281"/>
                </a:lnTo>
                <a:lnTo>
                  <a:pt x="630" y="1280"/>
                </a:lnTo>
                <a:lnTo>
                  <a:pt x="628" y="1280"/>
                </a:lnTo>
                <a:lnTo>
                  <a:pt x="626" y="1280"/>
                </a:lnTo>
                <a:lnTo>
                  <a:pt x="624" y="1280"/>
                </a:lnTo>
                <a:lnTo>
                  <a:pt x="622" y="1280"/>
                </a:lnTo>
                <a:lnTo>
                  <a:pt x="622" y="1278"/>
                </a:lnTo>
                <a:lnTo>
                  <a:pt x="620" y="1278"/>
                </a:lnTo>
                <a:lnTo>
                  <a:pt x="618" y="1278"/>
                </a:lnTo>
                <a:lnTo>
                  <a:pt x="616" y="1278"/>
                </a:lnTo>
                <a:lnTo>
                  <a:pt x="614" y="1278"/>
                </a:lnTo>
                <a:lnTo>
                  <a:pt x="612" y="1278"/>
                </a:lnTo>
                <a:lnTo>
                  <a:pt x="610" y="1278"/>
                </a:lnTo>
                <a:lnTo>
                  <a:pt x="608" y="1276"/>
                </a:lnTo>
                <a:lnTo>
                  <a:pt x="608" y="1274"/>
                </a:lnTo>
                <a:lnTo>
                  <a:pt x="610" y="1274"/>
                </a:lnTo>
                <a:lnTo>
                  <a:pt x="608" y="1274"/>
                </a:lnTo>
                <a:lnTo>
                  <a:pt x="608" y="1272"/>
                </a:lnTo>
                <a:lnTo>
                  <a:pt x="610" y="1272"/>
                </a:lnTo>
                <a:lnTo>
                  <a:pt x="612" y="1272"/>
                </a:lnTo>
                <a:lnTo>
                  <a:pt x="612" y="1274"/>
                </a:lnTo>
                <a:lnTo>
                  <a:pt x="610" y="1274"/>
                </a:lnTo>
                <a:lnTo>
                  <a:pt x="612" y="1274"/>
                </a:lnTo>
                <a:lnTo>
                  <a:pt x="612" y="1276"/>
                </a:lnTo>
                <a:lnTo>
                  <a:pt x="614" y="1276"/>
                </a:lnTo>
                <a:lnTo>
                  <a:pt x="614" y="1274"/>
                </a:lnTo>
                <a:lnTo>
                  <a:pt x="616" y="1274"/>
                </a:lnTo>
                <a:lnTo>
                  <a:pt x="614" y="1272"/>
                </a:lnTo>
                <a:lnTo>
                  <a:pt x="612" y="1270"/>
                </a:lnTo>
                <a:lnTo>
                  <a:pt x="610" y="1270"/>
                </a:lnTo>
                <a:lnTo>
                  <a:pt x="610" y="1268"/>
                </a:lnTo>
                <a:lnTo>
                  <a:pt x="608" y="1268"/>
                </a:lnTo>
                <a:lnTo>
                  <a:pt x="606" y="1266"/>
                </a:lnTo>
                <a:lnTo>
                  <a:pt x="608" y="1266"/>
                </a:lnTo>
                <a:lnTo>
                  <a:pt x="608" y="1264"/>
                </a:lnTo>
                <a:lnTo>
                  <a:pt x="610" y="1266"/>
                </a:lnTo>
                <a:lnTo>
                  <a:pt x="612" y="1266"/>
                </a:lnTo>
                <a:lnTo>
                  <a:pt x="614" y="1266"/>
                </a:lnTo>
                <a:lnTo>
                  <a:pt x="616" y="1266"/>
                </a:lnTo>
                <a:lnTo>
                  <a:pt x="618" y="1266"/>
                </a:lnTo>
                <a:lnTo>
                  <a:pt x="620" y="1266"/>
                </a:lnTo>
                <a:lnTo>
                  <a:pt x="622" y="1268"/>
                </a:lnTo>
                <a:lnTo>
                  <a:pt x="622" y="1266"/>
                </a:lnTo>
                <a:lnTo>
                  <a:pt x="624" y="1266"/>
                </a:lnTo>
                <a:lnTo>
                  <a:pt x="624" y="1268"/>
                </a:lnTo>
                <a:lnTo>
                  <a:pt x="624" y="1266"/>
                </a:lnTo>
                <a:lnTo>
                  <a:pt x="626" y="1266"/>
                </a:lnTo>
                <a:lnTo>
                  <a:pt x="628" y="1266"/>
                </a:lnTo>
                <a:lnTo>
                  <a:pt x="628" y="1264"/>
                </a:lnTo>
                <a:lnTo>
                  <a:pt x="628" y="1262"/>
                </a:lnTo>
                <a:lnTo>
                  <a:pt x="630" y="1260"/>
                </a:lnTo>
                <a:lnTo>
                  <a:pt x="630" y="1262"/>
                </a:lnTo>
                <a:lnTo>
                  <a:pt x="630" y="1260"/>
                </a:lnTo>
                <a:lnTo>
                  <a:pt x="628" y="1260"/>
                </a:lnTo>
                <a:lnTo>
                  <a:pt x="628" y="1258"/>
                </a:lnTo>
                <a:lnTo>
                  <a:pt x="630" y="1258"/>
                </a:lnTo>
                <a:lnTo>
                  <a:pt x="630" y="1256"/>
                </a:lnTo>
                <a:lnTo>
                  <a:pt x="631" y="1256"/>
                </a:lnTo>
                <a:lnTo>
                  <a:pt x="633" y="1256"/>
                </a:lnTo>
                <a:lnTo>
                  <a:pt x="633" y="1255"/>
                </a:lnTo>
                <a:lnTo>
                  <a:pt x="631" y="1255"/>
                </a:lnTo>
                <a:lnTo>
                  <a:pt x="631" y="1253"/>
                </a:lnTo>
                <a:lnTo>
                  <a:pt x="633" y="1253"/>
                </a:lnTo>
                <a:lnTo>
                  <a:pt x="631" y="1251"/>
                </a:lnTo>
                <a:lnTo>
                  <a:pt x="631" y="1249"/>
                </a:lnTo>
                <a:lnTo>
                  <a:pt x="630" y="1249"/>
                </a:lnTo>
                <a:lnTo>
                  <a:pt x="630" y="1251"/>
                </a:lnTo>
                <a:lnTo>
                  <a:pt x="628" y="1251"/>
                </a:lnTo>
                <a:lnTo>
                  <a:pt x="628" y="1249"/>
                </a:lnTo>
                <a:lnTo>
                  <a:pt x="628" y="1251"/>
                </a:lnTo>
                <a:lnTo>
                  <a:pt x="626" y="1251"/>
                </a:lnTo>
                <a:lnTo>
                  <a:pt x="624" y="1251"/>
                </a:lnTo>
                <a:lnTo>
                  <a:pt x="622" y="1251"/>
                </a:lnTo>
                <a:lnTo>
                  <a:pt x="620" y="1251"/>
                </a:lnTo>
                <a:lnTo>
                  <a:pt x="618" y="1251"/>
                </a:lnTo>
                <a:lnTo>
                  <a:pt x="616" y="1251"/>
                </a:lnTo>
                <a:lnTo>
                  <a:pt x="616" y="1249"/>
                </a:lnTo>
                <a:lnTo>
                  <a:pt x="618" y="1249"/>
                </a:lnTo>
                <a:lnTo>
                  <a:pt x="620" y="1249"/>
                </a:lnTo>
                <a:lnTo>
                  <a:pt x="618" y="1249"/>
                </a:lnTo>
                <a:lnTo>
                  <a:pt x="616" y="1247"/>
                </a:lnTo>
                <a:lnTo>
                  <a:pt x="614" y="1247"/>
                </a:lnTo>
                <a:lnTo>
                  <a:pt x="612" y="1247"/>
                </a:lnTo>
                <a:lnTo>
                  <a:pt x="610" y="1249"/>
                </a:lnTo>
                <a:lnTo>
                  <a:pt x="608" y="1251"/>
                </a:lnTo>
                <a:lnTo>
                  <a:pt x="606" y="1251"/>
                </a:lnTo>
                <a:lnTo>
                  <a:pt x="605" y="1251"/>
                </a:lnTo>
                <a:lnTo>
                  <a:pt x="605" y="1253"/>
                </a:lnTo>
                <a:lnTo>
                  <a:pt x="605" y="1251"/>
                </a:lnTo>
                <a:lnTo>
                  <a:pt x="603" y="1251"/>
                </a:lnTo>
                <a:lnTo>
                  <a:pt x="601" y="1251"/>
                </a:lnTo>
                <a:lnTo>
                  <a:pt x="601" y="1253"/>
                </a:lnTo>
                <a:lnTo>
                  <a:pt x="599" y="1253"/>
                </a:lnTo>
                <a:lnTo>
                  <a:pt x="599" y="1251"/>
                </a:lnTo>
                <a:lnTo>
                  <a:pt x="597" y="1251"/>
                </a:lnTo>
                <a:lnTo>
                  <a:pt x="595" y="1251"/>
                </a:lnTo>
                <a:lnTo>
                  <a:pt x="595" y="1253"/>
                </a:lnTo>
                <a:lnTo>
                  <a:pt x="593" y="1253"/>
                </a:lnTo>
                <a:lnTo>
                  <a:pt x="591" y="1253"/>
                </a:lnTo>
                <a:lnTo>
                  <a:pt x="589" y="1253"/>
                </a:lnTo>
                <a:lnTo>
                  <a:pt x="589" y="1251"/>
                </a:lnTo>
                <a:lnTo>
                  <a:pt x="587" y="1253"/>
                </a:lnTo>
                <a:lnTo>
                  <a:pt x="587" y="1255"/>
                </a:lnTo>
                <a:lnTo>
                  <a:pt x="587" y="1256"/>
                </a:lnTo>
                <a:lnTo>
                  <a:pt x="585" y="1256"/>
                </a:lnTo>
                <a:lnTo>
                  <a:pt x="587" y="1256"/>
                </a:lnTo>
                <a:lnTo>
                  <a:pt x="589" y="1256"/>
                </a:lnTo>
                <a:lnTo>
                  <a:pt x="591" y="1256"/>
                </a:lnTo>
                <a:lnTo>
                  <a:pt x="591" y="1258"/>
                </a:lnTo>
                <a:lnTo>
                  <a:pt x="587" y="1258"/>
                </a:lnTo>
                <a:lnTo>
                  <a:pt x="585" y="1258"/>
                </a:lnTo>
                <a:lnTo>
                  <a:pt x="587" y="1258"/>
                </a:lnTo>
                <a:lnTo>
                  <a:pt x="587" y="1260"/>
                </a:lnTo>
                <a:lnTo>
                  <a:pt x="585" y="1258"/>
                </a:lnTo>
                <a:lnTo>
                  <a:pt x="585" y="1260"/>
                </a:lnTo>
                <a:lnTo>
                  <a:pt x="587" y="1260"/>
                </a:lnTo>
                <a:lnTo>
                  <a:pt x="585" y="1262"/>
                </a:lnTo>
                <a:lnTo>
                  <a:pt x="583" y="1262"/>
                </a:lnTo>
                <a:lnTo>
                  <a:pt x="583" y="1260"/>
                </a:lnTo>
                <a:lnTo>
                  <a:pt x="582" y="1260"/>
                </a:lnTo>
                <a:lnTo>
                  <a:pt x="582" y="1262"/>
                </a:lnTo>
                <a:lnTo>
                  <a:pt x="580" y="1262"/>
                </a:lnTo>
                <a:lnTo>
                  <a:pt x="578" y="1262"/>
                </a:lnTo>
                <a:lnTo>
                  <a:pt x="580" y="1262"/>
                </a:lnTo>
                <a:lnTo>
                  <a:pt x="582" y="1264"/>
                </a:lnTo>
                <a:lnTo>
                  <a:pt x="583" y="1266"/>
                </a:lnTo>
                <a:lnTo>
                  <a:pt x="585" y="1266"/>
                </a:lnTo>
                <a:lnTo>
                  <a:pt x="585" y="1264"/>
                </a:lnTo>
                <a:lnTo>
                  <a:pt x="585" y="1266"/>
                </a:lnTo>
                <a:lnTo>
                  <a:pt x="587" y="1266"/>
                </a:lnTo>
                <a:lnTo>
                  <a:pt x="589" y="1266"/>
                </a:lnTo>
                <a:lnTo>
                  <a:pt x="591" y="1266"/>
                </a:lnTo>
                <a:lnTo>
                  <a:pt x="593" y="1266"/>
                </a:lnTo>
                <a:lnTo>
                  <a:pt x="595" y="1266"/>
                </a:lnTo>
                <a:lnTo>
                  <a:pt x="595" y="1264"/>
                </a:lnTo>
                <a:lnTo>
                  <a:pt x="597" y="1264"/>
                </a:lnTo>
                <a:lnTo>
                  <a:pt x="599" y="1264"/>
                </a:lnTo>
                <a:lnTo>
                  <a:pt x="599" y="1262"/>
                </a:lnTo>
                <a:lnTo>
                  <a:pt x="601" y="1262"/>
                </a:lnTo>
                <a:lnTo>
                  <a:pt x="601" y="1264"/>
                </a:lnTo>
                <a:lnTo>
                  <a:pt x="601" y="1266"/>
                </a:lnTo>
                <a:lnTo>
                  <a:pt x="601" y="1268"/>
                </a:lnTo>
                <a:lnTo>
                  <a:pt x="603" y="1268"/>
                </a:lnTo>
                <a:lnTo>
                  <a:pt x="603" y="1270"/>
                </a:lnTo>
                <a:lnTo>
                  <a:pt x="605" y="1270"/>
                </a:lnTo>
                <a:lnTo>
                  <a:pt x="605" y="1272"/>
                </a:lnTo>
                <a:lnTo>
                  <a:pt x="606" y="1272"/>
                </a:lnTo>
                <a:lnTo>
                  <a:pt x="605" y="1274"/>
                </a:lnTo>
                <a:lnTo>
                  <a:pt x="605" y="1276"/>
                </a:lnTo>
                <a:lnTo>
                  <a:pt x="605" y="1278"/>
                </a:lnTo>
                <a:lnTo>
                  <a:pt x="603" y="1280"/>
                </a:lnTo>
                <a:lnTo>
                  <a:pt x="601" y="1280"/>
                </a:lnTo>
                <a:lnTo>
                  <a:pt x="601" y="1278"/>
                </a:lnTo>
                <a:lnTo>
                  <a:pt x="599" y="1278"/>
                </a:lnTo>
                <a:lnTo>
                  <a:pt x="597" y="1278"/>
                </a:lnTo>
                <a:lnTo>
                  <a:pt x="595" y="1278"/>
                </a:lnTo>
                <a:lnTo>
                  <a:pt x="593" y="1278"/>
                </a:lnTo>
                <a:lnTo>
                  <a:pt x="593" y="1276"/>
                </a:lnTo>
                <a:lnTo>
                  <a:pt x="591" y="1276"/>
                </a:lnTo>
                <a:lnTo>
                  <a:pt x="587" y="1276"/>
                </a:lnTo>
                <a:lnTo>
                  <a:pt x="585" y="1276"/>
                </a:lnTo>
                <a:lnTo>
                  <a:pt x="583" y="1276"/>
                </a:lnTo>
                <a:lnTo>
                  <a:pt x="582" y="1276"/>
                </a:lnTo>
                <a:lnTo>
                  <a:pt x="578" y="1276"/>
                </a:lnTo>
                <a:lnTo>
                  <a:pt x="576" y="1276"/>
                </a:lnTo>
                <a:lnTo>
                  <a:pt x="574" y="1276"/>
                </a:lnTo>
                <a:lnTo>
                  <a:pt x="570" y="1276"/>
                </a:lnTo>
                <a:lnTo>
                  <a:pt x="568" y="1276"/>
                </a:lnTo>
                <a:lnTo>
                  <a:pt x="566" y="1274"/>
                </a:lnTo>
                <a:lnTo>
                  <a:pt x="564" y="1274"/>
                </a:lnTo>
                <a:lnTo>
                  <a:pt x="562" y="1274"/>
                </a:lnTo>
                <a:lnTo>
                  <a:pt x="560" y="1274"/>
                </a:lnTo>
                <a:lnTo>
                  <a:pt x="560" y="1272"/>
                </a:lnTo>
                <a:lnTo>
                  <a:pt x="558" y="1272"/>
                </a:lnTo>
                <a:lnTo>
                  <a:pt x="557" y="1272"/>
                </a:lnTo>
                <a:lnTo>
                  <a:pt x="555" y="1272"/>
                </a:lnTo>
                <a:lnTo>
                  <a:pt x="555" y="1270"/>
                </a:lnTo>
                <a:lnTo>
                  <a:pt x="553" y="1270"/>
                </a:lnTo>
                <a:lnTo>
                  <a:pt x="551" y="1270"/>
                </a:lnTo>
                <a:lnTo>
                  <a:pt x="549" y="1270"/>
                </a:lnTo>
                <a:lnTo>
                  <a:pt x="547" y="1270"/>
                </a:lnTo>
                <a:lnTo>
                  <a:pt x="547" y="1268"/>
                </a:lnTo>
                <a:lnTo>
                  <a:pt x="545" y="1268"/>
                </a:lnTo>
                <a:lnTo>
                  <a:pt x="545" y="1270"/>
                </a:lnTo>
                <a:lnTo>
                  <a:pt x="547" y="1270"/>
                </a:lnTo>
                <a:lnTo>
                  <a:pt x="545" y="1270"/>
                </a:lnTo>
                <a:lnTo>
                  <a:pt x="543" y="1270"/>
                </a:lnTo>
                <a:lnTo>
                  <a:pt x="541" y="1270"/>
                </a:lnTo>
                <a:lnTo>
                  <a:pt x="539" y="1270"/>
                </a:lnTo>
                <a:lnTo>
                  <a:pt x="537" y="1270"/>
                </a:lnTo>
                <a:lnTo>
                  <a:pt x="537" y="1268"/>
                </a:lnTo>
                <a:lnTo>
                  <a:pt x="535" y="1268"/>
                </a:lnTo>
                <a:lnTo>
                  <a:pt x="534" y="1268"/>
                </a:lnTo>
                <a:lnTo>
                  <a:pt x="532" y="1268"/>
                </a:lnTo>
                <a:lnTo>
                  <a:pt x="530" y="1268"/>
                </a:lnTo>
                <a:lnTo>
                  <a:pt x="528" y="1268"/>
                </a:lnTo>
                <a:lnTo>
                  <a:pt x="526" y="1270"/>
                </a:lnTo>
                <a:lnTo>
                  <a:pt x="524" y="1270"/>
                </a:lnTo>
                <a:lnTo>
                  <a:pt x="522" y="1270"/>
                </a:lnTo>
                <a:lnTo>
                  <a:pt x="520" y="1270"/>
                </a:lnTo>
                <a:lnTo>
                  <a:pt x="518" y="1270"/>
                </a:lnTo>
                <a:lnTo>
                  <a:pt x="516" y="1270"/>
                </a:lnTo>
                <a:lnTo>
                  <a:pt x="514" y="1270"/>
                </a:lnTo>
                <a:lnTo>
                  <a:pt x="514" y="1272"/>
                </a:lnTo>
                <a:lnTo>
                  <a:pt x="512" y="1272"/>
                </a:lnTo>
                <a:lnTo>
                  <a:pt x="510" y="1272"/>
                </a:lnTo>
                <a:lnTo>
                  <a:pt x="509" y="1274"/>
                </a:lnTo>
                <a:lnTo>
                  <a:pt x="507" y="1274"/>
                </a:lnTo>
                <a:lnTo>
                  <a:pt x="505" y="1274"/>
                </a:lnTo>
                <a:lnTo>
                  <a:pt x="505" y="1276"/>
                </a:lnTo>
                <a:lnTo>
                  <a:pt x="503" y="1276"/>
                </a:lnTo>
                <a:lnTo>
                  <a:pt x="501" y="1276"/>
                </a:lnTo>
                <a:lnTo>
                  <a:pt x="501" y="1278"/>
                </a:lnTo>
                <a:lnTo>
                  <a:pt x="499" y="1278"/>
                </a:lnTo>
                <a:lnTo>
                  <a:pt x="497" y="1280"/>
                </a:lnTo>
                <a:lnTo>
                  <a:pt x="497" y="1281"/>
                </a:lnTo>
                <a:lnTo>
                  <a:pt x="495" y="1281"/>
                </a:lnTo>
                <a:lnTo>
                  <a:pt x="495" y="1283"/>
                </a:lnTo>
                <a:lnTo>
                  <a:pt x="495" y="1285"/>
                </a:lnTo>
                <a:lnTo>
                  <a:pt x="493" y="1287"/>
                </a:lnTo>
                <a:lnTo>
                  <a:pt x="493" y="1285"/>
                </a:lnTo>
                <a:lnTo>
                  <a:pt x="491" y="1285"/>
                </a:lnTo>
                <a:lnTo>
                  <a:pt x="493" y="1285"/>
                </a:lnTo>
                <a:lnTo>
                  <a:pt x="493" y="1287"/>
                </a:lnTo>
                <a:lnTo>
                  <a:pt x="491" y="1287"/>
                </a:lnTo>
                <a:lnTo>
                  <a:pt x="491" y="1285"/>
                </a:lnTo>
                <a:lnTo>
                  <a:pt x="491" y="1287"/>
                </a:lnTo>
                <a:lnTo>
                  <a:pt x="491" y="1285"/>
                </a:lnTo>
                <a:lnTo>
                  <a:pt x="489" y="1285"/>
                </a:lnTo>
                <a:lnTo>
                  <a:pt x="489" y="1283"/>
                </a:lnTo>
                <a:lnTo>
                  <a:pt x="487" y="1283"/>
                </a:lnTo>
                <a:lnTo>
                  <a:pt x="487" y="1281"/>
                </a:lnTo>
                <a:lnTo>
                  <a:pt x="487" y="1283"/>
                </a:lnTo>
                <a:lnTo>
                  <a:pt x="489" y="1285"/>
                </a:lnTo>
                <a:lnTo>
                  <a:pt x="489" y="1287"/>
                </a:lnTo>
                <a:lnTo>
                  <a:pt x="491" y="1287"/>
                </a:lnTo>
                <a:lnTo>
                  <a:pt x="491" y="1289"/>
                </a:lnTo>
                <a:lnTo>
                  <a:pt x="493" y="1289"/>
                </a:lnTo>
                <a:lnTo>
                  <a:pt x="495" y="1287"/>
                </a:lnTo>
                <a:lnTo>
                  <a:pt x="495" y="1285"/>
                </a:lnTo>
                <a:lnTo>
                  <a:pt x="495" y="1287"/>
                </a:lnTo>
                <a:lnTo>
                  <a:pt x="495" y="1289"/>
                </a:lnTo>
                <a:lnTo>
                  <a:pt x="493" y="1289"/>
                </a:lnTo>
                <a:lnTo>
                  <a:pt x="493" y="1291"/>
                </a:lnTo>
                <a:lnTo>
                  <a:pt x="493" y="1293"/>
                </a:lnTo>
                <a:lnTo>
                  <a:pt x="493" y="1295"/>
                </a:lnTo>
                <a:lnTo>
                  <a:pt x="493" y="1293"/>
                </a:lnTo>
                <a:lnTo>
                  <a:pt x="493" y="1295"/>
                </a:lnTo>
                <a:lnTo>
                  <a:pt x="495" y="1295"/>
                </a:lnTo>
                <a:lnTo>
                  <a:pt x="495" y="1297"/>
                </a:lnTo>
                <a:lnTo>
                  <a:pt x="495" y="1295"/>
                </a:lnTo>
                <a:lnTo>
                  <a:pt x="495" y="1297"/>
                </a:lnTo>
                <a:lnTo>
                  <a:pt x="497" y="1297"/>
                </a:lnTo>
                <a:lnTo>
                  <a:pt x="499" y="1297"/>
                </a:lnTo>
                <a:lnTo>
                  <a:pt x="499" y="1299"/>
                </a:lnTo>
                <a:lnTo>
                  <a:pt x="497" y="1299"/>
                </a:lnTo>
                <a:lnTo>
                  <a:pt x="497" y="1301"/>
                </a:lnTo>
                <a:lnTo>
                  <a:pt x="497" y="1303"/>
                </a:lnTo>
                <a:lnTo>
                  <a:pt x="495" y="1303"/>
                </a:lnTo>
                <a:lnTo>
                  <a:pt x="495" y="1301"/>
                </a:lnTo>
                <a:lnTo>
                  <a:pt x="493" y="1301"/>
                </a:lnTo>
                <a:lnTo>
                  <a:pt x="491" y="1301"/>
                </a:lnTo>
                <a:lnTo>
                  <a:pt x="489" y="1301"/>
                </a:lnTo>
                <a:lnTo>
                  <a:pt x="487" y="1301"/>
                </a:lnTo>
                <a:lnTo>
                  <a:pt x="486" y="1301"/>
                </a:lnTo>
                <a:lnTo>
                  <a:pt x="484" y="1301"/>
                </a:lnTo>
                <a:lnTo>
                  <a:pt x="482" y="1299"/>
                </a:lnTo>
                <a:lnTo>
                  <a:pt x="480" y="1299"/>
                </a:lnTo>
                <a:lnTo>
                  <a:pt x="478" y="1299"/>
                </a:lnTo>
                <a:lnTo>
                  <a:pt x="476" y="1299"/>
                </a:lnTo>
                <a:lnTo>
                  <a:pt x="474" y="1299"/>
                </a:lnTo>
                <a:lnTo>
                  <a:pt x="472" y="1299"/>
                </a:lnTo>
                <a:lnTo>
                  <a:pt x="470" y="1299"/>
                </a:lnTo>
                <a:lnTo>
                  <a:pt x="470" y="1297"/>
                </a:lnTo>
                <a:lnTo>
                  <a:pt x="468" y="1297"/>
                </a:lnTo>
                <a:lnTo>
                  <a:pt x="466" y="1297"/>
                </a:lnTo>
                <a:lnTo>
                  <a:pt x="464" y="1297"/>
                </a:lnTo>
                <a:lnTo>
                  <a:pt x="461" y="1297"/>
                </a:lnTo>
                <a:lnTo>
                  <a:pt x="459" y="1297"/>
                </a:lnTo>
                <a:lnTo>
                  <a:pt x="457" y="1297"/>
                </a:lnTo>
                <a:lnTo>
                  <a:pt x="455" y="1297"/>
                </a:lnTo>
                <a:lnTo>
                  <a:pt x="455" y="1295"/>
                </a:lnTo>
                <a:lnTo>
                  <a:pt x="451" y="1295"/>
                </a:lnTo>
                <a:lnTo>
                  <a:pt x="447" y="1295"/>
                </a:lnTo>
                <a:lnTo>
                  <a:pt x="445" y="1295"/>
                </a:lnTo>
                <a:lnTo>
                  <a:pt x="443" y="1295"/>
                </a:lnTo>
                <a:lnTo>
                  <a:pt x="441" y="1295"/>
                </a:lnTo>
                <a:lnTo>
                  <a:pt x="441" y="1293"/>
                </a:lnTo>
                <a:lnTo>
                  <a:pt x="441" y="1291"/>
                </a:lnTo>
                <a:lnTo>
                  <a:pt x="441" y="1293"/>
                </a:lnTo>
                <a:lnTo>
                  <a:pt x="441" y="1291"/>
                </a:lnTo>
                <a:lnTo>
                  <a:pt x="439" y="1291"/>
                </a:lnTo>
                <a:lnTo>
                  <a:pt x="439" y="1289"/>
                </a:lnTo>
                <a:lnTo>
                  <a:pt x="438" y="1289"/>
                </a:lnTo>
                <a:lnTo>
                  <a:pt x="439" y="1291"/>
                </a:lnTo>
                <a:lnTo>
                  <a:pt x="441" y="1293"/>
                </a:lnTo>
                <a:lnTo>
                  <a:pt x="441" y="1295"/>
                </a:lnTo>
                <a:lnTo>
                  <a:pt x="439" y="1295"/>
                </a:lnTo>
                <a:lnTo>
                  <a:pt x="438" y="1295"/>
                </a:lnTo>
                <a:lnTo>
                  <a:pt x="438" y="1293"/>
                </a:lnTo>
                <a:lnTo>
                  <a:pt x="436" y="1293"/>
                </a:lnTo>
                <a:lnTo>
                  <a:pt x="434" y="1293"/>
                </a:lnTo>
                <a:lnTo>
                  <a:pt x="432" y="1293"/>
                </a:lnTo>
                <a:lnTo>
                  <a:pt x="430" y="1293"/>
                </a:lnTo>
                <a:lnTo>
                  <a:pt x="428" y="1293"/>
                </a:lnTo>
                <a:lnTo>
                  <a:pt x="428" y="1291"/>
                </a:lnTo>
                <a:lnTo>
                  <a:pt x="426" y="1291"/>
                </a:lnTo>
                <a:lnTo>
                  <a:pt x="424" y="1291"/>
                </a:lnTo>
                <a:lnTo>
                  <a:pt x="424" y="1293"/>
                </a:lnTo>
                <a:lnTo>
                  <a:pt x="422" y="1293"/>
                </a:lnTo>
                <a:lnTo>
                  <a:pt x="420" y="1293"/>
                </a:lnTo>
                <a:lnTo>
                  <a:pt x="418" y="1293"/>
                </a:lnTo>
                <a:lnTo>
                  <a:pt x="418" y="1295"/>
                </a:lnTo>
                <a:lnTo>
                  <a:pt x="418" y="1297"/>
                </a:lnTo>
                <a:lnTo>
                  <a:pt x="416" y="1297"/>
                </a:lnTo>
                <a:lnTo>
                  <a:pt x="414" y="1297"/>
                </a:lnTo>
                <a:lnTo>
                  <a:pt x="413" y="1297"/>
                </a:lnTo>
                <a:lnTo>
                  <a:pt x="413" y="1299"/>
                </a:lnTo>
                <a:lnTo>
                  <a:pt x="411" y="1299"/>
                </a:lnTo>
                <a:lnTo>
                  <a:pt x="407" y="1299"/>
                </a:lnTo>
                <a:lnTo>
                  <a:pt x="405" y="1301"/>
                </a:lnTo>
                <a:lnTo>
                  <a:pt x="403" y="1301"/>
                </a:lnTo>
                <a:lnTo>
                  <a:pt x="401" y="1301"/>
                </a:lnTo>
                <a:lnTo>
                  <a:pt x="399" y="1299"/>
                </a:lnTo>
                <a:lnTo>
                  <a:pt x="397" y="1299"/>
                </a:lnTo>
                <a:lnTo>
                  <a:pt x="395" y="1299"/>
                </a:lnTo>
                <a:lnTo>
                  <a:pt x="393" y="1299"/>
                </a:lnTo>
                <a:lnTo>
                  <a:pt x="393" y="1297"/>
                </a:lnTo>
                <a:lnTo>
                  <a:pt x="391" y="1297"/>
                </a:lnTo>
                <a:lnTo>
                  <a:pt x="390" y="1297"/>
                </a:lnTo>
                <a:lnTo>
                  <a:pt x="388" y="1297"/>
                </a:lnTo>
                <a:lnTo>
                  <a:pt x="386" y="1297"/>
                </a:lnTo>
                <a:lnTo>
                  <a:pt x="386" y="1295"/>
                </a:lnTo>
                <a:lnTo>
                  <a:pt x="384" y="1295"/>
                </a:lnTo>
                <a:lnTo>
                  <a:pt x="382" y="1295"/>
                </a:lnTo>
                <a:lnTo>
                  <a:pt x="380" y="1295"/>
                </a:lnTo>
                <a:lnTo>
                  <a:pt x="378" y="1295"/>
                </a:lnTo>
                <a:lnTo>
                  <a:pt x="376" y="1295"/>
                </a:lnTo>
                <a:lnTo>
                  <a:pt x="376" y="1293"/>
                </a:lnTo>
                <a:lnTo>
                  <a:pt x="374" y="1293"/>
                </a:lnTo>
                <a:lnTo>
                  <a:pt x="372" y="1293"/>
                </a:lnTo>
                <a:lnTo>
                  <a:pt x="370" y="1293"/>
                </a:lnTo>
                <a:lnTo>
                  <a:pt x="368" y="1293"/>
                </a:lnTo>
                <a:lnTo>
                  <a:pt x="366" y="1293"/>
                </a:lnTo>
                <a:lnTo>
                  <a:pt x="365" y="1293"/>
                </a:lnTo>
                <a:lnTo>
                  <a:pt x="363" y="1293"/>
                </a:lnTo>
                <a:lnTo>
                  <a:pt x="361" y="1293"/>
                </a:lnTo>
                <a:lnTo>
                  <a:pt x="359" y="1293"/>
                </a:lnTo>
                <a:lnTo>
                  <a:pt x="357" y="1293"/>
                </a:lnTo>
                <a:lnTo>
                  <a:pt x="355" y="1293"/>
                </a:lnTo>
                <a:lnTo>
                  <a:pt x="353" y="1293"/>
                </a:lnTo>
                <a:lnTo>
                  <a:pt x="351" y="1293"/>
                </a:lnTo>
                <a:lnTo>
                  <a:pt x="351" y="1291"/>
                </a:lnTo>
                <a:lnTo>
                  <a:pt x="349" y="1291"/>
                </a:lnTo>
                <a:lnTo>
                  <a:pt x="347" y="1291"/>
                </a:lnTo>
                <a:lnTo>
                  <a:pt x="345" y="1291"/>
                </a:lnTo>
                <a:lnTo>
                  <a:pt x="343" y="1291"/>
                </a:lnTo>
                <a:lnTo>
                  <a:pt x="342" y="1291"/>
                </a:lnTo>
                <a:lnTo>
                  <a:pt x="340" y="1291"/>
                </a:lnTo>
                <a:lnTo>
                  <a:pt x="338" y="1291"/>
                </a:lnTo>
                <a:lnTo>
                  <a:pt x="336" y="1291"/>
                </a:lnTo>
                <a:lnTo>
                  <a:pt x="336" y="1289"/>
                </a:lnTo>
                <a:lnTo>
                  <a:pt x="334" y="1289"/>
                </a:lnTo>
                <a:lnTo>
                  <a:pt x="332" y="1289"/>
                </a:lnTo>
                <a:lnTo>
                  <a:pt x="330" y="1289"/>
                </a:lnTo>
                <a:lnTo>
                  <a:pt x="328" y="1289"/>
                </a:lnTo>
                <a:lnTo>
                  <a:pt x="326" y="1289"/>
                </a:lnTo>
                <a:lnTo>
                  <a:pt x="324" y="1289"/>
                </a:lnTo>
                <a:lnTo>
                  <a:pt x="322" y="1289"/>
                </a:lnTo>
                <a:lnTo>
                  <a:pt x="320" y="1289"/>
                </a:lnTo>
                <a:lnTo>
                  <a:pt x="315" y="1289"/>
                </a:lnTo>
                <a:lnTo>
                  <a:pt x="315" y="1291"/>
                </a:lnTo>
                <a:lnTo>
                  <a:pt x="311" y="1291"/>
                </a:lnTo>
                <a:lnTo>
                  <a:pt x="309" y="1291"/>
                </a:lnTo>
                <a:lnTo>
                  <a:pt x="307" y="1291"/>
                </a:lnTo>
                <a:lnTo>
                  <a:pt x="305" y="1291"/>
                </a:lnTo>
                <a:lnTo>
                  <a:pt x="301" y="1293"/>
                </a:lnTo>
                <a:lnTo>
                  <a:pt x="301" y="1295"/>
                </a:lnTo>
                <a:lnTo>
                  <a:pt x="301" y="1297"/>
                </a:lnTo>
                <a:lnTo>
                  <a:pt x="301" y="1299"/>
                </a:lnTo>
                <a:lnTo>
                  <a:pt x="301" y="1297"/>
                </a:lnTo>
                <a:lnTo>
                  <a:pt x="303" y="1297"/>
                </a:lnTo>
                <a:lnTo>
                  <a:pt x="303" y="1299"/>
                </a:lnTo>
                <a:lnTo>
                  <a:pt x="301" y="1299"/>
                </a:lnTo>
                <a:lnTo>
                  <a:pt x="299" y="1299"/>
                </a:lnTo>
                <a:lnTo>
                  <a:pt x="297" y="1299"/>
                </a:lnTo>
                <a:lnTo>
                  <a:pt x="295" y="1299"/>
                </a:lnTo>
                <a:lnTo>
                  <a:pt x="294" y="1299"/>
                </a:lnTo>
                <a:lnTo>
                  <a:pt x="294" y="1301"/>
                </a:lnTo>
                <a:lnTo>
                  <a:pt x="292" y="1301"/>
                </a:lnTo>
                <a:lnTo>
                  <a:pt x="290" y="1301"/>
                </a:lnTo>
                <a:lnTo>
                  <a:pt x="290" y="1303"/>
                </a:lnTo>
                <a:lnTo>
                  <a:pt x="288" y="1303"/>
                </a:lnTo>
                <a:lnTo>
                  <a:pt x="286" y="1303"/>
                </a:lnTo>
                <a:lnTo>
                  <a:pt x="286" y="1304"/>
                </a:lnTo>
                <a:lnTo>
                  <a:pt x="284" y="1304"/>
                </a:lnTo>
                <a:lnTo>
                  <a:pt x="282" y="1304"/>
                </a:lnTo>
                <a:lnTo>
                  <a:pt x="282" y="1306"/>
                </a:lnTo>
                <a:lnTo>
                  <a:pt x="280" y="1306"/>
                </a:lnTo>
                <a:lnTo>
                  <a:pt x="280" y="1308"/>
                </a:lnTo>
                <a:lnTo>
                  <a:pt x="278" y="1308"/>
                </a:lnTo>
                <a:lnTo>
                  <a:pt x="278" y="1310"/>
                </a:lnTo>
                <a:lnTo>
                  <a:pt x="276" y="1310"/>
                </a:lnTo>
                <a:lnTo>
                  <a:pt x="276" y="1312"/>
                </a:lnTo>
                <a:lnTo>
                  <a:pt x="276" y="1314"/>
                </a:lnTo>
                <a:lnTo>
                  <a:pt x="276" y="1316"/>
                </a:lnTo>
                <a:lnTo>
                  <a:pt x="276" y="1318"/>
                </a:lnTo>
                <a:lnTo>
                  <a:pt x="276" y="1320"/>
                </a:lnTo>
                <a:lnTo>
                  <a:pt x="278" y="1320"/>
                </a:lnTo>
                <a:lnTo>
                  <a:pt x="280" y="1320"/>
                </a:lnTo>
                <a:lnTo>
                  <a:pt x="282" y="1320"/>
                </a:lnTo>
                <a:lnTo>
                  <a:pt x="284" y="1320"/>
                </a:lnTo>
                <a:lnTo>
                  <a:pt x="286" y="1320"/>
                </a:lnTo>
                <a:lnTo>
                  <a:pt x="288" y="1320"/>
                </a:lnTo>
                <a:lnTo>
                  <a:pt x="288" y="1322"/>
                </a:lnTo>
                <a:lnTo>
                  <a:pt x="286" y="1322"/>
                </a:lnTo>
                <a:lnTo>
                  <a:pt x="284" y="1322"/>
                </a:lnTo>
                <a:lnTo>
                  <a:pt x="282" y="1324"/>
                </a:lnTo>
                <a:lnTo>
                  <a:pt x="282" y="1322"/>
                </a:lnTo>
                <a:lnTo>
                  <a:pt x="280" y="1322"/>
                </a:lnTo>
                <a:lnTo>
                  <a:pt x="278" y="1322"/>
                </a:lnTo>
                <a:lnTo>
                  <a:pt x="276" y="1322"/>
                </a:lnTo>
                <a:lnTo>
                  <a:pt x="274" y="1322"/>
                </a:lnTo>
                <a:lnTo>
                  <a:pt x="272" y="1322"/>
                </a:lnTo>
                <a:lnTo>
                  <a:pt x="270" y="1322"/>
                </a:lnTo>
                <a:lnTo>
                  <a:pt x="269" y="1322"/>
                </a:lnTo>
                <a:lnTo>
                  <a:pt x="267" y="1322"/>
                </a:lnTo>
                <a:lnTo>
                  <a:pt x="265" y="1322"/>
                </a:lnTo>
                <a:lnTo>
                  <a:pt x="263" y="1320"/>
                </a:lnTo>
                <a:lnTo>
                  <a:pt x="265" y="1320"/>
                </a:lnTo>
                <a:lnTo>
                  <a:pt x="267" y="1320"/>
                </a:lnTo>
                <a:lnTo>
                  <a:pt x="269" y="1320"/>
                </a:lnTo>
                <a:lnTo>
                  <a:pt x="269" y="1318"/>
                </a:lnTo>
                <a:lnTo>
                  <a:pt x="270" y="1318"/>
                </a:lnTo>
                <a:lnTo>
                  <a:pt x="272" y="1318"/>
                </a:lnTo>
                <a:lnTo>
                  <a:pt x="274" y="1318"/>
                </a:lnTo>
                <a:lnTo>
                  <a:pt x="274" y="1316"/>
                </a:lnTo>
                <a:lnTo>
                  <a:pt x="274" y="1314"/>
                </a:lnTo>
                <a:lnTo>
                  <a:pt x="274" y="1312"/>
                </a:lnTo>
                <a:lnTo>
                  <a:pt x="274" y="1310"/>
                </a:lnTo>
                <a:lnTo>
                  <a:pt x="272" y="1310"/>
                </a:lnTo>
                <a:lnTo>
                  <a:pt x="272" y="1308"/>
                </a:lnTo>
                <a:lnTo>
                  <a:pt x="272" y="1306"/>
                </a:lnTo>
                <a:lnTo>
                  <a:pt x="270" y="1306"/>
                </a:lnTo>
                <a:lnTo>
                  <a:pt x="270" y="1304"/>
                </a:lnTo>
                <a:lnTo>
                  <a:pt x="269" y="1304"/>
                </a:lnTo>
                <a:lnTo>
                  <a:pt x="267" y="1303"/>
                </a:lnTo>
                <a:lnTo>
                  <a:pt x="265" y="1303"/>
                </a:lnTo>
                <a:lnTo>
                  <a:pt x="265" y="1301"/>
                </a:lnTo>
                <a:lnTo>
                  <a:pt x="263" y="1301"/>
                </a:lnTo>
                <a:lnTo>
                  <a:pt x="261" y="1301"/>
                </a:lnTo>
                <a:lnTo>
                  <a:pt x="259" y="1301"/>
                </a:lnTo>
                <a:lnTo>
                  <a:pt x="257" y="1299"/>
                </a:lnTo>
                <a:lnTo>
                  <a:pt x="255" y="1299"/>
                </a:lnTo>
                <a:lnTo>
                  <a:pt x="253" y="1299"/>
                </a:lnTo>
                <a:lnTo>
                  <a:pt x="251" y="1299"/>
                </a:lnTo>
                <a:lnTo>
                  <a:pt x="249" y="1299"/>
                </a:lnTo>
                <a:lnTo>
                  <a:pt x="247" y="1299"/>
                </a:lnTo>
                <a:lnTo>
                  <a:pt x="245" y="1299"/>
                </a:lnTo>
                <a:lnTo>
                  <a:pt x="244" y="1299"/>
                </a:lnTo>
                <a:lnTo>
                  <a:pt x="244" y="1301"/>
                </a:lnTo>
                <a:lnTo>
                  <a:pt x="242" y="1301"/>
                </a:lnTo>
                <a:lnTo>
                  <a:pt x="240" y="1301"/>
                </a:lnTo>
                <a:lnTo>
                  <a:pt x="238" y="1301"/>
                </a:lnTo>
                <a:lnTo>
                  <a:pt x="236" y="1301"/>
                </a:lnTo>
                <a:lnTo>
                  <a:pt x="238" y="1301"/>
                </a:lnTo>
                <a:lnTo>
                  <a:pt x="240" y="1301"/>
                </a:lnTo>
                <a:lnTo>
                  <a:pt x="240" y="1299"/>
                </a:lnTo>
                <a:lnTo>
                  <a:pt x="240" y="1301"/>
                </a:lnTo>
                <a:lnTo>
                  <a:pt x="238" y="1301"/>
                </a:lnTo>
                <a:lnTo>
                  <a:pt x="236" y="1301"/>
                </a:lnTo>
                <a:lnTo>
                  <a:pt x="234" y="1301"/>
                </a:lnTo>
                <a:lnTo>
                  <a:pt x="236" y="1301"/>
                </a:lnTo>
                <a:lnTo>
                  <a:pt x="236" y="1303"/>
                </a:lnTo>
                <a:lnTo>
                  <a:pt x="234" y="1303"/>
                </a:lnTo>
                <a:lnTo>
                  <a:pt x="232" y="1303"/>
                </a:lnTo>
                <a:lnTo>
                  <a:pt x="230" y="1303"/>
                </a:lnTo>
                <a:lnTo>
                  <a:pt x="230" y="1304"/>
                </a:lnTo>
                <a:lnTo>
                  <a:pt x="228" y="1304"/>
                </a:lnTo>
                <a:lnTo>
                  <a:pt x="226" y="1306"/>
                </a:lnTo>
                <a:lnTo>
                  <a:pt x="224" y="1308"/>
                </a:lnTo>
                <a:lnTo>
                  <a:pt x="224" y="1310"/>
                </a:lnTo>
                <a:lnTo>
                  <a:pt x="224" y="1312"/>
                </a:lnTo>
                <a:lnTo>
                  <a:pt x="226" y="1314"/>
                </a:lnTo>
                <a:lnTo>
                  <a:pt x="228" y="1314"/>
                </a:lnTo>
                <a:lnTo>
                  <a:pt x="228" y="1316"/>
                </a:lnTo>
                <a:lnTo>
                  <a:pt x="228" y="1318"/>
                </a:lnTo>
                <a:lnTo>
                  <a:pt x="226" y="1318"/>
                </a:lnTo>
                <a:lnTo>
                  <a:pt x="228" y="1318"/>
                </a:lnTo>
                <a:lnTo>
                  <a:pt x="228" y="1320"/>
                </a:lnTo>
                <a:lnTo>
                  <a:pt x="228" y="1318"/>
                </a:lnTo>
                <a:lnTo>
                  <a:pt x="230" y="1320"/>
                </a:lnTo>
                <a:lnTo>
                  <a:pt x="230" y="1322"/>
                </a:lnTo>
                <a:lnTo>
                  <a:pt x="232" y="1322"/>
                </a:lnTo>
                <a:lnTo>
                  <a:pt x="230" y="1322"/>
                </a:lnTo>
                <a:lnTo>
                  <a:pt x="228" y="1322"/>
                </a:lnTo>
                <a:lnTo>
                  <a:pt x="226" y="1322"/>
                </a:lnTo>
                <a:lnTo>
                  <a:pt x="224" y="1322"/>
                </a:lnTo>
                <a:lnTo>
                  <a:pt x="222" y="1322"/>
                </a:lnTo>
                <a:lnTo>
                  <a:pt x="221" y="1322"/>
                </a:lnTo>
                <a:lnTo>
                  <a:pt x="219" y="1322"/>
                </a:lnTo>
                <a:lnTo>
                  <a:pt x="217" y="1322"/>
                </a:lnTo>
                <a:lnTo>
                  <a:pt x="213" y="1322"/>
                </a:lnTo>
                <a:lnTo>
                  <a:pt x="211" y="1322"/>
                </a:lnTo>
                <a:lnTo>
                  <a:pt x="211" y="1320"/>
                </a:lnTo>
                <a:lnTo>
                  <a:pt x="209" y="1320"/>
                </a:lnTo>
                <a:lnTo>
                  <a:pt x="207" y="1320"/>
                </a:lnTo>
                <a:lnTo>
                  <a:pt x="205" y="1320"/>
                </a:lnTo>
                <a:lnTo>
                  <a:pt x="203" y="1320"/>
                </a:lnTo>
                <a:lnTo>
                  <a:pt x="201" y="1320"/>
                </a:lnTo>
                <a:lnTo>
                  <a:pt x="199" y="1320"/>
                </a:lnTo>
                <a:lnTo>
                  <a:pt x="197" y="1320"/>
                </a:lnTo>
                <a:lnTo>
                  <a:pt x="197" y="1322"/>
                </a:lnTo>
                <a:lnTo>
                  <a:pt x="196" y="1322"/>
                </a:lnTo>
                <a:lnTo>
                  <a:pt x="194" y="1322"/>
                </a:lnTo>
                <a:lnTo>
                  <a:pt x="192" y="1322"/>
                </a:lnTo>
                <a:lnTo>
                  <a:pt x="192" y="1324"/>
                </a:lnTo>
                <a:lnTo>
                  <a:pt x="190" y="1324"/>
                </a:lnTo>
                <a:lnTo>
                  <a:pt x="188" y="1324"/>
                </a:lnTo>
                <a:lnTo>
                  <a:pt x="188" y="1326"/>
                </a:lnTo>
                <a:lnTo>
                  <a:pt x="190" y="1328"/>
                </a:lnTo>
                <a:lnTo>
                  <a:pt x="188" y="1328"/>
                </a:lnTo>
                <a:lnTo>
                  <a:pt x="188" y="1329"/>
                </a:lnTo>
                <a:lnTo>
                  <a:pt x="186" y="1329"/>
                </a:lnTo>
                <a:lnTo>
                  <a:pt x="186" y="1331"/>
                </a:lnTo>
                <a:lnTo>
                  <a:pt x="186" y="1333"/>
                </a:lnTo>
                <a:lnTo>
                  <a:pt x="186" y="1335"/>
                </a:lnTo>
                <a:lnTo>
                  <a:pt x="184" y="1335"/>
                </a:lnTo>
                <a:lnTo>
                  <a:pt x="182" y="1335"/>
                </a:lnTo>
                <a:lnTo>
                  <a:pt x="180" y="1335"/>
                </a:lnTo>
                <a:lnTo>
                  <a:pt x="178" y="1335"/>
                </a:lnTo>
                <a:lnTo>
                  <a:pt x="178" y="1337"/>
                </a:lnTo>
                <a:lnTo>
                  <a:pt x="176" y="1337"/>
                </a:lnTo>
                <a:lnTo>
                  <a:pt x="174" y="1337"/>
                </a:lnTo>
                <a:lnTo>
                  <a:pt x="174" y="1339"/>
                </a:lnTo>
                <a:lnTo>
                  <a:pt x="173" y="1339"/>
                </a:lnTo>
                <a:lnTo>
                  <a:pt x="171" y="1339"/>
                </a:lnTo>
                <a:lnTo>
                  <a:pt x="169" y="1339"/>
                </a:lnTo>
                <a:lnTo>
                  <a:pt x="167" y="1339"/>
                </a:lnTo>
                <a:lnTo>
                  <a:pt x="165" y="1339"/>
                </a:lnTo>
                <a:lnTo>
                  <a:pt x="163" y="1339"/>
                </a:lnTo>
                <a:lnTo>
                  <a:pt x="163" y="1337"/>
                </a:lnTo>
                <a:lnTo>
                  <a:pt x="161" y="1337"/>
                </a:lnTo>
                <a:lnTo>
                  <a:pt x="163" y="1335"/>
                </a:lnTo>
                <a:lnTo>
                  <a:pt x="163" y="1333"/>
                </a:lnTo>
                <a:lnTo>
                  <a:pt x="165" y="1333"/>
                </a:lnTo>
                <a:lnTo>
                  <a:pt x="165" y="1331"/>
                </a:lnTo>
                <a:lnTo>
                  <a:pt x="165" y="1329"/>
                </a:lnTo>
                <a:lnTo>
                  <a:pt x="163" y="1329"/>
                </a:lnTo>
                <a:lnTo>
                  <a:pt x="163" y="1328"/>
                </a:lnTo>
                <a:lnTo>
                  <a:pt x="165" y="1328"/>
                </a:lnTo>
                <a:lnTo>
                  <a:pt x="167" y="1328"/>
                </a:lnTo>
                <a:lnTo>
                  <a:pt x="167" y="1326"/>
                </a:lnTo>
                <a:lnTo>
                  <a:pt x="169" y="1326"/>
                </a:lnTo>
                <a:lnTo>
                  <a:pt x="171" y="1324"/>
                </a:lnTo>
                <a:lnTo>
                  <a:pt x="169" y="1322"/>
                </a:lnTo>
                <a:lnTo>
                  <a:pt x="169" y="1320"/>
                </a:lnTo>
                <a:lnTo>
                  <a:pt x="167" y="1320"/>
                </a:lnTo>
                <a:lnTo>
                  <a:pt x="167" y="1318"/>
                </a:lnTo>
                <a:lnTo>
                  <a:pt x="169" y="1318"/>
                </a:lnTo>
                <a:lnTo>
                  <a:pt x="169" y="1320"/>
                </a:lnTo>
                <a:lnTo>
                  <a:pt x="171" y="1320"/>
                </a:lnTo>
                <a:lnTo>
                  <a:pt x="171" y="1322"/>
                </a:lnTo>
                <a:lnTo>
                  <a:pt x="171" y="1320"/>
                </a:lnTo>
                <a:lnTo>
                  <a:pt x="173" y="1320"/>
                </a:lnTo>
                <a:lnTo>
                  <a:pt x="173" y="1318"/>
                </a:lnTo>
                <a:lnTo>
                  <a:pt x="171" y="1320"/>
                </a:lnTo>
                <a:lnTo>
                  <a:pt x="171" y="1318"/>
                </a:lnTo>
                <a:lnTo>
                  <a:pt x="169" y="1318"/>
                </a:lnTo>
                <a:lnTo>
                  <a:pt x="169" y="1316"/>
                </a:lnTo>
                <a:lnTo>
                  <a:pt x="171" y="1316"/>
                </a:lnTo>
                <a:lnTo>
                  <a:pt x="171" y="1314"/>
                </a:lnTo>
                <a:lnTo>
                  <a:pt x="173" y="1316"/>
                </a:lnTo>
                <a:lnTo>
                  <a:pt x="173" y="1314"/>
                </a:lnTo>
                <a:lnTo>
                  <a:pt x="171" y="1314"/>
                </a:lnTo>
                <a:lnTo>
                  <a:pt x="171" y="1312"/>
                </a:lnTo>
                <a:lnTo>
                  <a:pt x="171" y="1310"/>
                </a:lnTo>
                <a:lnTo>
                  <a:pt x="173" y="1312"/>
                </a:lnTo>
                <a:lnTo>
                  <a:pt x="173" y="1310"/>
                </a:lnTo>
                <a:lnTo>
                  <a:pt x="171" y="1310"/>
                </a:lnTo>
                <a:lnTo>
                  <a:pt x="171" y="1312"/>
                </a:lnTo>
                <a:lnTo>
                  <a:pt x="171" y="1314"/>
                </a:lnTo>
                <a:lnTo>
                  <a:pt x="171" y="1312"/>
                </a:lnTo>
                <a:lnTo>
                  <a:pt x="169" y="1312"/>
                </a:lnTo>
                <a:lnTo>
                  <a:pt x="169" y="1314"/>
                </a:lnTo>
                <a:lnTo>
                  <a:pt x="171" y="1314"/>
                </a:lnTo>
                <a:lnTo>
                  <a:pt x="169" y="1314"/>
                </a:lnTo>
                <a:lnTo>
                  <a:pt x="167" y="1314"/>
                </a:lnTo>
                <a:lnTo>
                  <a:pt x="167" y="1316"/>
                </a:lnTo>
                <a:lnTo>
                  <a:pt x="165" y="1316"/>
                </a:lnTo>
                <a:lnTo>
                  <a:pt x="165" y="1314"/>
                </a:lnTo>
                <a:lnTo>
                  <a:pt x="163" y="1312"/>
                </a:lnTo>
                <a:lnTo>
                  <a:pt x="163" y="1310"/>
                </a:lnTo>
                <a:lnTo>
                  <a:pt x="163" y="1312"/>
                </a:lnTo>
                <a:lnTo>
                  <a:pt x="163" y="1310"/>
                </a:lnTo>
                <a:lnTo>
                  <a:pt x="161" y="1310"/>
                </a:lnTo>
                <a:lnTo>
                  <a:pt x="159" y="1310"/>
                </a:lnTo>
                <a:lnTo>
                  <a:pt x="157" y="1308"/>
                </a:lnTo>
                <a:lnTo>
                  <a:pt x="159" y="1310"/>
                </a:lnTo>
                <a:lnTo>
                  <a:pt x="161" y="1312"/>
                </a:lnTo>
                <a:lnTo>
                  <a:pt x="161" y="1314"/>
                </a:lnTo>
                <a:lnTo>
                  <a:pt x="163" y="1314"/>
                </a:lnTo>
                <a:lnTo>
                  <a:pt x="161" y="1314"/>
                </a:lnTo>
                <a:lnTo>
                  <a:pt x="159" y="1314"/>
                </a:lnTo>
                <a:lnTo>
                  <a:pt x="159" y="1312"/>
                </a:lnTo>
                <a:lnTo>
                  <a:pt x="157" y="1312"/>
                </a:lnTo>
                <a:lnTo>
                  <a:pt x="155" y="1312"/>
                </a:lnTo>
                <a:lnTo>
                  <a:pt x="153" y="1310"/>
                </a:lnTo>
                <a:lnTo>
                  <a:pt x="151" y="1310"/>
                </a:lnTo>
                <a:lnTo>
                  <a:pt x="149" y="1310"/>
                </a:lnTo>
                <a:lnTo>
                  <a:pt x="149" y="1308"/>
                </a:lnTo>
                <a:lnTo>
                  <a:pt x="149" y="1306"/>
                </a:lnTo>
                <a:lnTo>
                  <a:pt x="151" y="1306"/>
                </a:lnTo>
                <a:lnTo>
                  <a:pt x="153" y="1306"/>
                </a:lnTo>
                <a:lnTo>
                  <a:pt x="153" y="1308"/>
                </a:lnTo>
                <a:lnTo>
                  <a:pt x="155" y="1308"/>
                </a:lnTo>
                <a:lnTo>
                  <a:pt x="153" y="1308"/>
                </a:lnTo>
                <a:lnTo>
                  <a:pt x="153" y="1306"/>
                </a:lnTo>
                <a:lnTo>
                  <a:pt x="151" y="1306"/>
                </a:lnTo>
                <a:lnTo>
                  <a:pt x="149" y="1306"/>
                </a:lnTo>
                <a:lnTo>
                  <a:pt x="149" y="1308"/>
                </a:lnTo>
                <a:lnTo>
                  <a:pt x="148" y="1308"/>
                </a:lnTo>
                <a:lnTo>
                  <a:pt x="146" y="1308"/>
                </a:lnTo>
                <a:lnTo>
                  <a:pt x="146" y="1306"/>
                </a:lnTo>
                <a:lnTo>
                  <a:pt x="144" y="1306"/>
                </a:lnTo>
                <a:lnTo>
                  <a:pt x="142" y="1306"/>
                </a:lnTo>
                <a:lnTo>
                  <a:pt x="140" y="1306"/>
                </a:lnTo>
                <a:lnTo>
                  <a:pt x="144" y="1295"/>
                </a:lnTo>
                <a:lnTo>
                  <a:pt x="148" y="1283"/>
                </a:lnTo>
                <a:lnTo>
                  <a:pt x="148" y="1274"/>
                </a:lnTo>
                <a:lnTo>
                  <a:pt x="149" y="1245"/>
                </a:lnTo>
                <a:lnTo>
                  <a:pt x="151" y="1216"/>
                </a:lnTo>
                <a:lnTo>
                  <a:pt x="153" y="1214"/>
                </a:lnTo>
                <a:lnTo>
                  <a:pt x="155" y="1212"/>
                </a:lnTo>
                <a:lnTo>
                  <a:pt x="155" y="1210"/>
                </a:lnTo>
                <a:lnTo>
                  <a:pt x="155" y="1208"/>
                </a:lnTo>
                <a:lnTo>
                  <a:pt x="157" y="1208"/>
                </a:lnTo>
                <a:lnTo>
                  <a:pt x="157" y="1207"/>
                </a:lnTo>
                <a:lnTo>
                  <a:pt x="159" y="1207"/>
                </a:lnTo>
                <a:lnTo>
                  <a:pt x="161" y="1205"/>
                </a:lnTo>
                <a:lnTo>
                  <a:pt x="161" y="1203"/>
                </a:lnTo>
                <a:lnTo>
                  <a:pt x="163" y="1201"/>
                </a:lnTo>
                <a:lnTo>
                  <a:pt x="167" y="1201"/>
                </a:lnTo>
                <a:lnTo>
                  <a:pt x="171" y="1201"/>
                </a:lnTo>
                <a:lnTo>
                  <a:pt x="171" y="1203"/>
                </a:lnTo>
                <a:lnTo>
                  <a:pt x="176" y="1203"/>
                </a:lnTo>
                <a:lnTo>
                  <a:pt x="176" y="1201"/>
                </a:lnTo>
                <a:lnTo>
                  <a:pt x="178" y="1201"/>
                </a:lnTo>
                <a:lnTo>
                  <a:pt x="180" y="1199"/>
                </a:lnTo>
                <a:lnTo>
                  <a:pt x="182" y="1199"/>
                </a:lnTo>
                <a:lnTo>
                  <a:pt x="184" y="1193"/>
                </a:lnTo>
                <a:lnTo>
                  <a:pt x="182" y="1191"/>
                </a:lnTo>
                <a:lnTo>
                  <a:pt x="182" y="1189"/>
                </a:lnTo>
                <a:lnTo>
                  <a:pt x="184" y="1187"/>
                </a:lnTo>
                <a:lnTo>
                  <a:pt x="184" y="1185"/>
                </a:lnTo>
                <a:lnTo>
                  <a:pt x="182" y="1182"/>
                </a:lnTo>
                <a:lnTo>
                  <a:pt x="182" y="1180"/>
                </a:lnTo>
                <a:lnTo>
                  <a:pt x="180" y="1180"/>
                </a:lnTo>
                <a:lnTo>
                  <a:pt x="178" y="1180"/>
                </a:lnTo>
                <a:lnTo>
                  <a:pt x="180" y="1178"/>
                </a:lnTo>
                <a:lnTo>
                  <a:pt x="180" y="1176"/>
                </a:lnTo>
                <a:lnTo>
                  <a:pt x="182" y="1176"/>
                </a:lnTo>
                <a:lnTo>
                  <a:pt x="182" y="1174"/>
                </a:lnTo>
                <a:lnTo>
                  <a:pt x="188" y="1174"/>
                </a:lnTo>
                <a:lnTo>
                  <a:pt x="190" y="1172"/>
                </a:lnTo>
                <a:lnTo>
                  <a:pt x="192" y="1172"/>
                </a:lnTo>
                <a:lnTo>
                  <a:pt x="192" y="1170"/>
                </a:lnTo>
                <a:lnTo>
                  <a:pt x="188" y="1170"/>
                </a:lnTo>
                <a:lnTo>
                  <a:pt x="188" y="1168"/>
                </a:lnTo>
                <a:lnTo>
                  <a:pt x="186" y="1166"/>
                </a:lnTo>
                <a:lnTo>
                  <a:pt x="180" y="1166"/>
                </a:lnTo>
                <a:lnTo>
                  <a:pt x="180" y="1157"/>
                </a:lnTo>
                <a:lnTo>
                  <a:pt x="182" y="1153"/>
                </a:lnTo>
                <a:lnTo>
                  <a:pt x="182" y="1151"/>
                </a:lnTo>
                <a:lnTo>
                  <a:pt x="186" y="1149"/>
                </a:lnTo>
                <a:lnTo>
                  <a:pt x="184" y="1147"/>
                </a:lnTo>
                <a:lnTo>
                  <a:pt x="184" y="1145"/>
                </a:lnTo>
                <a:lnTo>
                  <a:pt x="182" y="1143"/>
                </a:lnTo>
                <a:lnTo>
                  <a:pt x="182" y="1139"/>
                </a:lnTo>
                <a:lnTo>
                  <a:pt x="184" y="1137"/>
                </a:lnTo>
                <a:lnTo>
                  <a:pt x="186" y="1118"/>
                </a:lnTo>
                <a:lnTo>
                  <a:pt x="194" y="1107"/>
                </a:lnTo>
                <a:lnTo>
                  <a:pt x="194" y="1103"/>
                </a:lnTo>
                <a:lnTo>
                  <a:pt x="194" y="1101"/>
                </a:lnTo>
                <a:lnTo>
                  <a:pt x="197" y="1103"/>
                </a:lnTo>
                <a:lnTo>
                  <a:pt x="201" y="1101"/>
                </a:lnTo>
                <a:lnTo>
                  <a:pt x="205" y="1101"/>
                </a:lnTo>
                <a:lnTo>
                  <a:pt x="207" y="1099"/>
                </a:lnTo>
                <a:lnTo>
                  <a:pt x="211" y="1097"/>
                </a:lnTo>
                <a:lnTo>
                  <a:pt x="213" y="1097"/>
                </a:lnTo>
                <a:lnTo>
                  <a:pt x="215" y="1095"/>
                </a:lnTo>
                <a:lnTo>
                  <a:pt x="219" y="1091"/>
                </a:lnTo>
                <a:lnTo>
                  <a:pt x="219" y="1087"/>
                </a:lnTo>
                <a:lnTo>
                  <a:pt x="222" y="1087"/>
                </a:lnTo>
                <a:lnTo>
                  <a:pt x="226" y="1089"/>
                </a:lnTo>
                <a:lnTo>
                  <a:pt x="226" y="1087"/>
                </a:lnTo>
                <a:lnTo>
                  <a:pt x="230" y="1091"/>
                </a:lnTo>
                <a:lnTo>
                  <a:pt x="232" y="1093"/>
                </a:lnTo>
                <a:lnTo>
                  <a:pt x="232" y="1097"/>
                </a:lnTo>
                <a:lnTo>
                  <a:pt x="238" y="1099"/>
                </a:lnTo>
                <a:lnTo>
                  <a:pt x="244" y="1101"/>
                </a:lnTo>
                <a:lnTo>
                  <a:pt x="253" y="1101"/>
                </a:lnTo>
                <a:lnTo>
                  <a:pt x="255" y="1097"/>
                </a:lnTo>
                <a:lnTo>
                  <a:pt x="255" y="1095"/>
                </a:lnTo>
                <a:lnTo>
                  <a:pt x="255" y="1093"/>
                </a:lnTo>
                <a:lnTo>
                  <a:pt x="257" y="1091"/>
                </a:lnTo>
                <a:lnTo>
                  <a:pt x="257" y="1087"/>
                </a:lnTo>
                <a:lnTo>
                  <a:pt x="259" y="1089"/>
                </a:lnTo>
                <a:lnTo>
                  <a:pt x="265" y="1089"/>
                </a:lnTo>
                <a:lnTo>
                  <a:pt x="263" y="1087"/>
                </a:lnTo>
                <a:lnTo>
                  <a:pt x="261" y="1087"/>
                </a:lnTo>
                <a:lnTo>
                  <a:pt x="261" y="1082"/>
                </a:lnTo>
                <a:lnTo>
                  <a:pt x="263" y="1082"/>
                </a:lnTo>
                <a:lnTo>
                  <a:pt x="267" y="1078"/>
                </a:lnTo>
                <a:lnTo>
                  <a:pt x="263" y="1074"/>
                </a:lnTo>
                <a:lnTo>
                  <a:pt x="263" y="1068"/>
                </a:lnTo>
                <a:lnTo>
                  <a:pt x="263" y="1066"/>
                </a:lnTo>
                <a:lnTo>
                  <a:pt x="267" y="1068"/>
                </a:lnTo>
                <a:lnTo>
                  <a:pt x="270" y="1062"/>
                </a:lnTo>
                <a:lnTo>
                  <a:pt x="272" y="1059"/>
                </a:lnTo>
                <a:lnTo>
                  <a:pt x="270" y="1057"/>
                </a:lnTo>
                <a:lnTo>
                  <a:pt x="270" y="1055"/>
                </a:lnTo>
                <a:lnTo>
                  <a:pt x="272" y="1053"/>
                </a:lnTo>
                <a:lnTo>
                  <a:pt x="276" y="1053"/>
                </a:lnTo>
                <a:lnTo>
                  <a:pt x="278" y="1051"/>
                </a:lnTo>
                <a:lnTo>
                  <a:pt x="280" y="1051"/>
                </a:lnTo>
                <a:lnTo>
                  <a:pt x="282" y="1049"/>
                </a:lnTo>
                <a:lnTo>
                  <a:pt x="282" y="1047"/>
                </a:lnTo>
                <a:lnTo>
                  <a:pt x="284" y="1047"/>
                </a:lnTo>
                <a:lnTo>
                  <a:pt x="286" y="1049"/>
                </a:lnTo>
                <a:lnTo>
                  <a:pt x="288" y="1049"/>
                </a:lnTo>
                <a:lnTo>
                  <a:pt x="290" y="1049"/>
                </a:lnTo>
                <a:lnTo>
                  <a:pt x="290" y="1047"/>
                </a:lnTo>
                <a:lnTo>
                  <a:pt x="292" y="1047"/>
                </a:lnTo>
                <a:lnTo>
                  <a:pt x="294" y="1047"/>
                </a:lnTo>
                <a:lnTo>
                  <a:pt x="294" y="1045"/>
                </a:lnTo>
                <a:lnTo>
                  <a:pt x="294" y="1043"/>
                </a:lnTo>
                <a:lnTo>
                  <a:pt x="295" y="1043"/>
                </a:lnTo>
                <a:lnTo>
                  <a:pt x="297" y="1043"/>
                </a:lnTo>
                <a:lnTo>
                  <a:pt x="299" y="1043"/>
                </a:lnTo>
                <a:lnTo>
                  <a:pt x="301" y="1043"/>
                </a:lnTo>
                <a:lnTo>
                  <a:pt x="303" y="1043"/>
                </a:lnTo>
                <a:lnTo>
                  <a:pt x="305" y="1043"/>
                </a:lnTo>
                <a:lnTo>
                  <a:pt x="305" y="1041"/>
                </a:lnTo>
                <a:lnTo>
                  <a:pt x="307" y="1041"/>
                </a:lnTo>
                <a:lnTo>
                  <a:pt x="309" y="1041"/>
                </a:lnTo>
                <a:lnTo>
                  <a:pt x="311" y="1041"/>
                </a:lnTo>
                <a:lnTo>
                  <a:pt x="313" y="1041"/>
                </a:lnTo>
                <a:lnTo>
                  <a:pt x="315" y="1041"/>
                </a:lnTo>
                <a:lnTo>
                  <a:pt x="317" y="1041"/>
                </a:lnTo>
                <a:lnTo>
                  <a:pt x="318" y="1041"/>
                </a:lnTo>
                <a:lnTo>
                  <a:pt x="320" y="1039"/>
                </a:lnTo>
                <a:lnTo>
                  <a:pt x="322" y="1039"/>
                </a:lnTo>
                <a:lnTo>
                  <a:pt x="324" y="1039"/>
                </a:lnTo>
                <a:lnTo>
                  <a:pt x="326" y="1039"/>
                </a:lnTo>
                <a:lnTo>
                  <a:pt x="326" y="1041"/>
                </a:lnTo>
                <a:lnTo>
                  <a:pt x="328" y="1041"/>
                </a:lnTo>
                <a:lnTo>
                  <a:pt x="330" y="1041"/>
                </a:lnTo>
                <a:lnTo>
                  <a:pt x="330" y="1039"/>
                </a:lnTo>
                <a:lnTo>
                  <a:pt x="332" y="1039"/>
                </a:lnTo>
                <a:lnTo>
                  <a:pt x="334" y="1039"/>
                </a:lnTo>
                <a:lnTo>
                  <a:pt x="334" y="1037"/>
                </a:lnTo>
                <a:lnTo>
                  <a:pt x="336" y="1037"/>
                </a:lnTo>
                <a:lnTo>
                  <a:pt x="336" y="1036"/>
                </a:lnTo>
                <a:lnTo>
                  <a:pt x="338" y="1036"/>
                </a:lnTo>
                <a:lnTo>
                  <a:pt x="340" y="1036"/>
                </a:lnTo>
                <a:lnTo>
                  <a:pt x="342" y="1036"/>
                </a:lnTo>
                <a:lnTo>
                  <a:pt x="343" y="1037"/>
                </a:lnTo>
                <a:lnTo>
                  <a:pt x="345" y="1036"/>
                </a:lnTo>
                <a:lnTo>
                  <a:pt x="347" y="1036"/>
                </a:lnTo>
                <a:lnTo>
                  <a:pt x="349" y="1036"/>
                </a:lnTo>
                <a:lnTo>
                  <a:pt x="351" y="1036"/>
                </a:lnTo>
                <a:lnTo>
                  <a:pt x="353" y="1036"/>
                </a:lnTo>
                <a:lnTo>
                  <a:pt x="355" y="1034"/>
                </a:lnTo>
                <a:lnTo>
                  <a:pt x="355" y="1032"/>
                </a:lnTo>
                <a:lnTo>
                  <a:pt x="355" y="1030"/>
                </a:lnTo>
                <a:lnTo>
                  <a:pt x="357" y="1030"/>
                </a:lnTo>
                <a:lnTo>
                  <a:pt x="357" y="1028"/>
                </a:lnTo>
                <a:lnTo>
                  <a:pt x="359" y="1028"/>
                </a:lnTo>
                <a:lnTo>
                  <a:pt x="361" y="1028"/>
                </a:lnTo>
                <a:lnTo>
                  <a:pt x="363" y="1028"/>
                </a:lnTo>
                <a:lnTo>
                  <a:pt x="365" y="1028"/>
                </a:lnTo>
                <a:lnTo>
                  <a:pt x="366" y="1028"/>
                </a:lnTo>
                <a:lnTo>
                  <a:pt x="368" y="1028"/>
                </a:lnTo>
                <a:lnTo>
                  <a:pt x="370" y="1028"/>
                </a:lnTo>
                <a:lnTo>
                  <a:pt x="372" y="1028"/>
                </a:lnTo>
                <a:lnTo>
                  <a:pt x="374" y="1028"/>
                </a:lnTo>
                <a:lnTo>
                  <a:pt x="376" y="1028"/>
                </a:lnTo>
                <a:lnTo>
                  <a:pt x="378" y="1030"/>
                </a:lnTo>
                <a:lnTo>
                  <a:pt x="378" y="1028"/>
                </a:lnTo>
                <a:lnTo>
                  <a:pt x="380" y="1028"/>
                </a:lnTo>
                <a:lnTo>
                  <a:pt x="382" y="1028"/>
                </a:lnTo>
                <a:lnTo>
                  <a:pt x="384" y="1028"/>
                </a:lnTo>
                <a:lnTo>
                  <a:pt x="386" y="1028"/>
                </a:lnTo>
                <a:lnTo>
                  <a:pt x="388" y="1028"/>
                </a:lnTo>
                <a:lnTo>
                  <a:pt x="390" y="1028"/>
                </a:lnTo>
                <a:lnTo>
                  <a:pt x="391" y="1028"/>
                </a:lnTo>
                <a:lnTo>
                  <a:pt x="393" y="1028"/>
                </a:lnTo>
                <a:lnTo>
                  <a:pt x="395" y="1028"/>
                </a:lnTo>
                <a:lnTo>
                  <a:pt x="397" y="1028"/>
                </a:lnTo>
                <a:lnTo>
                  <a:pt x="399" y="1028"/>
                </a:lnTo>
                <a:lnTo>
                  <a:pt x="401" y="1028"/>
                </a:lnTo>
                <a:lnTo>
                  <a:pt x="403" y="1028"/>
                </a:lnTo>
                <a:lnTo>
                  <a:pt x="405" y="1028"/>
                </a:lnTo>
                <a:lnTo>
                  <a:pt x="407" y="1028"/>
                </a:lnTo>
                <a:lnTo>
                  <a:pt x="409" y="1032"/>
                </a:lnTo>
                <a:lnTo>
                  <a:pt x="413" y="1032"/>
                </a:lnTo>
                <a:lnTo>
                  <a:pt x="414" y="1030"/>
                </a:lnTo>
                <a:lnTo>
                  <a:pt x="420" y="1030"/>
                </a:lnTo>
                <a:lnTo>
                  <a:pt x="422" y="1026"/>
                </a:lnTo>
                <a:lnTo>
                  <a:pt x="438" y="1028"/>
                </a:lnTo>
                <a:lnTo>
                  <a:pt x="439" y="1022"/>
                </a:lnTo>
                <a:lnTo>
                  <a:pt x="438" y="1018"/>
                </a:lnTo>
                <a:lnTo>
                  <a:pt x="439" y="1018"/>
                </a:lnTo>
                <a:lnTo>
                  <a:pt x="441" y="1016"/>
                </a:lnTo>
                <a:lnTo>
                  <a:pt x="439" y="1013"/>
                </a:lnTo>
                <a:lnTo>
                  <a:pt x="439" y="1005"/>
                </a:lnTo>
                <a:lnTo>
                  <a:pt x="439" y="1003"/>
                </a:lnTo>
                <a:lnTo>
                  <a:pt x="439" y="1001"/>
                </a:lnTo>
                <a:lnTo>
                  <a:pt x="439" y="999"/>
                </a:lnTo>
                <a:lnTo>
                  <a:pt x="439" y="995"/>
                </a:lnTo>
                <a:lnTo>
                  <a:pt x="439" y="993"/>
                </a:lnTo>
                <a:lnTo>
                  <a:pt x="449" y="991"/>
                </a:lnTo>
                <a:lnTo>
                  <a:pt x="449" y="988"/>
                </a:lnTo>
                <a:lnTo>
                  <a:pt x="447" y="984"/>
                </a:lnTo>
                <a:lnTo>
                  <a:pt x="449" y="980"/>
                </a:lnTo>
                <a:lnTo>
                  <a:pt x="451" y="978"/>
                </a:lnTo>
                <a:lnTo>
                  <a:pt x="451" y="968"/>
                </a:lnTo>
                <a:lnTo>
                  <a:pt x="449" y="959"/>
                </a:lnTo>
                <a:lnTo>
                  <a:pt x="451" y="949"/>
                </a:lnTo>
                <a:lnTo>
                  <a:pt x="449" y="945"/>
                </a:lnTo>
                <a:lnTo>
                  <a:pt x="451" y="943"/>
                </a:lnTo>
                <a:lnTo>
                  <a:pt x="453" y="941"/>
                </a:lnTo>
                <a:lnTo>
                  <a:pt x="455" y="938"/>
                </a:lnTo>
                <a:lnTo>
                  <a:pt x="459" y="940"/>
                </a:lnTo>
                <a:lnTo>
                  <a:pt x="461" y="938"/>
                </a:lnTo>
                <a:lnTo>
                  <a:pt x="462" y="938"/>
                </a:lnTo>
                <a:lnTo>
                  <a:pt x="464" y="938"/>
                </a:lnTo>
                <a:lnTo>
                  <a:pt x="462" y="932"/>
                </a:lnTo>
                <a:lnTo>
                  <a:pt x="455" y="920"/>
                </a:lnTo>
                <a:lnTo>
                  <a:pt x="449" y="918"/>
                </a:lnTo>
                <a:lnTo>
                  <a:pt x="445" y="918"/>
                </a:lnTo>
                <a:lnTo>
                  <a:pt x="441" y="916"/>
                </a:lnTo>
                <a:lnTo>
                  <a:pt x="439" y="913"/>
                </a:lnTo>
                <a:lnTo>
                  <a:pt x="436" y="913"/>
                </a:lnTo>
                <a:lnTo>
                  <a:pt x="428" y="915"/>
                </a:lnTo>
                <a:lnTo>
                  <a:pt x="424" y="916"/>
                </a:lnTo>
                <a:lnTo>
                  <a:pt x="422" y="916"/>
                </a:lnTo>
                <a:lnTo>
                  <a:pt x="418" y="915"/>
                </a:lnTo>
                <a:lnTo>
                  <a:pt x="414" y="916"/>
                </a:lnTo>
                <a:lnTo>
                  <a:pt x="411" y="916"/>
                </a:lnTo>
                <a:lnTo>
                  <a:pt x="405" y="918"/>
                </a:lnTo>
                <a:lnTo>
                  <a:pt x="403" y="920"/>
                </a:lnTo>
                <a:lnTo>
                  <a:pt x="399" y="920"/>
                </a:lnTo>
                <a:lnTo>
                  <a:pt x="395" y="922"/>
                </a:lnTo>
                <a:lnTo>
                  <a:pt x="391" y="922"/>
                </a:lnTo>
                <a:lnTo>
                  <a:pt x="386" y="920"/>
                </a:lnTo>
                <a:lnTo>
                  <a:pt x="382" y="920"/>
                </a:lnTo>
                <a:lnTo>
                  <a:pt x="380" y="918"/>
                </a:lnTo>
                <a:lnTo>
                  <a:pt x="376" y="920"/>
                </a:lnTo>
                <a:lnTo>
                  <a:pt x="366" y="918"/>
                </a:lnTo>
                <a:lnTo>
                  <a:pt x="365" y="915"/>
                </a:lnTo>
                <a:lnTo>
                  <a:pt x="361" y="913"/>
                </a:lnTo>
                <a:lnTo>
                  <a:pt x="366" y="911"/>
                </a:lnTo>
                <a:lnTo>
                  <a:pt x="370" y="903"/>
                </a:lnTo>
                <a:lnTo>
                  <a:pt x="366" y="899"/>
                </a:lnTo>
                <a:lnTo>
                  <a:pt x="365" y="897"/>
                </a:lnTo>
                <a:lnTo>
                  <a:pt x="365" y="893"/>
                </a:lnTo>
                <a:lnTo>
                  <a:pt x="366" y="892"/>
                </a:lnTo>
                <a:lnTo>
                  <a:pt x="374" y="874"/>
                </a:lnTo>
                <a:lnTo>
                  <a:pt x="372" y="847"/>
                </a:lnTo>
                <a:lnTo>
                  <a:pt x="370" y="822"/>
                </a:lnTo>
                <a:lnTo>
                  <a:pt x="370" y="817"/>
                </a:lnTo>
                <a:lnTo>
                  <a:pt x="365" y="799"/>
                </a:lnTo>
                <a:lnTo>
                  <a:pt x="361" y="782"/>
                </a:lnTo>
                <a:lnTo>
                  <a:pt x="357" y="769"/>
                </a:lnTo>
                <a:lnTo>
                  <a:pt x="361" y="749"/>
                </a:lnTo>
                <a:lnTo>
                  <a:pt x="363" y="734"/>
                </a:lnTo>
                <a:lnTo>
                  <a:pt x="365" y="726"/>
                </a:lnTo>
                <a:lnTo>
                  <a:pt x="363" y="719"/>
                </a:lnTo>
                <a:lnTo>
                  <a:pt x="342" y="722"/>
                </a:lnTo>
                <a:lnTo>
                  <a:pt x="326" y="724"/>
                </a:lnTo>
                <a:lnTo>
                  <a:pt x="324" y="722"/>
                </a:lnTo>
                <a:lnTo>
                  <a:pt x="317" y="717"/>
                </a:lnTo>
                <a:lnTo>
                  <a:pt x="313" y="713"/>
                </a:lnTo>
                <a:lnTo>
                  <a:pt x="311" y="711"/>
                </a:lnTo>
                <a:lnTo>
                  <a:pt x="307" y="701"/>
                </a:lnTo>
                <a:lnTo>
                  <a:pt x="303" y="701"/>
                </a:lnTo>
                <a:lnTo>
                  <a:pt x="297" y="698"/>
                </a:lnTo>
                <a:lnTo>
                  <a:pt x="294" y="694"/>
                </a:lnTo>
                <a:lnTo>
                  <a:pt x="288" y="690"/>
                </a:lnTo>
                <a:lnTo>
                  <a:pt x="282" y="690"/>
                </a:lnTo>
                <a:lnTo>
                  <a:pt x="274" y="686"/>
                </a:lnTo>
                <a:lnTo>
                  <a:pt x="267" y="686"/>
                </a:lnTo>
                <a:lnTo>
                  <a:pt x="261" y="684"/>
                </a:lnTo>
                <a:lnTo>
                  <a:pt x="257" y="684"/>
                </a:lnTo>
                <a:lnTo>
                  <a:pt x="249" y="680"/>
                </a:lnTo>
                <a:lnTo>
                  <a:pt x="242" y="678"/>
                </a:lnTo>
                <a:lnTo>
                  <a:pt x="234" y="678"/>
                </a:lnTo>
                <a:lnTo>
                  <a:pt x="222" y="674"/>
                </a:lnTo>
                <a:lnTo>
                  <a:pt x="211" y="669"/>
                </a:lnTo>
                <a:lnTo>
                  <a:pt x="207" y="669"/>
                </a:lnTo>
                <a:lnTo>
                  <a:pt x="201" y="667"/>
                </a:lnTo>
                <a:lnTo>
                  <a:pt x="196" y="665"/>
                </a:lnTo>
                <a:lnTo>
                  <a:pt x="192" y="663"/>
                </a:lnTo>
                <a:lnTo>
                  <a:pt x="190" y="657"/>
                </a:lnTo>
                <a:lnTo>
                  <a:pt x="186" y="653"/>
                </a:lnTo>
                <a:lnTo>
                  <a:pt x="178" y="651"/>
                </a:lnTo>
                <a:lnTo>
                  <a:pt x="169" y="638"/>
                </a:lnTo>
                <a:lnTo>
                  <a:pt x="161" y="630"/>
                </a:lnTo>
                <a:lnTo>
                  <a:pt x="153" y="628"/>
                </a:lnTo>
                <a:lnTo>
                  <a:pt x="151" y="625"/>
                </a:lnTo>
                <a:lnTo>
                  <a:pt x="148" y="623"/>
                </a:lnTo>
                <a:lnTo>
                  <a:pt x="146" y="619"/>
                </a:lnTo>
                <a:lnTo>
                  <a:pt x="142" y="611"/>
                </a:lnTo>
                <a:lnTo>
                  <a:pt x="132" y="598"/>
                </a:lnTo>
                <a:lnTo>
                  <a:pt x="132" y="596"/>
                </a:lnTo>
                <a:lnTo>
                  <a:pt x="125" y="580"/>
                </a:lnTo>
                <a:lnTo>
                  <a:pt x="115" y="578"/>
                </a:lnTo>
                <a:lnTo>
                  <a:pt x="117" y="575"/>
                </a:lnTo>
                <a:lnTo>
                  <a:pt x="119" y="575"/>
                </a:lnTo>
                <a:lnTo>
                  <a:pt x="121" y="573"/>
                </a:lnTo>
                <a:lnTo>
                  <a:pt x="119" y="573"/>
                </a:lnTo>
                <a:lnTo>
                  <a:pt x="119" y="571"/>
                </a:lnTo>
                <a:lnTo>
                  <a:pt x="119" y="569"/>
                </a:lnTo>
                <a:lnTo>
                  <a:pt x="117" y="569"/>
                </a:lnTo>
                <a:lnTo>
                  <a:pt x="115" y="569"/>
                </a:lnTo>
                <a:lnTo>
                  <a:pt x="115" y="567"/>
                </a:lnTo>
                <a:lnTo>
                  <a:pt x="113" y="565"/>
                </a:lnTo>
                <a:lnTo>
                  <a:pt x="113" y="563"/>
                </a:lnTo>
                <a:lnTo>
                  <a:pt x="115" y="563"/>
                </a:lnTo>
                <a:lnTo>
                  <a:pt x="113" y="561"/>
                </a:lnTo>
                <a:lnTo>
                  <a:pt x="113" y="559"/>
                </a:lnTo>
                <a:lnTo>
                  <a:pt x="111" y="559"/>
                </a:lnTo>
                <a:lnTo>
                  <a:pt x="109" y="557"/>
                </a:lnTo>
                <a:lnTo>
                  <a:pt x="107" y="557"/>
                </a:lnTo>
                <a:lnTo>
                  <a:pt x="105" y="557"/>
                </a:lnTo>
                <a:lnTo>
                  <a:pt x="103" y="557"/>
                </a:lnTo>
                <a:lnTo>
                  <a:pt x="105" y="557"/>
                </a:lnTo>
                <a:lnTo>
                  <a:pt x="103" y="557"/>
                </a:lnTo>
                <a:lnTo>
                  <a:pt x="103" y="555"/>
                </a:lnTo>
                <a:lnTo>
                  <a:pt x="101" y="553"/>
                </a:lnTo>
                <a:lnTo>
                  <a:pt x="101" y="552"/>
                </a:lnTo>
                <a:lnTo>
                  <a:pt x="103" y="552"/>
                </a:lnTo>
                <a:lnTo>
                  <a:pt x="103" y="550"/>
                </a:lnTo>
                <a:lnTo>
                  <a:pt x="101" y="550"/>
                </a:lnTo>
                <a:lnTo>
                  <a:pt x="101" y="548"/>
                </a:lnTo>
                <a:lnTo>
                  <a:pt x="103" y="548"/>
                </a:lnTo>
                <a:lnTo>
                  <a:pt x="103" y="546"/>
                </a:lnTo>
                <a:lnTo>
                  <a:pt x="105" y="544"/>
                </a:lnTo>
                <a:lnTo>
                  <a:pt x="103" y="544"/>
                </a:lnTo>
                <a:lnTo>
                  <a:pt x="101" y="542"/>
                </a:lnTo>
                <a:lnTo>
                  <a:pt x="100" y="542"/>
                </a:lnTo>
                <a:lnTo>
                  <a:pt x="100" y="540"/>
                </a:lnTo>
                <a:lnTo>
                  <a:pt x="98" y="540"/>
                </a:lnTo>
                <a:lnTo>
                  <a:pt x="96" y="538"/>
                </a:lnTo>
                <a:lnTo>
                  <a:pt x="94" y="536"/>
                </a:lnTo>
                <a:lnTo>
                  <a:pt x="94" y="534"/>
                </a:lnTo>
                <a:lnTo>
                  <a:pt x="92" y="534"/>
                </a:lnTo>
                <a:lnTo>
                  <a:pt x="92" y="532"/>
                </a:lnTo>
                <a:lnTo>
                  <a:pt x="92" y="530"/>
                </a:lnTo>
                <a:lnTo>
                  <a:pt x="90" y="530"/>
                </a:lnTo>
                <a:lnTo>
                  <a:pt x="90" y="528"/>
                </a:lnTo>
                <a:lnTo>
                  <a:pt x="90" y="527"/>
                </a:lnTo>
                <a:lnTo>
                  <a:pt x="92" y="527"/>
                </a:lnTo>
                <a:lnTo>
                  <a:pt x="94" y="527"/>
                </a:lnTo>
                <a:lnTo>
                  <a:pt x="94" y="525"/>
                </a:lnTo>
                <a:lnTo>
                  <a:pt x="92" y="523"/>
                </a:lnTo>
                <a:lnTo>
                  <a:pt x="94" y="523"/>
                </a:lnTo>
                <a:lnTo>
                  <a:pt x="94" y="521"/>
                </a:lnTo>
                <a:lnTo>
                  <a:pt x="94" y="519"/>
                </a:lnTo>
                <a:lnTo>
                  <a:pt x="94" y="517"/>
                </a:lnTo>
                <a:lnTo>
                  <a:pt x="92" y="515"/>
                </a:lnTo>
                <a:lnTo>
                  <a:pt x="94" y="513"/>
                </a:lnTo>
                <a:lnTo>
                  <a:pt x="92" y="513"/>
                </a:lnTo>
                <a:lnTo>
                  <a:pt x="92" y="511"/>
                </a:lnTo>
                <a:lnTo>
                  <a:pt x="92" y="509"/>
                </a:lnTo>
                <a:lnTo>
                  <a:pt x="90" y="509"/>
                </a:lnTo>
                <a:lnTo>
                  <a:pt x="88" y="509"/>
                </a:lnTo>
                <a:lnTo>
                  <a:pt x="88" y="511"/>
                </a:lnTo>
                <a:lnTo>
                  <a:pt x="86" y="509"/>
                </a:lnTo>
                <a:lnTo>
                  <a:pt x="84" y="509"/>
                </a:lnTo>
                <a:lnTo>
                  <a:pt x="82" y="507"/>
                </a:lnTo>
                <a:lnTo>
                  <a:pt x="80" y="505"/>
                </a:lnTo>
                <a:lnTo>
                  <a:pt x="80" y="504"/>
                </a:lnTo>
                <a:lnTo>
                  <a:pt x="69" y="492"/>
                </a:lnTo>
                <a:lnTo>
                  <a:pt x="55" y="482"/>
                </a:lnTo>
                <a:lnTo>
                  <a:pt x="48" y="473"/>
                </a:lnTo>
                <a:lnTo>
                  <a:pt x="32" y="456"/>
                </a:lnTo>
                <a:lnTo>
                  <a:pt x="19" y="442"/>
                </a:lnTo>
                <a:lnTo>
                  <a:pt x="9" y="431"/>
                </a:lnTo>
                <a:lnTo>
                  <a:pt x="0" y="419"/>
                </a:lnTo>
                <a:lnTo>
                  <a:pt x="9" y="423"/>
                </a:lnTo>
                <a:lnTo>
                  <a:pt x="23" y="427"/>
                </a:lnTo>
                <a:lnTo>
                  <a:pt x="42" y="432"/>
                </a:lnTo>
                <a:lnTo>
                  <a:pt x="63" y="438"/>
                </a:lnTo>
                <a:lnTo>
                  <a:pt x="86" y="444"/>
                </a:lnTo>
                <a:lnTo>
                  <a:pt x="107" y="452"/>
                </a:lnTo>
                <a:lnTo>
                  <a:pt x="126" y="456"/>
                </a:lnTo>
                <a:lnTo>
                  <a:pt x="146" y="463"/>
                </a:lnTo>
                <a:lnTo>
                  <a:pt x="167" y="469"/>
                </a:lnTo>
                <a:lnTo>
                  <a:pt x="190" y="475"/>
                </a:lnTo>
                <a:lnTo>
                  <a:pt x="209" y="480"/>
                </a:lnTo>
                <a:lnTo>
                  <a:pt x="228" y="486"/>
                </a:lnTo>
                <a:lnTo>
                  <a:pt x="244" y="490"/>
                </a:lnTo>
                <a:lnTo>
                  <a:pt x="259" y="496"/>
                </a:lnTo>
                <a:lnTo>
                  <a:pt x="274" y="500"/>
                </a:lnTo>
                <a:lnTo>
                  <a:pt x="292" y="505"/>
                </a:lnTo>
                <a:lnTo>
                  <a:pt x="303" y="509"/>
                </a:lnTo>
                <a:lnTo>
                  <a:pt x="311" y="507"/>
                </a:lnTo>
                <a:lnTo>
                  <a:pt x="328" y="505"/>
                </a:lnTo>
                <a:lnTo>
                  <a:pt x="351" y="504"/>
                </a:lnTo>
                <a:lnTo>
                  <a:pt x="374" y="502"/>
                </a:lnTo>
                <a:lnTo>
                  <a:pt x="397" y="500"/>
                </a:lnTo>
                <a:lnTo>
                  <a:pt x="418" y="498"/>
                </a:lnTo>
                <a:lnTo>
                  <a:pt x="438" y="496"/>
                </a:lnTo>
                <a:lnTo>
                  <a:pt x="447" y="496"/>
                </a:lnTo>
                <a:lnTo>
                  <a:pt x="449" y="496"/>
                </a:lnTo>
                <a:lnTo>
                  <a:pt x="451" y="496"/>
                </a:lnTo>
                <a:lnTo>
                  <a:pt x="453" y="496"/>
                </a:lnTo>
                <a:lnTo>
                  <a:pt x="457" y="496"/>
                </a:lnTo>
                <a:lnTo>
                  <a:pt x="461" y="496"/>
                </a:lnTo>
                <a:lnTo>
                  <a:pt x="462" y="496"/>
                </a:lnTo>
                <a:lnTo>
                  <a:pt x="464" y="496"/>
                </a:lnTo>
                <a:lnTo>
                  <a:pt x="466" y="496"/>
                </a:lnTo>
                <a:lnTo>
                  <a:pt x="468" y="496"/>
                </a:lnTo>
                <a:lnTo>
                  <a:pt x="468" y="494"/>
                </a:lnTo>
                <a:lnTo>
                  <a:pt x="474" y="494"/>
                </a:lnTo>
                <a:lnTo>
                  <a:pt x="482" y="492"/>
                </a:lnTo>
                <a:lnTo>
                  <a:pt x="493" y="492"/>
                </a:lnTo>
                <a:lnTo>
                  <a:pt x="503" y="490"/>
                </a:lnTo>
                <a:lnTo>
                  <a:pt x="510" y="490"/>
                </a:lnTo>
                <a:lnTo>
                  <a:pt x="518" y="490"/>
                </a:lnTo>
                <a:lnTo>
                  <a:pt x="534" y="494"/>
                </a:lnTo>
                <a:lnTo>
                  <a:pt x="549" y="496"/>
                </a:lnTo>
                <a:lnTo>
                  <a:pt x="566" y="500"/>
                </a:lnTo>
                <a:lnTo>
                  <a:pt x="582" y="502"/>
                </a:lnTo>
                <a:lnTo>
                  <a:pt x="593" y="504"/>
                </a:lnTo>
                <a:lnTo>
                  <a:pt x="603" y="505"/>
                </a:lnTo>
                <a:lnTo>
                  <a:pt x="606" y="507"/>
                </a:lnTo>
                <a:lnTo>
                  <a:pt x="606" y="509"/>
                </a:lnTo>
                <a:lnTo>
                  <a:pt x="610" y="509"/>
                </a:lnTo>
                <a:lnTo>
                  <a:pt x="612" y="509"/>
                </a:lnTo>
                <a:lnTo>
                  <a:pt x="614" y="511"/>
                </a:lnTo>
                <a:lnTo>
                  <a:pt x="616" y="511"/>
                </a:lnTo>
                <a:lnTo>
                  <a:pt x="618" y="509"/>
                </a:lnTo>
                <a:lnTo>
                  <a:pt x="620" y="507"/>
                </a:lnTo>
                <a:lnTo>
                  <a:pt x="622" y="507"/>
                </a:lnTo>
                <a:lnTo>
                  <a:pt x="622" y="505"/>
                </a:lnTo>
                <a:lnTo>
                  <a:pt x="624" y="505"/>
                </a:lnTo>
                <a:lnTo>
                  <a:pt x="624" y="504"/>
                </a:lnTo>
                <a:lnTo>
                  <a:pt x="622" y="502"/>
                </a:lnTo>
                <a:lnTo>
                  <a:pt x="620" y="500"/>
                </a:lnTo>
                <a:lnTo>
                  <a:pt x="620" y="498"/>
                </a:lnTo>
                <a:lnTo>
                  <a:pt x="620" y="496"/>
                </a:lnTo>
                <a:lnTo>
                  <a:pt x="622" y="496"/>
                </a:lnTo>
                <a:lnTo>
                  <a:pt x="624" y="496"/>
                </a:lnTo>
                <a:lnTo>
                  <a:pt x="622" y="494"/>
                </a:lnTo>
                <a:lnTo>
                  <a:pt x="624" y="492"/>
                </a:lnTo>
                <a:lnTo>
                  <a:pt x="626" y="490"/>
                </a:lnTo>
                <a:lnTo>
                  <a:pt x="628" y="492"/>
                </a:lnTo>
                <a:lnTo>
                  <a:pt x="630" y="492"/>
                </a:lnTo>
                <a:lnTo>
                  <a:pt x="631" y="490"/>
                </a:lnTo>
                <a:lnTo>
                  <a:pt x="633" y="490"/>
                </a:lnTo>
                <a:lnTo>
                  <a:pt x="635" y="490"/>
                </a:lnTo>
                <a:lnTo>
                  <a:pt x="637" y="488"/>
                </a:lnTo>
                <a:lnTo>
                  <a:pt x="639" y="486"/>
                </a:lnTo>
                <a:lnTo>
                  <a:pt x="639" y="484"/>
                </a:lnTo>
                <a:lnTo>
                  <a:pt x="641" y="484"/>
                </a:lnTo>
                <a:lnTo>
                  <a:pt x="643" y="482"/>
                </a:lnTo>
                <a:lnTo>
                  <a:pt x="647" y="482"/>
                </a:lnTo>
                <a:lnTo>
                  <a:pt x="649" y="482"/>
                </a:lnTo>
                <a:lnTo>
                  <a:pt x="651" y="482"/>
                </a:lnTo>
                <a:lnTo>
                  <a:pt x="653" y="482"/>
                </a:lnTo>
                <a:lnTo>
                  <a:pt x="654" y="482"/>
                </a:lnTo>
                <a:lnTo>
                  <a:pt x="656" y="482"/>
                </a:lnTo>
                <a:lnTo>
                  <a:pt x="658" y="482"/>
                </a:lnTo>
                <a:lnTo>
                  <a:pt x="660" y="480"/>
                </a:lnTo>
                <a:lnTo>
                  <a:pt x="662" y="480"/>
                </a:lnTo>
                <a:lnTo>
                  <a:pt x="664" y="479"/>
                </a:lnTo>
                <a:lnTo>
                  <a:pt x="666" y="479"/>
                </a:lnTo>
                <a:lnTo>
                  <a:pt x="668" y="479"/>
                </a:lnTo>
                <a:lnTo>
                  <a:pt x="672" y="479"/>
                </a:lnTo>
                <a:lnTo>
                  <a:pt x="674" y="479"/>
                </a:lnTo>
                <a:lnTo>
                  <a:pt x="676" y="477"/>
                </a:lnTo>
                <a:lnTo>
                  <a:pt x="678" y="479"/>
                </a:lnTo>
                <a:lnTo>
                  <a:pt x="678" y="477"/>
                </a:lnTo>
                <a:lnTo>
                  <a:pt x="681" y="477"/>
                </a:lnTo>
                <a:lnTo>
                  <a:pt x="681" y="475"/>
                </a:lnTo>
                <a:lnTo>
                  <a:pt x="683" y="475"/>
                </a:lnTo>
                <a:lnTo>
                  <a:pt x="685" y="475"/>
                </a:lnTo>
                <a:lnTo>
                  <a:pt x="689" y="475"/>
                </a:lnTo>
                <a:lnTo>
                  <a:pt x="691" y="473"/>
                </a:lnTo>
                <a:lnTo>
                  <a:pt x="695" y="473"/>
                </a:lnTo>
                <a:lnTo>
                  <a:pt x="695" y="471"/>
                </a:lnTo>
                <a:lnTo>
                  <a:pt x="697" y="471"/>
                </a:lnTo>
                <a:lnTo>
                  <a:pt x="699" y="471"/>
                </a:lnTo>
                <a:lnTo>
                  <a:pt x="701" y="471"/>
                </a:lnTo>
                <a:lnTo>
                  <a:pt x="712" y="473"/>
                </a:lnTo>
                <a:lnTo>
                  <a:pt x="726" y="475"/>
                </a:lnTo>
                <a:lnTo>
                  <a:pt x="743" y="477"/>
                </a:lnTo>
                <a:lnTo>
                  <a:pt x="760" y="479"/>
                </a:lnTo>
                <a:lnTo>
                  <a:pt x="779" y="480"/>
                </a:lnTo>
                <a:lnTo>
                  <a:pt x="793" y="482"/>
                </a:lnTo>
                <a:lnTo>
                  <a:pt x="800" y="480"/>
                </a:lnTo>
                <a:lnTo>
                  <a:pt x="818" y="475"/>
                </a:lnTo>
                <a:lnTo>
                  <a:pt x="835" y="471"/>
                </a:lnTo>
                <a:lnTo>
                  <a:pt x="856" y="465"/>
                </a:lnTo>
                <a:lnTo>
                  <a:pt x="873" y="461"/>
                </a:lnTo>
                <a:lnTo>
                  <a:pt x="893" y="456"/>
                </a:lnTo>
                <a:lnTo>
                  <a:pt x="914" y="450"/>
                </a:lnTo>
                <a:lnTo>
                  <a:pt x="931" y="444"/>
                </a:lnTo>
                <a:lnTo>
                  <a:pt x="950" y="440"/>
                </a:lnTo>
                <a:lnTo>
                  <a:pt x="971" y="434"/>
                </a:lnTo>
                <a:lnTo>
                  <a:pt x="992" y="429"/>
                </a:lnTo>
                <a:lnTo>
                  <a:pt x="1010" y="423"/>
                </a:lnTo>
                <a:lnTo>
                  <a:pt x="1019" y="421"/>
                </a:lnTo>
                <a:lnTo>
                  <a:pt x="1019" y="419"/>
                </a:lnTo>
                <a:lnTo>
                  <a:pt x="1021" y="419"/>
                </a:lnTo>
                <a:lnTo>
                  <a:pt x="1023" y="417"/>
                </a:lnTo>
                <a:lnTo>
                  <a:pt x="1025" y="415"/>
                </a:lnTo>
                <a:lnTo>
                  <a:pt x="1025" y="413"/>
                </a:lnTo>
                <a:lnTo>
                  <a:pt x="1027" y="411"/>
                </a:lnTo>
                <a:lnTo>
                  <a:pt x="1031" y="409"/>
                </a:lnTo>
                <a:lnTo>
                  <a:pt x="1033" y="407"/>
                </a:lnTo>
                <a:lnTo>
                  <a:pt x="1035" y="406"/>
                </a:lnTo>
                <a:lnTo>
                  <a:pt x="1037" y="402"/>
                </a:lnTo>
                <a:lnTo>
                  <a:pt x="1038" y="402"/>
                </a:lnTo>
                <a:lnTo>
                  <a:pt x="1040" y="400"/>
                </a:lnTo>
                <a:lnTo>
                  <a:pt x="1040" y="398"/>
                </a:lnTo>
                <a:lnTo>
                  <a:pt x="1035" y="394"/>
                </a:lnTo>
                <a:lnTo>
                  <a:pt x="1027" y="390"/>
                </a:lnTo>
                <a:lnTo>
                  <a:pt x="1021" y="384"/>
                </a:lnTo>
                <a:lnTo>
                  <a:pt x="1014" y="381"/>
                </a:lnTo>
                <a:lnTo>
                  <a:pt x="1014" y="379"/>
                </a:lnTo>
                <a:lnTo>
                  <a:pt x="1015" y="379"/>
                </a:lnTo>
                <a:lnTo>
                  <a:pt x="1017" y="377"/>
                </a:lnTo>
                <a:lnTo>
                  <a:pt x="1019" y="375"/>
                </a:lnTo>
                <a:lnTo>
                  <a:pt x="1019" y="373"/>
                </a:lnTo>
                <a:lnTo>
                  <a:pt x="1019" y="371"/>
                </a:lnTo>
                <a:lnTo>
                  <a:pt x="1021" y="369"/>
                </a:lnTo>
                <a:lnTo>
                  <a:pt x="1023" y="367"/>
                </a:lnTo>
                <a:lnTo>
                  <a:pt x="1023" y="365"/>
                </a:lnTo>
                <a:lnTo>
                  <a:pt x="1025" y="363"/>
                </a:lnTo>
                <a:lnTo>
                  <a:pt x="1025" y="361"/>
                </a:lnTo>
                <a:lnTo>
                  <a:pt x="1025" y="359"/>
                </a:lnTo>
                <a:lnTo>
                  <a:pt x="1027" y="358"/>
                </a:lnTo>
                <a:lnTo>
                  <a:pt x="1027" y="354"/>
                </a:lnTo>
                <a:lnTo>
                  <a:pt x="1029" y="354"/>
                </a:lnTo>
                <a:lnTo>
                  <a:pt x="1031" y="352"/>
                </a:lnTo>
                <a:lnTo>
                  <a:pt x="1031" y="350"/>
                </a:lnTo>
                <a:lnTo>
                  <a:pt x="1031" y="348"/>
                </a:lnTo>
                <a:lnTo>
                  <a:pt x="1033" y="346"/>
                </a:lnTo>
                <a:lnTo>
                  <a:pt x="1033" y="344"/>
                </a:lnTo>
                <a:lnTo>
                  <a:pt x="1033" y="340"/>
                </a:lnTo>
                <a:lnTo>
                  <a:pt x="1033" y="338"/>
                </a:lnTo>
                <a:lnTo>
                  <a:pt x="1035" y="334"/>
                </a:lnTo>
                <a:lnTo>
                  <a:pt x="1035" y="333"/>
                </a:lnTo>
                <a:lnTo>
                  <a:pt x="1035" y="329"/>
                </a:lnTo>
                <a:lnTo>
                  <a:pt x="1035" y="327"/>
                </a:lnTo>
                <a:lnTo>
                  <a:pt x="1035" y="325"/>
                </a:lnTo>
                <a:lnTo>
                  <a:pt x="1037" y="325"/>
                </a:lnTo>
                <a:lnTo>
                  <a:pt x="1035" y="319"/>
                </a:lnTo>
                <a:lnTo>
                  <a:pt x="1037" y="319"/>
                </a:lnTo>
                <a:lnTo>
                  <a:pt x="1038" y="317"/>
                </a:lnTo>
                <a:lnTo>
                  <a:pt x="1038" y="315"/>
                </a:lnTo>
                <a:lnTo>
                  <a:pt x="1040" y="313"/>
                </a:lnTo>
                <a:lnTo>
                  <a:pt x="1038" y="311"/>
                </a:lnTo>
                <a:lnTo>
                  <a:pt x="1037" y="310"/>
                </a:lnTo>
                <a:lnTo>
                  <a:pt x="1035" y="310"/>
                </a:lnTo>
                <a:lnTo>
                  <a:pt x="1035" y="308"/>
                </a:lnTo>
                <a:lnTo>
                  <a:pt x="1037" y="308"/>
                </a:lnTo>
                <a:lnTo>
                  <a:pt x="1037" y="306"/>
                </a:lnTo>
                <a:lnTo>
                  <a:pt x="1038" y="304"/>
                </a:lnTo>
                <a:lnTo>
                  <a:pt x="1038" y="302"/>
                </a:lnTo>
                <a:lnTo>
                  <a:pt x="1037" y="302"/>
                </a:lnTo>
                <a:lnTo>
                  <a:pt x="1035" y="300"/>
                </a:lnTo>
                <a:lnTo>
                  <a:pt x="1033" y="298"/>
                </a:lnTo>
                <a:lnTo>
                  <a:pt x="1031" y="298"/>
                </a:lnTo>
                <a:lnTo>
                  <a:pt x="1029" y="298"/>
                </a:lnTo>
                <a:lnTo>
                  <a:pt x="1029" y="296"/>
                </a:lnTo>
                <a:lnTo>
                  <a:pt x="1027" y="296"/>
                </a:lnTo>
                <a:lnTo>
                  <a:pt x="1025" y="294"/>
                </a:lnTo>
                <a:lnTo>
                  <a:pt x="1025" y="292"/>
                </a:lnTo>
                <a:lnTo>
                  <a:pt x="1027" y="288"/>
                </a:lnTo>
                <a:lnTo>
                  <a:pt x="1023" y="285"/>
                </a:lnTo>
                <a:lnTo>
                  <a:pt x="1025" y="285"/>
                </a:lnTo>
                <a:lnTo>
                  <a:pt x="1027" y="281"/>
                </a:lnTo>
                <a:lnTo>
                  <a:pt x="1029" y="273"/>
                </a:lnTo>
                <a:lnTo>
                  <a:pt x="1031" y="265"/>
                </a:lnTo>
                <a:lnTo>
                  <a:pt x="1033" y="258"/>
                </a:lnTo>
                <a:lnTo>
                  <a:pt x="1035" y="250"/>
                </a:lnTo>
                <a:lnTo>
                  <a:pt x="1037" y="242"/>
                </a:lnTo>
                <a:lnTo>
                  <a:pt x="1038" y="235"/>
                </a:lnTo>
                <a:lnTo>
                  <a:pt x="1040" y="229"/>
                </a:lnTo>
                <a:lnTo>
                  <a:pt x="1042" y="221"/>
                </a:lnTo>
                <a:lnTo>
                  <a:pt x="1044" y="213"/>
                </a:lnTo>
                <a:lnTo>
                  <a:pt x="1052" y="212"/>
                </a:lnTo>
                <a:lnTo>
                  <a:pt x="1056" y="212"/>
                </a:lnTo>
                <a:lnTo>
                  <a:pt x="1062" y="210"/>
                </a:lnTo>
                <a:lnTo>
                  <a:pt x="1071" y="210"/>
                </a:lnTo>
                <a:lnTo>
                  <a:pt x="1081" y="208"/>
                </a:lnTo>
                <a:lnTo>
                  <a:pt x="1083" y="206"/>
                </a:lnTo>
                <a:lnTo>
                  <a:pt x="1086" y="202"/>
                </a:lnTo>
                <a:lnTo>
                  <a:pt x="1090" y="196"/>
                </a:lnTo>
                <a:lnTo>
                  <a:pt x="1096" y="194"/>
                </a:lnTo>
                <a:lnTo>
                  <a:pt x="1098" y="190"/>
                </a:lnTo>
                <a:lnTo>
                  <a:pt x="1100" y="190"/>
                </a:lnTo>
                <a:lnTo>
                  <a:pt x="1102" y="189"/>
                </a:lnTo>
                <a:lnTo>
                  <a:pt x="1100" y="189"/>
                </a:lnTo>
                <a:lnTo>
                  <a:pt x="1102" y="185"/>
                </a:lnTo>
                <a:lnTo>
                  <a:pt x="1102" y="183"/>
                </a:lnTo>
                <a:lnTo>
                  <a:pt x="1102" y="181"/>
                </a:lnTo>
                <a:lnTo>
                  <a:pt x="1104" y="179"/>
                </a:lnTo>
                <a:lnTo>
                  <a:pt x="1104" y="177"/>
                </a:lnTo>
                <a:lnTo>
                  <a:pt x="1106" y="175"/>
                </a:lnTo>
                <a:lnTo>
                  <a:pt x="1106" y="173"/>
                </a:lnTo>
                <a:lnTo>
                  <a:pt x="1106" y="171"/>
                </a:lnTo>
                <a:lnTo>
                  <a:pt x="1106" y="167"/>
                </a:lnTo>
                <a:lnTo>
                  <a:pt x="1108" y="167"/>
                </a:lnTo>
                <a:lnTo>
                  <a:pt x="1110" y="165"/>
                </a:lnTo>
                <a:lnTo>
                  <a:pt x="1110" y="164"/>
                </a:lnTo>
                <a:lnTo>
                  <a:pt x="1111" y="164"/>
                </a:lnTo>
                <a:lnTo>
                  <a:pt x="1113" y="164"/>
                </a:lnTo>
                <a:lnTo>
                  <a:pt x="1115" y="165"/>
                </a:lnTo>
                <a:lnTo>
                  <a:pt x="1117" y="165"/>
                </a:lnTo>
                <a:lnTo>
                  <a:pt x="1117" y="164"/>
                </a:lnTo>
                <a:lnTo>
                  <a:pt x="1119" y="164"/>
                </a:lnTo>
                <a:lnTo>
                  <a:pt x="1121" y="164"/>
                </a:lnTo>
                <a:lnTo>
                  <a:pt x="1123" y="162"/>
                </a:lnTo>
                <a:lnTo>
                  <a:pt x="1125" y="162"/>
                </a:lnTo>
                <a:lnTo>
                  <a:pt x="1125" y="158"/>
                </a:lnTo>
                <a:lnTo>
                  <a:pt x="1127" y="158"/>
                </a:lnTo>
                <a:lnTo>
                  <a:pt x="1127" y="156"/>
                </a:lnTo>
                <a:lnTo>
                  <a:pt x="1129" y="154"/>
                </a:lnTo>
                <a:lnTo>
                  <a:pt x="1133" y="152"/>
                </a:lnTo>
                <a:lnTo>
                  <a:pt x="1136" y="150"/>
                </a:lnTo>
                <a:lnTo>
                  <a:pt x="1142" y="148"/>
                </a:lnTo>
                <a:lnTo>
                  <a:pt x="1144" y="148"/>
                </a:lnTo>
                <a:lnTo>
                  <a:pt x="1152" y="144"/>
                </a:lnTo>
                <a:lnTo>
                  <a:pt x="1154" y="144"/>
                </a:lnTo>
                <a:lnTo>
                  <a:pt x="1154" y="146"/>
                </a:lnTo>
                <a:lnTo>
                  <a:pt x="1156" y="144"/>
                </a:lnTo>
                <a:lnTo>
                  <a:pt x="1159" y="144"/>
                </a:lnTo>
                <a:lnTo>
                  <a:pt x="1163" y="146"/>
                </a:lnTo>
                <a:lnTo>
                  <a:pt x="1165" y="144"/>
                </a:lnTo>
                <a:lnTo>
                  <a:pt x="1167" y="144"/>
                </a:lnTo>
                <a:lnTo>
                  <a:pt x="1167" y="146"/>
                </a:lnTo>
                <a:lnTo>
                  <a:pt x="1169" y="146"/>
                </a:lnTo>
                <a:lnTo>
                  <a:pt x="1171" y="150"/>
                </a:lnTo>
                <a:lnTo>
                  <a:pt x="1169" y="152"/>
                </a:lnTo>
                <a:lnTo>
                  <a:pt x="1165" y="156"/>
                </a:lnTo>
                <a:lnTo>
                  <a:pt x="1165" y="158"/>
                </a:lnTo>
                <a:lnTo>
                  <a:pt x="1167" y="158"/>
                </a:lnTo>
                <a:lnTo>
                  <a:pt x="1169" y="158"/>
                </a:lnTo>
                <a:lnTo>
                  <a:pt x="1171" y="158"/>
                </a:lnTo>
                <a:lnTo>
                  <a:pt x="1169" y="160"/>
                </a:lnTo>
                <a:lnTo>
                  <a:pt x="1171" y="162"/>
                </a:lnTo>
                <a:lnTo>
                  <a:pt x="1175" y="162"/>
                </a:lnTo>
                <a:lnTo>
                  <a:pt x="1179" y="160"/>
                </a:lnTo>
                <a:lnTo>
                  <a:pt x="1181" y="160"/>
                </a:lnTo>
                <a:lnTo>
                  <a:pt x="1184" y="158"/>
                </a:lnTo>
                <a:lnTo>
                  <a:pt x="1186" y="158"/>
                </a:lnTo>
                <a:lnTo>
                  <a:pt x="1188" y="158"/>
                </a:lnTo>
                <a:lnTo>
                  <a:pt x="1188" y="156"/>
                </a:lnTo>
                <a:lnTo>
                  <a:pt x="1190" y="156"/>
                </a:lnTo>
                <a:lnTo>
                  <a:pt x="1190" y="158"/>
                </a:lnTo>
                <a:lnTo>
                  <a:pt x="1192" y="158"/>
                </a:lnTo>
                <a:lnTo>
                  <a:pt x="1194" y="162"/>
                </a:lnTo>
                <a:lnTo>
                  <a:pt x="1196" y="162"/>
                </a:lnTo>
                <a:lnTo>
                  <a:pt x="1200" y="162"/>
                </a:lnTo>
                <a:lnTo>
                  <a:pt x="1206" y="164"/>
                </a:lnTo>
                <a:lnTo>
                  <a:pt x="1209" y="164"/>
                </a:lnTo>
                <a:lnTo>
                  <a:pt x="1209" y="165"/>
                </a:lnTo>
                <a:lnTo>
                  <a:pt x="1213" y="165"/>
                </a:lnTo>
                <a:lnTo>
                  <a:pt x="1215" y="164"/>
                </a:lnTo>
                <a:lnTo>
                  <a:pt x="1217" y="164"/>
                </a:lnTo>
                <a:lnTo>
                  <a:pt x="1219" y="164"/>
                </a:lnTo>
                <a:lnTo>
                  <a:pt x="1219" y="165"/>
                </a:lnTo>
                <a:lnTo>
                  <a:pt x="1221" y="165"/>
                </a:lnTo>
                <a:lnTo>
                  <a:pt x="1221" y="164"/>
                </a:lnTo>
                <a:lnTo>
                  <a:pt x="1223" y="164"/>
                </a:lnTo>
                <a:lnTo>
                  <a:pt x="1223" y="165"/>
                </a:lnTo>
                <a:lnTo>
                  <a:pt x="1223" y="164"/>
                </a:lnTo>
                <a:lnTo>
                  <a:pt x="1225" y="164"/>
                </a:lnTo>
                <a:lnTo>
                  <a:pt x="1227" y="164"/>
                </a:lnTo>
                <a:lnTo>
                  <a:pt x="1229" y="164"/>
                </a:lnTo>
                <a:lnTo>
                  <a:pt x="1231" y="164"/>
                </a:lnTo>
                <a:lnTo>
                  <a:pt x="1232" y="164"/>
                </a:lnTo>
                <a:lnTo>
                  <a:pt x="1234" y="164"/>
                </a:lnTo>
                <a:lnTo>
                  <a:pt x="1236" y="164"/>
                </a:lnTo>
                <a:lnTo>
                  <a:pt x="1236" y="162"/>
                </a:lnTo>
                <a:lnTo>
                  <a:pt x="1238" y="162"/>
                </a:lnTo>
                <a:lnTo>
                  <a:pt x="1240" y="162"/>
                </a:lnTo>
                <a:lnTo>
                  <a:pt x="1242" y="160"/>
                </a:lnTo>
                <a:lnTo>
                  <a:pt x="1244" y="160"/>
                </a:lnTo>
                <a:lnTo>
                  <a:pt x="1246" y="160"/>
                </a:lnTo>
                <a:lnTo>
                  <a:pt x="1250" y="158"/>
                </a:lnTo>
                <a:lnTo>
                  <a:pt x="1252" y="158"/>
                </a:lnTo>
                <a:lnTo>
                  <a:pt x="1252" y="160"/>
                </a:lnTo>
                <a:lnTo>
                  <a:pt x="1254" y="158"/>
                </a:lnTo>
                <a:lnTo>
                  <a:pt x="1255" y="158"/>
                </a:lnTo>
                <a:lnTo>
                  <a:pt x="1257" y="156"/>
                </a:lnTo>
                <a:lnTo>
                  <a:pt x="1261" y="156"/>
                </a:lnTo>
                <a:lnTo>
                  <a:pt x="1265" y="154"/>
                </a:lnTo>
                <a:lnTo>
                  <a:pt x="1267" y="154"/>
                </a:lnTo>
                <a:lnTo>
                  <a:pt x="1269" y="152"/>
                </a:lnTo>
                <a:lnTo>
                  <a:pt x="1271" y="152"/>
                </a:lnTo>
                <a:lnTo>
                  <a:pt x="1273" y="152"/>
                </a:lnTo>
                <a:lnTo>
                  <a:pt x="1275" y="152"/>
                </a:lnTo>
                <a:lnTo>
                  <a:pt x="1277" y="152"/>
                </a:lnTo>
                <a:lnTo>
                  <a:pt x="1279" y="152"/>
                </a:lnTo>
                <a:lnTo>
                  <a:pt x="1280" y="150"/>
                </a:lnTo>
                <a:lnTo>
                  <a:pt x="1282" y="150"/>
                </a:lnTo>
                <a:lnTo>
                  <a:pt x="1284" y="150"/>
                </a:lnTo>
                <a:lnTo>
                  <a:pt x="1288" y="148"/>
                </a:lnTo>
                <a:lnTo>
                  <a:pt x="1288" y="146"/>
                </a:lnTo>
                <a:lnTo>
                  <a:pt x="1292" y="144"/>
                </a:lnTo>
                <a:lnTo>
                  <a:pt x="1298" y="142"/>
                </a:lnTo>
                <a:lnTo>
                  <a:pt x="1300" y="140"/>
                </a:lnTo>
                <a:lnTo>
                  <a:pt x="1302" y="142"/>
                </a:lnTo>
                <a:lnTo>
                  <a:pt x="1305" y="142"/>
                </a:lnTo>
                <a:lnTo>
                  <a:pt x="1309" y="140"/>
                </a:lnTo>
                <a:lnTo>
                  <a:pt x="1309" y="139"/>
                </a:lnTo>
                <a:lnTo>
                  <a:pt x="1311" y="131"/>
                </a:lnTo>
                <a:lnTo>
                  <a:pt x="1309" y="127"/>
                </a:lnTo>
                <a:lnTo>
                  <a:pt x="1302" y="125"/>
                </a:lnTo>
                <a:lnTo>
                  <a:pt x="1282" y="129"/>
                </a:lnTo>
                <a:lnTo>
                  <a:pt x="1282" y="127"/>
                </a:lnTo>
                <a:lnTo>
                  <a:pt x="1280" y="127"/>
                </a:lnTo>
                <a:lnTo>
                  <a:pt x="1279" y="123"/>
                </a:lnTo>
                <a:lnTo>
                  <a:pt x="1277" y="125"/>
                </a:lnTo>
                <a:lnTo>
                  <a:pt x="1275" y="123"/>
                </a:lnTo>
                <a:lnTo>
                  <a:pt x="1275" y="117"/>
                </a:lnTo>
                <a:lnTo>
                  <a:pt x="1273" y="114"/>
                </a:lnTo>
                <a:lnTo>
                  <a:pt x="1271" y="114"/>
                </a:lnTo>
                <a:lnTo>
                  <a:pt x="1273" y="112"/>
                </a:lnTo>
                <a:lnTo>
                  <a:pt x="1271" y="110"/>
                </a:lnTo>
                <a:lnTo>
                  <a:pt x="1271" y="108"/>
                </a:lnTo>
                <a:lnTo>
                  <a:pt x="1267" y="104"/>
                </a:lnTo>
                <a:lnTo>
                  <a:pt x="1269" y="104"/>
                </a:lnTo>
                <a:lnTo>
                  <a:pt x="1271" y="104"/>
                </a:lnTo>
                <a:lnTo>
                  <a:pt x="1273" y="104"/>
                </a:lnTo>
                <a:lnTo>
                  <a:pt x="1279" y="104"/>
                </a:lnTo>
                <a:lnTo>
                  <a:pt x="1280" y="104"/>
                </a:lnTo>
                <a:lnTo>
                  <a:pt x="1280" y="102"/>
                </a:lnTo>
                <a:lnTo>
                  <a:pt x="1284" y="104"/>
                </a:lnTo>
                <a:lnTo>
                  <a:pt x="1284" y="106"/>
                </a:lnTo>
                <a:lnTo>
                  <a:pt x="1288" y="106"/>
                </a:lnTo>
                <a:lnTo>
                  <a:pt x="1288" y="104"/>
                </a:lnTo>
                <a:lnTo>
                  <a:pt x="1292" y="106"/>
                </a:lnTo>
                <a:lnTo>
                  <a:pt x="1296" y="106"/>
                </a:lnTo>
                <a:lnTo>
                  <a:pt x="1296" y="104"/>
                </a:lnTo>
                <a:lnTo>
                  <a:pt x="1300" y="104"/>
                </a:lnTo>
                <a:lnTo>
                  <a:pt x="1302" y="102"/>
                </a:lnTo>
                <a:lnTo>
                  <a:pt x="1303" y="98"/>
                </a:lnTo>
                <a:lnTo>
                  <a:pt x="1309" y="96"/>
                </a:lnTo>
                <a:lnTo>
                  <a:pt x="1313" y="94"/>
                </a:lnTo>
                <a:lnTo>
                  <a:pt x="1313" y="92"/>
                </a:lnTo>
                <a:lnTo>
                  <a:pt x="1315" y="91"/>
                </a:lnTo>
                <a:lnTo>
                  <a:pt x="1317" y="89"/>
                </a:lnTo>
                <a:lnTo>
                  <a:pt x="1323" y="85"/>
                </a:lnTo>
                <a:lnTo>
                  <a:pt x="1328" y="83"/>
                </a:lnTo>
                <a:lnTo>
                  <a:pt x="1332" y="85"/>
                </a:lnTo>
                <a:lnTo>
                  <a:pt x="1334" y="83"/>
                </a:lnTo>
                <a:lnTo>
                  <a:pt x="1338" y="83"/>
                </a:lnTo>
                <a:lnTo>
                  <a:pt x="1342" y="83"/>
                </a:lnTo>
                <a:lnTo>
                  <a:pt x="1344" y="83"/>
                </a:lnTo>
                <a:lnTo>
                  <a:pt x="1350" y="79"/>
                </a:lnTo>
                <a:lnTo>
                  <a:pt x="1351" y="79"/>
                </a:lnTo>
                <a:lnTo>
                  <a:pt x="1355" y="75"/>
                </a:lnTo>
                <a:lnTo>
                  <a:pt x="1359" y="73"/>
                </a:lnTo>
                <a:lnTo>
                  <a:pt x="1363" y="71"/>
                </a:lnTo>
                <a:lnTo>
                  <a:pt x="1363" y="68"/>
                </a:lnTo>
                <a:lnTo>
                  <a:pt x="1369" y="62"/>
                </a:lnTo>
                <a:lnTo>
                  <a:pt x="1371" y="62"/>
                </a:lnTo>
                <a:lnTo>
                  <a:pt x="1371" y="60"/>
                </a:lnTo>
                <a:lnTo>
                  <a:pt x="1378" y="50"/>
                </a:lnTo>
                <a:lnTo>
                  <a:pt x="1382" y="44"/>
                </a:lnTo>
                <a:lnTo>
                  <a:pt x="1384" y="48"/>
                </a:lnTo>
                <a:lnTo>
                  <a:pt x="1399" y="52"/>
                </a:lnTo>
                <a:lnTo>
                  <a:pt x="1398" y="54"/>
                </a:lnTo>
                <a:lnTo>
                  <a:pt x="1403" y="60"/>
                </a:lnTo>
                <a:lnTo>
                  <a:pt x="1417" y="60"/>
                </a:lnTo>
                <a:lnTo>
                  <a:pt x="1426" y="60"/>
                </a:lnTo>
                <a:lnTo>
                  <a:pt x="1430" y="60"/>
                </a:lnTo>
                <a:lnTo>
                  <a:pt x="1432" y="62"/>
                </a:lnTo>
                <a:lnTo>
                  <a:pt x="1436" y="64"/>
                </a:lnTo>
                <a:lnTo>
                  <a:pt x="1438" y="64"/>
                </a:lnTo>
                <a:lnTo>
                  <a:pt x="1440" y="64"/>
                </a:lnTo>
                <a:lnTo>
                  <a:pt x="1444" y="64"/>
                </a:lnTo>
                <a:lnTo>
                  <a:pt x="1447" y="64"/>
                </a:lnTo>
                <a:lnTo>
                  <a:pt x="1449" y="66"/>
                </a:lnTo>
                <a:lnTo>
                  <a:pt x="1451" y="66"/>
                </a:lnTo>
                <a:lnTo>
                  <a:pt x="1453" y="68"/>
                </a:lnTo>
                <a:lnTo>
                  <a:pt x="1457" y="68"/>
                </a:lnTo>
                <a:lnTo>
                  <a:pt x="1461" y="60"/>
                </a:lnTo>
                <a:lnTo>
                  <a:pt x="1451" y="60"/>
                </a:lnTo>
                <a:lnTo>
                  <a:pt x="1446" y="60"/>
                </a:lnTo>
                <a:lnTo>
                  <a:pt x="1444" y="60"/>
                </a:lnTo>
                <a:lnTo>
                  <a:pt x="1440" y="62"/>
                </a:lnTo>
                <a:lnTo>
                  <a:pt x="1438" y="62"/>
                </a:lnTo>
                <a:lnTo>
                  <a:pt x="1436" y="60"/>
                </a:lnTo>
                <a:lnTo>
                  <a:pt x="1434" y="60"/>
                </a:lnTo>
                <a:lnTo>
                  <a:pt x="1432" y="60"/>
                </a:lnTo>
                <a:lnTo>
                  <a:pt x="1432" y="58"/>
                </a:lnTo>
                <a:lnTo>
                  <a:pt x="1440" y="56"/>
                </a:lnTo>
                <a:lnTo>
                  <a:pt x="1449" y="50"/>
                </a:lnTo>
                <a:lnTo>
                  <a:pt x="1459" y="44"/>
                </a:lnTo>
                <a:lnTo>
                  <a:pt x="1471" y="56"/>
                </a:lnTo>
                <a:lnTo>
                  <a:pt x="1484" y="58"/>
                </a:lnTo>
                <a:lnTo>
                  <a:pt x="1486" y="69"/>
                </a:lnTo>
                <a:lnTo>
                  <a:pt x="1488" y="71"/>
                </a:lnTo>
                <a:lnTo>
                  <a:pt x="1494" y="77"/>
                </a:lnTo>
                <a:lnTo>
                  <a:pt x="1497" y="77"/>
                </a:lnTo>
                <a:lnTo>
                  <a:pt x="1497" y="79"/>
                </a:lnTo>
                <a:lnTo>
                  <a:pt x="1499" y="85"/>
                </a:lnTo>
                <a:lnTo>
                  <a:pt x="1501" y="85"/>
                </a:lnTo>
                <a:lnTo>
                  <a:pt x="1501" y="87"/>
                </a:lnTo>
                <a:lnTo>
                  <a:pt x="1503" y="87"/>
                </a:lnTo>
                <a:lnTo>
                  <a:pt x="1505" y="87"/>
                </a:lnTo>
                <a:lnTo>
                  <a:pt x="1507" y="89"/>
                </a:lnTo>
                <a:lnTo>
                  <a:pt x="1509" y="89"/>
                </a:lnTo>
                <a:lnTo>
                  <a:pt x="1511" y="91"/>
                </a:lnTo>
                <a:lnTo>
                  <a:pt x="1513" y="91"/>
                </a:lnTo>
                <a:lnTo>
                  <a:pt x="1515" y="89"/>
                </a:lnTo>
                <a:lnTo>
                  <a:pt x="1517" y="89"/>
                </a:lnTo>
                <a:lnTo>
                  <a:pt x="1519" y="89"/>
                </a:lnTo>
                <a:lnTo>
                  <a:pt x="1520" y="89"/>
                </a:lnTo>
                <a:lnTo>
                  <a:pt x="1522" y="91"/>
                </a:lnTo>
                <a:lnTo>
                  <a:pt x="1526" y="89"/>
                </a:lnTo>
                <a:lnTo>
                  <a:pt x="1532" y="81"/>
                </a:lnTo>
                <a:lnTo>
                  <a:pt x="1534" y="81"/>
                </a:lnTo>
                <a:lnTo>
                  <a:pt x="1534" y="83"/>
                </a:lnTo>
                <a:lnTo>
                  <a:pt x="1538" y="83"/>
                </a:lnTo>
                <a:lnTo>
                  <a:pt x="1538" y="85"/>
                </a:lnTo>
                <a:lnTo>
                  <a:pt x="1543" y="83"/>
                </a:lnTo>
                <a:lnTo>
                  <a:pt x="1543" y="81"/>
                </a:lnTo>
                <a:lnTo>
                  <a:pt x="1547" y="79"/>
                </a:lnTo>
                <a:lnTo>
                  <a:pt x="1553" y="75"/>
                </a:lnTo>
                <a:lnTo>
                  <a:pt x="1555" y="71"/>
                </a:lnTo>
                <a:lnTo>
                  <a:pt x="1561" y="71"/>
                </a:lnTo>
                <a:lnTo>
                  <a:pt x="1561" y="69"/>
                </a:lnTo>
                <a:lnTo>
                  <a:pt x="1561" y="68"/>
                </a:lnTo>
                <a:lnTo>
                  <a:pt x="1563" y="68"/>
                </a:lnTo>
                <a:lnTo>
                  <a:pt x="1565" y="62"/>
                </a:lnTo>
                <a:lnTo>
                  <a:pt x="1567" y="60"/>
                </a:lnTo>
                <a:lnTo>
                  <a:pt x="1568" y="58"/>
                </a:lnTo>
                <a:lnTo>
                  <a:pt x="1568" y="54"/>
                </a:lnTo>
                <a:lnTo>
                  <a:pt x="1570" y="52"/>
                </a:lnTo>
                <a:lnTo>
                  <a:pt x="1572" y="52"/>
                </a:lnTo>
                <a:lnTo>
                  <a:pt x="1572" y="50"/>
                </a:lnTo>
                <a:lnTo>
                  <a:pt x="1574" y="46"/>
                </a:lnTo>
                <a:lnTo>
                  <a:pt x="1576" y="43"/>
                </a:lnTo>
                <a:lnTo>
                  <a:pt x="1576" y="41"/>
                </a:lnTo>
                <a:lnTo>
                  <a:pt x="1578" y="41"/>
                </a:lnTo>
                <a:lnTo>
                  <a:pt x="1580" y="41"/>
                </a:lnTo>
                <a:lnTo>
                  <a:pt x="1582" y="41"/>
                </a:lnTo>
                <a:lnTo>
                  <a:pt x="1582" y="39"/>
                </a:lnTo>
                <a:lnTo>
                  <a:pt x="1584" y="39"/>
                </a:lnTo>
                <a:lnTo>
                  <a:pt x="1584" y="37"/>
                </a:lnTo>
                <a:lnTo>
                  <a:pt x="1586" y="37"/>
                </a:lnTo>
                <a:lnTo>
                  <a:pt x="1588" y="37"/>
                </a:lnTo>
                <a:lnTo>
                  <a:pt x="1590" y="33"/>
                </a:lnTo>
                <a:lnTo>
                  <a:pt x="1591" y="31"/>
                </a:lnTo>
                <a:lnTo>
                  <a:pt x="1593" y="31"/>
                </a:lnTo>
                <a:lnTo>
                  <a:pt x="1593" y="29"/>
                </a:lnTo>
                <a:lnTo>
                  <a:pt x="1597" y="29"/>
                </a:lnTo>
                <a:lnTo>
                  <a:pt x="1601" y="27"/>
                </a:lnTo>
                <a:lnTo>
                  <a:pt x="1601" y="25"/>
                </a:lnTo>
                <a:lnTo>
                  <a:pt x="1605" y="25"/>
                </a:lnTo>
                <a:lnTo>
                  <a:pt x="1607" y="25"/>
                </a:lnTo>
                <a:lnTo>
                  <a:pt x="1609" y="25"/>
                </a:lnTo>
                <a:lnTo>
                  <a:pt x="1611" y="25"/>
                </a:lnTo>
                <a:lnTo>
                  <a:pt x="1613" y="25"/>
                </a:lnTo>
                <a:lnTo>
                  <a:pt x="1615" y="25"/>
                </a:lnTo>
                <a:lnTo>
                  <a:pt x="1616" y="25"/>
                </a:lnTo>
                <a:lnTo>
                  <a:pt x="1618" y="25"/>
                </a:lnTo>
                <a:lnTo>
                  <a:pt x="1620" y="25"/>
                </a:lnTo>
                <a:lnTo>
                  <a:pt x="1622" y="25"/>
                </a:lnTo>
                <a:lnTo>
                  <a:pt x="1624" y="25"/>
                </a:lnTo>
                <a:lnTo>
                  <a:pt x="1626" y="25"/>
                </a:lnTo>
                <a:lnTo>
                  <a:pt x="1628" y="25"/>
                </a:lnTo>
                <a:lnTo>
                  <a:pt x="1630" y="25"/>
                </a:lnTo>
                <a:lnTo>
                  <a:pt x="1632" y="25"/>
                </a:lnTo>
                <a:lnTo>
                  <a:pt x="1634" y="23"/>
                </a:lnTo>
                <a:lnTo>
                  <a:pt x="1636" y="23"/>
                </a:lnTo>
                <a:lnTo>
                  <a:pt x="1638" y="25"/>
                </a:lnTo>
                <a:lnTo>
                  <a:pt x="1639" y="25"/>
                </a:lnTo>
                <a:lnTo>
                  <a:pt x="1641" y="27"/>
                </a:lnTo>
                <a:lnTo>
                  <a:pt x="1643" y="25"/>
                </a:lnTo>
                <a:lnTo>
                  <a:pt x="1645" y="23"/>
                </a:lnTo>
                <a:lnTo>
                  <a:pt x="1647" y="23"/>
                </a:lnTo>
                <a:lnTo>
                  <a:pt x="1649" y="23"/>
                </a:lnTo>
                <a:lnTo>
                  <a:pt x="1649" y="21"/>
                </a:lnTo>
                <a:lnTo>
                  <a:pt x="1651" y="21"/>
                </a:lnTo>
                <a:lnTo>
                  <a:pt x="1651" y="19"/>
                </a:lnTo>
                <a:lnTo>
                  <a:pt x="1653" y="18"/>
                </a:lnTo>
                <a:lnTo>
                  <a:pt x="1655" y="18"/>
                </a:lnTo>
                <a:lnTo>
                  <a:pt x="1657" y="18"/>
                </a:lnTo>
                <a:lnTo>
                  <a:pt x="1657" y="16"/>
                </a:lnTo>
                <a:lnTo>
                  <a:pt x="1659" y="16"/>
                </a:lnTo>
                <a:lnTo>
                  <a:pt x="1659" y="14"/>
                </a:lnTo>
                <a:lnTo>
                  <a:pt x="1659" y="12"/>
                </a:lnTo>
                <a:lnTo>
                  <a:pt x="1661" y="10"/>
                </a:lnTo>
                <a:lnTo>
                  <a:pt x="1661" y="8"/>
                </a:lnTo>
                <a:lnTo>
                  <a:pt x="1663" y="6"/>
                </a:lnTo>
                <a:lnTo>
                  <a:pt x="1663" y="4"/>
                </a:lnTo>
                <a:lnTo>
                  <a:pt x="1664" y="4"/>
                </a:lnTo>
                <a:lnTo>
                  <a:pt x="1666" y="4"/>
                </a:lnTo>
                <a:lnTo>
                  <a:pt x="1666" y="2"/>
                </a:lnTo>
                <a:lnTo>
                  <a:pt x="1668" y="2"/>
                </a:lnTo>
                <a:lnTo>
                  <a:pt x="1670" y="2"/>
                </a:lnTo>
                <a:lnTo>
                  <a:pt x="1672" y="4"/>
                </a:lnTo>
                <a:lnTo>
                  <a:pt x="1674" y="2"/>
                </a:lnTo>
                <a:lnTo>
                  <a:pt x="1676" y="2"/>
                </a:lnTo>
                <a:lnTo>
                  <a:pt x="1678" y="2"/>
                </a:lnTo>
                <a:lnTo>
                  <a:pt x="1680" y="2"/>
                </a:lnTo>
                <a:lnTo>
                  <a:pt x="1682" y="2"/>
                </a:lnTo>
                <a:lnTo>
                  <a:pt x="1684" y="2"/>
                </a:lnTo>
                <a:lnTo>
                  <a:pt x="1686" y="2"/>
                </a:lnTo>
                <a:lnTo>
                  <a:pt x="1687" y="0"/>
                </a:lnTo>
                <a:lnTo>
                  <a:pt x="1689" y="0"/>
                </a:lnTo>
                <a:lnTo>
                  <a:pt x="1693" y="0"/>
                </a:lnTo>
                <a:close/>
              </a:path>
            </a:pathLst>
          </a:custGeom>
          <a:solidFill>
            <a:schemeClr val="accent5"/>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5534790" y="2837746"/>
            <a:ext cx="198204" cy="188092"/>
          </a:xfrm>
          <a:custGeom>
            <a:avLst/>
            <a:gdLst>
              <a:gd name="T0" fmla="*/ 69 w 98"/>
              <a:gd name="T1" fmla="*/ 18 h 93"/>
              <a:gd name="T2" fmla="*/ 85 w 98"/>
              <a:gd name="T3" fmla="*/ 33 h 93"/>
              <a:gd name="T4" fmla="*/ 96 w 98"/>
              <a:gd name="T5" fmla="*/ 73 h 93"/>
              <a:gd name="T6" fmla="*/ 96 w 98"/>
              <a:gd name="T7" fmla="*/ 83 h 93"/>
              <a:gd name="T8" fmla="*/ 63 w 98"/>
              <a:gd name="T9" fmla="*/ 93 h 93"/>
              <a:gd name="T10" fmla="*/ 23 w 98"/>
              <a:gd name="T11" fmla="*/ 75 h 93"/>
              <a:gd name="T12" fmla="*/ 21 w 98"/>
              <a:gd name="T13" fmla="*/ 45 h 93"/>
              <a:gd name="T14" fmla="*/ 14 w 98"/>
              <a:gd name="T15" fmla="*/ 41 h 93"/>
              <a:gd name="T16" fmla="*/ 2 w 98"/>
              <a:gd name="T17" fmla="*/ 50 h 93"/>
              <a:gd name="T18" fmla="*/ 0 w 98"/>
              <a:gd name="T19" fmla="*/ 23 h 93"/>
              <a:gd name="T20" fmla="*/ 2 w 98"/>
              <a:gd name="T21" fmla="*/ 23 h 93"/>
              <a:gd name="T22" fmla="*/ 4 w 98"/>
              <a:gd name="T23" fmla="*/ 22 h 93"/>
              <a:gd name="T24" fmla="*/ 6 w 98"/>
              <a:gd name="T25" fmla="*/ 22 h 93"/>
              <a:gd name="T26" fmla="*/ 6 w 98"/>
              <a:gd name="T27" fmla="*/ 20 h 93"/>
              <a:gd name="T28" fmla="*/ 8 w 98"/>
              <a:gd name="T29" fmla="*/ 20 h 93"/>
              <a:gd name="T30" fmla="*/ 10 w 98"/>
              <a:gd name="T31" fmla="*/ 20 h 93"/>
              <a:gd name="T32" fmla="*/ 12 w 98"/>
              <a:gd name="T33" fmla="*/ 18 h 93"/>
              <a:gd name="T34" fmla="*/ 14 w 98"/>
              <a:gd name="T35" fmla="*/ 18 h 93"/>
              <a:gd name="T36" fmla="*/ 15 w 98"/>
              <a:gd name="T37" fmla="*/ 18 h 93"/>
              <a:gd name="T38" fmla="*/ 15 w 98"/>
              <a:gd name="T39" fmla="*/ 16 h 93"/>
              <a:gd name="T40" fmla="*/ 17 w 98"/>
              <a:gd name="T41" fmla="*/ 16 h 93"/>
              <a:gd name="T42" fmla="*/ 19 w 98"/>
              <a:gd name="T43" fmla="*/ 16 h 93"/>
              <a:gd name="T44" fmla="*/ 21 w 98"/>
              <a:gd name="T45" fmla="*/ 16 h 93"/>
              <a:gd name="T46" fmla="*/ 23 w 98"/>
              <a:gd name="T47" fmla="*/ 16 h 93"/>
              <a:gd name="T48" fmla="*/ 25 w 98"/>
              <a:gd name="T49" fmla="*/ 18 h 93"/>
              <a:gd name="T50" fmla="*/ 25 w 98"/>
              <a:gd name="T51" fmla="*/ 18 h 93"/>
              <a:gd name="T52" fmla="*/ 27 w 98"/>
              <a:gd name="T53" fmla="*/ 18 h 93"/>
              <a:gd name="T54" fmla="*/ 29 w 98"/>
              <a:gd name="T55" fmla="*/ 18 h 93"/>
              <a:gd name="T56" fmla="*/ 31 w 98"/>
              <a:gd name="T57" fmla="*/ 18 h 93"/>
              <a:gd name="T58" fmla="*/ 33 w 98"/>
              <a:gd name="T59" fmla="*/ 18 h 93"/>
              <a:gd name="T60" fmla="*/ 35 w 98"/>
              <a:gd name="T61" fmla="*/ 18 h 93"/>
              <a:gd name="T62" fmla="*/ 37 w 98"/>
              <a:gd name="T63" fmla="*/ 18 h 93"/>
              <a:gd name="T64" fmla="*/ 38 w 98"/>
              <a:gd name="T65" fmla="*/ 18 h 93"/>
              <a:gd name="T66" fmla="*/ 40 w 98"/>
              <a:gd name="T67" fmla="*/ 18 h 93"/>
              <a:gd name="T68" fmla="*/ 42 w 98"/>
              <a:gd name="T69" fmla="*/ 18 h 93"/>
              <a:gd name="T70" fmla="*/ 44 w 98"/>
              <a:gd name="T71" fmla="*/ 18 h 93"/>
              <a:gd name="T72" fmla="*/ 46 w 98"/>
              <a:gd name="T73" fmla="*/ 16 h 93"/>
              <a:gd name="T74" fmla="*/ 48 w 98"/>
              <a:gd name="T75" fmla="*/ 16 h 93"/>
              <a:gd name="T76" fmla="*/ 48 w 98"/>
              <a:gd name="T77" fmla="*/ 14 h 93"/>
              <a:gd name="T78" fmla="*/ 50 w 98"/>
              <a:gd name="T79" fmla="*/ 14 h 93"/>
              <a:gd name="T80" fmla="*/ 52 w 98"/>
              <a:gd name="T81" fmla="*/ 12 h 93"/>
              <a:gd name="T82" fmla="*/ 56 w 98"/>
              <a:gd name="T83" fmla="*/ 12 h 93"/>
              <a:gd name="T84" fmla="*/ 58 w 98"/>
              <a:gd name="T85" fmla="*/ 12 h 93"/>
              <a:gd name="T86" fmla="*/ 60 w 98"/>
              <a:gd name="T87" fmla="*/ 12 h 93"/>
              <a:gd name="T88" fmla="*/ 60 w 98"/>
              <a:gd name="T89" fmla="*/ 10 h 93"/>
              <a:gd name="T90" fmla="*/ 62 w 98"/>
              <a:gd name="T91" fmla="*/ 8 h 93"/>
              <a:gd name="T92" fmla="*/ 63 w 98"/>
              <a:gd name="T93" fmla="*/ 8 h 93"/>
              <a:gd name="T94" fmla="*/ 65 w 98"/>
              <a:gd name="T95" fmla="*/ 8 h 93"/>
              <a:gd name="T96" fmla="*/ 65 w 98"/>
              <a:gd name="T97" fmla="*/ 6 h 93"/>
              <a:gd name="T98" fmla="*/ 65 w 98"/>
              <a:gd name="T99" fmla="*/ 4 h 93"/>
              <a:gd name="T100" fmla="*/ 67 w 98"/>
              <a:gd name="T101" fmla="*/ 2 h 93"/>
              <a:gd name="T102" fmla="*/ 67 w 98"/>
              <a:gd name="T103" fmla="*/ 0 h 93"/>
              <a:gd name="T104" fmla="*/ 69 w 98"/>
              <a:gd name="T105" fmla="*/ 0 h 93"/>
              <a:gd name="T106" fmla="*/ 71 w 98"/>
              <a:gd name="T107"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93">
                <a:moveTo>
                  <a:pt x="71" y="8"/>
                </a:moveTo>
                <a:lnTo>
                  <a:pt x="69" y="18"/>
                </a:lnTo>
                <a:lnTo>
                  <a:pt x="75" y="29"/>
                </a:lnTo>
                <a:lnTo>
                  <a:pt x="85" y="33"/>
                </a:lnTo>
                <a:lnTo>
                  <a:pt x="94" y="54"/>
                </a:lnTo>
                <a:lnTo>
                  <a:pt x="96" y="73"/>
                </a:lnTo>
                <a:lnTo>
                  <a:pt x="98" y="81"/>
                </a:lnTo>
                <a:lnTo>
                  <a:pt x="96" y="83"/>
                </a:lnTo>
                <a:lnTo>
                  <a:pt x="81" y="87"/>
                </a:lnTo>
                <a:lnTo>
                  <a:pt x="63" y="93"/>
                </a:lnTo>
                <a:lnTo>
                  <a:pt x="35" y="87"/>
                </a:lnTo>
                <a:lnTo>
                  <a:pt x="23" y="75"/>
                </a:lnTo>
                <a:lnTo>
                  <a:pt x="23" y="64"/>
                </a:lnTo>
                <a:lnTo>
                  <a:pt x="21" y="45"/>
                </a:lnTo>
                <a:lnTo>
                  <a:pt x="17" y="39"/>
                </a:lnTo>
                <a:lnTo>
                  <a:pt x="14" y="41"/>
                </a:lnTo>
                <a:lnTo>
                  <a:pt x="8" y="48"/>
                </a:lnTo>
                <a:lnTo>
                  <a:pt x="2" y="50"/>
                </a:lnTo>
                <a:lnTo>
                  <a:pt x="0" y="37"/>
                </a:lnTo>
                <a:lnTo>
                  <a:pt x="0" y="23"/>
                </a:lnTo>
                <a:lnTo>
                  <a:pt x="2" y="23"/>
                </a:lnTo>
                <a:lnTo>
                  <a:pt x="2" y="23"/>
                </a:lnTo>
                <a:lnTo>
                  <a:pt x="2" y="22"/>
                </a:lnTo>
                <a:lnTo>
                  <a:pt x="4" y="22"/>
                </a:lnTo>
                <a:lnTo>
                  <a:pt x="4" y="22"/>
                </a:lnTo>
                <a:lnTo>
                  <a:pt x="6" y="22"/>
                </a:lnTo>
                <a:lnTo>
                  <a:pt x="6" y="22"/>
                </a:lnTo>
                <a:lnTo>
                  <a:pt x="6" y="20"/>
                </a:lnTo>
                <a:lnTo>
                  <a:pt x="8" y="20"/>
                </a:lnTo>
                <a:lnTo>
                  <a:pt x="8" y="20"/>
                </a:lnTo>
                <a:lnTo>
                  <a:pt x="10" y="20"/>
                </a:lnTo>
                <a:lnTo>
                  <a:pt x="10" y="20"/>
                </a:lnTo>
                <a:lnTo>
                  <a:pt x="12" y="20"/>
                </a:lnTo>
                <a:lnTo>
                  <a:pt x="12" y="18"/>
                </a:lnTo>
                <a:lnTo>
                  <a:pt x="12" y="18"/>
                </a:lnTo>
                <a:lnTo>
                  <a:pt x="14" y="18"/>
                </a:lnTo>
                <a:lnTo>
                  <a:pt x="14" y="18"/>
                </a:lnTo>
                <a:lnTo>
                  <a:pt x="15" y="18"/>
                </a:lnTo>
                <a:lnTo>
                  <a:pt x="15" y="16"/>
                </a:lnTo>
                <a:lnTo>
                  <a:pt x="15" y="16"/>
                </a:lnTo>
                <a:lnTo>
                  <a:pt x="17" y="16"/>
                </a:lnTo>
                <a:lnTo>
                  <a:pt x="17" y="16"/>
                </a:lnTo>
                <a:lnTo>
                  <a:pt x="19" y="16"/>
                </a:lnTo>
                <a:lnTo>
                  <a:pt x="19" y="16"/>
                </a:lnTo>
                <a:lnTo>
                  <a:pt x="19" y="16"/>
                </a:lnTo>
                <a:lnTo>
                  <a:pt x="21" y="16"/>
                </a:lnTo>
                <a:lnTo>
                  <a:pt x="21" y="16"/>
                </a:lnTo>
                <a:lnTo>
                  <a:pt x="23" y="16"/>
                </a:lnTo>
                <a:lnTo>
                  <a:pt x="23" y="16"/>
                </a:lnTo>
                <a:lnTo>
                  <a:pt x="25" y="18"/>
                </a:lnTo>
                <a:lnTo>
                  <a:pt x="25" y="18"/>
                </a:lnTo>
                <a:lnTo>
                  <a:pt x="25" y="18"/>
                </a:lnTo>
                <a:lnTo>
                  <a:pt x="27" y="18"/>
                </a:lnTo>
                <a:lnTo>
                  <a:pt x="27" y="18"/>
                </a:lnTo>
                <a:lnTo>
                  <a:pt x="29" y="18"/>
                </a:lnTo>
                <a:lnTo>
                  <a:pt x="29" y="18"/>
                </a:lnTo>
                <a:lnTo>
                  <a:pt x="31" y="18"/>
                </a:lnTo>
                <a:lnTo>
                  <a:pt x="31" y="18"/>
                </a:lnTo>
                <a:lnTo>
                  <a:pt x="31" y="18"/>
                </a:lnTo>
                <a:lnTo>
                  <a:pt x="33" y="18"/>
                </a:lnTo>
                <a:lnTo>
                  <a:pt x="33" y="18"/>
                </a:lnTo>
                <a:lnTo>
                  <a:pt x="35" y="18"/>
                </a:lnTo>
                <a:lnTo>
                  <a:pt x="35" y="18"/>
                </a:lnTo>
                <a:lnTo>
                  <a:pt x="37" y="18"/>
                </a:lnTo>
                <a:lnTo>
                  <a:pt x="37" y="18"/>
                </a:lnTo>
                <a:lnTo>
                  <a:pt x="38" y="18"/>
                </a:lnTo>
                <a:lnTo>
                  <a:pt x="38" y="18"/>
                </a:lnTo>
                <a:lnTo>
                  <a:pt x="40" y="18"/>
                </a:lnTo>
                <a:lnTo>
                  <a:pt x="40" y="18"/>
                </a:lnTo>
                <a:lnTo>
                  <a:pt x="42" y="18"/>
                </a:lnTo>
                <a:lnTo>
                  <a:pt x="42" y="18"/>
                </a:lnTo>
                <a:lnTo>
                  <a:pt x="44" y="18"/>
                </a:lnTo>
                <a:lnTo>
                  <a:pt x="44" y="16"/>
                </a:lnTo>
                <a:lnTo>
                  <a:pt x="46" y="16"/>
                </a:lnTo>
                <a:lnTo>
                  <a:pt x="46" y="16"/>
                </a:lnTo>
                <a:lnTo>
                  <a:pt x="48" y="16"/>
                </a:lnTo>
                <a:lnTo>
                  <a:pt x="48" y="14"/>
                </a:lnTo>
                <a:lnTo>
                  <a:pt x="48" y="14"/>
                </a:lnTo>
                <a:lnTo>
                  <a:pt x="50" y="14"/>
                </a:lnTo>
                <a:lnTo>
                  <a:pt x="50" y="14"/>
                </a:lnTo>
                <a:lnTo>
                  <a:pt x="52" y="12"/>
                </a:lnTo>
                <a:lnTo>
                  <a:pt x="52" y="12"/>
                </a:lnTo>
                <a:lnTo>
                  <a:pt x="54" y="12"/>
                </a:lnTo>
                <a:lnTo>
                  <a:pt x="56" y="12"/>
                </a:lnTo>
                <a:lnTo>
                  <a:pt x="56" y="12"/>
                </a:lnTo>
                <a:lnTo>
                  <a:pt x="58" y="12"/>
                </a:lnTo>
                <a:lnTo>
                  <a:pt x="58" y="12"/>
                </a:lnTo>
                <a:lnTo>
                  <a:pt x="60" y="12"/>
                </a:lnTo>
                <a:lnTo>
                  <a:pt x="60" y="10"/>
                </a:lnTo>
                <a:lnTo>
                  <a:pt x="60" y="10"/>
                </a:lnTo>
                <a:lnTo>
                  <a:pt x="62" y="10"/>
                </a:lnTo>
                <a:lnTo>
                  <a:pt x="62" y="8"/>
                </a:lnTo>
                <a:lnTo>
                  <a:pt x="62" y="8"/>
                </a:lnTo>
                <a:lnTo>
                  <a:pt x="63" y="8"/>
                </a:lnTo>
                <a:lnTo>
                  <a:pt x="63" y="8"/>
                </a:lnTo>
                <a:lnTo>
                  <a:pt x="65" y="8"/>
                </a:lnTo>
                <a:lnTo>
                  <a:pt x="65" y="6"/>
                </a:lnTo>
                <a:lnTo>
                  <a:pt x="65" y="6"/>
                </a:lnTo>
                <a:lnTo>
                  <a:pt x="65" y="4"/>
                </a:lnTo>
                <a:lnTo>
                  <a:pt x="65" y="4"/>
                </a:lnTo>
                <a:lnTo>
                  <a:pt x="65" y="2"/>
                </a:lnTo>
                <a:lnTo>
                  <a:pt x="67" y="2"/>
                </a:lnTo>
                <a:lnTo>
                  <a:pt x="67" y="2"/>
                </a:lnTo>
                <a:lnTo>
                  <a:pt x="67" y="0"/>
                </a:lnTo>
                <a:lnTo>
                  <a:pt x="69" y="0"/>
                </a:lnTo>
                <a:lnTo>
                  <a:pt x="69" y="0"/>
                </a:lnTo>
                <a:lnTo>
                  <a:pt x="69" y="0"/>
                </a:lnTo>
                <a:lnTo>
                  <a:pt x="71" y="8"/>
                </a:lnTo>
                <a:close/>
              </a:path>
            </a:pathLst>
          </a:custGeom>
          <a:solidFill>
            <a:schemeClr val="accent6"/>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5817939" y="2212795"/>
            <a:ext cx="2127666" cy="1247880"/>
          </a:xfrm>
          <a:custGeom>
            <a:avLst/>
            <a:gdLst>
              <a:gd name="T0" fmla="*/ 807 w 1052"/>
              <a:gd name="T1" fmla="*/ 2 h 617"/>
              <a:gd name="T2" fmla="*/ 820 w 1052"/>
              <a:gd name="T3" fmla="*/ 17 h 617"/>
              <a:gd name="T4" fmla="*/ 822 w 1052"/>
              <a:gd name="T5" fmla="*/ 65 h 617"/>
              <a:gd name="T6" fmla="*/ 839 w 1052"/>
              <a:gd name="T7" fmla="*/ 98 h 617"/>
              <a:gd name="T8" fmla="*/ 849 w 1052"/>
              <a:gd name="T9" fmla="*/ 131 h 617"/>
              <a:gd name="T10" fmla="*/ 855 w 1052"/>
              <a:gd name="T11" fmla="*/ 161 h 617"/>
              <a:gd name="T12" fmla="*/ 891 w 1052"/>
              <a:gd name="T13" fmla="*/ 181 h 617"/>
              <a:gd name="T14" fmla="*/ 914 w 1052"/>
              <a:gd name="T15" fmla="*/ 190 h 617"/>
              <a:gd name="T16" fmla="*/ 949 w 1052"/>
              <a:gd name="T17" fmla="*/ 196 h 617"/>
              <a:gd name="T18" fmla="*/ 981 w 1052"/>
              <a:gd name="T19" fmla="*/ 213 h 617"/>
              <a:gd name="T20" fmla="*/ 1004 w 1052"/>
              <a:gd name="T21" fmla="*/ 229 h 617"/>
              <a:gd name="T22" fmla="*/ 978 w 1052"/>
              <a:gd name="T23" fmla="*/ 259 h 617"/>
              <a:gd name="T24" fmla="*/ 947 w 1052"/>
              <a:gd name="T25" fmla="*/ 269 h 617"/>
              <a:gd name="T26" fmla="*/ 943 w 1052"/>
              <a:gd name="T27" fmla="*/ 283 h 617"/>
              <a:gd name="T28" fmla="*/ 951 w 1052"/>
              <a:gd name="T29" fmla="*/ 315 h 617"/>
              <a:gd name="T30" fmla="*/ 947 w 1052"/>
              <a:gd name="T31" fmla="*/ 361 h 617"/>
              <a:gd name="T32" fmla="*/ 972 w 1052"/>
              <a:gd name="T33" fmla="*/ 396 h 617"/>
              <a:gd name="T34" fmla="*/ 1001 w 1052"/>
              <a:gd name="T35" fmla="*/ 419 h 617"/>
              <a:gd name="T36" fmla="*/ 1026 w 1052"/>
              <a:gd name="T37" fmla="*/ 444 h 617"/>
              <a:gd name="T38" fmla="*/ 1041 w 1052"/>
              <a:gd name="T39" fmla="*/ 486 h 617"/>
              <a:gd name="T40" fmla="*/ 1045 w 1052"/>
              <a:gd name="T41" fmla="*/ 517 h 617"/>
              <a:gd name="T42" fmla="*/ 1052 w 1052"/>
              <a:gd name="T43" fmla="*/ 551 h 617"/>
              <a:gd name="T44" fmla="*/ 1026 w 1052"/>
              <a:gd name="T45" fmla="*/ 571 h 617"/>
              <a:gd name="T46" fmla="*/ 993 w 1052"/>
              <a:gd name="T47" fmla="*/ 594 h 617"/>
              <a:gd name="T48" fmla="*/ 953 w 1052"/>
              <a:gd name="T49" fmla="*/ 567 h 617"/>
              <a:gd name="T50" fmla="*/ 931 w 1052"/>
              <a:gd name="T51" fmla="*/ 540 h 617"/>
              <a:gd name="T52" fmla="*/ 897 w 1052"/>
              <a:gd name="T53" fmla="*/ 555 h 617"/>
              <a:gd name="T54" fmla="*/ 860 w 1052"/>
              <a:gd name="T55" fmla="*/ 557 h 617"/>
              <a:gd name="T56" fmla="*/ 820 w 1052"/>
              <a:gd name="T57" fmla="*/ 542 h 617"/>
              <a:gd name="T58" fmla="*/ 766 w 1052"/>
              <a:gd name="T59" fmla="*/ 507 h 617"/>
              <a:gd name="T60" fmla="*/ 695 w 1052"/>
              <a:gd name="T61" fmla="*/ 500 h 617"/>
              <a:gd name="T62" fmla="*/ 638 w 1052"/>
              <a:gd name="T63" fmla="*/ 486 h 617"/>
              <a:gd name="T64" fmla="*/ 588 w 1052"/>
              <a:gd name="T65" fmla="*/ 430 h 617"/>
              <a:gd name="T66" fmla="*/ 519 w 1052"/>
              <a:gd name="T67" fmla="*/ 442 h 617"/>
              <a:gd name="T68" fmla="*/ 413 w 1052"/>
              <a:gd name="T69" fmla="*/ 494 h 617"/>
              <a:gd name="T70" fmla="*/ 409 w 1052"/>
              <a:gd name="T71" fmla="*/ 574 h 617"/>
              <a:gd name="T72" fmla="*/ 344 w 1052"/>
              <a:gd name="T73" fmla="*/ 607 h 617"/>
              <a:gd name="T74" fmla="*/ 300 w 1052"/>
              <a:gd name="T75" fmla="*/ 609 h 617"/>
              <a:gd name="T76" fmla="*/ 284 w 1052"/>
              <a:gd name="T77" fmla="*/ 592 h 617"/>
              <a:gd name="T78" fmla="*/ 261 w 1052"/>
              <a:gd name="T79" fmla="*/ 586 h 617"/>
              <a:gd name="T80" fmla="*/ 236 w 1052"/>
              <a:gd name="T81" fmla="*/ 578 h 617"/>
              <a:gd name="T82" fmla="*/ 210 w 1052"/>
              <a:gd name="T83" fmla="*/ 571 h 617"/>
              <a:gd name="T84" fmla="*/ 186 w 1052"/>
              <a:gd name="T85" fmla="*/ 574 h 617"/>
              <a:gd name="T86" fmla="*/ 175 w 1052"/>
              <a:gd name="T87" fmla="*/ 557 h 617"/>
              <a:gd name="T88" fmla="*/ 179 w 1052"/>
              <a:gd name="T89" fmla="*/ 538 h 617"/>
              <a:gd name="T90" fmla="*/ 181 w 1052"/>
              <a:gd name="T91" fmla="*/ 509 h 617"/>
              <a:gd name="T92" fmla="*/ 169 w 1052"/>
              <a:gd name="T93" fmla="*/ 523 h 617"/>
              <a:gd name="T94" fmla="*/ 138 w 1052"/>
              <a:gd name="T95" fmla="*/ 521 h 617"/>
              <a:gd name="T96" fmla="*/ 108 w 1052"/>
              <a:gd name="T97" fmla="*/ 473 h 617"/>
              <a:gd name="T98" fmla="*/ 67 w 1052"/>
              <a:gd name="T99" fmla="*/ 444 h 617"/>
              <a:gd name="T100" fmla="*/ 75 w 1052"/>
              <a:gd name="T101" fmla="*/ 415 h 617"/>
              <a:gd name="T102" fmla="*/ 69 w 1052"/>
              <a:gd name="T103" fmla="*/ 369 h 617"/>
              <a:gd name="T104" fmla="*/ 48 w 1052"/>
              <a:gd name="T105" fmla="*/ 334 h 617"/>
              <a:gd name="T106" fmla="*/ 102 w 1052"/>
              <a:gd name="T107" fmla="*/ 298 h 617"/>
              <a:gd name="T108" fmla="*/ 50 w 1052"/>
              <a:gd name="T109" fmla="*/ 279 h 617"/>
              <a:gd name="T110" fmla="*/ 46 w 1052"/>
              <a:gd name="T111" fmla="*/ 252 h 617"/>
              <a:gd name="T112" fmla="*/ 19 w 1052"/>
              <a:gd name="T113" fmla="*/ 225 h 617"/>
              <a:gd name="T114" fmla="*/ 27 w 1052"/>
              <a:gd name="T115" fmla="*/ 188 h 617"/>
              <a:gd name="T116" fmla="*/ 67 w 1052"/>
              <a:gd name="T117" fmla="*/ 156 h 617"/>
              <a:gd name="T118" fmla="*/ 185 w 1052"/>
              <a:gd name="T119" fmla="*/ 156 h 617"/>
              <a:gd name="T120" fmla="*/ 330 w 1052"/>
              <a:gd name="T121" fmla="*/ 185 h 617"/>
              <a:gd name="T122" fmla="*/ 478 w 1052"/>
              <a:gd name="T123" fmla="*/ 154 h 617"/>
              <a:gd name="T124" fmla="*/ 572 w 1052"/>
              <a:gd name="T125" fmla="*/ 11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2" h="617">
                <a:moveTo>
                  <a:pt x="772" y="0"/>
                </a:moveTo>
                <a:lnTo>
                  <a:pt x="774" y="0"/>
                </a:lnTo>
                <a:lnTo>
                  <a:pt x="774" y="2"/>
                </a:lnTo>
                <a:lnTo>
                  <a:pt x="776" y="2"/>
                </a:lnTo>
                <a:lnTo>
                  <a:pt x="778" y="4"/>
                </a:lnTo>
                <a:lnTo>
                  <a:pt x="780" y="2"/>
                </a:lnTo>
                <a:lnTo>
                  <a:pt x="782" y="4"/>
                </a:lnTo>
                <a:lnTo>
                  <a:pt x="784" y="6"/>
                </a:lnTo>
                <a:lnTo>
                  <a:pt x="786" y="6"/>
                </a:lnTo>
                <a:lnTo>
                  <a:pt x="787" y="8"/>
                </a:lnTo>
                <a:lnTo>
                  <a:pt x="789" y="8"/>
                </a:lnTo>
                <a:lnTo>
                  <a:pt x="789" y="6"/>
                </a:lnTo>
                <a:lnTo>
                  <a:pt x="789" y="4"/>
                </a:lnTo>
                <a:lnTo>
                  <a:pt x="791" y="2"/>
                </a:lnTo>
                <a:lnTo>
                  <a:pt x="793" y="2"/>
                </a:lnTo>
                <a:lnTo>
                  <a:pt x="793" y="4"/>
                </a:lnTo>
                <a:lnTo>
                  <a:pt x="795" y="6"/>
                </a:lnTo>
                <a:lnTo>
                  <a:pt x="797" y="4"/>
                </a:lnTo>
                <a:lnTo>
                  <a:pt x="799" y="6"/>
                </a:lnTo>
                <a:lnTo>
                  <a:pt x="799" y="4"/>
                </a:lnTo>
                <a:lnTo>
                  <a:pt x="799" y="2"/>
                </a:lnTo>
                <a:lnTo>
                  <a:pt x="801" y="4"/>
                </a:lnTo>
                <a:lnTo>
                  <a:pt x="803" y="4"/>
                </a:lnTo>
                <a:lnTo>
                  <a:pt x="805" y="4"/>
                </a:lnTo>
                <a:lnTo>
                  <a:pt x="805" y="2"/>
                </a:lnTo>
                <a:lnTo>
                  <a:pt x="807" y="2"/>
                </a:lnTo>
                <a:lnTo>
                  <a:pt x="807" y="4"/>
                </a:lnTo>
                <a:lnTo>
                  <a:pt x="807" y="6"/>
                </a:lnTo>
                <a:lnTo>
                  <a:pt x="809" y="6"/>
                </a:lnTo>
                <a:lnTo>
                  <a:pt x="809" y="8"/>
                </a:lnTo>
                <a:lnTo>
                  <a:pt x="811" y="8"/>
                </a:lnTo>
                <a:lnTo>
                  <a:pt x="812" y="8"/>
                </a:lnTo>
                <a:lnTo>
                  <a:pt x="812" y="6"/>
                </a:lnTo>
                <a:lnTo>
                  <a:pt x="812" y="4"/>
                </a:lnTo>
                <a:lnTo>
                  <a:pt x="814" y="4"/>
                </a:lnTo>
                <a:lnTo>
                  <a:pt x="818" y="4"/>
                </a:lnTo>
                <a:lnTo>
                  <a:pt x="820" y="2"/>
                </a:lnTo>
                <a:lnTo>
                  <a:pt x="820" y="4"/>
                </a:lnTo>
                <a:lnTo>
                  <a:pt x="822" y="4"/>
                </a:lnTo>
                <a:lnTo>
                  <a:pt x="824" y="6"/>
                </a:lnTo>
                <a:lnTo>
                  <a:pt x="826" y="4"/>
                </a:lnTo>
                <a:lnTo>
                  <a:pt x="826" y="6"/>
                </a:lnTo>
                <a:lnTo>
                  <a:pt x="828" y="6"/>
                </a:lnTo>
                <a:lnTo>
                  <a:pt x="826" y="6"/>
                </a:lnTo>
                <a:lnTo>
                  <a:pt x="826" y="8"/>
                </a:lnTo>
                <a:lnTo>
                  <a:pt x="826" y="10"/>
                </a:lnTo>
                <a:lnTo>
                  <a:pt x="826" y="12"/>
                </a:lnTo>
                <a:lnTo>
                  <a:pt x="826" y="14"/>
                </a:lnTo>
                <a:lnTo>
                  <a:pt x="824" y="14"/>
                </a:lnTo>
                <a:lnTo>
                  <a:pt x="824" y="16"/>
                </a:lnTo>
                <a:lnTo>
                  <a:pt x="822" y="17"/>
                </a:lnTo>
                <a:lnTo>
                  <a:pt x="820" y="17"/>
                </a:lnTo>
                <a:lnTo>
                  <a:pt x="818" y="17"/>
                </a:lnTo>
                <a:lnTo>
                  <a:pt x="816" y="19"/>
                </a:lnTo>
                <a:lnTo>
                  <a:pt x="814" y="21"/>
                </a:lnTo>
                <a:lnTo>
                  <a:pt x="814" y="23"/>
                </a:lnTo>
                <a:lnTo>
                  <a:pt x="812" y="25"/>
                </a:lnTo>
                <a:lnTo>
                  <a:pt x="811" y="27"/>
                </a:lnTo>
                <a:lnTo>
                  <a:pt x="811" y="29"/>
                </a:lnTo>
                <a:lnTo>
                  <a:pt x="807" y="39"/>
                </a:lnTo>
                <a:lnTo>
                  <a:pt x="807" y="44"/>
                </a:lnTo>
                <a:lnTo>
                  <a:pt x="807" y="46"/>
                </a:lnTo>
                <a:lnTo>
                  <a:pt x="807" y="50"/>
                </a:lnTo>
                <a:lnTo>
                  <a:pt x="807" y="52"/>
                </a:lnTo>
                <a:lnTo>
                  <a:pt x="807" y="54"/>
                </a:lnTo>
                <a:lnTo>
                  <a:pt x="809" y="56"/>
                </a:lnTo>
                <a:lnTo>
                  <a:pt x="811" y="56"/>
                </a:lnTo>
                <a:lnTo>
                  <a:pt x="811" y="58"/>
                </a:lnTo>
                <a:lnTo>
                  <a:pt x="812" y="58"/>
                </a:lnTo>
                <a:lnTo>
                  <a:pt x="812" y="60"/>
                </a:lnTo>
                <a:lnTo>
                  <a:pt x="814" y="60"/>
                </a:lnTo>
                <a:lnTo>
                  <a:pt x="814" y="62"/>
                </a:lnTo>
                <a:lnTo>
                  <a:pt x="816" y="62"/>
                </a:lnTo>
                <a:lnTo>
                  <a:pt x="816" y="64"/>
                </a:lnTo>
                <a:lnTo>
                  <a:pt x="818" y="64"/>
                </a:lnTo>
                <a:lnTo>
                  <a:pt x="820" y="64"/>
                </a:lnTo>
                <a:lnTo>
                  <a:pt x="820" y="65"/>
                </a:lnTo>
                <a:lnTo>
                  <a:pt x="822" y="65"/>
                </a:lnTo>
                <a:lnTo>
                  <a:pt x="822" y="67"/>
                </a:lnTo>
                <a:lnTo>
                  <a:pt x="824" y="67"/>
                </a:lnTo>
                <a:lnTo>
                  <a:pt x="824" y="69"/>
                </a:lnTo>
                <a:lnTo>
                  <a:pt x="824" y="71"/>
                </a:lnTo>
                <a:lnTo>
                  <a:pt x="824" y="73"/>
                </a:lnTo>
                <a:lnTo>
                  <a:pt x="826" y="75"/>
                </a:lnTo>
                <a:lnTo>
                  <a:pt x="826" y="77"/>
                </a:lnTo>
                <a:lnTo>
                  <a:pt x="830" y="77"/>
                </a:lnTo>
                <a:lnTo>
                  <a:pt x="830" y="79"/>
                </a:lnTo>
                <a:lnTo>
                  <a:pt x="832" y="81"/>
                </a:lnTo>
                <a:lnTo>
                  <a:pt x="832" y="83"/>
                </a:lnTo>
                <a:lnTo>
                  <a:pt x="834" y="83"/>
                </a:lnTo>
                <a:lnTo>
                  <a:pt x="832" y="83"/>
                </a:lnTo>
                <a:lnTo>
                  <a:pt x="832" y="85"/>
                </a:lnTo>
                <a:lnTo>
                  <a:pt x="830" y="85"/>
                </a:lnTo>
                <a:lnTo>
                  <a:pt x="832" y="85"/>
                </a:lnTo>
                <a:lnTo>
                  <a:pt x="832" y="87"/>
                </a:lnTo>
                <a:lnTo>
                  <a:pt x="830" y="87"/>
                </a:lnTo>
                <a:lnTo>
                  <a:pt x="830" y="89"/>
                </a:lnTo>
                <a:lnTo>
                  <a:pt x="832" y="89"/>
                </a:lnTo>
                <a:lnTo>
                  <a:pt x="832" y="90"/>
                </a:lnTo>
                <a:lnTo>
                  <a:pt x="832" y="94"/>
                </a:lnTo>
                <a:lnTo>
                  <a:pt x="834" y="96"/>
                </a:lnTo>
                <a:lnTo>
                  <a:pt x="835" y="98"/>
                </a:lnTo>
                <a:lnTo>
                  <a:pt x="837" y="100"/>
                </a:lnTo>
                <a:lnTo>
                  <a:pt x="839" y="98"/>
                </a:lnTo>
                <a:lnTo>
                  <a:pt x="839" y="100"/>
                </a:lnTo>
                <a:lnTo>
                  <a:pt x="841" y="102"/>
                </a:lnTo>
                <a:lnTo>
                  <a:pt x="843" y="102"/>
                </a:lnTo>
                <a:lnTo>
                  <a:pt x="843" y="104"/>
                </a:lnTo>
                <a:lnTo>
                  <a:pt x="843" y="106"/>
                </a:lnTo>
                <a:lnTo>
                  <a:pt x="841" y="106"/>
                </a:lnTo>
                <a:lnTo>
                  <a:pt x="841" y="108"/>
                </a:lnTo>
                <a:lnTo>
                  <a:pt x="839" y="108"/>
                </a:lnTo>
                <a:lnTo>
                  <a:pt x="837" y="108"/>
                </a:lnTo>
                <a:lnTo>
                  <a:pt x="839" y="110"/>
                </a:lnTo>
                <a:lnTo>
                  <a:pt x="841" y="112"/>
                </a:lnTo>
                <a:lnTo>
                  <a:pt x="843" y="113"/>
                </a:lnTo>
                <a:lnTo>
                  <a:pt x="845" y="113"/>
                </a:lnTo>
                <a:lnTo>
                  <a:pt x="845" y="115"/>
                </a:lnTo>
                <a:lnTo>
                  <a:pt x="843" y="115"/>
                </a:lnTo>
                <a:lnTo>
                  <a:pt x="843" y="117"/>
                </a:lnTo>
                <a:lnTo>
                  <a:pt x="845" y="117"/>
                </a:lnTo>
                <a:lnTo>
                  <a:pt x="847" y="117"/>
                </a:lnTo>
                <a:lnTo>
                  <a:pt x="849" y="117"/>
                </a:lnTo>
                <a:lnTo>
                  <a:pt x="851" y="119"/>
                </a:lnTo>
                <a:lnTo>
                  <a:pt x="851" y="121"/>
                </a:lnTo>
                <a:lnTo>
                  <a:pt x="849" y="123"/>
                </a:lnTo>
                <a:lnTo>
                  <a:pt x="849" y="125"/>
                </a:lnTo>
                <a:lnTo>
                  <a:pt x="849" y="127"/>
                </a:lnTo>
                <a:lnTo>
                  <a:pt x="849" y="129"/>
                </a:lnTo>
                <a:lnTo>
                  <a:pt x="849" y="131"/>
                </a:lnTo>
                <a:lnTo>
                  <a:pt x="849" y="133"/>
                </a:lnTo>
                <a:lnTo>
                  <a:pt x="847" y="133"/>
                </a:lnTo>
                <a:lnTo>
                  <a:pt x="845" y="133"/>
                </a:lnTo>
                <a:lnTo>
                  <a:pt x="843" y="133"/>
                </a:lnTo>
                <a:lnTo>
                  <a:pt x="841" y="135"/>
                </a:lnTo>
                <a:lnTo>
                  <a:pt x="841" y="137"/>
                </a:lnTo>
                <a:lnTo>
                  <a:pt x="843" y="142"/>
                </a:lnTo>
                <a:lnTo>
                  <a:pt x="843" y="144"/>
                </a:lnTo>
                <a:lnTo>
                  <a:pt x="843" y="146"/>
                </a:lnTo>
                <a:lnTo>
                  <a:pt x="845" y="150"/>
                </a:lnTo>
                <a:lnTo>
                  <a:pt x="847" y="150"/>
                </a:lnTo>
                <a:lnTo>
                  <a:pt x="849" y="150"/>
                </a:lnTo>
                <a:lnTo>
                  <a:pt x="851" y="150"/>
                </a:lnTo>
                <a:lnTo>
                  <a:pt x="853" y="152"/>
                </a:lnTo>
                <a:lnTo>
                  <a:pt x="855" y="152"/>
                </a:lnTo>
                <a:lnTo>
                  <a:pt x="855" y="154"/>
                </a:lnTo>
                <a:lnTo>
                  <a:pt x="857" y="154"/>
                </a:lnTo>
                <a:lnTo>
                  <a:pt x="859" y="154"/>
                </a:lnTo>
                <a:lnTo>
                  <a:pt x="857" y="154"/>
                </a:lnTo>
                <a:lnTo>
                  <a:pt x="859" y="156"/>
                </a:lnTo>
                <a:lnTo>
                  <a:pt x="857" y="156"/>
                </a:lnTo>
                <a:lnTo>
                  <a:pt x="859" y="158"/>
                </a:lnTo>
                <a:lnTo>
                  <a:pt x="857" y="158"/>
                </a:lnTo>
                <a:lnTo>
                  <a:pt x="857" y="160"/>
                </a:lnTo>
                <a:lnTo>
                  <a:pt x="855" y="160"/>
                </a:lnTo>
                <a:lnTo>
                  <a:pt x="855" y="161"/>
                </a:lnTo>
                <a:lnTo>
                  <a:pt x="857" y="161"/>
                </a:lnTo>
                <a:lnTo>
                  <a:pt x="857" y="163"/>
                </a:lnTo>
                <a:lnTo>
                  <a:pt x="857" y="165"/>
                </a:lnTo>
                <a:lnTo>
                  <a:pt x="857" y="167"/>
                </a:lnTo>
                <a:lnTo>
                  <a:pt x="860" y="169"/>
                </a:lnTo>
                <a:lnTo>
                  <a:pt x="862" y="169"/>
                </a:lnTo>
                <a:lnTo>
                  <a:pt x="864" y="169"/>
                </a:lnTo>
                <a:lnTo>
                  <a:pt x="866" y="169"/>
                </a:lnTo>
                <a:lnTo>
                  <a:pt x="868" y="169"/>
                </a:lnTo>
                <a:lnTo>
                  <a:pt x="868" y="171"/>
                </a:lnTo>
                <a:lnTo>
                  <a:pt x="870" y="171"/>
                </a:lnTo>
                <a:lnTo>
                  <a:pt x="872" y="171"/>
                </a:lnTo>
                <a:lnTo>
                  <a:pt x="874" y="171"/>
                </a:lnTo>
                <a:lnTo>
                  <a:pt x="876" y="171"/>
                </a:lnTo>
                <a:lnTo>
                  <a:pt x="878" y="171"/>
                </a:lnTo>
                <a:lnTo>
                  <a:pt x="880" y="171"/>
                </a:lnTo>
                <a:lnTo>
                  <a:pt x="882" y="173"/>
                </a:lnTo>
                <a:lnTo>
                  <a:pt x="883" y="173"/>
                </a:lnTo>
                <a:lnTo>
                  <a:pt x="885" y="173"/>
                </a:lnTo>
                <a:lnTo>
                  <a:pt x="887" y="175"/>
                </a:lnTo>
                <a:lnTo>
                  <a:pt x="887" y="177"/>
                </a:lnTo>
                <a:lnTo>
                  <a:pt x="885" y="181"/>
                </a:lnTo>
                <a:lnTo>
                  <a:pt x="887" y="181"/>
                </a:lnTo>
                <a:lnTo>
                  <a:pt x="887" y="183"/>
                </a:lnTo>
                <a:lnTo>
                  <a:pt x="889" y="183"/>
                </a:lnTo>
                <a:lnTo>
                  <a:pt x="891" y="181"/>
                </a:lnTo>
                <a:lnTo>
                  <a:pt x="891" y="179"/>
                </a:lnTo>
                <a:lnTo>
                  <a:pt x="893" y="179"/>
                </a:lnTo>
                <a:lnTo>
                  <a:pt x="895" y="179"/>
                </a:lnTo>
                <a:lnTo>
                  <a:pt x="895" y="177"/>
                </a:lnTo>
                <a:lnTo>
                  <a:pt x="897" y="177"/>
                </a:lnTo>
                <a:lnTo>
                  <a:pt x="899" y="177"/>
                </a:lnTo>
                <a:lnTo>
                  <a:pt x="899" y="175"/>
                </a:lnTo>
                <a:lnTo>
                  <a:pt x="901" y="175"/>
                </a:lnTo>
                <a:lnTo>
                  <a:pt x="901" y="177"/>
                </a:lnTo>
                <a:lnTo>
                  <a:pt x="903" y="177"/>
                </a:lnTo>
                <a:lnTo>
                  <a:pt x="905" y="177"/>
                </a:lnTo>
                <a:lnTo>
                  <a:pt x="907" y="177"/>
                </a:lnTo>
                <a:lnTo>
                  <a:pt x="908" y="177"/>
                </a:lnTo>
                <a:lnTo>
                  <a:pt x="910" y="177"/>
                </a:lnTo>
                <a:lnTo>
                  <a:pt x="910" y="179"/>
                </a:lnTo>
                <a:lnTo>
                  <a:pt x="910" y="181"/>
                </a:lnTo>
                <a:lnTo>
                  <a:pt x="912" y="181"/>
                </a:lnTo>
                <a:lnTo>
                  <a:pt x="912" y="183"/>
                </a:lnTo>
                <a:lnTo>
                  <a:pt x="912" y="185"/>
                </a:lnTo>
                <a:lnTo>
                  <a:pt x="910" y="185"/>
                </a:lnTo>
                <a:lnTo>
                  <a:pt x="912" y="186"/>
                </a:lnTo>
                <a:lnTo>
                  <a:pt x="910" y="186"/>
                </a:lnTo>
                <a:lnTo>
                  <a:pt x="910" y="188"/>
                </a:lnTo>
                <a:lnTo>
                  <a:pt x="912" y="188"/>
                </a:lnTo>
                <a:lnTo>
                  <a:pt x="912" y="190"/>
                </a:lnTo>
                <a:lnTo>
                  <a:pt x="914" y="190"/>
                </a:lnTo>
                <a:lnTo>
                  <a:pt x="916" y="190"/>
                </a:lnTo>
                <a:lnTo>
                  <a:pt x="916" y="188"/>
                </a:lnTo>
                <a:lnTo>
                  <a:pt x="918" y="188"/>
                </a:lnTo>
                <a:lnTo>
                  <a:pt x="918" y="186"/>
                </a:lnTo>
                <a:lnTo>
                  <a:pt x="920" y="185"/>
                </a:lnTo>
                <a:lnTo>
                  <a:pt x="922" y="185"/>
                </a:lnTo>
                <a:lnTo>
                  <a:pt x="924" y="185"/>
                </a:lnTo>
                <a:lnTo>
                  <a:pt x="926" y="183"/>
                </a:lnTo>
                <a:lnTo>
                  <a:pt x="928" y="183"/>
                </a:lnTo>
                <a:lnTo>
                  <a:pt x="928" y="181"/>
                </a:lnTo>
                <a:lnTo>
                  <a:pt x="928" y="183"/>
                </a:lnTo>
                <a:lnTo>
                  <a:pt x="930" y="185"/>
                </a:lnTo>
                <a:lnTo>
                  <a:pt x="931" y="185"/>
                </a:lnTo>
                <a:lnTo>
                  <a:pt x="933" y="185"/>
                </a:lnTo>
                <a:lnTo>
                  <a:pt x="935" y="185"/>
                </a:lnTo>
                <a:lnTo>
                  <a:pt x="935" y="186"/>
                </a:lnTo>
                <a:lnTo>
                  <a:pt x="937" y="186"/>
                </a:lnTo>
                <a:lnTo>
                  <a:pt x="939" y="186"/>
                </a:lnTo>
                <a:lnTo>
                  <a:pt x="941" y="188"/>
                </a:lnTo>
                <a:lnTo>
                  <a:pt x="941" y="190"/>
                </a:lnTo>
                <a:lnTo>
                  <a:pt x="943" y="192"/>
                </a:lnTo>
                <a:lnTo>
                  <a:pt x="947" y="194"/>
                </a:lnTo>
                <a:lnTo>
                  <a:pt x="949" y="194"/>
                </a:lnTo>
                <a:lnTo>
                  <a:pt x="951" y="194"/>
                </a:lnTo>
                <a:lnTo>
                  <a:pt x="949" y="194"/>
                </a:lnTo>
                <a:lnTo>
                  <a:pt x="949" y="196"/>
                </a:lnTo>
                <a:lnTo>
                  <a:pt x="949" y="198"/>
                </a:lnTo>
                <a:lnTo>
                  <a:pt x="947" y="198"/>
                </a:lnTo>
                <a:lnTo>
                  <a:pt x="945" y="198"/>
                </a:lnTo>
                <a:lnTo>
                  <a:pt x="945" y="200"/>
                </a:lnTo>
                <a:lnTo>
                  <a:pt x="947" y="200"/>
                </a:lnTo>
                <a:lnTo>
                  <a:pt x="949" y="202"/>
                </a:lnTo>
                <a:lnTo>
                  <a:pt x="951" y="202"/>
                </a:lnTo>
                <a:lnTo>
                  <a:pt x="953" y="202"/>
                </a:lnTo>
                <a:lnTo>
                  <a:pt x="955" y="202"/>
                </a:lnTo>
                <a:lnTo>
                  <a:pt x="956" y="204"/>
                </a:lnTo>
                <a:lnTo>
                  <a:pt x="958" y="204"/>
                </a:lnTo>
                <a:lnTo>
                  <a:pt x="960" y="206"/>
                </a:lnTo>
                <a:lnTo>
                  <a:pt x="962" y="206"/>
                </a:lnTo>
                <a:lnTo>
                  <a:pt x="964" y="208"/>
                </a:lnTo>
                <a:lnTo>
                  <a:pt x="966" y="208"/>
                </a:lnTo>
                <a:lnTo>
                  <a:pt x="968" y="208"/>
                </a:lnTo>
                <a:lnTo>
                  <a:pt x="968" y="210"/>
                </a:lnTo>
                <a:lnTo>
                  <a:pt x="970" y="210"/>
                </a:lnTo>
                <a:lnTo>
                  <a:pt x="972" y="211"/>
                </a:lnTo>
                <a:lnTo>
                  <a:pt x="974" y="210"/>
                </a:lnTo>
                <a:lnTo>
                  <a:pt x="976" y="210"/>
                </a:lnTo>
                <a:lnTo>
                  <a:pt x="978" y="210"/>
                </a:lnTo>
                <a:lnTo>
                  <a:pt x="978" y="211"/>
                </a:lnTo>
                <a:lnTo>
                  <a:pt x="979" y="211"/>
                </a:lnTo>
                <a:lnTo>
                  <a:pt x="979" y="213"/>
                </a:lnTo>
                <a:lnTo>
                  <a:pt x="981" y="213"/>
                </a:lnTo>
                <a:lnTo>
                  <a:pt x="983" y="213"/>
                </a:lnTo>
                <a:lnTo>
                  <a:pt x="985" y="211"/>
                </a:lnTo>
                <a:lnTo>
                  <a:pt x="987" y="211"/>
                </a:lnTo>
                <a:lnTo>
                  <a:pt x="987" y="213"/>
                </a:lnTo>
                <a:lnTo>
                  <a:pt x="989" y="211"/>
                </a:lnTo>
                <a:lnTo>
                  <a:pt x="989" y="210"/>
                </a:lnTo>
                <a:lnTo>
                  <a:pt x="993" y="210"/>
                </a:lnTo>
                <a:lnTo>
                  <a:pt x="995" y="210"/>
                </a:lnTo>
                <a:lnTo>
                  <a:pt x="997" y="210"/>
                </a:lnTo>
                <a:lnTo>
                  <a:pt x="999" y="211"/>
                </a:lnTo>
                <a:lnTo>
                  <a:pt x="999" y="213"/>
                </a:lnTo>
                <a:lnTo>
                  <a:pt x="999" y="215"/>
                </a:lnTo>
                <a:lnTo>
                  <a:pt x="1001" y="215"/>
                </a:lnTo>
                <a:lnTo>
                  <a:pt x="1001" y="217"/>
                </a:lnTo>
                <a:lnTo>
                  <a:pt x="1003" y="217"/>
                </a:lnTo>
                <a:lnTo>
                  <a:pt x="1003" y="219"/>
                </a:lnTo>
                <a:lnTo>
                  <a:pt x="1001" y="219"/>
                </a:lnTo>
                <a:lnTo>
                  <a:pt x="1001" y="221"/>
                </a:lnTo>
                <a:lnTo>
                  <a:pt x="1001" y="223"/>
                </a:lnTo>
                <a:lnTo>
                  <a:pt x="1003" y="223"/>
                </a:lnTo>
                <a:lnTo>
                  <a:pt x="1004" y="225"/>
                </a:lnTo>
                <a:lnTo>
                  <a:pt x="1004" y="227"/>
                </a:lnTo>
                <a:lnTo>
                  <a:pt x="1006" y="227"/>
                </a:lnTo>
                <a:lnTo>
                  <a:pt x="1006" y="229"/>
                </a:lnTo>
                <a:lnTo>
                  <a:pt x="1004" y="231"/>
                </a:lnTo>
                <a:lnTo>
                  <a:pt x="1004" y="229"/>
                </a:lnTo>
                <a:lnTo>
                  <a:pt x="1003" y="229"/>
                </a:lnTo>
                <a:lnTo>
                  <a:pt x="1001" y="229"/>
                </a:lnTo>
                <a:lnTo>
                  <a:pt x="999" y="229"/>
                </a:lnTo>
                <a:lnTo>
                  <a:pt x="997" y="229"/>
                </a:lnTo>
                <a:lnTo>
                  <a:pt x="995" y="227"/>
                </a:lnTo>
                <a:lnTo>
                  <a:pt x="993" y="227"/>
                </a:lnTo>
                <a:lnTo>
                  <a:pt x="991" y="227"/>
                </a:lnTo>
                <a:lnTo>
                  <a:pt x="991" y="229"/>
                </a:lnTo>
                <a:lnTo>
                  <a:pt x="991" y="231"/>
                </a:lnTo>
                <a:lnTo>
                  <a:pt x="989" y="233"/>
                </a:lnTo>
                <a:lnTo>
                  <a:pt x="989" y="234"/>
                </a:lnTo>
                <a:lnTo>
                  <a:pt x="987" y="238"/>
                </a:lnTo>
                <a:lnTo>
                  <a:pt x="987" y="240"/>
                </a:lnTo>
                <a:lnTo>
                  <a:pt x="987" y="242"/>
                </a:lnTo>
                <a:lnTo>
                  <a:pt x="985" y="242"/>
                </a:lnTo>
                <a:lnTo>
                  <a:pt x="985" y="244"/>
                </a:lnTo>
                <a:lnTo>
                  <a:pt x="983" y="244"/>
                </a:lnTo>
                <a:lnTo>
                  <a:pt x="983" y="248"/>
                </a:lnTo>
                <a:lnTo>
                  <a:pt x="983" y="250"/>
                </a:lnTo>
                <a:lnTo>
                  <a:pt x="981" y="250"/>
                </a:lnTo>
                <a:lnTo>
                  <a:pt x="981" y="254"/>
                </a:lnTo>
                <a:lnTo>
                  <a:pt x="981" y="256"/>
                </a:lnTo>
                <a:lnTo>
                  <a:pt x="981" y="258"/>
                </a:lnTo>
                <a:lnTo>
                  <a:pt x="979" y="258"/>
                </a:lnTo>
                <a:lnTo>
                  <a:pt x="978" y="258"/>
                </a:lnTo>
                <a:lnTo>
                  <a:pt x="978" y="259"/>
                </a:lnTo>
                <a:lnTo>
                  <a:pt x="976" y="258"/>
                </a:lnTo>
                <a:lnTo>
                  <a:pt x="974" y="258"/>
                </a:lnTo>
                <a:lnTo>
                  <a:pt x="972" y="258"/>
                </a:lnTo>
                <a:lnTo>
                  <a:pt x="972" y="256"/>
                </a:lnTo>
                <a:lnTo>
                  <a:pt x="970" y="254"/>
                </a:lnTo>
                <a:lnTo>
                  <a:pt x="968" y="254"/>
                </a:lnTo>
                <a:lnTo>
                  <a:pt x="968" y="256"/>
                </a:lnTo>
                <a:lnTo>
                  <a:pt x="968" y="258"/>
                </a:lnTo>
                <a:lnTo>
                  <a:pt x="968" y="259"/>
                </a:lnTo>
                <a:lnTo>
                  <a:pt x="964" y="259"/>
                </a:lnTo>
                <a:lnTo>
                  <a:pt x="964" y="261"/>
                </a:lnTo>
                <a:lnTo>
                  <a:pt x="962" y="261"/>
                </a:lnTo>
                <a:lnTo>
                  <a:pt x="960" y="261"/>
                </a:lnTo>
                <a:lnTo>
                  <a:pt x="958" y="261"/>
                </a:lnTo>
                <a:lnTo>
                  <a:pt x="958" y="259"/>
                </a:lnTo>
                <a:lnTo>
                  <a:pt x="956" y="259"/>
                </a:lnTo>
                <a:lnTo>
                  <a:pt x="955" y="259"/>
                </a:lnTo>
                <a:lnTo>
                  <a:pt x="955" y="261"/>
                </a:lnTo>
                <a:lnTo>
                  <a:pt x="955" y="263"/>
                </a:lnTo>
                <a:lnTo>
                  <a:pt x="953" y="263"/>
                </a:lnTo>
                <a:lnTo>
                  <a:pt x="953" y="265"/>
                </a:lnTo>
                <a:lnTo>
                  <a:pt x="951" y="265"/>
                </a:lnTo>
                <a:lnTo>
                  <a:pt x="949" y="265"/>
                </a:lnTo>
                <a:lnTo>
                  <a:pt x="949" y="267"/>
                </a:lnTo>
                <a:lnTo>
                  <a:pt x="947" y="267"/>
                </a:lnTo>
                <a:lnTo>
                  <a:pt x="947" y="269"/>
                </a:lnTo>
                <a:lnTo>
                  <a:pt x="945" y="269"/>
                </a:lnTo>
                <a:lnTo>
                  <a:pt x="943" y="269"/>
                </a:lnTo>
                <a:lnTo>
                  <a:pt x="941" y="269"/>
                </a:lnTo>
                <a:lnTo>
                  <a:pt x="939" y="267"/>
                </a:lnTo>
                <a:lnTo>
                  <a:pt x="939" y="269"/>
                </a:lnTo>
                <a:lnTo>
                  <a:pt x="939" y="267"/>
                </a:lnTo>
                <a:lnTo>
                  <a:pt x="937" y="269"/>
                </a:lnTo>
                <a:lnTo>
                  <a:pt x="935" y="271"/>
                </a:lnTo>
                <a:lnTo>
                  <a:pt x="933" y="271"/>
                </a:lnTo>
                <a:lnTo>
                  <a:pt x="933" y="269"/>
                </a:lnTo>
                <a:lnTo>
                  <a:pt x="931" y="269"/>
                </a:lnTo>
                <a:lnTo>
                  <a:pt x="930" y="271"/>
                </a:lnTo>
                <a:lnTo>
                  <a:pt x="931" y="273"/>
                </a:lnTo>
                <a:lnTo>
                  <a:pt x="931" y="275"/>
                </a:lnTo>
                <a:lnTo>
                  <a:pt x="930" y="275"/>
                </a:lnTo>
                <a:lnTo>
                  <a:pt x="930" y="277"/>
                </a:lnTo>
                <a:lnTo>
                  <a:pt x="930" y="279"/>
                </a:lnTo>
                <a:lnTo>
                  <a:pt x="930" y="281"/>
                </a:lnTo>
                <a:lnTo>
                  <a:pt x="931" y="281"/>
                </a:lnTo>
                <a:lnTo>
                  <a:pt x="933" y="281"/>
                </a:lnTo>
                <a:lnTo>
                  <a:pt x="935" y="281"/>
                </a:lnTo>
                <a:lnTo>
                  <a:pt x="937" y="281"/>
                </a:lnTo>
                <a:lnTo>
                  <a:pt x="939" y="281"/>
                </a:lnTo>
                <a:lnTo>
                  <a:pt x="939" y="283"/>
                </a:lnTo>
                <a:lnTo>
                  <a:pt x="941" y="283"/>
                </a:lnTo>
                <a:lnTo>
                  <a:pt x="943" y="283"/>
                </a:lnTo>
                <a:lnTo>
                  <a:pt x="943" y="284"/>
                </a:lnTo>
                <a:lnTo>
                  <a:pt x="945" y="284"/>
                </a:lnTo>
                <a:lnTo>
                  <a:pt x="945" y="286"/>
                </a:lnTo>
                <a:lnTo>
                  <a:pt x="945" y="288"/>
                </a:lnTo>
                <a:lnTo>
                  <a:pt x="945" y="290"/>
                </a:lnTo>
                <a:lnTo>
                  <a:pt x="945" y="292"/>
                </a:lnTo>
                <a:lnTo>
                  <a:pt x="945" y="294"/>
                </a:lnTo>
                <a:lnTo>
                  <a:pt x="945" y="296"/>
                </a:lnTo>
                <a:lnTo>
                  <a:pt x="945" y="298"/>
                </a:lnTo>
                <a:lnTo>
                  <a:pt x="945" y="300"/>
                </a:lnTo>
                <a:lnTo>
                  <a:pt x="943" y="300"/>
                </a:lnTo>
                <a:lnTo>
                  <a:pt x="943" y="302"/>
                </a:lnTo>
                <a:lnTo>
                  <a:pt x="947" y="302"/>
                </a:lnTo>
                <a:lnTo>
                  <a:pt x="949" y="302"/>
                </a:lnTo>
                <a:lnTo>
                  <a:pt x="951" y="302"/>
                </a:lnTo>
                <a:lnTo>
                  <a:pt x="951" y="304"/>
                </a:lnTo>
                <a:lnTo>
                  <a:pt x="949" y="304"/>
                </a:lnTo>
                <a:lnTo>
                  <a:pt x="949" y="306"/>
                </a:lnTo>
                <a:lnTo>
                  <a:pt x="949" y="307"/>
                </a:lnTo>
                <a:lnTo>
                  <a:pt x="947" y="307"/>
                </a:lnTo>
                <a:lnTo>
                  <a:pt x="949" y="307"/>
                </a:lnTo>
                <a:lnTo>
                  <a:pt x="949" y="309"/>
                </a:lnTo>
                <a:lnTo>
                  <a:pt x="949" y="311"/>
                </a:lnTo>
                <a:lnTo>
                  <a:pt x="949" y="313"/>
                </a:lnTo>
                <a:lnTo>
                  <a:pt x="949" y="315"/>
                </a:lnTo>
                <a:lnTo>
                  <a:pt x="951" y="315"/>
                </a:lnTo>
                <a:lnTo>
                  <a:pt x="951" y="317"/>
                </a:lnTo>
                <a:lnTo>
                  <a:pt x="949" y="319"/>
                </a:lnTo>
                <a:lnTo>
                  <a:pt x="949" y="321"/>
                </a:lnTo>
                <a:lnTo>
                  <a:pt x="949" y="323"/>
                </a:lnTo>
                <a:lnTo>
                  <a:pt x="949" y="325"/>
                </a:lnTo>
                <a:lnTo>
                  <a:pt x="949" y="327"/>
                </a:lnTo>
                <a:lnTo>
                  <a:pt x="949" y="329"/>
                </a:lnTo>
                <a:lnTo>
                  <a:pt x="951" y="329"/>
                </a:lnTo>
                <a:lnTo>
                  <a:pt x="951" y="331"/>
                </a:lnTo>
                <a:lnTo>
                  <a:pt x="951" y="332"/>
                </a:lnTo>
                <a:lnTo>
                  <a:pt x="953" y="334"/>
                </a:lnTo>
                <a:lnTo>
                  <a:pt x="953" y="336"/>
                </a:lnTo>
                <a:lnTo>
                  <a:pt x="951" y="336"/>
                </a:lnTo>
                <a:lnTo>
                  <a:pt x="951" y="338"/>
                </a:lnTo>
                <a:lnTo>
                  <a:pt x="949" y="342"/>
                </a:lnTo>
                <a:lnTo>
                  <a:pt x="947" y="344"/>
                </a:lnTo>
                <a:lnTo>
                  <a:pt x="945" y="350"/>
                </a:lnTo>
                <a:lnTo>
                  <a:pt x="943" y="352"/>
                </a:lnTo>
                <a:lnTo>
                  <a:pt x="943" y="354"/>
                </a:lnTo>
                <a:lnTo>
                  <a:pt x="941" y="355"/>
                </a:lnTo>
                <a:lnTo>
                  <a:pt x="941" y="357"/>
                </a:lnTo>
                <a:lnTo>
                  <a:pt x="943" y="357"/>
                </a:lnTo>
                <a:lnTo>
                  <a:pt x="947" y="357"/>
                </a:lnTo>
                <a:lnTo>
                  <a:pt x="949" y="357"/>
                </a:lnTo>
                <a:lnTo>
                  <a:pt x="949" y="359"/>
                </a:lnTo>
                <a:lnTo>
                  <a:pt x="947" y="361"/>
                </a:lnTo>
                <a:lnTo>
                  <a:pt x="945" y="361"/>
                </a:lnTo>
                <a:lnTo>
                  <a:pt x="945" y="363"/>
                </a:lnTo>
                <a:lnTo>
                  <a:pt x="945" y="365"/>
                </a:lnTo>
                <a:lnTo>
                  <a:pt x="945" y="367"/>
                </a:lnTo>
                <a:lnTo>
                  <a:pt x="949" y="373"/>
                </a:lnTo>
                <a:lnTo>
                  <a:pt x="949" y="375"/>
                </a:lnTo>
                <a:lnTo>
                  <a:pt x="951" y="377"/>
                </a:lnTo>
                <a:lnTo>
                  <a:pt x="953" y="377"/>
                </a:lnTo>
                <a:lnTo>
                  <a:pt x="955" y="380"/>
                </a:lnTo>
                <a:lnTo>
                  <a:pt x="956" y="380"/>
                </a:lnTo>
                <a:lnTo>
                  <a:pt x="956" y="382"/>
                </a:lnTo>
                <a:lnTo>
                  <a:pt x="958" y="382"/>
                </a:lnTo>
                <a:lnTo>
                  <a:pt x="958" y="384"/>
                </a:lnTo>
                <a:lnTo>
                  <a:pt x="960" y="384"/>
                </a:lnTo>
                <a:lnTo>
                  <a:pt x="958" y="384"/>
                </a:lnTo>
                <a:lnTo>
                  <a:pt x="958" y="386"/>
                </a:lnTo>
                <a:lnTo>
                  <a:pt x="960" y="386"/>
                </a:lnTo>
                <a:lnTo>
                  <a:pt x="960" y="388"/>
                </a:lnTo>
                <a:lnTo>
                  <a:pt x="962" y="388"/>
                </a:lnTo>
                <a:lnTo>
                  <a:pt x="962" y="390"/>
                </a:lnTo>
                <a:lnTo>
                  <a:pt x="964" y="392"/>
                </a:lnTo>
                <a:lnTo>
                  <a:pt x="964" y="394"/>
                </a:lnTo>
                <a:lnTo>
                  <a:pt x="966" y="396"/>
                </a:lnTo>
                <a:lnTo>
                  <a:pt x="968" y="396"/>
                </a:lnTo>
                <a:lnTo>
                  <a:pt x="970" y="396"/>
                </a:lnTo>
                <a:lnTo>
                  <a:pt x="972" y="396"/>
                </a:lnTo>
                <a:lnTo>
                  <a:pt x="974" y="398"/>
                </a:lnTo>
                <a:lnTo>
                  <a:pt x="976" y="398"/>
                </a:lnTo>
                <a:lnTo>
                  <a:pt x="978" y="400"/>
                </a:lnTo>
                <a:lnTo>
                  <a:pt x="979" y="400"/>
                </a:lnTo>
                <a:lnTo>
                  <a:pt x="979" y="402"/>
                </a:lnTo>
                <a:lnTo>
                  <a:pt x="981" y="402"/>
                </a:lnTo>
                <a:lnTo>
                  <a:pt x="983" y="402"/>
                </a:lnTo>
                <a:lnTo>
                  <a:pt x="983" y="404"/>
                </a:lnTo>
                <a:lnTo>
                  <a:pt x="985" y="404"/>
                </a:lnTo>
                <a:lnTo>
                  <a:pt x="985" y="405"/>
                </a:lnTo>
                <a:lnTo>
                  <a:pt x="987" y="407"/>
                </a:lnTo>
                <a:lnTo>
                  <a:pt x="985" y="407"/>
                </a:lnTo>
                <a:lnTo>
                  <a:pt x="985" y="409"/>
                </a:lnTo>
                <a:lnTo>
                  <a:pt x="987" y="411"/>
                </a:lnTo>
                <a:lnTo>
                  <a:pt x="989" y="411"/>
                </a:lnTo>
                <a:lnTo>
                  <a:pt x="991" y="411"/>
                </a:lnTo>
                <a:lnTo>
                  <a:pt x="991" y="413"/>
                </a:lnTo>
                <a:lnTo>
                  <a:pt x="993" y="413"/>
                </a:lnTo>
                <a:lnTo>
                  <a:pt x="995" y="413"/>
                </a:lnTo>
                <a:lnTo>
                  <a:pt x="997" y="413"/>
                </a:lnTo>
                <a:lnTo>
                  <a:pt x="997" y="415"/>
                </a:lnTo>
                <a:lnTo>
                  <a:pt x="999" y="415"/>
                </a:lnTo>
                <a:lnTo>
                  <a:pt x="1001" y="415"/>
                </a:lnTo>
                <a:lnTo>
                  <a:pt x="1001" y="417"/>
                </a:lnTo>
                <a:lnTo>
                  <a:pt x="1003" y="417"/>
                </a:lnTo>
                <a:lnTo>
                  <a:pt x="1001" y="419"/>
                </a:lnTo>
                <a:lnTo>
                  <a:pt x="1001" y="421"/>
                </a:lnTo>
                <a:lnTo>
                  <a:pt x="1003" y="421"/>
                </a:lnTo>
                <a:lnTo>
                  <a:pt x="1003" y="423"/>
                </a:lnTo>
                <a:lnTo>
                  <a:pt x="1001" y="423"/>
                </a:lnTo>
                <a:lnTo>
                  <a:pt x="1003" y="423"/>
                </a:lnTo>
                <a:lnTo>
                  <a:pt x="1003" y="425"/>
                </a:lnTo>
                <a:lnTo>
                  <a:pt x="1003" y="427"/>
                </a:lnTo>
                <a:lnTo>
                  <a:pt x="1004" y="427"/>
                </a:lnTo>
                <a:lnTo>
                  <a:pt x="1006" y="427"/>
                </a:lnTo>
                <a:lnTo>
                  <a:pt x="1008" y="427"/>
                </a:lnTo>
                <a:lnTo>
                  <a:pt x="1010" y="428"/>
                </a:lnTo>
                <a:lnTo>
                  <a:pt x="1010" y="430"/>
                </a:lnTo>
                <a:lnTo>
                  <a:pt x="1008" y="430"/>
                </a:lnTo>
                <a:lnTo>
                  <a:pt x="1008" y="432"/>
                </a:lnTo>
                <a:lnTo>
                  <a:pt x="1010" y="434"/>
                </a:lnTo>
                <a:lnTo>
                  <a:pt x="1012" y="434"/>
                </a:lnTo>
                <a:lnTo>
                  <a:pt x="1014" y="436"/>
                </a:lnTo>
                <a:lnTo>
                  <a:pt x="1016" y="438"/>
                </a:lnTo>
                <a:lnTo>
                  <a:pt x="1018" y="438"/>
                </a:lnTo>
                <a:lnTo>
                  <a:pt x="1020" y="438"/>
                </a:lnTo>
                <a:lnTo>
                  <a:pt x="1022" y="438"/>
                </a:lnTo>
                <a:lnTo>
                  <a:pt x="1022" y="440"/>
                </a:lnTo>
                <a:lnTo>
                  <a:pt x="1024" y="440"/>
                </a:lnTo>
                <a:lnTo>
                  <a:pt x="1024" y="442"/>
                </a:lnTo>
                <a:lnTo>
                  <a:pt x="1026" y="442"/>
                </a:lnTo>
                <a:lnTo>
                  <a:pt x="1026" y="444"/>
                </a:lnTo>
                <a:lnTo>
                  <a:pt x="1024" y="446"/>
                </a:lnTo>
                <a:lnTo>
                  <a:pt x="1024" y="448"/>
                </a:lnTo>
                <a:lnTo>
                  <a:pt x="1026" y="450"/>
                </a:lnTo>
                <a:lnTo>
                  <a:pt x="1024" y="452"/>
                </a:lnTo>
                <a:lnTo>
                  <a:pt x="1024" y="453"/>
                </a:lnTo>
                <a:lnTo>
                  <a:pt x="1022" y="453"/>
                </a:lnTo>
                <a:lnTo>
                  <a:pt x="1022" y="455"/>
                </a:lnTo>
                <a:lnTo>
                  <a:pt x="1022" y="469"/>
                </a:lnTo>
                <a:lnTo>
                  <a:pt x="1022" y="471"/>
                </a:lnTo>
                <a:lnTo>
                  <a:pt x="1024" y="471"/>
                </a:lnTo>
                <a:lnTo>
                  <a:pt x="1024" y="473"/>
                </a:lnTo>
                <a:lnTo>
                  <a:pt x="1024" y="475"/>
                </a:lnTo>
                <a:lnTo>
                  <a:pt x="1026" y="473"/>
                </a:lnTo>
                <a:lnTo>
                  <a:pt x="1027" y="475"/>
                </a:lnTo>
                <a:lnTo>
                  <a:pt x="1027" y="476"/>
                </a:lnTo>
                <a:lnTo>
                  <a:pt x="1027" y="478"/>
                </a:lnTo>
                <a:lnTo>
                  <a:pt x="1029" y="478"/>
                </a:lnTo>
                <a:lnTo>
                  <a:pt x="1031" y="478"/>
                </a:lnTo>
                <a:lnTo>
                  <a:pt x="1033" y="478"/>
                </a:lnTo>
                <a:lnTo>
                  <a:pt x="1033" y="480"/>
                </a:lnTo>
                <a:lnTo>
                  <a:pt x="1033" y="482"/>
                </a:lnTo>
                <a:lnTo>
                  <a:pt x="1035" y="482"/>
                </a:lnTo>
                <a:lnTo>
                  <a:pt x="1037" y="482"/>
                </a:lnTo>
                <a:lnTo>
                  <a:pt x="1037" y="484"/>
                </a:lnTo>
                <a:lnTo>
                  <a:pt x="1039" y="484"/>
                </a:lnTo>
                <a:lnTo>
                  <a:pt x="1041" y="486"/>
                </a:lnTo>
                <a:lnTo>
                  <a:pt x="1039" y="486"/>
                </a:lnTo>
                <a:lnTo>
                  <a:pt x="1039" y="488"/>
                </a:lnTo>
                <a:lnTo>
                  <a:pt x="1037" y="488"/>
                </a:lnTo>
                <a:lnTo>
                  <a:pt x="1037" y="490"/>
                </a:lnTo>
                <a:lnTo>
                  <a:pt x="1037" y="492"/>
                </a:lnTo>
                <a:lnTo>
                  <a:pt x="1039" y="494"/>
                </a:lnTo>
                <a:lnTo>
                  <a:pt x="1039" y="496"/>
                </a:lnTo>
                <a:lnTo>
                  <a:pt x="1037" y="496"/>
                </a:lnTo>
                <a:lnTo>
                  <a:pt x="1039" y="498"/>
                </a:lnTo>
                <a:lnTo>
                  <a:pt x="1039" y="500"/>
                </a:lnTo>
                <a:lnTo>
                  <a:pt x="1039" y="501"/>
                </a:lnTo>
                <a:lnTo>
                  <a:pt x="1037" y="503"/>
                </a:lnTo>
                <a:lnTo>
                  <a:pt x="1039" y="503"/>
                </a:lnTo>
                <a:lnTo>
                  <a:pt x="1039" y="505"/>
                </a:lnTo>
                <a:lnTo>
                  <a:pt x="1037" y="507"/>
                </a:lnTo>
                <a:lnTo>
                  <a:pt x="1039" y="509"/>
                </a:lnTo>
                <a:lnTo>
                  <a:pt x="1037" y="509"/>
                </a:lnTo>
                <a:lnTo>
                  <a:pt x="1039" y="509"/>
                </a:lnTo>
                <a:lnTo>
                  <a:pt x="1039" y="511"/>
                </a:lnTo>
                <a:lnTo>
                  <a:pt x="1037" y="511"/>
                </a:lnTo>
                <a:lnTo>
                  <a:pt x="1037" y="513"/>
                </a:lnTo>
                <a:lnTo>
                  <a:pt x="1037" y="515"/>
                </a:lnTo>
                <a:lnTo>
                  <a:pt x="1039" y="517"/>
                </a:lnTo>
                <a:lnTo>
                  <a:pt x="1041" y="515"/>
                </a:lnTo>
                <a:lnTo>
                  <a:pt x="1043" y="515"/>
                </a:lnTo>
                <a:lnTo>
                  <a:pt x="1045" y="517"/>
                </a:lnTo>
                <a:lnTo>
                  <a:pt x="1047" y="517"/>
                </a:lnTo>
                <a:lnTo>
                  <a:pt x="1047" y="519"/>
                </a:lnTo>
                <a:lnTo>
                  <a:pt x="1047" y="521"/>
                </a:lnTo>
                <a:lnTo>
                  <a:pt x="1049" y="521"/>
                </a:lnTo>
                <a:lnTo>
                  <a:pt x="1049" y="523"/>
                </a:lnTo>
                <a:lnTo>
                  <a:pt x="1049" y="525"/>
                </a:lnTo>
                <a:lnTo>
                  <a:pt x="1049" y="526"/>
                </a:lnTo>
                <a:lnTo>
                  <a:pt x="1051" y="526"/>
                </a:lnTo>
                <a:lnTo>
                  <a:pt x="1051" y="528"/>
                </a:lnTo>
                <a:lnTo>
                  <a:pt x="1049" y="528"/>
                </a:lnTo>
                <a:lnTo>
                  <a:pt x="1049" y="530"/>
                </a:lnTo>
                <a:lnTo>
                  <a:pt x="1049" y="532"/>
                </a:lnTo>
                <a:lnTo>
                  <a:pt x="1049" y="534"/>
                </a:lnTo>
                <a:lnTo>
                  <a:pt x="1047" y="534"/>
                </a:lnTo>
                <a:lnTo>
                  <a:pt x="1047" y="536"/>
                </a:lnTo>
                <a:lnTo>
                  <a:pt x="1045" y="536"/>
                </a:lnTo>
                <a:lnTo>
                  <a:pt x="1047" y="536"/>
                </a:lnTo>
                <a:lnTo>
                  <a:pt x="1047" y="538"/>
                </a:lnTo>
                <a:lnTo>
                  <a:pt x="1047" y="540"/>
                </a:lnTo>
                <a:lnTo>
                  <a:pt x="1049" y="542"/>
                </a:lnTo>
                <a:lnTo>
                  <a:pt x="1051" y="542"/>
                </a:lnTo>
                <a:lnTo>
                  <a:pt x="1051" y="544"/>
                </a:lnTo>
                <a:lnTo>
                  <a:pt x="1051" y="546"/>
                </a:lnTo>
                <a:lnTo>
                  <a:pt x="1051" y="548"/>
                </a:lnTo>
                <a:lnTo>
                  <a:pt x="1052" y="549"/>
                </a:lnTo>
                <a:lnTo>
                  <a:pt x="1052" y="551"/>
                </a:lnTo>
                <a:lnTo>
                  <a:pt x="1051" y="551"/>
                </a:lnTo>
                <a:lnTo>
                  <a:pt x="1051" y="553"/>
                </a:lnTo>
                <a:lnTo>
                  <a:pt x="1049" y="553"/>
                </a:lnTo>
                <a:lnTo>
                  <a:pt x="1049" y="555"/>
                </a:lnTo>
                <a:lnTo>
                  <a:pt x="1047" y="555"/>
                </a:lnTo>
                <a:lnTo>
                  <a:pt x="1047" y="557"/>
                </a:lnTo>
                <a:lnTo>
                  <a:pt x="1045" y="559"/>
                </a:lnTo>
                <a:lnTo>
                  <a:pt x="1047" y="559"/>
                </a:lnTo>
                <a:lnTo>
                  <a:pt x="1047" y="561"/>
                </a:lnTo>
                <a:lnTo>
                  <a:pt x="1045" y="563"/>
                </a:lnTo>
                <a:lnTo>
                  <a:pt x="1043" y="563"/>
                </a:lnTo>
                <a:lnTo>
                  <a:pt x="1043" y="565"/>
                </a:lnTo>
                <a:lnTo>
                  <a:pt x="1043" y="567"/>
                </a:lnTo>
                <a:lnTo>
                  <a:pt x="1041" y="567"/>
                </a:lnTo>
                <a:lnTo>
                  <a:pt x="1039" y="567"/>
                </a:lnTo>
                <a:lnTo>
                  <a:pt x="1037" y="565"/>
                </a:lnTo>
                <a:lnTo>
                  <a:pt x="1037" y="567"/>
                </a:lnTo>
                <a:lnTo>
                  <a:pt x="1037" y="569"/>
                </a:lnTo>
                <a:lnTo>
                  <a:pt x="1035" y="569"/>
                </a:lnTo>
                <a:lnTo>
                  <a:pt x="1033" y="569"/>
                </a:lnTo>
                <a:lnTo>
                  <a:pt x="1033" y="567"/>
                </a:lnTo>
                <a:lnTo>
                  <a:pt x="1031" y="567"/>
                </a:lnTo>
                <a:lnTo>
                  <a:pt x="1029" y="567"/>
                </a:lnTo>
                <a:lnTo>
                  <a:pt x="1029" y="569"/>
                </a:lnTo>
                <a:lnTo>
                  <a:pt x="1029" y="571"/>
                </a:lnTo>
                <a:lnTo>
                  <a:pt x="1026" y="571"/>
                </a:lnTo>
                <a:lnTo>
                  <a:pt x="1024" y="573"/>
                </a:lnTo>
                <a:lnTo>
                  <a:pt x="1024" y="574"/>
                </a:lnTo>
                <a:lnTo>
                  <a:pt x="1022" y="574"/>
                </a:lnTo>
                <a:lnTo>
                  <a:pt x="1020" y="574"/>
                </a:lnTo>
                <a:lnTo>
                  <a:pt x="1020" y="576"/>
                </a:lnTo>
                <a:lnTo>
                  <a:pt x="1018" y="576"/>
                </a:lnTo>
                <a:lnTo>
                  <a:pt x="1018" y="578"/>
                </a:lnTo>
                <a:lnTo>
                  <a:pt x="1018" y="580"/>
                </a:lnTo>
                <a:lnTo>
                  <a:pt x="1018" y="582"/>
                </a:lnTo>
                <a:lnTo>
                  <a:pt x="1018" y="584"/>
                </a:lnTo>
                <a:lnTo>
                  <a:pt x="1018" y="586"/>
                </a:lnTo>
                <a:lnTo>
                  <a:pt x="1016" y="586"/>
                </a:lnTo>
                <a:lnTo>
                  <a:pt x="1016" y="588"/>
                </a:lnTo>
                <a:lnTo>
                  <a:pt x="1014" y="588"/>
                </a:lnTo>
                <a:lnTo>
                  <a:pt x="1014" y="590"/>
                </a:lnTo>
                <a:lnTo>
                  <a:pt x="1014" y="592"/>
                </a:lnTo>
                <a:lnTo>
                  <a:pt x="1014" y="594"/>
                </a:lnTo>
                <a:lnTo>
                  <a:pt x="1014" y="596"/>
                </a:lnTo>
                <a:lnTo>
                  <a:pt x="1012" y="594"/>
                </a:lnTo>
                <a:lnTo>
                  <a:pt x="1010" y="594"/>
                </a:lnTo>
                <a:lnTo>
                  <a:pt x="1010" y="592"/>
                </a:lnTo>
                <a:lnTo>
                  <a:pt x="1006" y="592"/>
                </a:lnTo>
                <a:lnTo>
                  <a:pt x="1003" y="592"/>
                </a:lnTo>
                <a:lnTo>
                  <a:pt x="1001" y="594"/>
                </a:lnTo>
                <a:lnTo>
                  <a:pt x="999" y="592"/>
                </a:lnTo>
                <a:lnTo>
                  <a:pt x="993" y="594"/>
                </a:lnTo>
                <a:lnTo>
                  <a:pt x="991" y="598"/>
                </a:lnTo>
                <a:lnTo>
                  <a:pt x="989" y="601"/>
                </a:lnTo>
                <a:lnTo>
                  <a:pt x="983" y="598"/>
                </a:lnTo>
                <a:lnTo>
                  <a:pt x="981" y="596"/>
                </a:lnTo>
                <a:lnTo>
                  <a:pt x="978" y="596"/>
                </a:lnTo>
                <a:lnTo>
                  <a:pt x="978" y="594"/>
                </a:lnTo>
                <a:lnTo>
                  <a:pt x="976" y="592"/>
                </a:lnTo>
                <a:lnTo>
                  <a:pt x="978" y="592"/>
                </a:lnTo>
                <a:lnTo>
                  <a:pt x="976" y="590"/>
                </a:lnTo>
                <a:lnTo>
                  <a:pt x="974" y="590"/>
                </a:lnTo>
                <a:lnTo>
                  <a:pt x="972" y="590"/>
                </a:lnTo>
                <a:lnTo>
                  <a:pt x="972" y="588"/>
                </a:lnTo>
                <a:lnTo>
                  <a:pt x="970" y="586"/>
                </a:lnTo>
                <a:lnTo>
                  <a:pt x="966" y="586"/>
                </a:lnTo>
                <a:lnTo>
                  <a:pt x="964" y="586"/>
                </a:lnTo>
                <a:lnTo>
                  <a:pt x="962" y="586"/>
                </a:lnTo>
                <a:lnTo>
                  <a:pt x="962" y="584"/>
                </a:lnTo>
                <a:lnTo>
                  <a:pt x="958" y="582"/>
                </a:lnTo>
                <a:lnTo>
                  <a:pt x="956" y="578"/>
                </a:lnTo>
                <a:lnTo>
                  <a:pt x="956" y="574"/>
                </a:lnTo>
                <a:lnTo>
                  <a:pt x="955" y="574"/>
                </a:lnTo>
                <a:lnTo>
                  <a:pt x="953" y="574"/>
                </a:lnTo>
                <a:lnTo>
                  <a:pt x="953" y="573"/>
                </a:lnTo>
                <a:lnTo>
                  <a:pt x="953" y="571"/>
                </a:lnTo>
                <a:lnTo>
                  <a:pt x="953" y="569"/>
                </a:lnTo>
                <a:lnTo>
                  <a:pt x="953" y="567"/>
                </a:lnTo>
                <a:lnTo>
                  <a:pt x="953" y="565"/>
                </a:lnTo>
                <a:lnTo>
                  <a:pt x="951" y="565"/>
                </a:lnTo>
                <a:lnTo>
                  <a:pt x="951" y="563"/>
                </a:lnTo>
                <a:lnTo>
                  <a:pt x="951" y="561"/>
                </a:lnTo>
                <a:lnTo>
                  <a:pt x="949" y="559"/>
                </a:lnTo>
                <a:lnTo>
                  <a:pt x="949" y="557"/>
                </a:lnTo>
                <a:lnTo>
                  <a:pt x="949" y="555"/>
                </a:lnTo>
                <a:lnTo>
                  <a:pt x="951" y="555"/>
                </a:lnTo>
                <a:lnTo>
                  <a:pt x="953" y="553"/>
                </a:lnTo>
                <a:lnTo>
                  <a:pt x="953" y="551"/>
                </a:lnTo>
                <a:lnTo>
                  <a:pt x="953" y="549"/>
                </a:lnTo>
                <a:lnTo>
                  <a:pt x="953" y="548"/>
                </a:lnTo>
                <a:lnTo>
                  <a:pt x="951" y="546"/>
                </a:lnTo>
                <a:lnTo>
                  <a:pt x="949" y="544"/>
                </a:lnTo>
                <a:lnTo>
                  <a:pt x="949" y="542"/>
                </a:lnTo>
                <a:lnTo>
                  <a:pt x="947" y="540"/>
                </a:lnTo>
                <a:lnTo>
                  <a:pt x="945" y="540"/>
                </a:lnTo>
                <a:lnTo>
                  <a:pt x="947" y="538"/>
                </a:lnTo>
                <a:lnTo>
                  <a:pt x="947" y="534"/>
                </a:lnTo>
                <a:lnTo>
                  <a:pt x="945" y="532"/>
                </a:lnTo>
                <a:lnTo>
                  <a:pt x="943" y="536"/>
                </a:lnTo>
                <a:lnTo>
                  <a:pt x="939" y="538"/>
                </a:lnTo>
                <a:lnTo>
                  <a:pt x="937" y="538"/>
                </a:lnTo>
                <a:lnTo>
                  <a:pt x="935" y="540"/>
                </a:lnTo>
                <a:lnTo>
                  <a:pt x="933" y="540"/>
                </a:lnTo>
                <a:lnTo>
                  <a:pt x="931" y="540"/>
                </a:lnTo>
                <a:lnTo>
                  <a:pt x="930" y="542"/>
                </a:lnTo>
                <a:lnTo>
                  <a:pt x="928" y="542"/>
                </a:lnTo>
                <a:lnTo>
                  <a:pt x="926" y="542"/>
                </a:lnTo>
                <a:lnTo>
                  <a:pt x="926" y="544"/>
                </a:lnTo>
                <a:lnTo>
                  <a:pt x="924" y="544"/>
                </a:lnTo>
                <a:lnTo>
                  <a:pt x="922" y="544"/>
                </a:lnTo>
                <a:lnTo>
                  <a:pt x="920" y="544"/>
                </a:lnTo>
                <a:lnTo>
                  <a:pt x="918" y="544"/>
                </a:lnTo>
                <a:lnTo>
                  <a:pt x="916" y="544"/>
                </a:lnTo>
                <a:lnTo>
                  <a:pt x="914" y="544"/>
                </a:lnTo>
                <a:lnTo>
                  <a:pt x="914" y="546"/>
                </a:lnTo>
                <a:lnTo>
                  <a:pt x="916" y="546"/>
                </a:lnTo>
                <a:lnTo>
                  <a:pt x="916" y="548"/>
                </a:lnTo>
                <a:lnTo>
                  <a:pt x="914" y="548"/>
                </a:lnTo>
                <a:lnTo>
                  <a:pt x="912" y="548"/>
                </a:lnTo>
                <a:lnTo>
                  <a:pt x="910" y="548"/>
                </a:lnTo>
                <a:lnTo>
                  <a:pt x="908" y="548"/>
                </a:lnTo>
                <a:lnTo>
                  <a:pt x="907" y="549"/>
                </a:lnTo>
                <a:lnTo>
                  <a:pt x="905" y="549"/>
                </a:lnTo>
                <a:lnTo>
                  <a:pt x="903" y="549"/>
                </a:lnTo>
                <a:lnTo>
                  <a:pt x="903" y="551"/>
                </a:lnTo>
                <a:lnTo>
                  <a:pt x="901" y="553"/>
                </a:lnTo>
                <a:lnTo>
                  <a:pt x="901" y="555"/>
                </a:lnTo>
                <a:lnTo>
                  <a:pt x="899" y="555"/>
                </a:lnTo>
                <a:lnTo>
                  <a:pt x="899" y="553"/>
                </a:lnTo>
                <a:lnTo>
                  <a:pt x="897" y="555"/>
                </a:lnTo>
                <a:lnTo>
                  <a:pt x="895" y="555"/>
                </a:lnTo>
                <a:lnTo>
                  <a:pt x="893" y="555"/>
                </a:lnTo>
                <a:lnTo>
                  <a:pt x="891" y="555"/>
                </a:lnTo>
                <a:lnTo>
                  <a:pt x="887" y="557"/>
                </a:lnTo>
                <a:lnTo>
                  <a:pt x="885" y="557"/>
                </a:lnTo>
                <a:lnTo>
                  <a:pt x="883" y="557"/>
                </a:lnTo>
                <a:lnTo>
                  <a:pt x="883" y="559"/>
                </a:lnTo>
                <a:lnTo>
                  <a:pt x="882" y="559"/>
                </a:lnTo>
                <a:lnTo>
                  <a:pt x="882" y="561"/>
                </a:lnTo>
                <a:lnTo>
                  <a:pt x="880" y="563"/>
                </a:lnTo>
                <a:lnTo>
                  <a:pt x="880" y="565"/>
                </a:lnTo>
                <a:lnTo>
                  <a:pt x="868" y="567"/>
                </a:lnTo>
                <a:lnTo>
                  <a:pt x="866" y="569"/>
                </a:lnTo>
                <a:lnTo>
                  <a:pt x="864" y="571"/>
                </a:lnTo>
                <a:lnTo>
                  <a:pt x="860" y="573"/>
                </a:lnTo>
                <a:lnTo>
                  <a:pt x="859" y="578"/>
                </a:lnTo>
                <a:lnTo>
                  <a:pt x="855" y="580"/>
                </a:lnTo>
                <a:lnTo>
                  <a:pt x="853" y="578"/>
                </a:lnTo>
                <a:lnTo>
                  <a:pt x="851" y="576"/>
                </a:lnTo>
                <a:lnTo>
                  <a:pt x="851" y="574"/>
                </a:lnTo>
                <a:lnTo>
                  <a:pt x="853" y="571"/>
                </a:lnTo>
                <a:lnTo>
                  <a:pt x="853" y="567"/>
                </a:lnTo>
                <a:lnTo>
                  <a:pt x="853" y="565"/>
                </a:lnTo>
                <a:lnTo>
                  <a:pt x="855" y="563"/>
                </a:lnTo>
                <a:lnTo>
                  <a:pt x="857" y="561"/>
                </a:lnTo>
                <a:lnTo>
                  <a:pt x="860" y="557"/>
                </a:lnTo>
                <a:lnTo>
                  <a:pt x="862" y="555"/>
                </a:lnTo>
                <a:lnTo>
                  <a:pt x="864" y="553"/>
                </a:lnTo>
                <a:lnTo>
                  <a:pt x="868" y="551"/>
                </a:lnTo>
                <a:lnTo>
                  <a:pt x="868" y="549"/>
                </a:lnTo>
                <a:lnTo>
                  <a:pt x="870" y="546"/>
                </a:lnTo>
                <a:lnTo>
                  <a:pt x="870" y="542"/>
                </a:lnTo>
                <a:lnTo>
                  <a:pt x="870" y="540"/>
                </a:lnTo>
                <a:lnTo>
                  <a:pt x="870" y="538"/>
                </a:lnTo>
                <a:lnTo>
                  <a:pt x="868" y="534"/>
                </a:lnTo>
                <a:lnTo>
                  <a:pt x="866" y="530"/>
                </a:lnTo>
                <a:lnTo>
                  <a:pt x="866" y="526"/>
                </a:lnTo>
                <a:lnTo>
                  <a:pt x="868" y="525"/>
                </a:lnTo>
                <a:lnTo>
                  <a:pt x="866" y="523"/>
                </a:lnTo>
                <a:lnTo>
                  <a:pt x="864" y="521"/>
                </a:lnTo>
                <a:lnTo>
                  <a:pt x="862" y="521"/>
                </a:lnTo>
                <a:lnTo>
                  <a:pt x="860" y="523"/>
                </a:lnTo>
                <a:lnTo>
                  <a:pt x="857" y="525"/>
                </a:lnTo>
                <a:lnTo>
                  <a:pt x="855" y="526"/>
                </a:lnTo>
                <a:lnTo>
                  <a:pt x="849" y="530"/>
                </a:lnTo>
                <a:lnTo>
                  <a:pt x="845" y="534"/>
                </a:lnTo>
                <a:lnTo>
                  <a:pt x="841" y="534"/>
                </a:lnTo>
                <a:lnTo>
                  <a:pt x="835" y="536"/>
                </a:lnTo>
                <a:lnTo>
                  <a:pt x="834" y="536"/>
                </a:lnTo>
                <a:lnTo>
                  <a:pt x="828" y="538"/>
                </a:lnTo>
                <a:lnTo>
                  <a:pt x="824" y="540"/>
                </a:lnTo>
                <a:lnTo>
                  <a:pt x="820" y="542"/>
                </a:lnTo>
                <a:lnTo>
                  <a:pt x="816" y="542"/>
                </a:lnTo>
                <a:lnTo>
                  <a:pt x="812" y="544"/>
                </a:lnTo>
                <a:lnTo>
                  <a:pt x="809" y="546"/>
                </a:lnTo>
                <a:lnTo>
                  <a:pt x="807" y="546"/>
                </a:lnTo>
                <a:lnTo>
                  <a:pt x="803" y="546"/>
                </a:lnTo>
                <a:lnTo>
                  <a:pt x="801" y="546"/>
                </a:lnTo>
                <a:lnTo>
                  <a:pt x="799" y="544"/>
                </a:lnTo>
                <a:lnTo>
                  <a:pt x="795" y="544"/>
                </a:lnTo>
                <a:lnTo>
                  <a:pt x="793" y="542"/>
                </a:lnTo>
                <a:lnTo>
                  <a:pt x="789" y="540"/>
                </a:lnTo>
                <a:lnTo>
                  <a:pt x="789" y="538"/>
                </a:lnTo>
                <a:lnTo>
                  <a:pt x="787" y="534"/>
                </a:lnTo>
                <a:lnTo>
                  <a:pt x="787" y="532"/>
                </a:lnTo>
                <a:lnTo>
                  <a:pt x="787" y="528"/>
                </a:lnTo>
                <a:lnTo>
                  <a:pt x="787" y="526"/>
                </a:lnTo>
                <a:lnTo>
                  <a:pt x="786" y="525"/>
                </a:lnTo>
                <a:lnTo>
                  <a:pt x="784" y="523"/>
                </a:lnTo>
                <a:lnTo>
                  <a:pt x="784" y="521"/>
                </a:lnTo>
                <a:lnTo>
                  <a:pt x="780" y="519"/>
                </a:lnTo>
                <a:lnTo>
                  <a:pt x="778" y="517"/>
                </a:lnTo>
                <a:lnTo>
                  <a:pt x="778" y="515"/>
                </a:lnTo>
                <a:lnTo>
                  <a:pt x="776" y="513"/>
                </a:lnTo>
                <a:lnTo>
                  <a:pt x="774" y="509"/>
                </a:lnTo>
                <a:lnTo>
                  <a:pt x="772" y="509"/>
                </a:lnTo>
                <a:lnTo>
                  <a:pt x="768" y="507"/>
                </a:lnTo>
                <a:lnTo>
                  <a:pt x="766" y="507"/>
                </a:lnTo>
                <a:lnTo>
                  <a:pt x="764" y="507"/>
                </a:lnTo>
                <a:lnTo>
                  <a:pt x="763" y="503"/>
                </a:lnTo>
                <a:lnTo>
                  <a:pt x="763" y="500"/>
                </a:lnTo>
                <a:lnTo>
                  <a:pt x="763" y="498"/>
                </a:lnTo>
                <a:lnTo>
                  <a:pt x="764" y="496"/>
                </a:lnTo>
                <a:lnTo>
                  <a:pt x="764" y="494"/>
                </a:lnTo>
                <a:lnTo>
                  <a:pt x="763" y="492"/>
                </a:lnTo>
                <a:lnTo>
                  <a:pt x="761" y="490"/>
                </a:lnTo>
                <a:lnTo>
                  <a:pt x="757" y="486"/>
                </a:lnTo>
                <a:lnTo>
                  <a:pt x="753" y="484"/>
                </a:lnTo>
                <a:lnTo>
                  <a:pt x="749" y="482"/>
                </a:lnTo>
                <a:lnTo>
                  <a:pt x="745" y="480"/>
                </a:lnTo>
                <a:lnTo>
                  <a:pt x="743" y="482"/>
                </a:lnTo>
                <a:lnTo>
                  <a:pt x="739" y="484"/>
                </a:lnTo>
                <a:lnTo>
                  <a:pt x="736" y="486"/>
                </a:lnTo>
                <a:lnTo>
                  <a:pt x="734" y="488"/>
                </a:lnTo>
                <a:lnTo>
                  <a:pt x="730" y="490"/>
                </a:lnTo>
                <a:lnTo>
                  <a:pt x="724" y="492"/>
                </a:lnTo>
                <a:lnTo>
                  <a:pt x="718" y="496"/>
                </a:lnTo>
                <a:lnTo>
                  <a:pt x="716" y="498"/>
                </a:lnTo>
                <a:lnTo>
                  <a:pt x="715" y="498"/>
                </a:lnTo>
                <a:lnTo>
                  <a:pt x="707" y="501"/>
                </a:lnTo>
                <a:lnTo>
                  <a:pt x="703" y="503"/>
                </a:lnTo>
                <a:lnTo>
                  <a:pt x="699" y="503"/>
                </a:lnTo>
                <a:lnTo>
                  <a:pt x="697" y="501"/>
                </a:lnTo>
                <a:lnTo>
                  <a:pt x="695" y="500"/>
                </a:lnTo>
                <a:lnTo>
                  <a:pt x="693" y="500"/>
                </a:lnTo>
                <a:lnTo>
                  <a:pt x="691" y="503"/>
                </a:lnTo>
                <a:lnTo>
                  <a:pt x="690" y="505"/>
                </a:lnTo>
                <a:lnTo>
                  <a:pt x="688" y="509"/>
                </a:lnTo>
                <a:lnTo>
                  <a:pt x="688" y="511"/>
                </a:lnTo>
                <a:lnTo>
                  <a:pt x="686" y="511"/>
                </a:lnTo>
                <a:lnTo>
                  <a:pt x="684" y="513"/>
                </a:lnTo>
                <a:lnTo>
                  <a:pt x="678" y="509"/>
                </a:lnTo>
                <a:lnTo>
                  <a:pt x="676" y="507"/>
                </a:lnTo>
                <a:lnTo>
                  <a:pt x="672" y="505"/>
                </a:lnTo>
                <a:lnTo>
                  <a:pt x="670" y="505"/>
                </a:lnTo>
                <a:lnTo>
                  <a:pt x="668" y="505"/>
                </a:lnTo>
                <a:lnTo>
                  <a:pt x="665" y="503"/>
                </a:lnTo>
                <a:lnTo>
                  <a:pt x="665" y="501"/>
                </a:lnTo>
                <a:lnTo>
                  <a:pt x="661" y="496"/>
                </a:lnTo>
                <a:lnTo>
                  <a:pt x="659" y="496"/>
                </a:lnTo>
                <a:lnTo>
                  <a:pt x="655" y="496"/>
                </a:lnTo>
                <a:lnTo>
                  <a:pt x="651" y="496"/>
                </a:lnTo>
                <a:lnTo>
                  <a:pt x="649" y="494"/>
                </a:lnTo>
                <a:lnTo>
                  <a:pt x="647" y="492"/>
                </a:lnTo>
                <a:lnTo>
                  <a:pt x="647" y="488"/>
                </a:lnTo>
                <a:lnTo>
                  <a:pt x="647" y="484"/>
                </a:lnTo>
                <a:lnTo>
                  <a:pt x="645" y="484"/>
                </a:lnTo>
                <a:lnTo>
                  <a:pt x="643" y="484"/>
                </a:lnTo>
                <a:lnTo>
                  <a:pt x="642" y="484"/>
                </a:lnTo>
                <a:lnTo>
                  <a:pt x="638" y="486"/>
                </a:lnTo>
                <a:lnTo>
                  <a:pt x="636" y="486"/>
                </a:lnTo>
                <a:lnTo>
                  <a:pt x="634" y="484"/>
                </a:lnTo>
                <a:lnTo>
                  <a:pt x="630" y="482"/>
                </a:lnTo>
                <a:lnTo>
                  <a:pt x="628" y="480"/>
                </a:lnTo>
                <a:lnTo>
                  <a:pt x="624" y="480"/>
                </a:lnTo>
                <a:lnTo>
                  <a:pt x="622" y="480"/>
                </a:lnTo>
                <a:lnTo>
                  <a:pt x="619" y="478"/>
                </a:lnTo>
                <a:lnTo>
                  <a:pt x="615" y="476"/>
                </a:lnTo>
                <a:lnTo>
                  <a:pt x="611" y="475"/>
                </a:lnTo>
                <a:lnTo>
                  <a:pt x="609" y="473"/>
                </a:lnTo>
                <a:lnTo>
                  <a:pt x="605" y="469"/>
                </a:lnTo>
                <a:lnTo>
                  <a:pt x="603" y="465"/>
                </a:lnTo>
                <a:lnTo>
                  <a:pt x="601" y="461"/>
                </a:lnTo>
                <a:lnTo>
                  <a:pt x="599" y="457"/>
                </a:lnTo>
                <a:lnTo>
                  <a:pt x="597" y="457"/>
                </a:lnTo>
                <a:lnTo>
                  <a:pt x="595" y="455"/>
                </a:lnTo>
                <a:lnTo>
                  <a:pt x="594" y="455"/>
                </a:lnTo>
                <a:lnTo>
                  <a:pt x="592" y="452"/>
                </a:lnTo>
                <a:lnTo>
                  <a:pt x="588" y="448"/>
                </a:lnTo>
                <a:lnTo>
                  <a:pt x="588" y="444"/>
                </a:lnTo>
                <a:lnTo>
                  <a:pt x="590" y="440"/>
                </a:lnTo>
                <a:lnTo>
                  <a:pt x="590" y="438"/>
                </a:lnTo>
                <a:lnTo>
                  <a:pt x="590" y="434"/>
                </a:lnTo>
                <a:lnTo>
                  <a:pt x="592" y="430"/>
                </a:lnTo>
                <a:lnTo>
                  <a:pt x="590" y="430"/>
                </a:lnTo>
                <a:lnTo>
                  <a:pt x="588" y="430"/>
                </a:lnTo>
                <a:lnTo>
                  <a:pt x="586" y="430"/>
                </a:lnTo>
                <a:lnTo>
                  <a:pt x="584" y="430"/>
                </a:lnTo>
                <a:lnTo>
                  <a:pt x="584" y="428"/>
                </a:lnTo>
                <a:lnTo>
                  <a:pt x="582" y="428"/>
                </a:lnTo>
                <a:lnTo>
                  <a:pt x="580" y="430"/>
                </a:lnTo>
                <a:lnTo>
                  <a:pt x="580" y="432"/>
                </a:lnTo>
                <a:lnTo>
                  <a:pt x="580" y="434"/>
                </a:lnTo>
                <a:lnTo>
                  <a:pt x="580" y="436"/>
                </a:lnTo>
                <a:lnTo>
                  <a:pt x="578" y="438"/>
                </a:lnTo>
                <a:lnTo>
                  <a:pt x="576" y="440"/>
                </a:lnTo>
                <a:lnTo>
                  <a:pt x="574" y="442"/>
                </a:lnTo>
                <a:lnTo>
                  <a:pt x="574" y="444"/>
                </a:lnTo>
                <a:lnTo>
                  <a:pt x="572" y="442"/>
                </a:lnTo>
                <a:lnTo>
                  <a:pt x="569" y="444"/>
                </a:lnTo>
                <a:lnTo>
                  <a:pt x="561" y="444"/>
                </a:lnTo>
                <a:lnTo>
                  <a:pt x="555" y="444"/>
                </a:lnTo>
                <a:lnTo>
                  <a:pt x="551" y="442"/>
                </a:lnTo>
                <a:lnTo>
                  <a:pt x="549" y="440"/>
                </a:lnTo>
                <a:lnTo>
                  <a:pt x="547" y="440"/>
                </a:lnTo>
                <a:lnTo>
                  <a:pt x="546" y="438"/>
                </a:lnTo>
                <a:lnTo>
                  <a:pt x="544" y="438"/>
                </a:lnTo>
                <a:lnTo>
                  <a:pt x="538" y="440"/>
                </a:lnTo>
                <a:lnTo>
                  <a:pt x="534" y="440"/>
                </a:lnTo>
                <a:lnTo>
                  <a:pt x="530" y="440"/>
                </a:lnTo>
                <a:lnTo>
                  <a:pt x="524" y="442"/>
                </a:lnTo>
                <a:lnTo>
                  <a:pt x="519" y="442"/>
                </a:lnTo>
                <a:lnTo>
                  <a:pt x="517" y="442"/>
                </a:lnTo>
                <a:lnTo>
                  <a:pt x="513" y="444"/>
                </a:lnTo>
                <a:lnTo>
                  <a:pt x="507" y="446"/>
                </a:lnTo>
                <a:lnTo>
                  <a:pt x="501" y="452"/>
                </a:lnTo>
                <a:lnTo>
                  <a:pt x="496" y="457"/>
                </a:lnTo>
                <a:lnTo>
                  <a:pt x="494" y="461"/>
                </a:lnTo>
                <a:lnTo>
                  <a:pt x="490" y="465"/>
                </a:lnTo>
                <a:lnTo>
                  <a:pt x="490" y="469"/>
                </a:lnTo>
                <a:lnTo>
                  <a:pt x="488" y="471"/>
                </a:lnTo>
                <a:lnTo>
                  <a:pt x="482" y="475"/>
                </a:lnTo>
                <a:lnTo>
                  <a:pt x="474" y="476"/>
                </a:lnTo>
                <a:lnTo>
                  <a:pt x="469" y="478"/>
                </a:lnTo>
                <a:lnTo>
                  <a:pt x="463" y="480"/>
                </a:lnTo>
                <a:lnTo>
                  <a:pt x="459" y="484"/>
                </a:lnTo>
                <a:lnTo>
                  <a:pt x="455" y="488"/>
                </a:lnTo>
                <a:lnTo>
                  <a:pt x="450" y="490"/>
                </a:lnTo>
                <a:lnTo>
                  <a:pt x="446" y="496"/>
                </a:lnTo>
                <a:lnTo>
                  <a:pt x="440" y="500"/>
                </a:lnTo>
                <a:lnTo>
                  <a:pt x="436" y="501"/>
                </a:lnTo>
                <a:lnTo>
                  <a:pt x="430" y="501"/>
                </a:lnTo>
                <a:lnTo>
                  <a:pt x="428" y="500"/>
                </a:lnTo>
                <a:lnTo>
                  <a:pt x="426" y="498"/>
                </a:lnTo>
                <a:lnTo>
                  <a:pt x="423" y="496"/>
                </a:lnTo>
                <a:lnTo>
                  <a:pt x="421" y="494"/>
                </a:lnTo>
                <a:lnTo>
                  <a:pt x="415" y="494"/>
                </a:lnTo>
                <a:lnTo>
                  <a:pt x="413" y="494"/>
                </a:lnTo>
                <a:lnTo>
                  <a:pt x="411" y="496"/>
                </a:lnTo>
                <a:lnTo>
                  <a:pt x="411" y="500"/>
                </a:lnTo>
                <a:lnTo>
                  <a:pt x="407" y="501"/>
                </a:lnTo>
                <a:lnTo>
                  <a:pt x="407" y="505"/>
                </a:lnTo>
                <a:lnTo>
                  <a:pt x="407" y="507"/>
                </a:lnTo>
                <a:lnTo>
                  <a:pt x="411" y="509"/>
                </a:lnTo>
                <a:lnTo>
                  <a:pt x="415" y="511"/>
                </a:lnTo>
                <a:lnTo>
                  <a:pt x="421" y="515"/>
                </a:lnTo>
                <a:lnTo>
                  <a:pt x="423" y="521"/>
                </a:lnTo>
                <a:lnTo>
                  <a:pt x="426" y="528"/>
                </a:lnTo>
                <a:lnTo>
                  <a:pt x="426" y="532"/>
                </a:lnTo>
                <a:lnTo>
                  <a:pt x="425" y="534"/>
                </a:lnTo>
                <a:lnTo>
                  <a:pt x="425" y="536"/>
                </a:lnTo>
                <a:lnTo>
                  <a:pt x="423" y="542"/>
                </a:lnTo>
                <a:lnTo>
                  <a:pt x="425" y="544"/>
                </a:lnTo>
                <a:lnTo>
                  <a:pt x="426" y="546"/>
                </a:lnTo>
                <a:lnTo>
                  <a:pt x="428" y="548"/>
                </a:lnTo>
                <a:lnTo>
                  <a:pt x="428" y="549"/>
                </a:lnTo>
                <a:lnTo>
                  <a:pt x="428" y="551"/>
                </a:lnTo>
                <a:lnTo>
                  <a:pt x="425" y="555"/>
                </a:lnTo>
                <a:lnTo>
                  <a:pt x="423" y="557"/>
                </a:lnTo>
                <a:lnTo>
                  <a:pt x="421" y="561"/>
                </a:lnTo>
                <a:lnTo>
                  <a:pt x="417" y="565"/>
                </a:lnTo>
                <a:lnTo>
                  <a:pt x="415" y="569"/>
                </a:lnTo>
                <a:lnTo>
                  <a:pt x="411" y="576"/>
                </a:lnTo>
                <a:lnTo>
                  <a:pt x="409" y="574"/>
                </a:lnTo>
                <a:lnTo>
                  <a:pt x="405" y="578"/>
                </a:lnTo>
                <a:lnTo>
                  <a:pt x="402" y="580"/>
                </a:lnTo>
                <a:lnTo>
                  <a:pt x="398" y="582"/>
                </a:lnTo>
                <a:lnTo>
                  <a:pt x="394" y="584"/>
                </a:lnTo>
                <a:lnTo>
                  <a:pt x="390" y="586"/>
                </a:lnTo>
                <a:lnTo>
                  <a:pt x="388" y="590"/>
                </a:lnTo>
                <a:lnTo>
                  <a:pt x="382" y="592"/>
                </a:lnTo>
                <a:lnTo>
                  <a:pt x="380" y="594"/>
                </a:lnTo>
                <a:lnTo>
                  <a:pt x="377" y="596"/>
                </a:lnTo>
                <a:lnTo>
                  <a:pt x="373" y="598"/>
                </a:lnTo>
                <a:lnTo>
                  <a:pt x="369" y="598"/>
                </a:lnTo>
                <a:lnTo>
                  <a:pt x="367" y="598"/>
                </a:lnTo>
                <a:lnTo>
                  <a:pt x="365" y="598"/>
                </a:lnTo>
                <a:lnTo>
                  <a:pt x="363" y="601"/>
                </a:lnTo>
                <a:lnTo>
                  <a:pt x="361" y="605"/>
                </a:lnTo>
                <a:lnTo>
                  <a:pt x="361" y="609"/>
                </a:lnTo>
                <a:lnTo>
                  <a:pt x="359" y="613"/>
                </a:lnTo>
                <a:lnTo>
                  <a:pt x="357" y="615"/>
                </a:lnTo>
                <a:lnTo>
                  <a:pt x="355" y="617"/>
                </a:lnTo>
                <a:lnTo>
                  <a:pt x="354" y="617"/>
                </a:lnTo>
                <a:lnTo>
                  <a:pt x="350" y="615"/>
                </a:lnTo>
                <a:lnTo>
                  <a:pt x="350" y="613"/>
                </a:lnTo>
                <a:lnTo>
                  <a:pt x="350" y="611"/>
                </a:lnTo>
                <a:lnTo>
                  <a:pt x="348" y="605"/>
                </a:lnTo>
                <a:lnTo>
                  <a:pt x="346" y="605"/>
                </a:lnTo>
                <a:lnTo>
                  <a:pt x="344" y="607"/>
                </a:lnTo>
                <a:lnTo>
                  <a:pt x="342" y="607"/>
                </a:lnTo>
                <a:lnTo>
                  <a:pt x="338" y="609"/>
                </a:lnTo>
                <a:lnTo>
                  <a:pt x="336" y="609"/>
                </a:lnTo>
                <a:lnTo>
                  <a:pt x="334" y="609"/>
                </a:lnTo>
                <a:lnTo>
                  <a:pt x="332" y="607"/>
                </a:lnTo>
                <a:lnTo>
                  <a:pt x="330" y="607"/>
                </a:lnTo>
                <a:lnTo>
                  <a:pt x="329" y="607"/>
                </a:lnTo>
                <a:lnTo>
                  <a:pt x="327" y="607"/>
                </a:lnTo>
                <a:lnTo>
                  <a:pt x="325" y="607"/>
                </a:lnTo>
                <a:lnTo>
                  <a:pt x="323" y="607"/>
                </a:lnTo>
                <a:lnTo>
                  <a:pt x="323" y="609"/>
                </a:lnTo>
                <a:lnTo>
                  <a:pt x="321" y="609"/>
                </a:lnTo>
                <a:lnTo>
                  <a:pt x="319" y="611"/>
                </a:lnTo>
                <a:lnTo>
                  <a:pt x="317" y="611"/>
                </a:lnTo>
                <a:lnTo>
                  <a:pt x="309" y="615"/>
                </a:lnTo>
                <a:lnTo>
                  <a:pt x="309" y="613"/>
                </a:lnTo>
                <a:lnTo>
                  <a:pt x="307" y="613"/>
                </a:lnTo>
                <a:lnTo>
                  <a:pt x="307" y="611"/>
                </a:lnTo>
                <a:lnTo>
                  <a:pt x="306" y="613"/>
                </a:lnTo>
                <a:lnTo>
                  <a:pt x="304" y="613"/>
                </a:lnTo>
                <a:lnTo>
                  <a:pt x="302" y="613"/>
                </a:lnTo>
                <a:lnTo>
                  <a:pt x="302" y="611"/>
                </a:lnTo>
                <a:lnTo>
                  <a:pt x="304" y="611"/>
                </a:lnTo>
                <a:lnTo>
                  <a:pt x="304" y="609"/>
                </a:lnTo>
                <a:lnTo>
                  <a:pt x="302" y="609"/>
                </a:lnTo>
                <a:lnTo>
                  <a:pt x="300" y="609"/>
                </a:lnTo>
                <a:lnTo>
                  <a:pt x="298" y="609"/>
                </a:lnTo>
                <a:lnTo>
                  <a:pt x="298" y="607"/>
                </a:lnTo>
                <a:lnTo>
                  <a:pt x="300" y="607"/>
                </a:lnTo>
                <a:lnTo>
                  <a:pt x="300" y="605"/>
                </a:lnTo>
                <a:lnTo>
                  <a:pt x="302" y="605"/>
                </a:lnTo>
                <a:lnTo>
                  <a:pt x="302" y="603"/>
                </a:lnTo>
                <a:lnTo>
                  <a:pt x="300" y="603"/>
                </a:lnTo>
                <a:lnTo>
                  <a:pt x="300" y="601"/>
                </a:lnTo>
                <a:lnTo>
                  <a:pt x="298" y="601"/>
                </a:lnTo>
                <a:lnTo>
                  <a:pt x="300" y="601"/>
                </a:lnTo>
                <a:lnTo>
                  <a:pt x="298" y="601"/>
                </a:lnTo>
                <a:lnTo>
                  <a:pt x="298" y="599"/>
                </a:lnTo>
                <a:lnTo>
                  <a:pt x="296" y="599"/>
                </a:lnTo>
                <a:lnTo>
                  <a:pt x="294" y="599"/>
                </a:lnTo>
                <a:lnTo>
                  <a:pt x="294" y="598"/>
                </a:lnTo>
                <a:lnTo>
                  <a:pt x="292" y="598"/>
                </a:lnTo>
                <a:lnTo>
                  <a:pt x="292" y="596"/>
                </a:lnTo>
                <a:lnTo>
                  <a:pt x="290" y="594"/>
                </a:lnTo>
                <a:lnTo>
                  <a:pt x="288" y="594"/>
                </a:lnTo>
                <a:lnTo>
                  <a:pt x="286" y="594"/>
                </a:lnTo>
                <a:lnTo>
                  <a:pt x="284" y="594"/>
                </a:lnTo>
                <a:lnTo>
                  <a:pt x="286" y="594"/>
                </a:lnTo>
                <a:lnTo>
                  <a:pt x="286" y="592"/>
                </a:lnTo>
                <a:lnTo>
                  <a:pt x="284" y="592"/>
                </a:lnTo>
                <a:lnTo>
                  <a:pt x="284" y="590"/>
                </a:lnTo>
                <a:lnTo>
                  <a:pt x="284" y="592"/>
                </a:lnTo>
                <a:lnTo>
                  <a:pt x="282" y="592"/>
                </a:lnTo>
                <a:lnTo>
                  <a:pt x="281" y="592"/>
                </a:lnTo>
                <a:lnTo>
                  <a:pt x="281" y="590"/>
                </a:lnTo>
                <a:lnTo>
                  <a:pt x="279" y="590"/>
                </a:lnTo>
                <a:lnTo>
                  <a:pt x="281" y="590"/>
                </a:lnTo>
                <a:lnTo>
                  <a:pt x="279" y="590"/>
                </a:lnTo>
                <a:lnTo>
                  <a:pt x="277" y="588"/>
                </a:lnTo>
                <a:lnTo>
                  <a:pt x="277" y="590"/>
                </a:lnTo>
                <a:lnTo>
                  <a:pt x="275" y="590"/>
                </a:lnTo>
                <a:lnTo>
                  <a:pt x="273" y="590"/>
                </a:lnTo>
                <a:lnTo>
                  <a:pt x="273" y="588"/>
                </a:lnTo>
                <a:lnTo>
                  <a:pt x="273" y="586"/>
                </a:lnTo>
                <a:lnTo>
                  <a:pt x="275" y="586"/>
                </a:lnTo>
                <a:lnTo>
                  <a:pt x="275" y="584"/>
                </a:lnTo>
                <a:lnTo>
                  <a:pt x="275" y="586"/>
                </a:lnTo>
                <a:lnTo>
                  <a:pt x="273" y="584"/>
                </a:lnTo>
                <a:lnTo>
                  <a:pt x="271" y="584"/>
                </a:lnTo>
                <a:lnTo>
                  <a:pt x="271" y="586"/>
                </a:lnTo>
                <a:lnTo>
                  <a:pt x="269" y="584"/>
                </a:lnTo>
                <a:lnTo>
                  <a:pt x="269" y="586"/>
                </a:lnTo>
                <a:lnTo>
                  <a:pt x="267" y="586"/>
                </a:lnTo>
                <a:lnTo>
                  <a:pt x="265" y="586"/>
                </a:lnTo>
                <a:lnTo>
                  <a:pt x="263" y="586"/>
                </a:lnTo>
                <a:lnTo>
                  <a:pt x="263" y="588"/>
                </a:lnTo>
                <a:lnTo>
                  <a:pt x="261" y="588"/>
                </a:lnTo>
                <a:lnTo>
                  <a:pt x="261" y="586"/>
                </a:lnTo>
                <a:lnTo>
                  <a:pt x="261" y="584"/>
                </a:lnTo>
                <a:lnTo>
                  <a:pt x="263" y="584"/>
                </a:lnTo>
                <a:lnTo>
                  <a:pt x="261" y="584"/>
                </a:lnTo>
                <a:lnTo>
                  <a:pt x="261" y="582"/>
                </a:lnTo>
                <a:lnTo>
                  <a:pt x="259" y="580"/>
                </a:lnTo>
                <a:lnTo>
                  <a:pt x="259" y="578"/>
                </a:lnTo>
                <a:lnTo>
                  <a:pt x="258" y="578"/>
                </a:lnTo>
                <a:lnTo>
                  <a:pt x="258" y="576"/>
                </a:lnTo>
                <a:lnTo>
                  <a:pt x="258" y="574"/>
                </a:lnTo>
                <a:lnTo>
                  <a:pt x="256" y="574"/>
                </a:lnTo>
                <a:lnTo>
                  <a:pt x="256" y="576"/>
                </a:lnTo>
                <a:lnTo>
                  <a:pt x="254" y="576"/>
                </a:lnTo>
                <a:lnTo>
                  <a:pt x="254" y="574"/>
                </a:lnTo>
                <a:lnTo>
                  <a:pt x="252" y="574"/>
                </a:lnTo>
                <a:lnTo>
                  <a:pt x="250" y="574"/>
                </a:lnTo>
                <a:lnTo>
                  <a:pt x="248" y="574"/>
                </a:lnTo>
                <a:lnTo>
                  <a:pt x="248" y="573"/>
                </a:lnTo>
                <a:lnTo>
                  <a:pt x="246" y="573"/>
                </a:lnTo>
                <a:lnTo>
                  <a:pt x="244" y="573"/>
                </a:lnTo>
                <a:lnTo>
                  <a:pt x="242" y="571"/>
                </a:lnTo>
                <a:lnTo>
                  <a:pt x="240" y="573"/>
                </a:lnTo>
                <a:lnTo>
                  <a:pt x="240" y="574"/>
                </a:lnTo>
                <a:lnTo>
                  <a:pt x="240" y="576"/>
                </a:lnTo>
                <a:lnTo>
                  <a:pt x="238" y="576"/>
                </a:lnTo>
                <a:lnTo>
                  <a:pt x="238" y="578"/>
                </a:lnTo>
                <a:lnTo>
                  <a:pt x="236" y="578"/>
                </a:lnTo>
                <a:lnTo>
                  <a:pt x="234" y="578"/>
                </a:lnTo>
                <a:lnTo>
                  <a:pt x="233" y="578"/>
                </a:lnTo>
                <a:lnTo>
                  <a:pt x="231" y="578"/>
                </a:lnTo>
                <a:lnTo>
                  <a:pt x="229" y="578"/>
                </a:lnTo>
                <a:lnTo>
                  <a:pt x="229" y="580"/>
                </a:lnTo>
                <a:lnTo>
                  <a:pt x="227" y="580"/>
                </a:lnTo>
                <a:lnTo>
                  <a:pt x="227" y="578"/>
                </a:lnTo>
                <a:lnTo>
                  <a:pt x="227" y="576"/>
                </a:lnTo>
                <a:lnTo>
                  <a:pt x="225" y="576"/>
                </a:lnTo>
                <a:lnTo>
                  <a:pt x="225" y="574"/>
                </a:lnTo>
                <a:lnTo>
                  <a:pt x="225" y="576"/>
                </a:lnTo>
                <a:lnTo>
                  <a:pt x="225" y="574"/>
                </a:lnTo>
                <a:lnTo>
                  <a:pt x="225" y="576"/>
                </a:lnTo>
                <a:lnTo>
                  <a:pt x="223" y="576"/>
                </a:lnTo>
                <a:lnTo>
                  <a:pt x="221" y="576"/>
                </a:lnTo>
                <a:lnTo>
                  <a:pt x="219" y="576"/>
                </a:lnTo>
                <a:lnTo>
                  <a:pt x="219" y="574"/>
                </a:lnTo>
                <a:lnTo>
                  <a:pt x="219" y="576"/>
                </a:lnTo>
                <a:lnTo>
                  <a:pt x="217" y="576"/>
                </a:lnTo>
                <a:lnTo>
                  <a:pt x="215" y="574"/>
                </a:lnTo>
                <a:lnTo>
                  <a:pt x="213" y="574"/>
                </a:lnTo>
                <a:lnTo>
                  <a:pt x="215" y="573"/>
                </a:lnTo>
                <a:lnTo>
                  <a:pt x="213" y="571"/>
                </a:lnTo>
                <a:lnTo>
                  <a:pt x="211" y="573"/>
                </a:lnTo>
                <a:lnTo>
                  <a:pt x="211" y="571"/>
                </a:lnTo>
                <a:lnTo>
                  <a:pt x="210" y="571"/>
                </a:lnTo>
                <a:lnTo>
                  <a:pt x="210" y="573"/>
                </a:lnTo>
                <a:lnTo>
                  <a:pt x="210" y="571"/>
                </a:lnTo>
                <a:lnTo>
                  <a:pt x="210" y="573"/>
                </a:lnTo>
                <a:lnTo>
                  <a:pt x="208" y="573"/>
                </a:lnTo>
                <a:lnTo>
                  <a:pt x="208" y="571"/>
                </a:lnTo>
                <a:lnTo>
                  <a:pt x="208" y="573"/>
                </a:lnTo>
                <a:lnTo>
                  <a:pt x="208" y="571"/>
                </a:lnTo>
                <a:lnTo>
                  <a:pt x="206" y="571"/>
                </a:lnTo>
                <a:lnTo>
                  <a:pt x="204" y="571"/>
                </a:lnTo>
                <a:lnTo>
                  <a:pt x="202" y="571"/>
                </a:lnTo>
                <a:lnTo>
                  <a:pt x="202" y="573"/>
                </a:lnTo>
                <a:lnTo>
                  <a:pt x="202" y="574"/>
                </a:lnTo>
                <a:lnTo>
                  <a:pt x="200" y="573"/>
                </a:lnTo>
                <a:lnTo>
                  <a:pt x="200" y="574"/>
                </a:lnTo>
                <a:lnTo>
                  <a:pt x="198" y="574"/>
                </a:lnTo>
                <a:lnTo>
                  <a:pt x="196" y="574"/>
                </a:lnTo>
                <a:lnTo>
                  <a:pt x="194" y="574"/>
                </a:lnTo>
                <a:lnTo>
                  <a:pt x="194" y="573"/>
                </a:lnTo>
                <a:lnTo>
                  <a:pt x="194" y="574"/>
                </a:lnTo>
                <a:lnTo>
                  <a:pt x="192" y="573"/>
                </a:lnTo>
                <a:lnTo>
                  <a:pt x="192" y="574"/>
                </a:lnTo>
                <a:lnTo>
                  <a:pt x="192" y="573"/>
                </a:lnTo>
                <a:lnTo>
                  <a:pt x="190" y="573"/>
                </a:lnTo>
                <a:lnTo>
                  <a:pt x="190" y="574"/>
                </a:lnTo>
                <a:lnTo>
                  <a:pt x="188" y="574"/>
                </a:lnTo>
                <a:lnTo>
                  <a:pt x="186" y="574"/>
                </a:lnTo>
                <a:lnTo>
                  <a:pt x="185" y="574"/>
                </a:lnTo>
                <a:lnTo>
                  <a:pt x="183" y="574"/>
                </a:lnTo>
                <a:lnTo>
                  <a:pt x="183" y="573"/>
                </a:lnTo>
                <a:lnTo>
                  <a:pt x="183" y="571"/>
                </a:lnTo>
                <a:lnTo>
                  <a:pt x="181" y="571"/>
                </a:lnTo>
                <a:lnTo>
                  <a:pt x="181" y="573"/>
                </a:lnTo>
                <a:lnTo>
                  <a:pt x="181" y="571"/>
                </a:lnTo>
                <a:lnTo>
                  <a:pt x="181" y="573"/>
                </a:lnTo>
                <a:lnTo>
                  <a:pt x="179" y="573"/>
                </a:lnTo>
                <a:lnTo>
                  <a:pt x="181" y="573"/>
                </a:lnTo>
                <a:lnTo>
                  <a:pt x="179" y="573"/>
                </a:lnTo>
                <a:lnTo>
                  <a:pt x="177" y="573"/>
                </a:lnTo>
                <a:lnTo>
                  <a:pt x="177" y="571"/>
                </a:lnTo>
                <a:lnTo>
                  <a:pt x="177" y="569"/>
                </a:lnTo>
                <a:lnTo>
                  <a:pt x="177" y="567"/>
                </a:lnTo>
                <a:lnTo>
                  <a:pt x="179" y="567"/>
                </a:lnTo>
                <a:lnTo>
                  <a:pt x="179" y="565"/>
                </a:lnTo>
                <a:lnTo>
                  <a:pt x="179" y="563"/>
                </a:lnTo>
                <a:lnTo>
                  <a:pt x="177" y="563"/>
                </a:lnTo>
                <a:lnTo>
                  <a:pt x="175" y="563"/>
                </a:lnTo>
                <a:lnTo>
                  <a:pt x="173" y="561"/>
                </a:lnTo>
                <a:lnTo>
                  <a:pt x="173" y="559"/>
                </a:lnTo>
                <a:lnTo>
                  <a:pt x="175" y="559"/>
                </a:lnTo>
                <a:lnTo>
                  <a:pt x="175" y="561"/>
                </a:lnTo>
                <a:lnTo>
                  <a:pt x="175" y="559"/>
                </a:lnTo>
                <a:lnTo>
                  <a:pt x="175" y="557"/>
                </a:lnTo>
                <a:lnTo>
                  <a:pt x="173" y="557"/>
                </a:lnTo>
                <a:lnTo>
                  <a:pt x="171" y="557"/>
                </a:lnTo>
                <a:lnTo>
                  <a:pt x="171" y="559"/>
                </a:lnTo>
                <a:lnTo>
                  <a:pt x="171" y="557"/>
                </a:lnTo>
                <a:lnTo>
                  <a:pt x="171" y="559"/>
                </a:lnTo>
                <a:lnTo>
                  <a:pt x="171" y="557"/>
                </a:lnTo>
                <a:lnTo>
                  <a:pt x="171" y="555"/>
                </a:lnTo>
                <a:lnTo>
                  <a:pt x="171" y="553"/>
                </a:lnTo>
                <a:lnTo>
                  <a:pt x="173" y="553"/>
                </a:lnTo>
                <a:lnTo>
                  <a:pt x="173" y="551"/>
                </a:lnTo>
                <a:lnTo>
                  <a:pt x="171" y="551"/>
                </a:lnTo>
                <a:lnTo>
                  <a:pt x="169" y="551"/>
                </a:lnTo>
                <a:lnTo>
                  <a:pt x="169" y="549"/>
                </a:lnTo>
                <a:lnTo>
                  <a:pt x="169" y="548"/>
                </a:lnTo>
                <a:lnTo>
                  <a:pt x="171" y="548"/>
                </a:lnTo>
                <a:lnTo>
                  <a:pt x="171" y="546"/>
                </a:lnTo>
                <a:lnTo>
                  <a:pt x="173" y="546"/>
                </a:lnTo>
                <a:lnTo>
                  <a:pt x="171" y="546"/>
                </a:lnTo>
                <a:lnTo>
                  <a:pt x="171" y="544"/>
                </a:lnTo>
                <a:lnTo>
                  <a:pt x="173" y="544"/>
                </a:lnTo>
                <a:lnTo>
                  <a:pt x="175" y="544"/>
                </a:lnTo>
                <a:lnTo>
                  <a:pt x="175" y="542"/>
                </a:lnTo>
                <a:lnTo>
                  <a:pt x="177" y="542"/>
                </a:lnTo>
                <a:lnTo>
                  <a:pt x="179" y="542"/>
                </a:lnTo>
                <a:lnTo>
                  <a:pt x="179" y="540"/>
                </a:lnTo>
                <a:lnTo>
                  <a:pt x="179" y="538"/>
                </a:lnTo>
                <a:lnTo>
                  <a:pt x="177" y="538"/>
                </a:lnTo>
                <a:lnTo>
                  <a:pt x="175" y="536"/>
                </a:lnTo>
                <a:lnTo>
                  <a:pt x="173" y="536"/>
                </a:lnTo>
                <a:lnTo>
                  <a:pt x="173" y="534"/>
                </a:lnTo>
                <a:lnTo>
                  <a:pt x="171" y="534"/>
                </a:lnTo>
                <a:lnTo>
                  <a:pt x="171" y="532"/>
                </a:lnTo>
                <a:lnTo>
                  <a:pt x="173" y="532"/>
                </a:lnTo>
                <a:lnTo>
                  <a:pt x="173" y="530"/>
                </a:lnTo>
                <a:lnTo>
                  <a:pt x="173" y="528"/>
                </a:lnTo>
                <a:lnTo>
                  <a:pt x="173" y="526"/>
                </a:lnTo>
                <a:lnTo>
                  <a:pt x="171" y="526"/>
                </a:lnTo>
                <a:lnTo>
                  <a:pt x="173" y="526"/>
                </a:lnTo>
                <a:lnTo>
                  <a:pt x="173" y="525"/>
                </a:lnTo>
                <a:lnTo>
                  <a:pt x="173" y="523"/>
                </a:lnTo>
                <a:lnTo>
                  <a:pt x="175" y="523"/>
                </a:lnTo>
                <a:lnTo>
                  <a:pt x="175" y="521"/>
                </a:lnTo>
                <a:lnTo>
                  <a:pt x="177" y="521"/>
                </a:lnTo>
                <a:lnTo>
                  <a:pt x="177" y="519"/>
                </a:lnTo>
                <a:lnTo>
                  <a:pt x="177" y="517"/>
                </a:lnTo>
                <a:lnTo>
                  <a:pt x="177" y="515"/>
                </a:lnTo>
                <a:lnTo>
                  <a:pt x="179" y="515"/>
                </a:lnTo>
                <a:lnTo>
                  <a:pt x="179" y="513"/>
                </a:lnTo>
                <a:lnTo>
                  <a:pt x="181" y="511"/>
                </a:lnTo>
                <a:lnTo>
                  <a:pt x="179" y="511"/>
                </a:lnTo>
                <a:lnTo>
                  <a:pt x="181" y="511"/>
                </a:lnTo>
                <a:lnTo>
                  <a:pt x="181" y="509"/>
                </a:lnTo>
                <a:lnTo>
                  <a:pt x="181" y="507"/>
                </a:lnTo>
                <a:lnTo>
                  <a:pt x="181" y="505"/>
                </a:lnTo>
                <a:lnTo>
                  <a:pt x="179" y="505"/>
                </a:lnTo>
                <a:lnTo>
                  <a:pt x="177" y="505"/>
                </a:lnTo>
                <a:lnTo>
                  <a:pt x="177" y="507"/>
                </a:lnTo>
                <a:lnTo>
                  <a:pt x="175" y="507"/>
                </a:lnTo>
                <a:lnTo>
                  <a:pt x="175" y="509"/>
                </a:lnTo>
                <a:lnTo>
                  <a:pt x="173" y="509"/>
                </a:lnTo>
                <a:lnTo>
                  <a:pt x="173" y="507"/>
                </a:lnTo>
                <a:lnTo>
                  <a:pt x="171" y="507"/>
                </a:lnTo>
                <a:lnTo>
                  <a:pt x="171" y="509"/>
                </a:lnTo>
                <a:lnTo>
                  <a:pt x="169" y="509"/>
                </a:lnTo>
                <a:lnTo>
                  <a:pt x="169" y="511"/>
                </a:lnTo>
                <a:lnTo>
                  <a:pt x="167" y="511"/>
                </a:lnTo>
                <a:lnTo>
                  <a:pt x="167" y="513"/>
                </a:lnTo>
                <a:lnTo>
                  <a:pt x="169" y="513"/>
                </a:lnTo>
                <a:lnTo>
                  <a:pt x="169" y="515"/>
                </a:lnTo>
                <a:lnTo>
                  <a:pt x="171" y="515"/>
                </a:lnTo>
                <a:lnTo>
                  <a:pt x="173" y="515"/>
                </a:lnTo>
                <a:lnTo>
                  <a:pt x="171" y="517"/>
                </a:lnTo>
                <a:lnTo>
                  <a:pt x="169" y="517"/>
                </a:lnTo>
                <a:lnTo>
                  <a:pt x="167" y="517"/>
                </a:lnTo>
                <a:lnTo>
                  <a:pt x="167" y="519"/>
                </a:lnTo>
                <a:lnTo>
                  <a:pt x="167" y="521"/>
                </a:lnTo>
                <a:lnTo>
                  <a:pt x="169" y="521"/>
                </a:lnTo>
                <a:lnTo>
                  <a:pt x="169" y="523"/>
                </a:lnTo>
                <a:lnTo>
                  <a:pt x="167" y="523"/>
                </a:lnTo>
                <a:lnTo>
                  <a:pt x="165" y="521"/>
                </a:lnTo>
                <a:lnTo>
                  <a:pt x="163" y="521"/>
                </a:lnTo>
                <a:lnTo>
                  <a:pt x="162" y="521"/>
                </a:lnTo>
                <a:lnTo>
                  <a:pt x="160" y="521"/>
                </a:lnTo>
                <a:lnTo>
                  <a:pt x="160" y="523"/>
                </a:lnTo>
                <a:lnTo>
                  <a:pt x="158" y="523"/>
                </a:lnTo>
                <a:lnTo>
                  <a:pt x="156" y="523"/>
                </a:lnTo>
                <a:lnTo>
                  <a:pt x="158" y="523"/>
                </a:lnTo>
                <a:lnTo>
                  <a:pt x="158" y="521"/>
                </a:lnTo>
                <a:lnTo>
                  <a:pt x="156" y="521"/>
                </a:lnTo>
                <a:lnTo>
                  <a:pt x="154" y="521"/>
                </a:lnTo>
                <a:lnTo>
                  <a:pt x="152" y="521"/>
                </a:lnTo>
                <a:lnTo>
                  <a:pt x="152" y="523"/>
                </a:lnTo>
                <a:lnTo>
                  <a:pt x="152" y="525"/>
                </a:lnTo>
                <a:lnTo>
                  <a:pt x="150" y="525"/>
                </a:lnTo>
                <a:lnTo>
                  <a:pt x="152" y="523"/>
                </a:lnTo>
                <a:lnTo>
                  <a:pt x="150" y="523"/>
                </a:lnTo>
                <a:lnTo>
                  <a:pt x="146" y="523"/>
                </a:lnTo>
                <a:lnTo>
                  <a:pt x="144" y="525"/>
                </a:lnTo>
                <a:lnTo>
                  <a:pt x="144" y="523"/>
                </a:lnTo>
                <a:lnTo>
                  <a:pt x="144" y="521"/>
                </a:lnTo>
                <a:lnTo>
                  <a:pt x="142" y="521"/>
                </a:lnTo>
                <a:lnTo>
                  <a:pt x="142" y="519"/>
                </a:lnTo>
                <a:lnTo>
                  <a:pt x="140" y="521"/>
                </a:lnTo>
                <a:lnTo>
                  <a:pt x="138" y="521"/>
                </a:lnTo>
                <a:lnTo>
                  <a:pt x="138" y="519"/>
                </a:lnTo>
                <a:lnTo>
                  <a:pt x="140" y="519"/>
                </a:lnTo>
                <a:lnTo>
                  <a:pt x="138" y="519"/>
                </a:lnTo>
                <a:lnTo>
                  <a:pt x="137" y="519"/>
                </a:lnTo>
                <a:lnTo>
                  <a:pt x="135" y="517"/>
                </a:lnTo>
                <a:lnTo>
                  <a:pt x="135" y="515"/>
                </a:lnTo>
                <a:lnTo>
                  <a:pt x="133" y="515"/>
                </a:lnTo>
                <a:lnTo>
                  <a:pt x="133" y="513"/>
                </a:lnTo>
                <a:lnTo>
                  <a:pt x="131" y="513"/>
                </a:lnTo>
                <a:lnTo>
                  <a:pt x="131" y="511"/>
                </a:lnTo>
                <a:lnTo>
                  <a:pt x="131" y="509"/>
                </a:lnTo>
                <a:lnTo>
                  <a:pt x="127" y="505"/>
                </a:lnTo>
                <a:lnTo>
                  <a:pt x="127" y="503"/>
                </a:lnTo>
                <a:lnTo>
                  <a:pt x="127" y="501"/>
                </a:lnTo>
                <a:lnTo>
                  <a:pt x="127" y="500"/>
                </a:lnTo>
                <a:lnTo>
                  <a:pt x="127" y="498"/>
                </a:lnTo>
                <a:lnTo>
                  <a:pt x="127" y="496"/>
                </a:lnTo>
                <a:lnTo>
                  <a:pt x="123" y="494"/>
                </a:lnTo>
                <a:lnTo>
                  <a:pt x="121" y="492"/>
                </a:lnTo>
                <a:lnTo>
                  <a:pt x="119" y="492"/>
                </a:lnTo>
                <a:lnTo>
                  <a:pt x="114" y="490"/>
                </a:lnTo>
                <a:lnTo>
                  <a:pt x="110" y="490"/>
                </a:lnTo>
                <a:lnTo>
                  <a:pt x="108" y="488"/>
                </a:lnTo>
                <a:lnTo>
                  <a:pt x="112" y="484"/>
                </a:lnTo>
                <a:lnTo>
                  <a:pt x="110" y="475"/>
                </a:lnTo>
                <a:lnTo>
                  <a:pt x="108" y="473"/>
                </a:lnTo>
                <a:lnTo>
                  <a:pt x="108" y="471"/>
                </a:lnTo>
                <a:lnTo>
                  <a:pt x="108" y="469"/>
                </a:lnTo>
                <a:lnTo>
                  <a:pt x="104" y="469"/>
                </a:lnTo>
                <a:lnTo>
                  <a:pt x="102" y="469"/>
                </a:lnTo>
                <a:lnTo>
                  <a:pt x="100" y="469"/>
                </a:lnTo>
                <a:lnTo>
                  <a:pt x="98" y="467"/>
                </a:lnTo>
                <a:lnTo>
                  <a:pt x="94" y="467"/>
                </a:lnTo>
                <a:lnTo>
                  <a:pt x="94" y="465"/>
                </a:lnTo>
                <a:lnTo>
                  <a:pt x="92" y="465"/>
                </a:lnTo>
                <a:lnTo>
                  <a:pt x="89" y="463"/>
                </a:lnTo>
                <a:lnTo>
                  <a:pt x="87" y="463"/>
                </a:lnTo>
                <a:lnTo>
                  <a:pt x="85" y="461"/>
                </a:lnTo>
                <a:lnTo>
                  <a:pt x="81" y="461"/>
                </a:lnTo>
                <a:lnTo>
                  <a:pt x="81" y="459"/>
                </a:lnTo>
                <a:lnTo>
                  <a:pt x="83" y="457"/>
                </a:lnTo>
                <a:lnTo>
                  <a:pt x="81" y="457"/>
                </a:lnTo>
                <a:lnTo>
                  <a:pt x="79" y="455"/>
                </a:lnTo>
                <a:lnTo>
                  <a:pt x="79" y="453"/>
                </a:lnTo>
                <a:lnTo>
                  <a:pt x="79" y="452"/>
                </a:lnTo>
                <a:lnTo>
                  <a:pt x="77" y="452"/>
                </a:lnTo>
                <a:lnTo>
                  <a:pt x="77" y="450"/>
                </a:lnTo>
                <a:lnTo>
                  <a:pt x="75" y="448"/>
                </a:lnTo>
                <a:lnTo>
                  <a:pt x="73" y="446"/>
                </a:lnTo>
                <a:lnTo>
                  <a:pt x="71" y="446"/>
                </a:lnTo>
                <a:lnTo>
                  <a:pt x="69" y="444"/>
                </a:lnTo>
                <a:lnTo>
                  <a:pt x="67" y="444"/>
                </a:lnTo>
                <a:lnTo>
                  <a:pt x="64" y="442"/>
                </a:lnTo>
                <a:lnTo>
                  <a:pt x="62" y="438"/>
                </a:lnTo>
                <a:lnTo>
                  <a:pt x="60" y="438"/>
                </a:lnTo>
                <a:lnTo>
                  <a:pt x="58" y="438"/>
                </a:lnTo>
                <a:lnTo>
                  <a:pt x="58" y="436"/>
                </a:lnTo>
                <a:lnTo>
                  <a:pt x="54" y="438"/>
                </a:lnTo>
                <a:lnTo>
                  <a:pt x="52" y="436"/>
                </a:lnTo>
                <a:lnTo>
                  <a:pt x="50" y="434"/>
                </a:lnTo>
                <a:lnTo>
                  <a:pt x="48" y="434"/>
                </a:lnTo>
                <a:lnTo>
                  <a:pt x="48" y="432"/>
                </a:lnTo>
                <a:lnTo>
                  <a:pt x="48" y="430"/>
                </a:lnTo>
                <a:lnTo>
                  <a:pt x="48" y="428"/>
                </a:lnTo>
                <a:lnTo>
                  <a:pt x="50" y="427"/>
                </a:lnTo>
                <a:lnTo>
                  <a:pt x="50" y="425"/>
                </a:lnTo>
                <a:lnTo>
                  <a:pt x="52" y="425"/>
                </a:lnTo>
                <a:lnTo>
                  <a:pt x="56" y="423"/>
                </a:lnTo>
                <a:lnTo>
                  <a:pt x="56" y="421"/>
                </a:lnTo>
                <a:lnTo>
                  <a:pt x="58" y="421"/>
                </a:lnTo>
                <a:lnTo>
                  <a:pt x="58" y="423"/>
                </a:lnTo>
                <a:lnTo>
                  <a:pt x="62" y="421"/>
                </a:lnTo>
                <a:lnTo>
                  <a:pt x="66" y="421"/>
                </a:lnTo>
                <a:lnTo>
                  <a:pt x="67" y="419"/>
                </a:lnTo>
                <a:lnTo>
                  <a:pt x="69" y="419"/>
                </a:lnTo>
                <a:lnTo>
                  <a:pt x="71" y="417"/>
                </a:lnTo>
                <a:lnTo>
                  <a:pt x="73" y="417"/>
                </a:lnTo>
                <a:lnTo>
                  <a:pt x="75" y="415"/>
                </a:lnTo>
                <a:lnTo>
                  <a:pt x="77" y="413"/>
                </a:lnTo>
                <a:lnTo>
                  <a:pt x="77" y="411"/>
                </a:lnTo>
                <a:lnTo>
                  <a:pt x="79" y="411"/>
                </a:lnTo>
                <a:lnTo>
                  <a:pt x="79" y="409"/>
                </a:lnTo>
                <a:lnTo>
                  <a:pt x="79" y="407"/>
                </a:lnTo>
                <a:lnTo>
                  <a:pt x="81" y="405"/>
                </a:lnTo>
                <a:lnTo>
                  <a:pt x="83" y="405"/>
                </a:lnTo>
                <a:lnTo>
                  <a:pt x="83" y="402"/>
                </a:lnTo>
                <a:lnTo>
                  <a:pt x="83" y="398"/>
                </a:lnTo>
                <a:lnTo>
                  <a:pt x="81" y="398"/>
                </a:lnTo>
                <a:lnTo>
                  <a:pt x="81" y="394"/>
                </a:lnTo>
                <a:lnTo>
                  <a:pt x="81" y="392"/>
                </a:lnTo>
                <a:lnTo>
                  <a:pt x="83" y="390"/>
                </a:lnTo>
                <a:lnTo>
                  <a:pt x="83" y="388"/>
                </a:lnTo>
                <a:lnTo>
                  <a:pt x="83" y="386"/>
                </a:lnTo>
                <a:lnTo>
                  <a:pt x="85" y="384"/>
                </a:lnTo>
                <a:lnTo>
                  <a:pt x="83" y="382"/>
                </a:lnTo>
                <a:lnTo>
                  <a:pt x="79" y="380"/>
                </a:lnTo>
                <a:lnTo>
                  <a:pt x="79" y="379"/>
                </a:lnTo>
                <a:lnTo>
                  <a:pt x="77" y="379"/>
                </a:lnTo>
                <a:lnTo>
                  <a:pt x="77" y="375"/>
                </a:lnTo>
                <a:lnTo>
                  <a:pt x="77" y="373"/>
                </a:lnTo>
                <a:lnTo>
                  <a:pt x="75" y="373"/>
                </a:lnTo>
                <a:lnTo>
                  <a:pt x="75" y="371"/>
                </a:lnTo>
                <a:lnTo>
                  <a:pt x="73" y="371"/>
                </a:lnTo>
                <a:lnTo>
                  <a:pt x="69" y="369"/>
                </a:lnTo>
                <a:lnTo>
                  <a:pt x="69" y="367"/>
                </a:lnTo>
                <a:lnTo>
                  <a:pt x="66" y="367"/>
                </a:lnTo>
                <a:lnTo>
                  <a:pt x="64" y="365"/>
                </a:lnTo>
                <a:lnTo>
                  <a:pt x="62" y="365"/>
                </a:lnTo>
                <a:lnTo>
                  <a:pt x="60" y="365"/>
                </a:lnTo>
                <a:lnTo>
                  <a:pt x="58" y="367"/>
                </a:lnTo>
                <a:lnTo>
                  <a:pt x="54" y="365"/>
                </a:lnTo>
                <a:lnTo>
                  <a:pt x="52" y="363"/>
                </a:lnTo>
                <a:lnTo>
                  <a:pt x="50" y="359"/>
                </a:lnTo>
                <a:lnTo>
                  <a:pt x="48" y="357"/>
                </a:lnTo>
                <a:lnTo>
                  <a:pt x="46" y="355"/>
                </a:lnTo>
                <a:lnTo>
                  <a:pt x="44" y="354"/>
                </a:lnTo>
                <a:lnTo>
                  <a:pt x="44" y="352"/>
                </a:lnTo>
                <a:lnTo>
                  <a:pt x="46" y="352"/>
                </a:lnTo>
                <a:lnTo>
                  <a:pt x="44" y="348"/>
                </a:lnTo>
                <a:lnTo>
                  <a:pt x="46" y="346"/>
                </a:lnTo>
                <a:lnTo>
                  <a:pt x="44" y="346"/>
                </a:lnTo>
                <a:lnTo>
                  <a:pt x="44" y="344"/>
                </a:lnTo>
                <a:lnTo>
                  <a:pt x="44" y="342"/>
                </a:lnTo>
                <a:lnTo>
                  <a:pt x="42" y="342"/>
                </a:lnTo>
                <a:lnTo>
                  <a:pt x="41" y="340"/>
                </a:lnTo>
                <a:lnTo>
                  <a:pt x="41" y="338"/>
                </a:lnTo>
                <a:lnTo>
                  <a:pt x="42" y="336"/>
                </a:lnTo>
                <a:lnTo>
                  <a:pt x="44" y="336"/>
                </a:lnTo>
                <a:lnTo>
                  <a:pt x="46" y="334"/>
                </a:lnTo>
                <a:lnTo>
                  <a:pt x="48" y="334"/>
                </a:lnTo>
                <a:lnTo>
                  <a:pt x="50" y="331"/>
                </a:lnTo>
                <a:lnTo>
                  <a:pt x="50" y="329"/>
                </a:lnTo>
                <a:lnTo>
                  <a:pt x="52" y="327"/>
                </a:lnTo>
                <a:lnTo>
                  <a:pt x="54" y="325"/>
                </a:lnTo>
                <a:lnTo>
                  <a:pt x="54" y="323"/>
                </a:lnTo>
                <a:lnTo>
                  <a:pt x="56" y="323"/>
                </a:lnTo>
                <a:lnTo>
                  <a:pt x="58" y="321"/>
                </a:lnTo>
                <a:lnTo>
                  <a:pt x="60" y="319"/>
                </a:lnTo>
                <a:lnTo>
                  <a:pt x="66" y="319"/>
                </a:lnTo>
                <a:lnTo>
                  <a:pt x="67" y="319"/>
                </a:lnTo>
                <a:lnTo>
                  <a:pt x="69" y="319"/>
                </a:lnTo>
                <a:lnTo>
                  <a:pt x="71" y="319"/>
                </a:lnTo>
                <a:lnTo>
                  <a:pt x="75" y="317"/>
                </a:lnTo>
                <a:lnTo>
                  <a:pt x="79" y="317"/>
                </a:lnTo>
                <a:lnTo>
                  <a:pt x="83" y="317"/>
                </a:lnTo>
                <a:lnTo>
                  <a:pt x="85" y="315"/>
                </a:lnTo>
                <a:lnTo>
                  <a:pt x="87" y="315"/>
                </a:lnTo>
                <a:lnTo>
                  <a:pt x="87" y="313"/>
                </a:lnTo>
                <a:lnTo>
                  <a:pt x="89" y="313"/>
                </a:lnTo>
                <a:lnTo>
                  <a:pt x="90" y="311"/>
                </a:lnTo>
                <a:lnTo>
                  <a:pt x="94" y="309"/>
                </a:lnTo>
                <a:lnTo>
                  <a:pt x="96" y="307"/>
                </a:lnTo>
                <a:lnTo>
                  <a:pt x="100" y="306"/>
                </a:lnTo>
                <a:lnTo>
                  <a:pt x="100" y="304"/>
                </a:lnTo>
                <a:lnTo>
                  <a:pt x="100" y="300"/>
                </a:lnTo>
                <a:lnTo>
                  <a:pt x="102" y="298"/>
                </a:lnTo>
                <a:lnTo>
                  <a:pt x="100" y="296"/>
                </a:lnTo>
                <a:lnTo>
                  <a:pt x="98" y="294"/>
                </a:lnTo>
                <a:lnTo>
                  <a:pt x="100" y="294"/>
                </a:lnTo>
                <a:lnTo>
                  <a:pt x="100" y="292"/>
                </a:lnTo>
                <a:lnTo>
                  <a:pt x="98" y="292"/>
                </a:lnTo>
                <a:lnTo>
                  <a:pt x="98" y="290"/>
                </a:lnTo>
                <a:lnTo>
                  <a:pt x="98" y="288"/>
                </a:lnTo>
                <a:lnTo>
                  <a:pt x="96" y="286"/>
                </a:lnTo>
                <a:lnTo>
                  <a:pt x="96" y="284"/>
                </a:lnTo>
                <a:lnTo>
                  <a:pt x="92" y="283"/>
                </a:lnTo>
                <a:lnTo>
                  <a:pt x="89" y="281"/>
                </a:lnTo>
                <a:lnTo>
                  <a:pt x="89" y="283"/>
                </a:lnTo>
                <a:lnTo>
                  <a:pt x="85" y="283"/>
                </a:lnTo>
                <a:lnTo>
                  <a:pt x="83" y="283"/>
                </a:lnTo>
                <a:lnTo>
                  <a:pt x="81" y="281"/>
                </a:lnTo>
                <a:lnTo>
                  <a:pt x="79" y="281"/>
                </a:lnTo>
                <a:lnTo>
                  <a:pt x="75" y="279"/>
                </a:lnTo>
                <a:lnTo>
                  <a:pt x="73" y="277"/>
                </a:lnTo>
                <a:lnTo>
                  <a:pt x="71" y="277"/>
                </a:lnTo>
                <a:lnTo>
                  <a:pt x="69" y="279"/>
                </a:lnTo>
                <a:lnTo>
                  <a:pt x="64" y="279"/>
                </a:lnTo>
                <a:lnTo>
                  <a:pt x="62" y="279"/>
                </a:lnTo>
                <a:lnTo>
                  <a:pt x="58" y="281"/>
                </a:lnTo>
                <a:lnTo>
                  <a:pt x="56" y="279"/>
                </a:lnTo>
                <a:lnTo>
                  <a:pt x="52" y="279"/>
                </a:lnTo>
                <a:lnTo>
                  <a:pt x="50" y="279"/>
                </a:lnTo>
                <a:lnTo>
                  <a:pt x="50" y="281"/>
                </a:lnTo>
                <a:lnTo>
                  <a:pt x="44" y="283"/>
                </a:lnTo>
                <a:lnTo>
                  <a:pt x="41" y="284"/>
                </a:lnTo>
                <a:lnTo>
                  <a:pt x="35" y="281"/>
                </a:lnTo>
                <a:lnTo>
                  <a:pt x="33" y="279"/>
                </a:lnTo>
                <a:lnTo>
                  <a:pt x="31" y="279"/>
                </a:lnTo>
                <a:lnTo>
                  <a:pt x="29" y="277"/>
                </a:lnTo>
                <a:lnTo>
                  <a:pt x="27" y="275"/>
                </a:lnTo>
                <a:lnTo>
                  <a:pt x="29" y="273"/>
                </a:lnTo>
                <a:lnTo>
                  <a:pt x="29" y="271"/>
                </a:lnTo>
                <a:lnTo>
                  <a:pt x="29" y="269"/>
                </a:lnTo>
                <a:lnTo>
                  <a:pt x="31" y="267"/>
                </a:lnTo>
                <a:lnTo>
                  <a:pt x="31" y="265"/>
                </a:lnTo>
                <a:lnTo>
                  <a:pt x="33" y="265"/>
                </a:lnTo>
                <a:lnTo>
                  <a:pt x="33" y="267"/>
                </a:lnTo>
                <a:lnTo>
                  <a:pt x="35" y="263"/>
                </a:lnTo>
                <a:lnTo>
                  <a:pt x="35" y="261"/>
                </a:lnTo>
                <a:lnTo>
                  <a:pt x="37" y="261"/>
                </a:lnTo>
                <a:lnTo>
                  <a:pt x="37" y="259"/>
                </a:lnTo>
                <a:lnTo>
                  <a:pt x="39" y="258"/>
                </a:lnTo>
                <a:lnTo>
                  <a:pt x="41" y="258"/>
                </a:lnTo>
                <a:lnTo>
                  <a:pt x="41" y="256"/>
                </a:lnTo>
                <a:lnTo>
                  <a:pt x="41" y="254"/>
                </a:lnTo>
                <a:lnTo>
                  <a:pt x="42" y="254"/>
                </a:lnTo>
                <a:lnTo>
                  <a:pt x="44" y="252"/>
                </a:lnTo>
                <a:lnTo>
                  <a:pt x="46" y="252"/>
                </a:lnTo>
                <a:lnTo>
                  <a:pt x="48" y="252"/>
                </a:lnTo>
                <a:lnTo>
                  <a:pt x="48" y="250"/>
                </a:lnTo>
                <a:lnTo>
                  <a:pt x="50" y="248"/>
                </a:lnTo>
                <a:lnTo>
                  <a:pt x="48" y="248"/>
                </a:lnTo>
                <a:lnTo>
                  <a:pt x="48" y="246"/>
                </a:lnTo>
                <a:lnTo>
                  <a:pt x="48" y="244"/>
                </a:lnTo>
                <a:lnTo>
                  <a:pt x="46" y="238"/>
                </a:lnTo>
                <a:lnTo>
                  <a:pt x="46" y="236"/>
                </a:lnTo>
                <a:lnTo>
                  <a:pt x="46" y="234"/>
                </a:lnTo>
                <a:lnTo>
                  <a:pt x="39" y="233"/>
                </a:lnTo>
                <a:lnTo>
                  <a:pt x="37" y="233"/>
                </a:lnTo>
                <a:lnTo>
                  <a:pt x="37" y="231"/>
                </a:lnTo>
                <a:lnTo>
                  <a:pt x="37" y="229"/>
                </a:lnTo>
                <a:lnTo>
                  <a:pt x="37" y="227"/>
                </a:lnTo>
                <a:lnTo>
                  <a:pt x="35" y="227"/>
                </a:lnTo>
                <a:lnTo>
                  <a:pt x="35" y="229"/>
                </a:lnTo>
                <a:lnTo>
                  <a:pt x="33" y="227"/>
                </a:lnTo>
                <a:lnTo>
                  <a:pt x="35" y="225"/>
                </a:lnTo>
                <a:lnTo>
                  <a:pt x="37" y="223"/>
                </a:lnTo>
                <a:lnTo>
                  <a:pt x="33" y="221"/>
                </a:lnTo>
                <a:lnTo>
                  <a:pt x="31" y="219"/>
                </a:lnTo>
                <a:lnTo>
                  <a:pt x="29" y="219"/>
                </a:lnTo>
                <a:lnTo>
                  <a:pt x="29" y="221"/>
                </a:lnTo>
                <a:lnTo>
                  <a:pt x="27" y="223"/>
                </a:lnTo>
                <a:lnTo>
                  <a:pt x="21" y="223"/>
                </a:lnTo>
                <a:lnTo>
                  <a:pt x="19" y="225"/>
                </a:lnTo>
                <a:lnTo>
                  <a:pt x="19" y="223"/>
                </a:lnTo>
                <a:lnTo>
                  <a:pt x="14" y="223"/>
                </a:lnTo>
                <a:lnTo>
                  <a:pt x="12" y="221"/>
                </a:lnTo>
                <a:lnTo>
                  <a:pt x="10" y="221"/>
                </a:lnTo>
                <a:lnTo>
                  <a:pt x="10" y="223"/>
                </a:lnTo>
                <a:lnTo>
                  <a:pt x="4" y="223"/>
                </a:lnTo>
                <a:lnTo>
                  <a:pt x="2" y="221"/>
                </a:lnTo>
                <a:lnTo>
                  <a:pt x="0" y="221"/>
                </a:lnTo>
                <a:lnTo>
                  <a:pt x="0" y="219"/>
                </a:lnTo>
                <a:lnTo>
                  <a:pt x="0" y="217"/>
                </a:lnTo>
                <a:lnTo>
                  <a:pt x="2" y="215"/>
                </a:lnTo>
                <a:lnTo>
                  <a:pt x="2" y="213"/>
                </a:lnTo>
                <a:lnTo>
                  <a:pt x="4" y="213"/>
                </a:lnTo>
                <a:lnTo>
                  <a:pt x="6" y="210"/>
                </a:lnTo>
                <a:lnTo>
                  <a:pt x="10" y="208"/>
                </a:lnTo>
                <a:lnTo>
                  <a:pt x="12" y="206"/>
                </a:lnTo>
                <a:lnTo>
                  <a:pt x="18" y="204"/>
                </a:lnTo>
                <a:lnTo>
                  <a:pt x="19" y="204"/>
                </a:lnTo>
                <a:lnTo>
                  <a:pt x="25" y="200"/>
                </a:lnTo>
                <a:lnTo>
                  <a:pt x="27" y="200"/>
                </a:lnTo>
                <a:lnTo>
                  <a:pt x="27" y="198"/>
                </a:lnTo>
                <a:lnTo>
                  <a:pt x="25" y="196"/>
                </a:lnTo>
                <a:lnTo>
                  <a:pt x="25" y="194"/>
                </a:lnTo>
                <a:lnTo>
                  <a:pt x="27" y="192"/>
                </a:lnTo>
                <a:lnTo>
                  <a:pt x="27" y="190"/>
                </a:lnTo>
                <a:lnTo>
                  <a:pt x="27" y="188"/>
                </a:lnTo>
                <a:lnTo>
                  <a:pt x="29" y="188"/>
                </a:lnTo>
                <a:lnTo>
                  <a:pt x="31" y="186"/>
                </a:lnTo>
                <a:lnTo>
                  <a:pt x="35" y="183"/>
                </a:lnTo>
                <a:lnTo>
                  <a:pt x="37" y="181"/>
                </a:lnTo>
                <a:lnTo>
                  <a:pt x="39" y="181"/>
                </a:lnTo>
                <a:lnTo>
                  <a:pt x="39" y="179"/>
                </a:lnTo>
                <a:lnTo>
                  <a:pt x="41" y="177"/>
                </a:lnTo>
                <a:lnTo>
                  <a:pt x="39" y="175"/>
                </a:lnTo>
                <a:lnTo>
                  <a:pt x="39" y="173"/>
                </a:lnTo>
                <a:lnTo>
                  <a:pt x="35" y="171"/>
                </a:lnTo>
                <a:lnTo>
                  <a:pt x="35" y="169"/>
                </a:lnTo>
                <a:lnTo>
                  <a:pt x="35" y="167"/>
                </a:lnTo>
                <a:lnTo>
                  <a:pt x="35" y="165"/>
                </a:lnTo>
                <a:lnTo>
                  <a:pt x="35" y="163"/>
                </a:lnTo>
                <a:lnTo>
                  <a:pt x="39" y="163"/>
                </a:lnTo>
                <a:lnTo>
                  <a:pt x="39" y="161"/>
                </a:lnTo>
                <a:lnTo>
                  <a:pt x="39" y="160"/>
                </a:lnTo>
                <a:lnTo>
                  <a:pt x="41" y="158"/>
                </a:lnTo>
                <a:lnTo>
                  <a:pt x="42" y="156"/>
                </a:lnTo>
                <a:lnTo>
                  <a:pt x="46" y="156"/>
                </a:lnTo>
                <a:lnTo>
                  <a:pt x="50" y="156"/>
                </a:lnTo>
                <a:lnTo>
                  <a:pt x="54" y="156"/>
                </a:lnTo>
                <a:lnTo>
                  <a:pt x="58" y="160"/>
                </a:lnTo>
                <a:lnTo>
                  <a:pt x="64" y="160"/>
                </a:lnTo>
                <a:lnTo>
                  <a:pt x="66" y="160"/>
                </a:lnTo>
                <a:lnTo>
                  <a:pt x="67" y="156"/>
                </a:lnTo>
                <a:lnTo>
                  <a:pt x="67" y="158"/>
                </a:lnTo>
                <a:lnTo>
                  <a:pt x="69" y="160"/>
                </a:lnTo>
                <a:lnTo>
                  <a:pt x="71" y="161"/>
                </a:lnTo>
                <a:lnTo>
                  <a:pt x="75" y="161"/>
                </a:lnTo>
                <a:lnTo>
                  <a:pt x="75" y="160"/>
                </a:lnTo>
                <a:lnTo>
                  <a:pt x="75" y="158"/>
                </a:lnTo>
                <a:lnTo>
                  <a:pt x="77" y="156"/>
                </a:lnTo>
                <a:lnTo>
                  <a:pt x="89" y="150"/>
                </a:lnTo>
                <a:lnTo>
                  <a:pt x="92" y="148"/>
                </a:lnTo>
                <a:lnTo>
                  <a:pt x="94" y="148"/>
                </a:lnTo>
                <a:lnTo>
                  <a:pt x="106" y="137"/>
                </a:lnTo>
                <a:lnTo>
                  <a:pt x="108" y="138"/>
                </a:lnTo>
                <a:lnTo>
                  <a:pt x="115" y="137"/>
                </a:lnTo>
                <a:lnTo>
                  <a:pt x="123" y="137"/>
                </a:lnTo>
                <a:lnTo>
                  <a:pt x="127" y="138"/>
                </a:lnTo>
                <a:lnTo>
                  <a:pt x="131" y="138"/>
                </a:lnTo>
                <a:lnTo>
                  <a:pt x="133" y="138"/>
                </a:lnTo>
                <a:lnTo>
                  <a:pt x="135" y="138"/>
                </a:lnTo>
                <a:lnTo>
                  <a:pt x="137" y="140"/>
                </a:lnTo>
                <a:lnTo>
                  <a:pt x="138" y="138"/>
                </a:lnTo>
                <a:lnTo>
                  <a:pt x="142" y="140"/>
                </a:lnTo>
                <a:lnTo>
                  <a:pt x="146" y="140"/>
                </a:lnTo>
                <a:lnTo>
                  <a:pt x="152" y="140"/>
                </a:lnTo>
                <a:lnTo>
                  <a:pt x="156" y="140"/>
                </a:lnTo>
                <a:lnTo>
                  <a:pt x="171" y="152"/>
                </a:lnTo>
                <a:lnTo>
                  <a:pt x="185" y="156"/>
                </a:lnTo>
                <a:lnTo>
                  <a:pt x="188" y="158"/>
                </a:lnTo>
                <a:lnTo>
                  <a:pt x="208" y="158"/>
                </a:lnTo>
                <a:lnTo>
                  <a:pt x="210" y="156"/>
                </a:lnTo>
                <a:lnTo>
                  <a:pt x="211" y="158"/>
                </a:lnTo>
                <a:lnTo>
                  <a:pt x="225" y="158"/>
                </a:lnTo>
                <a:lnTo>
                  <a:pt x="234" y="163"/>
                </a:lnTo>
                <a:lnTo>
                  <a:pt x="236" y="161"/>
                </a:lnTo>
                <a:lnTo>
                  <a:pt x="238" y="163"/>
                </a:lnTo>
                <a:lnTo>
                  <a:pt x="242" y="165"/>
                </a:lnTo>
                <a:lnTo>
                  <a:pt x="244" y="165"/>
                </a:lnTo>
                <a:lnTo>
                  <a:pt x="248" y="165"/>
                </a:lnTo>
                <a:lnTo>
                  <a:pt x="254" y="161"/>
                </a:lnTo>
                <a:lnTo>
                  <a:pt x="261" y="163"/>
                </a:lnTo>
                <a:lnTo>
                  <a:pt x="265" y="161"/>
                </a:lnTo>
                <a:lnTo>
                  <a:pt x="288" y="165"/>
                </a:lnTo>
                <a:lnTo>
                  <a:pt x="288" y="167"/>
                </a:lnTo>
                <a:lnTo>
                  <a:pt x="286" y="169"/>
                </a:lnTo>
                <a:lnTo>
                  <a:pt x="284" y="171"/>
                </a:lnTo>
                <a:lnTo>
                  <a:pt x="288" y="173"/>
                </a:lnTo>
                <a:lnTo>
                  <a:pt x="294" y="175"/>
                </a:lnTo>
                <a:lnTo>
                  <a:pt x="298" y="179"/>
                </a:lnTo>
                <a:lnTo>
                  <a:pt x="300" y="179"/>
                </a:lnTo>
                <a:lnTo>
                  <a:pt x="304" y="179"/>
                </a:lnTo>
                <a:lnTo>
                  <a:pt x="304" y="183"/>
                </a:lnTo>
                <a:lnTo>
                  <a:pt x="307" y="185"/>
                </a:lnTo>
                <a:lnTo>
                  <a:pt x="330" y="185"/>
                </a:lnTo>
                <a:lnTo>
                  <a:pt x="346" y="185"/>
                </a:lnTo>
                <a:lnTo>
                  <a:pt x="363" y="185"/>
                </a:lnTo>
                <a:lnTo>
                  <a:pt x="380" y="188"/>
                </a:lnTo>
                <a:lnTo>
                  <a:pt x="386" y="188"/>
                </a:lnTo>
                <a:lnTo>
                  <a:pt x="394" y="181"/>
                </a:lnTo>
                <a:lnTo>
                  <a:pt x="398" y="179"/>
                </a:lnTo>
                <a:lnTo>
                  <a:pt x="407" y="175"/>
                </a:lnTo>
                <a:lnTo>
                  <a:pt x="419" y="165"/>
                </a:lnTo>
                <a:lnTo>
                  <a:pt x="421" y="165"/>
                </a:lnTo>
                <a:lnTo>
                  <a:pt x="425" y="165"/>
                </a:lnTo>
                <a:lnTo>
                  <a:pt x="426" y="161"/>
                </a:lnTo>
                <a:lnTo>
                  <a:pt x="432" y="156"/>
                </a:lnTo>
                <a:lnTo>
                  <a:pt x="438" y="156"/>
                </a:lnTo>
                <a:lnTo>
                  <a:pt x="444" y="160"/>
                </a:lnTo>
                <a:lnTo>
                  <a:pt x="446" y="160"/>
                </a:lnTo>
                <a:lnTo>
                  <a:pt x="446" y="163"/>
                </a:lnTo>
                <a:lnTo>
                  <a:pt x="448" y="163"/>
                </a:lnTo>
                <a:lnTo>
                  <a:pt x="450" y="165"/>
                </a:lnTo>
                <a:lnTo>
                  <a:pt x="457" y="165"/>
                </a:lnTo>
                <a:lnTo>
                  <a:pt x="457" y="163"/>
                </a:lnTo>
                <a:lnTo>
                  <a:pt x="461" y="161"/>
                </a:lnTo>
                <a:lnTo>
                  <a:pt x="473" y="158"/>
                </a:lnTo>
                <a:lnTo>
                  <a:pt x="474" y="160"/>
                </a:lnTo>
                <a:lnTo>
                  <a:pt x="474" y="156"/>
                </a:lnTo>
                <a:lnTo>
                  <a:pt x="476" y="154"/>
                </a:lnTo>
                <a:lnTo>
                  <a:pt x="478" y="154"/>
                </a:lnTo>
                <a:lnTo>
                  <a:pt x="476" y="152"/>
                </a:lnTo>
                <a:lnTo>
                  <a:pt x="476" y="150"/>
                </a:lnTo>
                <a:lnTo>
                  <a:pt x="480" y="150"/>
                </a:lnTo>
                <a:lnTo>
                  <a:pt x="494" y="148"/>
                </a:lnTo>
                <a:lnTo>
                  <a:pt x="509" y="144"/>
                </a:lnTo>
                <a:lnTo>
                  <a:pt x="507" y="140"/>
                </a:lnTo>
                <a:lnTo>
                  <a:pt x="515" y="135"/>
                </a:lnTo>
                <a:lnTo>
                  <a:pt x="521" y="135"/>
                </a:lnTo>
                <a:lnTo>
                  <a:pt x="526" y="138"/>
                </a:lnTo>
                <a:lnTo>
                  <a:pt x="532" y="142"/>
                </a:lnTo>
                <a:lnTo>
                  <a:pt x="538" y="142"/>
                </a:lnTo>
                <a:lnTo>
                  <a:pt x="542" y="144"/>
                </a:lnTo>
                <a:lnTo>
                  <a:pt x="547" y="142"/>
                </a:lnTo>
                <a:lnTo>
                  <a:pt x="549" y="144"/>
                </a:lnTo>
                <a:lnTo>
                  <a:pt x="553" y="144"/>
                </a:lnTo>
                <a:lnTo>
                  <a:pt x="555" y="144"/>
                </a:lnTo>
                <a:lnTo>
                  <a:pt x="559" y="138"/>
                </a:lnTo>
                <a:lnTo>
                  <a:pt x="561" y="133"/>
                </a:lnTo>
                <a:lnTo>
                  <a:pt x="569" y="129"/>
                </a:lnTo>
                <a:lnTo>
                  <a:pt x="569" y="121"/>
                </a:lnTo>
                <a:lnTo>
                  <a:pt x="571" y="117"/>
                </a:lnTo>
                <a:lnTo>
                  <a:pt x="571" y="115"/>
                </a:lnTo>
                <a:lnTo>
                  <a:pt x="569" y="115"/>
                </a:lnTo>
                <a:lnTo>
                  <a:pt x="569" y="113"/>
                </a:lnTo>
                <a:lnTo>
                  <a:pt x="571" y="108"/>
                </a:lnTo>
                <a:lnTo>
                  <a:pt x="572" y="110"/>
                </a:lnTo>
                <a:lnTo>
                  <a:pt x="576" y="108"/>
                </a:lnTo>
                <a:lnTo>
                  <a:pt x="580" y="106"/>
                </a:lnTo>
                <a:lnTo>
                  <a:pt x="584" y="104"/>
                </a:lnTo>
                <a:lnTo>
                  <a:pt x="590" y="104"/>
                </a:lnTo>
                <a:lnTo>
                  <a:pt x="592" y="100"/>
                </a:lnTo>
                <a:lnTo>
                  <a:pt x="615" y="110"/>
                </a:lnTo>
                <a:lnTo>
                  <a:pt x="619" y="100"/>
                </a:lnTo>
                <a:lnTo>
                  <a:pt x="617" y="98"/>
                </a:lnTo>
                <a:lnTo>
                  <a:pt x="619" y="96"/>
                </a:lnTo>
                <a:lnTo>
                  <a:pt x="619" y="94"/>
                </a:lnTo>
                <a:lnTo>
                  <a:pt x="763" y="6"/>
                </a:lnTo>
                <a:lnTo>
                  <a:pt x="772" y="0"/>
                </a:lnTo>
                <a:close/>
              </a:path>
            </a:pathLst>
          </a:custGeom>
          <a:solidFill>
            <a:schemeClr val="accent4"/>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6627073" y="1581276"/>
            <a:ext cx="1761323" cy="646331"/>
          </a:xfrm>
          <a:prstGeom prst="rect">
            <a:avLst/>
          </a:prstGeom>
          <a:noFill/>
        </p:spPr>
        <p:txBody>
          <a:bodyPr wrap="square" rtlCol="0">
            <a:spAutoFit/>
          </a:bodyPr>
          <a:lstStyle/>
          <a:p>
            <a:pPr algn="ctr"/>
            <a:r>
              <a:rPr lang="en-US" dirty="0" err="1"/>
              <a:t>Gilgit</a:t>
            </a:r>
            <a:r>
              <a:rPr lang="en-US" dirty="0"/>
              <a:t> Baltistan</a:t>
            </a:r>
            <a:br>
              <a:rPr lang="en-US" dirty="0"/>
            </a:br>
            <a:r>
              <a:rPr lang="en-US" dirty="0"/>
              <a:t>76</a:t>
            </a:r>
          </a:p>
        </p:txBody>
      </p:sp>
      <p:sp>
        <p:nvSpPr>
          <p:cNvPr id="18" name="TextBox 17"/>
          <p:cNvSpPr txBox="1"/>
          <p:nvPr/>
        </p:nvSpPr>
        <p:spPr>
          <a:xfrm>
            <a:off x="5736884" y="2477570"/>
            <a:ext cx="2217850" cy="646331"/>
          </a:xfrm>
          <a:prstGeom prst="rect">
            <a:avLst/>
          </a:prstGeom>
          <a:noFill/>
        </p:spPr>
        <p:txBody>
          <a:bodyPr wrap="square" rtlCol="0">
            <a:spAutoFit/>
          </a:bodyPr>
          <a:lstStyle/>
          <a:p>
            <a:pPr algn="ctr"/>
            <a:r>
              <a:rPr lang="en-US" dirty="0">
                <a:solidFill>
                  <a:schemeClr val="bg1"/>
                </a:solidFill>
              </a:rPr>
              <a:t>Jammu &amp; Kashmir (Disputed)</a:t>
            </a:r>
          </a:p>
        </p:txBody>
      </p:sp>
      <p:sp>
        <p:nvSpPr>
          <p:cNvPr id="19" name="TextBox 18"/>
          <p:cNvSpPr txBox="1"/>
          <p:nvPr/>
        </p:nvSpPr>
        <p:spPr>
          <a:xfrm>
            <a:off x="4540358" y="3783989"/>
            <a:ext cx="1265690" cy="646331"/>
          </a:xfrm>
          <a:prstGeom prst="rect">
            <a:avLst/>
          </a:prstGeom>
          <a:noFill/>
        </p:spPr>
        <p:txBody>
          <a:bodyPr wrap="square" rtlCol="0">
            <a:spAutoFit/>
          </a:bodyPr>
          <a:lstStyle/>
          <a:p>
            <a:pPr algn="ctr"/>
            <a:r>
              <a:rPr lang="en-US" dirty="0">
                <a:solidFill>
                  <a:schemeClr val="bg1"/>
                </a:solidFill>
              </a:rPr>
              <a:t>Punjab</a:t>
            </a:r>
          </a:p>
          <a:p>
            <a:pPr algn="ctr"/>
            <a:r>
              <a:rPr lang="en-US" dirty="0">
                <a:solidFill>
                  <a:schemeClr val="bg1"/>
                </a:solidFill>
              </a:rPr>
              <a:t>85</a:t>
            </a:r>
          </a:p>
        </p:txBody>
      </p:sp>
      <p:sp>
        <p:nvSpPr>
          <p:cNvPr id="20" name="TextBox 19"/>
          <p:cNvSpPr txBox="1"/>
          <p:nvPr/>
        </p:nvSpPr>
        <p:spPr>
          <a:xfrm>
            <a:off x="1961542" y="4800209"/>
            <a:ext cx="1430918" cy="646331"/>
          </a:xfrm>
          <a:prstGeom prst="rect">
            <a:avLst/>
          </a:prstGeom>
          <a:noFill/>
        </p:spPr>
        <p:txBody>
          <a:bodyPr wrap="square" rtlCol="0">
            <a:spAutoFit/>
          </a:bodyPr>
          <a:lstStyle/>
          <a:p>
            <a:pPr algn="ctr"/>
            <a:r>
              <a:rPr lang="en-US" dirty="0" err="1">
                <a:solidFill>
                  <a:schemeClr val="bg1"/>
                </a:solidFill>
              </a:rPr>
              <a:t>Balochistan</a:t>
            </a:r>
            <a:endParaRPr lang="en-US" dirty="0">
              <a:solidFill>
                <a:schemeClr val="bg1"/>
              </a:solidFill>
            </a:endParaRPr>
          </a:p>
          <a:p>
            <a:pPr algn="ctr"/>
            <a:r>
              <a:rPr lang="en-US" dirty="0">
                <a:solidFill>
                  <a:schemeClr val="bg1"/>
                </a:solidFill>
              </a:rPr>
              <a:t>78</a:t>
            </a:r>
          </a:p>
        </p:txBody>
      </p:sp>
      <p:sp>
        <p:nvSpPr>
          <p:cNvPr id="21" name="TextBox 20"/>
          <p:cNvSpPr txBox="1"/>
          <p:nvPr/>
        </p:nvSpPr>
        <p:spPr>
          <a:xfrm>
            <a:off x="3429930" y="5508095"/>
            <a:ext cx="870457" cy="646331"/>
          </a:xfrm>
          <a:prstGeom prst="rect">
            <a:avLst/>
          </a:prstGeom>
          <a:noFill/>
        </p:spPr>
        <p:txBody>
          <a:bodyPr wrap="square" rtlCol="0">
            <a:spAutoFit/>
          </a:bodyPr>
          <a:lstStyle/>
          <a:p>
            <a:pPr algn="ctr"/>
            <a:r>
              <a:rPr lang="en-US" dirty="0">
                <a:solidFill>
                  <a:schemeClr val="bg1"/>
                </a:solidFill>
              </a:rPr>
              <a:t>Sindh</a:t>
            </a:r>
          </a:p>
          <a:p>
            <a:pPr algn="ctr"/>
            <a:r>
              <a:rPr lang="en-US" dirty="0">
                <a:solidFill>
                  <a:schemeClr val="bg1"/>
                </a:solidFill>
              </a:rPr>
              <a:t>77</a:t>
            </a:r>
          </a:p>
        </p:txBody>
      </p:sp>
      <p:sp>
        <p:nvSpPr>
          <p:cNvPr id="23" name="TextBox 22"/>
          <p:cNvSpPr txBox="1"/>
          <p:nvPr/>
        </p:nvSpPr>
        <p:spPr>
          <a:xfrm>
            <a:off x="6442890" y="4601343"/>
            <a:ext cx="1782314" cy="646331"/>
          </a:xfrm>
          <a:prstGeom prst="rect">
            <a:avLst/>
          </a:prstGeom>
          <a:noFill/>
        </p:spPr>
        <p:txBody>
          <a:bodyPr wrap="square" rtlCol="0">
            <a:spAutoFit/>
          </a:bodyPr>
          <a:lstStyle/>
          <a:p>
            <a:pPr algn="ctr"/>
            <a:r>
              <a:rPr lang="en-US" dirty="0"/>
              <a:t>ICT Islamabad</a:t>
            </a:r>
          </a:p>
          <a:p>
            <a:pPr algn="ctr"/>
            <a:r>
              <a:rPr lang="en-US" dirty="0"/>
              <a:t>49</a:t>
            </a:r>
          </a:p>
        </p:txBody>
      </p:sp>
      <p:sp>
        <p:nvSpPr>
          <p:cNvPr id="24" name="TextBox 23"/>
          <p:cNvSpPr txBox="1"/>
          <p:nvPr/>
        </p:nvSpPr>
        <p:spPr>
          <a:xfrm>
            <a:off x="6754084" y="3415958"/>
            <a:ext cx="1782314" cy="923330"/>
          </a:xfrm>
          <a:prstGeom prst="rect">
            <a:avLst/>
          </a:prstGeom>
          <a:noFill/>
        </p:spPr>
        <p:txBody>
          <a:bodyPr wrap="square" rtlCol="0">
            <a:spAutoFit/>
          </a:bodyPr>
          <a:lstStyle/>
          <a:p>
            <a:pPr algn="ctr"/>
            <a:r>
              <a:rPr lang="en-US" dirty="0"/>
              <a:t>Azad Jammu &amp; Kashmir</a:t>
            </a:r>
          </a:p>
          <a:p>
            <a:pPr algn="ctr"/>
            <a:r>
              <a:rPr lang="en-US" dirty="0"/>
              <a:t>53</a:t>
            </a:r>
          </a:p>
        </p:txBody>
      </p:sp>
      <p:sp>
        <p:nvSpPr>
          <p:cNvPr id="25" name="TextBox 24"/>
          <p:cNvSpPr txBox="1"/>
          <p:nvPr/>
        </p:nvSpPr>
        <p:spPr>
          <a:xfrm>
            <a:off x="3472266" y="2402376"/>
            <a:ext cx="798040" cy="646331"/>
          </a:xfrm>
          <a:prstGeom prst="rect">
            <a:avLst/>
          </a:prstGeom>
          <a:noFill/>
        </p:spPr>
        <p:txBody>
          <a:bodyPr wrap="square" rtlCol="0">
            <a:spAutoFit/>
          </a:bodyPr>
          <a:lstStyle/>
          <a:p>
            <a:pPr algn="ctr"/>
            <a:r>
              <a:rPr lang="en-US" dirty="0"/>
              <a:t>FATA</a:t>
            </a:r>
          </a:p>
          <a:p>
            <a:pPr algn="ctr"/>
            <a:r>
              <a:rPr lang="en-US" dirty="0"/>
              <a:t>33</a:t>
            </a:r>
          </a:p>
        </p:txBody>
      </p:sp>
      <p:cxnSp>
        <p:nvCxnSpPr>
          <p:cNvPr id="27" name="Straight Connector 26"/>
          <p:cNvCxnSpPr/>
          <p:nvPr/>
        </p:nvCxnSpPr>
        <p:spPr>
          <a:xfrm flipH="1" flipV="1">
            <a:off x="5653173" y="2929141"/>
            <a:ext cx="942592" cy="1709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811492" y="2820713"/>
            <a:ext cx="1025478" cy="83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125110" y="2756319"/>
            <a:ext cx="273585" cy="4402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449202" y="1653773"/>
            <a:ext cx="2373557" cy="646331"/>
          </a:xfrm>
          <a:prstGeom prst="rect">
            <a:avLst/>
          </a:prstGeom>
          <a:noFill/>
        </p:spPr>
        <p:txBody>
          <a:bodyPr wrap="square" rtlCol="0">
            <a:spAutoFit/>
          </a:bodyPr>
          <a:lstStyle/>
          <a:p>
            <a:pPr algn="ctr"/>
            <a:r>
              <a:rPr lang="en-US" dirty="0"/>
              <a:t>Khyber Pakhtunkhwa</a:t>
            </a:r>
          </a:p>
          <a:p>
            <a:pPr algn="ctr"/>
            <a:r>
              <a:rPr lang="en-US" dirty="0"/>
              <a:t>64</a:t>
            </a:r>
          </a:p>
        </p:txBody>
      </p:sp>
      <p:cxnSp>
        <p:nvCxnSpPr>
          <p:cNvPr id="37" name="Straight Connector 36"/>
          <p:cNvCxnSpPr/>
          <p:nvPr/>
        </p:nvCxnSpPr>
        <p:spPr>
          <a:xfrm>
            <a:off x="4458853" y="2011809"/>
            <a:ext cx="784938" cy="259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a:off x="0" y="0"/>
            <a:ext cx="9144000" cy="1325563"/>
          </a:xfrm>
        </p:spPr>
        <p:txBody>
          <a:bodyPr>
            <a:normAutofit/>
          </a:bodyPr>
          <a:lstStyle/>
          <a:p>
            <a:r>
              <a:rPr lang="en-GB" sz="4000" dirty="0"/>
              <a:t>Under-5 Mortality by Region</a:t>
            </a:r>
            <a:endParaRPr lang="en-GB" sz="4000" noProof="0" dirty="0"/>
          </a:p>
        </p:txBody>
      </p:sp>
      <p:sp>
        <p:nvSpPr>
          <p:cNvPr id="31" name="TextBox 30"/>
          <p:cNvSpPr txBox="1"/>
          <p:nvPr/>
        </p:nvSpPr>
        <p:spPr>
          <a:xfrm>
            <a:off x="0" y="1042222"/>
            <a:ext cx="9144000" cy="369332"/>
          </a:xfrm>
          <a:prstGeom prst="rect">
            <a:avLst/>
          </a:prstGeom>
          <a:noFill/>
        </p:spPr>
        <p:txBody>
          <a:bodyPr wrap="square" rtlCol="0">
            <a:spAutoFit/>
          </a:bodyPr>
          <a:lstStyle/>
          <a:p>
            <a:pPr algn="ctr"/>
            <a:r>
              <a:rPr lang="en-US" i="1" dirty="0"/>
              <a:t>Deaths per 1,000 live births for the 10-year period before the survey</a:t>
            </a:r>
          </a:p>
        </p:txBody>
      </p:sp>
      <p:cxnSp>
        <p:nvCxnSpPr>
          <p:cNvPr id="33" name="Straight Connector 32"/>
          <p:cNvCxnSpPr/>
          <p:nvPr/>
        </p:nvCxnSpPr>
        <p:spPr>
          <a:xfrm flipH="1">
            <a:off x="6620244" y="2011809"/>
            <a:ext cx="623690" cy="19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a:off x="6692058" y="5663284"/>
            <a:ext cx="823797" cy="369332"/>
            <a:chOff x="-1039134" y="2206294"/>
            <a:chExt cx="823797" cy="369332"/>
          </a:xfrm>
        </p:grpSpPr>
        <p:sp>
          <p:nvSpPr>
            <p:cNvPr id="36" name="Rectangle 35"/>
            <p:cNvSpPr/>
            <p:nvPr/>
          </p:nvSpPr>
          <p:spPr>
            <a:xfrm>
              <a:off x="-1039134" y="2329066"/>
              <a:ext cx="188912" cy="133314"/>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TextBox 39"/>
            <p:cNvSpPr txBox="1"/>
            <p:nvPr/>
          </p:nvSpPr>
          <p:spPr>
            <a:xfrm>
              <a:off x="-802357" y="2206294"/>
              <a:ext cx="587020" cy="369332"/>
            </a:xfrm>
            <a:prstGeom prst="rect">
              <a:avLst/>
            </a:prstGeom>
            <a:noFill/>
          </p:spPr>
          <p:txBody>
            <a:bodyPr wrap="none" rtlCol="0">
              <a:spAutoFit/>
            </a:bodyPr>
            <a:lstStyle/>
            <a:p>
              <a:r>
                <a:rPr lang="en-US" dirty="0"/>
                <a:t>&lt; 55</a:t>
              </a:r>
            </a:p>
          </p:txBody>
        </p:sp>
      </p:grpSp>
      <p:grpSp>
        <p:nvGrpSpPr>
          <p:cNvPr id="34" name="Group 33"/>
          <p:cNvGrpSpPr/>
          <p:nvPr/>
        </p:nvGrpSpPr>
        <p:grpSpPr>
          <a:xfrm>
            <a:off x="6691657" y="6020968"/>
            <a:ext cx="1105210" cy="369332"/>
            <a:chOff x="43189" y="2206294"/>
            <a:chExt cx="1105210" cy="369332"/>
          </a:xfrm>
        </p:grpSpPr>
        <p:sp>
          <p:nvSpPr>
            <p:cNvPr id="39" name="Rectangle 38"/>
            <p:cNvSpPr/>
            <p:nvPr/>
          </p:nvSpPr>
          <p:spPr>
            <a:xfrm>
              <a:off x="43189" y="2329066"/>
              <a:ext cx="188912" cy="133314"/>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TextBox 40"/>
            <p:cNvSpPr txBox="1"/>
            <p:nvPr/>
          </p:nvSpPr>
          <p:spPr>
            <a:xfrm>
              <a:off x="319326" y="2206294"/>
              <a:ext cx="829073" cy="369332"/>
            </a:xfrm>
            <a:prstGeom prst="rect">
              <a:avLst/>
            </a:prstGeom>
            <a:noFill/>
          </p:spPr>
          <p:txBody>
            <a:bodyPr wrap="none" rtlCol="0">
              <a:spAutoFit/>
            </a:bodyPr>
            <a:lstStyle/>
            <a:p>
              <a:r>
                <a:rPr lang="en-US" dirty="0"/>
                <a:t>55 - 80</a:t>
              </a:r>
            </a:p>
          </p:txBody>
        </p:sp>
      </p:grpSp>
      <p:grpSp>
        <p:nvGrpSpPr>
          <p:cNvPr id="22" name="Group 21"/>
          <p:cNvGrpSpPr/>
          <p:nvPr/>
        </p:nvGrpSpPr>
        <p:grpSpPr>
          <a:xfrm>
            <a:off x="6697247" y="6378651"/>
            <a:ext cx="852132" cy="369332"/>
            <a:chOff x="1447333" y="2206294"/>
            <a:chExt cx="852132" cy="369332"/>
          </a:xfrm>
        </p:grpSpPr>
        <p:sp>
          <p:nvSpPr>
            <p:cNvPr id="38" name="Rectangle 37"/>
            <p:cNvSpPr/>
            <p:nvPr/>
          </p:nvSpPr>
          <p:spPr>
            <a:xfrm>
              <a:off x="1447333" y="2324303"/>
              <a:ext cx="188912" cy="133314"/>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TextBox 41"/>
            <p:cNvSpPr txBox="1"/>
            <p:nvPr/>
          </p:nvSpPr>
          <p:spPr>
            <a:xfrm>
              <a:off x="1712445" y="2206294"/>
              <a:ext cx="587020" cy="369332"/>
            </a:xfrm>
            <a:prstGeom prst="rect">
              <a:avLst/>
            </a:prstGeom>
            <a:noFill/>
          </p:spPr>
          <p:txBody>
            <a:bodyPr wrap="none" rtlCol="0">
              <a:spAutoFit/>
            </a:bodyPr>
            <a:lstStyle/>
            <a:p>
              <a:r>
                <a:rPr lang="en-US" dirty="0"/>
                <a:t>&gt; 80</a:t>
              </a:r>
            </a:p>
          </p:txBody>
        </p:sp>
      </p:grpSp>
    </p:spTree>
    <p:extLst>
      <p:ext uri="{BB962C8B-B14F-4D97-AF65-F5344CB8AC3E}">
        <p14:creationId xmlns:p14="http://schemas.microsoft.com/office/powerpoint/2010/main" val="261808985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rmAutofit fontScale="92500" lnSpcReduction="20000"/>
          </a:bodyPr>
          <a:lstStyle/>
          <a:p>
            <a:pPr>
              <a:spcBef>
                <a:spcPts val="0"/>
              </a:spcBef>
              <a:spcAft>
                <a:spcPts val="1800"/>
              </a:spcAft>
              <a:buClr>
                <a:schemeClr val="tx1"/>
              </a:buClr>
            </a:pPr>
            <a:r>
              <a:rPr lang="en-GB" b="1" noProof="0" dirty="0">
                <a:solidFill>
                  <a:schemeClr val="accent5"/>
                </a:solidFill>
              </a:rPr>
              <a:t>66% </a:t>
            </a:r>
            <a:r>
              <a:rPr lang="en-GB" noProof="0" dirty="0"/>
              <a:t>of children age 12-23 months received </a:t>
            </a:r>
            <a:r>
              <a:rPr lang="en-GB" b="1" noProof="0" dirty="0">
                <a:solidFill>
                  <a:schemeClr val="accent5"/>
                </a:solidFill>
              </a:rPr>
              <a:t>all basic vaccinations</a:t>
            </a:r>
            <a:r>
              <a:rPr lang="en-GB" noProof="0" dirty="0"/>
              <a:t>.</a:t>
            </a:r>
          </a:p>
          <a:p>
            <a:pPr>
              <a:spcBef>
                <a:spcPts val="0"/>
              </a:spcBef>
              <a:spcAft>
                <a:spcPts val="1800"/>
              </a:spcAft>
              <a:buClr>
                <a:schemeClr val="tx1"/>
              </a:buClr>
            </a:pPr>
            <a:r>
              <a:rPr lang="en-GB" dirty="0"/>
              <a:t>Among children with ARI, </a:t>
            </a:r>
            <a:r>
              <a:rPr lang="en-GB" b="1" noProof="0" dirty="0">
                <a:solidFill>
                  <a:schemeClr val="accent5"/>
                </a:solidFill>
              </a:rPr>
              <a:t>84% </a:t>
            </a:r>
            <a:r>
              <a:rPr lang="en-GB" noProof="0" dirty="0"/>
              <a:t>had </a:t>
            </a:r>
            <a:r>
              <a:rPr lang="en-GB" b="1" noProof="0" dirty="0">
                <a:solidFill>
                  <a:schemeClr val="accent5"/>
                </a:solidFill>
              </a:rPr>
              <a:t>treatment or advice sought</a:t>
            </a:r>
            <a:r>
              <a:rPr lang="en-GB" noProof="0" dirty="0" smtClean="0"/>
              <a:t>. </a:t>
            </a:r>
            <a:r>
              <a:rPr lang="en-GB" dirty="0" smtClean="0"/>
              <a:t>Among </a:t>
            </a:r>
            <a:r>
              <a:rPr lang="en-GB" dirty="0"/>
              <a:t>children with fever, </a:t>
            </a:r>
            <a:r>
              <a:rPr lang="en-GB" b="1" noProof="0" dirty="0">
                <a:solidFill>
                  <a:schemeClr val="accent5"/>
                </a:solidFill>
              </a:rPr>
              <a:t>81% </a:t>
            </a:r>
            <a:r>
              <a:rPr lang="en-GB" noProof="0" dirty="0"/>
              <a:t>had</a:t>
            </a:r>
            <a:r>
              <a:rPr lang="en-GB" b="1" noProof="0" dirty="0">
                <a:solidFill>
                  <a:schemeClr val="accent5"/>
                </a:solidFill>
              </a:rPr>
              <a:t> treatment or advice sought</a:t>
            </a:r>
            <a:r>
              <a:rPr lang="en-GB" noProof="0" dirty="0" smtClean="0"/>
              <a:t>. </a:t>
            </a:r>
            <a:r>
              <a:rPr lang="en-GB" dirty="0" smtClean="0"/>
              <a:t>Among </a:t>
            </a:r>
            <a:r>
              <a:rPr lang="en-GB" dirty="0"/>
              <a:t>children with diarrhoea, </a:t>
            </a:r>
            <a:r>
              <a:rPr lang="en-GB" b="1" noProof="0" dirty="0">
                <a:solidFill>
                  <a:schemeClr val="accent5"/>
                </a:solidFill>
              </a:rPr>
              <a:t>71% </a:t>
            </a:r>
            <a:r>
              <a:rPr lang="en-GB" noProof="0" dirty="0"/>
              <a:t>had </a:t>
            </a:r>
            <a:r>
              <a:rPr lang="en-GB" b="1" noProof="0" dirty="0">
                <a:solidFill>
                  <a:schemeClr val="accent5"/>
                </a:solidFill>
              </a:rPr>
              <a:t>treatment or advice sought</a:t>
            </a:r>
            <a:r>
              <a:rPr lang="en-GB" noProof="0" dirty="0"/>
              <a:t>.</a:t>
            </a:r>
          </a:p>
          <a:p>
            <a:pPr>
              <a:spcBef>
                <a:spcPts val="0"/>
              </a:spcBef>
              <a:spcAft>
                <a:spcPts val="1800"/>
              </a:spcAft>
              <a:buClr>
                <a:schemeClr val="tx1"/>
              </a:buClr>
            </a:pPr>
            <a:r>
              <a:rPr lang="en-GB" b="1" noProof="0" dirty="0">
                <a:solidFill>
                  <a:schemeClr val="accent5"/>
                </a:solidFill>
              </a:rPr>
              <a:t>43% </a:t>
            </a:r>
            <a:r>
              <a:rPr lang="en-GB" noProof="0" dirty="0"/>
              <a:t>of children with diarrhoea are given </a:t>
            </a:r>
            <a:r>
              <a:rPr lang="en-GB" b="1" noProof="0" dirty="0">
                <a:solidFill>
                  <a:schemeClr val="accent5"/>
                </a:solidFill>
              </a:rPr>
              <a:t>ORT</a:t>
            </a:r>
            <a:r>
              <a:rPr lang="en-GB" noProof="0" dirty="0" smtClean="0"/>
              <a:t>.</a:t>
            </a:r>
          </a:p>
          <a:p>
            <a:pPr>
              <a:spcBef>
                <a:spcPts val="0"/>
              </a:spcBef>
              <a:spcAft>
                <a:spcPts val="1800"/>
              </a:spcAft>
              <a:buClr>
                <a:schemeClr val="tx1"/>
              </a:buClr>
            </a:pPr>
            <a:r>
              <a:rPr lang="en-GB" dirty="0"/>
              <a:t>Childhood mortality has declined. Current </a:t>
            </a:r>
            <a:r>
              <a:rPr lang="en-GB" b="1" dirty="0">
                <a:solidFill>
                  <a:schemeClr val="accent5"/>
                </a:solidFill>
              </a:rPr>
              <a:t>infant mortality rate </a:t>
            </a:r>
            <a:r>
              <a:rPr lang="en-GB" dirty="0"/>
              <a:t>is </a:t>
            </a:r>
            <a:r>
              <a:rPr lang="en-GB" b="1" dirty="0">
                <a:solidFill>
                  <a:schemeClr val="accent5"/>
                </a:solidFill>
              </a:rPr>
              <a:t>62</a:t>
            </a:r>
            <a:r>
              <a:rPr lang="en-GB" dirty="0"/>
              <a:t> deaths per 1,000 live births and </a:t>
            </a:r>
            <a:r>
              <a:rPr lang="en-GB" b="1" dirty="0">
                <a:solidFill>
                  <a:schemeClr val="accent5"/>
                </a:solidFill>
              </a:rPr>
              <a:t>under-5 mortality </a:t>
            </a:r>
            <a:r>
              <a:rPr lang="en-GB" dirty="0"/>
              <a:t>is </a:t>
            </a:r>
            <a:r>
              <a:rPr lang="en-GB" b="1" dirty="0">
                <a:solidFill>
                  <a:schemeClr val="accent5"/>
                </a:solidFill>
              </a:rPr>
              <a:t>74 </a:t>
            </a:r>
            <a:r>
              <a:rPr lang="en-GB" dirty="0"/>
              <a:t>deaths per 1,000 live births.</a:t>
            </a:r>
          </a:p>
          <a:p>
            <a:pPr>
              <a:spcBef>
                <a:spcPts val="0"/>
              </a:spcBef>
              <a:spcAft>
                <a:spcPts val="1800"/>
              </a:spcAft>
              <a:buClr>
                <a:schemeClr val="tx1"/>
              </a:buClr>
            </a:pPr>
            <a:r>
              <a:rPr lang="en-GB" dirty="0"/>
              <a:t>Childhood mortality is generally </a:t>
            </a:r>
            <a:r>
              <a:rPr lang="en-GB" b="1" dirty="0">
                <a:solidFill>
                  <a:schemeClr val="accent5"/>
                </a:solidFill>
              </a:rPr>
              <a:t>higher</a:t>
            </a:r>
            <a:r>
              <a:rPr lang="en-GB" dirty="0"/>
              <a:t> among children of </a:t>
            </a:r>
            <a:r>
              <a:rPr lang="en-GB" b="1" dirty="0">
                <a:solidFill>
                  <a:schemeClr val="accent5"/>
                </a:solidFill>
              </a:rPr>
              <a:t>less educated mothers </a:t>
            </a:r>
            <a:r>
              <a:rPr lang="en-GB" dirty="0"/>
              <a:t>and those from </a:t>
            </a:r>
            <a:r>
              <a:rPr lang="en-GB" b="1" dirty="0">
                <a:solidFill>
                  <a:schemeClr val="accent5"/>
                </a:solidFill>
              </a:rPr>
              <a:t>poorer households</a:t>
            </a:r>
            <a:r>
              <a:rPr lang="en-GB" dirty="0"/>
              <a:t>.</a:t>
            </a:r>
          </a:p>
          <a:p>
            <a:pPr>
              <a:spcBef>
                <a:spcPts val="0"/>
              </a:spcBef>
              <a:spcAft>
                <a:spcPts val="1800"/>
              </a:spcAft>
              <a:buClr>
                <a:schemeClr val="tx1"/>
              </a:buClr>
            </a:pPr>
            <a:endParaRPr lang="en-GB" noProof="0" dirty="0"/>
          </a:p>
        </p:txBody>
      </p:sp>
    </p:spTree>
    <p:extLst>
      <p:ext uri="{BB962C8B-B14F-4D97-AF65-F5344CB8AC3E}">
        <p14:creationId xmlns:p14="http://schemas.microsoft.com/office/powerpoint/2010/main" val="51978245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a:solidFill>
                  <a:schemeClr val="bg1"/>
                </a:solidFill>
              </a:rPr>
              <a:t>Nutrition</a:t>
            </a: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a:t>
            </a:r>
            <a:r>
              <a:rPr lang="en-US" sz="2000" i="1" dirty="0" err="1">
                <a:solidFill>
                  <a:schemeClr val="bg1"/>
                </a:solidFill>
              </a:rPr>
              <a:t>PakistanDHS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Early Breastfeeding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69912181"/>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last-born children born in the past 2 years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44801274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Exclusive Breastfeeding by 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61393331"/>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children exclusively breastfed</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255840540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Trends in </a:t>
            </a:r>
            <a:r>
              <a:rPr lang="en-GB" sz="4000" noProof="0" dirty="0" smtClean="0"/>
              <a:t>Exclusive Breastfeeding by Age</a:t>
            </a:r>
            <a:endParaRPr lang="en-GB" sz="4000"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085202730"/>
              </p:ext>
            </p:extLst>
          </p:nvPr>
        </p:nvGraphicFramePr>
        <p:xfrm>
          <a:off x="17755" y="1606550"/>
          <a:ext cx="9126245"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exclusively breastfed</a:t>
            </a:r>
          </a:p>
        </p:txBody>
      </p:sp>
      <p:sp>
        <p:nvSpPr>
          <p:cNvPr id="13" name="TextBox 12"/>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110393323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Duration of Breastfeeding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897367235"/>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Median duration of breastfeeding in months among children born in the last 3 years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386187816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Breastfeeding Status for Children </a:t>
            </a:r>
            <a:br>
              <a:rPr lang="en-GB" noProof="0" dirty="0"/>
            </a:br>
            <a:r>
              <a:rPr lang="en-GB" noProof="0" dirty="0"/>
              <a:t>Under 6 Months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44686076"/>
              </p:ext>
            </p:extLst>
          </p:nvPr>
        </p:nvGraphicFramePr>
        <p:xfrm>
          <a:off x="461461" y="1828800"/>
          <a:ext cx="8256587" cy="46696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646331"/>
          </a:xfrm>
          <a:prstGeom prst="rect">
            <a:avLst/>
          </a:prstGeom>
          <a:noFill/>
        </p:spPr>
        <p:txBody>
          <a:bodyPr wrap="square" rtlCol="0">
            <a:spAutoFit/>
          </a:bodyPr>
          <a:lstStyle/>
          <a:p>
            <a:pPr algn="ctr"/>
            <a:r>
              <a:rPr lang="en-US" i="1" dirty="0"/>
              <a:t>Percent distribution of youngest children under 6 months who are living </a:t>
            </a:r>
            <a:br>
              <a:rPr lang="en-US" i="1" dirty="0"/>
            </a:br>
            <a:r>
              <a:rPr lang="en-US" i="1" dirty="0"/>
              <a:t>with their mother by breastfeeding status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
        <p:nvSpPr>
          <p:cNvPr id="3" name="TextBox 2"/>
          <p:cNvSpPr txBox="1"/>
          <p:nvPr/>
        </p:nvSpPr>
        <p:spPr>
          <a:xfrm>
            <a:off x="4572000" y="4076700"/>
            <a:ext cx="2190750" cy="646331"/>
          </a:xfrm>
          <a:prstGeom prst="rect">
            <a:avLst/>
          </a:prstGeom>
          <a:noFill/>
        </p:spPr>
        <p:txBody>
          <a:bodyPr wrap="square" rtlCol="0">
            <a:spAutoFit/>
          </a:bodyPr>
          <a:lstStyle/>
          <a:p>
            <a:pPr algn="ctr"/>
            <a:r>
              <a:rPr lang="en-US" b="1" dirty="0"/>
              <a:t>Exclusively breastfed</a:t>
            </a:r>
          </a:p>
          <a:p>
            <a:pPr algn="ctr"/>
            <a:r>
              <a:rPr lang="en-US" b="1" dirty="0"/>
              <a:t>48%</a:t>
            </a:r>
          </a:p>
        </p:txBody>
      </p:sp>
    </p:spTree>
    <p:extLst>
      <p:ext uri="{BB962C8B-B14F-4D97-AF65-F5344CB8AC3E}">
        <p14:creationId xmlns:p14="http://schemas.microsoft.com/office/powerpoint/2010/main" val="195583243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IYCF Practices</a:t>
            </a:r>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en-GB" sz="3200" noProof="0" dirty="0"/>
              <a:t>The Infant and Young Child Feeding Practices (IYCF) recommendations by WHO state:</a:t>
            </a:r>
          </a:p>
          <a:p>
            <a:pPr>
              <a:spcBef>
                <a:spcPts val="0"/>
              </a:spcBef>
              <a:spcAft>
                <a:spcPts val="1800"/>
              </a:spcAft>
              <a:buClr>
                <a:schemeClr val="tx1"/>
              </a:buClr>
            </a:pPr>
            <a:r>
              <a:rPr lang="en-GB" sz="3200" noProof="0" dirty="0"/>
              <a:t>Breastfed children age 6-23 months should receive 4+ food groups daily and a minimum frequency of feeding as the child gets older.</a:t>
            </a:r>
          </a:p>
          <a:p>
            <a:pPr>
              <a:spcBef>
                <a:spcPts val="0"/>
              </a:spcBef>
              <a:spcAft>
                <a:spcPts val="1800"/>
              </a:spcAft>
              <a:buClr>
                <a:schemeClr val="tx1"/>
              </a:buClr>
            </a:pPr>
            <a:r>
              <a:rPr lang="en-GB" sz="3200" noProof="0" dirty="0"/>
              <a:t>Non-breastfed children age 6-23 months should receive milk or milk products, in addition to 4+ food groups, and minimum frequency of feeding as the child gets older.</a:t>
            </a:r>
          </a:p>
        </p:txBody>
      </p:sp>
    </p:spTree>
    <p:extLst>
      <p:ext uri="{BB962C8B-B14F-4D97-AF65-F5344CB8AC3E}">
        <p14:creationId xmlns:p14="http://schemas.microsoft.com/office/powerpoint/2010/main" val="409968799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Minimum Acceptable Diet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94266720"/>
              </p:ext>
            </p:extLst>
          </p:nvPr>
        </p:nvGraphicFramePr>
        <p:xfrm>
          <a:off x="461963" y="1606550"/>
          <a:ext cx="8256587" cy="48919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age 6-23 months</a:t>
            </a:r>
          </a:p>
        </p:txBody>
      </p:sp>
      <p:sp>
        <p:nvSpPr>
          <p:cNvPr id="5" name="TextBox 4"/>
          <p:cNvSpPr txBox="1"/>
          <p:nvPr/>
        </p:nvSpPr>
        <p:spPr>
          <a:xfrm>
            <a:off x="0" y="6498471"/>
            <a:ext cx="9144000" cy="338554"/>
          </a:xfrm>
          <a:prstGeom prst="rect">
            <a:avLst/>
          </a:prstGeom>
          <a:noFill/>
        </p:spPr>
        <p:txBody>
          <a:bodyPr wrap="square" rtlCol="0">
            <a:spAutoFit/>
          </a:bodyPr>
          <a:lstStyle/>
          <a:p>
            <a:pPr algn="ctr"/>
            <a:r>
              <a:rPr lang="en-US" sz="1600" i="1" dirty="0"/>
              <a:t>Note:  Excludes Azad Jammu and Kashmir and </a:t>
            </a:r>
            <a:r>
              <a:rPr lang="en-US" sz="1600" i="1" dirty="0" err="1"/>
              <a:t>Gilgit</a:t>
            </a:r>
            <a:r>
              <a:rPr lang="en-US" sz="1600" i="1" dirty="0"/>
              <a:t> Baltistan</a:t>
            </a:r>
          </a:p>
        </p:txBody>
      </p:sp>
    </p:spTree>
    <p:extLst>
      <p:ext uri="{BB962C8B-B14F-4D97-AF65-F5344CB8AC3E}">
        <p14:creationId xmlns:p14="http://schemas.microsoft.com/office/powerpoint/2010/main" val="733232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Pakistan DHS 2017-18">
      <a:dk1>
        <a:sysClr val="windowText" lastClr="000000"/>
      </a:dk1>
      <a:lt1>
        <a:sysClr val="window" lastClr="FFFFFF"/>
      </a:lt1>
      <a:dk2>
        <a:srgbClr val="323232"/>
      </a:dk2>
      <a:lt2>
        <a:srgbClr val="E3DED1"/>
      </a:lt2>
      <a:accent1>
        <a:srgbClr val="AB6F57"/>
      </a:accent1>
      <a:accent2>
        <a:srgbClr val="2E5AA9"/>
      </a:accent2>
      <a:accent3>
        <a:srgbClr val="FBCB89"/>
      </a:accent3>
      <a:accent4>
        <a:srgbClr val="766C70"/>
      </a:accent4>
      <a:accent5>
        <a:srgbClr val="156734"/>
      </a:accent5>
      <a:accent6>
        <a:srgbClr val="D1E39B"/>
      </a:accent6>
      <a:hlink>
        <a:srgbClr val="104D27"/>
      </a:hlink>
      <a:folHlink>
        <a:srgbClr val="3FD8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Pakistan DHS 2017-18">
      <a:dk1>
        <a:sysClr val="windowText" lastClr="000000"/>
      </a:dk1>
      <a:lt1>
        <a:sysClr val="window" lastClr="FFFFFF"/>
      </a:lt1>
      <a:dk2>
        <a:srgbClr val="323232"/>
      </a:dk2>
      <a:lt2>
        <a:srgbClr val="E3DED1"/>
      </a:lt2>
      <a:accent1>
        <a:srgbClr val="AB6F57"/>
      </a:accent1>
      <a:accent2>
        <a:srgbClr val="2E5AA9"/>
      </a:accent2>
      <a:accent3>
        <a:srgbClr val="FBCB89"/>
      </a:accent3>
      <a:accent4>
        <a:srgbClr val="766C70"/>
      </a:accent4>
      <a:accent5>
        <a:srgbClr val="156734"/>
      </a:accent5>
      <a:accent6>
        <a:srgbClr val="D1E39B"/>
      </a:accent6>
      <a:hlink>
        <a:srgbClr val="104D27"/>
      </a:hlink>
      <a:folHlink>
        <a:srgbClr val="3FD87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VMX3MACP777Z-622311060-371</_dlc_DocId>
    <_dlc_DocIdUrl xmlns="d16efad5-0601-4cf0-b7c2-89968258c777">
      <Url>https://icfonline.sharepoint.com/sites/ihd-dhs/PakistanDHS2017/_layouts/15/DocIdRedir.aspx?ID=VMX3MACP777Z-622311060-371</Url>
      <Description>VMX3MACP777Z-622311060-371</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A4E2DF58243BB459E71518CA8880F52" ma:contentTypeVersion="481" ma:contentTypeDescription="Create a new document." ma:contentTypeScope="" ma:versionID="046d9e2216a1b2f2453ceb0cbe1bc6d5">
  <xsd:schema xmlns:xsd="http://www.w3.org/2001/XMLSchema" xmlns:xs="http://www.w3.org/2001/XMLSchema" xmlns:p="http://schemas.microsoft.com/office/2006/metadata/properties" xmlns:ns2="d16efad5-0601-4cf0-b7c2-89968258c777" xmlns:ns3="afa7a709-b3b6-4325-b6d7-efc9a194a4df" targetNamespace="http://schemas.microsoft.com/office/2006/metadata/properties" ma:root="true" ma:fieldsID="5a037904c286785317be6dbc1d048893" ns2:_="" ns3:_="">
    <xsd:import namespace="d16efad5-0601-4cf0-b7c2-89968258c777"/>
    <xsd:import namespace="afa7a709-b3b6-4325-b6d7-efc9a194a4df"/>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AutoTags" minOccurs="0"/>
                <xsd:element ref="ns3:MediaServiceOCR" minOccurs="0"/>
                <xsd:element ref="ns3:MediaServiceDateTaken"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fa7a709-b3b6-4325-b6d7-efc9a194a4d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168DFF6B-158F-4F94-9E2F-7B1F3D61BE7C}">
  <ds:schemaRefs>
    <ds:schemaRef ds:uri="http://purl.org/dc/dcmitype/"/>
    <ds:schemaRef ds:uri="http://www.w3.org/XML/1998/namespace"/>
    <ds:schemaRef ds:uri="http://purl.org/dc/elements/1.1/"/>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afa7a709-b3b6-4325-b6d7-efc9a194a4df"/>
    <ds:schemaRef ds:uri="d16efad5-0601-4cf0-b7c2-89968258c777"/>
    <ds:schemaRef ds:uri="http://schemas.microsoft.com/office/2006/metadata/properties"/>
  </ds:schemaRefs>
</ds:datastoreItem>
</file>

<file path=customXml/itemProps2.xml><?xml version="1.0" encoding="utf-8"?>
<ds:datastoreItem xmlns:ds="http://schemas.openxmlformats.org/officeDocument/2006/customXml" ds:itemID="{FCA1A5A2-C54F-4830-A77D-45F03254DFAB}">
  <ds:schemaRefs>
    <ds:schemaRef ds:uri="http://schemas.microsoft.com/sharepoint/v3/contenttype/forms"/>
  </ds:schemaRefs>
</ds:datastoreItem>
</file>

<file path=customXml/itemProps3.xml><?xml version="1.0" encoding="utf-8"?>
<ds:datastoreItem xmlns:ds="http://schemas.openxmlformats.org/officeDocument/2006/customXml" ds:itemID="{21EE977E-DDDA-44B4-8BC5-C4C7352DBE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afa7a709-b3b6-4325-b6d7-efc9a194a4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E0D9EB-21E5-4CCD-A5B8-2851B2F4C7A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8269</TotalTime>
  <Words>10204</Words>
  <Application>Microsoft Office PowerPoint</Application>
  <PresentationFormat>On-screen Show (4:3)</PresentationFormat>
  <Paragraphs>1039</Paragraphs>
  <Slides>142</Slides>
  <Notes>140</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142</vt:i4>
      </vt:variant>
    </vt:vector>
  </HeadingPairs>
  <TitlesOfParts>
    <vt:vector size="147" baseType="lpstr">
      <vt:lpstr>Arial</vt:lpstr>
      <vt:lpstr>Calibri</vt:lpstr>
      <vt:lpstr>Office Theme</vt:lpstr>
      <vt:lpstr>Custom Design</vt:lpstr>
      <vt:lpstr>1_Custom Design</vt:lpstr>
      <vt:lpstr>PowerPoint Presentation</vt:lpstr>
      <vt:lpstr>PowerPoint Presentation</vt:lpstr>
      <vt:lpstr>Objective</vt:lpstr>
      <vt:lpstr>The Survey</vt:lpstr>
      <vt:lpstr>Pakistan’s Regions</vt:lpstr>
      <vt:lpstr>Sample Design</vt:lpstr>
      <vt:lpstr>Questionnaires</vt:lpstr>
      <vt:lpstr>Pretest and Main Survey Training</vt:lpstr>
      <vt:lpstr>Fieldwork and Data Processing</vt:lpstr>
      <vt:lpstr>Quality Assurance</vt:lpstr>
      <vt:lpstr>Interpretation of Trends</vt:lpstr>
      <vt:lpstr>Results of Household and  Individual Interviews</vt:lpstr>
      <vt:lpstr>PDHS Publications, Data, and Digital Tools</vt:lpstr>
      <vt:lpstr>PowerPoint Presentation</vt:lpstr>
      <vt:lpstr>Pakistan’s Households</vt:lpstr>
      <vt:lpstr>Drinking Water</vt:lpstr>
      <vt:lpstr>Sanitation</vt:lpstr>
      <vt:lpstr>Electricity</vt:lpstr>
      <vt:lpstr>Household Durable Goods and Possessions</vt:lpstr>
      <vt:lpstr>Wealth Index</vt:lpstr>
      <vt:lpstr>Wealth Index</vt:lpstr>
      <vt:lpstr>Education</vt:lpstr>
      <vt:lpstr>Literacy</vt:lpstr>
      <vt:lpstr>Exposure to Mass Media</vt:lpstr>
      <vt:lpstr>Internet Usage</vt:lpstr>
      <vt:lpstr>Employment</vt:lpstr>
      <vt:lpstr>Occupation</vt:lpstr>
      <vt:lpstr>Tobacco Use</vt:lpstr>
      <vt:lpstr>Key Findings</vt:lpstr>
      <vt:lpstr>PowerPoint Presentation</vt:lpstr>
      <vt:lpstr>Fertility by Residence</vt:lpstr>
      <vt:lpstr>Fertility by Education</vt:lpstr>
      <vt:lpstr>Fertility by Wealth</vt:lpstr>
      <vt:lpstr>Fertility by Region</vt:lpstr>
      <vt:lpstr>Fertility Trends</vt:lpstr>
      <vt:lpstr>Fertility Regional Comparison</vt:lpstr>
      <vt:lpstr>Birth Intervals</vt:lpstr>
      <vt:lpstr>Length of Birth Intervals</vt:lpstr>
      <vt:lpstr>Teenage Childbearing by Residence</vt:lpstr>
      <vt:lpstr>Current Marital Status</vt:lpstr>
      <vt:lpstr>Median Age at First Marriage, Sex,  and Birth</vt:lpstr>
      <vt:lpstr>Consanguinity</vt:lpstr>
      <vt:lpstr>Fertility Preferences of  Married Women and Men</vt:lpstr>
      <vt:lpstr>Birth Planning</vt:lpstr>
      <vt:lpstr>Difference between Wanted and Actual Fertility Rates</vt:lpstr>
      <vt:lpstr>Family Planning</vt:lpstr>
      <vt:lpstr>Modern Method Use by Wealth</vt:lpstr>
      <vt:lpstr>Modern Method Use by Region</vt:lpstr>
      <vt:lpstr>Trends in Family Planning Use</vt:lpstr>
      <vt:lpstr>Trends in Modern Method Use among Young Women</vt:lpstr>
      <vt:lpstr>Source of Modern Methods</vt:lpstr>
      <vt:lpstr>Unmet Need, Met Need, and Total Demand</vt:lpstr>
      <vt:lpstr>Trends in Unmet Need for Limiting by Age</vt:lpstr>
      <vt:lpstr>Demand Satisfied for  Family Planning</vt:lpstr>
      <vt:lpstr>Future Use of Family Planning</vt:lpstr>
      <vt:lpstr>Contact of Nonusers with  Family Planning Providers</vt:lpstr>
      <vt:lpstr>Source of Family Planning Messages</vt:lpstr>
      <vt:lpstr>Modern Method Use  Regional Comparison</vt:lpstr>
      <vt:lpstr>Key Findings</vt:lpstr>
      <vt:lpstr>PowerPoint Presentation</vt:lpstr>
      <vt:lpstr>Antenatal Care (ANC) by Provider</vt:lpstr>
      <vt:lpstr>Timing and Number of ANC Visits by Residence</vt:lpstr>
      <vt:lpstr>Trends in ANC Coverage</vt:lpstr>
      <vt:lpstr>Components of ANC</vt:lpstr>
      <vt:lpstr>Tetanus Toxoid Vaccination</vt:lpstr>
      <vt:lpstr>Place of Delivery</vt:lpstr>
      <vt:lpstr>Trends in Place of Delivery</vt:lpstr>
      <vt:lpstr>Assistance during Delivery</vt:lpstr>
      <vt:lpstr>Timing of Postnatal Care (PNC) for Mother and Newborn</vt:lpstr>
      <vt:lpstr>Problems in Accessing Health Care</vt:lpstr>
      <vt:lpstr>Key Findings</vt:lpstr>
      <vt:lpstr>PowerPoint Presentation</vt:lpstr>
      <vt:lpstr>Basic Vaccinations</vt:lpstr>
      <vt:lpstr>Basic Childhood Vaccinations</vt:lpstr>
      <vt:lpstr>Basic Vaccination Coverage by Wealth</vt:lpstr>
      <vt:lpstr>Basic Vaccination Coverage by Region</vt:lpstr>
      <vt:lpstr>Trends in Basic Vaccination Coverage</vt:lpstr>
      <vt:lpstr>Basic Vaccination Coverage  Regional Comparison</vt:lpstr>
      <vt:lpstr>Prevalence and Treatment  of Childhood Illnesses</vt:lpstr>
      <vt:lpstr>Diarrhoea Prevalence by Age</vt:lpstr>
      <vt:lpstr>Diarrhoea Treatment</vt:lpstr>
      <vt:lpstr>Feeding Practices during Diarrhoea: Liquids Offered</vt:lpstr>
      <vt:lpstr>Feeding Practices during Diarrhoea: Foods Offered</vt:lpstr>
      <vt:lpstr>Childhood Mortality Rates</vt:lpstr>
      <vt:lpstr>Childhood Mortality by Residence</vt:lpstr>
      <vt:lpstr>Trends in Childhood Mortality</vt:lpstr>
      <vt:lpstr>Childhood Mortality  by Mother’s Education</vt:lpstr>
      <vt:lpstr>Childhood Mortality by Wealth</vt:lpstr>
      <vt:lpstr>Childhood Mortality  by Previous Birth Interval</vt:lpstr>
      <vt:lpstr>Under-5 Mortality by Region</vt:lpstr>
      <vt:lpstr>Key Findings</vt:lpstr>
      <vt:lpstr>PowerPoint Presentation</vt:lpstr>
      <vt:lpstr>Early Breastfeeding</vt:lpstr>
      <vt:lpstr>Exclusive Breastfeeding by Age</vt:lpstr>
      <vt:lpstr>Trends in Exclusive Breastfeeding by Age</vt:lpstr>
      <vt:lpstr>Duration of Breastfeeding</vt:lpstr>
      <vt:lpstr>Breastfeeding Status for Children  Under 6 Months</vt:lpstr>
      <vt:lpstr>IYCF Practices</vt:lpstr>
      <vt:lpstr>Minimum Acceptable Diet</vt:lpstr>
      <vt:lpstr>Micronutrients for Children</vt:lpstr>
      <vt:lpstr>Micronutrients for Pregnant Women</vt:lpstr>
      <vt:lpstr>Nutritional Status of Children  by Residence</vt:lpstr>
      <vt:lpstr>Child Stunting by Mother’s Education</vt:lpstr>
      <vt:lpstr>Child Stunting by Wealth</vt:lpstr>
      <vt:lpstr>Child Stunting by Region</vt:lpstr>
      <vt:lpstr>Trends in Nutritional Status of Children</vt:lpstr>
      <vt:lpstr>Women’s Nutritional Status</vt:lpstr>
      <vt:lpstr>Overweight/Obesity among Women  by Wealth</vt:lpstr>
      <vt:lpstr>Trends in Nutritional Status of Women</vt:lpstr>
      <vt:lpstr>Key Findings</vt:lpstr>
      <vt:lpstr>PowerPoint Presentation</vt:lpstr>
      <vt:lpstr>Difficulty by Domain</vt:lpstr>
      <vt:lpstr>Degree of Difficulty</vt:lpstr>
      <vt:lpstr>Disability among Adults</vt:lpstr>
      <vt:lpstr>Status of In-migration/immigration</vt:lpstr>
      <vt:lpstr>Current Residence of In-migrants</vt:lpstr>
      <vt:lpstr>Sex Composition of In-migrants</vt:lpstr>
      <vt:lpstr>Place of Destination of Out-migrants by Sex</vt:lpstr>
      <vt:lpstr>Reasons for Emigration</vt:lpstr>
      <vt:lpstr>Remittances by Residence</vt:lpstr>
      <vt:lpstr>Key Findings</vt:lpstr>
      <vt:lpstr>PowerPoint Presentation</vt:lpstr>
      <vt:lpstr>Employment</vt:lpstr>
      <vt:lpstr>Type of Payment</vt:lpstr>
      <vt:lpstr>Control over Women’s Earnings</vt:lpstr>
      <vt:lpstr>Comparing Women’s and  their Partners’ Earnings</vt:lpstr>
      <vt:lpstr>Ownership of House and Land</vt:lpstr>
      <vt:lpstr>Ownership and Use of Bank Accounts  and Mobile Phones</vt:lpstr>
      <vt:lpstr>Women’s Participation in Decision Making</vt:lpstr>
      <vt:lpstr>Men’s Participation in Decision Making</vt:lpstr>
      <vt:lpstr>Attitudes toward Wife Beating</vt:lpstr>
      <vt:lpstr>Experience of Physical Violence</vt:lpstr>
      <vt:lpstr>Perpetrators of Physical Violence</vt:lpstr>
      <vt:lpstr>Violence during Pregnancy by Marital Status</vt:lpstr>
      <vt:lpstr>Experience of Sexual Violence</vt:lpstr>
      <vt:lpstr>Perpetrators of Sexual Violence</vt:lpstr>
      <vt:lpstr>Marital Control by Husbands</vt:lpstr>
      <vt:lpstr>Spousal Violence</vt:lpstr>
      <vt:lpstr>Spousal Violence by Marital Status</vt:lpstr>
      <vt:lpstr>Spousal Violence by Region</vt:lpstr>
      <vt:lpstr>Help Seeking Behaviour</vt:lpstr>
      <vt:lpstr>Key Findings</vt:lpstr>
    </vt:vector>
  </TitlesOfParts>
  <Company>ICFI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Zweimueller, Sally</cp:lastModifiedBy>
  <cp:revision>194</cp:revision>
  <dcterms:created xsi:type="dcterms:W3CDTF">2017-05-18T16:43:03Z</dcterms:created>
  <dcterms:modified xsi:type="dcterms:W3CDTF">2019-03-11T19:02:40Z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0x0101007A4E2DF58243BB459E71518CA8880F52</vt:lpwstr>
  </property>
  <property fmtid="{D5CDD505-2E9C-101B-9397-08002B2CF9AE}" pid="3" name="_dlc_DocIdItemGuid">
    <vt:lpwstr>c8bd80db-0a59-4ff5-84bf-1fdd462fd588</vt:lpwstr>
  </property>
</Properties>
</file>